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0.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1.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2.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13.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4.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15.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notesSlides/notesSlide26.xml" ContentType="application/vnd.openxmlformats-officedocument.presentationml.notesSlide+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notesSlides/notesSlide27.xml" ContentType="application/vnd.openxmlformats-officedocument.presentationml.notesSlide+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notesSlides/notesSlide30.xml" ContentType="application/vnd.openxmlformats-officedocument.presentationml.notesSlide+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notesSlides/notesSlide54.xml" ContentType="application/vnd.openxmlformats-officedocument.presentationml.notesSlide+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notesSlides/notesSlide55.xml" ContentType="application/vnd.openxmlformats-officedocument.presentationml.notesSlide+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notesSlides/notesSlide56.xml" ContentType="application/vnd.openxmlformats-officedocument.presentationml.notesSlide+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notesSlides/notesSlide59.xml" ContentType="application/vnd.openxmlformats-officedocument.presentationml.notesSlide+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notesSlides/notesSlide64.xml" ContentType="application/vnd.openxmlformats-officedocument.presentationml.notesSlide+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notesSlides/notesSlide65.xml" ContentType="application/vnd.openxmlformats-officedocument.presentationml.notesSlide+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notesSlides/notesSlide66.xml" ContentType="application/vnd.openxmlformats-officedocument.presentationml.notesSlide+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notesSlides/notesSlide70.xml" ContentType="application/vnd.openxmlformats-officedocument.presentationml.notesSlide+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notesSlides/notesSlide80.xml" ContentType="application/vnd.openxmlformats-officedocument.presentationml.notesSlide+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notesSlides/notesSlide91.xml" ContentType="application/vnd.openxmlformats-officedocument.presentationml.notesSlide+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notesSlides/notesSlide92.xml" ContentType="application/vnd.openxmlformats-officedocument.presentationml.notesSlide+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notesSlides/notesSlide93.xml" ContentType="application/vnd.openxmlformats-officedocument.presentationml.notesSlide+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notesSlides/notesSlide94.xml" ContentType="application/vnd.openxmlformats-officedocument.presentationml.notesSlide+xml"/>
  <Override PartName="/ppt/diagrams/data52.xml" ContentType="application/vnd.openxmlformats-officedocument.drawingml.diagramData+xml"/>
  <Override PartName="/ppt/diagrams/layout52.xml" ContentType="application/vnd.openxmlformats-officedocument.drawingml.diagramLayout+xml"/>
  <Override PartName="/ppt/diagrams/quickStyle52.xml" ContentType="application/vnd.openxmlformats-officedocument.drawingml.diagramStyle+xml"/>
  <Override PartName="/ppt/diagrams/colors52.xml" ContentType="application/vnd.openxmlformats-officedocument.drawingml.diagramColors+xml"/>
  <Override PartName="/ppt/diagrams/drawing52.xml" ContentType="application/vnd.ms-office.drawingml.diagramDrawing+xml"/>
  <Override PartName="/ppt/notesSlides/notesSlide95.xml" ContentType="application/vnd.openxmlformats-officedocument.presentationml.notesSlide+xml"/>
  <Override PartName="/ppt/diagrams/data53.xml" ContentType="application/vnd.openxmlformats-officedocument.drawingml.diagramData+xml"/>
  <Override PartName="/ppt/diagrams/layout53.xml" ContentType="application/vnd.openxmlformats-officedocument.drawingml.diagramLayout+xml"/>
  <Override PartName="/ppt/diagrams/quickStyle53.xml" ContentType="application/vnd.openxmlformats-officedocument.drawingml.diagramStyle+xml"/>
  <Override PartName="/ppt/diagrams/colors53.xml" ContentType="application/vnd.openxmlformats-officedocument.drawingml.diagramColors+xml"/>
  <Override PartName="/ppt/diagrams/drawing53.xml" ContentType="application/vnd.ms-office.drawingml.diagramDrawing+xml"/>
  <Override PartName="/ppt/diagrams/data54.xml" ContentType="application/vnd.openxmlformats-officedocument.drawingml.diagramData+xml"/>
  <Override PartName="/ppt/diagrams/layout54.xml" ContentType="application/vnd.openxmlformats-officedocument.drawingml.diagramLayout+xml"/>
  <Override PartName="/ppt/diagrams/quickStyle54.xml" ContentType="application/vnd.openxmlformats-officedocument.drawingml.diagramStyle+xml"/>
  <Override PartName="/ppt/diagrams/colors54.xml" ContentType="application/vnd.openxmlformats-officedocument.drawingml.diagramColors+xml"/>
  <Override PartName="/ppt/diagrams/drawing54.xml" ContentType="application/vnd.ms-office.drawingml.diagramDrawing+xml"/>
  <Override PartName="/ppt/notesSlides/notesSlide96.xml" ContentType="application/vnd.openxmlformats-officedocument.presentationml.notesSlide+xml"/>
  <Override PartName="/ppt/diagrams/data55.xml" ContentType="application/vnd.openxmlformats-officedocument.drawingml.diagramData+xml"/>
  <Override PartName="/ppt/diagrams/layout55.xml" ContentType="application/vnd.openxmlformats-officedocument.drawingml.diagramLayout+xml"/>
  <Override PartName="/ppt/diagrams/quickStyle55.xml" ContentType="application/vnd.openxmlformats-officedocument.drawingml.diagramStyle+xml"/>
  <Override PartName="/ppt/diagrams/colors55.xml" ContentType="application/vnd.openxmlformats-officedocument.drawingml.diagramColors+xml"/>
  <Override PartName="/ppt/diagrams/drawing55.xml" ContentType="application/vnd.ms-office.drawingml.diagramDrawing+xml"/>
  <Override PartName="/ppt/notesSlides/notesSlide97.xml" ContentType="application/vnd.openxmlformats-officedocument.presentationml.notesSlide+xml"/>
  <Override PartName="/ppt/diagrams/data56.xml" ContentType="application/vnd.openxmlformats-officedocument.drawingml.diagramData+xml"/>
  <Override PartName="/ppt/diagrams/layout56.xml" ContentType="application/vnd.openxmlformats-officedocument.drawingml.diagramLayout+xml"/>
  <Override PartName="/ppt/diagrams/quickStyle56.xml" ContentType="application/vnd.openxmlformats-officedocument.drawingml.diagramStyle+xml"/>
  <Override PartName="/ppt/diagrams/colors56.xml" ContentType="application/vnd.openxmlformats-officedocument.drawingml.diagramColors+xml"/>
  <Override PartName="/ppt/diagrams/drawing56.xml" ContentType="application/vnd.ms-office.drawingml.diagramDrawing+xml"/>
  <Override PartName="/ppt/notesSlides/notesSlide98.xml" ContentType="application/vnd.openxmlformats-officedocument.presentationml.notesSlide+xml"/>
  <Override PartName="/ppt/diagrams/data57.xml" ContentType="application/vnd.openxmlformats-officedocument.drawingml.diagramData+xml"/>
  <Override PartName="/ppt/diagrams/layout57.xml" ContentType="application/vnd.openxmlformats-officedocument.drawingml.diagramLayout+xml"/>
  <Override PartName="/ppt/diagrams/quickStyle57.xml" ContentType="application/vnd.openxmlformats-officedocument.drawingml.diagramStyle+xml"/>
  <Override PartName="/ppt/diagrams/colors57.xml" ContentType="application/vnd.openxmlformats-officedocument.drawingml.diagramColors+xml"/>
  <Override PartName="/ppt/diagrams/drawing57.xml" ContentType="application/vnd.ms-office.drawingml.diagramDrawing+xml"/>
  <Override PartName="/ppt/diagrams/data58.xml" ContentType="application/vnd.openxmlformats-officedocument.drawingml.diagramData+xml"/>
  <Override PartName="/ppt/diagrams/layout58.xml" ContentType="application/vnd.openxmlformats-officedocument.drawingml.diagramLayout+xml"/>
  <Override PartName="/ppt/diagrams/quickStyle58.xml" ContentType="application/vnd.openxmlformats-officedocument.drawingml.diagramStyle+xml"/>
  <Override PartName="/ppt/diagrams/colors58.xml" ContentType="application/vnd.openxmlformats-officedocument.drawingml.diagramColors+xml"/>
  <Override PartName="/ppt/diagrams/drawing58.xml" ContentType="application/vnd.ms-office.drawingml.diagramDrawing+xml"/>
  <Override PartName="/ppt/notesSlides/notesSlide99.xml" ContentType="application/vnd.openxmlformats-officedocument.presentationml.notesSlide+xml"/>
  <Override PartName="/ppt/diagrams/data59.xml" ContentType="application/vnd.openxmlformats-officedocument.drawingml.diagramData+xml"/>
  <Override PartName="/ppt/diagrams/layout59.xml" ContentType="application/vnd.openxmlformats-officedocument.drawingml.diagramLayout+xml"/>
  <Override PartName="/ppt/diagrams/quickStyle59.xml" ContentType="application/vnd.openxmlformats-officedocument.drawingml.diagramStyle+xml"/>
  <Override PartName="/ppt/diagrams/colors59.xml" ContentType="application/vnd.openxmlformats-officedocument.drawingml.diagramColors+xml"/>
  <Override PartName="/ppt/diagrams/drawing59.xml" ContentType="application/vnd.ms-office.drawingml.diagramDrawing+xml"/>
  <Override PartName="/ppt/notesSlides/notesSlide100.xml" ContentType="application/vnd.openxmlformats-officedocument.presentationml.notesSlide+xml"/>
  <Override PartName="/ppt/diagrams/data60.xml" ContentType="application/vnd.openxmlformats-officedocument.drawingml.diagramData+xml"/>
  <Override PartName="/ppt/diagrams/layout60.xml" ContentType="application/vnd.openxmlformats-officedocument.drawingml.diagramLayout+xml"/>
  <Override PartName="/ppt/diagrams/quickStyle60.xml" ContentType="application/vnd.openxmlformats-officedocument.drawingml.diagramStyle+xml"/>
  <Override PartName="/ppt/diagrams/colors60.xml" ContentType="application/vnd.openxmlformats-officedocument.drawingml.diagramColors+xml"/>
  <Override PartName="/ppt/diagrams/drawing60.xml" ContentType="application/vnd.ms-office.drawingml.diagramDrawing+xml"/>
  <Override PartName="/ppt/notesSlides/notesSlide101.xml" ContentType="application/vnd.openxmlformats-officedocument.presentationml.notesSlide+xml"/>
  <Override PartName="/ppt/diagrams/data61.xml" ContentType="application/vnd.openxmlformats-officedocument.drawingml.diagramData+xml"/>
  <Override PartName="/ppt/diagrams/layout61.xml" ContentType="application/vnd.openxmlformats-officedocument.drawingml.diagramLayout+xml"/>
  <Override PartName="/ppt/diagrams/quickStyle61.xml" ContentType="application/vnd.openxmlformats-officedocument.drawingml.diagramStyle+xml"/>
  <Override PartName="/ppt/diagrams/colors61.xml" ContentType="application/vnd.openxmlformats-officedocument.drawingml.diagramColors+xml"/>
  <Override PartName="/ppt/diagrams/drawing61.xml" ContentType="application/vnd.ms-office.drawingml.diagramDrawing+xml"/>
  <Override PartName="/ppt/notesSlides/notesSlide102.xml" ContentType="application/vnd.openxmlformats-officedocument.presentationml.notesSlide+xml"/>
  <Override PartName="/ppt/diagrams/data62.xml" ContentType="application/vnd.openxmlformats-officedocument.drawingml.diagramData+xml"/>
  <Override PartName="/ppt/diagrams/layout62.xml" ContentType="application/vnd.openxmlformats-officedocument.drawingml.diagramLayout+xml"/>
  <Override PartName="/ppt/diagrams/quickStyle62.xml" ContentType="application/vnd.openxmlformats-officedocument.drawingml.diagramStyle+xml"/>
  <Override PartName="/ppt/diagrams/colors62.xml" ContentType="application/vnd.openxmlformats-officedocument.drawingml.diagramColors+xml"/>
  <Override PartName="/ppt/diagrams/drawing62.xml" ContentType="application/vnd.ms-office.drawingml.diagramDrawing+xml"/>
  <Override PartName="/ppt/notesSlides/notesSlide103.xml" ContentType="application/vnd.openxmlformats-officedocument.presentationml.notesSlide+xml"/>
  <Override PartName="/ppt/diagrams/data63.xml" ContentType="application/vnd.openxmlformats-officedocument.drawingml.diagramData+xml"/>
  <Override PartName="/ppt/diagrams/layout63.xml" ContentType="application/vnd.openxmlformats-officedocument.drawingml.diagramLayout+xml"/>
  <Override PartName="/ppt/diagrams/quickStyle63.xml" ContentType="application/vnd.openxmlformats-officedocument.drawingml.diagramStyle+xml"/>
  <Override PartName="/ppt/diagrams/colors63.xml" ContentType="application/vnd.openxmlformats-officedocument.drawingml.diagramColors+xml"/>
  <Override PartName="/ppt/diagrams/drawing63.xml" ContentType="application/vnd.ms-office.drawingml.diagramDrawing+xml"/>
  <Override PartName="/ppt/diagrams/data64.xml" ContentType="application/vnd.openxmlformats-officedocument.drawingml.diagramData+xml"/>
  <Override PartName="/ppt/diagrams/layout64.xml" ContentType="application/vnd.openxmlformats-officedocument.drawingml.diagramLayout+xml"/>
  <Override PartName="/ppt/diagrams/quickStyle64.xml" ContentType="application/vnd.openxmlformats-officedocument.drawingml.diagramStyle+xml"/>
  <Override PartName="/ppt/diagrams/colors64.xml" ContentType="application/vnd.openxmlformats-officedocument.drawingml.diagramColors+xml"/>
  <Override PartName="/ppt/diagrams/drawing64.xml" ContentType="application/vnd.ms-office.drawingml.diagramDrawing+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diagrams/data65.xml" ContentType="application/vnd.openxmlformats-officedocument.drawingml.diagramData+xml"/>
  <Override PartName="/ppt/diagrams/layout65.xml" ContentType="application/vnd.openxmlformats-officedocument.drawingml.diagramLayout+xml"/>
  <Override PartName="/ppt/diagrams/quickStyle65.xml" ContentType="application/vnd.openxmlformats-officedocument.drawingml.diagramStyle+xml"/>
  <Override PartName="/ppt/diagrams/colors65.xml" ContentType="application/vnd.openxmlformats-officedocument.drawingml.diagramColors+xml"/>
  <Override PartName="/ppt/diagrams/drawing65.xml" ContentType="application/vnd.ms-office.drawingml.diagramDrawing+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diagrams/data66.xml" ContentType="application/vnd.openxmlformats-officedocument.drawingml.diagramData+xml"/>
  <Override PartName="/ppt/diagrams/layout66.xml" ContentType="application/vnd.openxmlformats-officedocument.drawingml.diagramLayout+xml"/>
  <Override PartName="/ppt/diagrams/quickStyle66.xml" ContentType="application/vnd.openxmlformats-officedocument.drawingml.diagramStyle+xml"/>
  <Override PartName="/ppt/diagrams/colors66.xml" ContentType="application/vnd.openxmlformats-officedocument.drawingml.diagramColors+xml"/>
  <Override PartName="/ppt/diagrams/drawing66.xml" ContentType="application/vnd.ms-office.drawingml.diagramDrawing+xml"/>
  <Override PartName="/ppt/diagrams/data67.xml" ContentType="application/vnd.openxmlformats-officedocument.drawingml.diagramData+xml"/>
  <Override PartName="/ppt/diagrams/layout67.xml" ContentType="application/vnd.openxmlformats-officedocument.drawingml.diagramLayout+xml"/>
  <Override PartName="/ppt/diagrams/quickStyle67.xml" ContentType="application/vnd.openxmlformats-officedocument.drawingml.diagramStyle+xml"/>
  <Override PartName="/ppt/diagrams/colors67.xml" ContentType="application/vnd.openxmlformats-officedocument.drawingml.diagramColors+xml"/>
  <Override PartName="/ppt/diagrams/drawing67.xml" ContentType="application/vnd.ms-office.drawingml.diagramDrawing+xml"/>
  <Override PartName="/ppt/notesSlides/notesSlide108.xml" ContentType="application/vnd.openxmlformats-officedocument.presentationml.notesSlide+xml"/>
  <Override PartName="/ppt/diagrams/data68.xml" ContentType="application/vnd.openxmlformats-officedocument.drawingml.diagramData+xml"/>
  <Override PartName="/ppt/diagrams/layout68.xml" ContentType="application/vnd.openxmlformats-officedocument.drawingml.diagramLayout+xml"/>
  <Override PartName="/ppt/diagrams/quickStyle68.xml" ContentType="application/vnd.openxmlformats-officedocument.drawingml.diagramStyle+xml"/>
  <Override PartName="/ppt/diagrams/colors68.xml" ContentType="application/vnd.openxmlformats-officedocument.drawingml.diagramColors+xml"/>
  <Override PartName="/ppt/diagrams/drawing68.xml" ContentType="application/vnd.ms-office.drawingml.diagramDrawing+xml"/>
  <Override PartName="/ppt/diagrams/data69.xml" ContentType="application/vnd.openxmlformats-officedocument.drawingml.diagramData+xml"/>
  <Override PartName="/ppt/diagrams/layout69.xml" ContentType="application/vnd.openxmlformats-officedocument.drawingml.diagramLayout+xml"/>
  <Override PartName="/ppt/diagrams/quickStyle69.xml" ContentType="application/vnd.openxmlformats-officedocument.drawingml.diagramStyle+xml"/>
  <Override PartName="/ppt/diagrams/colors69.xml" ContentType="application/vnd.openxmlformats-officedocument.drawingml.diagramColors+xml"/>
  <Override PartName="/ppt/diagrams/drawing69.xml" ContentType="application/vnd.ms-office.drawingml.diagramDrawing+xml"/>
  <Override PartName="/ppt/notesSlides/notesSlide109.xml" ContentType="application/vnd.openxmlformats-officedocument.presentationml.notesSlide+xml"/>
  <Override PartName="/ppt/diagrams/data70.xml" ContentType="application/vnd.openxmlformats-officedocument.drawingml.diagramData+xml"/>
  <Override PartName="/ppt/diagrams/layout70.xml" ContentType="application/vnd.openxmlformats-officedocument.drawingml.diagramLayout+xml"/>
  <Override PartName="/ppt/diagrams/quickStyle70.xml" ContentType="application/vnd.openxmlformats-officedocument.drawingml.diagramStyle+xml"/>
  <Override PartName="/ppt/diagrams/colors70.xml" ContentType="application/vnd.openxmlformats-officedocument.drawingml.diagramColors+xml"/>
  <Override PartName="/ppt/diagrams/drawing70.xml" ContentType="application/vnd.ms-office.drawingml.diagramDrawing+xml"/>
  <Override PartName="/ppt/diagrams/data71.xml" ContentType="application/vnd.openxmlformats-officedocument.drawingml.diagramData+xml"/>
  <Override PartName="/ppt/diagrams/layout71.xml" ContentType="application/vnd.openxmlformats-officedocument.drawingml.diagramLayout+xml"/>
  <Override PartName="/ppt/diagrams/quickStyle71.xml" ContentType="application/vnd.openxmlformats-officedocument.drawingml.diagramStyle+xml"/>
  <Override PartName="/ppt/diagrams/colors71.xml" ContentType="application/vnd.openxmlformats-officedocument.drawingml.diagramColors+xml"/>
  <Override PartName="/ppt/diagrams/drawing71.xml" ContentType="application/vnd.ms-office.drawingml.diagramDrawing+xml"/>
  <Override PartName="/ppt/notesSlides/notesSlide110.xml" ContentType="application/vnd.openxmlformats-officedocument.presentationml.notesSlide+xml"/>
  <Override PartName="/ppt/diagrams/data72.xml" ContentType="application/vnd.openxmlformats-officedocument.drawingml.diagramData+xml"/>
  <Override PartName="/ppt/diagrams/layout72.xml" ContentType="application/vnd.openxmlformats-officedocument.drawingml.diagramLayout+xml"/>
  <Override PartName="/ppt/diagrams/quickStyle72.xml" ContentType="application/vnd.openxmlformats-officedocument.drawingml.diagramStyle+xml"/>
  <Override PartName="/ppt/diagrams/colors72.xml" ContentType="application/vnd.openxmlformats-officedocument.drawingml.diagramColors+xml"/>
  <Override PartName="/ppt/diagrams/drawing72.xml" ContentType="application/vnd.ms-office.drawingml.diagramDrawing+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diagrams/data73.xml" ContentType="application/vnd.openxmlformats-officedocument.drawingml.diagramData+xml"/>
  <Override PartName="/ppt/diagrams/layout73.xml" ContentType="application/vnd.openxmlformats-officedocument.drawingml.diagramLayout+xml"/>
  <Override PartName="/ppt/diagrams/quickStyle73.xml" ContentType="application/vnd.openxmlformats-officedocument.drawingml.diagramStyle+xml"/>
  <Override PartName="/ppt/diagrams/colors73.xml" ContentType="application/vnd.openxmlformats-officedocument.drawingml.diagramColors+xml"/>
  <Override PartName="/ppt/diagrams/drawing73.xml" ContentType="application/vnd.ms-office.drawingml.diagramDrawing+xml"/>
  <Override PartName="/ppt/notesSlides/notesSlide113.xml" ContentType="application/vnd.openxmlformats-officedocument.presentationml.notesSlide+xml"/>
  <Override PartName="/ppt/diagrams/data74.xml" ContentType="application/vnd.openxmlformats-officedocument.drawingml.diagramData+xml"/>
  <Override PartName="/ppt/diagrams/layout74.xml" ContentType="application/vnd.openxmlformats-officedocument.drawingml.diagramLayout+xml"/>
  <Override PartName="/ppt/diagrams/quickStyle74.xml" ContentType="application/vnd.openxmlformats-officedocument.drawingml.diagramStyle+xml"/>
  <Override PartName="/ppt/diagrams/colors74.xml" ContentType="application/vnd.openxmlformats-officedocument.drawingml.diagramColors+xml"/>
  <Override PartName="/ppt/diagrams/drawing74.xml" ContentType="application/vnd.ms-office.drawingml.diagramDrawing+xml"/>
  <Override PartName="/ppt/diagrams/data75.xml" ContentType="application/vnd.openxmlformats-officedocument.drawingml.diagramData+xml"/>
  <Override PartName="/ppt/diagrams/layout75.xml" ContentType="application/vnd.openxmlformats-officedocument.drawingml.diagramLayout+xml"/>
  <Override PartName="/ppt/diagrams/quickStyle75.xml" ContentType="application/vnd.openxmlformats-officedocument.drawingml.diagramStyle+xml"/>
  <Override PartName="/ppt/diagrams/colors75.xml" ContentType="application/vnd.openxmlformats-officedocument.drawingml.diagramColors+xml"/>
  <Override PartName="/ppt/diagrams/drawing75.xml" ContentType="application/vnd.ms-office.drawingml.diagramDrawing+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diagrams/data76.xml" ContentType="application/vnd.openxmlformats-officedocument.drawingml.diagramData+xml"/>
  <Override PartName="/ppt/diagrams/layout76.xml" ContentType="application/vnd.openxmlformats-officedocument.drawingml.diagramLayout+xml"/>
  <Override PartName="/ppt/diagrams/quickStyle76.xml" ContentType="application/vnd.openxmlformats-officedocument.drawingml.diagramStyle+xml"/>
  <Override PartName="/ppt/diagrams/colors76.xml" ContentType="application/vnd.openxmlformats-officedocument.drawingml.diagramColors+xml"/>
  <Override PartName="/ppt/diagrams/drawing76.xml" ContentType="application/vnd.ms-office.drawingml.diagramDrawing+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diagrams/data77.xml" ContentType="application/vnd.openxmlformats-officedocument.drawingml.diagramData+xml"/>
  <Override PartName="/ppt/diagrams/layout77.xml" ContentType="application/vnd.openxmlformats-officedocument.drawingml.diagramLayout+xml"/>
  <Override PartName="/ppt/diagrams/quickStyle77.xml" ContentType="application/vnd.openxmlformats-officedocument.drawingml.diagramStyle+xml"/>
  <Override PartName="/ppt/diagrams/colors77.xml" ContentType="application/vnd.openxmlformats-officedocument.drawingml.diagramColors+xml"/>
  <Override PartName="/ppt/diagrams/drawing77.xml" ContentType="application/vnd.ms-office.drawingml.diagramDrawing+xml"/>
  <Override PartName="/ppt/diagrams/data78.xml" ContentType="application/vnd.openxmlformats-officedocument.drawingml.diagramData+xml"/>
  <Override PartName="/ppt/diagrams/layout78.xml" ContentType="application/vnd.openxmlformats-officedocument.drawingml.diagramLayout+xml"/>
  <Override PartName="/ppt/diagrams/quickStyle78.xml" ContentType="application/vnd.openxmlformats-officedocument.drawingml.diagramStyle+xml"/>
  <Override PartName="/ppt/diagrams/colors78.xml" ContentType="application/vnd.openxmlformats-officedocument.drawingml.diagramColors+xml"/>
  <Override PartName="/ppt/diagrams/drawing78.xml" ContentType="application/vnd.ms-office.drawingml.diagramDrawing+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diagrams/data79.xml" ContentType="application/vnd.openxmlformats-officedocument.drawingml.diagramData+xml"/>
  <Override PartName="/ppt/diagrams/layout79.xml" ContentType="application/vnd.openxmlformats-officedocument.drawingml.diagramLayout+xml"/>
  <Override PartName="/ppt/diagrams/quickStyle79.xml" ContentType="application/vnd.openxmlformats-officedocument.drawingml.diagramStyle+xml"/>
  <Override PartName="/ppt/diagrams/colors79.xml" ContentType="application/vnd.openxmlformats-officedocument.drawingml.diagramColors+xml"/>
  <Override PartName="/ppt/diagrams/drawing79.xml" ContentType="application/vnd.ms-office.drawingml.diagramDrawing+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diagrams/data80.xml" ContentType="application/vnd.openxmlformats-officedocument.drawingml.diagramData+xml"/>
  <Override PartName="/ppt/diagrams/layout80.xml" ContentType="application/vnd.openxmlformats-officedocument.drawingml.diagramLayout+xml"/>
  <Override PartName="/ppt/diagrams/quickStyle80.xml" ContentType="application/vnd.openxmlformats-officedocument.drawingml.diagramStyle+xml"/>
  <Override PartName="/ppt/diagrams/colors80.xml" ContentType="application/vnd.openxmlformats-officedocument.drawingml.diagramColors+xml"/>
  <Override PartName="/ppt/diagrams/drawing80.xml" ContentType="application/vnd.ms-office.drawingml.diagramDrawing+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diagrams/data81.xml" ContentType="application/vnd.openxmlformats-officedocument.drawingml.diagramData+xml"/>
  <Override PartName="/ppt/diagrams/layout81.xml" ContentType="application/vnd.openxmlformats-officedocument.drawingml.diagramLayout+xml"/>
  <Override PartName="/ppt/diagrams/quickStyle81.xml" ContentType="application/vnd.openxmlformats-officedocument.drawingml.diagramStyle+xml"/>
  <Override PartName="/ppt/diagrams/colors81.xml" ContentType="application/vnd.openxmlformats-officedocument.drawingml.diagramColors+xml"/>
  <Override PartName="/ppt/diagrams/drawing81.xml" ContentType="application/vnd.ms-office.drawingml.diagramDrawing+xml"/>
  <Override PartName="/ppt/notesSlides/notesSlide127.xml" ContentType="application/vnd.openxmlformats-officedocument.presentationml.notesSlide+xml"/>
  <Override PartName="/ppt/diagrams/data82.xml" ContentType="application/vnd.openxmlformats-officedocument.drawingml.diagramData+xml"/>
  <Override PartName="/ppt/diagrams/layout82.xml" ContentType="application/vnd.openxmlformats-officedocument.drawingml.diagramLayout+xml"/>
  <Override PartName="/ppt/diagrams/quickStyle82.xml" ContentType="application/vnd.openxmlformats-officedocument.drawingml.diagramStyle+xml"/>
  <Override PartName="/ppt/diagrams/colors82.xml" ContentType="application/vnd.openxmlformats-officedocument.drawingml.diagramColors+xml"/>
  <Override PartName="/ppt/diagrams/drawing82.xml" ContentType="application/vnd.ms-office.drawingml.diagramDrawing+xml"/>
  <Override PartName="/ppt/notesSlides/notesSlide128.xml" ContentType="application/vnd.openxmlformats-officedocument.presentationml.notesSlide+xml"/>
  <Override PartName="/ppt/diagrams/data83.xml" ContentType="application/vnd.openxmlformats-officedocument.drawingml.diagramData+xml"/>
  <Override PartName="/ppt/diagrams/layout83.xml" ContentType="application/vnd.openxmlformats-officedocument.drawingml.diagramLayout+xml"/>
  <Override PartName="/ppt/diagrams/quickStyle83.xml" ContentType="application/vnd.openxmlformats-officedocument.drawingml.diagramStyle+xml"/>
  <Override PartName="/ppt/diagrams/colors83.xml" ContentType="application/vnd.openxmlformats-officedocument.drawingml.diagramColors+xml"/>
  <Override PartName="/ppt/diagrams/drawing83.xml" ContentType="application/vnd.ms-office.drawingml.diagramDrawing+xml"/>
  <Override PartName="/ppt/diagrams/data84.xml" ContentType="application/vnd.openxmlformats-officedocument.drawingml.diagramData+xml"/>
  <Override PartName="/ppt/diagrams/layout84.xml" ContentType="application/vnd.openxmlformats-officedocument.drawingml.diagramLayout+xml"/>
  <Override PartName="/ppt/diagrams/quickStyle84.xml" ContentType="application/vnd.openxmlformats-officedocument.drawingml.diagramStyle+xml"/>
  <Override PartName="/ppt/diagrams/colors84.xml" ContentType="application/vnd.openxmlformats-officedocument.drawingml.diagramColors+xml"/>
  <Override PartName="/ppt/diagrams/drawing84.xml" ContentType="application/vnd.ms-office.drawingml.diagramDrawing+xml"/>
  <Override PartName="/ppt/notesSlides/notesSlide129.xml" ContentType="application/vnd.openxmlformats-officedocument.presentationml.notesSlide+xml"/>
  <Override PartName="/ppt/diagrams/data85.xml" ContentType="application/vnd.openxmlformats-officedocument.drawingml.diagramData+xml"/>
  <Override PartName="/ppt/diagrams/layout85.xml" ContentType="application/vnd.openxmlformats-officedocument.drawingml.diagramLayout+xml"/>
  <Override PartName="/ppt/diagrams/quickStyle85.xml" ContentType="application/vnd.openxmlformats-officedocument.drawingml.diagramStyle+xml"/>
  <Override PartName="/ppt/diagrams/colors85.xml" ContentType="application/vnd.openxmlformats-officedocument.drawingml.diagramColors+xml"/>
  <Override PartName="/ppt/diagrams/drawing85.xml" ContentType="application/vnd.ms-office.drawingml.diagramDrawing+xml"/>
  <Override PartName="/ppt/diagrams/data86.xml" ContentType="application/vnd.openxmlformats-officedocument.drawingml.diagramData+xml"/>
  <Override PartName="/ppt/diagrams/layout86.xml" ContentType="application/vnd.openxmlformats-officedocument.drawingml.diagramLayout+xml"/>
  <Override PartName="/ppt/diagrams/quickStyle86.xml" ContentType="application/vnd.openxmlformats-officedocument.drawingml.diagramStyle+xml"/>
  <Override PartName="/ppt/diagrams/colors86.xml" ContentType="application/vnd.openxmlformats-officedocument.drawingml.diagramColors+xml"/>
  <Override PartName="/ppt/diagrams/drawing86.xml" ContentType="application/vnd.ms-office.drawingml.diagramDrawing+xml"/>
  <Override PartName="/ppt/notesSlides/notesSlide130.xml" ContentType="application/vnd.openxmlformats-officedocument.presentationml.notesSlide+xml"/>
  <Override PartName="/ppt/diagrams/data87.xml" ContentType="application/vnd.openxmlformats-officedocument.drawingml.diagramData+xml"/>
  <Override PartName="/ppt/diagrams/layout87.xml" ContentType="application/vnd.openxmlformats-officedocument.drawingml.diagramLayout+xml"/>
  <Override PartName="/ppt/diagrams/quickStyle87.xml" ContentType="application/vnd.openxmlformats-officedocument.drawingml.diagramStyle+xml"/>
  <Override PartName="/ppt/diagrams/colors87.xml" ContentType="application/vnd.openxmlformats-officedocument.drawingml.diagramColors+xml"/>
  <Override PartName="/ppt/diagrams/drawing87.xml" ContentType="application/vnd.ms-office.drawingml.diagramDrawing+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diagrams/data88.xml" ContentType="application/vnd.openxmlformats-officedocument.drawingml.diagramData+xml"/>
  <Override PartName="/ppt/diagrams/layout88.xml" ContentType="application/vnd.openxmlformats-officedocument.drawingml.diagramLayout+xml"/>
  <Override PartName="/ppt/diagrams/quickStyle88.xml" ContentType="application/vnd.openxmlformats-officedocument.drawingml.diagramStyle+xml"/>
  <Override PartName="/ppt/diagrams/colors88.xml" ContentType="application/vnd.openxmlformats-officedocument.drawingml.diagramColors+xml"/>
  <Override PartName="/ppt/diagrams/drawing88.xml" ContentType="application/vnd.ms-office.drawingml.diagramDrawing+xml"/>
  <Override PartName="/ppt/notesSlides/notesSlide133.xml" ContentType="application/vnd.openxmlformats-officedocument.presentationml.notesSlide+xml"/>
  <Override PartName="/ppt/diagrams/data89.xml" ContentType="application/vnd.openxmlformats-officedocument.drawingml.diagramData+xml"/>
  <Override PartName="/ppt/diagrams/layout89.xml" ContentType="application/vnd.openxmlformats-officedocument.drawingml.diagramLayout+xml"/>
  <Override PartName="/ppt/diagrams/quickStyle89.xml" ContentType="application/vnd.openxmlformats-officedocument.drawingml.diagramStyle+xml"/>
  <Override PartName="/ppt/diagrams/colors89.xml" ContentType="application/vnd.openxmlformats-officedocument.drawingml.diagramColors+xml"/>
  <Override PartName="/ppt/diagrams/drawing89.xml" ContentType="application/vnd.ms-office.drawingml.diagramDrawing+xml"/>
  <Override PartName="/ppt/notesSlides/notesSlide134.xml" ContentType="application/vnd.openxmlformats-officedocument.presentationml.notesSlide+xml"/>
  <Override PartName="/ppt/diagrams/data90.xml" ContentType="application/vnd.openxmlformats-officedocument.drawingml.diagramData+xml"/>
  <Override PartName="/ppt/diagrams/layout90.xml" ContentType="application/vnd.openxmlformats-officedocument.drawingml.diagramLayout+xml"/>
  <Override PartName="/ppt/diagrams/quickStyle90.xml" ContentType="application/vnd.openxmlformats-officedocument.drawingml.diagramStyle+xml"/>
  <Override PartName="/ppt/diagrams/colors90.xml" ContentType="application/vnd.openxmlformats-officedocument.drawingml.diagramColors+xml"/>
  <Override PartName="/ppt/diagrams/drawing90.xml" ContentType="application/vnd.ms-office.drawingml.diagramDrawing+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diagrams/data91.xml" ContentType="application/vnd.openxmlformats-officedocument.drawingml.diagramData+xml"/>
  <Override PartName="/ppt/diagrams/layout91.xml" ContentType="application/vnd.openxmlformats-officedocument.drawingml.diagramLayout+xml"/>
  <Override PartName="/ppt/diagrams/quickStyle91.xml" ContentType="application/vnd.openxmlformats-officedocument.drawingml.diagramStyle+xml"/>
  <Override PartName="/ppt/diagrams/colors91.xml" ContentType="application/vnd.openxmlformats-officedocument.drawingml.diagramColors+xml"/>
  <Override PartName="/ppt/diagrams/drawing91.xml" ContentType="application/vnd.ms-office.drawingml.diagramDrawing+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diagrams/data92.xml" ContentType="application/vnd.openxmlformats-officedocument.drawingml.diagramData+xml"/>
  <Override PartName="/ppt/diagrams/layout92.xml" ContentType="application/vnd.openxmlformats-officedocument.drawingml.diagramLayout+xml"/>
  <Override PartName="/ppt/diagrams/quickStyle92.xml" ContentType="application/vnd.openxmlformats-officedocument.drawingml.diagramStyle+xml"/>
  <Override PartName="/ppt/diagrams/colors92.xml" ContentType="application/vnd.openxmlformats-officedocument.drawingml.diagramColors+xml"/>
  <Override PartName="/ppt/diagrams/drawing92.xml" ContentType="application/vnd.ms-office.drawingml.diagramDrawing+xml"/>
  <Override PartName="/ppt/notesSlides/notesSlide140.xml" ContentType="application/vnd.openxmlformats-officedocument.presentationml.notesSlide+xml"/>
  <Override PartName="/ppt/diagrams/data93.xml" ContentType="application/vnd.openxmlformats-officedocument.drawingml.diagramData+xml"/>
  <Override PartName="/ppt/diagrams/layout93.xml" ContentType="application/vnd.openxmlformats-officedocument.drawingml.diagramLayout+xml"/>
  <Override PartName="/ppt/diagrams/quickStyle93.xml" ContentType="application/vnd.openxmlformats-officedocument.drawingml.diagramStyle+xml"/>
  <Override PartName="/ppt/diagrams/colors93.xml" ContentType="application/vnd.openxmlformats-officedocument.drawingml.diagramColors+xml"/>
  <Override PartName="/ppt/diagrams/drawing93.xml" ContentType="application/vnd.ms-office.drawingml.diagramDrawing+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diagrams/data94.xml" ContentType="application/vnd.openxmlformats-officedocument.drawingml.diagramData+xml"/>
  <Override PartName="/ppt/diagrams/layout94.xml" ContentType="application/vnd.openxmlformats-officedocument.drawingml.diagramLayout+xml"/>
  <Override PartName="/ppt/diagrams/quickStyle94.xml" ContentType="application/vnd.openxmlformats-officedocument.drawingml.diagramStyle+xml"/>
  <Override PartName="/ppt/diagrams/colors94.xml" ContentType="application/vnd.openxmlformats-officedocument.drawingml.diagramColors+xml"/>
  <Override PartName="/ppt/diagrams/drawing94.xml" ContentType="application/vnd.ms-office.drawingml.diagramDrawing+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diagrams/data95.xml" ContentType="application/vnd.openxmlformats-officedocument.drawingml.diagramData+xml"/>
  <Override PartName="/ppt/diagrams/layout95.xml" ContentType="application/vnd.openxmlformats-officedocument.drawingml.diagramLayout+xml"/>
  <Override PartName="/ppt/diagrams/quickStyle95.xml" ContentType="application/vnd.openxmlformats-officedocument.drawingml.diagramStyle+xml"/>
  <Override PartName="/ppt/diagrams/colors95.xml" ContentType="application/vnd.openxmlformats-officedocument.drawingml.diagramColors+xml"/>
  <Override PartName="/ppt/diagrams/drawing95.xml" ContentType="application/vnd.ms-office.drawingml.diagramDrawing+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diagrams/data96.xml" ContentType="application/vnd.openxmlformats-officedocument.drawingml.diagramData+xml"/>
  <Override PartName="/ppt/diagrams/layout96.xml" ContentType="application/vnd.openxmlformats-officedocument.drawingml.diagramLayout+xml"/>
  <Override PartName="/ppt/diagrams/quickStyle96.xml" ContentType="application/vnd.openxmlformats-officedocument.drawingml.diagramStyle+xml"/>
  <Override PartName="/ppt/diagrams/colors96.xml" ContentType="application/vnd.openxmlformats-officedocument.drawingml.diagramColors+xml"/>
  <Override PartName="/ppt/diagrams/drawing96.xml" ContentType="application/vnd.ms-office.drawingml.diagramDrawing+xml"/>
  <Override PartName="/ppt/notesSlides/notesSlide153.xml" ContentType="application/vnd.openxmlformats-officedocument.presentationml.notesSlide+xml"/>
  <Override PartName="/ppt/diagrams/data97.xml" ContentType="application/vnd.openxmlformats-officedocument.drawingml.diagramData+xml"/>
  <Override PartName="/ppt/diagrams/layout97.xml" ContentType="application/vnd.openxmlformats-officedocument.drawingml.diagramLayout+xml"/>
  <Override PartName="/ppt/diagrams/quickStyle97.xml" ContentType="application/vnd.openxmlformats-officedocument.drawingml.diagramStyle+xml"/>
  <Override PartName="/ppt/diagrams/colors97.xml" ContentType="application/vnd.openxmlformats-officedocument.drawingml.diagramColors+xml"/>
  <Override PartName="/ppt/diagrams/drawing97.xml" ContentType="application/vnd.ms-office.drawingml.diagramDrawing+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diagrams/data98.xml" ContentType="application/vnd.openxmlformats-officedocument.drawingml.diagramData+xml"/>
  <Override PartName="/ppt/diagrams/layout98.xml" ContentType="application/vnd.openxmlformats-officedocument.drawingml.diagramLayout+xml"/>
  <Override PartName="/ppt/diagrams/quickStyle98.xml" ContentType="application/vnd.openxmlformats-officedocument.drawingml.diagramStyle+xml"/>
  <Override PartName="/ppt/diagrams/colors98.xml" ContentType="application/vnd.openxmlformats-officedocument.drawingml.diagramColors+xml"/>
  <Override PartName="/ppt/diagrams/drawing98.xml" ContentType="application/vnd.ms-office.drawingml.diagramDrawing+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diagrams/data99.xml" ContentType="application/vnd.openxmlformats-officedocument.drawingml.diagramData+xml"/>
  <Override PartName="/ppt/diagrams/layout99.xml" ContentType="application/vnd.openxmlformats-officedocument.drawingml.diagramLayout+xml"/>
  <Override PartName="/ppt/diagrams/quickStyle99.xml" ContentType="application/vnd.openxmlformats-officedocument.drawingml.diagramStyle+xml"/>
  <Override PartName="/ppt/diagrams/colors99.xml" ContentType="application/vnd.openxmlformats-officedocument.drawingml.diagramColors+xml"/>
  <Override PartName="/ppt/diagrams/drawing99.xml" ContentType="application/vnd.ms-office.drawingml.diagramDrawing+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diagrams/data100.xml" ContentType="application/vnd.openxmlformats-officedocument.drawingml.diagramData+xml"/>
  <Override PartName="/ppt/diagrams/layout100.xml" ContentType="application/vnd.openxmlformats-officedocument.drawingml.diagramLayout+xml"/>
  <Override PartName="/ppt/diagrams/quickStyle100.xml" ContentType="application/vnd.openxmlformats-officedocument.drawingml.diagramStyle+xml"/>
  <Override PartName="/ppt/diagrams/colors100.xml" ContentType="application/vnd.openxmlformats-officedocument.drawingml.diagramColors+xml"/>
  <Override PartName="/ppt/diagrams/drawing100.xml" ContentType="application/vnd.ms-office.drawingml.diagramDrawing+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diagrams/data101.xml" ContentType="application/vnd.openxmlformats-officedocument.drawingml.diagramData+xml"/>
  <Override PartName="/ppt/diagrams/layout101.xml" ContentType="application/vnd.openxmlformats-officedocument.drawingml.diagramLayout+xml"/>
  <Override PartName="/ppt/diagrams/quickStyle101.xml" ContentType="application/vnd.openxmlformats-officedocument.drawingml.diagramStyle+xml"/>
  <Override PartName="/ppt/diagrams/colors101.xml" ContentType="application/vnd.openxmlformats-officedocument.drawingml.diagramColors+xml"/>
  <Override PartName="/ppt/diagrams/drawing101.xml" ContentType="application/vnd.ms-office.drawingml.diagramDrawing+xml"/>
  <Override PartName="/ppt/diagrams/data102.xml" ContentType="application/vnd.openxmlformats-officedocument.drawingml.diagramData+xml"/>
  <Override PartName="/ppt/diagrams/layout102.xml" ContentType="application/vnd.openxmlformats-officedocument.drawingml.diagramLayout+xml"/>
  <Override PartName="/ppt/diagrams/quickStyle102.xml" ContentType="application/vnd.openxmlformats-officedocument.drawingml.diagramStyle+xml"/>
  <Override PartName="/ppt/diagrams/colors102.xml" ContentType="application/vnd.openxmlformats-officedocument.drawingml.diagramColors+xml"/>
  <Override PartName="/ppt/diagrams/drawing102.xml" ContentType="application/vnd.ms-office.drawingml.diagramDrawing+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diagrams/data103.xml" ContentType="application/vnd.openxmlformats-officedocument.drawingml.diagramData+xml"/>
  <Override PartName="/ppt/diagrams/layout103.xml" ContentType="application/vnd.openxmlformats-officedocument.drawingml.diagramLayout+xml"/>
  <Override PartName="/ppt/diagrams/quickStyle103.xml" ContentType="application/vnd.openxmlformats-officedocument.drawingml.diagramStyle+xml"/>
  <Override PartName="/ppt/diagrams/colors103.xml" ContentType="application/vnd.openxmlformats-officedocument.drawingml.diagramColors+xml"/>
  <Override PartName="/ppt/diagrams/drawing103.xml" ContentType="application/vnd.ms-office.drawingml.diagramDrawing+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diagrams/data104.xml" ContentType="application/vnd.openxmlformats-officedocument.drawingml.diagramData+xml"/>
  <Override PartName="/ppt/diagrams/layout104.xml" ContentType="application/vnd.openxmlformats-officedocument.drawingml.diagramLayout+xml"/>
  <Override PartName="/ppt/diagrams/quickStyle104.xml" ContentType="application/vnd.openxmlformats-officedocument.drawingml.diagramStyle+xml"/>
  <Override PartName="/ppt/diagrams/colors104.xml" ContentType="application/vnd.openxmlformats-officedocument.drawingml.diagramColors+xml"/>
  <Override PartName="/ppt/diagrams/drawing104.xml" ContentType="application/vnd.ms-office.drawingml.diagramDrawing+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diagrams/data105.xml" ContentType="application/vnd.openxmlformats-officedocument.drawingml.diagramData+xml"/>
  <Override PartName="/ppt/diagrams/layout105.xml" ContentType="application/vnd.openxmlformats-officedocument.drawingml.diagramLayout+xml"/>
  <Override PartName="/ppt/diagrams/quickStyle105.xml" ContentType="application/vnd.openxmlformats-officedocument.drawingml.diagramStyle+xml"/>
  <Override PartName="/ppt/diagrams/colors105.xml" ContentType="application/vnd.openxmlformats-officedocument.drawingml.diagramColors+xml"/>
  <Override PartName="/ppt/diagrams/drawing105.xml" ContentType="application/vnd.ms-office.drawingml.diagramDrawing+xml"/>
  <Override PartName="/ppt/notesSlides/notesSlide178.xml" ContentType="application/vnd.openxmlformats-officedocument.presentationml.notesSlide+xml"/>
  <Override PartName="/ppt/diagrams/data106.xml" ContentType="application/vnd.openxmlformats-officedocument.drawingml.diagramData+xml"/>
  <Override PartName="/ppt/diagrams/layout106.xml" ContentType="application/vnd.openxmlformats-officedocument.drawingml.diagramLayout+xml"/>
  <Override PartName="/ppt/diagrams/quickStyle106.xml" ContentType="application/vnd.openxmlformats-officedocument.drawingml.diagramStyle+xml"/>
  <Override PartName="/ppt/diagrams/colors106.xml" ContentType="application/vnd.openxmlformats-officedocument.drawingml.diagramColors+xml"/>
  <Override PartName="/ppt/diagrams/drawing106.xml" ContentType="application/vnd.ms-office.drawingml.diagramDrawing+xml"/>
  <Override PartName="/ppt/diagrams/data107.xml" ContentType="application/vnd.openxmlformats-officedocument.drawingml.diagramData+xml"/>
  <Override PartName="/ppt/diagrams/layout107.xml" ContentType="application/vnd.openxmlformats-officedocument.drawingml.diagramLayout+xml"/>
  <Override PartName="/ppt/diagrams/quickStyle107.xml" ContentType="application/vnd.openxmlformats-officedocument.drawingml.diagramStyle+xml"/>
  <Override PartName="/ppt/diagrams/colors107.xml" ContentType="application/vnd.openxmlformats-officedocument.drawingml.diagramColors+xml"/>
  <Override PartName="/ppt/diagrams/drawing107.xml" ContentType="application/vnd.ms-office.drawingml.diagramDrawing+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diagrams/data108.xml" ContentType="application/vnd.openxmlformats-officedocument.drawingml.diagramData+xml"/>
  <Override PartName="/ppt/diagrams/layout108.xml" ContentType="application/vnd.openxmlformats-officedocument.drawingml.diagramLayout+xml"/>
  <Override PartName="/ppt/diagrams/quickStyle108.xml" ContentType="application/vnd.openxmlformats-officedocument.drawingml.diagramStyle+xml"/>
  <Override PartName="/ppt/diagrams/colors108.xml" ContentType="application/vnd.openxmlformats-officedocument.drawingml.diagramColors+xml"/>
  <Override PartName="/ppt/diagrams/drawing108.xml" ContentType="application/vnd.ms-office.drawingml.diagramDrawing+xml"/>
  <Override PartName="/ppt/notesSlides/notesSlide182.xml" ContentType="application/vnd.openxmlformats-officedocument.presentationml.notesSlide+xml"/>
  <Override PartName="/ppt/diagrams/data109.xml" ContentType="application/vnd.openxmlformats-officedocument.drawingml.diagramData+xml"/>
  <Override PartName="/ppt/diagrams/layout109.xml" ContentType="application/vnd.openxmlformats-officedocument.drawingml.diagramLayout+xml"/>
  <Override PartName="/ppt/diagrams/quickStyle109.xml" ContentType="application/vnd.openxmlformats-officedocument.drawingml.diagramStyle+xml"/>
  <Override PartName="/ppt/diagrams/colors109.xml" ContentType="application/vnd.openxmlformats-officedocument.drawingml.diagramColors+xml"/>
  <Override PartName="/ppt/diagrams/drawing109.xml" ContentType="application/vnd.ms-office.drawingml.diagramDrawing+xml"/>
  <Override PartName="/ppt/notesSlides/notesSlide183.xml" ContentType="application/vnd.openxmlformats-officedocument.presentationml.notesSlide+xml"/>
  <Override PartName="/ppt/diagrams/data110.xml" ContentType="application/vnd.openxmlformats-officedocument.drawingml.diagramData+xml"/>
  <Override PartName="/ppt/diagrams/layout110.xml" ContentType="application/vnd.openxmlformats-officedocument.drawingml.diagramLayout+xml"/>
  <Override PartName="/ppt/diagrams/quickStyle110.xml" ContentType="application/vnd.openxmlformats-officedocument.drawingml.diagramStyle+xml"/>
  <Override PartName="/ppt/diagrams/colors110.xml" ContentType="application/vnd.openxmlformats-officedocument.drawingml.diagramColors+xml"/>
  <Override PartName="/ppt/diagrams/drawing110.xml" ContentType="application/vnd.ms-office.drawingml.diagramDrawing+xml"/>
  <Override PartName="/ppt/notesSlides/notesSlide184.xml" ContentType="application/vnd.openxmlformats-officedocument.presentationml.notesSlide+xml"/>
  <Override PartName="/ppt/diagrams/data111.xml" ContentType="application/vnd.openxmlformats-officedocument.drawingml.diagramData+xml"/>
  <Override PartName="/ppt/diagrams/layout111.xml" ContentType="application/vnd.openxmlformats-officedocument.drawingml.diagramLayout+xml"/>
  <Override PartName="/ppt/diagrams/quickStyle111.xml" ContentType="application/vnd.openxmlformats-officedocument.drawingml.diagramStyle+xml"/>
  <Override PartName="/ppt/diagrams/colors111.xml" ContentType="application/vnd.openxmlformats-officedocument.drawingml.diagramColors+xml"/>
  <Override PartName="/ppt/diagrams/drawing111.xml" ContentType="application/vnd.ms-office.drawingml.diagramDrawing+xml"/>
  <Override PartName="/ppt/notesSlides/notesSlide185.xml" ContentType="application/vnd.openxmlformats-officedocument.presentationml.notesSlide+xml"/>
  <Override PartName="/ppt/diagrams/data112.xml" ContentType="application/vnd.openxmlformats-officedocument.drawingml.diagramData+xml"/>
  <Override PartName="/ppt/diagrams/layout112.xml" ContentType="application/vnd.openxmlformats-officedocument.drawingml.diagramLayout+xml"/>
  <Override PartName="/ppt/diagrams/quickStyle112.xml" ContentType="application/vnd.openxmlformats-officedocument.drawingml.diagramStyle+xml"/>
  <Override PartName="/ppt/diagrams/colors112.xml" ContentType="application/vnd.openxmlformats-officedocument.drawingml.diagramColors+xml"/>
  <Override PartName="/ppt/diagrams/drawing112.xml" ContentType="application/vnd.ms-office.drawingml.diagramDrawing+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diagrams/data113.xml" ContentType="application/vnd.openxmlformats-officedocument.drawingml.diagramData+xml"/>
  <Override PartName="/ppt/diagrams/layout113.xml" ContentType="application/vnd.openxmlformats-officedocument.drawingml.diagramLayout+xml"/>
  <Override PartName="/ppt/diagrams/quickStyle113.xml" ContentType="application/vnd.openxmlformats-officedocument.drawingml.diagramStyle+xml"/>
  <Override PartName="/ppt/diagrams/colors113.xml" ContentType="application/vnd.openxmlformats-officedocument.drawingml.diagramColors+xml"/>
  <Override PartName="/ppt/diagrams/drawing113.xml" ContentType="application/vnd.ms-office.drawingml.diagramDrawing+xml"/>
  <Override PartName="/ppt/diagrams/data114.xml" ContentType="application/vnd.openxmlformats-officedocument.drawingml.diagramData+xml"/>
  <Override PartName="/ppt/diagrams/layout114.xml" ContentType="application/vnd.openxmlformats-officedocument.drawingml.diagramLayout+xml"/>
  <Override PartName="/ppt/diagrams/quickStyle114.xml" ContentType="application/vnd.openxmlformats-officedocument.drawingml.diagramStyle+xml"/>
  <Override PartName="/ppt/diagrams/colors114.xml" ContentType="application/vnd.openxmlformats-officedocument.drawingml.diagramColors+xml"/>
  <Override PartName="/ppt/diagrams/drawing114.xml" ContentType="application/vnd.ms-office.drawingml.diagramDrawing+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diagrams/data115.xml" ContentType="application/vnd.openxmlformats-officedocument.drawingml.diagramData+xml"/>
  <Override PartName="/ppt/diagrams/layout115.xml" ContentType="application/vnd.openxmlformats-officedocument.drawingml.diagramLayout+xml"/>
  <Override PartName="/ppt/diagrams/quickStyle115.xml" ContentType="application/vnd.openxmlformats-officedocument.drawingml.diagramStyle+xml"/>
  <Override PartName="/ppt/diagrams/colors115.xml" ContentType="application/vnd.openxmlformats-officedocument.drawingml.diagramColors+xml"/>
  <Override PartName="/ppt/diagrams/drawing115.xml" ContentType="application/vnd.ms-office.drawingml.diagramDrawing+xml"/>
  <Override PartName="/ppt/diagrams/data116.xml" ContentType="application/vnd.openxmlformats-officedocument.drawingml.diagramData+xml"/>
  <Override PartName="/ppt/diagrams/layout116.xml" ContentType="application/vnd.openxmlformats-officedocument.drawingml.diagramLayout+xml"/>
  <Override PartName="/ppt/diagrams/quickStyle116.xml" ContentType="application/vnd.openxmlformats-officedocument.drawingml.diagramStyle+xml"/>
  <Override PartName="/ppt/diagrams/colors116.xml" ContentType="application/vnd.openxmlformats-officedocument.drawingml.diagramColors+xml"/>
  <Override PartName="/ppt/diagrams/drawing116.xml" ContentType="application/vnd.ms-office.drawingml.diagramDrawing+xml"/>
  <Override PartName="/ppt/notesSlides/notesSlide194.xml" ContentType="application/vnd.openxmlformats-officedocument.presentationml.notesSlide+xml"/>
  <Override PartName="/ppt/diagrams/data117.xml" ContentType="application/vnd.openxmlformats-officedocument.drawingml.diagramData+xml"/>
  <Override PartName="/ppt/diagrams/layout117.xml" ContentType="application/vnd.openxmlformats-officedocument.drawingml.diagramLayout+xml"/>
  <Override PartName="/ppt/diagrams/quickStyle117.xml" ContentType="application/vnd.openxmlformats-officedocument.drawingml.diagramStyle+xml"/>
  <Override PartName="/ppt/diagrams/colors117.xml" ContentType="application/vnd.openxmlformats-officedocument.drawingml.diagramColors+xml"/>
  <Override PartName="/ppt/diagrams/drawing117.xml" ContentType="application/vnd.ms-office.drawingml.diagramDrawing+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diagrams/data118.xml" ContentType="application/vnd.openxmlformats-officedocument.drawingml.diagramData+xml"/>
  <Override PartName="/ppt/diagrams/layout118.xml" ContentType="application/vnd.openxmlformats-officedocument.drawingml.diagramLayout+xml"/>
  <Override PartName="/ppt/diagrams/quickStyle118.xml" ContentType="application/vnd.openxmlformats-officedocument.drawingml.diagramStyle+xml"/>
  <Override PartName="/ppt/diagrams/colors118.xml" ContentType="application/vnd.openxmlformats-officedocument.drawingml.diagramColors+xml"/>
  <Override PartName="/ppt/diagrams/drawing118.xml" ContentType="application/vnd.ms-office.drawingml.diagramDrawing+xml"/>
  <Override PartName="/ppt/diagrams/data119.xml" ContentType="application/vnd.openxmlformats-officedocument.drawingml.diagramData+xml"/>
  <Override PartName="/ppt/diagrams/layout119.xml" ContentType="application/vnd.openxmlformats-officedocument.drawingml.diagramLayout+xml"/>
  <Override PartName="/ppt/diagrams/quickStyle119.xml" ContentType="application/vnd.openxmlformats-officedocument.drawingml.diagramStyle+xml"/>
  <Override PartName="/ppt/diagrams/colors119.xml" ContentType="application/vnd.openxmlformats-officedocument.drawingml.diagramColors+xml"/>
  <Override PartName="/ppt/diagrams/drawing119.xml" ContentType="application/vnd.ms-office.drawingml.diagramDrawing+xml"/>
  <Override PartName="/ppt/diagrams/data120.xml" ContentType="application/vnd.openxmlformats-officedocument.drawingml.diagramData+xml"/>
  <Override PartName="/ppt/diagrams/layout120.xml" ContentType="application/vnd.openxmlformats-officedocument.drawingml.diagramLayout+xml"/>
  <Override PartName="/ppt/diagrams/quickStyle120.xml" ContentType="application/vnd.openxmlformats-officedocument.drawingml.diagramStyle+xml"/>
  <Override PartName="/ppt/diagrams/colors120.xml" ContentType="application/vnd.openxmlformats-officedocument.drawingml.diagramColors+xml"/>
  <Override PartName="/ppt/diagrams/drawing120.xml" ContentType="application/vnd.ms-office.drawingml.diagramDrawing+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diagrams/data121.xml" ContentType="application/vnd.openxmlformats-officedocument.drawingml.diagramData+xml"/>
  <Override PartName="/ppt/diagrams/layout121.xml" ContentType="application/vnd.openxmlformats-officedocument.drawingml.diagramLayout+xml"/>
  <Override PartName="/ppt/diagrams/quickStyle121.xml" ContentType="application/vnd.openxmlformats-officedocument.drawingml.diagramStyle+xml"/>
  <Override PartName="/ppt/diagrams/colors121.xml" ContentType="application/vnd.openxmlformats-officedocument.drawingml.diagramColors+xml"/>
  <Override PartName="/ppt/diagrams/drawing121.xml" ContentType="application/vnd.ms-office.drawingml.diagramDrawing+xml"/>
  <Override PartName="/ppt/notesSlides/notesSlide201.xml" ContentType="application/vnd.openxmlformats-officedocument.presentationml.notesSlide+xml"/>
  <Override PartName="/ppt/diagrams/data122.xml" ContentType="application/vnd.openxmlformats-officedocument.drawingml.diagramData+xml"/>
  <Override PartName="/ppt/diagrams/layout122.xml" ContentType="application/vnd.openxmlformats-officedocument.drawingml.diagramLayout+xml"/>
  <Override PartName="/ppt/diagrams/quickStyle122.xml" ContentType="application/vnd.openxmlformats-officedocument.drawingml.diagramStyle+xml"/>
  <Override PartName="/ppt/diagrams/colors122.xml" ContentType="application/vnd.openxmlformats-officedocument.drawingml.diagramColors+xml"/>
  <Override PartName="/ppt/diagrams/drawing122.xml" ContentType="application/vnd.ms-office.drawingml.diagramDrawing+xml"/>
  <Override PartName="/ppt/diagrams/data123.xml" ContentType="application/vnd.openxmlformats-officedocument.drawingml.diagramData+xml"/>
  <Override PartName="/ppt/diagrams/layout123.xml" ContentType="application/vnd.openxmlformats-officedocument.drawingml.diagramLayout+xml"/>
  <Override PartName="/ppt/diagrams/quickStyle123.xml" ContentType="application/vnd.openxmlformats-officedocument.drawingml.diagramStyle+xml"/>
  <Override PartName="/ppt/diagrams/colors123.xml" ContentType="application/vnd.openxmlformats-officedocument.drawingml.diagramColors+xml"/>
  <Override PartName="/ppt/diagrams/drawing123.xml" ContentType="application/vnd.ms-office.drawingml.diagramDrawing+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diagrams/data124.xml" ContentType="application/vnd.openxmlformats-officedocument.drawingml.diagramData+xml"/>
  <Override PartName="/ppt/diagrams/layout124.xml" ContentType="application/vnd.openxmlformats-officedocument.drawingml.diagramLayout+xml"/>
  <Override PartName="/ppt/diagrams/quickStyle124.xml" ContentType="application/vnd.openxmlformats-officedocument.drawingml.diagramStyle+xml"/>
  <Override PartName="/ppt/diagrams/colors124.xml" ContentType="application/vnd.openxmlformats-officedocument.drawingml.diagramColors+xml"/>
  <Override PartName="/ppt/diagrams/drawing124.xml" ContentType="application/vnd.ms-office.drawingml.diagramDrawing+xml"/>
  <Override PartName="/ppt/notesSlides/notesSlide204.xml" ContentType="application/vnd.openxmlformats-officedocument.presentationml.notesSlide+xml"/>
  <Override PartName="/ppt/diagrams/data125.xml" ContentType="application/vnd.openxmlformats-officedocument.drawingml.diagramData+xml"/>
  <Override PartName="/ppt/diagrams/layout125.xml" ContentType="application/vnd.openxmlformats-officedocument.drawingml.diagramLayout+xml"/>
  <Override PartName="/ppt/diagrams/quickStyle125.xml" ContentType="application/vnd.openxmlformats-officedocument.drawingml.diagramStyle+xml"/>
  <Override PartName="/ppt/diagrams/colors125.xml" ContentType="application/vnd.openxmlformats-officedocument.drawingml.diagramColors+xml"/>
  <Override PartName="/ppt/diagrams/drawing125.xml" ContentType="application/vnd.ms-office.drawingml.diagramDrawing+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diagrams/data126.xml" ContentType="application/vnd.openxmlformats-officedocument.drawingml.diagramData+xml"/>
  <Override PartName="/ppt/diagrams/layout126.xml" ContentType="application/vnd.openxmlformats-officedocument.drawingml.diagramLayout+xml"/>
  <Override PartName="/ppt/diagrams/quickStyle126.xml" ContentType="application/vnd.openxmlformats-officedocument.drawingml.diagramStyle+xml"/>
  <Override PartName="/ppt/diagrams/colors126.xml" ContentType="application/vnd.openxmlformats-officedocument.drawingml.diagramColors+xml"/>
  <Override PartName="/ppt/diagrams/drawing126.xml" ContentType="application/vnd.ms-office.drawingml.diagramDrawing+xml"/>
  <Override PartName="/ppt/diagrams/data127.xml" ContentType="application/vnd.openxmlformats-officedocument.drawingml.diagramData+xml"/>
  <Override PartName="/ppt/diagrams/layout127.xml" ContentType="application/vnd.openxmlformats-officedocument.drawingml.diagramLayout+xml"/>
  <Override PartName="/ppt/diagrams/quickStyle127.xml" ContentType="application/vnd.openxmlformats-officedocument.drawingml.diagramStyle+xml"/>
  <Override PartName="/ppt/diagrams/colors127.xml" ContentType="application/vnd.openxmlformats-officedocument.drawingml.diagramColors+xml"/>
  <Override PartName="/ppt/diagrams/drawing127.xml" ContentType="application/vnd.ms-office.drawingml.diagramDrawing+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diagrams/data128.xml" ContentType="application/vnd.openxmlformats-officedocument.drawingml.diagramData+xml"/>
  <Override PartName="/ppt/diagrams/layout128.xml" ContentType="application/vnd.openxmlformats-officedocument.drawingml.diagramLayout+xml"/>
  <Override PartName="/ppt/diagrams/quickStyle128.xml" ContentType="application/vnd.openxmlformats-officedocument.drawingml.diagramStyle+xml"/>
  <Override PartName="/ppt/diagrams/colors128.xml" ContentType="application/vnd.openxmlformats-officedocument.drawingml.diagramColors+xml"/>
  <Override PartName="/ppt/diagrams/drawing128.xml" ContentType="application/vnd.ms-office.drawingml.diagramDrawing+xml"/>
  <Override PartName="/ppt/notesSlides/notesSlide212.xml" ContentType="application/vnd.openxmlformats-officedocument.presentationml.notesSlide+xml"/>
  <Override PartName="/ppt/diagrams/data129.xml" ContentType="application/vnd.openxmlformats-officedocument.drawingml.diagramData+xml"/>
  <Override PartName="/ppt/diagrams/layout129.xml" ContentType="application/vnd.openxmlformats-officedocument.drawingml.diagramLayout+xml"/>
  <Override PartName="/ppt/diagrams/quickStyle129.xml" ContentType="application/vnd.openxmlformats-officedocument.drawingml.diagramStyle+xml"/>
  <Override PartName="/ppt/diagrams/colors129.xml" ContentType="application/vnd.openxmlformats-officedocument.drawingml.diagramColors+xml"/>
  <Override PartName="/ppt/diagrams/drawing129.xml" ContentType="application/vnd.ms-office.drawingml.diagramDrawing+xml"/>
  <Override PartName="/ppt/notesSlides/notesSlide213.xml" ContentType="application/vnd.openxmlformats-officedocument.presentationml.notesSlide+xml"/>
  <Override PartName="/ppt/diagrams/data130.xml" ContentType="application/vnd.openxmlformats-officedocument.drawingml.diagramData+xml"/>
  <Override PartName="/ppt/diagrams/layout130.xml" ContentType="application/vnd.openxmlformats-officedocument.drawingml.diagramLayout+xml"/>
  <Override PartName="/ppt/diagrams/quickStyle130.xml" ContentType="application/vnd.openxmlformats-officedocument.drawingml.diagramStyle+xml"/>
  <Override PartName="/ppt/diagrams/colors130.xml" ContentType="application/vnd.openxmlformats-officedocument.drawingml.diagramColors+xml"/>
  <Override PartName="/ppt/diagrams/drawing130.xml" ContentType="application/vnd.ms-office.drawingml.diagramDrawing+xml"/>
  <Override PartName="/ppt/diagrams/data131.xml" ContentType="application/vnd.openxmlformats-officedocument.drawingml.diagramData+xml"/>
  <Override PartName="/ppt/diagrams/layout131.xml" ContentType="application/vnd.openxmlformats-officedocument.drawingml.diagramLayout+xml"/>
  <Override PartName="/ppt/diagrams/quickStyle131.xml" ContentType="application/vnd.openxmlformats-officedocument.drawingml.diagramStyle+xml"/>
  <Override PartName="/ppt/diagrams/colors131.xml" ContentType="application/vnd.openxmlformats-officedocument.drawingml.diagramColors+xml"/>
  <Override PartName="/ppt/diagrams/drawing131.xml" ContentType="application/vnd.ms-office.drawingml.diagramDrawing+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diagrams/data132.xml" ContentType="application/vnd.openxmlformats-officedocument.drawingml.diagramData+xml"/>
  <Override PartName="/ppt/diagrams/layout132.xml" ContentType="application/vnd.openxmlformats-officedocument.drawingml.diagramLayout+xml"/>
  <Override PartName="/ppt/diagrams/quickStyle132.xml" ContentType="application/vnd.openxmlformats-officedocument.drawingml.diagramStyle+xml"/>
  <Override PartName="/ppt/diagrams/colors132.xml" ContentType="application/vnd.openxmlformats-officedocument.drawingml.diagramColors+xml"/>
  <Override PartName="/ppt/diagrams/drawing132.xml" ContentType="application/vnd.ms-office.drawingml.diagramDrawing+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diagrams/data133.xml" ContentType="application/vnd.openxmlformats-officedocument.drawingml.diagramData+xml"/>
  <Override PartName="/ppt/diagrams/layout133.xml" ContentType="application/vnd.openxmlformats-officedocument.drawingml.diagramLayout+xml"/>
  <Override PartName="/ppt/diagrams/quickStyle133.xml" ContentType="application/vnd.openxmlformats-officedocument.drawingml.diagramStyle+xml"/>
  <Override PartName="/ppt/diagrams/colors133.xml" ContentType="application/vnd.openxmlformats-officedocument.drawingml.diagramColors+xml"/>
  <Override PartName="/ppt/diagrams/drawing133.xml" ContentType="application/vnd.ms-office.drawingml.diagramDrawing+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diagrams/data134.xml" ContentType="application/vnd.openxmlformats-officedocument.drawingml.diagramData+xml"/>
  <Override PartName="/ppt/diagrams/layout134.xml" ContentType="application/vnd.openxmlformats-officedocument.drawingml.diagramLayout+xml"/>
  <Override PartName="/ppt/diagrams/quickStyle134.xml" ContentType="application/vnd.openxmlformats-officedocument.drawingml.diagramStyle+xml"/>
  <Override PartName="/ppt/diagrams/colors134.xml" ContentType="application/vnd.openxmlformats-officedocument.drawingml.diagramColors+xml"/>
  <Override PartName="/ppt/diagrams/drawing134.xml" ContentType="application/vnd.ms-office.drawingml.diagramDrawing+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diagrams/data135.xml" ContentType="application/vnd.openxmlformats-officedocument.drawingml.diagramData+xml"/>
  <Override PartName="/ppt/diagrams/layout135.xml" ContentType="application/vnd.openxmlformats-officedocument.drawingml.diagramLayout+xml"/>
  <Override PartName="/ppt/diagrams/quickStyle135.xml" ContentType="application/vnd.openxmlformats-officedocument.drawingml.diagramStyle+xml"/>
  <Override PartName="/ppt/diagrams/colors135.xml" ContentType="application/vnd.openxmlformats-officedocument.drawingml.diagramColors+xml"/>
  <Override PartName="/ppt/diagrams/drawing135.xml" ContentType="application/vnd.ms-office.drawingml.diagramDrawing+xml"/>
  <Override PartName="/ppt/diagrams/data136.xml" ContentType="application/vnd.openxmlformats-officedocument.drawingml.diagramData+xml"/>
  <Override PartName="/ppt/diagrams/layout136.xml" ContentType="application/vnd.openxmlformats-officedocument.drawingml.diagramLayout+xml"/>
  <Override PartName="/ppt/diagrams/quickStyle136.xml" ContentType="application/vnd.openxmlformats-officedocument.drawingml.diagramStyle+xml"/>
  <Override PartName="/ppt/diagrams/colors136.xml" ContentType="application/vnd.openxmlformats-officedocument.drawingml.diagramColors+xml"/>
  <Override PartName="/ppt/diagrams/drawing136.xml" ContentType="application/vnd.ms-office.drawingml.diagramDrawing+xml"/>
  <Override PartName="/ppt/notesSlides/notesSlide225.xml" ContentType="application/vnd.openxmlformats-officedocument.presentationml.notesSlide+xml"/>
  <Override PartName="/ppt/diagrams/data137.xml" ContentType="application/vnd.openxmlformats-officedocument.drawingml.diagramData+xml"/>
  <Override PartName="/ppt/diagrams/layout137.xml" ContentType="application/vnd.openxmlformats-officedocument.drawingml.diagramLayout+xml"/>
  <Override PartName="/ppt/diagrams/quickStyle137.xml" ContentType="application/vnd.openxmlformats-officedocument.drawingml.diagramStyle+xml"/>
  <Override PartName="/ppt/diagrams/colors137.xml" ContentType="application/vnd.openxmlformats-officedocument.drawingml.diagramColors+xml"/>
  <Override PartName="/ppt/diagrams/drawing137.xml" ContentType="application/vnd.ms-office.drawingml.diagramDrawing+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diagrams/data138.xml" ContentType="application/vnd.openxmlformats-officedocument.drawingml.diagramData+xml"/>
  <Override PartName="/ppt/diagrams/layout138.xml" ContentType="application/vnd.openxmlformats-officedocument.drawingml.diagramLayout+xml"/>
  <Override PartName="/ppt/diagrams/quickStyle138.xml" ContentType="application/vnd.openxmlformats-officedocument.drawingml.diagramStyle+xml"/>
  <Override PartName="/ppt/diagrams/colors138.xml" ContentType="application/vnd.openxmlformats-officedocument.drawingml.diagramColors+xml"/>
  <Override PartName="/ppt/diagrams/drawing138.xml" ContentType="application/vnd.ms-office.drawingml.diagramDrawing+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diagrams/data139.xml" ContentType="application/vnd.openxmlformats-officedocument.drawingml.diagramData+xml"/>
  <Override PartName="/ppt/diagrams/layout139.xml" ContentType="application/vnd.openxmlformats-officedocument.drawingml.diagramLayout+xml"/>
  <Override PartName="/ppt/diagrams/quickStyle139.xml" ContentType="application/vnd.openxmlformats-officedocument.drawingml.diagramStyle+xml"/>
  <Override PartName="/ppt/diagrams/colors139.xml" ContentType="application/vnd.openxmlformats-officedocument.drawingml.diagramColors+xml"/>
  <Override PartName="/ppt/diagrams/drawing139.xml" ContentType="application/vnd.ms-office.drawingml.diagramDrawing+xml"/>
  <Override PartName="/ppt/notesSlides/notesSlide230.xml" ContentType="application/vnd.openxmlformats-officedocument.presentationml.notesSlide+xml"/>
  <Override PartName="/ppt/diagrams/data140.xml" ContentType="application/vnd.openxmlformats-officedocument.drawingml.diagramData+xml"/>
  <Override PartName="/ppt/diagrams/layout140.xml" ContentType="application/vnd.openxmlformats-officedocument.drawingml.diagramLayout+xml"/>
  <Override PartName="/ppt/diagrams/quickStyle140.xml" ContentType="application/vnd.openxmlformats-officedocument.drawingml.diagramStyle+xml"/>
  <Override PartName="/ppt/diagrams/colors140.xml" ContentType="application/vnd.openxmlformats-officedocument.drawingml.diagramColors+xml"/>
  <Override PartName="/ppt/diagrams/drawing140.xml" ContentType="application/vnd.ms-office.drawingml.diagramDrawing+xml"/>
  <Override PartName="/ppt/diagrams/data141.xml" ContentType="application/vnd.openxmlformats-officedocument.drawingml.diagramData+xml"/>
  <Override PartName="/ppt/diagrams/layout141.xml" ContentType="application/vnd.openxmlformats-officedocument.drawingml.diagramLayout+xml"/>
  <Override PartName="/ppt/diagrams/quickStyle141.xml" ContentType="application/vnd.openxmlformats-officedocument.drawingml.diagramStyle+xml"/>
  <Override PartName="/ppt/diagrams/colors141.xml" ContentType="application/vnd.openxmlformats-officedocument.drawingml.diagramColors+xml"/>
  <Override PartName="/ppt/diagrams/drawing141.xml" ContentType="application/vnd.ms-office.drawingml.diagramDrawing+xml"/>
  <Override PartName="/ppt/notesSlides/notesSlide231.xml" ContentType="application/vnd.openxmlformats-officedocument.presentationml.notesSlide+xml"/>
  <Override PartName="/ppt/diagrams/data142.xml" ContentType="application/vnd.openxmlformats-officedocument.drawingml.diagramData+xml"/>
  <Override PartName="/ppt/diagrams/layout142.xml" ContentType="application/vnd.openxmlformats-officedocument.drawingml.diagramLayout+xml"/>
  <Override PartName="/ppt/diagrams/quickStyle142.xml" ContentType="application/vnd.openxmlformats-officedocument.drawingml.diagramStyle+xml"/>
  <Override PartName="/ppt/diagrams/colors142.xml" ContentType="application/vnd.openxmlformats-officedocument.drawingml.diagramColors+xml"/>
  <Override PartName="/ppt/diagrams/drawing142.xml" ContentType="application/vnd.ms-office.drawingml.diagramDrawing+xml"/>
  <Override PartName="/ppt/diagrams/data143.xml" ContentType="application/vnd.openxmlformats-officedocument.drawingml.diagramData+xml"/>
  <Override PartName="/ppt/diagrams/layout143.xml" ContentType="application/vnd.openxmlformats-officedocument.drawingml.diagramLayout+xml"/>
  <Override PartName="/ppt/diagrams/quickStyle143.xml" ContentType="application/vnd.openxmlformats-officedocument.drawingml.diagramStyle+xml"/>
  <Override PartName="/ppt/diagrams/colors143.xml" ContentType="application/vnd.openxmlformats-officedocument.drawingml.diagramColors+xml"/>
  <Override PartName="/ppt/diagrams/drawing143.xml" ContentType="application/vnd.ms-office.drawingml.diagramDrawing+xml"/>
  <Override PartName="/ppt/notesSlides/notesSlide232.xml" ContentType="application/vnd.openxmlformats-officedocument.presentationml.notesSlide+xml"/>
  <Override PartName="/ppt/diagrams/data144.xml" ContentType="application/vnd.openxmlformats-officedocument.drawingml.diagramData+xml"/>
  <Override PartName="/ppt/diagrams/layout144.xml" ContentType="application/vnd.openxmlformats-officedocument.drawingml.diagramLayout+xml"/>
  <Override PartName="/ppt/diagrams/quickStyle144.xml" ContentType="application/vnd.openxmlformats-officedocument.drawingml.diagramStyle+xml"/>
  <Override PartName="/ppt/diagrams/colors144.xml" ContentType="application/vnd.openxmlformats-officedocument.drawingml.diagramColors+xml"/>
  <Override PartName="/ppt/diagrams/drawing144.xml" ContentType="application/vnd.ms-office.drawingml.diagramDrawing+xml"/>
  <Override PartName="/ppt/diagrams/data145.xml" ContentType="application/vnd.openxmlformats-officedocument.drawingml.diagramData+xml"/>
  <Override PartName="/ppt/diagrams/layout145.xml" ContentType="application/vnd.openxmlformats-officedocument.drawingml.diagramLayout+xml"/>
  <Override PartName="/ppt/diagrams/quickStyle145.xml" ContentType="application/vnd.openxmlformats-officedocument.drawingml.diagramStyle+xml"/>
  <Override PartName="/ppt/diagrams/colors145.xml" ContentType="application/vnd.openxmlformats-officedocument.drawingml.diagramColors+xml"/>
  <Override PartName="/ppt/diagrams/drawing145.xml" ContentType="application/vnd.ms-office.drawingml.diagramDrawing+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diagrams/data146.xml" ContentType="application/vnd.openxmlformats-officedocument.drawingml.diagramData+xml"/>
  <Override PartName="/ppt/diagrams/layout146.xml" ContentType="application/vnd.openxmlformats-officedocument.drawingml.diagramLayout+xml"/>
  <Override PartName="/ppt/diagrams/quickStyle146.xml" ContentType="application/vnd.openxmlformats-officedocument.drawingml.diagramStyle+xml"/>
  <Override PartName="/ppt/diagrams/colors146.xml" ContentType="application/vnd.openxmlformats-officedocument.drawingml.diagramColors+xml"/>
  <Override PartName="/ppt/diagrams/drawing146.xml" ContentType="application/vnd.ms-office.drawingml.diagramDrawing+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diagrams/data147.xml" ContentType="application/vnd.openxmlformats-officedocument.drawingml.diagramData+xml"/>
  <Override PartName="/ppt/diagrams/layout147.xml" ContentType="application/vnd.openxmlformats-officedocument.drawingml.diagramLayout+xml"/>
  <Override PartName="/ppt/diagrams/quickStyle147.xml" ContentType="application/vnd.openxmlformats-officedocument.drawingml.diagramStyle+xml"/>
  <Override PartName="/ppt/diagrams/colors147.xml" ContentType="application/vnd.openxmlformats-officedocument.drawingml.diagramColors+xml"/>
  <Override PartName="/ppt/diagrams/drawing147.xml" ContentType="application/vnd.ms-office.drawingml.diagramDrawing+xml"/>
  <Override PartName="/ppt/notesSlides/notesSlide237.xml" ContentType="application/vnd.openxmlformats-officedocument.presentationml.notesSlide+xml"/>
  <Override PartName="/ppt/diagrams/data148.xml" ContentType="application/vnd.openxmlformats-officedocument.drawingml.diagramData+xml"/>
  <Override PartName="/ppt/diagrams/layout148.xml" ContentType="application/vnd.openxmlformats-officedocument.drawingml.diagramLayout+xml"/>
  <Override PartName="/ppt/diagrams/quickStyle148.xml" ContentType="application/vnd.openxmlformats-officedocument.drawingml.diagramStyle+xml"/>
  <Override PartName="/ppt/diagrams/colors148.xml" ContentType="application/vnd.openxmlformats-officedocument.drawingml.diagramColors+xml"/>
  <Override PartName="/ppt/diagrams/drawing148.xml" ContentType="application/vnd.ms-office.drawingml.diagramDrawing+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diagrams/data149.xml" ContentType="application/vnd.openxmlformats-officedocument.drawingml.diagramData+xml"/>
  <Override PartName="/ppt/diagrams/layout149.xml" ContentType="application/vnd.openxmlformats-officedocument.drawingml.diagramLayout+xml"/>
  <Override PartName="/ppt/diagrams/quickStyle149.xml" ContentType="application/vnd.openxmlformats-officedocument.drawingml.diagramStyle+xml"/>
  <Override PartName="/ppt/diagrams/colors149.xml" ContentType="application/vnd.openxmlformats-officedocument.drawingml.diagramColors+xml"/>
  <Override PartName="/ppt/diagrams/drawing149.xml" ContentType="application/vnd.ms-office.drawingml.diagramDrawing+xml"/>
  <Override PartName="/ppt/diagrams/data150.xml" ContentType="application/vnd.openxmlformats-officedocument.drawingml.diagramData+xml"/>
  <Override PartName="/ppt/diagrams/layout150.xml" ContentType="application/vnd.openxmlformats-officedocument.drawingml.diagramLayout+xml"/>
  <Override PartName="/ppt/diagrams/quickStyle150.xml" ContentType="application/vnd.openxmlformats-officedocument.drawingml.diagramStyle+xml"/>
  <Override PartName="/ppt/diagrams/colors150.xml" ContentType="application/vnd.openxmlformats-officedocument.drawingml.diagramColors+xml"/>
  <Override PartName="/ppt/diagrams/drawing150.xml" ContentType="application/vnd.ms-office.drawingml.diagramDrawing+xml"/>
  <Override PartName="/ppt/notesSlides/notesSlide242.xml" ContentType="application/vnd.openxmlformats-officedocument.presentationml.notesSlide+xml"/>
  <Override PartName="/ppt/diagrams/data151.xml" ContentType="application/vnd.openxmlformats-officedocument.drawingml.diagramData+xml"/>
  <Override PartName="/ppt/diagrams/layout151.xml" ContentType="application/vnd.openxmlformats-officedocument.drawingml.diagramLayout+xml"/>
  <Override PartName="/ppt/diagrams/quickStyle151.xml" ContentType="application/vnd.openxmlformats-officedocument.drawingml.diagramStyle+xml"/>
  <Override PartName="/ppt/diagrams/colors151.xml" ContentType="application/vnd.openxmlformats-officedocument.drawingml.diagramColors+xml"/>
  <Override PartName="/ppt/diagrams/drawing151.xml" ContentType="application/vnd.ms-office.drawingml.diagramDrawing+xml"/>
  <Override PartName="/ppt/notesSlides/notesSlide243.xml" ContentType="application/vnd.openxmlformats-officedocument.presentationml.notesSlide+xml"/>
  <Override PartName="/ppt/diagrams/data152.xml" ContentType="application/vnd.openxmlformats-officedocument.drawingml.diagramData+xml"/>
  <Override PartName="/ppt/diagrams/layout152.xml" ContentType="application/vnd.openxmlformats-officedocument.drawingml.diagramLayout+xml"/>
  <Override PartName="/ppt/diagrams/quickStyle152.xml" ContentType="application/vnd.openxmlformats-officedocument.drawingml.diagramStyle+xml"/>
  <Override PartName="/ppt/diagrams/colors152.xml" ContentType="application/vnd.openxmlformats-officedocument.drawingml.diagramColors+xml"/>
  <Override PartName="/ppt/diagrams/drawing152.xml" ContentType="application/vnd.ms-office.drawingml.diagramDrawing+xml"/>
  <Override PartName="/ppt/notesSlides/notesSlide244.xml" ContentType="application/vnd.openxmlformats-officedocument.presentationml.notesSlide+xml"/>
  <Override PartName="/ppt/diagrams/data153.xml" ContentType="application/vnd.openxmlformats-officedocument.drawingml.diagramData+xml"/>
  <Override PartName="/ppt/diagrams/layout153.xml" ContentType="application/vnd.openxmlformats-officedocument.drawingml.diagramLayout+xml"/>
  <Override PartName="/ppt/diagrams/quickStyle153.xml" ContentType="application/vnd.openxmlformats-officedocument.drawingml.diagramStyle+xml"/>
  <Override PartName="/ppt/diagrams/colors153.xml" ContentType="application/vnd.openxmlformats-officedocument.drawingml.diagramColors+xml"/>
  <Override PartName="/ppt/diagrams/drawing153.xml" ContentType="application/vnd.ms-office.drawingml.diagramDrawing+xml"/>
  <Override PartName="/ppt/notesSlides/notesSlide245.xml" ContentType="application/vnd.openxmlformats-officedocument.presentationml.notesSlide+xml"/>
  <Override PartName="/ppt/diagrams/data154.xml" ContentType="application/vnd.openxmlformats-officedocument.drawingml.diagramData+xml"/>
  <Override PartName="/ppt/diagrams/layout154.xml" ContentType="application/vnd.openxmlformats-officedocument.drawingml.diagramLayout+xml"/>
  <Override PartName="/ppt/diagrams/quickStyle154.xml" ContentType="application/vnd.openxmlformats-officedocument.drawingml.diagramStyle+xml"/>
  <Override PartName="/ppt/diagrams/colors154.xml" ContentType="application/vnd.openxmlformats-officedocument.drawingml.diagramColors+xml"/>
  <Override PartName="/ppt/diagrams/drawing154.xml" ContentType="application/vnd.ms-office.drawingml.diagramDrawing+xml"/>
  <Override PartName="/ppt/diagrams/data155.xml" ContentType="application/vnd.openxmlformats-officedocument.drawingml.diagramData+xml"/>
  <Override PartName="/ppt/diagrams/layout155.xml" ContentType="application/vnd.openxmlformats-officedocument.drawingml.diagramLayout+xml"/>
  <Override PartName="/ppt/diagrams/quickStyle155.xml" ContentType="application/vnd.openxmlformats-officedocument.drawingml.diagramStyle+xml"/>
  <Override PartName="/ppt/diagrams/colors155.xml" ContentType="application/vnd.openxmlformats-officedocument.drawingml.diagramColors+xml"/>
  <Override PartName="/ppt/diagrams/drawing155.xml" ContentType="application/vnd.ms-office.drawingml.diagramDrawing+xml"/>
  <Override PartName="/ppt/notesSlides/notesSlide246.xml" ContentType="application/vnd.openxmlformats-officedocument.presentationml.notesSlide+xml"/>
  <Override PartName="/ppt/diagrams/data156.xml" ContentType="application/vnd.openxmlformats-officedocument.drawingml.diagramData+xml"/>
  <Override PartName="/ppt/diagrams/layout156.xml" ContentType="application/vnd.openxmlformats-officedocument.drawingml.diagramLayout+xml"/>
  <Override PartName="/ppt/diagrams/quickStyle156.xml" ContentType="application/vnd.openxmlformats-officedocument.drawingml.diagramStyle+xml"/>
  <Override PartName="/ppt/diagrams/colors156.xml" ContentType="application/vnd.openxmlformats-officedocument.drawingml.diagramColors+xml"/>
  <Override PartName="/ppt/diagrams/drawing156.xml" ContentType="application/vnd.ms-office.drawingml.diagramDrawing+xml"/>
  <Override PartName="/ppt/notesSlides/notesSlide247.xml" ContentType="application/vnd.openxmlformats-officedocument.presentationml.notesSlide+xml"/>
  <Override PartName="/ppt/diagrams/data157.xml" ContentType="application/vnd.openxmlformats-officedocument.drawingml.diagramData+xml"/>
  <Override PartName="/ppt/diagrams/layout157.xml" ContentType="application/vnd.openxmlformats-officedocument.drawingml.diagramLayout+xml"/>
  <Override PartName="/ppt/diagrams/quickStyle157.xml" ContentType="application/vnd.openxmlformats-officedocument.drawingml.diagramStyle+xml"/>
  <Override PartName="/ppt/diagrams/colors157.xml" ContentType="application/vnd.openxmlformats-officedocument.drawingml.diagramColors+xml"/>
  <Override PartName="/ppt/diagrams/drawing157.xml" ContentType="application/vnd.ms-office.drawingml.diagramDrawing+xml"/>
  <Override PartName="/ppt/diagrams/data158.xml" ContentType="application/vnd.openxmlformats-officedocument.drawingml.diagramData+xml"/>
  <Override PartName="/ppt/diagrams/layout158.xml" ContentType="application/vnd.openxmlformats-officedocument.drawingml.diagramLayout+xml"/>
  <Override PartName="/ppt/diagrams/quickStyle158.xml" ContentType="application/vnd.openxmlformats-officedocument.drawingml.diagramStyle+xml"/>
  <Override PartName="/ppt/diagrams/colors158.xml" ContentType="application/vnd.openxmlformats-officedocument.drawingml.diagramColors+xml"/>
  <Override PartName="/ppt/diagrams/drawing158.xml" ContentType="application/vnd.ms-office.drawingml.diagramDrawing+xml"/>
  <Override PartName="/ppt/notesSlides/notesSlide248.xml" ContentType="application/vnd.openxmlformats-officedocument.presentationml.notesSlide+xml"/>
  <Override PartName="/ppt/diagrams/data159.xml" ContentType="application/vnd.openxmlformats-officedocument.drawingml.diagramData+xml"/>
  <Override PartName="/ppt/diagrams/layout159.xml" ContentType="application/vnd.openxmlformats-officedocument.drawingml.diagramLayout+xml"/>
  <Override PartName="/ppt/diagrams/quickStyle159.xml" ContentType="application/vnd.openxmlformats-officedocument.drawingml.diagramStyle+xml"/>
  <Override PartName="/ppt/diagrams/colors159.xml" ContentType="application/vnd.openxmlformats-officedocument.drawingml.diagramColors+xml"/>
  <Override PartName="/ppt/diagrams/drawing159.xml" ContentType="application/vnd.ms-office.drawingml.diagramDrawing+xml"/>
  <Override PartName="/ppt/diagrams/data160.xml" ContentType="application/vnd.openxmlformats-officedocument.drawingml.diagramData+xml"/>
  <Override PartName="/ppt/diagrams/layout160.xml" ContentType="application/vnd.openxmlformats-officedocument.drawingml.diagramLayout+xml"/>
  <Override PartName="/ppt/diagrams/quickStyle160.xml" ContentType="application/vnd.openxmlformats-officedocument.drawingml.diagramStyle+xml"/>
  <Override PartName="/ppt/diagrams/colors160.xml" ContentType="application/vnd.openxmlformats-officedocument.drawingml.diagramColors+xml"/>
  <Override PartName="/ppt/diagrams/drawing160.xml" ContentType="application/vnd.ms-office.drawingml.diagramDrawing+xml"/>
  <Override PartName="/ppt/notesSlides/notesSlide249.xml" ContentType="application/vnd.openxmlformats-officedocument.presentationml.notesSlide+xml"/>
  <Override PartName="/ppt/diagrams/data161.xml" ContentType="application/vnd.openxmlformats-officedocument.drawingml.diagramData+xml"/>
  <Override PartName="/ppt/diagrams/layout161.xml" ContentType="application/vnd.openxmlformats-officedocument.drawingml.diagramLayout+xml"/>
  <Override PartName="/ppt/diagrams/quickStyle161.xml" ContentType="application/vnd.openxmlformats-officedocument.drawingml.diagramStyle+xml"/>
  <Override PartName="/ppt/diagrams/colors161.xml" ContentType="application/vnd.openxmlformats-officedocument.drawingml.diagramColors+xml"/>
  <Override PartName="/ppt/diagrams/drawing161.xml" ContentType="application/vnd.ms-office.drawingml.diagramDrawing+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diagrams/data162.xml" ContentType="application/vnd.openxmlformats-officedocument.drawingml.diagramData+xml"/>
  <Override PartName="/ppt/diagrams/layout162.xml" ContentType="application/vnd.openxmlformats-officedocument.drawingml.diagramLayout+xml"/>
  <Override PartName="/ppt/diagrams/quickStyle162.xml" ContentType="application/vnd.openxmlformats-officedocument.drawingml.diagramStyle+xml"/>
  <Override PartName="/ppt/diagrams/colors162.xml" ContentType="application/vnd.openxmlformats-officedocument.drawingml.diagramColors+xml"/>
  <Override PartName="/ppt/diagrams/drawing162.xml" ContentType="application/vnd.ms-office.drawingml.diagramDrawing+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diagrams/data163.xml" ContentType="application/vnd.openxmlformats-officedocument.drawingml.diagramData+xml"/>
  <Override PartName="/ppt/diagrams/layout163.xml" ContentType="application/vnd.openxmlformats-officedocument.drawingml.diagramLayout+xml"/>
  <Override PartName="/ppt/diagrams/quickStyle163.xml" ContentType="application/vnd.openxmlformats-officedocument.drawingml.diagramStyle+xml"/>
  <Override PartName="/ppt/diagrams/colors163.xml" ContentType="application/vnd.openxmlformats-officedocument.drawingml.diagramColors+xml"/>
  <Override PartName="/ppt/diagrams/drawing163.xml" ContentType="application/vnd.ms-office.drawingml.diagramDrawing+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diagrams/data164.xml" ContentType="application/vnd.openxmlformats-officedocument.drawingml.diagramData+xml"/>
  <Override PartName="/ppt/diagrams/layout164.xml" ContentType="application/vnd.openxmlformats-officedocument.drawingml.diagramLayout+xml"/>
  <Override PartName="/ppt/diagrams/quickStyle164.xml" ContentType="application/vnd.openxmlformats-officedocument.drawingml.diagramStyle+xml"/>
  <Override PartName="/ppt/diagrams/colors164.xml" ContentType="application/vnd.openxmlformats-officedocument.drawingml.diagramColors+xml"/>
  <Override PartName="/ppt/diagrams/drawing164.xml" ContentType="application/vnd.ms-office.drawingml.diagramDrawing+xml"/>
  <Override PartName="/ppt/diagrams/data165.xml" ContentType="application/vnd.openxmlformats-officedocument.drawingml.diagramData+xml"/>
  <Override PartName="/ppt/diagrams/layout165.xml" ContentType="application/vnd.openxmlformats-officedocument.drawingml.diagramLayout+xml"/>
  <Override PartName="/ppt/diagrams/quickStyle165.xml" ContentType="application/vnd.openxmlformats-officedocument.drawingml.diagramStyle+xml"/>
  <Override PartName="/ppt/diagrams/colors165.xml" ContentType="application/vnd.openxmlformats-officedocument.drawingml.diagramColors+xml"/>
  <Override PartName="/ppt/diagrams/drawing165.xml" ContentType="application/vnd.ms-office.drawingml.diagramDrawing+xml"/>
  <Override PartName="/ppt/diagrams/data166.xml" ContentType="application/vnd.openxmlformats-officedocument.drawingml.diagramData+xml"/>
  <Override PartName="/ppt/diagrams/layout166.xml" ContentType="application/vnd.openxmlformats-officedocument.drawingml.diagramLayout+xml"/>
  <Override PartName="/ppt/diagrams/quickStyle166.xml" ContentType="application/vnd.openxmlformats-officedocument.drawingml.diagramStyle+xml"/>
  <Override PartName="/ppt/diagrams/colors166.xml" ContentType="application/vnd.openxmlformats-officedocument.drawingml.diagramColors+xml"/>
  <Override PartName="/ppt/diagrams/drawing166.xml" ContentType="application/vnd.ms-office.drawingml.diagramDrawing+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diagrams/data167.xml" ContentType="application/vnd.openxmlformats-officedocument.drawingml.diagramData+xml"/>
  <Override PartName="/ppt/diagrams/layout167.xml" ContentType="application/vnd.openxmlformats-officedocument.drawingml.diagramLayout+xml"/>
  <Override PartName="/ppt/diagrams/quickStyle167.xml" ContentType="application/vnd.openxmlformats-officedocument.drawingml.diagramStyle+xml"/>
  <Override PartName="/ppt/diagrams/colors167.xml" ContentType="application/vnd.openxmlformats-officedocument.drawingml.diagramColors+xml"/>
  <Override PartName="/ppt/diagrams/drawing167.xml" ContentType="application/vnd.ms-office.drawingml.diagramDrawing+xml"/>
  <Override PartName="/ppt/notesSlides/notesSlide268.xml" ContentType="application/vnd.openxmlformats-officedocument.presentationml.notesSlide+xml"/>
  <Override PartName="/ppt/diagrams/data168.xml" ContentType="application/vnd.openxmlformats-officedocument.drawingml.diagramData+xml"/>
  <Override PartName="/ppt/diagrams/layout168.xml" ContentType="application/vnd.openxmlformats-officedocument.drawingml.diagramLayout+xml"/>
  <Override PartName="/ppt/diagrams/quickStyle168.xml" ContentType="application/vnd.openxmlformats-officedocument.drawingml.diagramStyle+xml"/>
  <Override PartName="/ppt/diagrams/colors168.xml" ContentType="application/vnd.openxmlformats-officedocument.drawingml.diagramColors+xml"/>
  <Override PartName="/ppt/diagrams/drawing168.xml" ContentType="application/vnd.ms-office.drawingml.diagramDrawing+xml"/>
  <Override PartName="/ppt/notesSlides/notesSlide269.xml" ContentType="application/vnd.openxmlformats-officedocument.presentationml.notesSlide+xml"/>
  <Override PartName="/ppt/diagrams/data169.xml" ContentType="application/vnd.openxmlformats-officedocument.drawingml.diagramData+xml"/>
  <Override PartName="/ppt/diagrams/layout169.xml" ContentType="application/vnd.openxmlformats-officedocument.drawingml.diagramLayout+xml"/>
  <Override PartName="/ppt/diagrams/quickStyle169.xml" ContentType="application/vnd.openxmlformats-officedocument.drawingml.diagramStyle+xml"/>
  <Override PartName="/ppt/diagrams/colors169.xml" ContentType="application/vnd.openxmlformats-officedocument.drawingml.diagramColors+xml"/>
  <Override PartName="/ppt/diagrams/drawing169.xml" ContentType="application/vnd.ms-office.drawingml.diagramDrawing+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diagrams/data170.xml" ContentType="application/vnd.openxmlformats-officedocument.drawingml.diagramData+xml"/>
  <Override PartName="/ppt/diagrams/layout170.xml" ContentType="application/vnd.openxmlformats-officedocument.drawingml.diagramLayout+xml"/>
  <Override PartName="/ppt/diagrams/quickStyle170.xml" ContentType="application/vnd.openxmlformats-officedocument.drawingml.diagramStyle+xml"/>
  <Override PartName="/ppt/diagrams/colors170.xml" ContentType="application/vnd.openxmlformats-officedocument.drawingml.diagramColors+xml"/>
  <Override PartName="/ppt/diagrams/drawing170.xml" ContentType="application/vnd.ms-office.drawingml.diagramDrawing+xml"/>
  <Override PartName="/ppt/notesSlides/notesSlide276.xml" ContentType="application/vnd.openxmlformats-officedocument.presentationml.notesSlide+xml"/>
  <Override PartName="/ppt/diagrams/data171.xml" ContentType="application/vnd.openxmlformats-officedocument.drawingml.diagramData+xml"/>
  <Override PartName="/ppt/diagrams/layout171.xml" ContentType="application/vnd.openxmlformats-officedocument.drawingml.diagramLayout+xml"/>
  <Override PartName="/ppt/diagrams/quickStyle171.xml" ContentType="application/vnd.openxmlformats-officedocument.drawingml.diagramStyle+xml"/>
  <Override PartName="/ppt/diagrams/colors171.xml" ContentType="application/vnd.openxmlformats-officedocument.drawingml.diagramColors+xml"/>
  <Override PartName="/ppt/diagrams/drawing171.xml" ContentType="application/vnd.ms-office.drawingml.diagramDrawing+xml"/>
  <Override PartName="/ppt/notesSlides/notesSlide277.xml" ContentType="application/vnd.openxmlformats-officedocument.presentationml.notesSlide+xml"/>
  <Override PartName="/ppt/diagrams/data172.xml" ContentType="application/vnd.openxmlformats-officedocument.drawingml.diagramData+xml"/>
  <Override PartName="/ppt/diagrams/layout172.xml" ContentType="application/vnd.openxmlformats-officedocument.drawingml.diagramLayout+xml"/>
  <Override PartName="/ppt/diagrams/quickStyle172.xml" ContentType="application/vnd.openxmlformats-officedocument.drawingml.diagramStyle+xml"/>
  <Override PartName="/ppt/diagrams/colors172.xml" ContentType="application/vnd.openxmlformats-officedocument.drawingml.diagramColors+xml"/>
  <Override PartName="/ppt/diagrams/drawing172.xml" ContentType="application/vnd.ms-office.drawingml.diagramDrawing+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diagrams/data173.xml" ContentType="application/vnd.openxmlformats-officedocument.drawingml.diagramData+xml"/>
  <Override PartName="/ppt/diagrams/layout173.xml" ContentType="application/vnd.openxmlformats-officedocument.drawingml.diagramLayout+xml"/>
  <Override PartName="/ppt/diagrams/quickStyle173.xml" ContentType="application/vnd.openxmlformats-officedocument.drawingml.diagramStyle+xml"/>
  <Override PartName="/ppt/diagrams/colors173.xml" ContentType="application/vnd.openxmlformats-officedocument.drawingml.diagramColors+xml"/>
  <Override PartName="/ppt/diagrams/drawing173.xml" ContentType="application/vnd.ms-office.drawingml.diagramDrawing+xml"/>
  <Override PartName="/ppt/notesSlides/notesSlide281.xml" ContentType="application/vnd.openxmlformats-officedocument.presentationml.notesSlide+xml"/>
  <Override PartName="/ppt/diagrams/data174.xml" ContentType="application/vnd.openxmlformats-officedocument.drawingml.diagramData+xml"/>
  <Override PartName="/ppt/diagrams/layout174.xml" ContentType="application/vnd.openxmlformats-officedocument.drawingml.diagramLayout+xml"/>
  <Override PartName="/ppt/diagrams/quickStyle174.xml" ContentType="application/vnd.openxmlformats-officedocument.drawingml.diagramStyle+xml"/>
  <Override PartName="/ppt/diagrams/colors174.xml" ContentType="application/vnd.openxmlformats-officedocument.drawingml.diagramColors+xml"/>
  <Override PartName="/ppt/diagrams/drawing174.xml" ContentType="application/vnd.ms-office.drawingml.diagramDrawing+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diagrams/data175.xml" ContentType="application/vnd.openxmlformats-officedocument.drawingml.diagramData+xml"/>
  <Override PartName="/ppt/diagrams/layout175.xml" ContentType="application/vnd.openxmlformats-officedocument.drawingml.diagramLayout+xml"/>
  <Override PartName="/ppt/diagrams/quickStyle175.xml" ContentType="application/vnd.openxmlformats-officedocument.drawingml.diagramStyle+xml"/>
  <Override PartName="/ppt/diagrams/colors175.xml" ContentType="application/vnd.openxmlformats-officedocument.drawingml.diagramColors+xml"/>
  <Override PartName="/ppt/diagrams/drawing175.xml" ContentType="application/vnd.ms-office.drawingml.diagramDrawing+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diagrams/data176.xml" ContentType="application/vnd.openxmlformats-officedocument.drawingml.diagramData+xml"/>
  <Override PartName="/ppt/diagrams/layout176.xml" ContentType="application/vnd.openxmlformats-officedocument.drawingml.diagramLayout+xml"/>
  <Override PartName="/ppt/diagrams/quickStyle176.xml" ContentType="application/vnd.openxmlformats-officedocument.drawingml.diagramStyle+xml"/>
  <Override PartName="/ppt/diagrams/colors176.xml" ContentType="application/vnd.openxmlformats-officedocument.drawingml.diagramColors+xml"/>
  <Override PartName="/ppt/diagrams/drawing176.xml" ContentType="application/vnd.ms-office.drawingml.diagramDrawing+xml"/>
  <Override PartName="/ppt/diagrams/data177.xml" ContentType="application/vnd.openxmlformats-officedocument.drawingml.diagramData+xml"/>
  <Override PartName="/ppt/diagrams/layout177.xml" ContentType="application/vnd.openxmlformats-officedocument.drawingml.diagramLayout+xml"/>
  <Override PartName="/ppt/diagrams/quickStyle177.xml" ContentType="application/vnd.openxmlformats-officedocument.drawingml.diagramStyle+xml"/>
  <Override PartName="/ppt/diagrams/colors177.xml" ContentType="application/vnd.openxmlformats-officedocument.drawingml.diagramColors+xml"/>
  <Override PartName="/ppt/diagrams/drawing177.xml" ContentType="application/vnd.ms-office.drawingml.diagramDrawing+xml"/>
  <Override PartName="/ppt/notesSlides/notesSlide287.xml" ContentType="application/vnd.openxmlformats-officedocument.presentationml.notesSlide+xml"/>
  <Override PartName="/ppt/diagrams/data178.xml" ContentType="application/vnd.openxmlformats-officedocument.drawingml.diagramData+xml"/>
  <Override PartName="/ppt/diagrams/layout178.xml" ContentType="application/vnd.openxmlformats-officedocument.drawingml.diagramLayout+xml"/>
  <Override PartName="/ppt/diagrams/quickStyle178.xml" ContentType="application/vnd.openxmlformats-officedocument.drawingml.diagramStyle+xml"/>
  <Override PartName="/ppt/diagrams/colors178.xml" ContentType="application/vnd.openxmlformats-officedocument.drawingml.diagramColors+xml"/>
  <Override PartName="/ppt/diagrams/drawing178.xml" ContentType="application/vnd.ms-office.drawingml.diagramDrawing+xml"/>
  <Override PartName="/ppt/diagrams/data179.xml" ContentType="application/vnd.openxmlformats-officedocument.drawingml.diagramData+xml"/>
  <Override PartName="/ppt/diagrams/layout179.xml" ContentType="application/vnd.openxmlformats-officedocument.drawingml.diagramLayout+xml"/>
  <Override PartName="/ppt/diagrams/quickStyle179.xml" ContentType="application/vnd.openxmlformats-officedocument.drawingml.diagramStyle+xml"/>
  <Override PartName="/ppt/diagrams/colors179.xml" ContentType="application/vnd.openxmlformats-officedocument.drawingml.diagramColors+xml"/>
  <Override PartName="/ppt/diagrams/drawing179.xml" ContentType="application/vnd.ms-office.drawingml.diagramDrawing+xml"/>
  <Override PartName="/ppt/notesSlides/notesSlide288.xml" ContentType="application/vnd.openxmlformats-officedocument.presentationml.notesSlide+xml"/>
  <Override PartName="/ppt/diagrams/data180.xml" ContentType="application/vnd.openxmlformats-officedocument.drawingml.diagramData+xml"/>
  <Override PartName="/ppt/diagrams/layout180.xml" ContentType="application/vnd.openxmlformats-officedocument.drawingml.diagramLayout+xml"/>
  <Override PartName="/ppt/diagrams/quickStyle180.xml" ContentType="application/vnd.openxmlformats-officedocument.drawingml.diagramStyle+xml"/>
  <Override PartName="/ppt/diagrams/colors180.xml" ContentType="application/vnd.openxmlformats-officedocument.drawingml.diagramColors+xml"/>
  <Override PartName="/ppt/diagrams/drawing180.xml" ContentType="application/vnd.ms-office.drawingml.diagramDrawing+xml"/>
  <Override PartName="/ppt/diagrams/data181.xml" ContentType="application/vnd.openxmlformats-officedocument.drawingml.diagramData+xml"/>
  <Override PartName="/ppt/diagrams/layout181.xml" ContentType="application/vnd.openxmlformats-officedocument.drawingml.diagramLayout+xml"/>
  <Override PartName="/ppt/diagrams/quickStyle181.xml" ContentType="application/vnd.openxmlformats-officedocument.drawingml.diagramStyle+xml"/>
  <Override PartName="/ppt/diagrams/colors181.xml" ContentType="application/vnd.openxmlformats-officedocument.drawingml.diagramColors+xml"/>
  <Override PartName="/ppt/diagrams/drawing181.xml" ContentType="application/vnd.ms-office.drawingml.diagramDrawing+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diagrams/data182.xml" ContentType="application/vnd.openxmlformats-officedocument.drawingml.diagramData+xml"/>
  <Override PartName="/ppt/diagrams/layout182.xml" ContentType="application/vnd.openxmlformats-officedocument.drawingml.diagramLayout+xml"/>
  <Override PartName="/ppt/diagrams/quickStyle182.xml" ContentType="application/vnd.openxmlformats-officedocument.drawingml.diagramStyle+xml"/>
  <Override PartName="/ppt/diagrams/colors182.xml" ContentType="application/vnd.openxmlformats-officedocument.drawingml.diagramColors+xml"/>
  <Override PartName="/ppt/diagrams/drawing182.xml" ContentType="application/vnd.ms-office.drawingml.diagramDrawing+xml"/>
  <Override PartName="/ppt/notesSlides/notesSlide291.xml" ContentType="application/vnd.openxmlformats-officedocument.presentationml.notesSlide+xml"/>
  <Override PartName="/ppt/diagrams/data183.xml" ContentType="application/vnd.openxmlformats-officedocument.drawingml.diagramData+xml"/>
  <Override PartName="/ppt/diagrams/layout183.xml" ContentType="application/vnd.openxmlformats-officedocument.drawingml.diagramLayout+xml"/>
  <Override PartName="/ppt/diagrams/quickStyle183.xml" ContentType="application/vnd.openxmlformats-officedocument.drawingml.diagramStyle+xml"/>
  <Override PartName="/ppt/diagrams/colors183.xml" ContentType="application/vnd.openxmlformats-officedocument.drawingml.diagramColors+xml"/>
  <Override PartName="/ppt/diagrams/drawing183.xml" ContentType="application/vnd.ms-office.drawingml.diagramDrawing+xml"/>
  <Override PartName="/ppt/diagrams/data184.xml" ContentType="application/vnd.openxmlformats-officedocument.drawingml.diagramData+xml"/>
  <Override PartName="/ppt/diagrams/layout184.xml" ContentType="application/vnd.openxmlformats-officedocument.drawingml.diagramLayout+xml"/>
  <Override PartName="/ppt/diagrams/quickStyle184.xml" ContentType="application/vnd.openxmlformats-officedocument.drawingml.diagramStyle+xml"/>
  <Override PartName="/ppt/diagrams/colors184.xml" ContentType="application/vnd.openxmlformats-officedocument.drawingml.diagramColors+xml"/>
  <Override PartName="/ppt/diagrams/drawing184.xml" ContentType="application/vnd.ms-office.drawingml.diagramDrawing+xml"/>
  <Override PartName="/ppt/notesSlides/notesSlide292.xml" ContentType="application/vnd.openxmlformats-officedocument.presentationml.notesSlide+xml"/>
  <Override PartName="/ppt/diagrams/data185.xml" ContentType="application/vnd.openxmlformats-officedocument.drawingml.diagramData+xml"/>
  <Override PartName="/ppt/diagrams/layout185.xml" ContentType="application/vnd.openxmlformats-officedocument.drawingml.diagramLayout+xml"/>
  <Override PartName="/ppt/diagrams/quickStyle185.xml" ContentType="application/vnd.openxmlformats-officedocument.drawingml.diagramStyle+xml"/>
  <Override PartName="/ppt/diagrams/colors185.xml" ContentType="application/vnd.openxmlformats-officedocument.drawingml.diagramColors+xml"/>
  <Override PartName="/ppt/diagrams/drawing185.xml" ContentType="application/vnd.ms-office.drawingml.diagramDrawing+xml"/>
  <Override PartName="/ppt/diagrams/data186.xml" ContentType="application/vnd.openxmlformats-officedocument.drawingml.diagramData+xml"/>
  <Override PartName="/ppt/diagrams/layout186.xml" ContentType="application/vnd.openxmlformats-officedocument.drawingml.diagramLayout+xml"/>
  <Override PartName="/ppt/diagrams/quickStyle186.xml" ContentType="application/vnd.openxmlformats-officedocument.drawingml.diagramStyle+xml"/>
  <Override PartName="/ppt/diagrams/colors186.xml" ContentType="application/vnd.openxmlformats-officedocument.drawingml.diagramColors+xml"/>
  <Override PartName="/ppt/diagrams/drawing186.xml" ContentType="application/vnd.ms-office.drawingml.diagramDrawing+xml"/>
  <Override PartName="/ppt/notesSlides/notesSlide293.xml" ContentType="application/vnd.openxmlformats-officedocument.presentationml.notesSlide+xml"/>
  <Override PartName="/ppt/diagrams/data187.xml" ContentType="application/vnd.openxmlformats-officedocument.drawingml.diagramData+xml"/>
  <Override PartName="/ppt/diagrams/layout187.xml" ContentType="application/vnd.openxmlformats-officedocument.drawingml.diagramLayout+xml"/>
  <Override PartName="/ppt/diagrams/quickStyle187.xml" ContentType="application/vnd.openxmlformats-officedocument.drawingml.diagramStyle+xml"/>
  <Override PartName="/ppt/diagrams/colors187.xml" ContentType="application/vnd.openxmlformats-officedocument.drawingml.diagramColors+xml"/>
  <Override PartName="/ppt/diagrams/drawing187.xml" ContentType="application/vnd.ms-office.drawingml.diagramDrawing+xml"/>
  <Override PartName="/ppt/diagrams/data188.xml" ContentType="application/vnd.openxmlformats-officedocument.drawingml.diagramData+xml"/>
  <Override PartName="/ppt/diagrams/layout188.xml" ContentType="application/vnd.openxmlformats-officedocument.drawingml.diagramLayout+xml"/>
  <Override PartName="/ppt/diagrams/quickStyle188.xml" ContentType="application/vnd.openxmlformats-officedocument.drawingml.diagramStyle+xml"/>
  <Override PartName="/ppt/diagrams/colors188.xml" ContentType="application/vnd.openxmlformats-officedocument.drawingml.diagramColors+xml"/>
  <Override PartName="/ppt/diagrams/drawing188.xml" ContentType="application/vnd.ms-office.drawingml.diagramDrawing+xml"/>
  <Override PartName="/ppt/notesSlides/notesSlide294.xml" ContentType="application/vnd.openxmlformats-officedocument.presentationml.notesSlide+xml"/>
  <Override PartName="/ppt/diagrams/data189.xml" ContentType="application/vnd.openxmlformats-officedocument.drawingml.diagramData+xml"/>
  <Override PartName="/ppt/diagrams/layout189.xml" ContentType="application/vnd.openxmlformats-officedocument.drawingml.diagramLayout+xml"/>
  <Override PartName="/ppt/diagrams/quickStyle189.xml" ContentType="application/vnd.openxmlformats-officedocument.drawingml.diagramStyle+xml"/>
  <Override PartName="/ppt/diagrams/colors189.xml" ContentType="application/vnd.openxmlformats-officedocument.drawingml.diagramColors+xml"/>
  <Override PartName="/ppt/diagrams/drawing189.xml" ContentType="application/vnd.ms-office.drawingml.diagramDrawing+xml"/>
  <Override PartName="/ppt/diagrams/data190.xml" ContentType="application/vnd.openxmlformats-officedocument.drawingml.diagramData+xml"/>
  <Override PartName="/ppt/diagrams/layout190.xml" ContentType="application/vnd.openxmlformats-officedocument.drawingml.diagramLayout+xml"/>
  <Override PartName="/ppt/diagrams/quickStyle190.xml" ContentType="application/vnd.openxmlformats-officedocument.drawingml.diagramStyle+xml"/>
  <Override PartName="/ppt/diagrams/colors190.xml" ContentType="application/vnd.openxmlformats-officedocument.drawingml.diagramColors+xml"/>
  <Override PartName="/ppt/diagrams/drawing190.xml" ContentType="application/vnd.ms-office.drawingml.diagramDrawing+xml"/>
  <Override PartName="/ppt/notesSlides/notesSlide295.xml" ContentType="application/vnd.openxmlformats-officedocument.presentationml.notesSlide+xml"/>
  <Override PartName="/ppt/diagrams/data191.xml" ContentType="application/vnd.openxmlformats-officedocument.drawingml.diagramData+xml"/>
  <Override PartName="/ppt/diagrams/layout191.xml" ContentType="application/vnd.openxmlformats-officedocument.drawingml.diagramLayout+xml"/>
  <Override PartName="/ppt/diagrams/quickStyle191.xml" ContentType="application/vnd.openxmlformats-officedocument.drawingml.diagramStyle+xml"/>
  <Override PartName="/ppt/diagrams/colors191.xml" ContentType="application/vnd.openxmlformats-officedocument.drawingml.diagramColors+xml"/>
  <Override PartName="/ppt/diagrams/drawing191.xml" ContentType="application/vnd.ms-office.drawingml.diagramDrawing+xml"/>
  <Override PartName="/ppt/diagrams/data192.xml" ContentType="application/vnd.openxmlformats-officedocument.drawingml.diagramData+xml"/>
  <Override PartName="/ppt/diagrams/layout192.xml" ContentType="application/vnd.openxmlformats-officedocument.drawingml.diagramLayout+xml"/>
  <Override PartName="/ppt/diagrams/quickStyle192.xml" ContentType="application/vnd.openxmlformats-officedocument.drawingml.diagramStyle+xml"/>
  <Override PartName="/ppt/diagrams/colors192.xml" ContentType="application/vnd.openxmlformats-officedocument.drawingml.diagramColors+xml"/>
  <Override PartName="/ppt/diagrams/drawing192.xml" ContentType="application/vnd.ms-office.drawingml.diagramDrawing+xml"/>
  <Override PartName="/ppt/notesSlides/notesSlide296.xml" ContentType="application/vnd.openxmlformats-officedocument.presentationml.notesSlide+xml"/>
  <Override PartName="/ppt/diagrams/data193.xml" ContentType="application/vnd.openxmlformats-officedocument.drawingml.diagramData+xml"/>
  <Override PartName="/ppt/diagrams/layout193.xml" ContentType="application/vnd.openxmlformats-officedocument.drawingml.diagramLayout+xml"/>
  <Override PartName="/ppt/diagrams/quickStyle193.xml" ContentType="application/vnd.openxmlformats-officedocument.drawingml.diagramStyle+xml"/>
  <Override PartName="/ppt/diagrams/colors193.xml" ContentType="application/vnd.openxmlformats-officedocument.drawingml.diagramColors+xml"/>
  <Override PartName="/ppt/diagrams/drawing193.xml" ContentType="application/vnd.ms-office.drawingml.diagramDrawing+xml"/>
  <Override PartName="/ppt/diagrams/data194.xml" ContentType="application/vnd.openxmlformats-officedocument.drawingml.diagramData+xml"/>
  <Override PartName="/ppt/diagrams/layout194.xml" ContentType="application/vnd.openxmlformats-officedocument.drawingml.diagramLayout+xml"/>
  <Override PartName="/ppt/diagrams/quickStyle194.xml" ContentType="application/vnd.openxmlformats-officedocument.drawingml.diagramStyle+xml"/>
  <Override PartName="/ppt/diagrams/colors194.xml" ContentType="application/vnd.openxmlformats-officedocument.drawingml.diagramColors+xml"/>
  <Override PartName="/ppt/diagrams/drawing194.xml" ContentType="application/vnd.ms-office.drawingml.diagramDrawing+xml"/>
  <Override PartName="/ppt/notesSlides/notesSlide297.xml" ContentType="application/vnd.openxmlformats-officedocument.presentationml.notesSlide+xml"/>
  <Override PartName="/ppt/diagrams/data195.xml" ContentType="application/vnd.openxmlformats-officedocument.drawingml.diagramData+xml"/>
  <Override PartName="/ppt/diagrams/layout195.xml" ContentType="application/vnd.openxmlformats-officedocument.drawingml.diagramLayout+xml"/>
  <Override PartName="/ppt/diagrams/quickStyle195.xml" ContentType="application/vnd.openxmlformats-officedocument.drawingml.diagramStyle+xml"/>
  <Override PartName="/ppt/diagrams/colors195.xml" ContentType="application/vnd.openxmlformats-officedocument.drawingml.diagramColors+xml"/>
  <Override PartName="/ppt/diagrams/drawing195.xml" ContentType="application/vnd.ms-office.drawingml.diagramDrawing+xml"/>
  <Override PartName="/ppt/diagrams/data196.xml" ContentType="application/vnd.openxmlformats-officedocument.drawingml.diagramData+xml"/>
  <Override PartName="/ppt/diagrams/layout196.xml" ContentType="application/vnd.openxmlformats-officedocument.drawingml.diagramLayout+xml"/>
  <Override PartName="/ppt/diagrams/quickStyle196.xml" ContentType="application/vnd.openxmlformats-officedocument.drawingml.diagramStyle+xml"/>
  <Override PartName="/ppt/diagrams/colors196.xml" ContentType="application/vnd.openxmlformats-officedocument.drawingml.diagramColors+xml"/>
  <Override PartName="/ppt/diagrams/drawing196.xml" ContentType="application/vnd.ms-office.drawingml.diagramDrawing+xml"/>
  <Override PartName="/ppt/notesSlides/notesSlide298.xml" ContentType="application/vnd.openxmlformats-officedocument.presentationml.notesSlide+xml"/>
  <Override PartName="/ppt/diagrams/data197.xml" ContentType="application/vnd.openxmlformats-officedocument.drawingml.diagramData+xml"/>
  <Override PartName="/ppt/diagrams/layout197.xml" ContentType="application/vnd.openxmlformats-officedocument.drawingml.diagramLayout+xml"/>
  <Override PartName="/ppt/diagrams/quickStyle197.xml" ContentType="application/vnd.openxmlformats-officedocument.drawingml.diagramStyle+xml"/>
  <Override PartName="/ppt/diagrams/colors197.xml" ContentType="application/vnd.openxmlformats-officedocument.drawingml.diagramColors+xml"/>
  <Override PartName="/ppt/diagrams/drawing197.xml" ContentType="application/vnd.ms-office.drawingml.diagramDrawing+xml"/>
  <Override PartName="/ppt/notesSlides/notesSlide299.xml" ContentType="application/vnd.openxmlformats-officedocument.presentationml.notesSlide+xml"/>
  <Override PartName="/ppt/diagrams/data198.xml" ContentType="application/vnd.openxmlformats-officedocument.drawingml.diagramData+xml"/>
  <Override PartName="/ppt/diagrams/layout198.xml" ContentType="application/vnd.openxmlformats-officedocument.drawingml.diagramLayout+xml"/>
  <Override PartName="/ppt/diagrams/quickStyle198.xml" ContentType="application/vnd.openxmlformats-officedocument.drawingml.diagramStyle+xml"/>
  <Override PartName="/ppt/diagrams/colors198.xml" ContentType="application/vnd.openxmlformats-officedocument.drawingml.diagramColors+xml"/>
  <Override PartName="/ppt/diagrams/drawing198.xml" ContentType="application/vnd.ms-office.drawingml.diagramDrawing+xml"/>
  <Override PartName="/ppt/notesSlides/notesSlide300.xml" ContentType="application/vnd.openxmlformats-officedocument.presentationml.notesSlide+xml"/>
  <Override PartName="/ppt/diagrams/data199.xml" ContentType="application/vnd.openxmlformats-officedocument.drawingml.diagramData+xml"/>
  <Override PartName="/ppt/diagrams/layout199.xml" ContentType="application/vnd.openxmlformats-officedocument.drawingml.diagramLayout+xml"/>
  <Override PartName="/ppt/diagrams/quickStyle199.xml" ContentType="application/vnd.openxmlformats-officedocument.drawingml.diagramStyle+xml"/>
  <Override PartName="/ppt/diagrams/colors199.xml" ContentType="application/vnd.openxmlformats-officedocument.drawingml.diagramColors+xml"/>
  <Override PartName="/ppt/diagrams/drawing199.xml" ContentType="application/vnd.ms-office.drawingml.diagramDrawing+xml"/>
  <Override PartName="/ppt/notesSlides/notesSlide301.xml" ContentType="application/vnd.openxmlformats-officedocument.presentationml.notesSlide+xml"/>
  <Override PartName="/ppt/diagrams/data200.xml" ContentType="application/vnd.openxmlformats-officedocument.drawingml.diagramData+xml"/>
  <Override PartName="/ppt/diagrams/layout200.xml" ContentType="application/vnd.openxmlformats-officedocument.drawingml.diagramLayout+xml"/>
  <Override PartName="/ppt/diagrams/quickStyle200.xml" ContentType="application/vnd.openxmlformats-officedocument.drawingml.diagramStyle+xml"/>
  <Override PartName="/ppt/diagrams/colors200.xml" ContentType="application/vnd.openxmlformats-officedocument.drawingml.diagramColors+xml"/>
  <Override PartName="/ppt/diagrams/drawing200.xml" ContentType="application/vnd.ms-office.drawingml.diagramDrawing+xml"/>
  <Override PartName="/ppt/notesSlides/notesSlide302.xml" ContentType="application/vnd.openxmlformats-officedocument.presentationml.notesSlide+xml"/>
  <Override PartName="/ppt/diagrams/data201.xml" ContentType="application/vnd.openxmlformats-officedocument.drawingml.diagramData+xml"/>
  <Override PartName="/ppt/diagrams/layout201.xml" ContentType="application/vnd.openxmlformats-officedocument.drawingml.diagramLayout+xml"/>
  <Override PartName="/ppt/diagrams/quickStyle201.xml" ContentType="application/vnd.openxmlformats-officedocument.drawingml.diagramStyle+xml"/>
  <Override PartName="/ppt/diagrams/colors201.xml" ContentType="application/vnd.openxmlformats-officedocument.drawingml.diagramColors+xml"/>
  <Override PartName="/ppt/diagrams/drawing201.xml" ContentType="application/vnd.ms-office.drawingml.diagramDrawing+xml"/>
  <Override PartName="/ppt/diagrams/data202.xml" ContentType="application/vnd.openxmlformats-officedocument.drawingml.diagramData+xml"/>
  <Override PartName="/ppt/diagrams/layout202.xml" ContentType="application/vnd.openxmlformats-officedocument.drawingml.diagramLayout+xml"/>
  <Override PartName="/ppt/diagrams/quickStyle202.xml" ContentType="application/vnd.openxmlformats-officedocument.drawingml.diagramStyle+xml"/>
  <Override PartName="/ppt/diagrams/colors202.xml" ContentType="application/vnd.openxmlformats-officedocument.drawingml.diagramColors+xml"/>
  <Override PartName="/ppt/diagrams/drawing202.xml" ContentType="application/vnd.ms-office.drawingml.diagramDrawing+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diagrams/data203.xml" ContentType="application/vnd.openxmlformats-officedocument.drawingml.diagramData+xml"/>
  <Override PartName="/ppt/diagrams/layout203.xml" ContentType="application/vnd.openxmlformats-officedocument.drawingml.diagramLayout+xml"/>
  <Override PartName="/ppt/diagrams/quickStyle203.xml" ContentType="application/vnd.openxmlformats-officedocument.drawingml.diagramStyle+xml"/>
  <Override PartName="/ppt/diagrams/colors203.xml" ContentType="application/vnd.openxmlformats-officedocument.drawingml.diagramColors+xml"/>
  <Override PartName="/ppt/diagrams/drawing203.xml" ContentType="application/vnd.ms-office.drawingml.diagramDrawing+xml"/>
  <Override PartName="/ppt/notesSlides/notesSlide306.xml" ContentType="application/vnd.openxmlformats-officedocument.presentationml.notesSlide+xml"/>
  <Override PartName="/ppt/diagrams/data204.xml" ContentType="application/vnd.openxmlformats-officedocument.drawingml.diagramData+xml"/>
  <Override PartName="/ppt/diagrams/layout204.xml" ContentType="application/vnd.openxmlformats-officedocument.drawingml.diagramLayout+xml"/>
  <Override PartName="/ppt/diagrams/quickStyle204.xml" ContentType="application/vnd.openxmlformats-officedocument.drawingml.diagramStyle+xml"/>
  <Override PartName="/ppt/diagrams/colors204.xml" ContentType="application/vnd.openxmlformats-officedocument.drawingml.diagramColors+xml"/>
  <Override PartName="/ppt/diagrams/drawing204.xml" ContentType="application/vnd.ms-office.drawingml.diagramDrawing+xml"/>
  <Override PartName="/ppt/notesSlides/notesSlide307.xml" ContentType="application/vnd.openxmlformats-officedocument.presentationml.notesSlide+xml"/>
  <Override PartName="/ppt/diagrams/data205.xml" ContentType="application/vnd.openxmlformats-officedocument.drawingml.diagramData+xml"/>
  <Override PartName="/ppt/diagrams/layout205.xml" ContentType="application/vnd.openxmlformats-officedocument.drawingml.diagramLayout+xml"/>
  <Override PartName="/ppt/diagrams/quickStyle205.xml" ContentType="application/vnd.openxmlformats-officedocument.drawingml.diagramStyle+xml"/>
  <Override PartName="/ppt/diagrams/colors205.xml" ContentType="application/vnd.openxmlformats-officedocument.drawingml.diagramColors+xml"/>
  <Override PartName="/ppt/diagrams/drawing205.xml" ContentType="application/vnd.ms-office.drawingml.diagramDrawing+xml"/>
  <Override PartName="/ppt/diagrams/data206.xml" ContentType="application/vnd.openxmlformats-officedocument.drawingml.diagramData+xml"/>
  <Override PartName="/ppt/diagrams/layout206.xml" ContentType="application/vnd.openxmlformats-officedocument.drawingml.diagramLayout+xml"/>
  <Override PartName="/ppt/diagrams/quickStyle206.xml" ContentType="application/vnd.openxmlformats-officedocument.drawingml.diagramStyle+xml"/>
  <Override PartName="/ppt/diagrams/colors206.xml" ContentType="application/vnd.openxmlformats-officedocument.drawingml.diagramColors+xml"/>
  <Override PartName="/ppt/diagrams/drawing206.xml" ContentType="application/vnd.ms-office.drawingml.diagramDrawing+xml"/>
  <Override PartName="/ppt/notesSlides/notesSlide308.xml" ContentType="application/vnd.openxmlformats-officedocument.presentationml.notesSlide+xml"/>
  <Override PartName="/ppt/diagrams/data207.xml" ContentType="application/vnd.openxmlformats-officedocument.drawingml.diagramData+xml"/>
  <Override PartName="/ppt/diagrams/layout207.xml" ContentType="application/vnd.openxmlformats-officedocument.drawingml.diagramLayout+xml"/>
  <Override PartName="/ppt/diagrams/quickStyle207.xml" ContentType="application/vnd.openxmlformats-officedocument.drawingml.diagramStyle+xml"/>
  <Override PartName="/ppt/diagrams/colors207.xml" ContentType="application/vnd.openxmlformats-officedocument.drawingml.diagramColors+xml"/>
  <Override PartName="/ppt/diagrams/drawing207.xml" ContentType="application/vnd.ms-office.drawingml.diagramDrawing+xml"/>
  <Override PartName="/ppt/notesSlides/notesSlide309.xml" ContentType="application/vnd.openxmlformats-officedocument.presentationml.notesSlide+xml"/>
  <Override PartName="/ppt/diagrams/data208.xml" ContentType="application/vnd.openxmlformats-officedocument.drawingml.diagramData+xml"/>
  <Override PartName="/ppt/diagrams/layout208.xml" ContentType="application/vnd.openxmlformats-officedocument.drawingml.diagramLayout+xml"/>
  <Override PartName="/ppt/diagrams/quickStyle208.xml" ContentType="application/vnd.openxmlformats-officedocument.drawingml.diagramStyle+xml"/>
  <Override PartName="/ppt/diagrams/colors208.xml" ContentType="application/vnd.openxmlformats-officedocument.drawingml.diagramColors+xml"/>
  <Override PartName="/ppt/diagrams/drawing208.xml" ContentType="application/vnd.ms-office.drawingml.diagramDrawing+xml"/>
  <Override PartName="/ppt/notesSlides/notesSlide310.xml" ContentType="application/vnd.openxmlformats-officedocument.presentationml.notesSlide+xml"/>
  <Override PartName="/ppt/diagrams/data209.xml" ContentType="application/vnd.openxmlformats-officedocument.drawingml.diagramData+xml"/>
  <Override PartName="/ppt/diagrams/layout209.xml" ContentType="application/vnd.openxmlformats-officedocument.drawingml.diagramLayout+xml"/>
  <Override PartName="/ppt/diagrams/quickStyle209.xml" ContentType="application/vnd.openxmlformats-officedocument.drawingml.diagramStyle+xml"/>
  <Override PartName="/ppt/diagrams/colors209.xml" ContentType="application/vnd.openxmlformats-officedocument.drawingml.diagramColors+xml"/>
  <Override PartName="/ppt/diagrams/drawing209.xml" ContentType="application/vnd.ms-office.drawingml.diagramDrawing+xml"/>
  <Override PartName="/ppt/notesSlides/notesSlide311.xml" ContentType="application/vnd.openxmlformats-officedocument.presentationml.notesSlide+xml"/>
  <Override PartName="/ppt/diagrams/data210.xml" ContentType="application/vnd.openxmlformats-officedocument.drawingml.diagramData+xml"/>
  <Override PartName="/ppt/diagrams/layout210.xml" ContentType="application/vnd.openxmlformats-officedocument.drawingml.diagramLayout+xml"/>
  <Override PartName="/ppt/diagrams/quickStyle210.xml" ContentType="application/vnd.openxmlformats-officedocument.drawingml.diagramStyle+xml"/>
  <Override PartName="/ppt/diagrams/colors210.xml" ContentType="application/vnd.openxmlformats-officedocument.drawingml.diagramColors+xml"/>
  <Override PartName="/ppt/diagrams/drawing210.xml" ContentType="application/vnd.ms-office.drawingml.diagramDrawing+xml"/>
  <Override PartName="/ppt/notesSlides/notesSlide312.xml" ContentType="application/vnd.openxmlformats-officedocument.presentationml.notesSlide+xml"/>
  <Override PartName="/ppt/diagrams/data211.xml" ContentType="application/vnd.openxmlformats-officedocument.drawingml.diagramData+xml"/>
  <Override PartName="/ppt/diagrams/layout211.xml" ContentType="application/vnd.openxmlformats-officedocument.drawingml.diagramLayout+xml"/>
  <Override PartName="/ppt/diagrams/quickStyle211.xml" ContentType="application/vnd.openxmlformats-officedocument.drawingml.diagramStyle+xml"/>
  <Override PartName="/ppt/diagrams/colors211.xml" ContentType="application/vnd.openxmlformats-officedocument.drawingml.diagramColors+xml"/>
  <Override PartName="/ppt/diagrams/drawing211.xml" ContentType="application/vnd.ms-office.drawingml.diagramDrawing+xml"/>
  <Override PartName="/ppt/diagrams/data212.xml" ContentType="application/vnd.openxmlformats-officedocument.drawingml.diagramData+xml"/>
  <Override PartName="/ppt/diagrams/layout212.xml" ContentType="application/vnd.openxmlformats-officedocument.drawingml.diagramLayout+xml"/>
  <Override PartName="/ppt/diagrams/quickStyle212.xml" ContentType="application/vnd.openxmlformats-officedocument.drawingml.diagramStyle+xml"/>
  <Override PartName="/ppt/diagrams/colors212.xml" ContentType="application/vnd.openxmlformats-officedocument.drawingml.diagramColors+xml"/>
  <Override PartName="/ppt/diagrams/drawing212.xml" ContentType="application/vnd.ms-office.drawingml.diagramDrawing+xml"/>
  <Override PartName="/ppt/notesSlides/notesSlide313.xml" ContentType="application/vnd.openxmlformats-officedocument.presentationml.notesSlide+xml"/>
  <Override PartName="/ppt/diagrams/data213.xml" ContentType="application/vnd.openxmlformats-officedocument.drawingml.diagramData+xml"/>
  <Override PartName="/ppt/diagrams/layout213.xml" ContentType="application/vnd.openxmlformats-officedocument.drawingml.diagramLayout+xml"/>
  <Override PartName="/ppt/diagrams/quickStyle213.xml" ContentType="application/vnd.openxmlformats-officedocument.drawingml.diagramStyle+xml"/>
  <Override PartName="/ppt/diagrams/colors213.xml" ContentType="application/vnd.openxmlformats-officedocument.drawingml.diagramColors+xml"/>
  <Override PartName="/ppt/diagrams/drawing213.xml" ContentType="application/vnd.ms-office.drawingml.diagramDrawing+xml"/>
  <Override PartName="/ppt/notesSlides/notesSlide314.xml" ContentType="application/vnd.openxmlformats-officedocument.presentationml.notesSlide+xml"/>
  <Override PartName="/ppt/diagrams/data214.xml" ContentType="application/vnd.openxmlformats-officedocument.drawingml.diagramData+xml"/>
  <Override PartName="/ppt/diagrams/layout214.xml" ContentType="application/vnd.openxmlformats-officedocument.drawingml.diagramLayout+xml"/>
  <Override PartName="/ppt/diagrams/quickStyle214.xml" ContentType="application/vnd.openxmlformats-officedocument.drawingml.diagramStyle+xml"/>
  <Override PartName="/ppt/diagrams/colors214.xml" ContentType="application/vnd.openxmlformats-officedocument.drawingml.diagramColors+xml"/>
  <Override PartName="/ppt/diagrams/drawing214.xml" ContentType="application/vnd.ms-office.drawingml.diagramDrawing+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diagrams/data215.xml" ContentType="application/vnd.openxmlformats-officedocument.drawingml.diagramData+xml"/>
  <Override PartName="/ppt/diagrams/layout215.xml" ContentType="application/vnd.openxmlformats-officedocument.drawingml.diagramLayout+xml"/>
  <Override PartName="/ppt/diagrams/quickStyle215.xml" ContentType="application/vnd.openxmlformats-officedocument.drawingml.diagramStyle+xml"/>
  <Override PartName="/ppt/diagrams/colors215.xml" ContentType="application/vnd.openxmlformats-officedocument.drawingml.diagramColors+xml"/>
  <Override PartName="/ppt/diagrams/drawing215.xml" ContentType="application/vnd.ms-office.drawingml.diagramDrawing+xml"/>
  <Override PartName="/ppt/diagrams/data216.xml" ContentType="application/vnd.openxmlformats-officedocument.drawingml.diagramData+xml"/>
  <Override PartName="/ppt/diagrams/layout216.xml" ContentType="application/vnd.openxmlformats-officedocument.drawingml.diagramLayout+xml"/>
  <Override PartName="/ppt/diagrams/quickStyle216.xml" ContentType="application/vnd.openxmlformats-officedocument.drawingml.diagramStyle+xml"/>
  <Override PartName="/ppt/diagrams/colors216.xml" ContentType="application/vnd.openxmlformats-officedocument.drawingml.diagramColors+xml"/>
  <Override PartName="/ppt/diagrams/drawing216.xml" ContentType="application/vnd.ms-office.drawingml.diagramDrawing+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diagrams/data217.xml" ContentType="application/vnd.openxmlformats-officedocument.drawingml.diagramData+xml"/>
  <Override PartName="/ppt/diagrams/layout217.xml" ContentType="application/vnd.openxmlformats-officedocument.drawingml.diagramLayout+xml"/>
  <Override PartName="/ppt/diagrams/quickStyle217.xml" ContentType="application/vnd.openxmlformats-officedocument.drawingml.diagramStyle+xml"/>
  <Override PartName="/ppt/diagrams/colors217.xml" ContentType="application/vnd.openxmlformats-officedocument.drawingml.diagramColors+xml"/>
  <Override PartName="/ppt/diagrams/drawing217.xml" ContentType="application/vnd.ms-office.drawingml.diagramDrawing+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diagrams/data218.xml" ContentType="application/vnd.openxmlformats-officedocument.drawingml.diagramData+xml"/>
  <Override PartName="/ppt/diagrams/layout218.xml" ContentType="application/vnd.openxmlformats-officedocument.drawingml.diagramLayout+xml"/>
  <Override PartName="/ppt/diagrams/quickStyle218.xml" ContentType="application/vnd.openxmlformats-officedocument.drawingml.diagramStyle+xml"/>
  <Override PartName="/ppt/diagrams/colors218.xml" ContentType="application/vnd.openxmlformats-officedocument.drawingml.diagramColors+xml"/>
  <Override PartName="/ppt/diagrams/drawing218.xml" ContentType="application/vnd.ms-office.drawingml.diagramDrawing+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diagrams/data219.xml" ContentType="application/vnd.openxmlformats-officedocument.drawingml.diagramData+xml"/>
  <Override PartName="/ppt/diagrams/layout219.xml" ContentType="application/vnd.openxmlformats-officedocument.drawingml.diagramLayout+xml"/>
  <Override PartName="/ppt/diagrams/quickStyle219.xml" ContentType="application/vnd.openxmlformats-officedocument.drawingml.diagramStyle+xml"/>
  <Override PartName="/ppt/diagrams/colors219.xml" ContentType="application/vnd.openxmlformats-officedocument.drawingml.diagramColors+xml"/>
  <Override PartName="/ppt/diagrams/drawing219.xml" ContentType="application/vnd.ms-office.drawingml.diagramDrawing+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diagrams/data220.xml" ContentType="application/vnd.openxmlformats-officedocument.drawingml.diagramData+xml"/>
  <Override PartName="/ppt/diagrams/layout220.xml" ContentType="application/vnd.openxmlformats-officedocument.drawingml.diagramLayout+xml"/>
  <Override PartName="/ppt/diagrams/quickStyle220.xml" ContentType="application/vnd.openxmlformats-officedocument.drawingml.diagramStyle+xml"/>
  <Override PartName="/ppt/diagrams/colors220.xml" ContentType="application/vnd.openxmlformats-officedocument.drawingml.diagramColors+xml"/>
  <Override PartName="/ppt/diagrams/drawing220.xml" ContentType="application/vnd.ms-office.drawingml.diagramDrawing+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diagrams/data221.xml" ContentType="application/vnd.openxmlformats-officedocument.drawingml.diagramData+xml"/>
  <Override PartName="/ppt/diagrams/layout221.xml" ContentType="application/vnd.openxmlformats-officedocument.drawingml.diagramLayout+xml"/>
  <Override PartName="/ppt/diagrams/quickStyle221.xml" ContentType="application/vnd.openxmlformats-officedocument.drawingml.diagramStyle+xml"/>
  <Override PartName="/ppt/diagrams/colors221.xml" ContentType="application/vnd.openxmlformats-officedocument.drawingml.diagramColors+xml"/>
  <Override PartName="/ppt/diagrams/drawing221.xml" ContentType="application/vnd.ms-office.drawingml.diagramDrawing+xml"/>
  <Override PartName="/ppt/notesSlides/notesSlide332.xml" ContentType="application/vnd.openxmlformats-officedocument.presentationml.notesSlide+xml"/>
  <Override PartName="/ppt/diagrams/data222.xml" ContentType="application/vnd.openxmlformats-officedocument.drawingml.diagramData+xml"/>
  <Override PartName="/ppt/diagrams/layout222.xml" ContentType="application/vnd.openxmlformats-officedocument.drawingml.diagramLayout+xml"/>
  <Override PartName="/ppt/diagrams/quickStyle222.xml" ContentType="application/vnd.openxmlformats-officedocument.drawingml.diagramStyle+xml"/>
  <Override PartName="/ppt/diagrams/colors222.xml" ContentType="application/vnd.openxmlformats-officedocument.drawingml.diagramColors+xml"/>
  <Override PartName="/ppt/diagrams/drawing222.xml" ContentType="application/vnd.ms-office.drawingml.diagramDrawing+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diagrams/data223.xml" ContentType="application/vnd.openxmlformats-officedocument.drawingml.diagramData+xml"/>
  <Override PartName="/ppt/diagrams/layout223.xml" ContentType="application/vnd.openxmlformats-officedocument.drawingml.diagramLayout+xml"/>
  <Override PartName="/ppt/diagrams/quickStyle223.xml" ContentType="application/vnd.openxmlformats-officedocument.drawingml.diagramStyle+xml"/>
  <Override PartName="/ppt/diagrams/colors223.xml" ContentType="application/vnd.openxmlformats-officedocument.drawingml.diagramColors+xml"/>
  <Override PartName="/ppt/diagrams/drawing223.xml" ContentType="application/vnd.ms-office.drawingml.diagramDrawing+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80" r:id="rId1"/>
  </p:sldMasterIdLst>
  <p:notesMasterIdLst>
    <p:notesMasterId r:id="rId343"/>
  </p:notesMasterIdLst>
  <p:sldIdLst>
    <p:sldId id="256" r:id="rId2"/>
    <p:sldId id="270" r:id="rId3"/>
    <p:sldId id="271" r:id="rId4"/>
    <p:sldId id="259" r:id="rId5"/>
    <p:sldId id="260" r:id="rId6"/>
    <p:sldId id="261" r:id="rId7"/>
    <p:sldId id="262" r:id="rId8"/>
    <p:sldId id="263" r:id="rId9"/>
    <p:sldId id="264" r:id="rId10"/>
    <p:sldId id="272" r:id="rId11"/>
    <p:sldId id="266" r:id="rId12"/>
    <p:sldId id="267" r:id="rId13"/>
    <p:sldId id="268" r:id="rId14"/>
    <p:sldId id="273" r:id="rId15"/>
    <p:sldId id="274" r:id="rId16"/>
    <p:sldId id="275" r:id="rId17"/>
    <p:sldId id="276" r:id="rId18"/>
    <p:sldId id="277" r:id="rId19"/>
    <p:sldId id="278" r:id="rId20"/>
    <p:sldId id="279" r:id="rId21"/>
    <p:sldId id="280" r:id="rId22"/>
    <p:sldId id="281" r:id="rId23"/>
    <p:sldId id="282" r:id="rId24"/>
    <p:sldId id="283" r:id="rId25"/>
    <p:sldId id="284" r:id="rId26"/>
    <p:sldId id="285" r:id="rId27"/>
    <p:sldId id="286" r:id="rId28"/>
    <p:sldId id="287" r:id="rId29"/>
    <p:sldId id="288" r:id="rId30"/>
    <p:sldId id="289" r:id="rId31"/>
    <p:sldId id="290" r:id="rId32"/>
    <p:sldId id="291" r:id="rId33"/>
    <p:sldId id="292" r:id="rId34"/>
    <p:sldId id="293" r:id="rId35"/>
    <p:sldId id="294" r:id="rId36"/>
    <p:sldId id="295" r:id="rId37"/>
    <p:sldId id="296" r:id="rId38"/>
    <p:sldId id="297" r:id="rId39"/>
    <p:sldId id="298" r:id="rId40"/>
    <p:sldId id="299" r:id="rId41"/>
    <p:sldId id="300" r:id="rId42"/>
    <p:sldId id="301" r:id="rId43"/>
    <p:sldId id="302" r:id="rId44"/>
    <p:sldId id="303" r:id="rId45"/>
    <p:sldId id="304" r:id="rId46"/>
    <p:sldId id="305" r:id="rId47"/>
    <p:sldId id="306" r:id="rId48"/>
    <p:sldId id="307" r:id="rId49"/>
    <p:sldId id="308" r:id="rId50"/>
    <p:sldId id="310" r:id="rId51"/>
    <p:sldId id="311" r:id="rId52"/>
    <p:sldId id="312" r:id="rId53"/>
    <p:sldId id="313" r:id="rId54"/>
    <p:sldId id="314" r:id="rId55"/>
    <p:sldId id="315" r:id="rId56"/>
    <p:sldId id="316" r:id="rId57"/>
    <p:sldId id="317" r:id="rId58"/>
    <p:sldId id="318" r:id="rId59"/>
    <p:sldId id="319" r:id="rId60"/>
    <p:sldId id="320" r:id="rId61"/>
    <p:sldId id="321" r:id="rId62"/>
    <p:sldId id="323" r:id="rId63"/>
    <p:sldId id="322" r:id="rId64"/>
    <p:sldId id="324" r:id="rId65"/>
    <p:sldId id="325" r:id="rId66"/>
    <p:sldId id="326" r:id="rId67"/>
    <p:sldId id="327" r:id="rId68"/>
    <p:sldId id="328" r:id="rId69"/>
    <p:sldId id="329" r:id="rId70"/>
    <p:sldId id="330" r:id="rId71"/>
    <p:sldId id="331" r:id="rId72"/>
    <p:sldId id="332" r:id="rId73"/>
    <p:sldId id="333" r:id="rId74"/>
    <p:sldId id="334" r:id="rId75"/>
    <p:sldId id="335" r:id="rId76"/>
    <p:sldId id="336" r:id="rId77"/>
    <p:sldId id="337" r:id="rId78"/>
    <p:sldId id="338" r:id="rId79"/>
    <p:sldId id="339" r:id="rId80"/>
    <p:sldId id="340" r:id="rId81"/>
    <p:sldId id="341" r:id="rId82"/>
    <p:sldId id="342" r:id="rId83"/>
    <p:sldId id="343" r:id="rId84"/>
    <p:sldId id="344" r:id="rId85"/>
    <p:sldId id="345" r:id="rId86"/>
    <p:sldId id="346" r:id="rId87"/>
    <p:sldId id="347" r:id="rId88"/>
    <p:sldId id="348" r:id="rId89"/>
    <p:sldId id="349" r:id="rId90"/>
    <p:sldId id="350" r:id="rId91"/>
    <p:sldId id="351" r:id="rId92"/>
    <p:sldId id="353" r:id="rId93"/>
    <p:sldId id="355" r:id="rId94"/>
    <p:sldId id="356" r:id="rId95"/>
    <p:sldId id="357" r:id="rId96"/>
    <p:sldId id="358" r:id="rId97"/>
    <p:sldId id="359" r:id="rId98"/>
    <p:sldId id="360" r:id="rId99"/>
    <p:sldId id="361" r:id="rId100"/>
    <p:sldId id="363" r:id="rId101"/>
    <p:sldId id="362" r:id="rId102"/>
    <p:sldId id="364" r:id="rId103"/>
    <p:sldId id="365" r:id="rId104"/>
    <p:sldId id="393" r:id="rId105"/>
    <p:sldId id="367" r:id="rId106"/>
    <p:sldId id="368" r:id="rId107"/>
    <p:sldId id="369" r:id="rId108"/>
    <p:sldId id="370" r:id="rId109"/>
    <p:sldId id="371" r:id="rId110"/>
    <p:sldId id="372" r:id="rId111"/>
    <p:sldId id="373" r:id="rId112"/>
    <p:sldId id="374" r:id="rId113"/>
    <p:sldId id="375" r:id="rId114"/>
    <p:sldId id="377" r:id="rId115"/>
    <p:sldId id="376" r:id="rId116"/>
    <p:sldId id="378" r:id="rId117"/>
    <p:sldId id="379" r:id="rId118"/>
    <p:sldId id="380" r:id="rId119"/>
    <p:sldId id="381" r:id="rId120"/>
    <p:sldId id="382" r:id="rId121"/>
    <p:sldId id="383" r:id="rId122"/>
    <p:sldId id="384" r:id="rId123"/>
    <p:sldId id="385" r:id="rId124"/>
    <p:sldId id="386" r:id="rId125"/>
    <p:sldId id="387" r:id="rId126"/>
    <p:sldId id="388" r:id="rId127"/>
    <p:sldId id="389" r:id="rId128"/>
    <p:sldId id="390" r:id="rId129"/>
    <p:sldId id="391" r:id="rId130"/>
    <p:sldId id="392" r:id="rId131"/>
    <p:sldId id="394" r:id="rId132"/>
    <p:sldId id="395" r:id="rId133"/>
    <p:sldId id="396" r:id="rId134"/>
    <p:sldId id="397" r:id="rId135"/>
    <p:sldId id="398" r:id="rId136"/>
    <p:sldId id="399" r:id="rId137"/>
    <p:sldId id="400" r:id="rId138"/>
    <p:sldId id="401" r:id="rId139"/>
    <p:sldId id="402" r:id="rId140"/>
    <p:sldId id="403" r:id="rId141"/>
    <p:sldId id="406" r:id="rId142"/>
    <p:sldId id="404" r:id="rId143"/>
    <p:sldId id="405" r:id="rId144"/>
    <p:sldId id="407" r:id="rId145"/>
    <p:sldId id="408" r:id="rId146"/>
    <p:sldId id="409" r:id="rId147"/>
    <p:sldId id="410" r:id="rId148"/>
    <p:sldId id="411" r:id="rId149"/>
    <p:sldId id="412" r:id="rId150"/>
    <p:sldId id="413" r:id="rId151"/>
    <p:sldId id="414" r:id="rId152"/>
    <p:sldId id="415" r:id="rId153"/>
    <p:sldId id="416" r:id="rId154"/>
    <p:sldId id="417" r:id="rId155"/>
    <p:sldId id="418" r:id="rId156"/>
    <p:sldId id="419" r:id="rId157"/>
    <p:sldId id="420" r:id="rId158"/>
    <p:sldId id="421" r:id="rId159"/>
    <p:sldId id="425" r:id="rId160"/>
    <p:sldId id="422" r:id="rId161"/>
    <p:sldId id="424" r:id="rId162"/>
    <p:sldId id="428" r:id="rId163"/>
    <p:sldId id="426" r:id="rId164"/>
    <p:sldId id="427" r:id="rId165"/>
    <p:sldId id="429" r:id="rId166"/>
    <p:sldId id="430" r:id="rId167"/>
    <p:sldId id="431" r:id="rId168"/>
    <p:sldId id="432" r:id="rId169"/>
    <p:sldId id="433" r:id="rId170"/>
    <p:sldId id="434" r:id="rId171"/>
    <p:sldId id="435" r:id="rId172"/>
    <p:sldId id="436" r:id="rId173"/>
    <p:sldId id="437" r:id="rId174"/>
    <p:sldId id="438" r:id="rId175"/>
    <p:sldId id="439" r:id="rId176"/>
    <p:sldId id="440" r:id="rId177"/>
    <p:sldId id="441" r:id="rId178"/>
    <p:sldId id="443" r:id="rId179"/>
    <p:sldId id="444" r:id="rId180"/>
    <p:sldId id="445" r:id="rId181"/>
    <p:sldId id="446" r:id="rId182"/>
    <p:sldId id="447" r:id="rId183"/>
    <p:sldId id="449" r:id="rId184"/>
    <p:sldId id="450" r:id="rId185"/>
    <p:sldId id="451" r:id="rId186"/>
    <p:sldId id="452" r:id="rId187"/>
    <p:sldId id="453" r:id="rId188"/>
    <p:sldId id="454" r:id="rId189"/>
    <p:sldId id="458" r:id="rId190"/>
    <p:sldId id="455" r:id="rId191"/>
    <p:sldId id="456" r:id="rId192"/>
    <p:sldId id="457" r:id="rId193"/>
    <p:sldId id="459" r:id="rId194"/>
    <p:sldId id="460" r:id="rId195"/>
    <p:sldId id="461" r:id="rId196"/>
    <p:sldId id="462" r:id="rId197"/>
    <p:sldId id="463" r:id="rId198"/>
    <p:sldId id="464" r:id="rId199"/>
    <p:sldId id="465" r:id="rId200"/>
    <p:sldId id="466" r:id="rId201"/>
    <p:sldId id="467" r:id="rId202"/>
    <p:sldId id="468" r:id="rId203"/>
    <p:sldId id="469" r:id="rId204"/>
    <p:sldId id="470" r:id="rId205"/>
    <p:sldId id="471" r:id="rId206"/>
    <p:sldId id="472" r:id="rId207"/>
    <p:sldId id="473" r:id="rId208"/>
    <p:sldId id="474" r:id="rId209"/>
    <p:sldId id="475" r:id="rId210"/>
    <p:sldId id="477" r:id="rId211"/>
    <p:sldId id="476" r:id="rId212"/>
    <p:sldId id="478" r:id="rId213"/>
    <p:sldId id="479" r:id="rId214"/>
    <p:sldId id="480" r:id="rId215"/>
    <p:sldId id="481" r:id="rId216"/>
    <p:sldId id="482" r:id="rId217"/>
    <p:sldId id="483" r:id="rId218"/>
    <p:sldId id="484" r:id="rId219"/>
    <p:sldId id="485" r:id="rId220"/>
    <p:sldId id="486" r:id="rId221"/>
    <p:sldId id="490" r:id="rId222"/>
    <p:sldId id="487" r:id="rId223"/>
    <p:sldId id="488" r:id="rId224"/>
    <p:sldId id="489" r:id="rId225"/>
    <p:sldId id="491" r:id="rId226"/>
    <p:sldId id="492" r:id="rId227"/>
    <p:sldId id="493" r:id="rId228"/>
    <p:sldId id="494" r:id="rId229"/>
    <p:sldId id="495" r:id="rId230"/>
    <p:sldId id="496" r:id="rId231"/>
    <p:sldId id="497" r:id="rId232"/>
    <p:sldId id="498" r:id="rId233"/>
    <p:sldId id="499" r:id="rId234"/>
    <p:sldId id="500" r:id="rId235"/>
    <p:sldId id="502" r:id="rId236"/>
    <p:sldId id="501" r:id="rId237"/>
    <p:sldId id="503" r:id="rId238"/>
    <p:sldId id="504" r:id="rId239"/>
    <p:sldId id="505" r:id="rId240"/>
    <p:sldId id="506" r:id="rId241"/>
    <p:sldId id="507" r:id="rId242"/>
    <p:sldId id="508" r:id="rId243"/>
    <p:sldId id="509" r:id="rId244"/>
    <p:sldId id="510" r:id="rId245"/>
    <p:sldId id="511" r:id="rId246"/>
    <p:sldId id="512" r:id="rId247"/>
    <p:sldId id="513" r:id="rId248"/>
    <p:sldId id="514" r:id="rId249"/>
    <p:sldId id="515" r:id="rId250"/>
    <p:sldId id="516" r:id="rId251"/>
    <p:sldId id="517" r:id="rId252"/>
    <p:sldId id="518" r:id="rId253"/>
    <p:sldId id="519" r:id="rId254"/>
    <p:sldId id="520" r:id="rId255"/>
    <p:sldId id="521" r:id="rId256"/>
    <p:sldId id="522" r:id="rId257"/>
    <p:sldId id="523" r:id="rId258"/>
    <p:sldId id="524" r:id="rId259"/>
    <p:sldId id="525" r:id="rId260"/>
    <p:sldId id="526" r:id="rId261"/>
    <p:sldId id="527" r:id="rId262"/>
    <p:sldId id="528" r:id="rId263"/>
    <p:sldId id="529" r:id="rId264"/>
    <p:sldId id="530" r:id="rId265"/>
    <p:sldId id="531" r:id="rId266"/>
    <p:sldId id="532" r:id="rId267"/>
    <p:sldId id="533" r:id="rId268"/>
    <p:sldId id="534" r:id="rId269"/>
    <p:sldId id="535" r:id="rId270"/>
    <p:sldId id="536" r:id="rId271"/>
    <p:sldId id="537" r:id="rId272"/>
    <p:sldId id="538" r:id="rId273"/>
    <p:sldId id="539" r:id="rId274"/>
    <p:sldId id="540" r:id="rId275"/>
    <p:sldId id="541" r:id="rId276"/>
    <p:sldId id="542" r:id="rId277"/>
    <p:sldId id="543" r:id="rId278"/>
    <p:sldId id="544" r:id="rId279"/>
    <p:sldId id="545" r:id="rId280"/>
    <p:sldId id="546" r:id="rId281"/>
    <p:sldId id="547" r:id="rId282"/>
    <p:sldId id="548" r:id="rId283"/>
    <p:sldId id="549" r:id="rId284"/>
    <p:sldId id="550" r:id="rId285"/>
    <p:sldId id="551" r:id="rId286"/>
    <p:sldId id="552" r:id="rId287"/>
    <p:sldId id="553" r:id="rId288"/>
    <p:sldId id="554" r:id="rId289"/>
    <p:sldId id="555" r:id="rId290"/>
    <p:sldId id="556" r:id="rId291"/>
    <p:sldId id="557" r:id="rId292"/>
    <p:sldId id="558" r:id="rId293"/>
    <p:sldId id="559" r:id="rId294"/>
    <p:sldId id="560" r:id="rId295"/>
    <p:sldId id="561" r:id="rId296"/>
    <p:sldId id="562" r:id="rId297"/>
    <p:sldId id="563" r:id="rId298"/>
    <p:sldId id="564" r:id="rId299"/>
    <p:sldId id="565" r:id="rId300"/>
    <p:sldId id="566" r:id="rId301"/>
    <p:sldId id="567" r:id="rId302"/>
    <p:sldId id="568" r:id="rId303"/>
    <p:sldId id="569" r:id="rId304"/>
    <p:sldId id="570" r:id="rId305"/>
    <p:sldId id="571" r:id="rId306"/>
    <p:sldId id="572" r:id="rId307"/>
    <p:sldId id="573" r:id="rId308"/>
    <p:sldId id="574" r:id="rId309"/>
    <p:sldId id="575" r:id="rId310"/>
    <p:sldId id="576" r:id="rId311"/>
    <p:sldId id="577" r:id="rId312"/>
    <p:sldId id="578" r:id="rId313"/>
    <p:sldId id="579" r:id="rId314"/>
    <p:sldId id="580" r:id="rId315"/>
    <p:sldId id="583" r:id="rId316"/>
    <p:sldId id="581" r:id="rId317"/>
    <p:sldId id="582" r:id="rId318"/>
    <p:sldId id="584" r:id="rId319"/>
    <p:sldId id="585" r:id="rId320"/>
    <p:sldId id="586" r:id="rId321"/>
    <p:sldId id="587" r:id="rId322"/>
    <p:sldId id="588" r:id="rId323"/>
    <p:sldId id="589" r:id="rId324"/>
    <p:sldId id="590" r:id="rId325"/>
    <p:sldId id="591" r:id="rId326"/>
    <p:sldId id="592" r:id="rId327"/>
    <p:sldId id="593" r:id="rId328"/>
    <p:sldId id="594" r:id="rId329"/>
    <p:sldId id="595" r:id="rId330"/>
    <p:sldId id="596" r:id="rId331"/>
    <p:sldId id="597" r:id="rId332"/>
    <p:sldId id="598" r:id="rId333"/>
    <p:sldId id="600" r:id="rId334"/>
    <p:sldId id="601" r:id="rId335"/>
    <p:sldId id="602" r:id="rId336"/>
    <p:sldId id="603" r:id="rId337"/>
    <p:sldId id="604" r:id="rId338"/>
    <p:sldId id="605" r:id="rId339"/>
    <p:sldId id="606" r:id="rId340"/>
    <p:sldId id="607" r:id="rId341"/>
    <p:sldId id="608" r:id="rId342"/>
  </p:sldIdLst>
  <p:sldSz cx="9144000" cy="6858000" type="screen4x3"/>
  <p:notesSz cx="6858000" cy="9144000"/>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ABCFC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ittlere Formatvorlage 2 - Akz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D113A9D2-9D6B-4929-AA2D-F23B5EE8CBE7}" styleName="Designformatvorlage 2 - Akz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3B4B98B0-60AC-42C2-AFA5-B58CD77FA1E5}" styleName="Helle Formatvorlage 1 - Akz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B301B821-A1FF-4177-AEE7-76D212191A09}" styleName="Mittlere Formatvorlage 1 - Akz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2D5ABB26-0587-4C30-8999-92F81FD0307C}" styleName="Keine Formatvorlage, kein Gitternetz">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3C2FFA5D-87B4-456A-9821-1D502468CF0F}" styleName="Designformatvorlage 1 - Akz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BC89EF96-8CEA-46FF-86C4-4CE0E7609802}" styleName="Helle Formatvorlage 3 - Akz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69CF1AB2-1976-4502-BF36-3FF5EA218861}" styleName="Mittlere Formatvorlage 4 - Akz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125E5076-3810-47DD-B79F-674D7AD40C01}" styleName="Dunkle Formatvorlage 1 - Akz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0660B408-B3CF-4A94-85FC-2B1E0A45F4A2}" styleName="Dunkle Formatvorlage 2 - Akzent 1/Akzent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1">
              <a:tint val="20000"/>
            </a:schemeClr>
          </a:solidFill>
        </a:fill>
      </a:tcStyle>
    </a:lastRow>
    <a:firstRow>
      <a:tcTxStyle b="on">
        <a:fontRef idx="minor">
          <a:scrgbClr r="0" g="0" b="0"/>
        </a:fontRef>
        <a:schemeClr val="lt1"/>
      </a:tcTxStyle>
      <a:tcStyle>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126" d="100"/>
          <a:sy n="126" d="100"/>
        </p:scale>
        <p:origin x="-1170" y="-102"/>
      </p:cViewPr>
      <p:guideLst>
        <p:guide orient="horz" pos="2160"/>
        <p:guide pos="2880"/>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303" Type="http://schemas.openxmlformats.org/officeDocument/2006/relationships/slide" Target="slides/slide302.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324" Type="http://schemas.openxmlformats.org/officeDocument/2006/relationships/slide" Target="slides/slide323.xml"/><Relationship Id="rId345" Type="http://schemas.openxmlformats.org/officeDocument/2006/relationships/viewProps" Target="viewProps.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slide" Target="slides/slide246.xml"/><Relationship Id="rId107" Type="http://schemas.openxmlformats.org/officeDocument/2006/relationships/slide" Target="slides/slide106.xml"/><Relationship Id="rId268" Type="http://schemas.openxmlformats.org/officeDocument/2006/relationships/slide" Target="slides/slide267.xml"/><Relationship Id="rId289" Type="http://schemas.openxmlformats.org/officeDocument/2006/relationships/slide" Target="slides/slide288.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314" Type="http://schemas.openxmlformats.org/officeDocument/2006/relationships/slide" Target="slides/slide313.xml"/><Relationship Id="rId335" Type="http://schemas.openxmlformats.org/officeDocument/2006/relationships/slide" Target="slides/slide334.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58" Type="http://schemas.openxmlformats.org/officeDocument/2006/relationships/slide" Target="slides/slide257.xml"/><Relationship Id="rId279" Type="http://schemas.openxmlformats.org/officeDocument/2006/relationships/slide" Target="slides/slide278.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25" Type="http://schemas.openxmlformats.org/officeDocument/2006/relationships/slide" Target="slides/slide324.xml"/><Relationship Id="rId346" Type="http://schemas.openxmlformats.org/officeDocument/2006/relationships/theme" Target="theme/theme1.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slide" Target="slides/slide247.xml"/><Relationship Id="rId269" Type="http://schemas.openxmlformats.org/officeDocument/2006/relationships/slide" Target="slides/slide268.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280" Type="http://schemas.openxmlformats.org/officeDocument/2006/relationships/slide" Target="slides/slide279.xml"/><Relationship Id="rId315" Type="http://schemas.openxmlformats.org/officeDocument/2006/relationships/slide" Target="slides/slide314.xml"/><Relationship Id="rId336" Type="http://schemas.openxmlformats.org/officeDocument/2006/relationships/slide" Target="slides/slide335.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291" Type="http://schemas.openxmlformats.org/officeDocument/2006/relationships/slide" Target="slides/slide290.xml"/><Relationship Id="rId305" Type="http://schemas.openxmlformats.org/officeDocument/2006/relationships/slide" Target="slides/slide304.xml"/><Relationship Id="rId326" Type="http://schemas.openxmlformats.org/officeDocument/2006/relationships/slide" Target="slides/slide325.xml"/><Relationship Id="rId347" Type="http://schemas.openxmlformats.org/officeDocument/2006/relationships/tableStyles" Target="tableStyles.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slide" Target="slides/slide280.xml"/><Relationship Id="rId316" Type="http://schemas.openxmlformats.org/officeDocument/2006/relationships/slide" Target="slides/slide315.xml"/><Relationship Id="rId337" Type="http://schemas.openxmlformats.org/officeDocument/2006/relationships/slide" Target="slides/slide336.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slide" Target="slides/slide249.xml"/><Relationship Id="rId271" Type="http://schemas.openxmlformats.org/officeDocument/2006/relationships/slide" Target="slides/slide270.xml"/><Relationship Id="rId292" Type="http://schemas.openxmlformats.org/officeDocument/2006/relationships/slide" Target="slides/slide291.xml"/><Relationship Id="rId306" Type="http://schemas.openxmlformats.org/officeDocument/2006/relationships/slide" Target="slides/slide305.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327" Type="http://schemas.openxmlformats.org/officeDocument/2006/relationships/slide" Target="slides/slide326.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slide" Target="slides/slide239.xml"/><Relationship Id="rId261" Type="http://schemas.openxmlformats.org/officeDocument/2006/relationships/slide" Target="slides/slide260.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17" Type="http://schemas.openxmlformats.org/officeDocument/2006/relationships/slide" Target="slides/slide316.xml"/><Relationship Id="rId338" Type="http://schemas.openxmlformats.org/officeDocument/2006/relationships/slide" Target="slides/slide337.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slide" Target="slides/slide229.xml"/><Relationship Id="rId251" Type="http://schemas.openxmlformats.org/officeDocument/2006/relationships/slide" Target="slides/slide250.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72" Type="http://schemas.openxmlformats.org/officeDocument/2006/relationships/slide" Target="slides/slide271.xml"/><Relationship Id="rId293" Type="http://schemas.openxmlformats.org/officeDocument/2006/relationships/slide" Target="slides/slide292.xml"/><Relationship Id="rId302" Type="http://schemas.openxmlformats.org/officeDocument/2006/relationships/slide" Target="slides/slide301.xml"/><Relationship Id="rId307" Type="http://schemas.openxmlformats.org/officeDocument/2006/relationships/slide" Target="slides/slide306.xml"/><Relationship Id="rId323" Type="http://schemas.openxmlformats.org/officeDocument/2006/relationships/slide" Target="slides/slide322.xml"/><Relationship Id="rId328" Type="http://schemas.openxmlformats.org/officeDocument/2006/relationships/slide" Target="slides/slide327.xml"/><Relationship Id="rId344"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241" Type="http://schemas.openxmlformats.org/officeDocument/2006/relationships/slide" Target="slides/slide240.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262" Type="http://schemas.openxmlformats.org/officeDocument/2006/relationships/slide" Target="slides/slide261.xml"/><Relationship Id="rId283" Type="http://schemas.openxmlformats.org/officeDocument/2006/relationships/slide" Target="slides/slide282.xml"/><Relationship Id="rId313" Type="http://schemas.openxmlformats.org/officeDocument/2006/relationships/slide" Target="slides/slide312.xml"/><Relationship Id="rId318" Type="http://schemas.openxmlformats.org/officeDocument/2006/relationships/slide" Target="slides/slide317.xml"/><Relationship Id="rId339" Type="http://schemas.openxmlformats.org/officeDocument/2006/relationships/slide" Target="slides/slide338.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334" Type="http://schemas.openxmlformats.org/officeDocument/2006/relationships/slide" Target="slides/slide333.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slide" Target="slides/slide293.xml"/><Relationship Id="rId308" Type="http://schemas.openxmlformats.org/officeDocument/2006/relationships/slide" Target="slides/slide307.xml"/><Relationship Id="rId329" Type="http://schemas.openxmlformats.org/officeDocument/2006/relationships/slide" Target="slides/slide328.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340" Type="http://schemas.openxmlformats.org/officeDocument/2006/relationships/slide" Target="slides/slide339.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19" Type="http://schemas.openxmlformats.org/officeDocument/2006/relationships/slide" Target="slides/slide318.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330" Type="http://schemas.openxmlformats.org/officeDocument/2006/relationships/slide" Target="slides/slide329.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309" Type="http://schemas.openxmlformats.org/officeDocument/2006/relationships/slide" Target="slides/slide308.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320" Type="http://schemas.openxmlformats.org/officeDocument/2006/relationships/slide" Target="slides/slide319.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341" Type="http://schemas.openxmlformats.org/officeDocument/2006/relationships/slide" Target="slides/slide340.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slide" Target="slides/slide309.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331" Type="http://schemas.openxmlformats.org/officeDocument/2006/relationships/slide" Target="slides/slide330.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slide" Target="slides/slide320.xml"/><Relationship Id="rId342" Type="http://schemas.openxmlformats.org/officeDocument/2006/relationships/slide" Target="slides/slide341.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332" Type="http://schemas.openxmlformats.org/officeDocument/2006/relationships/slide" Target="slides/slide331.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343" Type="http://schemas.openxmlformats.org/officeDocument/2006/relationships/notesMaster" Target="notesMasters/notesMaster1.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slide" Target="slides/slide332.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s>
</file>

<file path=ppt/diagrams/_rels/data48.xml.rels><?xml version="1.0" encoding="UTF-8" standalone="yes"?>
<Relationships xmlns="http://schemas.openxmlformats.org/package/2006/relationships"><Relationship Id="rId1" Type="http://schemas.openxmlformats.org/officeDocument/2006/relationships/hyperlink" Target="http://de.wikipedia.org/wiki/Langue" TargetMode="Externa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A3E3747-8F84-4D26-9CDF-08CF9AD74849}" type="doc">
      <dgm:prSet loTypeId="urn:microsoft.com/office/officeart/2005/8/layout/list1" loCatId="list" qsTypeId="urn:microsoft.com/office/officeart/2005/8/quickstyle/3d2" qsCatId="3D" csTypeId="urn:microsoft.com/office/officeart/2005/8/colors/accent1_2" csCatId="accent1" phldr="1"/>
      <dgm:spPr/>
      <dgm:t>
        <a:bodyPr/>
        <a:lstStyle/>
        <a:p>
          <a:endParaRPr lang="de-DE"/>
        </a:p>
      </dgm:t>
    </dgm:pt>
    <dgm:pt modelId="{9AC9B356-703D-4E91-A139-1FE6C673F8E9}">
      <dgm:prSet custT="1"/>
      <dgm:spPr/>
      <dgm:t>
        <a:bodyPr/>
        <a:lstStyle/>
        <a:p>
          <a:r>
            <a:rPr lang="de-DE" sz="1800" b="1" dirty="0" smtClean="0"/>
            <a:t>Astronomie:</a:t>
          </a:r>
        </a:p>
      </dgm:t>
    </dgm:pt>
    <dgm:pt modelId="{6D3E54F9-7838-4603-9828-0BCC66031B13}" type="parTrans" cxnId="{4A79E7CC-907D-4C68-94AF-948A821887F6}">
      <dgm:prSet/>
      <dgm:spPr/>
      <dgm:t>
        <a:bodyPr/>
        <a:lstStyle/>
        <a:p>
          <a:endParaRPr lang="de-DE"/>
        </a:p>
      </dgm:t>
    </dgm:pt>
    <dgm:pt modelId="{AEA22C5F-3CCD-4229-A6EB-168DAF6D30FF}" type="sibTrans" cxnId="{4A79E7CC-907D-4C68-94AF-948A821887F6}">
      <dgm:prSet/>
      <dgm:spPr/>
      <dgm:t>
        <a:bodyPr/>
        <a:lstStyle/>
        <a:p>
          <a:endParaRPr lang="de-DE"/>
        </a:p>
      </dgm:t>
    </dgm:pt>
    <dgm:pt modelId="{5333BD18-E105-40C1-9F42-1576D2D2660F}">
      <dgm:prSet custT="1"/>
      <dgm:spPr/>
      <dgm:t>
        <a:bodyPr/>
        <a:lstStyle/>
        <a:p>
          <a:r>
            <a:rPr lang="en-US" sz="1800" dirty="0" smtClean="0"/>
            <a:t>Die Gestalt von '</a:t>
          </a:r>
          <a:r>
            <a:rPr lang="en-US" sz="1800" dirty="0" err="1" smtClean="0"/>
            <a:t>ausgedehnten</a:t>
          </a:r>
          <a:r>
            <a:rPr lang="en-US" sz="1800" dirty="0" smtClean="0"/>
            <a:t>’ (</a:t>
          </a:r>
          <a:r>
            <a:rPr lang="en-US" sz="1800" dirty="0" err="1" smtClean="0"/>
            <a:t>strukturierten</a:t>
          </a:r>
          <a:r>
            <a:rPr lang="en-US" sz="1800" dirty="0" smtClean="0"/>
            <a:t>) </a:t>
          </a:r>
          <a:r>
            <a:rPr lang="en-US" sz="1800" dirty="0" err="1" smtClean="0"/>
            <a:t>astronomischen</a:t>
          </a:r>
          <a:r>
            <a:rPr lang="en-US" sz="1800" dirty="0" smtClean="0"/>
            <a:t> </a:t>
          </a:r>
          <a:r>
            <a:rPr lang="en-US" sz="1800" dirty="0" err="1" smtClean="0"/>
            <a:t>Objekten</a:t>
          </a:r>
          <a:endParaRPr lang="de-DE" sz="1800" dirty="0"/>
        </a:p>
      </dgm:t>
    </dgm:pt>
    <dgm:pt modelId="{F20D7580-8601-4FA5-B376-7C877E49AA42}" type="parTrans" cxnId="{1466799D-FB8A-4DF2-BAD3-3BDE98A9C224}">
      <dgm:prSet/>
      <dgm:spPr/>
      <dgm:t>
        <a:bodyPr/>
        <a:lstStyle/>
        <a:p>
          <a:endParaRPr lang="de-DE"/>
        </a:p>
      </dgm:t>
    </dgm:pt>
    <dgm:pt modelId="{595247F8-22A1-4E78-ADA8-31832640C72D}" type="sibTrans" cxnId="{1466799D-FB8A-4DF2-BAD3-3BDE98A9C224}">
      <dgm:prSet/>
      <dgm:spPr/>
      <dgm:t>
        <a:bodyPr/>
        <a:lstStyle/>
        <a:p>
          <a:endParaRPr lang="de-DE"/>
        </a:p>
      </dgm:t>
    </dgm:pt>
    <dgm:pt modelId="{610BAAAE-DC0E-4264-8320-43427FB3074E}">
      <dgm:prSet custT="1"/>
      <dgm:spPr/>
      <dgm:t>
        <a:bodyPr/>
        <a:lstStyle/>
        <a:p>
          <a:r>
            <a:rPr lang="en-US" sz="1800" b="1" dirty="0" err="1" smtClean="0"/>
            <a:t>Geomormophologie</a:t>
          </a:r>
          <a:r>
            <a:rPr lang="en-US" sz="1800" b="1" dirty="0" smtClean="0"/>
            <a:t>: </a:t>
          </a:r>
        </a:p>
      </dgm:t>
    </dgm:pt>
    <dgm:pt modelId="{0FEB2C3B-5F02-40CB-8B49-8A27DD7EE56E}" type="parTrans" cxnId="{B5F884D8-3A62-44B7-9297-E4708AA7BA88}">
      <dgm:prSet/>
      <dgm:spPr/>
      <dgm:t>
        <a:bodyPr/>
        <a:lstStyle/>
        <a:p>
          <a:endParaRPr lang="de-DE"/>
        </a:p>
      </dgm:t>
    </dgm:pt>
    <dgm:pt modelId="{B9B7AA55-64E0-44CB-B933-3EAF6F06B1D4}" type="sibTrans" cxnId="{B5F884D8-3A62-44B7-9297-E4708AA7BA88}">
      <dgm:prSet/>
      <dgm:spPr/>
      <dgm:t>
        <a:bodyPr/>
        <a:lstStyle/>
        <a:p>
          <a:endParaRPr lang="de-DE"/>
        </a:p>
      </dgm:t>
    </dgm:pt>
    <dgm:pt modelId="{749B7027-9A4B-4DA6-8BEF-6160FD7887AC}">
      <dgm:prSet custT="1"/>
      <dgm:spPr/>
      <dgm:t>
        <a:bodyPr/>
        <a:lstStyle/>
        <a:p>
          <a:r>
            <a:rPr lang="en-US" sz="1800" dirty="0" err="1" smtClean="0"/>
            <a:t>Lehre</a:t>
          </a:r>
          <a:r>
            <a:rPr lang="en-US" sz="1800" dirty="0" smtClean="0"/>
            <a:t> von </a:t>
          </a:r>
          <a:r>
            <a:rPr lang="en-US" sz="1800" dirty="0" err="1" smtClean="0"/>
            <a:t>der</a:t>
          </a:r>
          <a:r>
            <a:rPr lang="en-US" sz="1800" dirty="0" smtClean="0"/>
            <a:t> Gestalt von </a:t>
          </a:r>
          <a:r>
            <a:rPr lang="en-US" sz="1800" dirty="0" err="1" smtClean="0"/>
            <a:t>Gelände</a:t>
          </a:r>
          <a:endParaRPr lang="de-DE" sz="1800" dirty="0"/>
        </a:p>
      </dgm:t>
    </dgm:pt>
    <dgm:pt modelId="{F8E6DCF1-5E07-4F01-AAD5-28B8BAD5B11F}" type="parTrans" cxnId="{9A86EC43-9BB1-4519-8AA9-292CC96588F4}">
      <dgm:prSet/>
      <dgm:spPr/>
      <dgm:t>
        <a:bodyPr/>
        <a:lstStyle/>
        <a:p>
          <a:endParaRPr lang="de-DE"/>
        </a:p>
      </dgm:t>
    </dgm:pt>
    <dgm:pt modelId="{8AB44BEE-1614-48B3-93D8-9E19140D60EF}" type="sibTrans" cxnId="{9A86EC43-9BB1-4519-8AA9-292CC96588F4}">
      <dgm:prSet/>
      <dgm:spPr/>
      <dgm:t>
        <a:bodyPr/>
        <a:lstStyle/>
        <a:p>
          <a:endParaRPr lang="de-DE"/>
        </a:p>
      </dgm:t>
    </dgm:pt>
    <dgm:pt modelId="{363B8287-82A4-4DF2-9623-2330932C1FEB}">
      <dgm:prSet custT="1"/>
      <dgm:spPr/>
      <dgm:t>
        <a:bodyPr/>
        <a:lstStyle/>
        <a:p>
          <a:r>
            <a:rPr lang="en-US" sz="1800" b="1" dirty="0" err="1" smtClean="0"/>
            <a:t>Mathematik</a:t>
          </a:r>
          <a:r>
            <a:rPr lang="en-US" sz="1800" b="1" dirty="0" smtClean="0"/>
            <a:t>: </a:t>
          </a:r>
        </a:p>
      </dgm:t>
    </dgm:pt>
    <dgm:pt modelId="{67CA1126-1882-4E2A-B892-60C9937A1472}" type="parTrans" cxnId="{914DA096-9C5C-45D9-A7F2-97F44E7562EA}">
      <dgm:prSet/>
      <dgm:spPr/>
      <dgm:t>
        <a:bodyPr/>
        <a:lstStyle/>
        <a:p>
          <a:endParaRPr lang="de-DE"/>
        </a:p>
      </dgm:t>
    </dgm:pt>
    <dgm:pt modelId="{DEDF23A3-62F1-4D37-8F70-9E596CAF621D}" type="sibTrans" cxnId="{914DA096-9C5C-45D9-A7F2-97F44E7562EA}">
      <dgm:prSet/>
      <dgm:spPr/>
      <dgm:t>
        <a:bodyPr/>
        <a:lstStyle/>
        <a:p>
          <a:endParaRPr lang="de-DE"/>
        </a:p>
      </dgm:t>
    </dgm:pt>
    <dgm:pt modelId="{FC5DF4B3-1AF8-45F7-9790-B2E6C5E1368D}">
      <dgm:prSet custT="1"/>
      <dgm:spPr/>
      <dgm:t>
        <a:bodyPr/>
        <a:lstStyle/>
        <a:p>
          <a:r>
            <a:rPr lang="en-US" sz="1800" dirty="0" err="1" smtClean="0"/>
            <a:t>Theoretisches</a:t>
          </a:r>
          <a:r>
            <a:rPr lang="en-US" sz="1800" dirty="0" smtClean="0"/>
            <a:t> </a:t>
          </a:r>
          <a:r>
            <a:rPr lang="en-US" sz="1800" dirty="0" err="1" smtClean="0"/>
            <a:t>Modell</a:t>
          </a:r>
          <a:r>
            <a:rPr lang="en-US" sz="1800" dirty="0" smtClean="0"/>
            <a:t> </a:t>
          </a:r>
          <a:r>
            <a:rPr lang="en-US" sz="1800" dirty="0" err="1" smtClean="0"/>
            <a:t>für</a:t>
          </a:r>
          <a:r>
            <a:rPr lang="en-US" sz="1800" dirty="0" smtClean="0"/>
            <a:t> </a:t>
          </a:r>
          <a:r>
            <a:rPr lang="en-US" sz="1800" dirty="0" err="1" smtClean="0"/>
            <a:t>digitale</a:t>
          </a:r>
          <a:r>
            <a:rPr lang="en-US" sz="1800" dirty="0" smtClean="0"/>
            <a:t> </a:t>
          </a:r>
          <a:r>
            <a:rPr lang="en-US" sz="1800" dirty="0" err="1" smtClean="0"/>
            <a:t>Bilder</a:t>
          </a:r>
          <a:r>
            <a:rPr lang="en-US" sz="1800" dirty="0" smtClean="0"/>
            <a:t> </a:t>
          </a:r>
          <a:r>
            <a:rPr lang="en-US" sz="1800" dirty="0" err="1" smtClean="0"/>
            <a:t>usw</a:t>
          </a:r>
          <a:r>
            <a:rPr lang="en-US" sz="1800" dirty="0" smtClean="0"/>
            <a:t>.</a:t>
          </a:r>
          <a:endParaRPr lang="de-DE" sz="1800" dirty="0"/>
        </a:p>
      </dgm:t>
    </dgm:pt>
    <dgm:pt modelId="{18688A8E-1F4D-421A-A4F8-340D175F2552}" type="parTrans" cxnId="{DC8A05D8-514A-41C5-94D7-D5295DC71857}">
      <dgm:prSet/>
      <dgm:spPr/>
      <dgm:t>
        <a:bodyPr/>
        <a:lstStyle/>
        <a:p>
          <a:endParaRPr lang="de-DE"/>
        </a:p>
      </dgm:t>
    </dgm:pt>
    <dgm:pt modelId="{4F5D8F51-B5F9-4BC6-B17F-B18D0D53EAE8}" type="sibTrans" cxnId="{DC8A05D8-514A-41C5-94D7-D5295DC71857}">
      <dgm:prSet/>
      <dgm:spPr/>
      <dgm:t>
        <a:bodyPr/>
        <a:lstStyle/>
        <a:p>
          <a:endParaRPr lang="de-DE"/>
        </a:p>
      </dgm:t>
    </dgm:pt>
    <dgm:pt modelId="{395E000D-0BFF-4828-B688-33AEEDA253D2}">
      <dgm:prSet custT="1"/>
      <dgm:spPr/>
      <dgm:t>
        <a:bodyPr/>
        <a:lstStyle/>
        <a:p>
          <a:r>
            <a:rPr lang="en-US" sz="1800" b="1" dirty="0" err="1" smtClean="0"/>
            <a:t>Psychologische</a:t>
          </a:r>
          <a:r>
            <a:rPr lang="en-US" sz="1800" b="1" dirty="0" smtClean="0"/>
            <a:t> </a:t>
          </a:r>
          <a:r>
            <a:rPr lang="en-US" sz="1800" b="1" dirty="0" err="1" smtClean="0"/>
            <a:t>Morphologie</a:t>
          </a:r>
          <a:r>
            <a:rPr lang="en-US" sz="1800" b="1" dirty="0" smtClean="0"/>
            <a:t>: </a:t>
          </a:r>
          <a:endParaRPr lang="en-US" sz="1800" b="1" dirty="0"/>
        </a:p>
      </dgm:t>
    </dgm:pt>
    <dgm:pt modelId="{17DA4097-FEFA-4096-BC08-706E7FADB840}" type="parTrans" cxnId="{69E775C2-2677-40CC-A3C1-172DEC4647BD}">
      <dgm:prSet/>
      <dgm:spPr/>
      <dgm:t>
        <a:bodyPr/>
        <a:lstStyle/>
        <a:p>
          <a:endParaRPr lang="de-DE"/>
        </a:p>
      </dgm:t>
    </dgm:pt>
    <dgm:pt modelId="{5E6893ED-8FF0-4816-82F5-088FB18B479F}" type="sibTrans" cxnId="{69E775C2-2677-40CC-A3C1-172DEC4647BD}">
      <dgm:prSet/>
      <dgm:spPr/>
      <dgm:t>
        <a:bodyPr/>
        <a:lstStyle/>
        <a:p>
          <a:endParaRPr lang="de-DE"/>
        </a:p>
      </dgm:t>
    </dgm:pt>
    <dgm:pt modelId="{89F45BAB-FF14-47D3-860F-125BDAF5AA5E}">
      <dgm:prSet custT="1"/>
      <dgm:spPr/>
      <dgm:t>
        <a:bodyPr/>
        <a:lstStyle/>
        <a:p>
          <a:r>
            <a:rPr lang="en-US" sz="1800" dirty="0" err="1" smtClean="0"/>
            <a:t>Geisteswissenschaftlich</a:t>
          </a:r>
          <a:r>
            <a:rPr lang="en-US" sz="1800" dirty="0" smtClean="0"/>
            <a:t> </a:t>
          </a:r>
          <a:r>
            <a:rPr lang="en-US" sz="1800" dirty="0" err="1" smtClean="0"/>
            <a:t>orientierte</a:t>
          </a:r>
          <a:r>
            <a:rPr lang="en-US" sz="1800" dirty="0" smtClean="0"/>
            <a:t> Tradition in </a:t>
          </a:r>
          <a:r>
            <a:rPr lang="en-US" sz="1800" dirty="0" err="1" smtClean="0"/>
            <a:t>der</a:t>
          </a:r>
          <a:r>
            <a:rPr lang="de-DE" sz="1800" dirty="0" smtClean="0"/>
            <a:t> </a:t>
          </a:r>
          <a:r>
            <a:rPr lang="en-US" sz="1800" dirty="0" err="1" smtClean="0"/>
            <a:t>Psychologie</a:t>
          </a:r>
          <a:endParaRPr lang="de-DE" sz="1800" dirty="0"/>
        </a:p>
      </dgm:t>
    </dgm:pt>
    <dgm:pt modelId="{D6832D21-19CC-49B8-B5A8-FB7A52F95AC0}" type="parTrans" cxnId="{9A728A7C-AC6C-424E-987E-1BB645A210B6}">
      <dgm:prSet/>
      <dgm:spPr/>
      <dgm:t>
        <a:bodyPr/>
        <a:lstStyle/>
        <a:p>
          <a:endParaRPr lang="de-DE"/>
        </a:p>
      </dgm:t>
    </dgm:pt>
    <dgm:pt modelId="{2D38C5F2-CD6D-4FFA-9A3D-7C465DA7BEF6}" type="sibTrans" cxnId="{9A728A7C-AC6C-424E-987E-1BB645A210B6}">
      <dgm:prSet/>
      <dgm:spPr/>
      <dgm:t>
        <a:bodyPr/>
        <a:lstStyle/>
        <a:p>
          <a:endParaRPr lang="de-DE"/>
        </a:p>
      </dgm:t>
    </dgm:pt>
    <dgm:pt modelId="{F5AA4CAD-B3FA-4F32-88ED-1B6843E5CD16}">
      <dgm:prSet custT="1"/>
      <dgm:spPr/>
      <dgm:t>
        <a:bodyPr/>
        <a:lstStyle/>
        <a:p>
          <a:r>
            <a:rPr lang="en-US" sz="1800" b="1" dirty="0" err="1" smtClean="0"/>
            <a:t>Biologie</a:t>
          </a:r>
          <a:r>
            <a:rPr lang="en-US" sz="1800" b="1" dirty="0" smtClean="0"/>
            <a:t>: </a:t>
          </a:r>
        </a:p>
      </dgm:t>
    </dgm:pt>
    <dgm:pt modelId="{C85521C8-861D-4BBE-AED2-17813E22205D}" type="parTrans" cxnId="{BDE18429-92D1-4F13-9055-D41C909F0634}">
      <dgm:prSet/>
      <dgm:spPr/>
      <dgm:t>
        <a:bodyPr/>
        <a:lstStyle/>
        <a:p>
          <a:endParaRPr lang="de-DE"/>
        </a:p>
      </dgm:t>
    </dgm:pt>
    <dgm:pt modelId="{683080E2-D685-4AAC-8685-3FA742154772}" type="sibTrans" cxnId="{BDE18429-92D1-4F13-9055-D41C909F0634}">
      <dgm:prSet/>
      <dgm:spPr/>
      <dgm:t>
        <a:bodyPr/>
        <a:lstStyle/>
        <a:p>
          <a:endParaRPr lang="de-DE"/>
        </a:p>
      </dgm:t>
    </dgm:pt>
    <dgm:pt modelId="{79B954F5-7995-4262-A4E3-D3EFEFA23853}">
      <dgm:prSet custT="1"/>
      <dgm:spPr/>
      <dgm:t>
        <a:bodyPr/>
        <a:lstStyle/>
        <a:p>
          <a:r>
            <a:rPr lang="en-US" sz="1800" dirty="0" smtClean="0"/>
            <a:t>Form und Gestalt </a:t>
          </a:r>
          <a:r>
            <a:rPr lang="en-US" sz="1800" dirty="0" err="1" smtClean="0"/>
            <a:t>eines</a:t>
          </a:r>
          <a:r>
            <a:rPr lang="en-US" sz="1800" dirty="0" smtClean="0"/>
            <a:t> </a:t>
          </a:r>
          <a:r>
            <a:rPr lang="en-US" sz="1800" dirty="0" err="1" smtClean="0"/>
            <a:t>Organismus</a:t>
          </a:r>
          <a:r>
            <a:rPr lang="en-US" sz="1800" dirty="0" smtClean="0"/>
            <a:t> </a:t>
          </a:r>
          <a:r>
            <a:rPr lang="en-US" sz="1800" dirty="0" err="1" smtClean="0"/>
            <a:t>oder</a:t>
          </a:r>
          <a:r>
            <a:rPr lang="en-US" sz="1800" dirty="0" smtClean="0"/>
            <a:t> von </a:t>
          </a:r>
          <a:r>
            <a:rPr lang="en-US" sz="1800" dirty="0" err="1" smtClean="0"/>
            <a:t>dessen</a:t>
          </a:r>
          <a:r>
            <a:rPr lang="en-US" sz="1800" dirty="0" smtClean="0"/>
            <a:t> </a:t>
          </a:r>
          <a:r>
            <a:rPr lang="en-US" sz="1800" dirty="0" err="1" smtClean="0"/>
            <a:t>Teilen</a:t>
          </a:r>
          <a:endParaRPr lang="de-DE" sz="1800" dirty="0"/>
        </a:p>
      </dgm:t>
    </dgm:pt>
    <dgm:pt modelId="{2B567407-C384-47C4-8CAE-BECE5D2D8DB0}" type="parTrans" cxnId="{7EAC4CD3-38CC-4A4A-8DDE-17D8F3F85BD4}">
      <dgm:prSet/>
      <dgm:spPr/>
      <dgm:t>
        <a:bodyPr/>
        <a:lstStyle/>
        <a:p>
          <a:endParaRPr lang="de-DE"/>
        </a:p>
      </dgm:t>
    </dgm:pt>
    <dgm:pt modelId="{909E406C-8D92-4CEA-8B7A-BB81C8A30E29}" type="sibTrans" cxnId="{7EAC4CD3-38CC-4A4A-8DDE-17D8F3F85BD4}">
      <dgm:prSet/>
      <dgm:spPr/>
      <dgm:t>
        <a:bodyPr/>
        <a:lstStyle/>
        <a:p>
          <a:endParaRPr lang="de-DE"/>
        </a:p>
      </dgm:t>
    </dgm:pt>
    <dgm:pt modelId="{940B8303-CD3A-4384-A26D-1F9BF62C4D8A}" type="pres">
      <dgm:prSet presAssocID="{5A3E3747-8F84-4D26-9CDF-08CF9AD74849}" presName="linear" presStyleCnt="0">
        <dgm:presLayoutVars>
          <dgm:dir/>
          <dgm:animLvl val="lvl"/>
          <dgm:resizeHandles val="exact"/>
        </dgm:presLayoutVars>
      </dgm:prSet>
      <dgm:spPr/>
      <dgm:t>
        <a:bodyPr/>
        <a:lstStyle/>
        <a:p>
          <a:endParaRPr lang="de-DE"/>
        </a:p>
      </dgm:t>
    </dgm:pt>
    <dgm:pt modelId="{05FCAEB8-FC28-4FC2-B4BE-D92959938143}" type="pres">
      <dgm:prSet presAssocID="{363B8287-82A4-4DF2-9623-2330932C1FEB}" presName="parentLin" presStyleCnt="0"/>
      <dgm:spPr/>
      <dgm:t>
        <a:bodyPr/>
        <a:lstStyle/>
        <a:p>
          <a:endParaRPr lang="de-DE"/>
        </a:p>
      </dgm:t>
    </dgm:pt>
    <dgm:pt modelId="{4D2AD5E2-DDFD-4E51-82FE-B791BCB1A990}" type="pres">
      <dgm:prSet presAssocID="{363B8287-82A4-4DF2-9623-2330932C1FEB}" presName="parentLeftMargin" presStyleLbl="node1" presStyleIdx="0" presStyleCnt="5"/>
      <dgm:spPr/>
      <dgm:t>
        <a:bodyPr/>
        <a:lstStyle/>
        <a:p>
          <a:endParaRPr lang="de-DE"/>
        </a:p>
      </dgm:t>
    </dgm:pt>
    <dgm:pt modelId="{E349366D-BEC0-447D-A15D-0EA2A9D16E57}" type="pres">
      <dgm:prSet presAssocID="{363B8287-82A4-4DF2-9623-2330932C1FEB}" presName="parentText" presStyleLbl="node1" presStyleIdx="0" presStyleCnt="5" custScaleX="62810">
        <dgm:presLayoutVars>
          <dgm:chMax val="0"/>
          <dgm:bulletEnabled val="1"/>
        </dgm:presLayoutVars>
      </dgm:prSet>
      <dgm:spPr/>
      <dgm:t>
        <a:bodyPr/>
        <a:lstStyle/>
        <a:p>
          <a:endParaRPr lang="de-DE"/>
        </a:p>
      </dgm:t>
    </dgm:pt>
    <dgm:pt modelId="{0B249C7A-39F6-48DD-8E70-7CBE2513FF9D}" type="pres">
      <dgm:prSet presAssocID="{363B8287-82A4-4DF2-9623-2330932C1FEB}" presName="negativeSpace" presStyleCnt="0"/>
      <dgm:spPr/>
      <dgm:t>
        <a:bodyPr/>
        <a:lstStyle/>
        <a:p>
          <a:endParaRPr lang="de-DE"/>
        </a:p>
      </dgm:t>
    </dgm:pt>
    <dgm:pt modelId="{6DFE0B8E-CED7-4F54-9703-79C8D0B275E4}" type="pres">
      <dgm:prSet presAssocID="{363B8287-82A4-4DF2-9623-2330932C1FEB}" presName="childText" presStyleLbl="conFgAcc1" presStyleIdx="0" presStyleCnt="5">
        <dgm:presLayoutVars>
          <dgm:bulletEnabled val="1"/>
        </dgm:presLayoutVars>
      </dgm:prSet>
      <dgm:spPr/>
      <dgm:t>
        <a:bodyPr/>
        <a:lstStyle/>
        <a:p>
          <a:endParaRPr lang="de-DE"/>
        </a:p>
      </dgm:t>
    </dgm:pt>
    <dgm:pt modelId="{3558C3E1-CB20-4D09-BA00-6A10556F7650}" type="pres">
      <dgm:prSet presAssocID="{DEDF23A3-62F1-4D37-8F70-9E596CAF621D}" presName="spaceBetweenRectangles" presStyleCnt="0"/>
      <dgm:spPr/>
      <dgm:t>
        <a:bodyPr/>
        <a:lstStyle/>
        <a:p>
          <a:endParaRPr lang="de-DE"/>
        </a:p>
      </dgm:t>
    </dgm:pt>
    <dgm:pt modelId="{89FBD84E-8E99-4EB7-B063-5F25811FE82F}" type="pres">
      <dgm:prSet presAssocID="{610BAAAE-DC0E-4264-8320-43427FB3074E}" presName="parentLin" presStyleCnt="0"/>
      <dgm:spPr/>
      <dgm:t>
        <a:bodyPr/>
        <a:lstStyle/>
        <a:p>
          <a:endParaRPr lang="de-DE"/>
        </a:p>
      </dgm:t>
    </dgm:pt>
    <dgm:pt modelId="{69AD440E-4218-4EAD-9B79-3D49851F30F8}" type="pres">
      <dgm:prSet presAssocID="{610BAAAE-DC0E-4264-8320-43427FB3074E}" presName="parentLeftMargin" presStyleLbl="node1" presStyleIdx="0" presStyleCnt="5"/>
      <dgm:spPr/>
      <dgm:t>
        <a:bodyPr/>
        <a:lstStyle/>
        <a:p>
          <a:endParaRPr lang="de-DE"/>
        </a:p>
      </dgm:t>
    </dgm:pt>
    <dgm:pt modelId="{15B0CD23-EC3B-41E1-9950-41E06CFF819A}" type="pres">
      <dgm:prSet presAssocID="{610BAAAE-DC0E-4264-8320-43427FB3074E}" presName="parentText" presStyleLbl="node1" presStyleIdx="1" presStyleCnt="5" custScaleX="62811" custLinFactNeighborX="-826">
        <dgm:presLayoutVars>
          <dgm:chMax val="0"/>
          <dgm:bulletEnabled val="1"/>
        </dgm:presLayoutVars>
      </dgm:prSet>
      <dgm:spPr/>
      <dgm:t>
        <a:bodyPr/>
        <a:lstStyle/>
        <a:p>
          <a:endParaRPr lang="de-DE"/>
        </a:p>
      </dgm:t>
    </dgm:pt>
    <dgm:pt modelId="{118C2972-DEED-4958-BE98-173FB573D6B4}" type="pres">
      <dgm:prSet presAssocID="{610BAAAE-DC0E-4264-8320-43427FB3074E}" presName="negativeSpace" presStyleCnt="0"/>
      <dgm:spPr/>
      <dgm:t>
        <a:bodyPr/>
        <a:lstStyle/>
        <a:p>
          <a:endParaRPr lang="de-DE"/>
        </a:p>
      </dgm:t>
    </dgm:pt>
    <dgm:pt modelId="{2F58A7F6-A6E2-41EF-8CD8-39F23DA96541}" type="pres">
      <dgm:prSet presAssocID="{610BAAAE-DC0E-4264-8320-43427FB3074E}" presName="childText" presStyleLbl="conFgAcc1" presStyleIdx="1" presStyleCnt="5" custLinFactNeighborY="38429">
        <dgm:presLayoutVars>
          <dgm:bulletEnabled val="1"/>
        </dgm:presLayoutVars>
      </dgm:prSet>
      <dgm:spPr/>
      <dgm:t>
        <a:bodyPr/>
        <a:lstStyle/>
        <a:p>
          <a:endParaRPr lang="de-DE"/>
        </a:p>
      </dgm:t>
    </dgm:pt>
    <dgm:pt modelId="{1787404F-6DDC-4601-978D-952516040F91}" type="pres">
      <dgm:prSet presAssocID="{B9B7AA55-64E0-44CB-B933-3EAF6F06B1D4}" presName="spaceBetweenRectangles" presStyleCnt="0"/>
      <dgm:spPr/>
      <dgm:t>
        <a:bodyPr/>
        <a:lstStyle/>
        <a:p>
          <a:endParaRPr lang="de-DE"/>
        </a:p>
      </dgm:t>
    </dgm:pt>
    <dgm:pt modelId="{88BCF179-82BF-4DED-A860-2033773D8A6A}" type="pres">
      <dgm:prSet presAssocID="{9AC9B356-703D-4E91-A139-1FE6C673F8E9}" presName="parentLin" presStyleCnt="0"/>
      <dgm:spPr/>
      <dgm:t>
        <a:bodyPr/>
        <a:lstStyle/>
        <a:p>
          <a:endParaRPr lang="de-DE"/>
        </a:p>
      </dgm:t>
    </dgm:pt>
    <dgm:pt modelId="{8317CD8B-D935-4C47-A70E-570F2F62270A}" type="pres">
      <dgm:prSet presAssocID="{9AC9B356-703D-4E91-A139-1FE6C673F8E9}" presName="parentLeftMargin" presStyleLbl="node1" presStyleIdx="1" presStyleCnt="5"/>
      <dgm:spPr/>
      <dgm:t>
        <a:bodyPr/>
        <a:lstStyle/>
        <a:p>
          <a:endParaRPr lang="de-DE"/>
        </a:p>
      </dgm:t>
    </dgm:pt>
    <dgm:pt modelId="{049F93F3-38B0-437C-984F-17D830AC133D}" type="pres">
      <dgm:prSet presAssocID="{9AC9B356-703D-4E91-A139-1FE6C673F8E9}" presName="parentText" presStyleLbl="node1" presStyleIdx="2" presStyleCnt="5" custScaleX="62810">
        <dgm:presLayoutVars>
          <dgm:chMax val="0"/>
          <dgm:bulletEnabled val="1"/>
        </dgm:presLayoutVars>
      </dgm:prSet>
      <dgm:spPr/>
      <dgm:t>
        <a:bodyPr/>
        <a:lstStyle/>
        <a:p>
          <a:endParaRPr lang="de-DE"/>
        </a:p>
      </dgm:t>
    </dgm:pt>
    <dgm:pt modelId="{B780C591-DE8C-410C-8EFC-DAD0D7987665}" type="pres">
      <dgm:prSet presAssocID="{9AC9B356-703D-4E91-A139-1FE6C673F8E9}" presName="negativeSpace" presStyleCnt="0"/>
      <dgm:spPr/>
      <dgm:t>
        <a:bodyPr/>
        <a:lstStyle/>
        <a:p>
          <a:endParaRPr lang="de-DE"/>
        </a:p>
      </dgm:t>
    </dgm:pt>
    <dgm:pt modelId="{354E3BEB-EE63-4146-A858-9F9810431D1B}" type="pres">
      <dgm:prSet presAssocID="{9AC9B356-703D-4E91-A139-1FE6C673F8E9}" presName="childText" presStyleLbl="conFgAcc1" presStyleIdx="2" presStyleCnt="5" custLinFactNeighborX="781" custLinFactNeighborY="-28315">
        <dgm:presLayoutVars>
          <dgm:bulletEnabled val="1"/>
        </dgm:presLayoutVars>
      </dgm:prSet>
      <dgm:spPr/>
      <dgm:t>
        <a:bodyPr/>
        <a:lstStyle/>
        <a:p>
          <a:endParaRPr lang="de-DE"/>
        </a:p>
      </dgm:t>
    </dgm:pt>
    <dgm:pt modelId="{005505B7-F565-4BF4-AF91-97A1A475D82F}" type="pres">
      <dgm:prSet presAssocID="{AEA22C5F-3CCD-4229-A6EB-168DAF6D30FF}" presName="spaceBetweenRectangles" presStyleCnt="0"/>
      <dgm:spPr/>
      <dgm:t>
        <a:bodyPr/>
        <a:lstStyle/>
        <a:p>
          <a:endParaRPr lang="de-DE"/>
        </a:p>
      </dgm:t>
    </dgm:pt>
    <dgm:pt modelId="{057CF2BB-8295-4892-A791-D74FA89544CC}" type="pres">
      <dgm:prSet presAssocID="{F5AA4CAD-B3FA-4F32-88ED-1B6843E5CD16}" presName="parentLin" presStyleCnt="0"/>
      <dgm:spPr/>
      <dgm:t>
        <a:bodyPr/>
        <a:lstStyle/>
        <a:p>
          <a:endParaRPr lang="de-DE"/>
        </a:p>
      </dgm:t>
    </dgm:pt>
    <dgm:pt modelId="{E97697E7-9D51-4A14-9C37-A84EEA2A138E}" type="pres">
      <dgm:prSet presAssocID="{F5AA4CAD-B3FA-4F32-88ED-1B6843E5CD16}" presName="parentLeftMargin" presStyleLbl="node1" presStyleIdx="2" presStyleCnt="5"/>
      <dgm:spPr/>
      <dgm:t>
        <a:bodyPr/>
        <a:lstStyle/>
        <a:p>
          <a:endParaRPr lang="de-DE"/>
        </a:p>
      </dgm:t>
    </dgm:pt>
    <dgm:pt modelId="{292C8714-D8C8-4F70-AE67-D33F71371FE2}" type="pres">
      <dgm:prSet presAssocID="{F5AA4CAD-B3FA-4F32-88ED-1B6843E5CD16}" presName="parentText" presStyleLbl="node1" presStyleIdx="3" presStyleCnt="5" custScaleX="62219">
        <dgm:presLayoutVars>
          <dgm:chMax val="0"/>
          <dgm:bulletEnabled val="1"/>
        </dgm:presLayoutVars>
      </dgm:prSet>
      <dgm:spPr/>
      <dgm:t>
        <a:bodyPr/>
        <a:lstStyle/>
        <a:p>
          <a:endParaRPr lang="de-DE"/>
        </a:p>
      </dgm:t>
    </dgm:pt>
    <dgm:pt modelId="{C535D47F-D2AA-4EC6-B0F4-398DE79B3263}" type="pres">
      <dgm:prSet presAssocID="{F5AA4CAD-B3FA-4F32-88ED-1B6843E5CD16}" presName="negativeSpace" presStyleCnt="0"/>
      <dgm:spPr/>
      <dgm:t>
        <a:bodyPr/>
        <a:lstStyle/>
        <a:p>
          <a:endParaRPr lang="de-DE"/>
        </a:p>
      </dgm:t>
    </dgm:pt>
    <dgm:pt modelId="{92965520-60E5-4CDC-931B-93B988ABAEA8}" type="pres">
      <dgm:prSet presAssocID="{F5AA4CAD-B3FA-4F32-88ED-1B6843E5CD16}" presName="childText" presStyleLbl="conFgAcc1" presStyleIdx="3" presStyleCnt="5">
        <dgm:presLayoutVars>
          <dgm:bulletEnabled val="1"/>
        </dgm:presLayoutVars>
      </dgm:prSet>
      <dgm:spPr/>
      <dgm:t>
        <a:bodyPr/>
        <a:lstStyle/>
        <a:p>
          <a:endParaRPr lang="de-DE"/>
        </a:p>
      </dgm:t>
    </dgm:pt>
    <dgm:pt modelId="{ECDFD070-FE1D-432D-924F-D1C5ED9524CD}" type="pres">
      <dgm:prSet presAssocID="{683080E2-D685-4AAC-8685-3FA742154772}" presName="spaceBetweenRectangles" presStyleCnt="0"/>
      <dgm:spPr/>
      <dgm:t>
        <a:bodyPr/>
        <a:lstStyle/>
        <a:p>
          <a:endParaRPr lang="de-DE"/>
        </a:p>
      </dgm:t>
    </dgm:pt>
    <dgm:pt modelId="{8E4F56A8-1EBA-4593-93A1-D07942644700}" type="pres">
      <dgm:prSet presAssocID="{395E000D-0BFF-4828-B688-33AEEDA253D2}" presName="parentLin" presStyleCnt="0"/>
      <dgm:spPr/>
      <dgm:t>
        <a:bodyPr/>
        <a:lstStyle/>
        <a:p>
          <a:endParaRPr lang="de-DE"/>
        </a:p>
      </dgm:t>
    </dgm:pt>
    <dgm:pt modelId="{08EF8417-CA04-4366-A1A7-D0A23BAB6DB7}" type="pres">
      <dgm:prSet presAssocID="{395E000D-0BFF-4828-B688-33AEEDA253D2}" presName="parentLeftMargin" presStyleLbl="node1" presStyleIdx="3" presStyleCnt="5"/>
      <dgm:spPr/>
      <dgm:t>
        <a:bodyPr/>
        <a:lstStyle/>
        <a:p>
          <a:endParaRPr lang="de-DE"/>
        </a:p>
      </dgm:t>
    </dgm:pt>
    <dgm:pt modelId="{E5DAA9C5-B8CD-4FAD-848D-BEF35BAAD041}" type="pres">
      <dgm:prSet presAssocID="{395E000D-0BFF-4828-B688-33AEEDA253D2}" presName="parentText" presStyleLbl="node1" presStyleIdx="4" presStyleCnt="5" custScaleX="62810">
        <dgm:presLayoutVars>
          <dgm:chMax val="0"/>
          <dgm:bulletEnabled val="1"/>
        </dgm:presLayoutVars>
      </dgm:prSet>
      <dgm:spPr/>
      <dgm:t>
        <a:bodyPr/>
        <a:lstStyle/>
        <a:p>
          <a:endParaRPr lang="de-DE"/>
        </a:p>
      </dgm:t>
    </dgm:pt>
    <dgm:pt modelId="{FC58CB2C-8EDD-40BD-8578-34E3B63A16E7}" type="pres">
      <dgm:prSet presAssocID="{395E000D-0BFF-4828-B688-33AEEDA253D2}" presName="negativeSpace" presStyleCnt="0"/>
      <dgm:spPr/>
      <dgm:t>
        <a:bodyPr/>
        <a:lstStyle/>
        <a:p>
          <a:endParaRPr lang="de-DE"/>
        </a:p>
      </dgm:t>
    </dgm:pt>
    <dgm:pt modelId="{C138161B-0A14-49A0-80E5-8A6A891CC5A7}" type="pres">
      <dgm:prSet presAssocID="{395E000D-0BFF-4828-B688-33AEEDA253D2}" presName="childText" presStyleLbl="conFgAcc1" presStyleIdx="4" presStyleCnt="5">
        <dgm:presLayoutVars>
          <dgm:bulletEnabled val="1"/>
        </dgm:presLayoutVars>
      </dgm:prSet>
      <dgm:spPr/>
      <dgm:t>
        <a:bodyPr/>
        <a:lstStyle/>
        <a:p>
          <a:endParaRPr lang="de-DE"/>
        </a:p>
      </dgm:t>
    </dgm:pt>
  </dgm:ptLst>
  <dgm:cxnLst>
    <dgm:cxn modelId="{E08DA8A9-69FA-41C6-921D-759BAE2DE047}" type="presOf" srcId="{395E000D-0BFF-4828-B688-33AEEDA253D2}" destId="{08EF8417-CA04-4366-A1A7-D0A23BAB6DB7}" srcOrd="0" destOrd="0" presId="urn:microsoft.com/office/officeart/2005/8/layout/list1"/>
    <dgm:cxn modelId="{69E775C2-2677-40CC-A3C1-172DEC4647BD}" srcId="{5A3E3747-8F84-4D26-9CDF-08CF9AD74849}" destId="{395E000D-0BFF-4828-B688-33AEEDA253D2}" srcOrd="4" destOrd="0" parTransId="{17DA4097-FEFA-4096-BC08-706E7FADB840}" sibTransId="{5E6893ED-8FF0-4816-82F5-088FB18B479F}"/>
    <dgm:cxn modelId="{1466799D-FB8A-4DF2-BAD3-3BDE98A9C224}" srcId="{9AC9B356-703D-4E91-A139-1FE6C673F8E9}" destId="{5333BD18-E105-40C1-9F42-1576D2D2660F}" srcOrd="0" destOrd="0" parTransId="{F20D7580-8601-4FA5-B376-7C877E49AA42}" sibTransId="{595247F8-22A1-4E78-ADA8-31832640C72D}"/>
    <dgm:cxn modelId="{B5DE9606-1D9A-492E-8D2D-79958C4CB170}" type="presOf" srcId="{9AC9B356-703D-4E91-A139-1FE6C673F8E9}" destId="{049F93F3-38B0-437C-984F-17D830AC133D}" srcOrd="1" destOrd="0" presId="urn:microsoft.com/office/officeart/2005/8/layout/list1"/>
    <dgm:cxn modelId="{E32D73E2-5AD3-4697-80CC-225488CB769D}" type="presOf" srcId="{FC5DF4B3-1AF8-45F7-9790-B2E6C5E1368D}" destId="{6DFE0B8E-CED7-4F54-9703-79C8D0B275E4}" srcOrd="0" destOrd="0" presId="urn:microsoft.com/office/officeart/2005/8/layout/list1"/>
    <dgm:cxn modelId="{7EAC4CD3-38CC-4A4A-8DDE-17D8F3F85BD4}" srcId="{F5AA4CAD-B3FA-4F32-88ED-1B6843E5CD16}" destId="{79B954F5-7995-4262-A4E3-D3EFEFA23853}" srcOrd="0" destOrd="0" parTransId="{2B567407-C384-47C4-8CAE-BECE5D2D8DB0}" sibTransId="{909E406C-8D92-4CEA-8B7A-BB81C8A30E29}"/>
    <dgm:cxn modelId="{7480B258-D7E9-486C-992E-5718EF5C70BB}" type="presOf" srcId="{749B7027-9A4B-4DA6-8BEF-6160FD7887AC}" destId="{2F58A7F6-A6E2-41EF-8CD8-39F23DA96541}" srcOrd="0" destOrd="0" presId="urn:microsoft.com/office/officeart/2005/8/layout/list1"/>
    <dgm:cxn modelId="{8F7F3353-888B-4064-BC13-F44F9E458AAF}" type="presOf" srcId="{5333BD18-E105-40C1-9F42-1576D2D2660F}" destId="{354E3BEB-EE63-4146-A858-9F9810431D1B}" srcOrd="0" destOrd="0" presId="urn:microsoft.com/office/officeart/2005/8/layout/list1"/>
    <dgm:cxn modelId="{7874FB5E-CDBD-4DBB-A383-4BAE537DF52A}" type="presOf" srcId="{363B8287-82A4-4DF2-9623-2330932C1FEB}" destId="{4D2AD5E2-DDFD-4E51-82FE-B791BCB1A990}" srcOrd="0" destOrd="0" presId="urn:microsoft.com/office/officeart/2005/8/layout/list1"/>
    <dgm:cxn modelId="{B5F884D8-3A62-44B7-9297-E4708AA7BA88}" srcId="{5A3E3747-8F84-4D26-9CDF-08CF9AD74849}" destId="{610BAAAE-DC0E-4264-8320-43427FB3074E}" srcOrd="1" destOrd="0" parTransId="{0FEB2C3B-5F02-40CB-8B49-8A27DD7EE56E}" sibTransId="{B9B7AA55-64E0-44CB-B933-3EAF6F06B1D4}"/>
    <dgm:cxn modelId="{9A86EC43-9BB1-4519-8AA9-292CC96588F4}" srcId="{610BAAAE-DC0E-4264-8320-43427FB3074E}" destId="{749B7027-9A4B-4DA6-8BEF-6160FD7887AC}" srcOrd="0" destOrd="0" parTransId="{F8E6DCF1-5E07-4F01-AAD5-28B8BAD5B11F}" sibTransId="{8AB44BEE-1614-48B3-93D8-9E19140D60EF}"/>
    <dgm:cxn modelId="{4A79E7CC-907D-4C68-94AF-948A821887F6}" srcId="{5A3E3747-8F84-4D26-9CDF-08CF9AD74849}" destId="{9AC9B356-703D-4E91-A139-1FE6C673F8E9}" srcOrd="2" destOrd="0" parTransId="{6D3E54F9-7838-4603-9828-0BCC66031B13}" sibTransId="{AEA22C5F-3CCD-4229-A6EB-168DAF6D30FF}"/>
    <dgm:cxn modelId="{2CA3EB56-6DA1-42FF-8D3E-1953D6283F26}" type="presOf" srcId="{79B954F5-7995-4262-A4E3-D3EFEFA23853}" destId="{92965520-60E5-4CDC-931B-93B988ABAEA8}" srcOrd="0" destOrd="0" presId="urn:microsoft.com/office/officeart/2005/8/layout/list1"/>
    <dgm:cxn modelId="{BDE18429-92D1-4F13-9055-D41C909F0634}" srcId="{5A3E3747-8F84-4D26-9CDF-08CF9AD74849}" destId="{F5AA4CAD-B3FA-4F32-88ED-1B6843E5CD16}" srcOrd="3" destOrd="0" parTransId="{C85521C8-861D-4BBE-AED2-17813E22205D}" sibTransId="{683080E2-D685-4AAC-8685-3FA742154772}"/>
    <dgm:cxn modelId="{08D99334-FC5B-44A6-8F67-351D0DD24E25}" type="presOf" srcId="{89F45BAB-FF14-47D3-860F-125BDAF5AA5E}" destId="{C138161B-0A14-49A0-80E5-8A6A891CC5A7}" srcOrd="0" destOrd="0" presId="urn:microsoft.com/office/officeart/2005/8/layout/list1"/>
    <dgm:cxn modelId="{BA628734-9B25-4AE8-82DD-E4D4E4DA70ED}" type="presOf" srcId="{F5AA4CAD-B3FA-4F32-88ED-1B6843E5CD16}" destId="{E97697E7-9D51-4A14-9C37-A84EEA2A138E}" srcOrd="0" destOrd="0" presId="urn:microsoft.com/office/officeart/2005/8/layout/list1"/>
    <dgm:cxn modelId="{DC8A05D8-514A-41C5-94D7-D5295DC71857}" srcId="{363B8287-82A4-4DF2-9623-2330932C1FEB}" destId="{FC5DF4B3-1AF8-45F7-9790-B2E6C5E1368D}" srcOrd="0" destOrd="0" parTransId="{18688A8E-1F4D-421A-A4F8-340D175F2552}" sibTransId="{4F5D8F51-B5F9-4BC6-B17F-B18D0D53EAE8}"/>
    <dgm:cxn modelId="{A247D0ED-23EA-4BDB-9AF3-D5A7B1AE3426}" type="presOf" srcId="{5A3E3747-8F84-4D26-9CDF-08CF9AD74849}" destId="{940B8303-CD3A-4384-A26D-1F9BF62C4D8A}" srcOrd="0" destOrd="0" presId="urn:microsoft.com/office/officeart/2005/8/layout/list1"/>
    <dgm:cxn modelId="{914DA096-9C5C-45D9-A7F2-97F44E7562EA}" srcId="{5A3E3747-8F84-4D26-9CDF-08CF9AD74849}" destId="{363B8287-82A4-4DF2-9623-2330932C1FEB}" srcOrd="0" destOrd="0" parTransId="{67CA1126-1882-4E2A-B892-60C9937A1472}" sibTransId="{DEDF23A3-62F1-4D37-8F70-9E596CAF621D}"/>
    <dgm:cxn modelId="{C05D384F-CD80-46CD-80A0-1D8E607AB7A6}" type="presOf" srcId="{610BAAAE-DC0E-4264-8320-43427FB3074E}" destId="{69AD440E-4218-4EAD-9B79-3D49851F30F8}" srcOrd="0" destOrd="0" presId="urn:microsoft.com/office/officeart/2005/8/layout/list1"/>
    <dgm:cxn modelId="{BEE52FF7-168D-414A-98B5-CB6D4220B7DC}" type="presOf" srcId="{363B8287-82A4-4DF2-9623-2330932C1FEB}" destId="{E349366D-BEC0-447D-A15D-0EA2A9D16E57}" srcOrd="1" destOrd="0" presId="urn:microsoft.com/office/officeart/2005/8/layout/list1"/>
    <dgm:cxn modelId="{47F9456E-0CF7-474E-84A3-150FD5D12533}" type="presOf" srcId="{610BAAAE-DC0E-4264-8320-43427FB3074E}" destId="{15B0CD23-EC3B-41E1-9950-41E06CFF819A}" srcOrd="1" destOrd="0" presId="urn:microsoft.com/office/officeart/2005/8/layout/list1"/>
    <dgm:cxn modelId="{9ADB2A64-F74C-4DD3-BDDA-61B39733A73A}" type="presOf" srcId="{395E000D-0BFF-4828-B688-33AEEDA253D2}" destId="{E5DAA9C5-B8CD-4FAD-848D-BEF35BAAD041}" srcOrd="1" destOrd="0" presId="urn:microsoft.com/office/officeart/2005/8/layout/list1"/>
    <dgm:cxn modelId="{B1019358-88BA-4EE6-8515-10924DF03531}" type="presOf" srcId="{F5AA4CAD-B3FA-4F32-88ED-1B6843E5CD16}" destId="{292C8714-D8C8-4F70-AE67-D33F71371FE2}" srcOrd="1" destOrd="0" presId="urn:microsoft.com/office/officeart/2005/8/layout/list1"/>
    <dgm:cxn modelId="{B64E9E12-0894-4E1F-ADE3-D897A224298D}" type="presOf" srcId="{9AC9B356-703D-4E91-A139-1FE6C673F8E9}" destId="{8317CD8B-D935-4C47-A70E-570F2F62270A}" srcOrd="0" destOrd="0" presId="urn:microsoft.com/office/officeart/2005/8/layout/list1"/>
    <dgm:cxn modelId="{9A728A7C-AC6C-424E-987E-1BB645A210B6}" srcId="{395E000D-0BFF-4828-B688-33AEEDA253D2}" destId="{89F45BAB-FF14-47D3-860F-125BDAF5AA5E}" srcOrd="0" destOrd="0" parTransId="{D6832D21-19CC-49B8-B5A8-FB7A52F95AC0}" sibTransId="{2D38C5F2-CD6D-4FFA-9A3D-7C465DA7BEF6}"/>
    <dgm:cxn modelId="{3DA2643A-3C5F-4559-88CF-1ADC267B3D45}" type="presParOf" srcId="{940B8303-CD3A-4384-A26D-1F9BF62C4D8A}" destId="{05FCAEB8-FC28-4FC2-B4BE-D92959938143}" srcOrd="0" destOrd="0" presId="urn:microsoft.com/office/officeart/2005/8/layout/list1"/>
    <dgm:cxn modelId="{FEE7C9D9-FB81-4293-9F12-B8F5A5C8357E}" type="presParOf" srcId="{05FCAEB8-FC28-4FC2-B4BE-D92959938143}" destId="{4D2AD5E2-DDFD-4E51-82FE-B791BCB1A990}" srcOrd="0" destOrd="0" presId="urn:microsoft.com/office/officeart/2005/8/layout/list1"/>
    <dgm:cxn modelId="{18127836-D720-4EEA-835F-A9B404132298}" type="presParOf" srcId="{05FCAEB8-FC28-4FC2-B4BE-D92959938143}" destId="{E349366D-BEC0-447D-A15D-0EA2A9D16E57}" srcOrd="1" destOrd="0" presId="urn:microsoft.com/office/officeart/2005/8/layout/list1"/>
    <dgm:cxn modelId="{A9D5BDF5-BBA6-4B19-80F4-4E32948B9319}" type="presParOf" srcId="{940B8303-CD3A-4384-A26D-1F9BF62C4D8A}" destId="{0B249C7A-39F6-48DD-8E70-7CBE2513FF9D}" srcOrd="1" destOrd="0" presId="urn:microsoft.com/office/officeart/2005/8/layout/list1"/>
    <dgm:cxn modelId="{CEE78CBB-49D0-4060-8D2D-DD9234A9B1A2}" type="presParOf" srcId="{940B8303-CD3A-4384-A26D-1F9BF62C4D8A}" destId="{6DFE0B8E-CED7-4F54-9703-79C8D0B275E4}" srcOrd="2" destOrd="0" presId="urn:microsoft.com/office/officeart/2005/8/layout/list1"/>
    <dgm:cxn modelId="{1887BD3B-7FE4-4055-98E6-6708D1BF8CF4}" type="presParOf" srcId="{940B8303-CD3A-4384-A26D-1F9BF62C4D8A}" destId="{3558C3E1-CB20-4D09-BA00-6A10556F7650}" srcOrd="3" destOrd="0" presId="urn:microsoft.com/office/officeart/2005/8/layout/list1"/>
    <dgm:cxn modelId="{2C237896-4CB9-4408-9660-76D2F36DFDAB}" type="presParOf" srcId="{940B8303-CD3A-4384-A26D-1F9BF62C4D8A}" destId="{89FBD84E-8E99-4EB7-B063-5F25811FE82F}" srcOrd="4" destOrd="0" presId="urn:microsoft.com/office/officeart/2005/8/layout/list1"/>
    <dgm:cxn modelId="{416F8E1E-2257-4525-8F8C-04DB630F1A2B}" type="presParOf" srcId="{89FBD84E-8E99-4EB7-B063-5F25811FE82F}" destId="{69AD440E-4218-4EAD-9B79-3D49851F30F8}" srcOrd="0" destOrd="0" presId="urn:microsoft.com/office/officeart/2005/8/layout/list1"/>
    <dgm:cxn modelId="{01A0BD5D-0917-420C-BDC1-134E2D128115}" type="presParOf" srcId="{89FBD84E-8E99-4EB7-B063-5F25811FE82F}" destId="{15B0CD23-EC3B-41E1-9950-41E06CFF819A}" srcOrd="1" destOrd="0" presId="urn:microsoft.com/office/officeart/2005/8/layout/list1"/>
    <dgm:cxn modelId="{D07BFA52-47A9-4AF9-8187-68EFF9B771FD}" type="presParOf" srcId="{940B8303-CD3A-4384-A26D-1F9BF62C4D8A}" destId="{118C2972-DEED-4958-BE98-173FB573D6B4}" srcOrd="5" destOrd="0" presId="urn:microsoft.com/office/officeart/2005/8/layout/list1"/>
    <dgm:cxn modelId="{3E7A8139-C2E8-452E-BEA9-72D2492A4B08}" type="presParOf" srcId="{940B8303-CD3A-4384-A26D-1F9BF62C4D8A}" destId="{2F58A7F6-A6E2-41EF-8CD8-39F23DA96541}" srcOrd="6" destOrd="0" presId="urn:microsoft.com/office/officeart/2005/8/layout/list1"/>
    <dgm:cxn modelId="{7B101B8B-A317-4167-8998-1539588B43DE}" type="presParOf" srcId="{940B8303-CD3A-4384-A26D-1F9BF62C4D8A}" destId="{1787404F-6DDC-4601-978D-952516040F91}" srcOrd="7" destOrd="0" presId="urn:microsoft.com/office/officeart/2005/8/layout/list1"/>
    <dgm:cxn modelId="{E1996750-1230-4A9D-B321-8B281F4BB2C4}" type="presParOf" srcId="{940B8303-CD3A-4384-A26D-1F9BF62C4D8A}" destId="{88BCF179-82BF-4DED-A860-2033773D8A6A}" srcOrd="8" destOrd="0" presId="urn:microsoft.com/office/officeart/2005/8/layout/list1"/>
    <dgm:cxn modelId="{ACF15795-5FC5-4DF2-B170-B584B5EAAD0E}" type="presParOf" srcId="{88BCF179-82BF-4DED-A860-2033773D8A6A}" destId="{8317CD8B-D935-4C47-A70E-570F2F62270A}" srcOrd="0" destOrd="0" presId="urn:microsoft.com/office/officeart/2005/8/layout/list1"/>
    <dgm:cxn modelId="{7EC76E39-38D9-4419-A9E2-CE79F84395E2}" type="presParOf" srcId="{88BCF179-82BF-4DED-A860-2033773D8A6A}" destId="{049F93F3-38B0-437C-984F-17D830AC133D}" srcOrd="1" destOrd="0" presId="urn:microsoft.com/office/officeart/2005/8/layout/list1"/>
    <dgm:cxn modelId="{995F8444-CF8A-4FC0-96F0-171CAF0EB3A1}" type="presParOf" srcId="{940B8303-CD3A-4384-A26D-1F9BF62C4D8A}" destId="{B780C591-DE8C-410C-8EFC-DAD0D7987665}" srcOrd="9" destOrd="0" presId="urn:microsoft.com/office/officeart/2005/8/layout/list1"/>
    <dgm:cxn modelId="{83AAF9D2-B752-4036-87A4-CBDB9287C268}" type="presParOf" srcId="{940B8303-CD3A-4384-A26D-1F9BF62C4D8A}" destId="{354E3BEB-EE63-4146-A858-9F9810431D1B}" srcOrd="10" destOrd="0" presId="urn:microsoft.com/office/officeart/2005/8/layout/list1"/>
    <dgm:cxn modelId="{0AE6D44F-5558-4BB3-9296-8AB14F140C22}" type="presParOf" srcId="{940B8303-CD3A-4384-A26D-1F9BF62C4D8A}" destId="{005505B7-F565-4BF4-AF91-97A1A475D82F}" srcOrd="11" destOrd="0" presId="urn:microsoft.com/office/officeart/2005/8/layout/list1"/>
    <dgm:cxn modelId="{EE8890C9-B903-42C6-A705-7EE5E6B4DC89}" type="presParOf" srcId="{940B8303-CD3A-4384-A26D-1F9BF62C4D8A}" destId="{057CF2BB-8295-4892-A791-D74FA89544CC}" srcOrd="12" destOrd="0" presId="urn:microsoft.com/office/officeart/2005/8/layout/list1"/>
    <dgm:cxn modelId="{566424F9-4C9A-4A95-B7C5-EDEE5BE5DE0F}" type="presParOf" srcId="{057CF2BB-8295-4892-A791-D74FA89544CC}" destId="{E97697E7-9D51-4A14-9C37-A84EEA2A138E}" srcOrd="0" destOrd="0" presId="urn:microsoft.com/office/officeart/2005/8/layout/list1"/>
    <dgm:cxn modelId="{250CF557-05B1-4EE1-A41D-58CFF631BFFE}" type="presParOf" srcId="{057CF2BB-8295-4892-A791-D74FA89544CC}" destId="{292C8714-D8C8-4F70-AE67-D33F71371FE2}" srcOrd="1" destOrd="0" presId="urn:microsoft.com/office/officeart/2005/8/layout/list1"/>
    <dgm:cxn modelId="{0D8D11A2-93A4-4299-AA77-B2F412D07D00}" type="presParOf" srcId="{940B8303-CD3A-4384-A26D-1F9BF62C4D8A}" destId="{C535D47F-D2AA-4EC6-B0F4-398DE79B3263}" srcOrd="13" destOrd="0" presId="urn:microsoft.com/office/officeart/2005/8/layout/list1"/>
    <dgm:cxn modelId="{00EFF895-60BD-480C-9512-026FDB8C026E}" type="presParOf" srcId="{940B8303-CD3A-4384-A26D-1F9BF62C4D8A}" destId="{92965520-60E5-4CDC-931B-93B988ABAEA8}" srcOrd="14" destOrd="0" presId="urn:microsoft.com/office/officeart/2005/8/layout/list1"/>
    <dgm:cxn modelId="{37E43C89-7B41-477F-8EE6-57680E7FE91F}" type="presParOf" srcId="{940B8303-CD3A-4384-A26D-1F9BF62C4D8A}" destId="{ECDFD070-FE1D-432D-924F-D1C5ED9524CD}" srcOrd="15" destOrd="0" presId="urn:microsoft.com/office/officeart/2005/8/layout/list1"/>
    <dgm:cxn modelId="{C414FF90-E7FC-4AF8-A066-5D6719801255}" type="presParOf" srcId="{940B8303-CD3A-4384-A26D-1F9BF62C4D8A}" destId="{8E4F56A8-1EBA-4593-93A1-D07942644700}" srcOrd="16" destOrd="0" presId="urn:microsoft.com/office/officeart/2005/8/layout/list1"/>
    <dgm:cxn modelId="{24DBEA5C-109A-4110-BBAC-DBFFF3756D42}" type="presParOf" srcId="{8E4F56A8-1EBA-4593-93A1-D07942644700}" destId="{08EF8417-CA04-4366-A1A7-D0A23BAB6DB7}" srcOrd="0" destOrd="0" presId="urn:microsoft.com/office/officeart/2005/8/layout/list1"/>
    <dgm:cxn modelId="{A30FB9CE-4FFF-47FD-8F3E-80B446926352}" type="presParOf" srcId="{8E4F56A8-1EBA-4593-93A1-D07942644700}" destId="{E5DAA9C5-B8CD-4FAD-848D-BEF35BAAD041}" srcOrd="1" destOrd="0" presId="urn:microsoft.com/office/officeart/2005/8/layout/list1"/>
    <dgm:cxn modelId="{0503ED2A-A127-4597-9F5B-DC9C1800A327}" type="presParOf" srcId="{940B8303-CD3A-4384-A26D-1F9BF62C4D8A}" destId="{FC58CB2C-8EDD-40BD-8578-34E3B63A16E7}" srcOrd="17" destOrd="0" presId="urn:microsoft.com/office/officeart/2005/8/layout/list1"/>
    <dgm:cxn modelId="{41B9F215-5ED9-40D4-92EA-1EEDEB4488DA}" type="presParOf" srcId="{940B8303-CD3A-4384-A26D-1F9BF62C4D8A}" destId="{C138161B-0A14-49A0-80E5-8A6A891CC5A7}" srcOrd="18"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273436BD-7CCA-4F92-B936-A6B4670D7B69}" type="doc">
      <dgm:prSet loTypeId="urn:microsoft.com/office/officeart/2005/8/layout/hProcess9" loCatId="process" qsTypeId="urn:microsoft.com/office/officeart/2005/8/quickstyle/3d2" qsCatId="3D" csTypeId="urn:microsoft.com/office/officeart/2005/8/colors/accent1_2" csCatId="accent1" phldr="1"/>
      <dgm:spPr/>
    </dgm:pt>
    <dgm:pt modelId="{28157F4A-8736-4587-BFD1-192E8F8DAC24}">
      <dgm:prSet phldrT="[Text]" custT="1"/>
      <dgm:spPr/>
      <dgm:t>
        <a:bodyPr/>
        <a:lstStyle/>
        <a:p>
          <a:r>
            <a:rPr lang="en-US" sz="1800" dirty="0" smtClean="0"/>
            <a:t> </a:t>
          </a:r>
          <a:r>
            <a:rPr lang="en-US" sz="1800" b="1" dirty="0" smtClean="0"/>
            <a:t>Gestalten, die </a:t>
          </a:r>
          <a:r>
            <a:rPr lang="en-US" sz="1800" b="1" dirty="0" err="1" smtClean="0"/>
            <a:t>Varianten</a:t>
          </a:r>
          <a:r>
            <a:rPr lang="en-US" sz="1800" b="1" dirty="0" smtClean="0"/>
            <a:t> </a:t>
          </a:r>
          <a:r>
            <a:rPr lang="en-US" sz="1800" b="1" i="1" dirty="0" err="1" smtClean="0"/>
            <a:t>einer</a:t>
          </a:r>
          <a:r>
            <a:rPr lang="en-US" sz="1800" b="1" i="1" dirty="0" smtClean="0"/>
            <a:t> </a:t>
          </a:r>
          <a:r>
            <a:rPr lang="en-US" sz="1800" b="1" dirty="0" err="1" smtClean="0"/>
            <a:t>Basisgestalt</a:t>
          </a:r>
          <a:r>
            <a:rPr lang="en-US" sz="1800" b="1" dirty="0" smtClean="0"/>
            <a:t> </a:t>
          </a:r>
          <a:r>
            <a:rPr lang="en-US" sz="1800" b="1" dirty="0" err="1" smtClean="0"/>
            <a:t>darstellen</a:t>
          </a:r>
          <a:r>
            <a:rPr lang="en-US" sz="1800" b="1" dirty="0" smtClean="0"/>
            <a:t>, </a:t>
          </a:r>
          <a:r>
            <a:rPr lang="en-US" sz="1800" b="1" dirty="0" err="1" smtClean="0"/>
            <a:t>bilden</a:t>
          </a:r>
          <a:r>
            <a:rPr lang="en-US" sz="1800" b="1" dirty="0" smtClean="0"/>
            <a:t> </a:t>
          </a:r>
          <a:r>
            <a:rPr lang="en-US" sz="1800" b="1" dirty="0" err="1" smtClean="0"/>
            <a:t>ein</a:t>
          </a:r>
          <a:r>
            <a:rPr lang="en-US" sz="1800" b="1" dirty="0" smtClean="0"/>
            <a:t> </a:t>
          </a:r>
          <a:r>
            <a:rPr lang="en-US" sz="1800" b="1" dirty="0" err="1" smtClean="0"/>
            <a:t>Paradigma</a:t>
          </a:r>
          <a:r>
            <a:rPr lang="en-US" sz="1800" b="1" dirty="0" smtClean="0"/>
            <a:t> </a:t>
          </a:r>
          <a:r>
            <a:rPr lang="en-US" sz="1800" b="1" dirty="0" err="1" smtClean="0"/>
            <a:t>der</a:t>
          </a:r>
          <a:endParaRPr lang="de-DE" sz="1800" dirty="0" smtClean="0"/>
        </a:p>
        <a:p>
          <a:r>
            <a:rPr lang="en-US" sz="1800" b="1" dirty="0" err="1" smtClean="0"/>
            <a:t>Basisgestalt</a:t>
          </a:r>
          <a:r>
            <a:rPr lang="en-US" sz="1800" b="1" dirty="0" smtClean="0"/>
            <a:t>.</a:t>
          </a:r>
          <a:endParaRPr lang="de-DE" sz="1800" dirty="0"/>
        </a:p>
      </dgm:t>
    </dgm:pt>
    <dgm:pt modelId="{8436D28C-B61B-4C5E-8A2A-BBDD9BD1069E}" type="parTrans" cxnId="{0D2B9772-D076-41CD-A5BD-7D44C6ADB8F9}">
      <dgm:prSet/>
      <dgm:spPr/>
      <dgm:t>
        <a:bodyPr/>
        <a:lstStyle/>
        <a:p>
          <a:endParaRPr lang="de-DE"/>
        </a:p>
      </dgm:t>
    </dgm:pt>
    <dgm:pt modelId="{71A97F3B-87FC-4F8F-97D9-6BEBC11175D0}" type="sibTrans" cxnId="{0D2B9772-D076-41CD-A5BD-7D44C6ADB8F9}">
      <dgm:prSet/>
      <dgm:spPr/>
      <dgm:t>
        <a:bodyPr/>
        <a:lstStyle/>
        <a:p>
          <a:endParaRPr lang="de-DE"/>
        </a:p>
      </dgm:t>
    </dgm:pt>
    <dgm:pt modelId="{3A68CC7B-885C-4BF0-B06C-F40B13960A4E}">
      <dgm:prSet phldrT="[Text]" custT="1"/>
      <dgm:spPr/>
      <dgm:t>
        <a:bodyPr/>
        <a:lstStyle/>
        <a:p>
          <a:r>
            <a:rPr lang="en-US" sz="1800" b="1" dirty="0" smtClean="0"/>
            <a:t> Die </a:t>
          </a:r>
          <a:r>
            <a:rPr lang="en-US" sz="1800" b="1" dirty="0" err="1" smtClean="0"/>
            <a:t>gestaltvariierenden</a:t>
          </a:r>
          <a:r>
            <a:rPr lang="en-US" sz="1800" b="1" dirty="0" smtClean="0"/>
            <a:t> </a:t>
          </a:r>
          <a:r>
            <a:rPr lang="en-US" sz="1800" b="1" dirty="0" err="1" smtClean="0"/>
            <a:t>Elemente</a:t>
          </a:r>
          <a:r>
            <a:rPr lang="en-US" sz="1800" b="1" dirty="0" smtClean="0"/>
            <a:t>  </a:t>
          </a:r>
          <a:r>
            <a:rPr lang="en-US" sz="1800" b="1" dirty="0" err="1" smtClean="0"/>
            <a:t>stellen</a:t>
          </a:r>
          <a:r>
            <a:rPr lang="en-US" sz="1800" b="1" dirty="0" smtClean="0"/>
            <a:t> </a:t>
          </a:r>
          <a:r>
            <a:rPr lang="en-US" sz="1800" b="1" dirty="0" err="1" smtClean="0"/>
            <a:t>für</a:t>
          </a:r>
          <a:r>
            <a:rPr lang="en-US" sz="1800" b="1" dirty="0" smtClean="0"/>
            <a:t> </a:t>
          </a:r>
          <a:r>
            <a:rPr lang="en-US" sz="1800" b="1" dirty="0" err="1" smtClean="0"/>
            <a:t>sich</a:t>
          </a:r>
          <a:r>
            <a:rPr lang="en-US" sz="1800" b="1" dirty="0" smtClean="0"/>
            <a:t> </a:t>
          </a:r>
          <a:r>
            <a:rPr lang="en-US" sz="1800" b="1" dirty="0" err="1" smtClean="0"/>
            <a:t>genommen</a:t>
          </a:r>
          <a:r>
            <a:rPr lang="en-US" sz="1800" b="1" dirty="0" smtClean="0"/>
            <a:t> </a:t>
          </a:r>
          <a:r>
            <a:rPr lang="en-US" sz="1800" b="1" dirty="0" err="1" smtClean="0"/>
            <a:t>ebenfalls</a:t>
          </a:r>
          <a:r>
            <a:rPr lang="en-US" sz="1800" b="1" dirty="0" smtClean="0"/>
            <a:t> 'Gestalten' </a:t>
          </a:r>
          <a:r>
            <a:rPr lang="en-US" sz="1800" b="1" dirty="0" err="1" smtClean="0"/>
            <a:t>dar</a:t>
          </a:r>
          <a:r>
            <a:rPr lang="en-US" sz="1800" b="1" dirty="0" smtClean="0"/>
            <a:t> und </a:t>
          </a:r>
          <a:r>
            <a:rPr lang="en-US" sz="1800" b="1" dirty="0" err="1" smtClean="0"/>
            <a:t>bilden</a:t>
          </a:r>
          <a:r>
            <a:rPr lang="en-US" sz="1800" b="1" dirty="0" smtClean="0"/>
            <a:t> </a:t>
          </a:r>
          <a:r>
            <a:rPr lang="en-US" sz="1800" b="1" dirty="0" err="1" smtClean="0"/>
            <a:t>somit</a:t>
          </a:r>
          <a:r>
            <a:rPr lang="en-US" sz="1800" b="1" dirty="0" smtClean="0"/>
            <a:t> </a:t>
          </a:r>
          <a:r>
            <a:rPr lang="en-US" sz="1800" b="1" dirty="0" err="1" smtClean="0"/>
            <a:t>ebenfalls</a:t>
          </a:r>
          <a:r>
            <a:rPr lang="en-US" sz="1800" b="1" dirty="0" smtClean="0"/>
            <a:t> </a:t>
          </a:r>
          <a:r>
            <a:rPr lang="en-US" sz="1800" b="1" dirty="0" err="1" smtClean="0"/>
            <a:t>Paradigmata</a:t>
          </a:r>
          <a:r>
            <a:rPr lang="en-US" sz="1800" b="1" dirty="0" smtClean="0"/>
            <a:t>.</a:t>
          </a:r>
          <a:endParaRPr lang="de-DE" sz="1800" b="1" dirty="0" smtClean="0"/>
        </a:p>
        <a:p>
          <a:endParaRPr lang="de-DE" sz="1800" dirty="0"/>
        </a:p>
      </dgm:t>
    </dgm:pt>
    <dgm:pt modelId="{B7A37863-6B0D-4413-B951-48376A9311FB}" type="parTrans" cxnId="{C8430E29-2404-409A-957E-2CA657D0D01C}">
      <dgm:prSet/>
      <dgm:spPr/>
      <dgm:t>
        <a:bodyPr/>
        <a:lstStyle/>
        <a:p>
          <a:endParaRPr lang="de-DE"/>
        </a:p>
      </dgm:t>
    </dgm:pt>
    <dgm:pt modelId="{D4F27415-E8CF-4544-B36B-4499F7011DDE}" type="sibTrans" cxnId="{C8430E29-2404-409A-957E-2CA657D0D01C}">
      <dgm:prSet/>
      <dgm:spPr/>
      <dgm:t>
        <a:bodyPr/>
        <a:lstStyle/>
        <a:p>
          <a:endParaRPr lang="de-DE"/>
        </a:p>
      </dgm:t>
    </dgm:pt>
    <dgm:pt modelId="{A1DDA424-2786-4E68-93EF-2421E865CBEE}" type="pres">
      <dgm:prSet presAssocID="{273436BD-7CCA-4F92-B936-A6B4670D7B69}" presName="CompostProcess" presStyleCnt="0">
        <dgm:presLayoutVars>
          <dgm:dir/>
          <dgm:resizeHandles val="exact"/>
        </dgm:presLayoutVars>
      </dgm:prSet>
      <dgm:spPr/>
    </dgm:pt>
    <dgm:pt modelId="{A08EBC36-500E-4376-BADB-6C4C5B8B3806}" type="pres">
      <dgm:prSet presAssocID="{273436BD-7CCA-4F92-B936-A6B4670D7B69}" presName="arrow" presStyleLbl="bgShp" presStyleIdx="0" presStyleCnt="1" custAng="5400000" custScaleX="21510" custScaleY="34336" custLinFactNeighborX="1370" custLinFactNeighborY="-5031"/>
      <dgm:spPr/>
    </dgm:pt>
    <dgm:pt modelId="{59DCB0AC-19E8-41BD-B191-04B64C1808B6}" type="pres">
      <dgm:prSet presAssocID="{273436BD-7CCA-4F92-B936-A6B4670D7B69}" presName="linearProcess" presStyleCnt="0"/>
      <dgm:spPr/>
    </dgm:pt>
    <dgm:pt modelId="{8581DB4F-E43C-47E6-8F8D-36F9C8699758}" type="pres">
      <dgm:prSet presAssocID="{28157F4A-8736-4587-BFD1-192E8F8DAC24}" presName="textNode" presStyleLbl="node1" presStyleIdx="0" presStyleCnt="2" custScaleX="2000000" custScaleY="91667" custLinFactX="900000" custLinFactNeighborX="900003" custLinFactNeighborY="-75198">
        <dgm:presLayoutVars>
          <dgm:bulletEnabled val="1"/>
        </dgm:presLayoutVars>
      </dgm:prSet>
      <dgm:spPr/>
      <dgm:t>
        <a:bodyPr/>
        <a:lstStyle/>
        <a:p>
          <a:endParaRPr lang="de-DE"/>
        </a:p>
      </dgm:t>
    </dgm:pt>
    <dgm:pt modelId="{2348A14B-0ECB-4B99-BEED-4C330C767681}" type="pres">
      <dgm:prSet presAssocID="{71A97F3B-87FC-4F8F-97D9-6BEBC11175D0}" presName="sibTrans" presStyleCnt="0"/>
      <dgm:spPr/>
    </dgm:pt>
    <dgm:pt modelId="{FB1D46CF-B9FC-4003-9001-1221CBEDDD86}" type="pres">
      <dgm:prSet presAssocID="{3A68CC7B-885C-4BF0-B06C-F40B13960A4E}" presName="textNode" presStyleLbl="node1" presStyleIdx="1" presStyleCnt="2" custScaleX="2000000" custScaleY="94113" custLinFactX="-888580" custLinFactNeighborX="-900000" custLinFactNeighborY="76818">
        <dgm:presLayoutVars>
          <dgm:bulletEnabled val="1"/>
        </dgm:presLayoutVars>
      </dgm:prSet>
      <dgm:spPr/>
      <dgm:t>
        <a:bodyPr/>
        <a:lstStyle/>
        <a:p>
          <a:endParaRPr lang="de-DE"/>
        </a:p>
      </dgm:t>
    </dgm:pt>
  </dgm:ptLst>
  <dgm:cxnLst>
    <dgm:cxn modelId="{63E19920-5DDD-4A0A-8F15-65D69C7BAA4A}" type="presOf" srcId="{3A68CC7B-885C-4BF0-B06C-F40B13960A4E}" destId="{FB1D46CF-B9FC-4003-9001-1221CBEDDD86}" srcOrd="0" destOrd="0" presId="urn:microsoft.com/office/officeart/2005/8/layout/hProcess9"/>
    <dgm:cxn modelId="{C8430E29-2404-409A-957E-2CA657D0D01C}" srcId="{273436BD-7CCA-4F92-B936-A6B4670D7B69}" destId="{3A68CC7B-885C-4BF0-B06C-F40B13960A4E}" srcOrd="1" destOrd="0" parTransId="{B7A37863-6B0D-4413-B951-48376A9311FB}" sibTransId="{D4F27415-E8CF-4544-B36B-4499F7011DDE}"/>
    <dgm:cxn modelId="{B31F9F2C-D492-4CDC-9AA9-1516FD7C2415}" type="presOf" srcId="{273436BD-7CCA-4F92-B936-A6B4670D7B69}" destId="{A1DDA424-2786-4E68-93EF-2421E865CBEE}" srcOrd="0" destOrd="0" presId="urn:microsoft.com/office/officeart/2005/8/layout/hProcess9"/>
    <dgm:cxn modelId="{6C65ADDD-5E9A-4AB1-943F-EFFC6A9B7AF9}" type="presOf" srcId="{28157F4A-8736-4587-BFD1-192E8F8DAC24}" destId="{8581DB4F-E43C-47E6-8F8D-36F9C8699758}" srcOrd="0" destOrd="0" presId="urn:microsoft.com/office/officeart/2005/8/layout/hProcess9"/>
    <dgm:cxn modelId="{0D2B9772-D076-41CD-A5BD-7D44C6ADB8F9}" srcId="{273436BD-7CCA-4F92-B936-A6B4670D7B69}" destId="{28157F4A-8736-4587-BFD1-192E8F8DAC24}" srcOrd="0" destOrd="0" parTransId="{8436D28C-B61B-4C5E-8A2A-BBDD9BD1069E}" sibTransId="{71A97F3B-87FC-4F8F-97D9-6BEBC11175D0}"/>
    <dgm:cxn modelId="{8CA9150F-4A66-45E8-9B9B-D6214BED5517}" type="presParOf" srcId="{A1DDA424-2786-4E68-93EF-2421E865CBEE}" destId="{A08EBC36-500E-4376-BADB-6C4C5B8B3806}" srcOrd="0" destOrd="0" presId="urn:microsoft.com/office/officeart/2005/8/layout/hProcess9"/>
    <dgm:cxn modelId="{0C6DBB8B-FE69-4079-BC50-D043BD51089F}" type="presParOf" srcId="{A1DDA424-2786-4E68-93EF-2421E865CBEE}" destId="{59DCB0AC-19E8-41BD-B191-04B64C1808B6}" srcOrd="1" destOrd="0" presId="urn:microsoft.com/office/officeart/2005/8/layout/hProcess9"/>
    <dgm:cxn modelId="{511BDD11-F277-4DFF-8097-5F3C82E4F972}" type="presParOf" srcId="{59DCB0AC-19E8-41BD-B191-04B64C1808B6}" destId="{8581DB4F-E43C-47E6-8F8D-36F9C8699758}" srcOrd="0" destOrd="0" presId="urn:microsoft.com/office/officeart/2005/8/layout/hProcess9"/>
    <dgm:cxn modelId="{76F47817-B67A-4D35-A697-47649C1EE19A}" type="presParOf" srcId="{59DCB0AC-19E8-41BD-B191-04B64C1808B6}" destId="{2348A14B-0ECB-4B99-BEED-4C330C767681}" srcOrd="1" destOrd="0" presId="urn:microsoft.com/office/officeart/2005/8/layout/hProcess9"/>
    <dgm:cxn modelId="{5888494E-F69A-4278-9987-7BB842DFF90C}" type="presParOf" srcId="{59DCB0AC-19E8-41BD-B191-04B64C1808B6}" destId="{FB1D46CF-B9FC-4003-9001-1221CBEDDD86}" srcOrd="2" destOrd="0" presId="urn:microsoft.com/office/officeart/2005/8/layout/hProcess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0.xml><?xml version="1.0" encoding="utf-8"?>
<dgm:dataModel xmlns:dgm="http://schemas.openxmlformats.org/drawingml/2006/diagram" xmlns:a="http://schemas.openxmlformats.org/drawingml/2006/main">
  <dgm:ptLst>
    <dgm:pt modelId="{2A955221-29EC-4D2E-9064-3EE5766A2A3A}" type="doc">
      <dgm:prSet loTypeId="urn:microsoft.com/office/officeart/2005/8/layout/hList3" loCatId="list" qsTypeId="urn:microsoft.com/office/officeart/2005/8/quickstyle/3d2" qsCatId="3D" csTypeId="urn:microsoft.com/office/officeart/2005/8/colors/accent1_2" csCatId="accent1" phldr="1"/>
      <dgm:spPr/>
      <dgm:t>
        <a:bodyPr/>
        <a:lstStyle/>
        <a:p>
          <a:endParaRPr lang="de-DE"/>
        </a:p>
      </dgm:t>
    </dgm:pt>
    <dgm:pt modelId="{1AC9EDDC-8E12-4E43-8021-27FA35C256A1}">
      <dgm:prSet phldrT="[Text]" custT="1"/>
      <dgm:spPr/>
      <dgm:t>
        <a:bodyPr/>
        <a:lstStyle/>
        <a:p>
          <a:r>
            <a:rPr lang="de-DE" sz="2200" b="1" dirty="0" smtClean="0"/>
            <a:t>Nominale Ausdrücke können nach mindestens drei Typen kategorisiert werden (sprachabhängig) </a:t>
          </a:r>
        </a:p>
        <a:p>
          <a:r>
            <a:rPr lang="de-DE" sz="2100" b="0" dirty="0" smtClean="0"/>
            <a:t>[vgl. </a:t>
          </a:r>
          <a:r>
            <a:rPr lang="de-DE" sz="2100" dirty="0" smtClean="0"/>
            <a:t>Jan </a:t>
          </a:r>
          <a:r>
            <a:rPr lang="de-DE" sz="2100" i="1" dirty="0" err="1" smtClean="0"/>
            <a:t>Rijkhoff</a:t>
          </a:r>
          <a:r>
            <a:rPr lang="de-DE" sz="2100" dirty="0" smtClean="0"/>
            <a:t>. </a:t>
          </a:r>
          <a:r>
            <a:rPr lang="en-US" sz="2100" dirty="0" smtClean="0"/>
            <a:t>The </a:t>
          </a:r>
          <a:r>
            <a:rPr lang="en-US" sz="2100" i="1" dirty="0" smtClean="0"/>
            <a:t>noun phrase</a:t>
          </a:r>
          <a:r>
            <a:rPr lang="en-US" sz="2100" dirty="0" smtClean="0"/>
            <a:t>. Oxford: Oxford University Press 2002. (Oxford Studies in Typology and Linguistic Theory)]</a:t>
          </a:r>
          <a:endParaRPr lang="de-DE" sz="2100" dirty="0"/>
        </a:p>
      </dgm:t>
    </dgm:pt>
    <dgm:pt modelId="{DDA97C8A-EC33-43AE-AC76-071BF2F618C1}" type="parTrans" cxnId="{C0DED413-2D3A-4E0F-89AB-0ABEA6179262}">
      <dgm:prSet/>
      <dgm:spPr/>
      <dgm:t>
        <a:bodyPr/>
        <a:lstStyle/>
        <a:p>
          <a:endParaRPr lang="de-DE"/>
        </a:p>
      </dgm:t>
    </dgm:pt>
    <dgm:pt modelId="{6301CC3F-B545-418A-9147-2631EA7DCADA}" type="sibTrans" cxnId="{C0DED413-2D3A-4E0F-89AB-0ABEA6179262}">
      <dgm:prSet/>
      <dgm:spPr/>
      <dgm:t>
        <a:bodyPr/>
        <a:lstStyle/>
        <a:p>
          <a:endParaRPr lang="de-DE"/>
        </a:p>
      </dgm:t>
    </dgm:pt>
    <dgm:pt modelId="{294B3BFA-91FC-4F2D-9FA6-6626025DFC78}">
      <dgm:prSet phldrT="[Text]" custT="1"/>
      <dgm:spPr/>
      <dgm:t>
        <a:bodyPr/>
        <a:lstStyle/>
        <a:p>
          <a:r>
            <a:rPr lang="de-DE" sz="2200" b="1" dirty="0" smtClean="0"/>
            <a:t>1. Singular </a:t>
          </a:r>
          <a:r>
            <a:rPr lang="de-DE" sz="2200" b="1" dirty="0" err="1" smtClean="0"/>
            <a:t>Object</a:t>
          </a:r>
          <a:r>
            <a:rPr lang="de-DE" sz="2200" b="1" dirty="0" smtClean="0"/>
            <a:t> </a:t>
          </a:r>
          <a:r>
            <a:rPr lang="de-DE" sz="2200" b="1" dirty="0" err="1" smtClean="0"/>
            <a:t>Nouns</a:t>
          </a:r>
          <a:r>
            <a:rPr lang="de-DE" sz="2200" b="1" dirty="0" smtClean="0"/>
            <a:t> (SON): </a:t>
          </a:r>
        </a:p>
        <a:p>
          <a:r>
            <a:rPr lang="de-DE" sz="1900" b="0" dirty="0" smtClean="0"/>
            <a:t>Die 'Voreinstellung' ist 'Singular', d.h. Objektvorstellungen (</a:t>
          </a:r>
          <a:r>
            <a:rPr lang="de-DE" sz="1900" b="0" dirty="0" smtClean="0">
              <a:sym typeface="Symbol"/>
            </a:rPr>
            <a:t></a:t>
          </a:r>
          <a:r>
            <a:rPr lang="de-DE" sz="1900" b="0" dirty="0" smtClean="0"/>
            <a:t> Nomina) werden als Elemente (einer Menge) verarbeitet, also </a:t>
          </a:r>
          <a:r>
            <a:rPr lang="de-DE" sz="1900" b="0" dirty="0" err="1" smtClean="0"/>
            <a:t>individuiert</a:t>
          </a:r>
          <a:r>
            <a:rPr lang="de-DE" sz="1900" b="0" dirty="0" smtClean="0"/>
            <a:t>.</a:t>
          </a:r>
          <a:endParaRPr lang="de-DE" sz="1900" b="0" dirty="0"/>
        </a:p>
      </dgm:t>
    </dgm:pt>
    <dgm:pt modelId="{8181DF66-8E06-4D3B-AF9D-057366B34CD8}" type="parTrans" cxnId="{5EC23490-D7E7-4417-88DF-BFC71EDBEF69}">
      <dgm:prSet/>
      <dgm:spPr/>
      <dgm:t>
        <a:bodyPr/>
        <a:lstStyle/>
        <a:p>
          <a:endParaRPr lang="de-DE"/>
        </a:p>
      </dgm:t>
    </dgm:pt>
    <dgm:pt modelId="{8D1DCD57-4AD5-4043-A9A7-49A0E3D53AE6}" type="sibTrans" cxnId="{5EC23490-D7E7-4417-88DF-BFC71EDBEF69}">
      <dgm:prSet/>
      <dgm:spPr/>
      <dgm:t>
        <a:bodyPr/>
        <a:lstStyle/>
        <a:p>
          <a:endParaRPr lang="de-DE"/>
        </a:p>
      </dgm:t>
    </dgm:pt>
    <dgm:pt modelId="{F3809538-8518-43A7-AB76-BD1D056E1A19}">
      <dgm:prSet phldrT="[Text]" custT="1"/>
      <dgm:spPr/>
      <dgm:t>
        <a:bodyPr/>
        <a:lstStyle/>
        <a:p>
          <a:r>
            <a:rPr lang="de-DE" sz="2200" b="1" dirty="0" smtClean="0"/>
            <a:t>2. Set </a:t>
          </a:r>
          <a:r>
            <a:rPr lang="de-DE" sz="2200" b="1" dirty="0" err="1" smtClean="0"/>
            <a:t>Nouns</a:t>
          </a:r>
          <a:r>
            <a:rPr lang="de-DE" sz="2200" b="1" dirty="0" smtClean="0"/>
            <a:t>: </a:t>
          </a:r>
        </a:p>
        <a:p>
          <a:r>
            <a:rPr lang="de-DE" sz="1900" b="0" dirty="0" smtClean="0"/>
            <a:t>Die 'Voreinstellung' ist 'Menge' (</a:t>
          </a:r>
          <a:r>
            <a:rPr lang="de-DE" sz="1900" b="0" i="1" dirty="0" err="1" smtClean="0"/>
            <a:t>set</a:t>
          </a:r>
          <a:r>
            <a:rPr lang="de-DE" sz="1900" b="0" dirty="0" smtClean="0"/>
            <a:t>), d.h. Objektvorstellungen (</a:t>
          </a:r>
          <a:r>
            <a:rPr lang="de-DE" sz="1900" b="0" dirty="0" smtClean="0">
              <a:sym typeface="Symbol"/>
            </a:rPr>
            <a:t></a:t>
          </a:r>
          <a:r>
            <a:rPr lang="de-DE" sz="1900" b="0" dirty="0" smtClean="0"/>
            <a:t> Nomina) werden als Ausdrücke einer Menge (von X) verarbeitet.</a:t>
          </a:r>
          <a:endParaRPr lang="de-DE" sz="1900" b="0" dirty="0"/>
        </a:p>
      </dgm:t>
    </dgm:pt>
    <dgm:pt modelId="{B21CE41C-3DFC-4E40-BBAA-A5F790C40705}" type="parTrans" cxnId="{FBF67BCF-F561-4863-88EA-988B7F802119}">
      <dgm:prSet/>
      <dgm:spPr/>
      <dgm:t>
        <a:bodyPr/>
        <a:lstStyle/>
        <a:p>
          <a:endParaRPr lang="de-DE"/>
        </a:p>
      </dgm:t>
    </dgm:pt>
    <dgm:pt modelId="{1729A1EB-39CC-480D-8FFD-41EF37A6F50D}" type="sibTrans" cxnId="{FBF67BCF-F561-4863-88EA-988B7F802119}">
      <dgm:prSet/>
      <dgm:spPr/>
      <dgm:t>
        <a:bodyPr/>
        <a:lstStyle/>
        <a:p>
          <a:endParaRPr lang="de-DE"/>
        </a:p>
      </dgm:t>
    </dgm:pt>
    <dgm:pt modelId="{044706AA-4AF4-41D9-B469-EBA85E355B51}">
      <dgm:prSet phldrT="[Text]" custT="1"/>
      <dgm:spPr/>
      <dgm:t>
        <a:bodyPr/>
        <a:lstStyle/>
        <a:p>
          <a:r>
            <a:rPr lang="de-DE" sz="2200" b="1" dirty="0" smtClean="0"/>
            <a:t>3. </a:t>
          </a:r>
          <a:r>
            <a:rPr lang="de-DE" sz="2200" b="1" dirty="0" err="1" smtClean="0"/>
            <a:t>Sort</a:t>
          </a:r>
          <a:r>
            <a:rPr lang="de-DE" sz="2200" b="1" dirty="0" smtClean="0"/>
            <a:t> </a:t>
          </a:r>
          <a:r>
            <a:rPr lang="de-DE" sz="2200" b="1" dirty="0" err="1" smtClean="0"/>
            <a:t>Nouns</a:t>
          </a:r>
          <a:r>
            <a:rPr lang="de-DE" sz="2200" b="1" dirty="0" smtClean="0"/>
            <a:t>: </a:t>
          </a:r>
        </a:p>
        <a:p>
          <a:r>
            <a:rPr lang="de-DE" sz="1900" b="0" dirty="0" smtClean="0"/>
            <a:t>Objektvorstellungen werden (wenn quantifiziert/gezählt, seltener wenn qualifiziert/attribuiert) mit einem 'Marker' versehen, der ihre 'Sorte' anzeigt (</a:t>
          </a:r>
          <a:r>
            <a:rPr lang="de-DE" sz="1900" b="0" dirty="0" err="1" smtClean="0"/>
            <a:t>Nominalklassifikatoren</a:t>
          </a:r>
          <a:r>
            <a:rPr lang="de-DE" sz="1900" b="0" dirty="0" smtClean="0"/>
            <a:t>).</a:t>
          </a:r>
          <a:endParaRPr lang="de-DE" sz="1900" b="0" dirty="0"/>
        </a:p>
      </dgm:t>
    </dgm:pt>
    <dgm:pt modelId="{DEAFED90-57ED-417A-A1C5-88EF782D079D}" type="parTrans" cxnId="{82C0B9BF-39F6-43AC-90E3-C8933469FC1F}">
      <dgm:prSet/>
      <dgm:spPr/>
      <dgm:t>
        <a:bodyPr/>
        <a:lstStyle/>
        <a:p>
          <a:endParaRPr lang="de-DE"/>
        </a:p>
      </dgm:t>
    </dgm:pt>
    <dgm:pt modelId="{23C1D847-54F7-4062-AC70-8166C3CCFA48}" type="sibTrans" cxnId="{82C0B9BF-39F6-43AC-90E3-C8933469FC1F}">
      <dgm:prSet/>
      <dgm:spPr/>
      <dgm:t>
        <a:bodyPr/>
        <a:lstStyle/>
        <a:p>
          <a:endParaRPr lang="de-DE"/>
        </a:p>
      </dgm:t>
    </dgm:pt>
    <dgm:pt modelId="{8BA468DA-58B8-43EB-AA6D-7FF00425138C}" type="pres">
      <dgm:prSet presAssocID="{2A955221-29EC-4D2E-9064-3EE5766A2A3A}" presName="composite" presStyleCnt="0">
        <dgm:presLayoutVars>
          <dgm:chMax val="1"/>
          <dgm:dir/>
          <dgm:resizeHandles val="exact"/>
        </dgm:presLayoutVars>
      </dgm:prSet>
      <dgm:spPr/>
      <dgm:t>
        <a:bodyPr/>
        <a:lstStyle/>
        <a:p>
          <a:endParaRPr lang="de-DE"/>
        </a:p>
      </dgm:t>
    </dgm:pt>
    <dgm:pt modelId="{AA459C26-61BC-4EBC-BA05-100156923DF6}" type="pres">
      <dgm:prSet presAssocID="{1AC9EDDC-8E12-4E43-8021-27FA35C256A1}" presName="roof" presStyleLbl="dkBgShp" presStyleIdx="0" presStyleCnt="2"/>
      <dgm:spPr/>
      <dgm:t>
        <a:bodyPr/>
        <a:lstStyle/>
        <a:p>
          <a:endParaRPr lang="de-DE"/>
        </a:p>
      </dgm:t>
    </dgm:pt>
    <dgm:pt modelId="{79FC2916-A99B-47F7-9C56-D22AF73CD101}" type="pres">
      <dgm:prSet presAssocID="{1AC9EDDC-8E12-4E43-8021-27FA35C256A1}" presName="pillars" presStyleCnt="0"/>
      <dgm:spPr/>
    </dgm:pt>
    <dgm:pt modelId="{745D4220-6D49-42AF-A02F-0E1123FC77FA}" type="pres">
      <dgm:prSet presAssocID="{1AC9EDDC-8E12-4E43-8021-27FA35C256A1}" presName="pillar1" presStyleLbl="node1" presStyleIdx="0" presStyleCnt="3">
        <dgm:presLayoutVars>
          <dgm:bulletEnabled val="1"/>
        </dgm:presLayoutVars>
      </dgm:prSet>
      <dgm:spPr/>
      <dgm:t>
        <a:bodyPr/>
        <a:lstStyle/>
        <a:p>
          <a:endParaRPr lang="de-DE"/>
        </a:p>
      </dgm:t>
    </dgm:pt>
    <dgm:pt modelId="{CAC36079-592B-4D7D-9454-A36340128BB7}" type="pres">
      <dgm:prSet presAssocID="{F3809538-8518-43A7-AB76-BD1D056E1A19}" presName="pillarX" presStyleLbl="node1" presStyleIdx="1" presStyleCnt="3">
        <dgm:presLayoutVars>
          <dgm:bulletEnabled val="1"/>
        </dgm:presLayoutVars>
      </dgm:prSet>
      <dgm:spPr/>
      <dgm:t>
        <a:bodyPr/>
        <a:lstStyle/>
        <a:p>
          <a:endParaRPr lang="de-DE"/>
        </a:p>
      </dgm:t>
    </dgm:pt>
    <dgm:pt modelId="{070B4661-8D83-44CA-AACC-51E9334B8832}" type="pres">
      <dgm:prSet presAssocID="{044706AA-4AF4-41D9-B469-EBA85E355B51}" presName="pillarX" presStyleLbl="node1" presStyleIdx="2" presStyleCnt="3">
        <dgm:presLayoutVars>
          <dgm:bulletEnabled val="1"/>
        </dgm:presLayoutVars>
      </dgm:prSet>
      <dgm:spPr/>
      <dgm:t>
        <a:bodyPr/>
        <a:lstStyle/>
        <a:p>
          <a:endParaRPr lang="de-DE"/>
        </a:p>
      </dgm:t>
    </dgm:pt>
    <dgm:pt modelId="{54394340-A295-43FF-B7A0-907997E8BBB6}" type="pres">
      <dgm:prSet presAssocID="{1AC9EDDC-8E12-4E43-8021-27FA35C256A1}" presName="base" presStyleLbl="dkBgShp" presStyleIdx="1" presStyleCnt="2"/>
      <dgm:spPr/>
    </dgm:pt>
  </dgm:ptLst>
  <dgm:cxnLst>
    <dgm:cxn modelId="{5EC23490-D7E7-4417-88DF-BFC71EDBEF69}" srcId="{1AC9EDDC-8E12-4E43-8021-27FA35C256A1}" destId="{294B3BFA-91FC-4F2D-9FA6-6626025DFC78}" srcOrd="0" destOrd="0" parTransId="{8181DF66-8E06-4D3B-AF9D-057366B34CD8}" sibTransId="{8D1DCD57-4AD5-4043-A9A7-49A0E3D53AE6}"/>
    <dgm:cxn modelId="{FBF67BCF-F561-4863-88EA-988B7F802119}" srcId="{1AC9EDDC-8E12-4E43-8021-27FA35C256A1}" destId="{F3809538-8518-43A7-AB76-BD1D056E1A19}" srcOrd="1" destOrd="0" parTransId="{B21CE41C-3DFC-4E40-BBAA-A5F790C40705}" sibTransId="{1729A1EB-39CC-480D-8FFD-41EF37A6F50D}"/>
    <dgm:cxn modelId="{6318C857-A4D8-42E5-8DD6-D6AA786AF10B}" type="presOf" srcId="{294B3BFA-91FC-4F2D-9FA6-6626025DFC78}" destId="{745D4220-6D49-42AF-A02F-0E1123FC77FA}" srcOrd="0" destOrd="0" presId="urn:microsoft.com/office/officeart/2005/8/layout/hList3"/>
    <dgm:cxn modelId="{B0187295-EB3D-4F77-8E88-F77387B7CE39}" type="presOf" srcId="{2A955221-29EC-4D2E-9064-3EE5766A2A3A}" destId="{8BA468DA-58B8-43EB-AA6D-7FF00425138C}" srcOrd="0" destOrd="0" presId="urn:microsoft.com/office/officeart/2005/8/layout/hList3"/>
    <dgm:cxn modelId="{A139DB06-6087-4F1C-AA67-558EDBEF38D2}" type="presOf" srcId="{044706AA-4AF4-41D9-B469-EBA85E355B51}" destId="{070B4661-8D83-44CA-AACC-51E9334B8832}" srcOrd="0" destOrd="0" presId="urn:microsoft.com/office/officeart/2005/8/layout/hList3"/>
    <dgm:cxn modelId="{EC612C1F-5457-467E-B4A2-2BE1777D8878}" type="presOf" srcId="{1AC9EDDC-8E12-4E43-8021-27FA35C256A1}" destId="{AA459C26-61BC-4EBC-BA05-100156923DF6}" srcOrd="0" destOrd="0" presId="urn:microsoft.com/office/officeart/2005/8/layout/hList3"/>
    <dgm:cxn modelId="{E7F51F4E-189A-4DC2-934C-007091E76468}" type="presOf" srcId="{F3809538-8518-43A7-AB76-BD1D056E1A19}" destId="{CAC36079-592B-4D7D-9454-A36340128BB7}" srcOrd="0" destOrd="0" presId="urn:microsoft.com/office/officeart/2005/8/layout/hList3"/>
    <dgm:cxn modelId="{82C0B9BF-39F6-43AC-90E3-C8933469FC1F}" srcId="{1AC9EDDC-8E12-4E43-8021-27FA35C256A1}" destId="{044706AA-4AF4-41D9-B469-EBA85E355B51}" srcOrd="2" destOrd="0" parTransId="{DEAFED90-57ED-417A-A1C5-88EF782D079D}" sibTransId="{23C1D847-54F7-4062-AC70-8166C3CCFA48}"/>
    <dgm:cxn modelId="{C0DED413-2D3A-4E0F-89AB-0ABEA6179262}" srcId="{2A955221-29EC-4D2E-9064-3EE5766A2A3A}" destId="{1AC9EDDC-8E12-4E43-8021-27FA35C256A1}" srcOrd="0" destOrd="0" parTransId="{DDA97C8A-EC33-43AE-AC76-071BF2F618C1}" sibTransId="{6301CC3F-B545-418A-9147-2631EA7DCADA}"/>
    <dgm:cxn modelId="{3718EFC9-75B8-4488-83C3-2A950F0CD077}" type="presParOf" srcId="{8BA468DA-58B8-43EB-AA6D-7FF00425138C}" destId="{AA459C26-61BC-4EBC-BA05-100156923DF6}" srcOrd="0" destOrd="0" presId="urn:microsoft.com/office/officeart/2005/8/layout/hList3"/>
    <dgm:cxn modelId="{4BCD3E51-2D01-4599-8818-818E484A178F}" type="presParOf" srcId="{8BA468DA-58B8-43EB-AA6D-7FF00425138C}" destId="{79FC2916-A99B-47F7-9C56-D22AF73CD101}" srcOrd="1" destOrd="0" presId="urn:microsoft.com/office/officeart/2005/8/layout/hList3"/>
    <dgm:cxn modelId="{9253C768-C92A-4F07-9615-01391C37D9D6}" type="presParOf" srcId="{79FC2916-A99B-47F7-9C56-D22AF73CD101}" destId="{745D4220-6D49-42AF-A02F-0E1123FC77FA}" srcOrd="0" destOrd="0" presId="urn:microsoft.com/office/officeart/2005/8/layout/hList3"/>
    <dgm:cxn modelId="{137718FA-6121-469D-AC3F-EFE381635E18}" type="presParOf" srcId="{79FC2916-A99B-47F7-9C56-D22AF73CD101}" destId="{CAC36079-592B-4D7D-9454-A36340128BB7}" srcOrd="1" destOrd="0" presId="urn:microsoft.com/office/officeart/2005/8/layout/hList3"/>
    <dgm:cxn modelId="{64CA5B90-5A03-4076-B714-4E69972E1B3D}" type="presParOf" srcId="{79FC2916-A99B-47F7-9C56-D22AF73CD101}" destId="{070B4661-8D83-44CA-AACC-51E9334B8832}" srcOrd="2" destOrd="0" presId="urn:microsoft.com/office/officeart/2005/8/layout/hList3"/>
    <dgm:cxn modelId="{4A7CB2F7-61A1-4A50-8658-F2F0CA9608A9}" type="presParOf" srcId="{8BA468DA-58B8-43EB-AA6D-7FF00425138C}" destId="{54394340-A295-43FF-B7A0-907997E8BBB6}" srcOrd="2" destOrd="0" presId="urn:microsoft.com/office/officeart/2005/8/layout/hList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1.xml><?xml version="1.0" encoding="utf-8"?>
<dgm:dataModel xmlns:dgm="http://schemas.openxmlformats.org/drawingml/2006/diagram" xmlns:a="http://schemas.openxmlformats.org/drawingml/2006/main">
  <dgm:ptLst>
    <dgm:pt modelId="{E322440C-B2D8-44DB-B644-A24D495D71B0}" type="doc">
      <dgm:prSet loTypeId="urn:microsoft.com/office/officeart/2005/8/layout/hList9" loCatId="list" qsTypeId="urn:microsoft.com/office/officeart/2005/8/quickstyle/3d2" qsCatId="3D" csTypeId="urn:microsoft.com/office/officeart/2005/8/colors/accent1_2" csCatId="accent1" phldr="1"/>
      <dgm:spPr/>
      <dgm:t>
        <a:bodyPr/>
        <a:lstStyle/>
        <a:p>
          <a:endParaRPr lang="de-DE"/>
        </a:p>
      </dgm:t>
    </dgm:pt>
    <dgm:pt modelId="{062938FD-7AF5-49C1-9DBA-B3533530AADB}">
      <dgm:prSet phldrT="[Text]"/>
      <dgm:spPr/>
      <dgm:t>
        <a:bodyPr/>
        <a:lstStyle/>
        <a:p>
          <a:r>
            <a:rPr lang="de-DE" b="1" dirty="0" smtClean="0"/>
            <a:t>P-</a:t>
          </a:r>
          <a:r>
            <a:rPr lang="de-DE" b="1" dirty="0" err="1" smtClean="0"/>
            <a:t>or</a:t>
          </a:r>
          <a:endParaRPr lang="de-DE" dirty="0"/>
        </a:p>
      </dgm:t>
    </dgm:pt>
    <dgm:pt modelId="{53C9708A-1FB1-4E51-8260-F95FD3E06B80}" type="parTrans" cxnId="{071185AE-189E-453B-9DE4-97E3425DD0BE}">
      <dgm:prSet/>
      <dgm:spPr/>
      <dgm:t>
        <a:bodyPr/>
        <a:lstStyle/>
        <a:p>
          <a:endParaRPr lang="de-DE"/>
        </a:p>
      </dgm:t>
    </dgm:pt>
    <dgm:pt modelId="{2825CA78-CFE3-4459-9F69-725E39F448B0}" type="sibTrans" cxnId="{071185AE-189E-453B-9DE4-97E3425DD0BE}">
      <dgm:prSet/>
      <dgm:spPr/>
      <dgm:t>
        <a:bodyPr/>
        <a:lstStyle/>
        <a:p>
          <a:endParaRPr lang="de-DE"/>
        </a:p>
      </dgm:t>
    </dgm:pt>
    <dgm:pt modelId="{800FD46C-F441-4D7F-860E-811B63909E51}">
      <dgm:prSet phldrT="[Text]" custT="1"/>
      <dgm:spPr/>
      <dgm:t>
        <a:bodyPr/>
        <a:lstStyle/>
        <a:p>
          <a:r>
            <a:rPr lang="de-DE" sz="2800" b="1" dirty="0" err="1" smtClean="0"/>
            <a:t>Possessor</a:t>
          </a:r>
          <a:r>
            <a:rPr lang="de-DE" sz="2800" b="1" dirty="0" smtClean="0"/>
            <a:t>:</a:t>
          </a:r>
          <a:endParaRPr lang="de-DE" sz="2800" dirty="0"/>
        </a:p>
      </dgm:t>
    </dgm:pt>
    <dgm:pt modelId="{05F2525E-328F-4829-956B-800F0716ACDF}" type="parTrans" cxnId="{B7EFBDD1-915F-4951-B506-BC1674842802}">
      <dgm:prSet/>
      <dgm:spPr/>
      <dgm:t>
        <a:bodyPr/>
        <a:lstStyle/>
        <a:p>
          <a:endParaRPr lang="de-DE"/>
        </a:p>
      </dgm:t>
    </dgm:pt>
    <dgm:pt modelId="{72AC9C06-9C37-4200-B863-6A1A839435AB}" type="sibTrans" cxnId="{B7EFBDD1-915F-4951-B506-BC1674842802}">
      <dgm:prSet/>
      <dgm:spPr/>
      <dgm:t>
        <a:bodyPr/>
        <a:lstStyle/>
        <a:p>
          <a:endParaRPr lang="de-DE"/>
        </a:p>
      </dgm:t>
    </dgm:pt>
    <dgm:pt modelId="{64822AE1-48CF-4988-B709-6A9838C67F23}">
      <dgm:prSet phldrT="[Text]"/>
      <dgm:spPr/>
      <dgm:t>
        <a:bodyPr/>
        <a:lstStyle/>
        <a:p>
          <a:r>
            <a:rPr lang="de-DE" b="1" dirty="0" smtClean="0"/>
            <a:t>Dasjenige Konzept, das als 'Besitzer </a:t>
          </a:r>
          <a:r>
            <a:rPr lang="de-DE" b="1" i="1" dirty="0" smtClean="0"/>
            <a:t>von </a:t>
          </a:r>
          <a:r>
            <a:rPr lang="de-DE" b="1" dirty="0" smtClean="0"/>
            <a:t>X' fungiert.</a:t>
          </a:r>
          <a:endParaRPr lang="de-DE" dirty="0"/>
        </a:p>
      </dgm:t>
    </dgm:pt>
    <dgm:pt modelId="{3729FB2F-CC41-45BA-AC28-42B556EE0479}" type="parTrans" cxnId="{188FE5EF-83BA-4289-9FA6-9262CE8BB2B8}">
      <dgm:prSet/>
      <dgm:spPr/>
      <dgm:t>
        <a:bodyPr/>
        <a:lstStyle/>
        <a:p>
          <a:endParaRPr lang="de-DE"/>
        </a:p>
      </dgm:t>
    </dgm:pt>
    <dgm:pt modelId="{0EE3FE6A-FAF9-46EF-A52E-F3A1854E0510}" type="sibTrans" cxnId="{188FE5EF-83BA-4289-9FA6-9262CE8BB2B8}">
      <dgm:prSet/>
      <dgm:spPr/>
      <dgm:t>
        <a:bodyPr/>
        <a:lstStyle/>
        <a:p>
          <a:endParaRPr lang="de-DE"/>
        </a:p>
      </dgm:t>
    </dgm:pt>
    <dgm:pt modelId="{A6BF21F7-CB02-4E3D-B9A3-8359ADEE2498}">
      <dgm:prSet phldrT="[Text]"/>
      <dgm:spPr/>
      <dgm:t>
        <a:bodyPr/>
        <a:lstStyle/>
        <a:p>
          <a:r>
            <a:rPr lang="de-DE" b="1" dirty="0" smtClean="0"/>
            <a:t>P-um</a:t>
          </a:r>
          <a:endParaRPr lang="de-DE" dirty="0"/>
        </a:p>
      </dgm:t>
    </dgm:pt>
    <dgm:pt modelId="{6155C95C-5C91-4F2B-96DE-6112805D96DD}" type="parTrans" cxnId="{52CB5B93-6C07-44B7-8506-442271E09819}">
      <dgm:prSet/>
      <dgm:spPr/>
      <dgm:t>
        <a:bodyPr/>
        <a:lstStyle/>
        <a:p>
          <a:endParaRPr lang="de-DE"/>
        </a:p>
      </dgm:t>
    </dgm:pt>
    <dgm:pt modelId="{A223820D-3928-4DFE-8AE8-BC2B206FB7D0}" type="sibTrans" cxnId="{52CB5B93-6C07-44B7-8506-442271E09819}">
      <dgm:prSet/>
      <dgm:spPr/>
      <dgm:t>
        <a:bodyPr/>
        <a:lstStyle/>
        <a:p>
          <a:endParaRPr lang="de-DE"/>
        </a:p>
      </dgm:t>
    </dgm:pt>
    <dgm:pt modelId="{874E05FE-EB7A-42E9-AEB2-CB80DFCC417E}">
      <dgm:prSet phldrT="[Text]" custT="1"/>
      <dgm:spPr/>
      <dgm:t>
        <a:bodyPr/>
        <a:lstStyle/>
        <a:p>
          <a:r>
            <a:rPr lang="de-DE" sz="2800" b="1" dirty="0" err="1" smtClean="0"/>
            <a:t>Possessum</a:t>
          </a:r>
          <a:r>
            <a:rPr lang="de-DE" sz="2800" b="1" dirty="0" smtClean="0"/>
            <a:t>:</a:t>
          </a:r>
          <a:endParaRPr lang="de-DE" sz="2800" dirty="0"/>
        </a:p>
      </dgm:t>
    </dgm:pt>
    <dgm:pt modelId="{5FBDD111-8DBF-416B-AA00-2AF6AE2CBDA8}" type="parTrans" cxnId="{C9A5C7A1-2831-4977-8010-741A170EA2AF}">
      <dgm:prSet/>
      <dgm:spPr/>
      <dgm:t>
        <a:bodyPr/>
        <a:lstStyle/>
        <a:p>
          <a:endParaRPr lang="de-DE"/>
        </a:p>
      </dgm:t>
    </dgm:pt>
    <dgm:pt modelId="{AD498C0E-2898-4BAC-A513-F59BD93D1CFE}" type="sibTrans" cxnId="{C9A5C7A1-2831-4977-8010-741A170EA2AF}">
      <dgm:prSet/>
      <dgm:spPr/>
      <dgm:t>
        <a:bodyPr/>
        <a:lstStyle/>
        <a:p>
          <a:endParaRPr lang="de-DE"/>
        </a:p>
      </dgm:t>
    </dgm:pt>
    <dgm:pt modelId="{F0EBB451-20F8-47B6-B11E-2AFFA9B16A53}">
      <dgm:prSet phldrT="[Text]"/>
      <dgm:spPr/>
      <dgm:t>
        <a:bodyPr/>
        <a:lstStyle/>
        <a:p>
          <a:r>
            <a:rPr lang="de-DE" b="1" dirty="0" smtClean="0"/>
            <a:t>Dasjenige Konzept, das als 'x eines Besitzers' fungiert.</a:t>
          </a:r>
          <a:endParaRPr lang="de-DE" dirty="0"/>
        </a:p>
      </dgm:t>
    </dgm:pt>
    <dgm:pt modelId="{C68FC46D-D621-42D7-8340-6E3D99EF8B90}" type="parTrans" cxnId="{A4300945-6C30-4B2C-B745-F3843A0E87B6}">
      <dgm:prSet/>
      <dgm:spPr/>
      <dgm:t>
        <a:bodyPr/>
        <a:lstStyle/>
        <a:p>
          <a:endParaRPr lang="de-DE"/>
        </a:p>
      </dgm:t>
    </dgm:pt>
    <dgm:pt modelId="{DD65A20D-A201-4B29-973B-3520D99CA722}" type="sibTrans" cxnId="{A4300945-6C30-4B2C-B745-F3843A0E87B6}">
      <dgm:prSet/>
      <dgm:spPr/>
      <dgm:t>
        <a:bodyPr/>
        <a:lstStyle/>
        <a:p>
          <a:endParaRPr lang="de-DE"/>
        </a:p>
      </dgm:t>
    </dgm:pt>
    <dgm:pt modelId="{4A99CF5E-75AD-490A-A954-A4E6CF104DD7}" type="pres">
      <dgm:prSet presAssocID="{E322440C-B2D8-44DB-B644-A24D495D71B0}" presName="list" presStyleCnt="0">
        <dgm:presLayoutVars>
          <dgm:dir/>
          <dgm:animLvl val="lvl"/>
        </dgm:presLayoutVars>
      </dgm:prSet>
      <dgm:spPr/>
      <dgm:t>
        <a:bodyPr/>
        <a:lstStyle/>
        <a:p>
          <a:endParaRPr lang="de-DE"/>
        </a:p>
      </dgm:t>
    </dgm:pt>
    <dgm:pt modelId="{A48F7AF2-7C82-4AB4-8DF9-492AD49F8D21}" type="pres">
      <dgm:prSet presAssocID="{062938FD-7AF5-49C1-9DBA-B3533530AADB}" presName="posSpace" presStyleCnt="0"/>
      <dgm:spPr/>
    </dgm:pt>
    <dgm:pt modelId="{23AAF2C7-DEF0-49AE-A382-297CF4961CAF}" type="pres">
      <dgm:prSet presAssocID="{062938FD-7AF5-49C1-9DBA-B3533530AADB}" presName="vertFlow" presStyleCnt="0"/>
      <dgm:spPr/>
    </dgm:pt>
    <dgm:pt modelId="{E784F73C-F719-4E7F-8ECB-25EA37A7A878}" type="pres">
      <dgm:prSet presAssocID="{062938FD-7AF5-49C1-9DBA-B3533530AADB}" presName="topSpace" presStyleCnt="0"/>
      <dgm:spPr/>
    </dgm:pt>
    <dgm:pt modelId="{100682FF-97C0-4214-B11F-2D7A4931C9B5}" type="pres">
      <dgm:prSet presAssocID="{062938FD-7AF5-49C1-9DBA-B3533530AADB}" presName="firstComp" presStyleCnt="0"/>
      <dgm:spPr/>
    </dgm:pt>
    <dgm:pt modelId="{272E28FD-A07F-472E-99C1-7F735673BA32}" type="pres">
      <dgm:prSet presAssocID="{062938FD-7AF5-49C1-9DBA-B3533530AADB}" presName="firstChild" presStyleLbl="bgAccFollowNode1" presStyleIdx="0" presStyleCnt="4" custScaleY="62517"/>
      <dgm:spPr/>
      <dgm:t>
        <a:bodyPr/>
        <a:lstStyle/>
        <a:p>
          <a:endParaRPr lang="de-DE"/>
        </a:p>
      </dgm:t>
    </dgm:pt>
    <dgm:pt modelId="{6F26C75D-1E3B-4ABA-B682-F8816E13EFE0}" type="pres">
      <dgm:prSet presAssocID="{062938FD-7AF5-49C1-9DBA-B3533530AADB}" presName="firstChildTx" presStyleLbl="bgAccFollowNode1" presStyleIdx="0" presStyleCnt="4">
        <dgm:presLayoutVars>
          <dgm:bulletEnabled val="1"/>
        </dgm:presLayoutVars>
      </dgm:prSet>
      <dgm:spPr/>
      <dgm:t>
        <a:bodyPr/>
        <a:lstStyle/>
        <a:p>
          <a:endParaRPr lang="de-DE"/>
        </a:p>
      </dgm:t>
    </dgm:pt>
    <dgm:pt modelId="{12151B71-A0B1-48E7-B2D9-FAAC37FEA307}" type="pres">
      <dgm:prSet presAssocID="{64822AE1-48CF-4988-B709-6A9838C67F23}" presName="comp" presStyleCnt="0"/>
      <dgm:spPr/>
    </dgm:pt>
    <dgm:pt modelId="{54EF9C51-7967-448F-9613-9863B6DD3189}" type="pres">
      <dgm:prSet presAssocID="{64822AE1-48CF-4988-B709-6A9838C67F23}" presName="child" presStyleLbl="bgAccFollowNode1" presStyleIdx="1" presStyleCnt="4"/>
      <dgm:spPr/>
      <dgm:t>
        <a:bodyPr/>
        <a:lstStyle/>
        <a:p>
          <a:endParaRPr lang="de-DE"/>
        </a:p>
      </dgm:t>
    </dgm:pt>
    <dgm:pt modelId="{8BE3FB96-49C3-49EC-ADA3-FA6EAC33706A}" type="pres">
      <dgm:prSet presAssocID="{64822AE1-48CF-4988-B709-6A9838C67F23}" presName="childTx" presStyleLbl="bgAccFollowNode1" presStyleIdx="1" presStyleCnt="4">
        <dgm:presLayoutVars>
          <dgm:bulletEnabled val="1"/>
        </dgm:presLayoutVars>
      </dgm:prSet>
      <dgm:spPr/>
      <dgm:t>
        <a:bodyPr/>
        <a:lstStyle/>
        <a:p>
          <a:endParaRPr lang="de-DE"/>
        </a:p>
      </dgm:t>
    </dgm:pt>
    <dgm:pt modelId="{011102F6-67B5-4B98-9A90-FB7229735A74}" type="pres">
      <dgm:prSet presAssocID="{062938FD-7AF5-49C1-9DBA-B3533530AADB}" presName="negSpace" presStyleCnt="0"/>
      <dgm:spPr/>
    </dgm:pt>
    <dgm:pt modelId="{F94E704B-9F90-4284-AC11-B885E085C06A}" type="pres">
      <dgm:prSet presAssocID="{062938FD-7AF5-49C1-9DBA-B3533530AADB}" presName="circle" presStyleLbl="node1" presStyleIdx="0" presStyleCnt="2"/>
      <dgm:spPr/>
      <dgm:t>
        <a:bodyPr/>
        <a:lstStyle/>
        <a:p>
          <a:endParaRPr lang="de-DE"/>
        </a:p>
      </dgm:t>
    </dgm:pt>
    <dgm:pt modelId="{859E6A30-B51C-4E92-BFB7-5C858F73F556}" type="pres">
      <dgm:prSet presAssocID="{2825CA78-CFE3-4459-9F69-725E39F448B0}" presName="transSpace" presStyleCnt="0"/>
      <dgm:spPr/>
    </dgm:pt>
    <dgm:pt modelId="{13CE2A64-90EB-45F9-8022-814900950370}" type="pres">
      <dgm:prSet presAssocID="{A6BF21F7-CB02-4E3D-B9A3-8359ADEE2498}" presName="posSpace" presStyleCnt="0"/>
      <dgm:spPr/>
    </dgm:pt>
    <dgm:pt modelId="{6E912BB1-25E6-448B-86D1-FC274CEF39B7}" type="pres">
      <dgm:prSet presAssocID="{A6BF21F7-CB02-4E3D-B9A3-8359ADEE2498}" presName="vertFlow" presStyleCnt="0"/>
      <dgm:spPr/>
    </dgm:pt>
    <dgm:pt modelId="{F65261CA-92B2-40E3-8DD4-E74017005B9F}" type="pres">
      <dgm:prSet presAssocID="{A6BF21F7-CB02-4E3D-B9A3-8359ADEE2498}" presName="topSpace" presStyleCnt="0"/>
      <dgm:spPr/>
    </dgm:pt>
    <dgm:pt modelId="{FAF5A3D6-9C7A-4EDE-92F0-7CE9F67F0F49}" type="pres">
      <dgm:prSet presAssocID="{A6BF21F7-CB02-4E3D-B9A3-8359ADEE2498}" presName="firstComp" presStyleCnt="0"/>
      <dgm:spPr/>
    </dgm:pt>
    <dgm:pt modelId="{58F09EA0-6D04-4272-B47B-B5B3E3712862}" type="pres">
      <dgm:prSet presAssocID="{A6BF21F7-CB02-4E3D-B9A3-8359ADEE2498}" presName="firstChild" presStyleLbl="bgAccFollowNode1" presStyleIdx="2" presStyleCnt="4" custScaleY="62517"/>
      <dgm:spPr/>
      <dgm:t>
        <a:bodyPr/>
        <a:lstStyle/>
        <a:p>
          <a:endParaRPr lang="de-DE"/>
        </a:p>
      </dgm:t>
    </dgm:pt>
    <dgm:pt modelId="{B31A22CE-E6BE-4769-B39D-2F1046A9E449}" type="pres">
      <dgm:prSet presAssocID="{A6BF21F7-CB02-4E3D-B9A3-8359ADEE2498}" presName="firstChildTx" presStyleLbl="bgAccFollowNode1" presStyleIdx="2" presStyleCnt="4">
        <dgm:presLayoutVars>
          <dgm:bulletEnabled val="1"/>
        </dgm:presLayoutVars>
      </dgm:prSet>
      <dgm:spPr/>
      <dgm:t>
        <a:bodyPr/>
        <a:lstStyle/>
        <a:p>
          <a:endParaRPr lang="de-DE"/>
        </a:p>
      </dgm:t>
    </dgm:pt>
    <dgm:pt modelId="{C6EB48BA-5A39-4A03-8310-51F5ADD113FE}" type="pres">
      <dgm:prSet presAssocID="{F0EBB451-20F8-47B6-B11E-2AFFA9B16A53}" presName="comp" presStyleCnt="0"/>
      <dgm:spPr/>
    </dgm:pt>
    <dgm:pt modelId="{B3CEF809-7FC4-468F-9AF3-A449BF5CDFB2}" type="pres">
      <dgm:prSet presAssocID="{F0EBB451-20F8-47B6-B11E-2AFFA9B16A53}" presName="child" presStyleLbl="bgAccFollowNode1" presStyleIdx="3" presStyleCnt="4"/>
      <dgm:spPr/>
      <dgm:t>
        <a:bodyPr/>
        <a:lstStyle/>
        <a:p>
          <a:endParaRPr lang="de-DE"/>
        </a:p>
      </dgm:t>
    </dgm:pt>
    <dgm:pt modelId="{0E292D94-97C2-47CB-8E9A-A473D5DECC72}" type="pres">
      <dgm:prSet presAssocID="{F0EBB451-20F8-47B6-B11E-2AFFA9B16A53}" presName="childTx" presStyleLbl="bgAccFollowNode1" presStyleIdx="3" presStyleCnt="4">
        <dgm:presLayoutVars>
          <dgm:bulletEnabled val="1"/>
        </dgm:presLayoutVars>
      </dgm:prSet>
      <dgm:spPr/>
      <dgm:t>
        <a:bodyPr/>
        <a:lstStyle/>
        <a:p>
          <a:endParaRPr lang="de-DE"/>
        </a:p>
      </dgm:t>
    </dgm:pt>
    <dgm:pt modelId="{8D95E823-EA56-4E29-941A-15B4C8A36771}" type="pres">
      <dgm:prSet presAssocID="{A6BF21F7-CB02-4E3D-B9A3-8359ADEE2498}" presName="negSpace" presStyleCnt="0"/>
      <dgm:spPr/>
    </dgm:pt>
    <dgm:pt modelId="{3759EF98-19CF-4FF3-9603-336997CCF343}" type="pres">
      <dgm:prSet presAssocID="{A6BF21F7-CB02-4E3D-B9A3-8359ADEE2498}" presName="circle" presStyleLbl="node1" presStyleIdx="1" presStyleCnt="2"/>
      <dgm:spPr/>
      <dgm:t>
        <a:bodyPr/>
        <a:lstStyle/>
        <a:p>
          <a:endParaRPr lang="de-DE"/>
        </a:p>
      </dgm:t>
    </dgm:pt>
  </dgm:ptLst>
  <dgm:cxnLst>
    <dgm:cxn modelId="{A4300945-6C30-4B2C-B745-F3843A0E87B6}" srcId="{A6BF21F7-CB02-4E3D-B9A3-8359ADEE2498}" destId="{F0EBB451-20F8-47B6-B11E-2AFFA9B16A53}" srcOrd="1" destOrd="0" parTransId="{C68FC46D-D621-42D7-8340-6E3D99EF8B90}" sibTransId="{DD65A20D-A201-4B29-973B-3520D99CA722}"/>
    <dgm:cxn modelId="{071185AE-189E-453B-9DE4-97E3425DD0BE}" srcId="{E322440C-B2D8-44DB-B644-A24D495D71B0}" destId="{062938FD-7AF5-49C1-9DBA-B3533530AADB}" srcOrd="0" destOrd="0" parTransId="{53C9708A-1FB1-4E51-8260-F95FD3E06B80}" sibTransId="{2825CA78-CFE3-4459-9F69-725E39F448B0}"/>
    <dgm:cxn modelId="{B7EFBDD1-915F-4951-B506-BC1674842802}" srcId="{062938FD-7AF5-49C1-9DBA-B3533530AADB}" destId="{800FD46C-F441-4D7F-860E-811B63909E51}" srcOrd="0" destOrd="0" parTransId="{05F2525E-328F-4829-956B-800F0716ACDF}" sibTransId="{72AC9C06-9C37-4200-B863-6A1A839435AB}"/>
    <dgm:cxn modelId="{0A77845E-645D-48BD-AED0-C74AB732BB26}" type="presOf" srcId="{A6BF21F7-CB02-4E3D-B9A3-8359ADEE2498}" destId="{3759EF98-19CF-4FF3-9603-336997CCF343}" srcOrd="0" destOrd="0" presId="urn:microsoft.com/office/officeart/2005/8/layout/hList9"/>
    <dgm:cxn modelId="{A6F42E9D-AA33-4232-92D6-0E172DA5CE8A}" type="presOf" srcId="{800FD46C-F441-4D7F-860E-811B63909E51}" destId="{272E28FD-A07F-472E-99C1-7F735673BA32}" srcOrd="0" destOrd="0" presId="urn:microsoft.com/office/officeart/2005/8/layout/hList9"/>
    <dgm:cxn modelId="{145E22FF-7C4C-4543-B0CC-8E631867627C}" type="presOf" srcId="{800FD46C-F441-4D7F-860E-811B63909E51}" destId="{6F26C75D-1E3B-4ABA-B682-F8816E13EFE0}" srcOrd="1" destOrd="0" presId="urn:microsoft.com/office/officeart/2005/8/layout/hList9"/>
    <dgm:cxn modelId="{1EBCA359-8E94-4E8E-80C8-91E84636AE68}" type="presOf" srcId="{874E05FE-EB7A-42E9-AEB2-CB80DFCC417E}" destId="{58F09EA0-6D04-4272-B47B-B5B3E3712862}" srcOrd="0" destOrd="0" presId="urn:microsoft.com/office/officeart/2005/8/layout/hList9"/>
    <dgm:cxn modelId="{C9A5C7A1-2831-4977-8010-741A170EA2AF}" srcId="{A6BF21F7-CB02-4E3D-B9A3-8359ADEE2498}" destId="{874E05FE-EB7A-42E9-AEB2-CB80DFCC417E}" srcOrd="0" destOrd="0" parTransId="{5FBDD111-8DBF-416B-AA00-2AF6AE2CBDA8}" sibTransId="{AD498C0E-2898-4BAC-A513-F59BD93D1CFE}"/>
    <dgm:cxn modelId="{E8E92C80-E83F-4D8D-8170-DD6AB7696981}" type="presOf" srcId="{64822AE1-48CF-4988-B709-6A9838C67F23}" destId="{8BE3FB96-49C3-49EC-ADA3-FA6EAC33706A}" srcOrd="1" destOrd="0" presId="urn:microsoft.com/office/officeart/2005/8/layout/hList9"/>
    <dgm:cxn modelId="{53E3F509-4A7E-44A8-8A9A-8618BBD9D75B}" type="presOf" srcId="{062938FD-7AF5-49C1-9DBA-B3533530AADB}" destId="{F94E704B-9F90-4284-AC11-B885E085C06A}" srcOrd="0" destOrd="0" presId="urn:microsoft.com/office/officeart/2005/8/layout/hList9"/>
    <dgm:cxn modelId="{FEAED46A-0861-48D6-9468-8B974DA60FE2}" type="presOf" srcId="{64822AE1-48CF-4988-B709-6A9838C67F23}" destId="{54EF9C51-7967-448F-9613-9863B6DD3189}" srcOrd="0" destOrd="0" presId="urn:microsoft.com/office/officeart/2005/8/layout/hList9"/>
    <dgm:cxn modelId="{D58AF7A6-9030-4F59-B0B2-3983397ECEF2}" type="presOf" srcId="{E322440C-B2D8-44DB-B644-A24D495D71B0}" destId="{4A99CF5E-75AD-490A-A954-A4E6CF104DD7}" srcOrd="0" destOrd="0" presId="urn:microsoft.com/office/officeart/2005/8/layout/hList9"/>
    <dgm:cxn modelId="{54D0AAA5-CF07-427B-924F-099EDCE9A522}" type="presOf" srcId="{F0EBB451-20F8-47B6-B11E-2AFFA9B16A53}" destId="{B3CEF809-7FC4-468F-9AF3-A449BF5CDFB2}" srcOrd="0" destOrd="0" presId="urn:microsoft.com/office/officeart/2005/8/layout/hList9"/>
    <dgm:cxn modelId="{503C8764-6746-4102-ADD5-C5DF735F2C16}" type="presOf" srcId="{F0EBB451-20F8-47B6-B11E-2AFFA9B16A53}" destId="{0E292D94-97C2-47CB-8E9A-A473D5DECC72}" srcOrd="1" destOrd="0" presId="urn:microsoft.com/office/officeart/2005/8/layout/hList9"/>
    <dgm:cxn modelId="{188FE5EF-83BA-4289-9FA6-9262CE8BB2B8}" srcId="{062938FD-7AF5-49C1-9DBA-B3533530AADB}" destId="{64822AE1-48CF-4988-B709-6A9838C67F23}" srcOrd="1" destOrd="0" parTransId="{3729FB2F-CC41-45BA-AC28-42B556EE0479}" sibTransId="{0EE3FE6A-FAF9-46EF-A52E-F3A1854E0510}"/>
    <dgm:cxn modelId="{4D1099A1-7A08-45D2-8512-8152DC6B5915}" type="presOf" srcId="{874E05FE-EB7A-42E9-AEB2-CB80DFCC417E}" destId="{B31A22CE-E6BE-4769-B39D-2F1046A9E449}" srcOrd="1" destOrd="0" presId="urn:microsoft.com/office/officeart/2005/8/layout/hList9"/>
    <dgm:cxn modelId="{52CB5B93-6C07-44B7-8506-442271E09819}" srcId="{E322440C-B2D8-44DB-B644-A24D495D71B0}" destId="{A6BF21F7-CB02-4E3D-B9A3-8359ADEE2498}" srcOrd="1" destOrd="0" parTransId="{6155C95C-5C91-4F2B-96DE-6112805D96DD}" sibTransId="{A223820D-3928-4DFE-8AE8-BC2B206FB7D0}"/>
    <dgm:cxn modelId="{AA405003-1F5A-49F7-B917-B1424D9471CD}" type="presParOf" srcId="{4A99CF5E-75AD-490A-A954-A4E6CF104DD7}" destId="{A48F7AF2-7C82-4AB4-8DF9-492AD49F8D21}" srcOrd="0" destOrd="0" presId="urn:microsoft.com/office/officeart/2005/8/layout/hList9"/>
    <dgm:cxn modelId="{D00EDA9E-9EE6-410B-8582-0501B9726E7E}" type="presParOf" srcId="{4A99CF5E-75AD-490A-A954-A4E6CF104DD7}" destId="{23AAF2C7-DEF0-49AE-A382-297CF4961CAF}" srcOrd="1" destOrd="0" presId="urn:microsoft.com/office/officeart/2005/8/layout/hList9"/>
    <dgm:cxn modelId="{7F40B980-6C83-4B34-8FD2-86DC356E2649}" type="presParOf" srcId="{23AAF2C7-DEF0-49AE-A382-297CF4961CAF}" destId="{E784F73C-F719-4E7F-8ECB-25EA37A7A878}" srcOrd="0" destOrd="0" presId="urn:microsoft.com/office/officeart/2005/8/layout/hList9"/>
    <dgm:cxn modelId="{EA8F9F8C-972F-405F-9C36-84D967AF01E4}" type="presParOf" srcId="{23AAF2C7-DEF0-49AE-A382-297CF4961CAF}" destId="{100682FF-97C0-4214-B11F-2D7A4931C9B5}" srcOrd="1" destOrd="0" presId="urn:microsoft.com/office/officeart/2005/8/layout/hList9"/>
    <dgm:cxn modelId="{13E9AF75-38D2-4568-A570-3D4CA653F68A}" type="presParOf" srcId="{100682FF-97C0-4214-B11F-2D7A4931C9B5}" destId="{272E28FD-A07F-472E-99C1-7F735673BA32}" srcOrd="0" destOrd="0" presId="urn:microsoft.com/office/officeart/2005/8/layout/hList9"/>
    <dgm:cxn modelId="{A8E16A3A-133A-4BB8-864D-2B4AE159C702}" type="presParOf" srcId="{100682FF-97C0-4214-B11F-2D7A4931C9B5}" destId="{6F26C75D-1E3B-4ABA-B682-F8816E13EFE0}" srcOrd="1" destOrd="0" presId="urn:microsoft.com/office/officeart/2005/8/layout/hList9"/>
    <dgm:cxn modelId="{723D52D4-1C7F-46A9-B507-6B41047DFE58}" type="presParOf" srcId="{23AAF2C7-DEF0-49AE-A382-297CF4961CAF}" destId="{12151B71-A0B1-48E7-B2D9-FAAC37FEA307}" srcOrd="2" destOrd="0" presId="urn:microsoft.com/office/officeart/2005/8/layout/hList9"/>
    <dgm:cxn modelId="{691F9E1F-0898-4FFE-A4FC-A092D092C6E8}" type="presParOf" srcId="{12151B71-A0B1-48E7-B2D9-FAAC37FEA307}" destId="{54EF9C51-7967-448F-9613-9863B6DD3189}" srcOrd="0" destOrd="0" presId="urn:microsoft.com/office/officeart/2005/8/layout/hList9"/>
    <dgm:cxn modelId="{6434E34D-C839-40FE-BB1A-76CA03932B0A}" type="presParOf" srcId="{12151B71-A0B1-48E7-B2D9-FAAC37FEA307}" destId="{8BE3FB96-49C3-49EC-ADA3-FA6EAC33706A}" srcOrd="1" destOrd="0" presId="urn:microsoft.com/office/officeart/2005/8/layout/hList9"/>
    <dgm:cxn modelId="{551C46A2-C414-4147-8E64-FD7E9FC8DC03}" type="presParOf" srcId="{4A99CF5E-75AD-490A-A954-A4E6CF104DD7}" destId="{011102F6-67B5-4B98-9A90-FB7229735A74}" srcOrd="2" destOrd="0" presId="urn:microsoft.com/office/officeart/2005/8/layout/hList9"/>
    <dgm:cxn modelId="{17670740-6BA9-497F-92AD-9265573FDF0E}" type="presParOf" srcId="{4A99CF5E-75AD-490A-A954-A4E6CF104DD7}" destId="{F94E704B-9F90-4284-AC11-B885E085C06A}" srcOrd="3" destOrd="0" presId="urn:microsoft.com/office/officeart/2005/8/layout/hList9"/>
    <dgm:cxn modelId="{5FAE71FA-D6A4-432E-A879-7B8F5EE63F7F}" type="presParOf" srcId="{4A99CF5E-75AD-490A-A954-A4E6CF104DD7}" destId="{859E6A30-B51C-4E92-BFB7-5C858F73F556}" srcOrd="4" destOrd="0" presId="urn:microsoft.com/office/officeart/2005/8/layout/hList9"/>
    <dgm:cxn modelId="{57C16344-EE72-44B4-A90A-3ECAAEA77304}" type="presParOf" srcId="{4A99CF5E-75AD-490A-A954-A4E6CF104DD7}" destId="{13CE2A64-90EB-45F9-8022-814900950370}" srcOrd="5" destOrd="0" presId="urn:microsoft.com/office/officeart/2005/8/layout/hList9"/>
    <dgm:cxn modelId="{40C3AECB-09FC-4EBC-95A9-FECD95AEF7CC}" type="presParOf" srcId="{4A99CF5E-75AD-490A-A954-A4E6CF104DD7}" destId="{6E912BB1-25E6-448B-86D1-FC274CEF39B7}" srcOrd="6" destOrd="0" presId="urn:microsoft.com/office/officeart/2005/8/layout/hList9"/>
    <dgm:cxn modelId="{F446290D-92F8-4806-AEF8-C2DB8F22D260}" type="presParOf" srcId="{6E912BB1-25E6-448B-86D1-FC274CEF39B7}" destId="{F65261CA-92B2-40E3-8DD4-E74017005B9F}" srcOrd="0" destOrd="0" presId="urn:microsoft.com/office/officeart/2005/8/layout/hList9"/>
    <dgm:cxn modelId="{50BA82B4-2495-4846-8A2A-0048B9337302}" type="presParOf" srcId="{6E912BB1-25E6-448B-86D1-FC274CEF39B7}" destId="{FAF5A3D6-9C7A-4EDE-92F0-7CE9F67F0F49}" srcOrd="1" destOrd="0" presId="urn:microsoft.com/office/officeart/2005/8/layout/hList9"/>
    <dgm:cxn modelId="{FBD7B120-37E5-440B-BAEA-EFFF56B7AC45}" type="presParOf" srcId="{FAF5A3D6-9C7A-4EDE-92F0-7CE9F67F0F49}" destId="{58F09EA0-6D04-4272-B47B-B5B3E3712862}" srcOrd="0" destOrd="0" presId="urn:microsoft.com/office/officeart/2005/8/layout/hList9"/>
    <dgm:cxn modelId="{D37495FD-1970-477A-8D03-C0206E3F5C8F}" type="presParOf" srcId="{FAF5A3D6-9C7A-4EDE-92F0-7CE9F67F0F49}" destId="{B31A22CE-E6BE-4769-B39D-2F1046A9E449}" srcOrd="1" destOrd="0" presId="urn:microsoft.com/office/officeart/2005/8/layout/hList9"/>
    <dgm:cxn modelId="{2B9746EC-DEB8-4BE9-9594-87FECC89E1E5}" type="presParOf" srcId="{6E912BB1-25E6-448B-86D1-FC274CEF39B7}" destId="{C6EB48BA-5A39-4A03-8310-51F5ADD113FE}" srcOrd="2" destOrd="0" presId="urn:microsoft.com/office/officeart/2005/8/layout/hList9"/>
    <dgm:cxn modelId="{E30498ED-0332-469B-9E67-652A45BC86E7}" type="presParOf" srcId="{C6EB48BA-5A39-4A03-8310-51F5ADD113FE}" destId="{B3CEF809-7FC4-468F-9AF3-A449BF5CDFB2}" srcOrd="0" destOrd="0" presId="urn:microsoft.com/office/officeart/2005/8/layout/hList9"/>
    <dgm:cxn modelId="{520194EF-CCA4-4AFC-BF5A-D7E7E26ED642}" type="presParOf" srcId="{C6EB48BA-5A39-4A03-8310-51F5ADD113FE}" destId="{0E292D94-97C2-47CB-8E9A-A473D5DECC72}" srcOrd="1" destOrd="0" presId="urn:microsoft.com/office/officeart/2005/8/layout/hList9"/>
    <dgm:cxn modelId="{09DBB10B-91FA-4D11-A043-4EF6827DF1DE}" type="presParOf" srcId="{4A99CF5E-75AD-490A-A954-A4E6CF104DD7}" destId="{8D95E823-EA56-4E29-941A-15B4C8A36771}" srcOrd="7" destOrd="0" presId="urn:microsoft.com/office/officeart/2005/8/layout/hList9"/>
    <dgm:cxn modelId="{9E211FD2-D536-41D6-9888-9974B83E91A1}" type="presParOf" srcId="{4A99CF5E-75AD-490A-A954-A4E6CF104DD7}" destId="{3759EF98-19CF-4FF3-9603-336997CCF343}" srcOrd="8" destOrd="0" presId="urn:microsoft.com/office/officeart/2005/8/layout/hList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2.xml><?xml version="1.0" encoding="utf-8"?>
<dgm:dataModel xmlns:dgm="http://schemas.openxmlformats.org/drawingml/2006/diagram" xmlns:a="http://schemas.openxmlformats.org/drawingml/2006/main">
  <dgm:ptLst>
    <dgm:pt modelId="{FC944117-8264-4D38-A864-71BB900EECB4}" type="doc">
      <dgm:prSet loTypeId="urn:microsoft.com/office/officeart/2005/8/layout/default#38" loCatId="list" qsTypeId="urn:microsoft.com/office/officeart/2005/8/quickstyle/3d2" qsCatId="3D" csTypeId="urn:microsoft.com/office/officeart/2005/8/colors/accent1_2" csCatId="accent1" phldr="1"/>
      <dgm:spPr/>
      <dgm:t>
        <a:bodyPr/>
        <a:lstStyle/>
        <a:p>
          <a:endParaRPr lang="de-DE"/>
        </a:p>
      </dgm:t>
    </dgm:pt>
    <dgm:pt modelId="{550BAF6A-D0D7-4806-AB99-6A63BCE2C6D4}">
      <dgm:prSet phldrT="[Text]"/>
      <dgm:spPr/>
      <dgm:t>
        <a:bodyPr/>
        <a:lstStyle/>
        <a:p>
          <a:r>
            <a:rPr lang="de-DE" b="1" dirty="0" smtClean="0">
              <a:sym typeface="Symbol"/>
            </a:rPr>
            <a:t>  </a:t>
          </a:r>
          <a:r>
            <a:rPr lang="de-DE" b="1" dirty="0" smtClean="0"/>
            <a:t>P-um stellt also den Kotext von P-</a:t>
          </a:r>
          <a:r>
            <a:rPr lang="de-DE" b="1" dirty="0" err="1" smtClean="0"/>
            <a:t>or</a:t>
          </a:r>
          <a:r>
            <a:rPr lang="de-DE" b="1" dirty="0" smtClean="0"/>
            <a:t>.</a:t>
          </a:r>
          <a:endParaRPr lang="de-DE" dirty="0"/>
        </a:p>
      </dgm:t>
    </dgm:pt>
    <dgm:pt modelId="{8E5FCC7A-AB84-4705-B12A-51A9791D7D9A}" type="parTrans" cxnId="{2BABA3AE-A64B-47AC-85D0-804FED46238A}">
      <dgm:prSet/>
      <dgm:spPr/>
      <dgm:t>
        <a:bodyPr/>
        <a:lstStyle/>
        <a:p>
          <a:endParaRPr lang="de-DE"/>
        </a:p>
      </dgm:t>
    </dgm:pt>
    <dgm:pt modelId="{AD848034-E462-4541-80EF-111FEDD9944C}" type="sibTrans" cxnId="{2BABA3AE-A64B-47AC-85D0-804FED46238A}">
      <dgm:prSet/>
      <dgm:spPr/>
      <dgm:t>
        <a:bodyPr/>
        <a:lstStyle/>
        <a:p>
          <a:endParaRPr lang="de-DE"/>
        </a:p>
      </dgm:t>
    </dgm:pt>
    <dgm:pt modelId="{FFDA549A-C42E-46EE-822F-1050DD1CB78A}" type="pres">
      <dgm:prSet presAssocID="{FC944117-8264-4D38-A864-71BB900EECB4}" presName="diagram" presStyleCnt="0">
        <dgm:presLayoutVars>
          <dgm:dir/>
          <dgm:resizeHandles val="exact"/>
        </dgm:presLayoutVars>
      </dgm:prSet>
      <dgm:spPr/>
      <dgm:t>
        <a:bodyPr/>
        <a:lstStyle/>
        <a:p>
          <a:endParaRPr lang="de-DE"/>
        </a:p>
      </dgm:t>
    </dgm:pt>
    <dgm:pt modelId="{6A8F6ABE-0E33-40B4-9C49-E7BF67AF49CA}" type="pres">
      <dgm:prSet presAssocID="{550BAF6A-D0D7-4806-AB99-6A63BCE2C6D4}" presName="node" presStyleLbl="node1" presStyleIdx="0" presStyleCnt="1" custScaleX="448385">
        <dgm:presLayoutVars>
          <dgm:bulletEnabled val="1"/>
        </dgm:presLayoutVars>
      </dgm:prSet>
      <dgm:spPr/>
      <dgm:t>
        <a:bodyPr/>
        <a:lstStyle/>
        <a:p>
          <a:endParaRPr lang="de-DE"/>
        </a:p>
      </dgm:t>
    </dgm:pt>
  </dgm:ptLst>
  <dgm:cxnLst>
    <dgm:cxn modelId="{2BABA3AE-A64B-47AC-85D0-804FED46238A}" srcId="{FC944117-8264-4D38-A864-71BB900EECB4}" destId="{550BAF6A-D0D7-4806-AB99-6A63BCE2C6D4}" srcOrd="0" destOrd="0" parTransId="{8E5FCC7A-AB84-4705-B12A-51A9791D7D9A}" sibTransId="{AD848034-E462-4541-80EF-111FEDD9944C}"/>
    <dgm:cxn modelId="{4B9682F1-9FA0-4DF0-8B8D-DF3EFBF9193D}" type="presOf" srcId="{FC944117-8264-4D38-A864-71BB900EECB4}" destId="{FFDA549A-C42E-46EE-822F-1050DD1CB78A}" srcOrd="0" destOrd="0" presId="urn:microsoft.com/office/officeart/2005/8/layout/default#38"/>
    <dgm:cxn modelId="{E8721515-CC84-4513-A01F-17E913F869FD}" type="presOf" srcId="{550BAF6A-D0D7-4806-AB99-6A63BCE2C6D4}" destId="{6A8F6ABE-0E33-40B4-9C49-E7BF67AF49CA}" srcOrd="0" destOrd="0" presId="urn:microsoft.com/office/officeart/2005/8/layout/default#38"/>
    <dgm:cxn modelId="{CC9F5CCF-EA12-404A-8C40-ACC4641C6029}" type="presParOf" srcId="{FFDA549A-C42E-46EE-822F-1050DD1CB78A}" destId="{6A8F6ABE-0E33-40B4-9C49-E7BF67AF49CA}" srcOrd="0" destOrd="0" presId="urn:microsoft.com/office/officeart/2005/8/layout/default#38"/>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03.xml><?xml version="1.0" encoding="utf-8"?>
<dgm:dataModel xmlns:dgm="http://schemas.openxmlformats.org/drawingml/2006/diagram" xmlns:a="http://schemas.openxmlformats.org/drawingml/2006/main">
  <dgm:ptLst>
    <dgm:pt modelId="{2B33E621-10B2-49B8-B531-1F5CA158B4E0}" type="doc">
      <dgm:prSet loTypeId="urn:microsoft.com/office/officeart/2005/8/layout/hierarchy2" loCatId="hierarchy" qsTypeId="urn:microsoft.com/office/officeart/2005/8/quickstyle/3d2" qsCatId="3D" csTypeId="urn:microsoft.com/office/officeart/2005/8/colors/accent1_2" csCatId="accent1" phldr="1"/>
      <dgm:spPr/>
      <dgm:t>
        <a:bodyPr/>
        <a:lstStyle/>
        <a:p>
          <a:endParaRPr lang="de-DE"/>
        </a:p>
      </dgm:t>
    </dgm:pt>
    <dgm:pt modelId="{7A016306-6B18-4822-9150-A68C6B84E8AE}">
      <dgm:prSet phldrT="[Text]" custT="1"/>
      <dgm:spPr/>
      <dgm:t>
        <a:bodyPr/>
        <a:lstStyle/>
        <a:p>
          <a:r>
            <a:rPr lang="de-DE" sz="2800" b="1" dirty="0" smtClean="0"/>
            <a:t>Zwei Typen:</a:t>
          </a:r>
          <a:endParaRPr lang="de-DE" sz="2800" dirty="0"/>
        </a:p>
      </dgm:t>
    </dgm:pt>
    <dgm:pt modelId="{FB802DF8-BCD7-4B8C-A9F0-530889E22F55}" type="parTrans" cxnId="{485B6D9E-3AE6-4D18-A8C5-5388EECD2DC8}">
      <dgm:prSet/>
      <dgm:spPr/>
      <dgm:t>
        <a:bodyPr/>
        <a:lstStyle/>
        <a:p>
          <a:endParaRPr lang="de-DE"/>
        </a:p>
      </dgm:t>
    </dgm:pt>
    <dgm:pt modelId="{0F09084B-8CE5-40CB-8C0F-EE05495930B1}" type="sibTrans" cxnId="{485B6D9E-3AE6-4D18-A8C5-5388EECD2DC8}">
      <dgm:prSet/>
      <dgm:spPr/>
      <dgm:t>
        <a:bodyPr/>
        <a:lstStyle/>
        <a:p>
          <a:endParaRPr lang="de-DE"/>
        </a:p>
      </dgm:t>
    </dgm:pt>
    <dgm:pt modelId="{5A743DC6-9B02-420B-9078-C27A77E04C66}">
      <dgm:prSet phldrT="[Text]"/>
      <dgm:spPr/>
      <dgm:t>
        <a:bodyPr/>
        <a:lstStyle/>
        <a:p>
          <a:r>
            <a:rPr lang="de-DE" b="1" dirty="0" smtClean="0"/>
            <a:t>a. Die Artikulationsseite eines morphologischen sprachlichen  Zeichens (Morphems), also das MORPH hat Varianten, ohne dass sich die Konzeptseite (Kategorie/Funktion) des Morphems ändert.</a:t>
          </a:r>
          <a:endParaRPr lang="de-DE" dirty="0"/>
        </a:p>
      </dgm:t>
    </dgm:pt>
    <dgm:pt modelId="{76F3F32A-5A71-4A00-AABA-1928E2D1DAB4}" type="sibTrans" cxnId="{54F34F5E-CF4D-4FF3-A1DF-8EF525EFB974}">
      <dgm:prSet/>
      <dgm:spPr/>
      <dgm:t>
        <a:bodyPr/>
        <a:lstStyle/>
        <a:p>
          <a:endParaRPr lang="de-DE"/>
        </a:p>
      </dgm:t>
    </dgm:pt>
    <dgm:pt modelId="{FA2E4D8D-2613-4ED8-8DF8-40CBF5C37CFD}" type="parTrans" cxnId="{54F34F5E-CF4D-4FF3-A1DF-8EF525EFB974}">
      <dgm:prSet/>
      <dgm:spPr/>
      <dgm:t>
        <a:bodyPr/>
        <a:lstStyle/>
        <a:p>
          <a:endParaRPr lang="de-DE"/>
        </a:p>
      </dgm:t>
    </dgm:pt>
    <dgm:pt modelId="{77A8F4AE-9195-4F6E-A09A-B12826B5AD3D}">
      <dgm:prSet phldrT="[Text]"/>
      <dgm:spPr/>
      <dgm:t>
        <a:bodyPr/>
        <a:lstStyle/>
        <a:p>
          <a:r>
            <a:rPr lang="de-DE" b="1" dirty="0" smtClean="0"/>
            <a:t>b. Die Konzeptseite (Kategorie/Funktion) eines morphologischen sprachlichen Zeichens (Morphems) hat Varianten, ohne dass sich die Artikulationsseite (also das MORPH) ändert. </a:t>
          </a:r>
          <a:endParaRPr lang="de-DE" dirty="0"/>
        </a:p>
      </dgm:t>
    </dgm:pt>
    <dgm:pt modelId="{EEBCED44-B99B-4419-ABAA-CA7AD77BA6E4}" type="sibTrans" cxnId="{F5040170-1AB5-4448-BEF3-B1DFC211B349}">
      <dgm:prSet/>
      <dgm:spPr/>
      <dgm:t>
        <a:bodyPr/>
        <a:lstStyle/>
        <a:p>
          <a:endParaRPr lang="de-DE"/>
        </a:p>
      </dgm:t>
    </dgm:pt>
    <dgm:pt modelId="{84239B08-7507-4E4F-ACA0-0EFC1ED2D9C0}" type="parTrans" cxnId="{F5040170-1AB5-4448-BEF3-B1DFC211B349}">
      <dgm:prSet/>
      <dgm:spPr/>
      <dgm:t>
        <a:bodyPr/>
        <a:lstStyle/>
        <a:p>
          <a:endParaRPr lang="de-DE"/>
        </a:p>
      </dgm:t>
    </dgm:pt>
    <dgm:pt modelId="{D7788FE7-644B-4675-BB19-F9CE817970A2}" type="pres">
      <dgm:prSet presAssocID="{2B33E621-10B2-49B8-B531-1F5CA158B4E0}" presName="diagram" presStyleCnt="0">
        <dgm:presLayoutVars>
          <dgm:chPref val="1"/>
          <dgm:dir/>
          <dgm:animOne val="branch"/>
          <dgm:animLvl val="lvl"/>
          <dgm:resizeHandles val="exact"/>
        </dgm:presLayoutVars>
      </dgm:prSet>
      <dgm:spPr/>
      <dgm:t>
        <a:bodyPr/>
        <a:lstStyle/>
        <a:p>
          <a:endParaRPr lang="de-DE"/>
        </a:p>
      </dgm:t>
    </dgm:pt>
    <dgm:pt modelId="{5ED58865-41E6-4512-88D4-A2773E7DF7C5}" type="pres">
      <dgm:prSet presAssocID="{7A016306-6B18-4822-9150-A68C6B84E8AE}" presName="root1" presStyleCnt="0"/>
      <dgm:spPr/>
    </dgm:pt>
    <dgm:pt modelId="{766F0E93-310C-44BD-81FE-95649227D474}" type="pres">
      <dgm:prSet presAssocID="{7A016306-6B18-4822-9150-A68C6B84E8AE}" presName="LevelOneTextNode" presStyleLbl="node0" presStyleIdx="0" presStyleCnt="1" custScaleX="57088" custScaleY="87469">
        <dgm:presLayoutVars>
          <dgm:chPref val="3"/>
        </dgm:presLayoutVars>
      </dgm:prSet>
      <dgm:spPr/>
      <dgm:t>
        <a:bodyPr/>
        <a:lstStyle/>
        <a:p>
          <a:endParaRPr lang="de-DE"/>
        </a:p>
      </dgm:t>
    </dgm:pt>
    <dgm:pt modelId="{78BE0CE3-7066-4492-B7FC-A0791C35F5FE}" type="pres">
      <dgm:prSet presAssocID="{7A016306-6B18-4822-9150-A68C6B84E8AE}" presName="level2hierChild" presStyleCnt="0"/>
      <dgm:spPr/>
    </dgm:pt>
    <dgm:pt modelId="{9E70A374-0EF1-4ED4-AEC2-A5C8803DFBBD}" type="pres">
      <dgm:prSet presAssocID="{FA2E4D8D-2613-4ED8-8DF8-40CBF5C37CFD}" presName="conn2-1" presStyleLbl="parChTrans1D2" presStyleIdx="0" presStyleCnt="2"/>
      <dgm:spPr/>
      <dgm:t>
        <a:bodyPr/>
        <a:lstStyle/>
        <a:p>
          <a:endParaRPr lang="de-DE"/>
        </a:p>
      </dgm:t>
    </dgm:pt>
    <dgm:pt modelId="{7E47679D-383E-4B18-988C-478E4CB2B21A}" type="pres">
      <dgm:prSet presAssocID="{FA2E4D8D-2613-4ED8-8DF8-40CBF5C37CFD}" presName="connTx" presStyleLbl="parChTrans1D2" presStyleIdx="0" presStyleCnt="2"/>
      <dgm:spPr/>
      <dgm:t>
        <a:bodyPr/>
        <a:lstStyle/>
        <a:p>
          <a:endParaRPr lang="de-DE"/>
        </a:p>
      </dgm:t>
    </dgm:pt>
    <dgm:pt modelId="{30ABFAF2-8D06-4607-968F-52A0B0DA2E82}" type="pres">
      <dgm:prSet presAssocID="{5A743DC6-9B02-420B-9078-C27A77E04C66}" presName="root2" presStyleCnt="0"/>
      <dgm:spPr/>
    </dgm:pt>
    <dgm:pt modelId="{1FF022AD-E3B4-49CE-96AC-7C4E0915E646}" type="pres">
      <dgm:prSet presAssocID="{5A743DC6-9B02-420B-9078-C27A77E04C66}" presName="LevelTwoTextNode" presStyleLbl="node2" presStyleIdx="0" presStyleCnt="2" custScaleX="216049" custScaleY="176891" custLinFactNeighborX="6867" custLinFactNeighborY="-366">
        <dgm:presLayoutVars>
          <dgm:chPref val="3"/>
        </dgm:presLayoutVars>
      </dgm:prSet>
      <dgm:spPr/>
      <dgm:t>
        <a:bodyPr/>
        <a:lstStyle/>
        <a:p>
          <a:endParaRPr lang="de-DE"/>
        </a:p>
      </dgm:t>
    </dgm:pt>
    <dgm:pt modelId="{7131C0F0-4990-4D83-AF95-02D4E1A08D12}" type="pres">
      <dgm:prSet presAssocID="{5A743DC6-9B02-420B-9078-C27A77E04C66}" presName="level3hierChild" presStyleCnt="0"/>
      <dgm:spPr/>
    </dgm:pt>
    <dgm:pt modelId="{8015F4A9-3300-41A3-8A73-86BED9452A19}" type="pres">
      <dgm:prSet presAssocID="{84239B08-7507-4E4F-ACA0-0EFC1ED2D9C0}" presName="conn2-1" presStyleLbl="parChTrans1D2" presStyleIdx="1" presStyleCnt="2"/>
      <dgm:spPr/>
      <dgm:t>
        <a:bodyPr/>
        <a:lstStyle/>
        <a:p>
          <a:endParaRPr lang="de-DE"/>
        </a:p>
      </dgm:t>
    </dgm:pt>
    <dgm:pt modelId="{7EF0EC67-6C5B-4B8C-874D-F226F3C3DC43}" type="pres">
      <dgm:prSet presAssocID="{84239B08-7507-4E4F-ACA0-0EFC1ED2D9C0}" presName="connTx" presStyleLbl="parChTrans1D2" presStyleIdx="1" presStyleCnt="2"/>
      <dgm:spPr/>
      <dgm:t>
        <a:bodyPr/>
        <a:lstStyle/>
        <a:p>
          <a:endParaRPr lang="de-DE"/>
        </a:p>
      </dgm:t>
    </dgm:pt>
    <dgm:pt modelId="{9FB3092F-1092-4253-A6BA-AA1C8B95BB23}" type="pres">
      <dgm:prSet presAssocID="{77A8F4AE-9195-4F6E-A09A-B12826B5AD3D}" presName="root2" presStyleCnt="0"/>
      <dgm:spPr/>
    </dgm:pt>
    <dgm:pt modelId="{5307BAAC-F953-4EF1-8947-CD2B341F7F17}" type="pres">
      <dgm:prSet presAssocID="{77A8F4AE-9195-4F6E-A09A-B12826B5AD3D}" presName="LevelTwoTextNode" presStyleLbl="node2" presStyleIdx="1" presStyleCnt="2" custScaleX="213969" custScaleY="210127" custLinFactNeighborX="8563" custLinFactNeighborY="20500">
        <dgm:presLayoutVars>
          <dgm:chPref val="3"/>
        </dgm:presLayoutVars>
      </dgm:prSet>
      <dgm:spPr/>
      <dgm:t>
        <a:bodyPr/>
        <a:lstStyle/>
        <a:p>
          <a:endParaRPr lang="de-DE"/>
        </a:p>
      </dgm:t>
    </dgm:pt>
    <dgm:pt modelId="{459D3295-F11E-4C80-A655-DA4C7815FB5B}" type="pres">
      <dgm:prSet presAssocID="{77A8F4AE-9195-4F6E-A09A-B12826B5AD3D}" presName="level3hierChild" presStyleCnt="0"/>
      <dgm:spPr/>
    </dgm:pt>
  </dgm:ptLst>
  <dgm:cxnLst>
    <dgm:cxn modelId="{1C11E1DF-75B0-46F6-830A-EEB2767AA411}" type="presOf" srcId="{FA2E4D8D-2613-4ED8-8DF8-40CBF5C37CFD}" destId="{7E47679D-383E-4B18-988C-478E4CB2B21A}" srcOrd="1" destOrd="0" presId="urn:microsoft.com/office/officeart/2005/8/layout/hierarchy2"/>
    <dgm:cxn modelId="{31CFF33B-6B47-43D3-BA88-7A7B5FCEE713}" type="presOf" srcId="{84239B08-7507-4E4F-ACA0-0EFC1ED2D9C0}" destId="{7EF0EC67-6C5B-4B8C-874D-F226F3C3DC43}" srcOrd="1" destOrd="0" presId="urn:microsoft.com/office/officeart/2005/8/layout/hierarchy2"/>
    <dgm:cxn modelId="{2DA57344-B9B6-47DE-BB9E-190AE7ECFF43}" type="presOf" srcId="{77A8F4AE-9195-4F6E-A09A-B12826B5AD3D}" destId="{5307BAAC-F953-4EF1-8947-CD2B341F7F17}" srcOrd="0" destOrd="0" presId="urn:microsoft.com/office/officeart/2005/8/layout/hierarchy2"/>
    <dgm:cxn modelId="{A5479E9F-4D1E-4E34-A02B-83233B14A6CE}" type="presOf" srcId="{2B33E621-10B2-49B8-B531-1F5CA158B4E0}" destId="{D7788FE7-644B-4675-BB19-F9CE817970A2}" srcOrd="0" destOrd="0" presId="urn:microsoft.com/office/officeart/2005/8/layout/hierarchy2"/>
    <dgm:cxn modelId="{B7879520-3973-4A55-A9B1-617660C64F67}" type="presOf" srcId="{84239B08-7507-4E4F-ACA0-0EFC1ED2D9C0}" destId="{8015F4A9-3300-41A3-8A73-86BED9452A19}" srcOrd="0" destOrd="0" presId="urn:microsoft.com/office/officeart/2005/8/layout/hierarchy2"/>
    <dgm:cxn modelId="{F5040170-1AB5-4448-BEF3-B1DFC211B349}" srcId="{7A016306-6B18-4822-9150-A68C6B84E8AE}" destId="{77A8F4AE-9195-4F6E-A09A-B12826B5AD3D}" srcOrd="1" destOrd="0" parTransId="{84239B08-7507-4E4F-ACA0-0EFC1ED2D9C0}" sibTransId="{EEBCED44-B99B-4419-ABAA-CA7AD77BA6E4}"/>
    <dgm:cxn modelId="{EA6F1ED9-E4A9-4B6F-9122-D9CC7D75D4A3}" type="presOf" srcId="{FA2E4D8D-2613-4ED8-8DF8-40CBF5C37CFD}" destId="{9E70A374-0EF1-4ED4-AEC2-A5C8803DFBBD}" srcOrd="0" destOrd="0" presId="urn:microsoft.com/office/officeart/2005/8/layout/hierarchy2"/>
    <dgm:cxn modelId="{54F34F5E-CF4D-4FF3-A1DF-8EF525EFB974}" srcId="{7A016306-6B18-4822-9150-A68C6B84E8AE}" destId="{5A743DC6-9B02-420B-9078-C27A77E04C66}" srcOrd="0" destOrd="0" parTransId="{FA2E4D8D-2613-4ED8-8DF8-40CBF5C37CFD}" sibTransId="{76F3F32A-5A71-4A00-AABA-1928E2D1DAB4}"/>
    <dgm:cxn modelId="{3F45B9C0-CAF0-4580-AD60-1697DA0741B4}" type="presOf" srcId="{7A016306-6B18-4822-9150-A68C6B84E8AE}" destId="{766F0E93-310C-44BD-81FE-95649227D474}" srcOrd="0" destOrd="0" presId="urn:microsoft.com/office/officeart/2005/8/layout/hierarchy2"/>
    <dgm:cxn modelId="{485B6D9E-3AE6-4D18-A8C5-5388EECD2DC8}" srcId="{2B33E621-10B2-49B8-B531-1F5CA158B4E0}" destId="{7A016306-6B18-4822-9150-A68C6B84E8AE}" srcOrd="0" destOrd="0" parTransId="{FB802DF8-BCD7-4B8C-A9F0-530889E22F55}" sibTransId="{0F09084B-8CE5-40CB-8C0F-EE05495930B1}"/>
    <dgm:cxn modelId="{285443C5-2F37-455F-AE62-DF0424475214}" type="presOf" srcId="{5A743DC6-9B02-420B-9078-C27A77E04C66}" destId="{1FF022AD-E3B4-49CE-96AC-7C4E0915E646}" srcOrd="0" destOrd="0" presId="urn:microsoft.com/office/officeart/2005/8/layout/hierarchy2"/>
    <dgm:cxn modelId="{4732D1BB-DABC-428E-9D81-77E5B9233F93}" type="presParOf" srcId="{D7788FE7-644B-4675-BB19-F9CE817970A2}" destId="{5ED58865-41E6-4512-88D4-A2773E7DF7C5}" srcOrd="0" destOrd="0" presId="urn:microsoft.com/office/officeart/2005/8/layout/hierarchy2"/>
    <dgm:cxn modelId="{9496CE8F-5905-49A0-A701-8991DB294504}" type="presParOf" srcId="{5ED58865-41E6-4512-88D4-A2773E7DF7C5}" destId="{766F0E93-310C-44BD-81FE-95649227D474}" srcOrd="0" destOrd="0" presId="urn:microsoft.com/office/officeart/2005/8/layout/hierarchy2"/>
    <dgm:cxn modelId="{DBF199C6-32F7-4571-A6CE-AA3630CA89A8}" type="presParOf" srcId="{5ED58865-41E6-4512-88D4-A2773E7DF7C5}" destId="{78BE0CE3-7066-4492-B7FC-A0791C35F5FE}" srcOrd="1" destOrd="0" presId="urn:microsoft.com/office/officeart/2005/8/layout/hierarchy2"/>
    <dgm:cxn modelId="{D30BA317-7F44-45FF-85D9-E10DF5CE9026}" type="presParOf" srcId="{78BE0CE3-7066-4492-B7FC-A0791C35F5FE}" destId="{9E70A374-0EF1-4ED4-AEC2-A5C8803DFBBD}" srcOrd="0" destOrd="0" presId="urn:microsoft.com/office/officeart/2005/8/layout/hierarchy2"/>
    <dgm:cxn modelId="{3E4AF476-F61F-4E4C-9031-D76F2CA68113}" type="presParOf" srcId="{9E70A374-0EF1-4ED4-AEC2-A5C8803DFBBD}" destId="{7E47679D-383E-4B18-988C-478E4CB2B21A}" srcOrd="0" destOrd="0" presId="urn:microsoft.com/office/officeart/2005/8/layout/hierarchy2"/>
    <dgm:cxn modelId="{9B6E7421-C5DF-43C0-A142-37ABF05153AA}" type="presParOf" srcId="{78BE0CE3-7066-4492-B7FC-A0791C35F5FE}" destId="{30ABFAF2-8D06-4607-968F-52A0B0DA2E82}" srcOrd="1" destOrd="0" presId="urn:microsoft.com/office/officeart/2005/8/layout/hierarchy2"/>
    <dgm:cxn modelId="{BFA0A13D-85ED-4596-9D9A-58C058D28083}" type="presParOf" srcId="{30ABFAF2-8D06-4607-968F-52A0B0DA2E82}" destId="{1FF022AD-E3B4-49CE-96AC-7C4E0915E646}" srcOrd="0" destOrd="0" presId="urn:microsoft.com/office/officeart/2005/8/layout/hierarchy2"/>
    <dgm:cxn modelId="{74B098A2-DA8F-4ACF-B129-99B8E872F40B}" type="presParOf" srcId="{30ABFAF2-8D06-4607-968F-52A0B0DA2E82}" destId="{7131C0F0-4990-4D83-AF95-02D4E1A08D12}" srcOrd="1" destOrd="0" presId="urn:microsoft.com/office/officeart/2005/8/layout/hierarchy2"/>
    <dgm:cxn modelId="{7BFF9EE7-D692-4F3A-814F-E8AF94C4B8D1}" type="presParOf" srcId="{78BE0CE3-7066-4492-B7FC-A0791C35F5FE}" destId="{8015F4A9-3300-41A3-8A73-86BED9452A19}" srcOrd="2" destOrd="0" presId="urn:microsoft.com/office/officeart/2005/8/layout/hierarchy2"/>
    <dgm:cxn modelId="{F7EB038D-0EFE-403F-8DB4-B8151F0D1065}" type="presParOf" srcId="{8015F4A9-3300-41A3-8A73-86BED9452A19}" destId="{7EF0EC67-6C5B-4B8C-874D-F226F3C3DC43}" srcOrd="0" destOrd="0" presId="urn:microsoft.com/office/officeart/2005/8/layout/hierarchy2"/>
    <dgm:cxn modelId="{C32C0A10-4374-4AD5-A656-32809A084399}" type="presParOf" srcId="{78BE0CE3-7066-4492-B7FC-A0791C35F5FE}" destId="{9FB3092F-1092-4253-A6BA-AA1C8B95BB23}" srcOrd="3" destOrd="0" presId="urn:microsoft.com/office/officeart/2005/8/layout/hierarchy2"/>
    <dgm:cxn modelId="{689C253C-4446-48B7-BB0B-72DAFF4E77F7}" type="presParOf" srcId="{9FB3092F-1092-4253-A6BA-AA1C8B95BB23}" destId="{5307BAAC-F953-4EF1-8947-CD2B341F7F17}" srcOrd="0" destOrd="0" presId="urn:microsoft.com/office/officeart/2005/8/layout/hierarchy2"/>
    <dgm:cxn modelId="{058D7258-C650-4F6B-9D2A-23881B45DD1A}" type="presParOf" srcId="{9FB3092F-1092-4253-A6BA-AA1C8B95BB23}" destId="{459D3295-F11E-4C80-A655-DA4C7815FB5B}" srcOrd="1" destOrd="0" presId="urn:microsoft.com/office/officeart/2005/8/layout/hierarchy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4.xml><?xml version="1.0" encoding="utf-8"?>
<dgm:dataModel xmlns:dgm="http://schemas.openxmlformats.org/drawingml/2006/diagram" xmlns:a="http://schemas.openxmlformats.org/drawingml/2006/main">
  <dgm:ptLst>
    <dgm:pt modelId="{0A9430E3-F07A-43F2-AD86-368BDCDC227D}" type="doc">
      <dgm:prSet loTypeId="urn:microsoft.com/office/officeart/2005/8/layout/default#39" loCatId="list" qsTypeId="urn:microsoft.com/office/officeart/2005/8/quickstyle/3d2" qsCatId="3D" csTypeId="urn:microsoft.com/office/officeart/2005/8/colors/accent1_2" csCatId="accent1" phldr="1"/>
      <dgm:spPr/>
      <dgm:t>
        <a:bodyPr/>
        <a:lstStyle/>
        <a:p>
          <a:endParaRPr lang="de-DE"/>
        </a:p>
      </dgm:t>
    </dgm:pt>
    <dgm:pt modelId="{00095041-6CBE-410A-8210-48C12FFF0455}">
      <dgm:prSet phldrT="[Text]"/>
      <dgm:spPr/>
      <dgm:t>
        <a:bodyPr/>
        <a:lstStyle/>
        <a:p>
          <a:r>
            <a:rPr lang="de-DE" b="1" dirty="0" smtClean="0"/>
            <a:t>a. Motiviert durch Anpassung an Artikulation (</a:t>
          </a:r>
          <a:r>
            <a:rPr lang="de-DE" b="1" i="1" dirty="0" err="1" smtClean="0"/>
            <a:t>signifiant</a:t>
          </a:r>
          <a:r>
            <a:rPr lang="de-DE" b="1" dirty="0" smtClean="0"/>
            <a:t>) des Basislexems (</a:t>
          </a:r>
          <a:r>
            <a:rPr lang="de-DE" b="1" dirty="0" err="1" smtClean="0"/>
            <a:t>host</a:t>
          </a:r>
          <a:r>
            <a:rPr lang="de-DE" b="1" dirty="0" smtClean="0"/>
            <a:t>), vgl. Türkisches Beispiel, hier Vokalharmonie (Vierer-Reihe):</a:t>
          </a:r>
          <a:endParaRPr lang="de-DE" dirty="0"/>
        </a:p>
      </dgm:t>
    </dgm:pt>
    <dgm:pt modelId="{E099D070-4839-46DC-9DAC-9768706D0492}" type="parTrans" cxnId="{67C28DCB-AF17-41B4-8172-24071F20C3BE}">
      <dgm:prSet/>
      <dgm:spPr/>
      <dgm:t>
        <a:bodyPr/>
        <a:lstStyle/>
        <a:p>
          <a:endParaRPr lang="de-DE"/>
        </a:p>
      </dgm:t>
    </dgm:pt>
    <dgm:pt modelId="{3F05BB60-AB61-449C-A22D-CA159A9E56EF}" type="sibTrans" cxnId="{67C28DCB-AF17-41B4-8172-24071F20C3BE}">
      <dgm:prSet/>
      <dgm:spPr/>
      <dgm:t>
        <a:bodyPr/>
        <a:lstStyle/>
        <a:p>
          <a:endParaRPr lang="de-DE"/>
        </a:p>
      </dgm:t>
    </dgm:pt>
    <dgm:pt modelId="{C88A82AB-FD11-4621-B5F4-5539A9DE5F99}" type="pres">
      <dgm:prSet presAssocID="{0A9430E3-F07A-43F2-AD86-368BDCDC227D}" presName="diagram" presStyleCnt="0">
        <dgm:presLayoutVars>
          <dgm:dir/>
          <dgm:resizeHandles val="exact"/>
        </dgm:presLayoutVars>
      </dgm:prSet>
      <dgm:spPr/>
      <dgm:t>
        <a:bodyPr/>
        <a:lstStyle/>
        <a:p>
          <a:endParaRPr lang="de-DE"/>
        </a:p>
      </dgm:t>
    </dgm:pt>
    <dgm:pt modelId="{E60367FB-BB00-4D61-8C8B-E86ADAE1D673}" type="pres">
      <dgm:prSet presAssocID="{00095041-6CBE-410A-8210-48C12FFF0455}" presName="node" presStyleLbl="node1" presStyleIdx="0" presStyleCnt="1" custScaleX="442811">
        <dgm:presLayoutVars>
          <dgm:bulletEnabled val="1"/>
        </dgm:presLayoutVars>
      </dgm:prSet>
      <dgm:spPr/>
      <dgm:t>
        <a:bodyPr/>
        <a:lstStyle/>
        <a:p>
          <a:endParaRPr lang="de-DE"/>
        </a:p>
      </dgm:t>
    </dgm:pt>
  </dgm:ptLst>
  <dgm:cxnLst>
    <dgm:cxn modelId="{0315F687-6AC0-47A4-9C73-F183EA70A1E7}" type="presOf" srcId="{00095041-6CBE-410A-8210-48C12FFF0455}" destId="{E60367FB-BB00-4D61-8C8B-E86ADAE1D673}" srcOrd="0" destOrd="0" presId="urn:microsoft.com/office/officeart/2005/8/layout/default#39"/>
    <dgm:cxn modelId="{67C28DCB-AF17-41B4-8172-24071F20C3BE}" srcId="{0A9430E3-F07A-43F2-AD86-368BDCDC227D}" destId="{00095041-6CBE-410A-8210-48C12FFF0455}" srcOrd="0" destOrd="0" parTransId="{E099D070-4839-46DC-9DAC-9768706D0492}" sibTransId="{3F05BB60-AB61-449C-A22D-CA159A9E56EF}"/>
    <dgm:cxn modelId="{2925C123-D706-4D5C-A6FD-5A56AA6038D0}" type="presOf" srcId="{0A9430E3-F07A-43F2-AD86-368BDCDC227D}" destId="{C88A82AB-FD11-4621-B5F4-5539A9DE5F99}" srcOrd="0" destOrd="0" presId="urn:microsoft.com/office/officeart/2005/8/layout/default#39"/>
    <dgm:cxn modelId="{D3C135A6-88D8-4847-B6BC-B8AE69753DBB}" type="presParOf" srcId="{C88A82AB-FD11-4621-B5F4-5539A9DE5F99}" destId="{E60367FB-BB00-4D61-8C8B-E86ADAE1D673}" srcOrd="0" destOrd="0" presId="urn:microsoft.com/office/officeart/2005/8/layout/default#3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5.xml><?xml version="1.0" encoding="utf-8"?>
<dgm:dataModel xmlns:dgm="http://schemas.openxmlformats.org/drawingml/2006/diagram" xmlns:a="http://schemas.openxmlformats.org/drawingml/2006/main">
  <dgm:ptLst>
    <dgm:pt modelId="{64839770-C954-4770-90B7-A4526E632EDA}" type="doc">
      <dgm:prSet loTypeId="urn:microsoft.com/office/officeart/2005/8/layout/default#40" loCatId="list" qsTypeId="urn:microsoft.com/office/officeart/2005/8/quickstyle/3d2" qsCatId="3D" csTypeId="urn:microsoft.com/office/officeart/2005/8/colors/accent1_2" csCatId="accent1" phldr="1"/>
      <dgm:spPr/>
      <dgm:t>
        <a:bodyPr/>
        <a:lstStyle/>
        <a:p>
          <a:endParaRPr lang="de-DE"/>
        </a:p>
      </dgm:t>
    </dgm:pt>
    <dgm:pt modelId="{F4DD4E86-29B0-4103-9900-9C4DAC5E3379}">
      <dgm:prSet phldrT="[Text]"/>
      <dgm:spPr/>
      <dgm:t>
        <a:bodyPr/>
        <a:lstStyle/>
        <a:p>
          <a:r>
            <a:rPr lang="de-DE" b="1" dirty="0" smtClean="0"/>
            <a:t>NOTA: Lexikalische Motivation geht oft auf historisch/ehemals artikulatorisch bedingte Motivation zurück.</a:t>
          </a:r>
          <a:endParaRPr lang="de-DE" dirty="0"/>
        </a:p>
      </dgm:t>
    </dgm:pt>
    <dgm:pt modelId="{299ECFFA-FA3F-4C67-BB79-CA367DA05038}" type="parTrans" cxnId="{B3F5F4E0-4679-4F94-ABF2-D0D8ED591D04}">
      <dgm:prSet/>
      <dgm:spPr/>
      <dgm:t>
        <a:bodyPr/>
        <a:lstStyle/>
        <a:p>
          <a:endParaRPr lang="de-DE"/>
        </a:p>
      </dgm:t>
    </dgm:pt>
    <dgm:pt modelId="{3FB173F2-FD9A-430E-A9C6-EAFD4E1D685B}" type="sibTrans" cxnId="{B3F5F4E0-4679-4F94-ABF2-D0D8ED591D04}">
      <dgm:prSet/>
      <dgm:spPr/>
      <dgm:t>
        <a:bodyPr/>
        <a:lstStyle/>
        <a:p>
          <a:endParaRPr lang="de-DE"/>
        </a:p>
      </dgm:t>
    </dgm:pt>
    <dgm:pt modelId="{5D67A709-9653-4F58-A971-2DB1182F5CD6}" type="pres">
      <dgm:prSet presAssocID="{64839770-C954-4770-90B7-A4526E632EDA}" presName="diagram" presStyleCnt="0">
        <dgm:presLayoutVars>
          <dgm:dir/>
          <dgm:resizeHandles val="exact"/>
        </dgm:presLayoutVars>
      </dgm:prSet>
      <dgm:spPr/>
      <dgm:t>
        <a:bodyPr/>
        <a:lstStyle/>
        <a:p>
          <a:endParaRPr lang="de-DE"/>
        </a:p>
      </dgm:t>
    </dgm:pt>
    <dgm:pt modelId="{6DDDC226-B782-4278-8B4D-58F66EB12C6E}" type="pres">
      <dgm:prSet presAssocID="{F4DD4E86-29B0-4103-9900-9C4DAC5E3379}" presName="node" presStyleLbl="node1" presStyleIdx="0" presStyleCnt="1" custScaleY="54688">
        <dgm:presLayoutVars>
          <dgm:bulletEnabled val="1"/>
        </dgm:presLayoutVars>
      </dgm:prSet>
      <dgm:spPr/>
      <dgm:t>
        <a:bodyPr/>
        <a:lstStyle/>
        <a:p>
          <a:endParaRPr lang="de-DE"/>
        </a:p>
      </dgm:t>
    </dgm:pt>
  </dgm:ptLst>
  <dgm:cxnLst>
    <dgm:cxn modelId="{B3F5F4E0-4679-4F94-ABF2-D0D8ED591D04}" srcId="{64839770-C954-4770-90B7-A4526E632EDA}" destId="{F4DD4E86-29B0-4103-9900-9C4DAC5E3379}" srcOrd="0" destOrd="0" parTransId="{299ECFFA-FA3F-4C67-BB79-CA367DA05038}" sibTransId="{3FB173F2-FD9A-430E-A9C6-EAFD4E1D685B}"/>
    <dgm:cxn modelId="{FEE5FBDD-C693-4760-950D-6283E2414C97}" type="presOf" srcId="{F4DD4E86-29B0-4103-9900-9C4DAC5E3379}" destId="{6DDDC226-B782-4278-8B4D-58F66EB12C6E}" srcOrd="0" destOrd="0" presId="urn:microsoft.com/office/officeart/2005/8/layout/default#40"/>
    <dgm:cxn modelId="{3CE2EE3D-2AC1-4CB8-AFBB-1B074F8C1FD0}" type="presOf" srcId="{64839770-C954-4770-90B7-A4526E632EDA}" destId="{5D67A709-9653-4F58-A971-2DB1182F5CD6}" srcOrd="0" destOrd="0" presId="urn:microsoft.com/office/officeart/2005/8/layout/default#40"/>
    <dgm:cxn modelId="{F19FF5CF-2E28-40BB-AE88-53AAE36E929D}" type="presParOf" srcId="{5D67A709-9653-4F58-A971-2DB1182F5CD6}" destId="{6DDDC226-B782-4278-8B4D-58F66EB12C6E}" srcOrd="0" destOrd="0" presId="urn:microsoft.com/office/officeart/2005/8/layout/default#40"/>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6.xml><?xml version="1.0" encoding="utf-8"?>
<dgm:dataModel xmlns:dgm="http://schemas.openxmlformats.org/drawingml/2006/diagram" xmlns:a="http://schemas.openxmlformats.org/drawingml/2006/main">
  <dgm:ptLst>
    <dgm:pt modelId="{43852EF7-F2B7-4EC9-AECF-E04EF70DC91D}" type="doc">
      <dgm:prSet loTypeId="urn:microsoft.com/office/officeart/2005/8/layout/default#41" loCatId="list" qsTypeId="urn:microsoft.com/office/officeart/2005/8/quickstyle/3d2" qsCatId="3D" csTypeId="urn:microsoft.com/office/officeart/2005/8/colors/accent1_2" csCatId="accent1" phldr="1"/>
      <dgm:spPr/>
      <dgm:t>
        <a:bodyPr/>
        <a:lstStyle/>
        <a:p>
          <a:endParaRPr lang="de-DE"/>
        </a:p>
      </dgm:t>
    </dgm:pt>
    <dgm:pt modelId="{12B82D84-6880-4ECB-B83D-F1DA1BAB6D75}">
      <dgm:prSet phldrT="[Text]"/>
      <dgm:spPr/>
      <dgm:t>
        <a:bodyPr/>
        <a:lstStyle/>
        <a:p>
          <a:r>
            <a:rPr lang="de-DE" b="1" dirty="0" smtClean="0"/>
            <a:t>Eine Morphem hat mehrere artikulatorische Varianten, die aber nur für einen Teil der kategorialen/funktionalen Ebene gelten. Teil-</a:t>
          </a:r>
          <a:r>
            <a:rPr lang="de-DE" b="1" dirty="0" err="1" smtClean="0"/>
            <a:t>Allomorphien</a:t>
          </a:r>
          <a:r>
            <a:rPr lang="de-DE" b="1" dirty="0" smtClean="0"/>
            <a:t> sind besonders häufig in fusionierenden Sprachen.</a:t>
          </a:r>
          <a:endParaRPr lang="de-DE" dirty="0"/>
        </a:p>
      </dgm:t>
    </dgm:pt>
    <dgm:pt modelId="{F9343225-77D8-4973-B3FB-5F275FD868E0}" type="parTrans" cxnId="{7DA27D69-E745-4946-BB02-BB3ACACAAFDA}">
      <dgm:prSet/>
      <dgm:spPr/>
      <dgm:t>
        <a:bodyPr/>
        <a:lstStyle/>
        <a:p>
          <a:endParaRPr lang="de-DE"/>
        </a:p>
      </dgm:t>
    </dgm:pt>
    <dgm:pt modelId="{ADA7A3DA-F53C-4361-91A3-4BCE4D5D3D93}" type="sibTrans" cxnId="{7DA27D69-E745-4946-BB02-BB3ACACAAFDA}">
      <dgm:prSet/>
      <dgm:spPr/>
      <dgm:t>
        <a:bodyPr/>
        <a:lstStyle/>
        <a:p>
          <a:endParaRPr lang="de-DE"/>
        </a:p>
      </dgm:t>
    </dgm:pt>
    <dgm:pt modelId="{4D50F5ED-390C-45D7-A982-41244282726E}" type="pres">
      <dgm:prSet presAssocID="{43852EF7-F2B7-4EC9-AECF-E04EF70DC91D}" presName="diagram" presStyleCnt="0">
        <dgm:presLayoutVars>
          <dgm:dir/>
          <dgm:resizeHandles val="exact"/>
        </dgm:presLayoutVars>
      </dgm:prSet>
      <dgm:spPr/>
      <dgm:t>
        <a:bodyPr/>
        <a:lstStyle/>
        <a:p>
          <a:endParaRPr lang="de-DE"/>
        </a:p>
      </dgm:t>
    </dgm:pt>
    <dgm:pt modelId="{1C92DE37-DB8B-4E26-B1CD-B09D604662EF}" type="pres">
      <dgm:prSet presAssocID="{12B82D84-6880-4ECB-B83D-F1DA1BAB6D75}" presName="node" presStyleLbl="node1" presStyleIdx="0" presStyleCnt="1" custScaleX="283244">
        <dgm:presLayoutVars>
          <dgm:bulletEnabled val="1"/>
        </dgm:presLayoutVars>
      </dgm:prSet>
      <dgm:spPr/>
      <dgm:t>
        <a:bodyPr/>
        <a:lstStyle/>
        <a:p>
          <a:endParaRPr lang="de-DE"/>
        </a:p>
      </dgm:t>
    </dgm:pt>
  </dgm:ptLst>
  <dgm:cxnLst>
    <dgm:cxn modelId="{D44AC4E6-8D73-4B56-A902-091A5B88B790}" type="presOf" srcId="{12B82D84-6880-4ECB-B83D-F1DA1BAB6D75}" destId="{1C92DE37-DB8B-4E26-B1CD-B09D604662EF}" srcOrd="0" destOrd="0" presId="urn:microsoft.com/office/officeart/2005/8/layout/default#41"/>
    <dgm:cxn modelId="{7DA27D69-E745-4946-BB02-BB3ACACAAFDA}" srcId="{43852EF7-F2B7-4EC9-AECF-E04EF70DC91D}" destId="{12B82D84-6880-4ECB-B83D-F1DA1BAB6D75}" srcOrd="0" destOrd="0" parTransId="{F9343225-77D8-4973-B3FB-5F275FD868E0}" sibTransId="{ADA7A3DA-F53C-4361-91A3-4BCE4D5D3D93}"/>
    <dgm:cxn modelId="{BCA9EA31-A538-4FC9-8E08-AA83CC0A7BE5}" type="presOf" srcId="{43852EF7-F2B7-4EC9-AECF-E04EF70DC91D}" destId="{4D50F5ED-390C-45D7-A982-41244282726E}" srcOrd="0" destOrd="0" presId="urn:microsoft.com/office/officeart/2005/8/layout/default#41"/>
    <dgm:cxn modelId="{B748B738-3DDC-46F6-86A5-4F46D959B244}" type="presParOf" srcId="{4D50F5ED-390C-45D7-A982-41244282726E}" destId="{1C92DE37-DB8B-4E26-B1CD-B09D604662EF}" srcOrd="0" destOrd="0" presId="urn:microsoft.com/office/officeart/2005/8/layout/default#4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7.xml><?xml version="1.0" encoding="utf-8"?>
<dgm:dataModel xmlns:dgm="http://schemas.openxmlformats.org/drawingml/2006/diagram" xmlns:a="http://schemas.openxmlformats.org/drawingml/2006/main">
  <dgm:ptLst>
    <dgm:pt modelId="{1C0477FD-ABE5-4279-940E-BBCFED23E069}" type="doc">
      <dgm:prSet loTypeId="urn:microsoft.com/office/officeart/2005/8/layout/default#42" loCatId="list" qsTypeId="urn:microsoft.com/office/officeart/2005/8/quickstyle/3d2" qsCatId="3D" csTypeId="urn:microsoft.com/office/officeart/2005/8/colors/accent1_2" csCatId="accent1" phldr="1"/>
      <dgm:spPr/>
      <dgm:t>
        <a:bodyPr/>
        <a:lstStyle/>
        <a:p>
          <a:endParaRPr lang="de-DE"/>
        </a:p>
      </dgm:t>
    </dgm:pt>
    <dgm:pt modelId="{0B907F69-1138-48BE-A16E-204015CB568E}">
      <dgm:prSet phldrT="[Text]"/>
      <dgm:spPr/>
      <dgm:t>
        <a:bodyPr/>
        <a:lstStyle/>
        <a:p>
          <a:r>
            <a:rPr lang="de-DE" b="1" dirty="0" smtClean="0"/>
            <a:t>Hier ist </a:t>
          </a:r>
          <a:r>
            <a:rPr lang="de-DE" b="1" i="1" dirty="0" smtClean="0"/>
            <a:t>-t</a:t>
          </a:r>
          <a:r>
            <a:rPr lang="de-DE" b="1" dirty="0" smtClean="0"/>
            <a:t> vs. </a:t>
          </a:r>
          <a:r>
            <a:rPr lang="de-DE" b="1" i="1" dirty="0" smtClean="0"/>
            <a:t>-Ø</a:t>
          </a:r>
          <a:r>
            <a:rPr lang="de-DE" b="1" dirty="0" smtClean="0"/>
            <a:t> </a:t>
          </a:r>
          <a:r>
            <a:rPr lang="de-DE" b="1" dirty="0" err="1" smtClean="0"/>
            <a:t>allomorph</a:t>
          </a:r>
          <a:r>
            <a:rPr lang="de-DE" b="1" dirty="0" smtClean="0"/>
            <a:t> in Bezug auf die 'Person' (3Sg), aber morphemisch in Bezug auf die Dimension 'ZEIT'. </a:t>
          </a:r>
          <a:endParaRPr lang="de-DE" dirty="0"/>
        </a:p>
      </dgm:t>
    </dgm:pt>
    <dgm:pt modelId="{80384D96-21C6-41C7-8A89-94F133794FE2}" type="parTrans" cxnId="{39673F51-E31C-47F6-89D0-B4EAFE5B344F}">
      <dgm:prSet/>
      <dgm:spPr/>
      <dgm:t>
        <a:bodyPr/>
        <a:lstStyle/>
        <a:p>
          <a:endParaRPr lang="de-DE"/>
        </a:p>
      </dgm:t>
    </dgm:pt>
    <dgm:pt modelId="{8F8CE882-7F61-4A4F-81A8-996B6F075198}" type="sibTrans" cxnId="{39673F51-E31C-47F6-89D0-B4EAFE5B344F}">
      <dgm:prSet/>
      <dgm:spPr/>
      <dgm:t>
        <a:bodyPr/>
        <a:lstStyle/>
        <a:p>
          <a:endParaRPr lang="de-DE"/>
        </a:p>
      </dgm:t>
    </dgm:pt>
    <dgm:pt modelId="{76FDA115-E7CC-4AFD-8543-3E72165B23AE}" type="pres">
      <dgm:prSet presAssocID="{1C0477FD-ABE5-4279-940E-BBCFED23E069}" presName="diagram" presStyleCnt="0">
        <dgm:presLayoutVars>
          <dgm:dir/>
          <dgm:resizeHandles val="exact"/>
        </dgm:presLayoutVars>
      </dgm:prSet>
      <dgm:spPr/>
      <dgm:t>
        <a:bodyPr/>
        <a:lstStyle/>
        <a:p>
          <a:endParaRPr lang="de-DE"/>
        </a:p>
      </dgm:t>
    </dgm:pt>
    <dgm:pt modelId="{A0548CCE-5EB6-4500-9C6B-26637C9118A9}" type="pres">
      <dgm:prSet presAssocID="{0B907F69-1138-48BE-A16E-204015CB568E}" presName="node" presStyleLbl="node1" presStyleIdx="0" presStyleCnt="1" custScaleX="456392">
        <dgm:presLayoutVars>
          <dgm:bulletEnabled val="1"/>
        </dgm:presLayoutVars>
      </dgm:prSet>
      <dgm:spPr/>
      <dgm:t>
        <a:bodyPr/>
        <a:lstStyle/>
        <a:p>
          <a:endParaRPr lang="de-DE"/>
        </a:p>
      </dgm:t>
    </dgm:pt>
  </dgm:ptLst>
  <dgm:cxnLst>
    <dgm:cxn modelId="{39673F51-E31C-47F6-89D0-B4EAFE5B344F}" srcId="{1C0477FD-ABE5-4279-940E-BBCFED23E069}" destId="{0B907F69-1138-48BE-A16E-204015CB568E}" srcOrd="0" destOrd="0" parTransId="{80384D96-21C6-41C7-8A89-94F133794FE2}" sibTransId="{8F8CE882-7F61-4A4F-81A8-996B6F075198}"/>
    <dgm:cxn modelId="{80319F86-64A2-48D9-8ACE-21801643FA6F}" type="presOf" srcId="{1C0477FD-ABE5-4279-940E-BBCFED23E069}" destId="{76FDA115-E7CC-4AFD-8543-3E72165B23AE}" srcOrd="0" destOrd="0" presId="urn:microsoft.com/office/officeart/2005/8/layout/default#42"/>
    <dgm:cxn modelId="{2A69441C-EAF2-4C79-A580-8D33510057F2}" type="presOf" srcId="{0B907F69-1138-48BE-A16E-204015CB568E}" destId="{A0548CCE-5EB6-4500-9C6B-26637C9118A9}" srcOrd="0" destOrd="0" presId="urn:microsoft.com/office/officeart/2005/8/layout/default#42"/>
    <dgm:cxn modelId="{ED9A0860-6BE5-4724-83EA-CF3A05499FF2}" type="presParOf" srcId="{76FDA115-E7CC-4AFD-8543-3E72165B23AE}" destId="{A0548CCE-5EB6-4500-9C6B-26637C9118A9}" srcOrd="0" destOrd="0" presId="urn:microsoft.com/office/officeart/2005/8/layout/default#42"/>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08.xml><?xml version="1.0" encoding="utf-8"?>
<dgm:dataModel xmlns:dgm="http://schemas.openxmlformats.org/drawingml/2006/diagram" xmlns:a="http://schemas.openxmlformats.org/drawingml/2006/main">
  <dgm:ptLst>
    <dgm:pt modelId="{A7C85C72-E77E-4BEB-BAD8-16D2206CDF68}" type="doc">
      <dgm:prSet loTypeId="urn:microsoft.com/office/officeart/2005/8/layout/default#43" loCatId="list" qsTypeId="urn:microsoft.com/office/officeart/2005/8/quickstyle/3d2" qsCatId="3D" csTypeId="urn:microsoft.com/office/officeart/2005/8/colors/accent1_2" csCatId="accent1" phldr="1"/>
      <dgm:spPr/>
      <dgm:t>
        <a:bodyPr/>
        <a:lstStyle/>
        <a:p>
          <a:endParaRPr lang="de-DE"/>
        </a:p>
      </dgm:t>
    </dgm:pt>
    <dgm:pt modelId="{B7B083D0-5CD9-409E-A6CB-A1326FFF3F69}">
      <dgm:prSet phldrT="[Text]"/>
      <dgm:spPr/>
      <dgm:t>
        <a:bodyPr/>
        <a:lstStyle/>
        <a:p>
          <a:r>
            <a:rPr lang="de-DE" b="1" dirty="0" smtClean="0"/>
            <a:t>Homophonie (auch: Homonymie): Ein (hier:) Morphem hat eine Artikulation (Morph), aber mehrere Konzeptbereiche, die </a:t>
          </a:r>
          <a:r>
            <a:rPr lang="de-DE" b="1" i="1" dirty="0" smtClean="0"/>
            <a:t>nicht</a:t>
          </a:r>
          <a:r>
            <a:rPr lang="de-DE" b="1" dirty="0" smtClean="0"/>
            <a:t> mit einander 'verwandt' sind (vgl. lexikalisch [Deutsch] </a:t>
          </a:r>
          <a:r>
            <a:rPr lang="de-DE" b="1" i="1" dirty="0" smtClean="0"/>
            <a:t>Ball</a:t>
          </a:r>
          <a:r>
            <a:rPr lang="de-DE" b="1" dirty="0" smtClean="0"/>
            <a:t>: 1. bewegliche Kugelgestalt; 2. Tanzereignis).</a:t>
          </a:r>
          <a:endParaRPr lang="de-DE" dirty="0"/>
        </a:p>
      </dgm:t>
    </dgm:pt>
    <dgm:pt modelId="{A0DA7F5B-30F8-48CF-9248-8477B92DD08F}" type="parTrans" cxnId="{09E01488-729F-45D4-BD85-FA123A2C6675}">
      <dgm:prSet/>
      <dgm:spPr/>
      <dgm:t>
        <a:bodyPr/>
        <a:lstStyle/>
        <a:p>
          <a:endParaRPr lang="de-DE"/>
        </a:p>
      </dgm:t>
    </dgm:pt>
    <dgm:pt modelId="{C06A551F-47BA-4887-A41F-FD720FEB1F19}" type="sibTrans" cxnId="{09E01488-729F-45D4-BD85-FA123A2C6675}">
      <dgm:prSet/>
      <dgm:spPr/>
      <dgm:t>
        <a:bodyPr/>
        <a:lstStyle/>
        <a:p>
          <a:endParaRPr lang="de-DE"/>
        </a:p>
      </dgm:t>
    </dgm:pt>
    <dgm:pt modelId="{30148A4C-DB24-47C9-BD5D-9661762EC30F}" type="pres">
      <dgm:prSet presAssocID="{A7C85C72-E77E-4BEB-BAD8-16D2206CDF68}" presName="diagram" presStyleCnt="0">
        <dgm:presLayoutVars>
          <dgm:dir/>
          <dgm:resizeHandles val="exact"/>
        </dgm:presLayoutVars>
      </dgm:prSet>
      <dgm:spPr/>
      <dgm:t>
        <a:bodyPr/>
        <a:lstStyle/>
        <a:p>
          <a:endParaRPr lang="de-DE"/>
        </a:p>
      </dgm:t>
    </dgm:pt>
    <dgm:pt modelId="{C01809F4-7E6E-45B5-B7ED-82B2F4573D0E}" type="pres">
      <dgm:prSet presAssocID="{B7B083D0-5CD9-409E-A6CB-A1326FFF3F69}" presName="node" presStyleLbl="node1" presStyleIdx="0" presStyleCnt="1" custScaleX="302750">
        <dgm:presLayoutVars>
          <dgm:bulletEnabled val="1"/>
        </dgm:presLayoutVars>
      </dgm:prSet>
      <dgm:spPr/>
      <dgm:t>
        <a:bodyPr/>
        <a:lstStyle/>
        <a:p>
          <a:endParaRPr lang="de-DE"/>
        </a:p>
      </dgm:t>
    </dgm:pt>
  </dgm:ptLst>
  <dgm:cxnLst>
    <dgm:cxn modelId="{444DD241-1F21-4F56-B0AC-CD438CA35FA8}" type="presOf" srcId="{A7C85C72-E77E-4BEB-BAD8-16D2206CDF68}" destId="{30148A4C-DB24-47C9-BD5D-9661762EC30F}" srcOrd="0" destOrd="0" presId="urn:microsoft.com/office/officeart/2005/8/layout/default#43"/>
    <dgm:cxn modelId="{09E01488-729F-45D4-BD85-FA123A2C6675}" srcId="{A7C85C72-E77E-4BEB-BAD8-16D2206CDF68}" destId="{B7B083D0-5CD9-409E-A6CB-A1326FFF3F69}" srcOrd="0" destOrd="0" parTransId="{A0DA7F5B-30F8-48CF-9248-8477B92DD08F}" sibTransId="{C06A551F-47BA-4887-A41F-FD720FEB1F19}"/>
    <dgm:cxn modelId="{36862AC6-FE4C-43CE-BFF9-3474901C03EE}" type="presOf" srcId="{B7B083D0-5CD9-409E-A6CB-A1326FFF3F69}" destId="{C01809F4-7E6E-45B5-B7ED-82B2F4573D0E}" srcOrd="0" destOrd="0" presId="urn:microsoft.com/office/officeart/2005/8/layout/default#43"/>
    <dgm:cxn modelId="{E5F76D78-87B1-4B94-AF9E-6152147F9F8A}" type="presParOf" srcId="{30148A4C-DB24-47C9-BD5D-9661762EC30F}" destId="{C01809F4-7E6E-45B5-B7ED-82B2F4573D0E}" srcOrd="0" destOrd="0" presId="urn:microsoft.com/office/officeart/2005/8/layout/default#4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9.xml><?xml version="1.0" encoding="utf-8"?>
<dgm:dataModel xmlns:dgm="http://schemas.openxmlformats.org/drawingml/2006/diagram" xmlns:a="http://schemas.openxmlformats.org/drawingml/2006/main">
  <dgm:ptLst>
    <dgm:pt modelId="{A7C85C72-E77E-4BEB-BAD8-16D2206CDF68}" type="doc">
      <dgm:prSet loTypeId="urn:microsoft.com/office/officeart/2005/8/layout/default#44" loCatId="list" qsTypeId="urn:microsoft.com/office/officeart/2005/8/quickstyle/3d2" qsCatId="3D" csTypeId="urn:microsoft.com/office/officeart/2005/8/colors/accent1_2" csCatId="accent1" phldr="1"/>
      <dgm:spPr/>
      <dgm:t>
        <a:bodyPr/>
        <a:lstStyle/>
        <a:p>
          <a:endParaRPr lang="de-DE"/>
        </a:p>
      </dgm:t>
    </dgm:pt>
    <dgm:pt modelId="{9E2D39DE-BEF5-41A8-9B3D-0F0986B91FAE}">
      <dgm:prSet/>
      <dgm:spPr/>
      <dgm:t>
        <a:bodyPr/>
        <a:lstStyle/>
        <a:p>
          <a:r>
            <a:rPr lang="de-DE" b="1" dirty="0" smtClean="0"/>
            <a:t>Wenn zwei oder mehrere konzeptuelle Domänen (Kategorien/Funktionen) mit einander verwandt sind, ist oftmals eine Frage der linguistischen Theorie. In vielen Fällen muss die Vermutung einer Nicht-Verwandtschaft als vorläufig angesehen werden, weil die zugrunde liegende Verwandtschaft (noch) nicht entdeckt ist, vgl. Deutsch (Ausschnitt) definiter Artikel + </a:t>
          </a:r>
          <a:r>
            <a:rPr lang="de-DE" b="1" i="1" dirty="0" smtClean="0"/>
            <a:t>-er</a:t>
          </a:r>
          <a:r>
            <a:rPr lang="de-DE" b="1" dirty="0" smtClean="0"/>
            <a:t> (Singular, Feminin) : </a:t>
          </a:r>
          <a:endParaRPr lang="de-DE" dirty="0"/>
        </a:p>
      </dgm:t>
    </dgm:pt>
    <dgm:pt modelId="{CCB69748-E0B0-486D-AE32-620D81F7A457}" type="parTrans" cxnId="{63C2DDE4-7E36-478A-B0CA-A78F79B7AED3}">
      <dgm:prSet/>
      <dgm:spPr/>
      <dgm:t>
        <a:bodyPr/>
        <a:lstStyle/>
        <a:p>
          <a:endParaRPr lang="de-DE"/>
        </a:p>
      </dgm:t>
    </dgm:pt>
    <dgm:pt modelId="{8603A74B-65A5-473A-9EF1-48E9FF74968F}" type="sibTrans" cxnId="{63C2DDE4-7E36-478A-B0CA-A78F79B7AED3}">
      <dgm:prSet/>
      <dgm:spPr/>
      <dgm:t>
        <a:bodyPr/>
        <a:lstStyle/>
        <a:p>
          <a:endParaRPr lang="de-DE"/>
        </a:p>
      </dgm:t>
    </dgm:pt>
    <dgm:pt modelId="{30148A4C-DB24-47C9-BD5D-9661762EC30F}" type="pres">
      <dgm:prSet presAssocID="{A7C85C72-E77E-4BEB-BAD8-16D2206CDF68}" presName="diagram" presStyleCnt="0">
        <dgm:presLayoutVars>
          <dgm:dir/>
          <dgm:resizeHandles val="exact"/>
        </dgm:presLayoutVars>
      </dgm:prSet>
      <dgm:spPr/>
      <dgm:t>
        <a:bodyPr/>
        <a:lstStyle/>
        <a:p>
          <a:endParaRPr lang="de-DE"/>
        </a:p>
      </dgm:t>
    </dgm:pt>
    <dgm:pt modelId="{E49EC5E0-FF1A-4F54-A798-2E4A53F98931}" type="pres">
      <dgm:prSet presAssocID="{9E2D39DE-BEF5-41A8-9B3D-0F0986B91FAE}" presName="node" presStyleLbl="node1" presStyleIdx="0" presStyleCnt="1" custScaleX="307970" custScaleY="122194">
        <dgm:presLayoutVars>
          <dgm:bulletEnabled val="1"/>
        </dgm:presLayoutVars>
      </dgm:prSet>
      <dgm:spPr/>
      <dgm:t>
        <a:bodyPr/>
        <a:lstStyle/>
        <a:p>
          <a:endParaRPr lang="de-DE"/>
        </a:p>
      </dgm:t>
    </dgm:pt>
  </dgm:ptLst>
  <dgm:cxnLst>
    <dgm:cxn modelId="{D94078CE-EEC9-45AD-8F72-D20A9E159371}" type="presOf" srcId="{9E2D39DE-BEF5-41A8-9B3D-0F0986B91FAE}" destId="{E49EC5E0-FF1A-4F54-A798-2E4A53F98931}" srcOrd="0" destOrd="0" presId="urn:microsoft.com/office/officeart/2005/8/layout/default#44"/>
    <dgm:cxn modelId="{17B26FE6-AD8E-4580-B693-81666624548D}" type="presOf" srcId="{A7C85C72-E77E-4BEB-BAD8-16D2206CDF68}" destId="{30148A4C-DB24-47C9-BD5D-9661762EC30F}" srcOrd="0" destOrd="0" presId="urn:microsoft.com/office/officeart/2005/8/layout/default#44"/>
    <dgm:cxn modelId="{63C2DDE4-7E36-478A-B0CA-A78F79B7AED3}" srcId="{A7C85C72-E77E-4BEB-BAD8-16D2206CDF68}" destId="{9E2D39DE-BEF5-41A8-9B3D-0F0986B91FAE}" srcOrd="0" destOrd="0" parTransId="{CCB69748-E0B0-486D-AE32-620D81F7A457}" sibTransId="{8603A74B-65A5-473A-9EF1-48E9FF74968F}"/>
    <dgm:cxn modelId="{86C97B18-BFD1-4431-8F0E-EDD781C78C38}" type="presParOf" srcId="{30148A4C-DB24-47C9-BD5D-9661762EC30F}" destId="{E49EC5E0-FF1A-4F54-A798-2E4A53F98931}" srcOrd="0" destOrd="0" presId="urn:microsoft.com/office/officeart/2005/8/layout/default#4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A0E9B7F4-3932-4B30-AE25-2FE91ED5B1FC}" type="doc">
      <dgm:prSet loTypeId="urn:microsoft.com/office/officeart/2005/8/layout/vList6" loCatId="list" qsTypeId="urn:microsoft.com/office/officeart/2005/8/quickstyle/3d2" qsCatId="3D" csTypeId="urn:microsoft.com/office/officeart/2005/8/colors/accent1_2" csCatId="accent1" phldr="1"/>
      <dgm:spPr/>
      <dgm:t>
        <a:bodyPr/>
        <a:lstStyle/>
        <a:p>
          <a:endParaRPr lang="de-DE"/>
        </a:p>
      </dgm:t>
    </dgm:pt>
    <dgm:pt modelId="{9B3969EA-5EB8-476C-A027-C69ADE260CC8}">
      <dgm:prSet phldrT="[Text]" custT="1"/>
      <dgm:spPr/>
      <dgm:t>
        <a:bodyPr/>
        <a:lstStyle/>
        <a:p>
          <a:r>
            <a:rPr lang="de-DE" sz="2400" b="1" dirty="0" err="1" smtClean="0"/>
            <a:t>Bsp.satz</a:t>
          </a:r>
          <a:endParaRPr lang="de-DE" sz="2400" b="1" dirty="0"/>
        </a:p>
      </dgm:t>
    </dgm:pt>
    <dgm:pt modelId="{073AE37B-D59D-4CFB-BFBD-9F9C1C0E306F}" type="parTrans" cxnId="{AF0BCCE2-BBE3-4E6B-B57F-AB98A64D8349}">
      <dgm:prSet/>
      <dgm:spPr/>
      <dgm:t>
        <a:bodyPr/>
        <a:lstStyle/>
        <a:p>
          <a:endParaRPr lang="de-DE"/>
        </a:p>
      </dgm:t>
    </dgm:pt>
    <dgm:pt modelId="{C624DBE2-7772-4F39-BFDB-399D4FDBA1BE}" type="sibTrans" cxnId="{AF0BCCE2-BBE3-4E6B-B57F-AB98A64D8349}">
      <dgm:prSet/>
      <dgm:spPr/>
      <dgm:t>
        <a:bodyPr/>
        <a:lstStyle/>
        <a:p>
          <a:endParaRPr lang="de-DE"/>
        </a:p>
      </dgm:t>
    </dgm:pt>
    <dgm:pt modelId="{9124E95E-1F70-4F68-81FF-EC5DEC7F7012}">
      <dgm:prSet phldrT="[Text]"/>
      <dgm:spPr/>
      <dgm:t>
        <a:bodyPr/>
        <a:lstStyle/>
        <a:p>
          <a:r>
            <a:rPr lang="de-DE" b="1" dirty="0" smtClean="0"/>
            <a:t>Verzerrt durch</a:t>
          </a:r>
          <a:endParaRPr lang="de-DE" b="1" dirty="0"/>
        </a:p>
      </dgm:t>
    </dgm:pt>
    <dgm:pt modelId="{874A273B-82BF-40EF-B164-4F8A5C1D4C69}" type="parTrans" cxnId="{8722A414-0D84-49B5-AE00-D789F6C23B44}">
      <dgm:prSet/>
      <dgm:spPr/>
      <dgm:t>
        <a:bodyPr/>
        <a:lstStyle/>
        <a:p>
          <a:endParaRPr lang="de-DE"/>
        </a:p>
      </dgm:t>
    </dgm:pt>
    <dgm:pt modelId="{CCE26C31-7504-4473-991F-50AF8DBF33EC}" type="sibTrans" cxnId="{8722A414-0D84-49B5-AE00-D789F6C23B44}">
      <dgm:prSet/>
      <dgm:spPr/>
      <dgm:t>
        <a:bodyPr/>
        <a:lstStyle/>
        <a:p>
          <a:endParaRPr lang="de-DE"/>
        </a:p>
      </dgm:t>
    </dgm:pt>
    <dgm:pt modelId="{E6C1F3BD-34AB-49EF-907E-76CD7FF4CEE9}">
      <dgm:prSet phldrT="[Text]"/>
      <dgm:spPr/>
      <dgm:t>
        <a:bodyPr/>
        <a:lstStyle/>
        <a:p>
          <a:r>
            <a:rPr lang="de-DE" b="1" dirty="0" smtClean="0"/>
            <a:t>Gestalt</a:t>
          </a:r>
          <a:endParaRPr lang="de-DE" b="1" dirty="0"/>
        </a:p>
      </dgm:t>
    </dgm:pt>
    <dgm:pt modelId="{0339D9C5-9117-42B4-AC52-41A046349BEA}" type="parTrans" cxnId="{16FE2707-FCFA-4E94-B88B-2F8D4B27D616}">
      <dgm:prSet/>
      <dgm:spPr/>
      <dgm:t>
        <a:bodyPr/>
        <a:lstStyle/>
        <a:p>
          <a:endParaRPr lang="de-DE"/>
        </a:p>
      </dgm:t>
    </dgm:pt>
    <dgm:pt modelId="{002B4D37-CE21-4A6F-AD0E-F36F95991981}" type="sibTrans" cxnId="{16FE2707-FCFA-4E94-B88B-2F8D4B27D616}">
      <dgm:prSet/>
      <dgm:spPr/>
      <dgm:t>
        <a:bodyPr/>
        <a:lstStyle/>
        <a:p>
          <a:endParaRPr lang="de-DE"/>
        </a:p>
      </dgm:t>
    </dgm:pt>
    <dgm:pt modelId="{C4A2DEC4-2C64-4006-A5B7-9758E4E5933C}">
      <dgm:prSet phldrT="[Text]" phldr="1"/>
      <dgm:spPr/>
      <dgm:t>
        <a:bodyPr/>
        <a:lstStyle/>
        <a:p>
          <a:endParaRPr lang="de-DE" dirty="0"/>
        </a:p>
      </dgm:t>
    </dgm:pt>
    <dgm:pt modelId="{3BCBDE30-6652-4B78-83F2-02440D646261}" type="parTrans" cxnId="{B8DA8508-04EF-4ADB-827E-23CA527A098D}">
      <dgm:prSet/>
      <dgm:spPr/>
      <dgm:t>
        <a:bodyPr/>
        <a:lstStyle/>
        <a:p>
          <a:endParaRPr lang="de-DE"/>
        </a:p>
      </dgm:t>
    </dgm:pt>
    <dgm:pt modelId="{AC1D67A9-9BC2-4781-B8B3-1959ACFF04F7}" type="sibTrans" cxnId="{B8DA8508-04EF-4ADB-827E-23CA527A098D}">
      <dgm:prSet/>
      <dgm:spPr/>
      <dgm:t>
        <a:bodyPr/>
        <a:lstStyle/>
        <a:p>
          <a:endParaRPr lang="de-DE"/>
        </a:p>
      </dgm:t>
    </dgm:pt>
    <dgm:pt modelId="{D5662003-FA16-4A97-96B4-BB7CB1284A12}" type="pres">
      <dgm:prSet presAssocID="{A0E9B7F4-3932-4B30-AE25-2FE91ED5B1FC}" presName="Name0" presStyleCnt="0">
        <dgm:presLayoutVars>
          <dgm:dir/>
          <dgm:animLvl val="lvl"/>
          <dgm:resizeHandles/>
        </dgm:presLayoutVars>
      </dgm:prSet>
      <dgm:spPr/>
      <dgm:t>
        <a:bodyPr/>
        <a:lstStyle/>
        <a:p>
          <a:endParaRPr lang="de-DE"/>
        </a:p>
      </dgm:t>
    </dgm:pt>
    <dgm:pt modelId="{840AB217-A0DD-4F97-BACE-D2E278B43C58}" type="pres">
      <dgm:prSet presAssocID="{9B3969EA-5EB8-476C-A027-C69ADE260CC8}" presName="linNode" presStyleCnt="0"/>
      <dgm:spPr/>
      <dgm:t>
        <a:bodyPr/>
        <a:lstStyle/>
        <a:p>
          <a:endParaRPr lang="de-DE"/>
        </a:p>
      </dgm:t>
    </dgm:pt>
    <dgm:pt modelId="{78A2CD37-72B7-4BB0-A132-415659B89920}" type="pres">
      <dgm:prSet presAssocID="{9B3969EA-5EB8-476C-A027-C69ADE260CC8}" presName="parentShp" presStyleLbl="node1" presStyleIdx="0" presStyleCnt="3" custScaleX="150949" custScaleY="19182" custLinFactNeighborX="-4276" custLinFactNeighborY="-4433">
        <dgm:presLayoutVars>
          <dgm:bulletEnabled val="1"/>
        </dgm:presLayoutVars>
      </dgm:prSet>
      <dgm:spPr/>
      <dgm:t>
        <a:bodyPr/>
        <a:lstStyle/>
        <a:p>
          <a:endParaRPr lang="de-DE"/>
        </a:p>
      </dgm:t>
    </dgm:pt>
    <dgm:pt modelId="{CE28CD5C-1B2F-45D8-8D39-5F2CD80A0A36}" type="pres">
      <dgm:prSet presAssocID="{9B3969EA-5EB8-476C-A027-C69ADE260CC8}" presName="childShp" presStyleLbl="bgAccFollowNode1" presStyleIdx="0" presStyleCnt="3" custFlipVert="1" custFlipHor="0" custScaleX="23298" custScaleY="7396" custLinFactNeighborX="-3515" custLinFactNeighborY="-3423">
        <dgm:presLayoutVars>
          <dgm:bulletEnabled val="1"/>
        </dgm:presLayoutVars>
      </dgm:prSet>
      <dgm:spPr/>
      <dgm:t>
        <a:bodyPr/>
        <a:lstStyle/>
        <a:p>
          <a:endParaRPr lang="de-DE"/>
        </a:p>
      </dgm:t>
    </dgm:pt>
    <dgm:pt modelId="{84D84DF8-362A-4BCC-8897-B33F93FD3731}" type="pres">
      <dgm:prSet presAssocID="{C624DBE2-7772-4F39-BFDB-399D4FDBA1BE}" presName="spacing" presStyleCnt="0"/>
      <dgm:spPr/>
      <dgm:t>
        <a:bodyPr/>
        <a:lstStyle/>
        <a:p>
          <a:endParaRPr lang="de-DE"/>
        </a:p>
      </dgm:t>
    </dgm:pt>
    <dgm:pt modelId="{65DF8557-A2CA-4BBD-85B4-E3395EB455F2}" type="pres">
      <dgm:prSet presAssocID="{9124E95E-1F70-4F68-81FF-EC5DEC7F7012}" presName="linNode" presStyleCnt="0"/>
      <dgm:spPr/>
      <dgm:t>
        <a:bodyPr/>
        <a:lstStyle/>
        <a:p>
          <a:endParaRPr lang="de-DE"/>
        </a:p>
      </dgm:t>
    </dgm:pt>
    <dgm:pt modelId="{D97D75F5-CDBD-4567-9ED5-B7A4CAB58261}" type="pres">
      <dgm:prSet presAssocID="{9124E95E-1F70-4F68-81FF-EC5DEC7F7012}" presName="parentShp" presStyleLbl="node1" presStyleIdx="1" presStyleCnt="3" custScaleX="183295" custScaleY="20747" custLinFactNeighborX="-6010" custLinFactNeighborY="-8387">
        <dgm:presLayoutVars>
          <dgm:bulletEnabled val="1"/>
        </dgm:presLayoutVars>
      </dgm:prSet>
      <dgm:spPr/>
      <dgm:t>
        <a:bodyPr/>
        <a:lstStyle/>
        <a:p>
          <a:endParaRPr lang="de-DE"/>
        </a:p>
      </dgm:t>
    </dgm:pt>
    <dgm:pt modelId="{6939D709-E4A2-4AC3-B1CA-5ADD0BC4EF00}" type="pres">
      <dgm:prSet presAssocID="{9124E95E-1F70-4F68-81FF-EC5DEC7F7012}" presName="childShp" presStyleLbl="bgAccFollowNode1" presStyleIdx="1" presStyleCnt="3" custScaleX="23907" custScaleY="8669" custLinFactNeighborX="-6410" custLinFactNeighborY="-9249">
        <dgm:presLayoutVars>
          <dgm:bulletEnabled val="1"/>
        </dgm:presLayoutVars>
      </dgm:prSet>
      <dgm:spPr/>
      <dgm:t>
        <a:bodyPr/>
        <a:lstStyle/>
        <a:p>
          <a:endParaRPr lang="de-DE"/>
        </a:p>
      </dgm:t>
    </dgm:pt>
    <dgm:pt modelId="{1F9C52A8-8559-494E-BD46-EA6BA72C1E72}" type="pres">
      <dgm:prSet presAssocID="{CCE26C31-7504-4473-991F-50AF8DBF33EC}" presName="spacing" presStyleCnt="0"/>
      <dgm:spPr/>
      <dgm:t>
        <a:bodyPr/>
        <a:lstStyle/>
        <a:p>
          <a:endParaRPr lang="de-DE"/>
        </a:p>
      </dgm:t>
    </dgm:pt>
    <dgm:pt modelId="{CC0C0A2A-D8DE-4FE8-AB38-AB712C4A345A}" type="pres">
      <dgm:prSet presAssocID="{E6C1F3BD-34AB-49EF-907E-76CD7FF4CEE9}" presName="linNode" presStyleCnt="0"/>
      <dgm:spPr/>
      <dgm:t>
        <a:bodyPr/>
        <a:lstStyle/>
        <a:p>
          <a:endParaRPr lang="de-DE"/>
        </a:p>
      </dgm:t>
    </dgm:pt>
    <dgm:pt modelId="{D063A64E-6271-4063-9DD6-6D871AC12F42}" type="pres">
      <dgm:prSet presAssocID="{E6C1F3BD-34AB-49EF-907E-76CD7FF4CEE9}" presName="parentShp" presStyleLbl="node1" presStyleIdx="2" presStyleCnt="3" custScaleX="130766" custScaleY="19627" custLinFactNeighborY="-5261">
        <dgm:presLayoutVars>
          <dgm:bulletEnabled val="1"/>
        </dgm:presLayoutVars>
      </dgm:prSet>
      <dgm:spPr/>
      <dgm:t>
        <a:bodyPr/>
        <a:lstStyle/>
        <a:p>
          <a:endParaRPr lang="de-DE"/>
        </a:p>
      </dgm:t>
    </dgm:pt>
    <dgm:pt modelId="{8DB2EA83-7560-4706-87A2-983E1884562B}" type="pres">
      <dgm:prSet presAssocID="{E6C1F3BD-34AB-49EF-907E-76CD7FF4CEE9}" presName="childShp" presStyleLbl="bgAccFollowNode1" presStyleIdx="2" presStyleCnt="3" custScaleX="31623" custScaleY="9104" custLinFactNeighborX="3848" custLinFactNeighborY="-5177">
        <dgm:presLayoutVars>
          <dgm:bulletEnabled val="1"/>
        </dgm:presLayoutVars>
      </dgm:prSet>
      <dgm:spPr/>
      <dgm:t>
        <a:bodyPr/>
        <a:lstStyle/>
        <a:p>
          <a:endParaRPr lang="de-DE"/>
        </a:p>
      </dgm:t>
    </dgm:pt>
  </dgm:ptLst>
  <dgm:cxnLst>
    <dgm:cxn modelId="{B8DA8508-04EF-4ADB-827E-23CA527A098D}" srcId="{E6C1F3BD-34AB-49EF-907E-76CD7FF4CEE9}" destId="{C4A2DEC4-2C64-4006-A5B7-9758E4E5933C}" srcOrd="0" destOrd="0" parTransId="{3BCBDE30-6652-4B78-83F2-02440D646261}" sibTransId="{AC1D67A9-9BC2-4781-B8B3-1959ACFF04F7}"/>
    <dgm:cxn modelId="{55971BDB-DB1F-45B6-BE8C-9E44A25AFC95}" type="presOf" srcId="{A0E9B7F4-3932-4B30-AE25-2FE91ED5B1FC}" destId="{D5662003-FA16-4A97-96B4-BB7CB1284A12}" srcOrd="0" destOrd="0" presId="urn:microsoft.com/office/officeart/2005/8/layout/vList6"/>
    <dgm:cxn modelId="{AF0BCCE2-BBE3-4E6B-B57F-AB98A64D8349}" srcId="{A0E9B7F4-3932-4B30-AE25-2FE91ED5B1FC}" destId="{9B3969EA-5EB8-476C-A027-C69ADE260CC8}" srcOrd="0" destOrd="0" parTransId="{073AE37B-D59D-4CFB-BFBD-9F9C1C0E306F}" sibTransId="{C624DBE2-7772-4F39-BFDB-399D4FDBA1BE}"/>
    <dgm:cxn modelId="{C65C9E84-03DE-46AA-B582-F14B48EE311F}" type="presOf" srcId="{E6C1F3BD-34AB-49EF-907E-76CD7FF4CEE9}" destId="{D063A64E-6271-4063-9DD6-6D871AC12F42}" srcOrd="0" destOrd="0" presId="urn:microsoft.com/office/officeart/2005/8/layout/vList6"/>
    <dgm:cxn modelId="{D92A8127-5B6E-4523-940B-80051975C55E}" type="presOf" srcId="{9124E95E-1F70-4F68-81FF-EC5DEC7F7012}" destId="{D97D75F5-CDBD-4567-9ED5-B7A4CAB58261}" srcOrd="0" destOrd="0" presId="urn:microsoft.com/office/officeart/2005/8/layout/vList6"/>
    <dgm:cxn modelId="{D91A4BDB-A242-4231-B6B1-E3E94D1A7E98}" type="presOf" srcId="{9B3969EA-5EB8-476C-A027-C69ADE260CC8}" destId="{78A2CD37-72B7-4BB0-A132-415659B89920}" srcOrd="0" destOrd="0" presId="urn:microsoft.com/office/officeart/2005/8/layout/vList6"/>
    <dgm:cxn modelId="{2FC61078-F581-4C4C-A9D2-DE2AC07F53E7}" type="presOf" srcId="{C4A2DEC4-2C64-4006-A5B7-9758E4E5933C}" destId="{8DB2EA83-7560-4706-87A2-983E1884562B}" srcOrd="0" destOrd="0" presId="urn:microsoft.com/office/officeart/2005/8/layout/vList6"/>
    <dgm:cxn modelId="{16FE2707-FCFA-4E94-B88B-2F8D4B27D616}" srcId="{A0E9B7F4-3932-4B30-AE25-2FE91ED5B1FC}" destId="{E6C1F3BD-34AB-49EF-907E-76CD7FF4CEE9}" srcOrd="2" destOrd="0" parTransId="{0339D9C5-9117-42B4-AC52-41A046349BEA}" sibTransId="{002B4D37-CE21-4A6F-AD0E-F36F95991981}"/>
    <dgm:cxn modelId="{8722A414-0D84-49B5-AE00-D789F6C23B44}" srcId="{A0E9B7F4-3932-4B30-AE25-2FE91ED5B1FC}" destId="{9124E95E-1F70-4F68-81FF-EC5DEC7F7012}" srcOrd="1" destOrd="0" parTransId="{874A273B-82BF-40EF-B164-4F8A5C1D4C69}" sibTransId="{CCE26C31-7504-4473-991F-50AF8DBF33EC}"/>
    <dgm:cxn modelId="{3FB7559F-2F25-4EE3-A694-8AE8065012D0}" type="presParOf" srcId="{D5662003-FA16-4A97-96B4-BB7CB1284A12}" destId="{840AB217-A0DD-4F97-BACE-D2E278B43C58}" srcOrd="0" destOrd="0" presId="urn:microsoft.com/office/officeart/2005/8/layout/vList6"/>
    <dgm:cxn modelId="{C5519667-2560-4A06-8FD0-774851B816E2}" type="presParOf" srcId="{840AB217-A0DD-4F97-BACE-D2E278B43C58}" destId="{78A2CD37-72B7-4BB0-A132-415659B89920}" srcOrd="0" destOrd="0" presId="urn:microsoft.com/office/officeart/2005/8/layout/vList6"/>
    <dgm:cxn modelId="{C8292D86-7386-4EF3-93C0-8B02D15498DF}" type="presParOf" srcId="{840AB217-A0DD-4F97-BACE-D2E278B43C58}" destId="{CE28CD5C-1B2F-45D8-8D39-5F2CD80A0A36}" srcOrd="1" destOrd="0" presId="urn:microsoft.com/office/officeart/2005/8/layout/vList6"/>
    <dgm:cxn modelId="{D4892D25-1E00-4495-B785-D4737FB36C7E}" type="presParOf" srcId="{D5662003-FA16-4A97-96B4-BB7CB1284A12}" destId="{84D84DF8-362A-4BCC-8897-B33F93FD3731}" srcOrd="1" destOrd="0" presId="urn:microsoft.com/office/officeart/2005/8/layout/vList6"/>
    <dgm:cxn modelId="{D9F5DD97-7974-417A-94D6-F857D7F4355C}" type="presParOf" srcId="{D5662003-FA16-4A97-96B4-BB7CB1284A12}" destId="{65DF8557-A2CA-4BBD-85B4-E3395EB455F2}" srcOrd="2" destOrd="0" presId="urn:microsoft.com/office/officeart/2005/8/layout/vList6"/>
    <dgm:cxn modelId="{AECC9082-E80C-45E7-9A2E-02294AF6BA88}" type="presParOf" srcId="{65DF8557-A2CA-4BBD-85B4-E3395EB455F2}" destId="{D97D75F5-CDBD-4567-9ED5-B7A4CAB58261}" srcOrd="0" destOrd="0" presId="urn:microsoft.com/office/officeart/2005/8/layout/vList6"/>
    <dgm:cxn modelId="{5D47C2B1-979A-4934-981C-8E09B09672B1}" type="presParOf" srcId="{65DF8557-A2CA-4BBD-85B4-E3395EB455F2}" destId="{6939D709-E4A2-4AC3-B1CA-5ADD0BC4EF00}" srcOrd="1" destOrd="0" presId="urn:microsoft.com/office/officeart/2005/8/layout/vList6"/>
    <dgm:cxn modelId="{37FFFB61-7AD3-4FFB-8FDA-3793E7D92F7D}" type="presParOf" srcId="{D5662003-FA16-4A97-96B4-BB7CB1284A12}" destId="{1F9C52A8-8559-494E-BD46-EA6BA72C1E72}" srcOrd="3" destOrd="0" presId="urn:microsoft.com/office/officeart/2005/8/layout/vList6"/>
    <dgm:cxn modelId="{2F3B52BA-A6CA-46B3-98F6-38A81C350CBE}" type="presParOf" srcId="{D5662003-FA16-4A97-96B4-BB7CB1284A12}" destId="{CC0C0A2A-D8DE-4FE8-AB38-AB712C4A345A}" srcOrd="4" destOrd="0" presId="urn:microsoft.com/office/officeart/2005/8/layout/vList6"/>
    <dgm:cxn modelId="{882EBEC4-41BA-4E41-B205-35D719F4D39F}" type="presParOf" srcId="{CC0C0A2A-D8DE-4FE8-AB38-AB712C4A345A}" destId="{D063A64E-6271-4063-9DD6-6D871AC12F42}" srcOrd="0" destOrd="0" presId="urn:microsoft.com/office/officeart/2005/8/layout/vList6"/>
    <dgm:cxn modelId="{5CF0600B-D749-4AF1-B365-F988D551F99C}" type="presParOf" srcId="{CC0C0A2A-D8DE-4FE8-AB38-AB712C4A345A}" destId="{8DB2EA83-7560-4706-87A2-983E1884562B}" srcOrd="1" destOrd="0" presId="urn:microsoft.com/office/officeart/2005/8/layout/vList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0.xml><?xml version="1.0" encoding="utf-8"?>
<dgm:dataModel xmlns:dgm="http://schemas.openxmlformats.org/drawingml/2006/diagram" xmlns:a="http://schemas.openxmlformats.org/drawingml/2006/main">
  <dgm:ptLst>
    <dgm:pt modelId="{99130224-077C-4331-9795-165B9D375BFE}" type="doc">
      <dgm:prSet loTypeId="urn:microsoft.com/office/officeart/2005/8/layout/default#45" loCatId="list" qsTypeId="urn:microsoft.com/office/officeart/2005/8/quickstyle/simple1" qsCatId="simple" csTypeId="urn:microsoft.com/office/officeart/2005/8/colors/accent1_2" csCatId="accent1" phldr="1"/>
      <dgm:spPr/>
      <dgm:t>
        <a:bodyPr/>
        <a:lstStyle/>
        <a:p>
          <a:endParaRPr lang="de-DE"/>
        </a:p>
      </dgm:t>
    </dgm:pt>
    <dgm:pt modelId="{752AD169-3A72-49EF-9484-08E3A7BB1508}">
      <dgm:prSet phldrT="[Text]" custT="1"/>
      <dgm:spPr/>
      <dgm:t>
        <a:bodyPr/>
        <a:lstStyle/>
        <a:p>
          <a:r>
            <a:rPr lang="de-DE" sz="2400" b="1" dirty="0" smtClean="0">
              <a:sym typeface="Symbol"/>
            </a:rPr>
            <a:t></a:t>
          </a:r>
          <a:r>
            <a:rPr lang="de-DE" sz="2400" b="1" dirty="0" smtClean="0"/>
            <a:t> "Deutsch </a:t>
          </a:r>
          <a:r>
            <a:rPr lang="de-DE" sz="2400" b="1" i="1" dirty="0" smtClean="0"/>
            <a:t>-er</a:t>
          </a:r>
          <a:r>
            <a:rPr lang="de-DE" sz="2400" b="1" dirty="0" smtClean="0"/>
            <a:t> (Artikel Singular, Feminin) ist homophon, </a:t>
          </a:r>
          <a:r>
            <a:rPr lang="de-DE" sz="2400" b="1" i="1" dirty="0" smtClean="0"/>
            <a:t>weil</a:t>
          </a:r>
          <a:r>
            <a:rPr lang="de-DE" sz="2400" b="1" dirty="0" smtClean="0"/>
            <a:t> im Maskulinum Genitiv und Dativ unterschieden werden."</a:t>
          </a:r>
          <a:endParaRPr lang="de-DE" sz="2400" dirty="0"/>
        </a:p>
      </dgm:t>
    </dgm:pt>
    <dgm:pt modelId="{60B574DD-D8BB-420E-8802-7B73DACB7F6B}" type="parTrans" cxnId="{FBC8A99B-B90A-41AA-9C53-5C28FE2FF319}">
      <dgm:prSet/>
      <dgm:spPr/>
      <dgm:t>
        <a:bodyPr/>
        <a:lstStyle/>
        <a:p>
          <a:endParaRPr lang="de-DE"/>
        </a:p>
      </dgm:t>
    </dgm:pt>
    <dgm:pt modelId="{CFE94E35-C96E-40A8-AE07-F796C50EE3EA}" type="sibTrans" cxnId="{FBC8A99B-B90A-41AA-9C53-5C28FE2FF319}">
      <dgm:prSet/>
      <dgm:spPr/>
      <dgm:t>
        <a:bodyPr/>
        <a:lstStyle/>
        <a:p>
          <a:endParaRPr lang="de-DE"/>
        </a:p>
      </dgm:t>
    </dgm:pt>
    <dgm:pt modelId="{1A247204-12B3-4053-B069-A5C531DDBB32}">
      <dgm:prSet custT="1"/>
      <dgm:spPr/>
      <dgm:t>
        <a:bodyPr/>
        <a:lstStyle/>
        <a:p>
          <a:r>
            <a:rPr lang="de-DE" sz="2000" b="1" dirty="0" smtClean="0">
              <a:sym typeface="Symbol"/>
            </a:rPr>
            <a:t></a:t>
          </a:r>
          <a:r>
            <a:rPr lang="de-DE" sz="2000" b="1" dirty="0" smtClean="0"/>
            <a:t> "</a:t>
          </a:r>
          <a:r>
            <a:rPr lang="de-DE" sz="2000" b="1" dirty="0" err="1" smtClean="0"/>
            <a:t>Dyirbal</a:t>
          </a:r>
          <a:r>
            <a:rPr lang="de-DE" sz="2000" b="1" dirty="0" smtClean="0"/>
            <a:t> </a:t>
          </a:r>
          <a:r>
            <a:rPr lang="de-DE" sz="2000" b="1" i="1" dirty="0" smtClean="0"/>
            <a:t>-</a:t>
          </a:r>
          <a:r>
            <a:rPr lang="de-DE" sz="2000" b="1" i="1" dirty="0" err="1" smtClean="0"/>
            <a:t>gu</a:t>
          </a:r>
          <a:r>
            <a:rPr lang="de-DE" sz="2000" b="1" dirty="0" smtClean="0"/>
            <a:t> ist homophon, </a:t>
          </a:r>
          <a:r>
            <a:rPr lang="de-DE" sz="2000" b="1" i="1" dirty="0" smtClean="0"/>
            <a:t>weil</a:t>
          </a:r>
          <a:r>
            <a:rPr lang="de-DE" sz="2000" b="1" dirty="0" smtClean="0"/>
            <a:t> die Wortarten der beiden </a:t>
          </a:r>
          <a:r>
            <a:rPr lang="de-DE" sz="2000" b="1" i="1" dirty="0" err="1" smtClean="0"/>
            <a:t>host</a:t>
          </a:r>
          <a:r>
            <a:rPr lang="de-DE" sz="2000" b="1" dirty="0" smtClean="0"/>
            <a:t>-Typen (Nomen </a:t>
          </a:r>
          <a:r>
            <a:rPr lang="de-DE" sz="2000" b="1" dirty="0" smtClean="0">
              <a:sym typeface="Symbol"/>
            </a:rPr>
            <a:t></a:t>
          </a:r>
          <a:r>
            <a:rPr lang="de-DE" sz="2000" b="1" dirty="0" smtClean="0"/>
            <a:t> Dativ), (Verb </a:t>
          </a:r>
          <a:r>
            <a:rPr lang="de-DE" sz="2000" b="1" dirty="0" smtClean="0">
              <a:sym typeface="Symbol"/>
            </a:rPr>
            <a:t></a:t>
          </a:r>
          <a:r>
            <a:rPr lang="de-DE" sz="2000" b="1" dirty="0" smtClean="0"/>
            <a:t> Finalis) grundsätzlich unterschiedlich sind.„</a:t>
          </a:r>
        </a:p>
        <a:p>
          <a:endParaRPr lang="de-DE" sz="2000" b="1" dirty="0" smtClean="0"/>
        </a:p>
        <a:p>
          <a:r>
            <a:rPr lang="de-DE" sz="2000" b="1" dirty="0" smtClean="0"/>
            <a:t>[</a:t>
          </a:r>
          <a:r>
            <a:rPr lang="de-DE" sz="2000" b="1" i="1" dirty="0" smtClean="0"/>
            <a:t>Splitting</a:t>
          </a:r>
          <a:r>
            <a:rPr lang="de-DE" sz="2000" b="1" dirty="0" smtClean="0"/>
            <a:t>]</a:t>
          </a:r>
          <a:endParaRPr lang="de-DE" sz="2000" dirty="0"/>
        </a:p>
      </dgm:t>
    </dgm:pt>
    <dgm:pt modelId="{B657210C-A813-4234-8F33-93D96795678F}" type="parTrans" cxnId="{C9317574-31EF-462B-BFD2-9A7950AF1BA1}">
      <dgm:prSet/>
      <dgm:spPr/>
      <dgm:t>
        <a:bodyPr/>
        <a:lstStyle/>
        <a:p>
          <a:endParaRPr lang="de-DE"/>
        </a:p>
      </dgm:t>
    </dgm:pt>
    <dgm:pt modelId="{25BF8217-C7F6-4C83-96BB-C122DFD7C66E}" type="sibTrans" cxnId="{C9317574-31EF-462B-BFD2-9A7950AF1BA1}">
      <dgm:prSet/>
      <dgm:spPr/>
      <dgm:t>
        <a:bodyPr/>
        <a:lstStyle/>
        <a:p>
          <a:endParaRPr lang="de-DE"/>
        </a:p>
      </dgm:t>
    </dgm:pt>
    <dgm:pt modelId="{D9A0D51C-CCD8-4342-BD89-B650EC201320}" type="pres">
      <dgm:prSet presAssocID="{99130224-077C-4331-9795-165B9D375BFE}" presName="diagram" presStyleCnt="0">
        <dgm:presLayoutVars>
          <dgm:dir/>
          <dgm:resizeHandles val="exact"/>
        </dgm:presLayoutVars>
      </dgm:prSet>
      <dgm:spPr/>
      <dgm:t>
        <a:bodyPr/>
        <a:lstStyle/>
        <a:p>
          <a:endParaRPr lang="de-DE"/>
        </a:p>
      </dgm:t>
    </dgm:pt>
    <dgm:pt modelId="{C4F5528C-9498-41BE-B7DA-684BCBB6799B}" type="pres">
      <dgm:prSet presAssocID="{752AD169-3A72-49EF-9484-08E3A7BB1508}" presName="node" presStyleLbl="node1" presStyleIdx="0" presStyleCnt="2" custScaleX="143444" custScaleY="141066">
        <dgm:presLayoutVars>
          <dgm:bulletEnabled val="1"/>
        </dgm:presLayoutVars>
      </dgm:prSet>
      <dgm:spPr/>
      <dgm:t>
        <a:bodyPr/>
        <a:lstStyle/>
        <a:p>
          <a:endParaRPr lang="de-DE"/>
        </a:p>
      </dgm:t>
    </dgm:pt>
    <dgm:pt modelId="{9AEDA7F1-5D9C-41F2-90FE-24555B7E4607}" type="pres">
      <dgm:prSet presAssocID="{CFE94E35-C96E-40A8-AE07-F796C50EE3EA}" presName="sibTrans" presStyleCnt="0"/>
      <dgm:spPr/>
    </dgm:pt>
    <dgm:pt modelId="{29A062FF-A9E9-40D7-B787-F77B44F9CA5B}" type="pres">
      <dgm:prSet presAssocID="{1A247204-12B3-4053-B069-A5C531DDBB32}" presName="node" presStyleLbl="node1" presStyleIdx="1" presStyleCnt="2" custScaleX="182175" custScaleY="141066">
        <dgm:presLayoutVars>
          <dgm:bulletEnabled val="1"/>
        </dgm:presLayoutVars>
      </dgm:prSet>
      <dgm:spPr/>
      <dgm:t>
        <a:bodyPr/>
        <a:lstStyle/>
        <a:p>
          <a:endParaRPr lang="de-DE"/>
        </a:p>
      </dgm:t>
    </dgm:pt>
  </dgm:ptLst>
  <dgm:cxnLst>
    <dgm:cxn modelId="{6945C496-421D-42DE-A3DB-92412E38325A}" type="presOf" srcId="{752AD169-3A72-49EF-9484-08E3A7BB1508}" destId="{C4F5528C-9498-41BE-B7DA-684BCBB6799B}" srcOrd="0" destOrd="0" presId="urn:microsoft.com/office/officeart/2005/8/layout/default#45"/>
    <dgm:cxn modelId="{62587C40-0EFC-4063-B355-5A32C8DBF279}" type="presOf" srcId="{99130224-077C-4331-9795-165B9D375BFE}" destId="{D9A0D51C-CCD8-4342-BD89-B650EC201320}" srcOrd="0" destOrd="0" presId="urn:microsoft.com/office/officeart/2005/8/layout/default#45"/>
    <dgm:cxn modelId="{C9317574-31EF-462B-BFD2-9A7950AF1BA1}" srcId="{99130224-077C-4331-9795-165B9D375BFE}" destId="{1A247204-12B3-4053-B069-A5C531DDBB32}" srcOrd="1" destOrd="0" parTransId="{B657210C-A813-4234-8F33-93D96795678F}" sibTransId="{25BF8217-C7F6-4C83-96BB-C122DFD7C66E}"/>
    <dgm:cxn modelId="{9713DC36-26FB-4680-83C2-5B57C6992A92}" type="presOf" srcId="{1A247204-12B3-4053-B069-A5C531DDBB32}" destId="{29A062FF-A9E9-40D7-B787-F77B44F9CA5B}" srcOrd="0" destOrd="0" presId="urn:microsoft.com/office/officeart/2005/8/layout/default#45"/>
    <dgm:cxn modelId="{FBC8A99B-B90A-41AA-9C53-5C28FE2FF319}" srcId="{99130224-077C-4331-9795-165B9D375BFE}" destId="{752AD169-3A72-49EF-9484-08E3A7BB1508}" srcOrd="0" destOrd="0" parTransId="{60B574DD-D8BB-420E-8802-7B73DACB7F6B}" sibTransId="{CFE94E35-C96E-40A8-AE07-F796C50EE3EA}"/>
    <dgm:cxn modelId="{EA7929C5-CF9D-41EC-99DB-648BEF0236F2}" type="presParOf" srcId="{D9A0D51C-CCD8-4342-BD89-B650EC201320}" destId="{C4F5528C-9498-41BE-B7DA-684BCBB6799B}" srcOrd="0" destOrd="0" presId="urn:microsoft.com/office/officeart/2005/8/layout/default#45"/>
    <dgm:cxn modelId="{CC7C6534-BD02-4E37-AA2F-9284241B3DE9}" type="presParOf" srcId="{D9A0D51C-CCD8-4342-BD89-B650EC201320}" destId="{9AEDA7F1-5D9C-41F2-90FE-24555B7E4607}" srcOrd="1" destOrd="0" presId="urn:microsoft.com/office/officeart/2005/8/layout/default#45"/>
    <dgm:cxn modelId="{CE083744-23C9-42D0-AC14-EDB8839864DB}" type="presParOf" srcId="{D9A0D51C-CCD8-4342-BD89-B650EC201320}" destId="{29A062FF-A9E9-40D7-B787-F77B44F9CA5B}" srcOrd="2" destOrd="0" presId="urn:microsoft.com/office/officeart/2005/8/layout/default#4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1.xml><?xml version="1.0" encoding="utf-8"?>
<dgm:dataModel xmlns:dgm="http://schemas.openxmlformats.org/drawingml/2006/diagram" xmlns:a="http://schemas.openxmlformats.org/drawingml/2006/main">
  <dgm:ptLst>
    <dgm:pt modelId="{F4E2D9EB-4A07-4E6A-98B0-2E9C973D2B20}" type="doc">
      <dgm:prSet loTypeId="urn:microsoft.com/office/officeart/2005/8/layout/chevron2" loCatId="list" qsTypeId="urn:microsoft.com/office/officeart/2005/8/quickstyle/3d2" qsCatId="3D" csTypeId="urn:microsoft.com/office/officeart/2005/8/colors/accent1_2" csCatId="accent1" phldr="1"/>
      <dgm:spPr/>
      <dgm:t>
        <a:bodyPr/>
        <a:lstStyle/>
        <a:p>
          <a:endParaRPr lang="de-DE"/>
        </a:p>
      </dgm:t>
    </dgm:pt>
    <dgm:pt modelId="{69909E77-FF49-4608-9FEB-A5B41DB4AA46}">
      <dgm:prSet phldrT="[Text]"/>
      <dgm:spPr/>
      <dgm:t>
        <a:bodyPr/>
        <a:lstStyle/>
        <a:p>
          <a:r>
            <a:rPr lang="de-DE" dirty="0" smtClean="0"/>
            <a:t>Ergo:</a:t>
          </a:r>
          <a:endParaRPr lang="de-DE" dirty="0"/>
        </a:p>
      </dgm:t>
    </dgm:pt>
    <dgm:pt modelId="{1E6DC83D-711D-44E5-9DB7-9775470F880B}" type="parTrans" cxnId="{CD65A5F6-CEFF-42EA-AED5-73B5CA73A4B6}">
      <dgm:prSet/>
      <dgm:spPr/>
      <dgm:t>
        <a:bodyPr/>
        <a:lstStyle/>
        <a:p>
          <a:endParaRPr lang="de-DE"/>
        </a:p>
      </dgm:t>
    </dgm:pt>
    <dgm:pt modelId="{39840EE9-B082-481C-93D2-5DB4EF1ED214}" type="sibTrans" cxnId="{CD65A5F6-CEFF-42EA-AED5-73B5CA73A4B6}">
      <dgm:prSet/>
      <dgm:spPr/>
      <dgm:t>
        <a:bodyPr/>
        <a:lstStyle/>
        <a:p>
          <a:endParaRPr lang="de-DE"/>
        </a:p>
      </dgm:t>
    </dgm:pt>
    <dgm:pt modelId="{6599C3E4-0F33-4BD8-B27B-8D8109984193}">
      <dgm:prSet phldrT="[Text]"/>
      <dgm:spPr/>
      <dgm:t>
        <a:bodyPr/>
        <a:lstStyle/>
        <a:p>
          <a:r>
            <a:rPr lang="de-DE" b="1" dirty="0" smtClean="0"/>
            <a:t>Die Bestimmung von nicht-Verwandtschaft zweier oder mehrerer kategorialer oder funktionaler Dimensionen erfordert ein Wissen um nicht vereinbare Eigenschaften dieser Dimensionen (s.o.)</a:t>
          </a:r>
          <a:endParaRPr lang="de-DE" dirty="0"/>
        </a:p>
      </dgm:t>
    </dgm:pt>
    <dgm:pt modelId="{3B30635B-7716-4FA2-A6F0-20373C90E54E}" type="parTrans" cxnId="{564FCBD9-3280-4EFB-A9FD-3724B6D087DF}">
      <dgm:prSet/>
      <dgm:spPr/>
      <dgm:t>
        <a:bodyPr/>
        <a:lstStyle/>
        <a:p>
          <a:endParaRPr lang="de-DE"/>
        </a:p>
      </dgm:t>
    </dgm:pt>
    <dgm:pt modelId="{9DEAEA89-C0E0-4D23-A495-A34EE045116E}" type="sibTrans" cxnId="{564FCBD9-3280-4EFB-A9FD-3724B6D087DF}">
      <dgm:prSet/>
      <dgm:spPr/>
      <dgm:t>
        <a:bodyPr/>
        <a:lstStyle/>
        <a:p>
          <a:endParaRPr lang="de-DE"/>
        </a:p>
      </dgm:t>
    </dgm:pt>
    <dgm:pt modelId="{5D734D4A-2E2B-4C7D-B8C5-498DA95105FA}">
      <dgm:prSet phldrT="[Text]"/>
      <dgm:spPr/>
      <dgm:t>
        <a:bodyPr/>
        <a:lstStyle/>
        <a:p>
          <a:r>
            <a:rPr lang="de-DE" b="1" dirty="0" smtClean="0"/>
            <a:t>THESE: </a:t>
          </a:r>
          <a:endParaRPr lang="de-DE" dirty="0"/>
        </a:p>
      </dgm:t>
    </dgm:pt>
    <dgm:pt modelId="{7BA64BD9-8EF6-4ECD-B7C5-2DB556E65640}" type="parTrans" cxnId="{52925339-C561-4588-912A-4F729674F296}">
      <dgm:prSet/>
      <dgm:spPr/>
      <dgm:t>
        <a:bodyPr/>
        <a:lstStyle/>
        <a:p>
          <a:endParaRPr lang="de-DE"/>
        </a:p>
      </dgm:t>
    </dgm:pt>
    <dgm:pt modelId="{877DC8E9-4C19-43BE-ACDA-A34C8FA95C91}" type="sibTrans" cxnId="{52925339-C561-4588-912A-4F729674F296}">
      <dgm:prSet/>
      <dgm:spPr/>
      <dgm:t>
        <a:bodyPr/>
        <a:lstStyle/>
        <a:p>
          <a:endParaRPr lang="de-DE"/>
        </a:p>
      </dgm:t>
    </dgm:pt>
    <dgm:pt modelId="{6A98FF70-A721-491E-926A-127D7CCB8257}">
      <dgm:prSet phldrT="[Text]"/>
      <dgm:spPr/>
      <dgm:t>
        <a:bodyPr/>
        <a:lstStyle/>
        <a:p>
          <a:r>
            <a:rPr lang="de-DE" b="1" dirty="0" smtClean="0"/>
            <a:t>In vielen Fällen sind homophone Morpheme nichts </a:t>
          </a:r>
          <a:r>
            <a:rPr lang="de-DE" b="1" dirty="0" err="1" smtClean="0"/>
            <a:t>naderes</a:t>
          </a:r>
          <a:r>
            <a:rPr lang="de-DE" b="1" dirty="0" smtClean="0"/>
            <a:t> als Polysemien (s.u.), deren interne Struktur ('Verwandtschaft der Segmente') nicht </a:t>
          </a:r>
          <a:r>
            <a:rPr lang="de-DE" b="1" dirty="0" err="1" smtClean="0"/>
            <a:t>nicht</a:t>
          </a:r>
          <a:r>
            <a:rPr lang="de-DE" b="1" dirty="0" smtClean="0"/>
            <a:t> erkannt ist. (sog. </a:t>
          </a:r>
          <a:r>
            <a:rPr lang="de-DE" b="1" i="1" dirty="0" err="1" smtClean="0"/>
            <a:t>Lumping</a:t>
          </a:r>
          <a:r>
            <a:rPr lang="de-DE" b="1" dirty="0" smtClean="0"/>
            <a:t>)</a:t>
          </a:r>
          <a:endParaRPr lang="de-DE" dirty="0"/>
        </a:p>
      </dgm:t>
    </dgm:pt>
    <dgm:pt modelId="{F81A3E58-4F8C-45FF-BA78-2402BF01C141}" type="parTrans" cxnId="{A8ADAF82-69D2-442A-9680-C788D1D0B6DB}">
      <dgm:prSet/>
      <dgm:spPr/>
      <dgm:t>
        <a:bodyPr/>
        <a:lstStyle/>
        <a:p>
          <a:endParaRPr lang="de-DE"/>
        </a:p>
      </dgm:t>
    </dgm:pt>
    <dgm:pt modelId="{B5913B1C-E7CA-495A-B5F0-CE98CC116219}" type="sibTrans" cxnId="{A8ADAF82-69D2-442A-9680-C788D1D0B6DB}">
      <dgm:prSet/>
      <dgm:spPr/>
      <dgm:t>
        <a:bodyPr/>
        <a:lstStyle/>
        <a:p>
          <a:endParaRPr lang="de-DE"/>
        </a:p>
      </dgm:t>
    </dgm:pt>
    <dgm:pt modelId="{DDAD8CE9-FD24-44FD-B53E-C78C756E32B1}" type="pres">
      <dgm:prSet presAssocID="{F4E2D9EB-4A07-4E6A-98B0-2E9C973D2B20}" presName="linearFlow" presStyleCnt="0">
        <dgm:presLayoutVars>
          <dgm:dir/>
          <dgm:animLvl val="lvl"/>
          <dgm:resizeHandles val="exact"/>
        </dgm:presLayoutVars>
      </dgm:prSet>
      <dgm:spPr/>
      <dgm:t>
        <a:bodyPr/>
        <a:lstStyle/>
        <a:p>
          <a:endParaRPr lang="de-DE"/>
        </a:p>
      </dgm:t>
    </dgm:pt>
    <dgm:pt modelId="{B40CF7FE-248B-44DF-BFDF-650B80FDB0C3}" type="pres">
      <dgm:prSet presAssocID="{69909E77-FF49-4608-9FEB-A5B41DB4AA46}" presName="composite" presStyleCnt="0"/>
      <dgm:spPr/>
    </dgm:pt>
    <dgm:pt modelId="{8235249E-DC92-4538-BF1D-517494EFC55F}" type="pres">
      <dgm:prSet presAssocID="{69909E77-FF49-4608-9FEB-A5B41DB4AA46}" presName="parentText" presStyleLbl="alignNode1" presStyleIdx="0" presStyleCnt="2">
        <dgm:presLayoutVars>
          <dgm:chMax val="1"/>
          <dgm:bulletEnabled val="1"/>
        </dgm:presLayoutVars>
      </dgm:prSet>
      <dgm:spPr/>
      <dgm:t>
        <a:bodyPr/>
        <a:lstStyle/>
        <a:p>
          <a:endParaRPr lang="de-DE"/>
        </a:p>
      </dgm:t>
    </dgm:pt>
    <dgm:pt modelId="{60152350-417A-4D3A-9C48-0823CB2AB9A0}" type="pres">
      <dgm:prSet presAssocID="{69909E77-FF49-4608-9FEB-A5B41DB4AA46}" presName="descendantText" presStyleLbl="alignAcc1" presStyleIdx="0" presStyleCnt="2">
        <dgm:presLayoutVars>
          <dgm:bulletEnabled val="1"/>
        </dgm:presLayoutVars>
      </dgm:prSet>
      <dgm:spPr/>
      <dgm:t>
        <a:bodyPr/>
        <a:lstStyle/>
        <a:p>
          <a:endParaRPr lang="de-DE"/>
        </a:p>
      </dgm:t>
    </dgm:pt>
    <dgm:pt modelId="{D7BD4F61-6D44-4157-882B-B99649073AFF}" type="pres">
      <dgm:prSet presAssocID="{39840EE9-B082-481C-93D2-5DB4EF1ED214}" presName="sp" presStyleCnt="0"/>
      <dgm:spPr/>
    </dgm:pt>
    <dgm:pt modelId="{EC04AD12-A978-4482-93D3-438102D8DAA7}" type="pres">
      <dgm:prSet presAssocID="{5D734D4A-2E2B-4C7D-B8C5-498DA95105FA}" presName="composite" presStyleCnt="0"/>
      <dgm:spPr/>
    </dgm:pt>
    <dgm:pt modelId="{74C9D79D-FC91-45E8-B1E4-86D1BFBC05B3}" type="pres">
      <dgm:prSet presAssocID="{5D734D4A-2E2B-4C7D-B8C5-498DA95105FA}" presName="parentText" presStyleLbl="alignNode1" presStyleIdx="1" presStyleCnt="2">
        <dgm:presLayoutVars>
          <dgm:chMax val="1"/>
          <dgm:bulletEnabled val="1"/>
        </dgm:presLayoutVars>
      </dgm:prSet>
      <dgm:spPr/>
      <dgm:t>
        <a:bodyPr/>
        <a:lstStyle/>
        <a:p>
          <a:endParaRPr lang="de-DE"/>
        </a:p>
      </dgm:t>
    </dgm:pt>
    <dgm:pt modelId="{7DF6C141-380A-409A-93FD-8291EDA8DE7C}" type="pres">
      <dgm:prSet presAssocID="{5D734D4A-2E2B-4C7D-B8C5-498DA95105FA}" presName="descendantText" presStyleLbl="alignAcc1" presStyleIdx="1" presStyleCnt="2">
        <dgm:presLayoutVars>
          <dgm:bulletEnabled val="1"/>
        </dgm:presLayoutVars>
      </dgm:prSet>
      <dgm:spPr/>
      <dgm:t>
        <a:bodyPr/>
        <a:lstStyle/>
        <a:p>
          <a:endParaRPr lang="de-DE"/>
        </a:p>
      </dgm:t>
    </dgm:pt>
  </dgm:ptLst>
  <dgm:cxnLst>
    <dgm:cxn modelId="{7E07683C-C886-43E5-9BDB-15F39FE730A4}" type="presOf" srcId="{6599C3E4-0F33-4BD8-B27B-8D8109984193}" destId="{60152350-417A-4D3A-9C48-0823CB2AB9A0}" srcOrd="0" destOrd="0" presId="urn:microsoft.com/office/officeart/2005/8/layout/chevron2"/>
    <dgm:cxn modelId="{52925339-C561-4588-912A-4F729674F296}" srcId="{F4E2D9EB-4A07-4E6A-98B0-2E9C973D2B20}" destId="{5D734D4A-2E2B-4C7D-B8C5-498DA95105FA}" srcOrd="1" destOrd="0" parTransId="{7BA64BD9-8EF6-4ECD-B7C5-2DB556E65640}" sibTransId="{877DC8E9-4C19-43BE-ACDA-A34C8FA95C91}"/>
    <dgm:cxn modelId="{DE30E2DD-85AE-486C-BA9E-D41C43FBB15C}" type="presOf" srcId="{69909E77-FF49-4608-9FEB-A5B41DB4AA46}" destId="{8235249E-DC92-4538-BF1D-517494EFC55F}" srcOrd="0" destOrd="0" presId="urn:microsoft.com/office/officeart/2005/8/layout/chevron2"/>
    <dgm:cxn modelId="{9EF5202F-E5D3-43CC-8F73-45F6A5DFE2F7}" type="presOf" srcId="{6A98FF70-A721-491E-926A-127D7CCB8257}" destId="{7DF6C141-380A-409A-93FD-8291EDA8DE7C}" srcOrd="0" destOrd="0" presId="urn:microsoft.com/office/officeart/2005/8/layout/chevron2"/>
    <dgm:cxn modelId="{A8ADAF82-69D2-442A-9680-C788D1D0B6DB}" srcId="{5D734D4A-2E2B-4C7D-B8C5-498DA95105FA}" destId="{6A98FF70-A721-491E-926A-127D7CCB8257}" srcOrd="0" destOrd="0" parTransId="{F81A3E58-4F8C-45FF-BA78-2402BF01C141}" sibTransId="{B5913B1C-E7CA-495A-B5F0-CE98CC116219}"/>
    <dgm:cxn modelId="{71D7AF7D-5F64-418F-97D7-15531469A715}" type="presOf" srcId="{F4E2D9EB-4A07-4E6A-98B0-2E9C973D2B20}" destId="{DDAD8CE9-FD24-44FD-B53E-C78C756E32B1}" srcOrd="0" destOrd="0" presId="urn:microsoft.com/office/officeart/2005/8/layout/chevron2"/>
    <dgm:cxn modelId="{CD65A5F6-CEFF-42EA-AED5-73B5CA73A4B6}" srcId="{F4E2D9EB-4A07-4E6A-98B0-2E9C973D2B20}" destId="{69909E77-FF49-4608-9FEB-A5B41DB4AA46}" srcOrd="0" destOrd="0" parTransId="{1E6DC83D-711D-44E5-9DB7-9775470F880B}" sibTransId="{39840EE9-B082-481C-93D2-5DB4EF1ED214}"/>
    <dgm:cxn modelId="{8F78C631-1ABC-4AC2-AD75-80A9AAF46268}" type="presOf" srcId="{5D734D4A-2E2B-4C7D-B8C5-498DA95105FA}" destId="{74C9D79D-FC91-45E8-B1E4-86D1BFBC05B3}" srcOrd="0" destOrd="0" presId="urn:microsoft.com/office/officeart/2005/8/layout/chevron2"/>
    <dgm:cxn modelId="{564FCBD9-3280-4EFB-A9FD-3724B6D087DF}" srcId="{69909E77-FF49-4608-9FEB-A5B41DB4AA46}" destId="{6599C3E4-0F33-4BD8-B27B-8D8109984193}" srcOrd="0" destOrd="0" parTransId="{3B30635B-7716-4FA2-A6F0-20373C90E54E}" sibTransId="{9DEAEA89-C0E0-4D23-A495-A34EE045116E}"/>
    <dgm:cxn modelId="{3BC906F4-81E6-491B-93D9-0E55068258D0}" type="presParOf" srcId="{DDAD8CE9-FD24-44FD-B53E-C78C756E32B1}" destId="{B40CF7FE-248B-44DF-BFDF-650B80FDB0C3}" srcOrd="0" destOrd="0" presId="urn:microsoft.com/office/officeart/2005/8/layout/chevron2"/>
    <dgm:cxn modelId="{45C24B88-5F40-46AA-AFB4-2F22B6CF8967}" type="presParOf" srcId="{B40CF7FE-248B-44DF-BFDF-650B80FDB0C3}" destId="{8235249E-DC92-4538-BF1D-517494EFC55F}" srcOrd="0" destOrd="0" presId="urn:microsoft.com/office/officeart/2005/8/layout/chevron2"/>
    <dgm:cxn modelId="{86EDC491-7E4C-45DF-9947-65A3D97501FC}" type="presParOf" srcId="{B40CF7FE-248B-44DF-BFDF-650B80FDB0C3}" destId="{60152350-417A-4D3A-9C48-0823CB2AB9A0}" srcOrd="1" destOrd="0" presId="urn:microsoft.com/office/officeart/2005/8/layout/chevron2"/>
    <dgm:cxn modelId="{3901328D-6545-4294-B3C8-3902408D7C2D}" type="presParOf" srcId="{DDAD8CE9-FD24-44FD-B53E-C78C756E32B1}" destId="{D7BD4F61-6D44-4157-882B-B99649073AFF}" srcOrd="1" destOrd="0" presId="urn:microsoft.com/office/officeart/2005/8/layout/chevron2"/>
    <dgm:cxn modelId="{43F0889B-F647-438E-B055-25D4DD60149B}" type="presParOf" srcId="{DDAD8CE9-FD24-44FD-B53E-C78C756E32B1}" destId="{EC04AD12-A978-4482-93D3-438102D8DAA7}" srcOrd="2" destOrd="0" presId="urn:microsoft.com/office/officeart/2005/8/layout/chevron2"/>
    <dgm:cxn modelId="{50BDA1DD-150E-4899-8365-B7A55C811875}" type="presParOf" srcId="{EC04AD12-A978-4482-93D3-438102D8DAA7}" destId="{74C9D79D-FC91-45E8-B1E4-86D1BFBC05B3}" srcOrd="0" destOrd="0" presId="urn:microsoft.com/office/officeart/2005/8/layout/chevron2"/>
    <dgm:cxn modelId="{40FEE6AC-992D-450F-832B-226A21F6C33F}" type="presParOf" srcId="{EC04AD12-A978-4482-93D3-438102D8DAA7}" destId="{7DF6C141-380A-409A-93FD-8291EDA8DE7C}"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2.xml><?xml version="1.0" encoding="utf-8"?>
<dgm:dataModel xmlns:dgm="http://schemas.openxmlformats.org/drawingml/2006/diagram" xmlns:a="http://schemas.openxmlformats.org/drawingml/2006/main">
  <dgm:ptLst>
    <dgm:pt modelId="{C69FB449-B277-4D3C-85A6-A22DE0384DC1}" type="doc">
      <dgm:prSet loTypeId="urn:microsoft.com/office/officeart/2005/8/layout/default#46" loCatId="list" qsTypeId="urn:microsoft.com/office/officeart/2005/8/quickstyle/3d2" qsCatId="3D" csTypeId="urn:microsoft.com/office/officeart/2005/8/colors/accent1_2" csCatId="accent1" phldr="1"/>
      <dgm:spPr/>
      <dgm:t>
        <a:bodyPr/>
        <a:lstStyle/>
        <a:p>
          <a:endParaRPr lang="de-DE"/>
        </a:p>
      </dgm:t>
    </dgm:pt>
    <dgm:pt modelId="{92562083-3A0C-4A9F-AFEF-F9A479F12761}">
      <dgm:prSet phldrT="[Text]"/>
      <dgm:spPr/>
      <dgm:t>
        <a:bodyPr/>
        <a:lstStyle/>
        <a:p>
          <a:r>
            <a:rPr lang="de-DE" b="1" dirty="0" smtClean="0"/>
            <a:t>Ein Morphem hat </a:t>
          </a:r>
          <a:r>
            <a:rPr lang="de-DE" b="1" i="1" dirty="0" smtClean="0"/>
            <a:t>eine</a:t>
          </a:r>
          <a:r>
            <a:rPr lang="de-DE" b="1" dirty="0" smtClean="0"/>
            <a:t> Form (Morph) oder eine Reihe von Allomorphen, die zwei oder mehrere mit einander verwandte Konzeptbereiche symbolisieren.</a:t>
          </a:r>
          <a:endParaRPr lang="de-DE" dirty="0"/>
        </a:p>
      </dgm:t>
    </dgm:pt>
    <dgm:pt modelId="{027064EB-0A92-4E41-82A7-A904E784819A}" type="parTrans" cxnId="{30A531C0-596D-4B00-97E3-F1FBABEB8B5D}">
      <dgm:prSet/>
      <dgm:spPr/>
      <dgm:t>
        <a:bodyPr/>
        <a:lstStyle/>
        <a:p>
          <a:endParaRPr lang="de-DE"/>
        </a:p>
      </dgm:t>
    </dgm:pt>
    <dgm:pt modelId="{69CBEA79-AA3B-4FB3-933F-9575F8173F63}" type="sibTrans" cxnId="{30A531C0-596D-4B00-97E3-F1FBABEB8B5D}">
      <dgm:prSet/>
      <dgm:spPr/>
      <dgm:t>
        <a:bodyPr/>
        <a:lstStyle/>
        <a:p>
          <a:endParaRPr lang="de-DE"/>
        </a:p>
      </dgm:t>
    </dgm:pt>
    <dgm:pt modelId="{456C3E7E-3755-4319-A0F6-EF7E9FD2FC24}" type="pres">
      <dgm:prSet presAssocID="{C69FB449-B277-4D3C-85A6-A22DE0384DC1}" presName="diagram" presStyleCnt="0">
        <dgm:presLayoutVars>
          <dgm:dir/>
          <dgm:resizeHandles val="exact"/>
        </dgm:presLayoutVars>
      </dgm:prSet>
      <dgm:spPr/>
      <dgm:t>
        <a:bodyPr/>
        <a:lstStyle/>
        <a:p>
          <a:endParaRPr lang="de-DE"/>
        </a:p>
      </dgm:t>
    </dgm:pt>
    <dgm:pt modelId="{AED0A441-8F87-4A85-BD4D-87B634178E43}" type="pres">
      <dgm:prSet presAssocID="{92562083-3A0C-4A9F-AFEF-F9A479F12761}" presName="node" presStyleLbl="node1" presStyleIdx="0" presStyleCnt="1" custScaleX="328920">
        <dgm:presLayoutVars>
          <dgm:bulletEnabled val="1"/>
        </dgm:presLayoutVars>
      </dgm:prSet>
      <dgm:spPr/>
      <dgm:t>
        <a:bodyPr/>
        <a:lstStyle/>
        <a:p>
          <a:endParaRPr lang="de-DE"/>
        </a:p>
      </dgm:t>
    </dgm:pt>
  </dgm:ptLst>
  <dgm:cxnLst>
    <dgm:cxn modelId="{30A531C0-596D-4B00-97E3-F1FBABEB8B5D}" srcId="{C69FB449-B277-4D3C-85A6-A22DE0384DC1}" destId="{92562083-3A0C-4A9F-AFEF-F9A479F12761}" srcOrd="0" destOrd="0" parTransId="{027064EB-0A92-4E41-82A7-A904E784819A}" sibTransId="{69CBEA79-AA3B-4FB3-933F-9575F8173F63}"/>
    <dgm:cxn modelId="{924D28A9-2500-4B9C-BEA0-BA3D52957E90}" type="presOf" srcId="{92562083-3A0C-4A9F-AFEF-F9A479F12761}" destId="{AED0A441-8F87-4A85-BD4D-87B634178E43}" srcOrd="0" destOrd="0" presId="urn:microsoft.com/office/officeart/2005/8/layout/default#46"/>
    <dgm:cxn modelId="{3AC0AF7C-2256-42F1-9A42-42B96A343833}" type="presOf" srcId="{C69FB449-B277-4D3C-85A6-A22DE0384DC1}" destId="{456C3E7E-3755-4319-A0F6-EF7E9FD2FC24}" srcOrd="0" destOrd="0" presId="urn:microsoft.com/office/officeart/2005/8/layout/default#46"/>
    <dgm:cxn modelId="{647E3DFA-A75C-48DB-9F9A-B0A5FA57928A}" type="presParOf" srcId="{456C3E7E-3755-4319-A0F6-EF7E9FD2FC24}" destId="{AED0A441-8F87-4A85-BD4D-87B634178E43}" srcOrd="0" destOrd="0" presId="urn:microsoft.com/office/officeart/2005/8/layout/default#4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3.xml><?xml version="1.0" encoding="utf-8"?>
<dgm:dataModel xmlns:dgm="http://schemas.openxmlformats.org/drawingml/2006/diagram" xmlns:a="http://schemas.openxmlformats.org/drawingml/2006/main">
  <dgm:ptLst>
    <dgm:pt modelId="{CAEC2122-8BEF-4759-B417-78FC0A827320}" type="doc">
      <dgm:prSet loTypeId="urn:microsoft.com/office/officeart/2005/8/layout/default#47" loCatId="list" qsTypeId="urn:microsoft.com/office/officeart/2005/8/quickstyle/3d2" qsCatId="3D" csTypeId="urn:microsoft.com/office/officeart/2005/8/colors/accent1_2" csCatId="accent1" phldr="1"/>
      <dgm:spPr/>
      <dgm:t>
        <a:bodyPr/>
        <a:lstStyle/>
        <a:p>
          <a:endParaRPr lang="de-DE"/>
        </a:p>
      </dgm:t>
    </dgm:pt>
    <dgm:pt modelId="{915BB6E7-DA21-4DA1-A075-80B8B0238FBC}">
      <dgm:prSet phldrT="[Text]"/>
      <dgm:spPr/>
      <dgm:t>
        <a:bodyPr/>
        <a:lstStyle/>
        <a:p>
          <a:r>
            <a:rPr lang="de-DE" b="1" dirty="0" smtClean="0"/>
            <a:t>Flexionsmorphologie bedeutet die Abbildung von Ko(n)</a:t>
          </a:r>
          <a:r>
            <a:rPr lang="de-DE" b="1" dirty="0" err="1" smtClean="0"/>
            <a:t>text</a:t>
          </a:r>
          <a:r>
            <a:rPr lang="de-DE" b="1" dirty="0" smtClean="0"/>
            <a:t>-Eigenschaften an einer Einheit einer sprachlichen Äußerung </a:t>
          </a:r>
          <a:r>
            <a:rPr lang="de-DE" b="1" i="1" dirty="0" smtClean="0"/>
            <a:t>gegebenenfalls unter Einschluss</a:t>
          </a:r>
          <a:r>
            <a:rPr lang="de-DE" b="1" dirty="0" smtClean="0"/>
            <a:t> der Kategorisierung von in dieser Einheit repräsentieren konzeptuellen Größen. </a:t>
          </a:r>
          <a:endParaRPr lang="de-DE" dirty="0"/>
        </a:p>
      </dgm:t>
    </dgm:pt>
    <dgm:pt modelId="{1991F6D5-D8E0-469E-8A7A-2AED7FF63A46}" type="parTrans" cxnId="{91C42FE9-6B0F-4BED-97FE-8FA318D691B5}">
      <dgm:prSet/>
      <dgm:spPr/>
      <dgm:t>
        <a:bodyPr/>
        <a:lstStyle/>
        <a:p>
          <a:endParaRPr lang="de-DE"/>
        </a:p>
      </dgm:t>
    </dgm:pt>
    <dgm:pt modelId="{3A8E5012-7635-444C-BB73-DF51EC4A0296}" type="sibTrans" cxnId="{91C42FE9-6B0F-4BED-97FE-8FA318D691B5}">
      <dgm:prSet/>
      <dgm:spPr/>
      <dgm:t>
        <a:bodyPr/>
        <a:lstStyle/>
        <a:p>
          <a:endParaRPr lang="de-DE"/>
        </a:p>
      </dgm:t>
    </dgm:pt>
    <dgm:pt modelId="{170BFD89-4179-4DCC-AA84-166B131B0EDE}" type="pres">
      <dgm:prSet presAssocID="{CAEC2122-8BEF-4759-B417-78FC0A827320}" presName="diagram" presStyleCnt="0">
        <dgm:presLayoutVars>
          <dgm:dir/>
          <dgm:resizeHandles val="exact"/>
        </dgm:presLayoutVars>
      </dgm:prSet>
      <dgm:spPr/>
      <dgm:t>
        <a:bodyPr/>
        <a:lstStyle/>
        <a:p>
          <a:endParaRPr lang="de-DE"/>
        </a:p>
      </dgm:t>
    </dgm:pt>
    <dgm:pt modelId="{94F9316E-3583-4D33-A155-EBEF75BFD185}" type="pres">
      <dgm:prSet presAssocID="{915BB6E7-DA21-4DA1-A075-80B8B0238FBC}" presName="node" presStyleLbl="node1" presStyleIdx="0" presStyleCnt="1" custScaleX="180026">
        <dgm:presLayoutVars>
          <dgm:bulletEnabled val="1"/>
        </dgm:presLayoutVars>
      </dgm:prSet>
      <dgm:spPr/>
      <dgm:t>
        <a:bodyPr/>
        <a:lstStyle/>
        <a:p>
          <a:endParaRPr lang="de-DE"/>
        </a:p>
      </dgm:t>
    </dgm:pt>
  </dgm:ptLst>
  <dgm:cxnLst>
    <dgm:cxn modelId="{BB5CA1D9-132B-4610-9C87-DC2599C2DB2B}" type="presOf" srcId="{CAEC2122-8BEF-4759-B417-78FC0A827320}" destId="{170BFD89-4179-4DCC-AA84-166B131B0EDE}" srcOrd="0" destOrd="0" presId="urn:microsoft.com/office/officeart/2005/8/layout/default#47"/>
    <dgm:cxn modelId="{20D4E4BE-C71C-4E2B-BC15-1AF0A3D1EF5E}" type="presOf" srcId="{915BB6E7-DA21-4DA1-A075-80B8B0238FBC}" destId="{94F9316E-3583-4D33-A155-EBEF75BFD185}" srcOrd="0" destOrd="0" presId="urn:microsoft.com/office/officeart/2005/8/layout/default#47"/>
    <dgm:cxn modelId="{91C42FE9-6B0F-4BED-97FE-8FA318D691B5}" srcId="{CAEC2122-8BEF-4759-B417-78FC0A827320}" destId="{915BB6E7-DA21-4DA1-A075-80B8B0238FBC}" srcOrd="0" destOrd="0" parTransId="{1991F6D5-D8E0-469E-8A7A-2AED7FF63A46}" sibTransId="{3A8E5012-7635-444C-BB73-DF51EC4A0296}"/>
    <dgm:cxn modelId="{CD25EB75-F503-438D-AEB0-4218B6E50507}" type="presParOf" srcId="{170BFD89-4179-4DCC-AA84-166B131B0EDE}" destId="{94F9316E-3583-4D33-A155-EBEF75BFD185}" srcOrd="0" destOrd="0" presId="urn:microsoft.com/office/officeart/2005/8/layout/default#47"/>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4.xml><?xml version="1.0" encoding="utf-8"?>
<dgm:dataModel xmlns:dgm="http://schemas.openxmlformats.org/drawingml/2006/diagram" xmlns:a="http://schemas.openxmlformats.org/drawingml/2006/main">
  <dgm:ptLst>
    <dgm:pt modelId="{3A02A1C0-0B0C-448A-9784-A37A12F8646E}" type="doc">
      <dgm:prSet loTypeId="urn:microsoft.com/office/officeart/2005/8/layout/process5" loCatId="process" qsTypeId="urn:microsoft.com/office/officeart/2005/8/quickstyle/3d2" qsCatId="3D" csTypeId="urn:microsoft.com/office/officeart/2005/8/colors/accent1_2" csCatId="accent1" phldr="1"/>
      <dgm:spPr/>
      <dgm:t>
        <a:bodyPr/>
        <a:lstStyle/>
        <a:p>
          <a:endParaRPr lang="de-DE"/>
        </a:p>
      </dgm:t>
    </dgm:pt>
    <dgm:pt modelId="{D198BCD9-2D1C-4EBD-A23A-09FD18C499B1}">
      <dgm:prSet phldrT="[Text]"/>
      <dgm:spPr/>
      <dgm:t>
        <a:bodyPr/>
        <a:lstStyle/>
        <a:p>
          <a:r>
            <a:rPr lang="de-DE" b="1" dirty="0" smtClean="0"/>
            <a:t>HOST-MORPHEM(F~K)</a:t>
          </a:r>
          <a:endParaRPr lang="de-DE" dirty="0"/>
        </a:p>
      </dgm:t>
    </dgm:pt>
    <dgm:pt modelId="{EB3A09E0-6809-4AE0-9765-E5F7C38014A8}" type="parTrans" cxnId="{1E670B57-2FA7-4DEC-9BE9-B390A6140CE8}">
      <dgm:prSet/>
      <dgm:spPr/>
      <dgm:t>
        <a:bodyPr/>
        <a:lstStyle/>
        <a:p>
          <a:endParaRPr lang="de-DE"/>
        </a:p>
      </dgm:t>
    </dgm:pt>
    <dgm:pt modelId="{50AEF177-4615-482D-8B0D-81EB3343A71E}" type="sibTrans" cxnId="{1E670B57-2FA7-4DEC-9BE9-B390A6140CE8}">
      <dgm:prSet/>
      <dgm:spPr/>
      <dgm:t>
        <a:bodyPr/>
        <a:lstStyle/>
        <a:p>
          <a:endParaRPr lang="de-DE"/>
        </a:p>
      </dgm:t>
    </dgm:pt>
    <dgm:pt modelId="{FCD1503C-80C9-4407-A508-0F7980C1D7A9}">
      <dgm:prSet phldrT="[Text]"/>
      <dgm:spPr/>
      <dgm:t>
        <a:bodyPr/>
        <a:lstStyle/>
        <a:p>
          <a:r>
            <a:rPr lang="de-DE" b="1" dirty="0" smtClean="0">
              <a:sym typeface="Symbol"/>
            </a:rPr>
            <a:t></a:t>
          </a:r>
          <a:r>
            <a:rPr lang="de-DE" b="1" dirty="0" smtClean="0"/>
            <a:t> Klassifikation von morphologischen F/K-Domänen</a:t>
          </a:r>
          <a:endParaRPr lang="de-DE" dirty="0"/>
        </a:p>
      </dgm:t>
    </dgm:pt>
    <dgm:pt modelId="{CCDF4C9D-040D-4270-B452-0B2A7709DB2E}" type="parTrans" cxnId="{7024AEBE-151F-4B15-AE3C-47F4A0AF44A5}">
      <dgm:prSet/>
      <dgm:spPr/>
      <dgm:t>
        <a:bodyPr/>
        <a:lstStyle/>
        <a:p>
          <a:endParaRPr lang="de-DE"/>
        </a:p>
      </dgm:t>
    </dgm:pt>
    <dgm:pt modelId="{5AC17DFB-DE25-4694-A2F8-08321679FF1B}" type="sibTrans" cxnId="{7024AEBE-151F-4B15-AE3C-47F4A0AF44A5}">
      <dgm:prSet/>
      <dgm:spPr/>
      <dgm:t>
        <a:bodyPr/>
        <a:lstStyle/>
        <a:p>
          <a:endParaRPr lang="de-DE"/>
        </a:p>
      </dgm:t>
    </dgm:pt>
    <dgm:pt modelId="{CF0AC193-0CB2-4EEE-B011-13A9488321A4}" type="pres">
      <dgm:prSet presAssocID="{3A02A1C0-0B0C-448A-9784-A37A12F8646E}" presName="diagram" presStyleCnt="0">
        <dgm:presLayoutVars>
          <dgm:dir/>
          <dgm:resizeHandles val="exact"/>
        </dgm:presLayoutVars>
      </dgm:prSet>
      <dgm:spPr/>
      <dgm:t>
        <a:bodyPr/>
        <a:lstStyle/>
        <a:p>
          <a:endParaRPr lang="de-DE"/>
        </a:p>
      </dgm:t>
    </dgm:pt>
    <dgm:pt modelId="{87D74EE9-594E-438E-86F0-529B7226F46B}" type="pres">
      <dgm:prSet presAssocID="{D198BCD9-2D1C-4EBD-A23A-09FD18C499B1}" presName="node" presStyleLbl="node1" presStyleIdx="0" presStyleCnt="2" custScaleX="81778" custScaleY="67413">
        <dgm:presLayoutVars>
          <dgm:bulletEnabled val="1"/>
        </dgm:presLayoutVars>
      </dgm:prSet>
      <dgm:spPr/>
      <dgm:t>
        <a:bodyPr/>
        <a:lstStyle/>
        <a:p>
          <a:endParaRPr lang="de-DE"/>
        </a:p>
      </dgm:t>
    </dgm:pt>
    <dgm:pt modelId="{C13F74A1-0A08-4D8A-8056-D23952FE75AD}" type="pres">
      <dgm:prSet presAssocID="{50AEF177-4615-482D-8B0D-81EB3343A71E}" presName="sibTrans" presStyleLbl="sibTrans2D1" presStyleIdx="0" presStyleCnt="1"/>
      <dgm:spPr/>
      <dgm:t>
        <a:bodyPr/>
        <a:lstStyle/>
        <a:p>
          <a:endParaRPr lang="de-DE"/>
        </a:p>
      </dgm:t>
    </dgm:pt>
    <dgm:pt modelId="{6F6ACA72-CD3D-402A-B501-E96D5D0F60A5}" type="pres">
      <dgm:prSet presAssocID="{50AEF177-4615-482D-8B0D-81EB3343A71E}" presName="connectorText" presStyleLbl="sibTrans2D1" presStyleIdx="0" presStyleCnt="1"/>
      <dgm:spPr/>
      <dgm:t>
        <a:bodyPr/>
        <a:lstStyle/>
        <a:p>
          <a:endParaRPr lang="de-DE"/>
        </a:p>
      </dgm:t>
    </dgm:pt>
    <dgm:pt modelId="{D99EE1DF-0E77-4B9D-8EF7-6B43F7442985}" type="pres">
      <dgm:prSet presAssocID="{FCD1503C-80C9-4407-A508-0F7980C1D7A9}" presName="node" presStyleLbl="node1" presStyleIdx="1" presStyleCnt="2" custScaleX="119058" custScaleY="82614">
        <dgm:presLayoutVars>
          <dgm:bulletEnabled val="1"/>
        </dgm:presLayoutVars>
      </dgm:prSet>
      <dgm:spPr/>
      <dgm:t>
        <a:bodyPr/>
        <a:lstStyle/>
        <a:p>
          <a:endParaRPr lang="de-DE"/>
        </a:p>
      </dgm:t>
    </dgm:pt>
  </dgm:ptLst>
  <dgm:cxnLst>
    <dgm:cxn modelId="{696642CC-005F-4444-998B-3ADEE423B08C}" type="presOf" srcId="{FCD1503C-80C9-4407-A508-0F7980C1D7A9}" destId="{D99EE1DF-0E77-4B9D-8EF7-6B43F7442985}" srcOrd="0" destOrd="0" presId="urn:microsoft.com/office/officeart/2005/8/layout/process5"/>
    <dgm:cxn modelId="{5712D6A3-C375-4A46-A4E8-57A46E0C9A12}" type="presOf" srcId="{3A02A1C0-0B0C-448A-9784-A37A12F8646E}" destId="{CF0AC193-0CB2-4EEE-B011-13A9488321A4}" srcOrd="0" destOrd="0" presId="urn:microsoft.com/office/officeart/2005/8/layout/process5"/>
    <dgm:cxn modelId="{625D372B-E969-487F-9868-65A5E497F85F}" type="presOf" srcId="{D198BCD9-2D1C-4EBD-A23A-09FD18C499B1}" destId="{87D74EE9-594E-438E-86F0-529B7226F46B}" srcOrd="0" destOrd="0" presId="urn:microsoft.com/office/officeart/2005/8/layout/process5"/>
    <dgm:cxn modelId="{1E670B57-2FA7-4DEC-9BE9-B390A6140CE8}" srcId="{3A02A1C0-0B0C-448A-9784-A37A12F8646E}" destId="{D198BCD9-2D1C-4EBD-A23A-09FD18C499B1}" srcOrd="0" destOrd="0" parTransId="{EB3A09E0-6809-4AE0-9765-E5F7C38014A8}" sibTransId="{50AEF177-4615-482D-8B0D-81EB3343A71E}"/>
    <dgm:cxn modelId="{E74A160E-B6ED-4C06-A399-D7FFCDE3BCE0}" type="presOf" srcId="{50AEF177-4615-482D-8B0D-81EB3343A71E}" destId="{C13F74A1-0A08-4D8A-8056-D23952FE75AD}" srcOrd="0" destOrd="0" presId="urn:microsoft.com/office/officeart/2005/8/layout/process5"/>
    <dgm:cxn modelId="{9DCADD8F-1A4E-487C-91BA-A3C0B32E376E}" type="presOf" srcId="{50AEF177-4615-482D-8B0D-81EB3343A71E}" destId="{6F6ACA72-CD3D-402A-B501-E96D5D0F60A5}" srcOrd="1" destOrd="0" presId="urn:microsoft.com/office/officeart/2005/8/layout/process5"/>
    <dgm:cxn modelId="{7024AEBE-151F-4B15-AE3C-47F4A0AF44A5}" srcId="{3A02A1C0-0B0C-448A-9784-A37A12F8646E}" destId="{FCD1503C-80C9-4407-A508-0F7980C1D7A9}" srcOrd="1" destOrd="0" parTransId="{CCDF4C9D-040D-4270-B452-0B2A7709DB2E}" sibTransId="{5AC17DFB-DE25-4694-A2F8-08321679FF1B}"/>
    <dgm:cxn modelId="{ABB3DDC2-7A49-47F1-9592-D370CFD75155}" type="presParOf" srcId="{CF0AC193-0CB2-4EEE-B011-13A9488321A4}" destId="{87D74EE9-594E-438E-86F0-529B7226F46B}" srcOrd="0" destOrd="0" presId="urn:microsoft.com/office/officeart/2005/8/layout/process5"/>
    <dgm:cxn modelId="{9713E0FB-F20C-4A30-A262-657FFEFE8FE4}" type="presParOf" srcId="{CF0AC193-0CB2-4EEE-B011-13A9488321A4}" destId="{C13F74A1-0A08-4D8A-8056-D23952FE75AD}" srcOrd="1" destOrd="0" presId="urn:microsoft.com/office/officeart/2005/8/layout/process5"/>
    <dgm:cxn modelId="{4A79194E-CD71-4740-987E-75E1EB63B60D}" type="presParOf" srcId="{C13F74A1-0A08-4D8A-8056-D23952FE75AD}" destId="{6F6ACA72-CD3D-402A-B501-E96D5D0F60A5}" srcOrd="0" destOrd="0" presId="urn:microsoft.com/office/officeart/2005/8/layout/process5"/>
    <dgm:cxn modelId="{EE531B34-C89B-42E7-AFA3-4D38B5D24EF1}" type="presParOf" srcId="{CF0AC193-0CB2-4EEE-B011-13A9488321A4}" destId="{D99EE1DF-0E77-4B9D-8EF7-6B43F7442985}" srcOrd="2" destOrd="0" presId="urn:microsoft.com/office/officeart/2005/8/layout/process5"/>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15.xml><?xml version="1.0" encoding="utf-8"?>
<dgm:dataModel xmlns:dgm="http://schemas.openxmlformats.org/drawingml/2006/diagram" xmlns:a="http://schemas.openxmlformats.org/drawingml/2006/main">
  <dgm:ptLst>
    <dgm:pt modelId="{87500F24-4D89-4944-BB82-96CD628CDC64}" type="doc">
      <dgm:prSet loTypeId="urn:microsoft.com/office/officeart/2005/8/layout/venn3" loCatId="relationship" qsTypeId="urn:microsoft.com/office/officeart/2005/8/quickstyle/3d2" qsCatId="3D" csTypeId="urn:microsoft.com/office/officeart/2005/8/colors/accent1_2" csCatId="accent1" phldr="1"/>
      <dgm:spPr/>
      <dgm:t>
        <a:bodyPr/>
        <a:lstStyle/>
        <a:p>
          <a:endParaRPr lang="de-DE"/>
        </a:p>
      </dgm:t>
    </dgm:pt>
    <dgm:pt modelId="{0BE6B674-0AF1-423D-8DA0-F30A328E05B2}">
      <dgm:prSet phldrT="[Text]" custT="1"/>
      <dgm:spPr/>
      <dgm:t>
        <a:bodyPr/>
        <a:lstStyle/>
        <a:p>
          <a:r>
            <a:rPr lang="de-DE" sz="2000" b="1" dirty="0" smtClean="0"/>
            <a:t>ADJEKTIV</a:t>
          </a:r>
          <a:endParaRPr lang="de-DE" sz="2000" dirty="0"/>
        </a:p>
      </dgm:t>
    </dgm:pt>
    <dgm:pt modelId="{6430A995-AA5E-45F3-BFBB-99F29CD78B50}" type="parTrans" cxnId="{74534F63-5764-478E-9D86-9C3A8C48460C}">
      <dgm:prSet/>
      <dgm:spPr/>
      <dgm:t>
        <a:bodyPr/>
        <a:lstStyle/>
        <a:p>
          <a:endParaRPr lang="de-DE"/>
        </a:p>
      </dgm:t>
    </dgm:pt>
    <dgm:pt modelId="{3F04AB0B-8D4F-468E-AA15-F4EE3B1CC400}" type="sibTrans" cxnId="{74534F63-5764-478E-9D86-9C3A8C48460C}">
      <dgm:prSet/>
      <dgm:spPr/>
      <dgm:t>
        <a:bodyPr/>
        <a:lstStyle/>
        <a:p>
          <a:endParaRPr lang="de-DE"/>
        </a:p>
      </dgm:t>
    </dgm:pt>
    <dgm:pt modelId="{8897E17C-5AC8-4386-AB41-136D54094503}">
      <dgm:prSet phldrT="[Text]" custT="1"/>
      <dgm:spPr/>
      <dgm:t>
        <a:bodyPr/>
        <a:lstStyle/>
        <a:p>
          <a:r>
            <a:rPr lang="de-DE" sz="2000" b="1" dirty="0" smtClean="0"/>
            <a:t>ADVERB</a:t>
          </a:r>
          <a:endParaRPr lang="de-DE" sz="2000" dirty="0"/>
        </a:p>
      </dgm:t>
    </dgm:pt>
    <dgm:pt modelId="{4CAD729C-7C58-449A-8364-15A5B3AB399A}" type="parTrans" cxnId="{D6EA259B-AEF6-481C-BC33-D7BDAC3B2017}">
      <dgm:prSet/>
      <dgm:spPr/>
      <dgm:t>
        <a:bodyPr/>
        <a:lstStyle/>
        <a:p>
          <a:endParaRPr lang="de-DE"/>
        </a:p>
      </dgm:t>
    </dgm:pt>
    <dgm:pt modelId="{97EE9AC5-8573-46B5-904E-531B1779E278}" type="sibTrans" cxnId="{D6EA259B-AEF6-481C-BC33-D7BDAC3B2017}">
      <dgm:prSet/>
      <dgm:spPr/>
      <dgm:t>
        <a:bodyPr/>
        <a:lstStyle/>
        <a:p>
          <a:endParaRPr lang="de-DE"/>
        </a:p>
      </dgm:t>
    </dgm:pt>
    <dgm:pt modelId="{2888BE0D-DC63-4B8F-BCB6-2A21B45AFCBD}">
      <dgm:prSet phldrT="[Text]" custT="1"/>
      <dgm:spPr/>
      <dgm:t>
        <a:bodyPr/>
        <a:lstStyle/>
        <a:p>
          <a:r>
            <a:rPr lang="de-DE" sz="2000" b="1" dirty="0" smtClean="0"/>
            <a:t>ARTIKEL</a:t>
          </a:r>
          <a:endParaRPr lang="de-DE" sz="2000" dirty="0"/>
        </a:p>
      </dgm:t>
    </dgm:pt>
    <dgm:pt modelId="{42FEFA94-C61E-4FC3-8D19-2319C93EEEEE}" type="parTrans" cxnId="{0BB55E1C-CC8B-4E30-A73A-641C095A563E}">
      <dgm:prSet/>
      <dgm:spPr/>
      <dgm:t>
        <a:bodyPr/>
        <a:lstStyle/>
        <a:p>
          <a:endParaRPr lang="de-DE"/>
        </a:p>
      </dgm:t>
    </dgm:pt>
    <dgm:pt modelId="{C70F87D4-D0F8-43F9-A707-530F6B12E07D}" type="sibTrans" cxnId="{0BB55E1C-CC8B-4E30-A73A-641C095A563E}">
      <dgm:prSet/>
      <dgm:spPr/>
      <dgm:t>
        <a:bodyPr/>
        <a:lstStyle/>
        <a:p>
          <a:endParaRPr lang="de-DE"/>
        </a:p>
      </dgm:t>
    </dgm:pt>
    <dgm:pt modelId="{628F81B9-6399-4C41-A43C-E264400D0D66}">
      <dgm:prSet phldrT="[Text]" custT="1"/>
      <dgm:spPr/>
      <dgm:t>
        <a:bodyPr/>
        <a:lstStyle/>
        <a:p>
          <a:r>
            <a:rPr lang="de-DE" sz="2000" b="1" dirty="0" smtClean="0"/>
            <a:t>INTER-JEKTION</a:t>
          </a:r>
          <a:endParaRPr lang="de-DE" sz="2000" dirty="0"/>
        </a:p>
      </dgm:t>
    </dgm:pt>
    <dgm:pt modelId="{9F0E0403-6915-436A-AE6A-01CB0EB2C895}" type="parTrans" cxnId="{EB803C00-B24C-4379-838D-B4120AFA1334}">
      <dgm:prSet/>
      <dgm:spPr/>
      <dgm:t>
        <a:bodyPr/>
        <a:lstStyle/>
        <a:p>
          <a:endParaRPr lang="de-DE"/>
        </a:p>
      </dgm:t>
    </dgm:pt>
    <dgm:pt modelId="{FE0E4D83-EFEB-4E4D-8A04-6BADA06612FC}" type="sibTrans" cxnId="{EB803C00-B24C-4379-838D-B4120AFA1334}">
      <dgm:prSet/>
      <dgm:spPr/>
      <dgm:t>
        <a:bodyPr/>
        <a:lstStyle/>
        <a:p>
          <a:endParaRPr lang="de-DE"/>
        </a:p>
      </dgm:t>
    </dgm:pt>
    <dgm:pt modelId="{BE2B700F-8EC7-474B-8A45-6BF901DFCB3E}">
      <dgm:prSet phldrT="[Text]" custT="1"/>
      <dgm:spPr/>
      <dgm:t>
        <a:bodyPr/>
        <a:lstStyle/>
        <a:p>
          <a:r>
            <a:rPr lang="de-DE" sz="2000" b="1" dirty="0" smtClean="0"/>
            <a:t>KONJUNK-TION</a:t>
          </a:r>
          <a:endParaRPr lang="de-DE" sz="2000" dirty="0"/>
        </a:p>
      </dgm:t>
    </dgm:pt>
    <dgm:pt modelId="{3A15BAD0-7954-4C1C-9041-91F31A468DE1}" type="parTrans" cxnId="{201E8088-9E1E-4522-AC6B-E7328B40866B}">
      <dgm:prSet/>
      <dgm:spPr/>
      <dgm:t>
        <a:bodyPr/>
        <a:lstStyle/>
        <a:p>
          <a:endParaRPr lang="de-DE"/>
        </a:p>
      </dgm:t>
    </dgm:pt>
    <dgm:pt modelId="{D2F7FE54-3439-4AD4-ABA2-DF50E69C82D2}" type="sibTrans" cxnId="{201E8088-9E1E-4522-AC6B-E7328B40866B}">
      <dgm:prSet/>
      <dgm:spPr/>
      <dgm:t>
        <a:bodyPr/>
        <a:lstStyle/>
        <a:p>
          <a:endParaRPr lang="de-DE"/>
        </a:p>
      </dgm:t>
    </dgm:pt>
    <dgm:pt modelId="{2B2E015B-AED2-4A27-896C-8DDB326BF15A}" type="pres">
      <dgm:prSet presAssocID="{87500F24-4D89-4944-BB82-96CD628CDC64}" presName="Name0" presStyleCnt="0">
        <dgm:presLayoutVars>
          <dgm:dir/>
          <dgm:resizeHandles val="exact"/>
        </dgm:presLayoutVars>
      </dgm:prSet>
      <dgm:spPr/>
      <dgm:t>
        <a:bodyPr/>
        <a:lstStyle/>
        <a:p>
          <a:endParaRPr lang="de-DE"/>
        </a:p>
      </dgm:t>
    </dgm:pt>
    <dgm:pt modelId="{08102ABD-9A37-49AA-BA8B-4ED9ADC7513D}" type="pres">
      <dgm:prSet presAssocID="{0BE6B674-0AF1-423D-8DA0-F30A328E05B2}" presName="Name5" presStyleLbl="vennNode1" presStyleIdx="0" presStyleCnt="5">
        <dgm:presLayoutVars>
          <dgm:bulletEnabled val="1"/>
        </dgm:presLayoutVars>
      </dgm:prSet>
      <dgm:spPr/>
      <dgm:t>
        <a:bodyPr/>
        <a:lstStyle/>
        <a:p>
          <a:endParaRPr lang="de-DE"/>
        </a:p>
      </dgm:t>
    </dgm:pt>
    <dgm:pt modelId="{6B965672-73A9-4EAE-B9F5-7CE66240B5B7}" type="pres">
      <dgm:prSet presAssocID="{3F04AB0B-8D4F-468E-AA15-F4EE3B1CC400}" presName="space" presStyleCnt="0"/>
      <dgm:spPr/>
    </dgm:pt>
    <dgm:pt modelId="{54472392-7630-4644-ABF2-2B961A081CE7}" type="pres">
      <dgm:prSet presAssocID="{8897E17C-5AC8-4386-AB41-136D54094503}" presName="Name5" presStyleLbl="vennNode1" presStyleIdx="1" presStyleCnt="5">
        <dgm:presLayoutVars>
          <dgm:bulletEnabled val="1"/>
        </dgm:presLayoutVars>
      </dgm:prSet>
      <dgm:spPr/>
      <dgm:t>
        <a:bodyPr/>
        <a:lstStyle/>
        <a:p>
          <a:endParaRPr lang="de-DE"/>
        </a:p>
      </dgm:t>
    </dgm:pt>
    <dgm:pt modelId="{21A854CF-A712-4BC6-B703-9373220B9B21}" type="pres">
      <dgm:prSet presAssocID="{97EE9AC5-8573-46B5-904E-531B1779E278}" presName="space" presStyleCnt="0"/>
      <dgm:spPr/>
    </dgm:pt>
    <dgm:pt modelId="{9093EE68-417B-4CE4-8694-219630D16912}" type="pres">
      <dgm:prSet presAssocID="{2888BE0D-DC63-4B8F-BCB6-2A21B45AFCBD}" presName="Name5" presStyleLbl="vennNode1" presStyleIdx="2" presStyleCnt="5">
        <dgm:presLayoutVars>
          <dgm:bulletEnabled val="1"/>
        </dgm:presLayoutVars>
      </dgm:prSet>
      <dgm:spPr/>
      <dgm:t>
        <a:bodyPr/>
        <a:lstStyle/>
        <a:p>
          <a:endParaRPr lang="de-DE"/>
        </a:p>
      </dgm:t>
    </dgm:pt>
    <dgm:pt modelId="{ACD852A6-DC19-4C5A-8B01-CB7C84AB0583}" type="pres">
      <dgm:prSet presAssocID="{C70F87D4-D0F8-43F9-A707-530F6B12E07D}" presName="space" presStyleCnt="0"/>
      <dgm:spPr/>
    </dgm:pt>
    <dgm:pt modelId="{78C13CA0-DDFE-4346-A90D-A2D7E1F3C696}" type="pres">
      <dgm:prSet presAssocID="{628F81B9-6399-4C41-A43C-E264400D0D66}" presName="Name5" presStyleLbl="vennNode1" presStyleIdx="3" presStyleCnt="5">
        <dgm:presLayoutVars>
          <dgm:bulletEnabled val="1"/>
        </dgm:presLayoutVars>
      </dgm:prSet>
      <dgm:spPr/>
      <dgm:t>
        <a:bodyPr/>
        <a:lstStyle/>
        <a:p>
          <a:endParaRPr lang="de-DE"/>
        </a:p>
      </dgm:t>
    </dgm:pt>
    <dgm:pt modelId="{B9F3A272-6517-4548-A56A-2E5D39308635}" type="pres">
      <dgm:prSet presAssocID="{FE0E4D83-EFEB-4E4D-8A04-6BADA06612FC}" presName="space" presStyleCnt="0"/>
      <dgm:spPr/>
    </dgm:pt>
    <dgm:pt modelId="{080D25A8-9DB9-4FF0-9A42-91AA37D1AB9A}" type="pres">
      <dgm:prSet presAssocID="{BE2B700F-8EC7-474B-8A45-6BF901DFCB3E}" presName="Name5" presStyleLbl="vennNode1" presStyleIdx="4" presStyleCnt="5">
        <dgm:presLayoutVars>
          <dgm:bulletEnabled val="1"/>
        </dgm:presLayoutVars>
      </dgm:prSet>
      <dgm:spPr/>
      <dgm:t>
        <a:bodyPr/>
        <a:lstStyle/>
        <a:p>
          <a:endParaRPr lang="de-DE"/>
        </a:p>
      </dgm:t>
    </dgm:pt>
  </dgm:ptLst>
  <dgm:cxnLst>
    <dgm:cxn modelId="{201E8088-9E1E-4522-AC6B-E7328B40866B}" srcId="{87500F24-4D89-4944-BB82-96CD628CDC64}" destId="{BE2B700F-8EC7-474B-8A45-6BF901DFCB3E}" srcOrd="4" destOrd="0" parTransId="{3A15BAD0-7954-4C1C-9041-91F31A468DE1}" sibTransId="{D2F7FE54-3439-4AD4-ABA2-DF50E69C82D2}"/>
    <dgm:cxn modelId="{67EDF417-67C7-4F1E-9487-34BF34B3909D}" type="presOf" srcId="{87500F24-4D89-4944-BB82-96CD628CDC64}" destId="{2B2E015B-AED2-4A27-896C-8DDB326BF15A}" srcOrd="0" destOrd="0" presId="urn:microsoft.com/office/officeart/2005/8/layout/venn3"/>
    <dgm:cxn modelId="{0BB55E1C-CC8B-4E30-A73A-641C095A563E}" srcId="{87500F24-4D89-4944-BB82-96CD628CDC64}" destId="{2888BE0D-DC63-4B8F-BCB6-2A21B45AFCBD}" srcOrd="2" destOrd="0" parTransId="{42FEFA94-C61E-4FC3-8D19-2319C93EEEEE}" sibTransId="{C70F87D4-D0F8-43F9-A707-530F6B12E07D}"/>
    <dgm:cxn modelId="{EB803C00-B24C-4379-838D-B4120AFA1334}" srcId="{87500F24-4D89-4944-BB82-96CD628CDC64}" destId="{628F81B9-6399-4C41-A43C-E264400D0D66}" srcOrd="3" destOrd="0" parTransId="{9F0E0403-6915-436A-AE6A-01CB0EB2C895}" sibTransId="{FE0E4D83-EFEB-4E4D-8A04-6BADA06612FC}"/>
    <dgm:cxn modelId="{C1DF82F3-EF53-401F-8346-031778E4C322}" type="presOf" srcId="{0BE6B674-0AF1-423D-8DA0-F30A328E05B2}" destId="{08102ABD-9A37-49AA-BA8B-4ED9ADC7513D}" srcOrd="0" destOrd="0" presId="urn:microsoft.com/office/officeart/2005/8/layout/venn3"/>
    <dgm:cxn modelId="{3C7EC157-9854-4E4C-A6E1-AD48675B40F7}" type="presOf" srcId="{628F81B9-6399-4C41-A43C-E264400D0D66}" destId="{78C13CA0-DDFE-4346-A90D-A2D7E1F3C696}" srcOrd="0" destOrd="0" presId="urn:microsoft.com/office/officeart/2005/8/layout/venn3"/>
    <dgm:cxn modelId="{AC8485F0-913A-4178-9E85-3EDA98D59390}" type="presOf" srcId="{8897E17C-5AC8-4386-AB41-136D54094503}" destId="{54472392-7630-4644-ABF2-2B961A081CE7}" srcOrd="0" destOrd="0" presId="urn:microsoft.com/office/officeart/2005/8/layout/venn3"/>
    <dgm:cxn modelId="{C1B90BA8-7DE2-438A-9A25-7F2FC083FE4C}" type="presOf" srcId="{BE2B700F-8EC7-474B-8A45-6BF901DFCB3E}" destId="{080D25A8-9DB9-4FF0-9A42-91AA37D1AB9A}" srcOrd="0" destOrd="0" presId="urn:microsoft.com/office/officeart/2005/8/layout/venn3"/>
    <dgm:cxn modelId="{74534F63-5764-478E-9D86-9C3A8C48460C}" srcId="{87500F24-4D89-4944-BB82-96CD628CDC64}" destId="{0BE6B674-0AF1-423D-8DA0-F30A328E05B2}" srcOrd="0" destOrd="0" parTransId="{6430A995-AA5E-45F3-BFBB-99F29CD78B50}" sibTransId="{3F04AB0B-8D4F-468E-AA15-F4EE3B1CC400}"/>
    <dgm:cxn modelId="{D6EA259B-AEF6-481C-BC33-D7BDAC3B2017}" srcId="{87500F24-4D89-4944-BB82-96CD628CDC64}" destId="{8897E17C-5AC8-4386-AB41-136D54094503}" srcOrd="1" destOrd="0" parTransId="{4CAD729C-7C58-449A-8364-15A5B3AB399A}" sibTransId="{97EE9AC5-8573-46B5-904E-531B1779E278}"/>
    <dgm:cxn modelId="{2D43C07F-4A05-4C35-AB96-1CB77F4A6EE5}" type="presOf" srcId="{2888BE0D-DC63-4B8F-BCB6-2A21B45AFCBD}" destId="{9093EE68-417B-4CE4-8694-219630D16912}" srcOrd="0" destOrd="0" presId="urn:microsoft.com/office/officeart/2005/8/layout/venn3"/>
    <dgm:cxn modelId="{E52E809A-5C7B-4E63-9A8B-82DC5B8E0785}" type="presParOf" srcId="{2B2E015B-AED2-4A27-896C-8DDB326BF15A}" destId="{08102ABD-9A37-49AA-BA8B-4ED9ADC7513D}" srcOrd="0" destOrd="0" presId="urn:microsoft.com/office/officeart/2005/8/layout/venn3"/>
    <dgm:cxn modelId="{FAA16A56-FA4D-4D89-8B7B-2D2BCA18FB2B}" type="presParOf" srcId="{2B2E015B-AED2-4A27-896C-8DDB326BF15A}" destId="{6B965672-73A9-4EAE-B9F5-7CE66240B5B7}" srcOrd="1" destOrd="0" presId="urn:microsoft.com/office/officeart/2005/8/layout/venn3"/>
    <dgm:cxn modelId="{9560136E-9B69-4F8F-8538-ECD3A2098982}" type="presParOf" srcId="{2B2E015B-AED2-4A27-896C-8DDB326BF15A}" destId="{54472392-7630-4644-ABF2-2B961A081CE7}" srcOrd="2" destOrd="0" presId="urn:microsoft.com/office/officeart/2005/8/layout/venn3"/>
    <dgm:cxn modelId="{409008DC-38B3-43EF-A66B-AE107AE17668}" type="presParOf" srcId="{2B2E015B-AED2-4A27-896C-8DDB326BF15A}" destId="{21A854CF-A712-4BC6-B703-9373220B9B21}" srcOrd="3" destOrd="0" presId="urn:microsoft.com/office/officeart/2005/8/layout/venn3"/>
    <dgm:cxn modelId="{7CC4C412-059E-4B9C-BF95-C810CA98E044}" type="presParOf" srcId="{2B2E015B-AED2-4A27-896C-8DDB326BF15A}" destId="{9093EE68-417B-4CE4-8694-219630D16912}" srcOrd="4" destOrd="0" presId="urn:microsoft.com/office/officeart/2005/8/layout/venn3"/>
    <dgm:cxn modelId="{566B35A9-2111-46CF-87A5-8C66CC8D6398}" type="presParOf" srcId="{2B2E015B-AED2-4A27-896C-8DDB326BF15A}" destId="{ACD852A6-DC19-4C5A-8B01-CB7C84AB0583}" srcOrd="5" destOrd="0" presId="urn:microsoft.com/office/officeart/2005/8/layout/venn3"/>
    <dgm:cxn modelId="{E2F71C71-AB8D-4640-99D0-EB233B85BC79}" type="presParOf" srcId="{2B2E015B-AED2-4A27-896C-8DDB326BF15A}" destId="{78C13CA0-DDFE-4346-A90D-A2D7E1F3C696}" srcOrd="6" destOrd="0" presId="urn:microsoft.com/office/officeart/2005/8/layout/venn3"/>
    <dgm:cxn modelId="{AC276BC0-110A-4FBF-8EEB-F30DC2C498CD}" type="presParOf" srcId="{2B2E015B-AED2-4A27-896C-8DDB326BF15A}" destId="{B9F3A272-6517-4548-A56A-2E5D39308635}" srcOrd="7" destOrd="0" presId="urn:microsoft.com/office/officeart/2005/8/layout/venn3"/>
    <dgm:cxn modelId="{AFAC9A04-15BF-4D7F-B649-782589C9508B}" type="presParOf" srcId="{2B2E015B-AED2-4A27-896C-8DDB326BF15A}" destId="{080D25A8-9DB9-4FF0-9A42-91AA37D1AB9A}" srcOrd="8" destOrd="0" presId="urn:microsoft.com/office/officeart/2005/8/layout/venn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6.xml><?xml version="1.0" encoding="utf-8"?>
<dgm:dataModel xmlns:dgm="http://schemas.openxmlformats.org/drawingml/2006/diagram" xmlns:a="http://schemas.openxmlformats.org/drawingml/2006/main">
  <dgm:ptLst>
    <dgm:pt modelId="{87500F24-4D89-4944-BB82-96CD628CDC64}" type="doc">
      <dgm:prSet loTypeId="urn:microsoft.com/office/officeart/2005/8/layout/venn3" loCatId="relationship" qsTypeId="urn:microsoft.com/office/officeart/2005/8/quickstyle/3d4" qsCatId="3D" csTypeId="urn:microsoft.com/office/officeart/2005/8/colors/accent1_2" csCatId="accent1" phldr="1"/>
      <dgm:spPr/>
      <dgm:t>
        <a:bodyPr/>
        <a:lstStyle/>
        <a:p>
          <a:endParaRPr lang="de-DE"/>
        </a:p>
      </dgm:t>
    </dgm:pt>
    <dgm:pt modelId="{0BE6B674-0AF1-423D-8DA0-F30A328E05B2}">
      <dgm:prSet phldrT="[Text]" custT="1"/>
      <dgm:spPr/>
      <dgm:t>
        <a:bodyPr/>
        <a:lstStyle/>
        <a:p>
          <a:r>
            <a:rPr lang="de-DE" sz="2000" b="1" dirty="0" smtClean="0"/>
            <a:t>NOMEN</a:t>
          </a:r>
          <a:endParaRPr lang="de-DE" sz="2000" dirty="0"/>
        </a:p>
      </dgm:t>
    </dgm:pt>
    <dgm:pt modelId="{6430A995-AA5E-45F3-BFBB-99F29CD78B50}" type="parTrans" cxnId="{74534F63-5764-478E-9D86-9C3A8C48460C}">
      <dgm:prSet/>
      <dgm:spPr/>
      <dgm:t>
        <a:bodyPr/>
        <a:lstStyle/>
        <a:p>
          <a:endParaRPr lang="de-DE"/>
        </a:p>
      </dgm:t>
    </dgm:pt>
    <dgm:pt modelId="{3F04AB0B-8D4F-468E-AA15-F4EE3B1CC400}" type="sibTrans" cxnId="{74534F63-5764-478E-9D86-9C3A8C48460C}">
      <dgm:prSet/>
      <dgm:spPr/>
      <dgm:t>
        <a:bodyPr/>
        <a:lstStyle/>
        <a:p>
          <a:endParaRPr lang="de-DE"/>
        </a:p>
      </dgm:t>
    </dgm:pt>
    <dgm:pt modelId="{8897E17C-5AC8-4386-AB41-136D54094503}">
      <dgm:prSet phldrT="[Text]" custT="1"/>
      <dgm:spPr/>
      <dgm:t>
        <a:bodyPr/>
        <a:lstStyle/>
        <a:p>
          <a:r>
            <a:rPr lang="de-DE" sz="2000" b="1" dirty="0" smtClean="0"/>
            <a:t>NUME-RALE</a:t>
          </a:r>
          <a:endParaRPr lang="de-DE" sz="2000" dirty="0"/>
        </a:p>
      </dgm:t>
    </dgm:pt>
    <dgm:pt modelId="{4CAD729C-7C58-449A-8364-15A5B3AB399A}" type="parTrans" cxnId="{D6EA259B-AEF6-481C-BC33-D7BDAC3B2017}">
      <dgm:prSet/>
      <dgm:spPr/>
      <dgm:t>
        <a:bodyPr/>
        <a:lstStyle/>
        <a:p>
          <a:endParaRPr lang="de-DE"/>
        </a:p>
      </dgm:t>
    </dgm:pt>
    <dgm:pt modelId="{97EE9AC5-8573-46B5-904E-531B1779E278}" type="sibTrans" cxnId="{D6EA259B-AEF6-481C-BC33-D7BDAC3B2017}">
      <dgm:prSet/>
      <dgm:spPr/>
      <dgm:t>
        <a:bodyPr/>
        <a:lstStyle/>
        <a:p>
          <a:endParaRPr lang="de-DE"/>
        </a:p>
      </dgm:t>
    </dgm:pt>
    <dgm:pt modelId="{2888BE0D-DC63-4B8F-BCB6-2A21B45AFCBD}">
      <dgm:prSet phldrT="[Text]" custT="1"/>
      <dgm:spPr/>
      <dgm:t>
        <a:bodyPr/>
        <a:lstStyle/>
        <a:p>
          <a:r>
            <a:rPr lang="de-DE" sz="2000" b="1" dirty="0" smtClean="0"/>
            <a:t>PRÄPO-SITION</a:t>
          </a:r>
          <a:endParaRPr lang="de-DE" sz="2000" dirty="0"/>
        </a:p>
      </dgm:t>
    </dgm:pt>
    <dgm:pt modelId="{42FEFA94-C61E-4FC3-8D19-2319C93EEEEE}" type="parTrans" cxnId="{0BB55E1C-CC8B-4E30-A73A-641C095A563E}">
      <dgm:prSet/>
      <dgm:spPr/>
      <dgm:t>
        <a:bodyPr/>
        <a:lstStyle/>
        <a:p>
          <a:endParaRPr lang="de-DE"/>
        </a:p>
      </dgm:t>
    </dgm:pt>
    <dgm:pt modelId="{C70F87D4-D0F8-43F9-A707-530F6B12E07D}" type="sibTrans" cxnId="{0BB55E1C-CC8B-4E30-A73A-641C095A563E}">
      <dgm:prSet/>
      <dgm:spPr/>
      <dgm:t>
        <a:bodyPr/>
        <a:lstStyle/>
        <a:p>
          <a:endParaRPr lang="de-DE"/>
        </a:p>
      </dgm:t>
    </dgm:pt>
    <dgm:pt modelId="{628F81B9-6399-4C41-A43C-E264400D0D66}">
      <dgm:prSet phldrT="[Text]" custT="1"/>
      <dgm:spPr/>
      <dgm:t>
        <a:bodyPr/>
        <a:lstStyle/>
        <a:p>
          <a:r>
            <a:rPr lang="de-DE" sz="2000" b="1" dirty="0" smtClean="0"/>
            <a:t>PRO-NOMEN</a:t>
          </a:r>
          <a:endParaRPr lang="de-DE" sz="2000" dirty="0"/>
        </a:p>
      </dgm:t>
    </dgm:pt>
    <dgm:pt modelId="{9F0E0403-6915-436A-AE6A-01CB0EB2C895}" type="parTrans" cxnId="{EB803C00-B24C-4379-838D-B4120AFA1334}">
      <dgm:prSet/>
      <dgm:spPr/>
      <dgm:t>
        <a:bodyPr/>
        <a:lstStyle/>
        <a:p>
          <a:endParaRPr lang="de-DE"/>
        </a:p>
      </dgm:t>
    </dgm:pt>
    <dgm:pt modelId="{FE0E4D83-EFEB-4E4D-8A04-6BADA06612FC}" type="sibTrans" cxnId="{EB803C00-B24C-4379-838D-B4120AFA1334}">
      <dgm:prSet/>
      <dgm:spPr/>
      <dgm:t>
        <a:bodyPr/>
        <a:lstStyle/>
        <a:p>
          <a:endParaRPr lang="de-DE"/>
        </a:p>
      </dgm:t>
    </dgm:pt>
    <dgm:pt modelId="{BE2B700F-8EC7-474B-8A45-6BF901DFCB3E}">
      <dgm:prSet phldrT="[Text]" custT="1"/>
      <dgm:spPr/>
      <dgm:t>
        <a:bodyPr/>
        <a:lstStyle/>
        <a:p>
          <a:r>
            <a:rPr lang="de-DE" sz="2000" b="1" dirty="0" smtClean="0"/>
            <a:t>VERB</a:t>
          </a:r>
          <a:endParaRPr lang="de-DE" sz="2000" dirty="0"/>
        </a:p>
      </dgm:t>
    </dgm:pt>
    <dgm:pt modelId="{3A15BAD0-7954-4C1C-9041-91F31A468DE1}" type="parTrans" cxnId="{201E8088-9E1E-4522-AC6B-E7328B40866B}">
      <dgm:prSet/>
      <dgm:spPr/>
      <dgm:t>
        <a:bodyPr/>
        <a:lstStyle/>
        <a:p>
          <a:endParaRPr lang="de-DE"/>
        </a:p>
      </dgm:t>
    </dgm:pt>
    <dgm:pt modelId="{D2F7FE54-3439-4AD4-ABA2-DF50E69C82D2}" type="sibTrans" cxnId="{201E8088-9E1E-4522-AC6B-E7328B40866B}">
      <dgm:prSet/>
      <dgm:spPr/>
      <dgm:t>
        <a:bodyPr/>
        <a:lstStyle/>
        <a:p>
          <a:endParaRPr lang="de-DE"/>
        </a:p>
      </dgm:t>
    </dgm:pt>
    <dgm:pt modelId="{2B2E015B-AED2-4A27-896C-8DDB326BF15A}" type="pres">
      <dgm:prSet presAssocID="{87500F24-4D89-4944-BB82-96CD628CDC64}" presName="Name0" presStyleCnt="0">
        <dgm:presLayoutVars>
          <dgm:dir/>
          <dgm:resizeHandles val="exact"/>
        </dgm:presLayoutVars>
      </dgm:prSet>
      <dgm:spPr/>
      <dgm:t>
        <a:bodyPr/>
        <a:lstStyle/>
        <a:p>
          <a:endParaRPr lang="de-DE"/>
        </a:p>
      </dgm:t>
    </dgm:pt>
    <dgm:pt modelId="{08102ABD-9A37-49AA-BA8B-4ED9ADC7513D}" type="pres">
      <dgm:prSet presAssocID="{0BE6B674-0AF1-423D-8DA0-F30A328E05B2}" presName="Name5" presStyleLbl="vennNode1" presStyleIdx="0" presStyleCnt="5">
        <dgm:presLayoutVars>
          <dgm:bulletEnabled val="1"/>
        </dgm:presLayoutVars>
      </dgm:prSet>
      <dgm:spPr/>
      <dgm:t>
        <a:bodyPr/>
        <a:lstStyle/>
        <a:p>
          <a:endParaRPr lang="de-DE"/>
        </a:p>
      </dgm:t>
    </dgm:pt>
    <dgm:pt modelId="{6B965672-73A9-4EAE-B9F5-7CE66240B5B7}" type="pres">
      <dgm:prSet presAssocID="{3F04AB0B-8D4F-468E-AA15-F4EE3B1CC400}" presName="space" presStyleCnt="0"/>
      <dgm:spPr/>
    </dgm:pt>
    <dgm:pt modelId="{54472392-7630-4644-ABF2-2B961A081CE7}" type="pres">
      <dgm:prSet presAssocID="{8897E17C-5AC8-4386-AB41-136D54094503}" presName="Name5" presStyleLbl="vennNode1" presStyleIdx="1" presStyleCnt="5">
        <dgm:presLayoutVars>
          <dgm:bulletEnabled val="1"/>
        </dgm:presLayoutVars>
      </dgm:prSet>
      <dgm:spPr/>
      <dgm:t>
        <a:bodyPr/>
        <a:lstStyle/>
        <a:p>
          <a:endParaRPr lang="de-DE"/>
        </a:p>
      </dgm:t>
    </dgm:pt>
    <dgm:pt modelId="{21A854CF-A712-4BC6-B703-9373220B9B21}" type="pres">
      <dgm:prSet presAssocID="{97EE9AC5-8573-46B5-904E-531B1779E278}" presName="space" presStyleCnt="0"/>
      <dgm:spPr/>
    </dgm:pt>
    <dgm:pt modelId="{9093EE68-417B-4CE4-8694-219630D16912}" type="pres">
      <dgm:prSet presAssocID="{2888BE0D-DC63-4B8F-BCB6-2A21B45AFCBD}" presName="Name5" presStyleLbl="vennNode1" presStyleIdx="2" presStyleCnt="5">
        <dgm:presLayoutVars>
          <dgm:bulletEnabled val="1"/>
        </dgm:presLayoutVars>
      </dgm:prSet>
      <dgm:spPr/>
      <dgm:t>
        <a:bodyPr/>
        <a:lstStyle/>
        <a:p>
          <a:endParaRPr lang="de-DE"/>
        </a:p>
      </dgm:t>
    </dgm:pt>
    <dgm:pt modelId="{ACD852A6-DC19-4C5A-8B01-CB7C84AB0583}" type="pres">
      <dgm:prSet presAssocID="{C70F87D4-D0F8-43F9-A707-530F6B12E07D}" presName="space" presStyleCnt="0"/>
      <dgm:spPr/>
    </dgm:pt>
    <dgm:pt modelId="{78C13CA0-DDFE-4346-A90D-A2D7E1F3C696}" type="pres">
      <dgm:prSet presAssocID="{628F81B9-6399-4C41-A43C-E264400D0D66}" presName="Name5" presStyleLbl="vennNode1" presStyleIdx="3" presStyleCnt="5">
        <dgm:presLayoutVars>
          <dgm:bulletEnabled val="1"/>
        </dgm:presLayoutVars>
      </dgm:prSet>
      <dgm:spPr/>
      <dgm:t>
        <a:bodyPr/>
        <a:lstStyle/>
        <a:p>
          <a:endParaRPr lang="de-DE"/>
        </a:p>
      </dgm:t>
    </dgm:pt>
    <dgm:pt modelId="{B9F3A272-6517-4548-A56A-2E5D39308635}" type="pres">
      <dgm:prSet presAssocID="{FE0E4D83-EFEB-4E4D-8A04-6BADA06612FC}" presName="space" presStyleCnt="0"/>
      <dgm:spPr/>
    </dgm:pt>
    <dgm:pt modelId="{080D25A8-9DB9-4FF0-9A42-91AA37D1AB9A}" type="pres">
      <dgm:prSet presAssocID="{BE2B700F-8EC7-474B-8A45-6BF901DFCB3E}" presName="Name5" presStyleLbl="vennNode1" presStyleIdx="4" presStyleCnt="5">
        <dgm:presLayoutVars>
          <dgm:bulletEnabled val="1"/>
        </dgm:presLayoutVars>
      </dgm:prSet>
      <dgm:spPr/>
      <dgm:t>
        <a:bodyPr/>
        <a:lstStyle/>
        <a:p>
          <a:endParaRPr lang="de-DE"/>
        </a:p>
      </dgm:t>
    </dgm:pt>
  </dgm:ptLst>
  <dgm:cxnLst>
    <dgm:cxn modelId="{347A09A3-5095-43CA-9F0B-17A216B0A7F9}" type="presOf" srcId="{BE2B700F-8EC7-474B-8A45-6BF901DFCB3E}" destId="{080D25A8-9DB9-4FF0-9A42-91AA37D1AB9A}" srcOrd="0" destOrd="0" presId="urn:microsoft.com/office/officeart/2005/8/layout/venn3"/>
    <dgm:cxn modelId="{201E8088-9E1E-4522-AC6B-E7328B40866B}" srcId="{87500F24-4D89-4944-BB82-96CD628CDC64}" destId="{BE2B700F-8EC7-474B-8A45-6BF901DFCB3E}" srcOrd="4" destOrd="0" parTransId="{3A15BAD0-7954-4C1C-9041-91F31A468DE1}" sibTransId="{D2F7FE54-3439-4AD4-ABA2-DF50E69C82D2}"/>
    <dgm:cxn modelId="{0BB55E1C-CC8B-4E30-A73A-641C095A563E}" srcId="{87500F24-4D89-4944-BB82-96CD628CDC64}" destId="{2888BE0D-DC63-4B8F-BCB6-2A21B45AFCBD}" srcOrd="2" destOrd="0" parTransId="{42FEFA94-C61E-4FC3-8D19-2319C93EEEEE}" sibTransId="{C70F87D4-D0F8-43F9-A707-530F6B12E07D}"/>
    <dgm:cxn modelId="{7C09433F-DBAA-419F-87BC-696C116018D2}" type="presOf" srcId="{628F81B9-6399-4C41-A43C-E264400D0D66}" destId="{78C13CA0-DDFE-4346-A90D-A2D7E1F3C696}" srcOrd="0" destOrd="0" presId="urn:microsoft.com/office/officeart/2005/8/layout/venn3"/>
    <dgm:cxn modelId="{189236EE-7247-4E38-A244-CF8BC5AA7475}" type="presOf" srcId="{87500F24-4D89-4944-BB82-96CD628CDC64}" destId="{2B2E015B-AED2-4A27-896C-8DDB326BF15A}" srcOrd="0" destOrd="0" presId="urn:microsoft.com/office/officeart/2005/8/layout/venn3"/>
    <dgm:cxn modelId="{D9302728-1424-41EF-892B-478039F05B6C}" type="presOf" srcId="{2888BE0D-DC63-4B8F-BCB6-2A21B45AFCBD}" destId="{9093EE68-417B-4CE4-8694-219630D16912}" srcOrd="0" destOrd="0" presId="urn:microsoft.com/office/officeart/2005/8/layout/venn3"/>
    <dgm:cxn modelId="{D3BB9502-65A2-43DC-9B65-325EB04659C9}" type="presOf" srcId="{0BE6B674-0AF1-423D-8DA0-F30A328E05B2}" destId="{08102ABD-9A37-49AA-BA8B-4ED9ADC7513D}" srcOrd="0" destOrd="0" presId="urn:microsoft.com/office/officeart/2005/8/layout/venn3"/>
    <dgm:cxn modelId="{EB803C00-B24C-4379-838D-B4120AFA1334}" srcId="{87500F24-4D89-4944-BB82-96CD628CDC64}" destId="{628F81B9-6399-4C41-A43C-E264400D0D66}" srcOrd="3" destOrd="0" parTransId="{9F0E0403-6915-436A-AE6A-01CB0EB2C895}" sibTransId="{FE0E4D83-EFEB-4E4D-8A04-6BADA06612FC}"/>
    <dgm:cxn modelId="{B18F5C8F-4864-40C8-8225-5BC6EF6BD141}" type="presOf" srcId="{8897E17C-5AC8-4386-AB41-136D54094503}" destId="{54472392-7630-4644-ABF2-2B961A081CE7}" srcOrd="0" destOrd="0" presId="urn:microsoft.com/office/officeart/2005/8/layout/venn3"/>
    <dgm:cxn modelId="{74534F63-5764-478E-9D86-9C3A8C48460C}" srcId="{87500F24-4D89-4944-BB82-96CD628CDC64}" destId="{0BE6B674-0AF1-423D-8DA0-F30A328E05B2}" srcOrd="0" destOrd="0" parTransId="{6430A995-AA5E-45F3-BFBB-99F29CD78B50}" sibTransId="{3F04AB0B-8D4F-468E-AA15-F4EE3B1CC400}"/>
    <dgm:cxn modelId="{D6EA259B-AEF6-481C-BC33-D7BDAC3B2017}" srcId="{87500F24-4D89-4944-BB82-96CD628CDC64}" destId="{8897E17C-5AC8-4386-AB41-136D54094503}" srcOrd="1" destOrd="0" parTransId="{4CAD729C-7C58-449A-8364-15A5B3AB399A}" sibTransId="{97EE9AC5-8573-46B5-904E-531B1779E278}"/>
    <dgm:cxn modelId="{AD913C6B-89DF-4DB5-A17A-C8352F744F35}" type="presParOf" srcId="{2B2E015B-AED2-4A27-896C-8DDB326BF15A}" destId="{08102ABD-9A37-49AA-BA8B-4ED9ADC7513D}" srcOrd="0" destOrd="0" presId="urn:microsoft.com/office/officeart/2005/8/layout/venn3"/>
    <dgm:cxn modelId="{405B017C-C6AF-49C4-A377-8D2D9251715A}" type="presParOf" srcId="{2B2E015B-AED2-4A27-896C-8DDB326BF15A}" destId="{6B965672-73A9-4EAE-B9F5-7CE66240B5B7}" srcOrd="1" destOrd="0" presId="urn:microsoft.com/office/officeart/2005/8/layout/venn3"/>
    <dgm:cxn modelId="{B4FECCE7-79AD-4ECD-916E-A6AAFC65D975}" type="presParOf" srcId="{2B2E015B-AED2-4A27-896C-8DDB326BF15A}" destId="{54472392-7630-4644-ABF2-2B961A081CE7}" srcOrd="2" destOrd="0" presId="urn:microsoft.com/office/officeart/2005/8/layout/venn3"/>
    <dgm:cxn modelId="{BEC8B9E8-59A3-4E4B-A013-2E99F68E4FF5}" type="presParOf" srcId="{2B2E015B-AED2-4A27-896C-8DDB326BF15A}" destId="{21A854CF-A712-4BC6-B703-9373220B9B21}" srcOrd="3" destOrd="0" presId="urn:microsoft.com/office/officeart/2005/8/layout/venn3"/>
    <dgm:cxn modelId="{6117F04E-EDFF-4210-AD3A-15351AAC66BC}" type="presParOf" srcId="{2B2E015B-AED2-4A27-896C-8DDB326BF15A}" destId="{9093EE68-417B-4CE4-8694-219630D16912}" srcOrd="4" destOrd="0" presId="urn:microsoft.com/office/officeart/2005/8/layout/venn3"/>
    <dgm:cxn modelId="{45F41C15-B4C0-4374-9584-6613E510A56B}" type="presParOf" srcId="{2B2E015B-AED2-4A27-896C-8DDB326BF15A}" destId="{ACD852A6-DC19-4C5A-8B01-CB7C84AB0583}" srcOrd="5" destOrd="0" presId="urn:microsoft.com/office/officeart/2005/8/layout/venn3"/>
    <dgm:cxn modelId="{4AE55758-41DE-492F-9A65-77CE2FB12D28}" type="presParOf" srcId="{2B2E015B-AED2-4A27-896C-8DDB326BF15A}" destId="{78C13CA0-DDFE-4346-A90D-A2D7E1F3C696}" srcOrd="6" destOrd="0" presId="urn:microsoft.com/office/officeart/2005/8/layout/venn3"/>
    <dgm:cxn modelId="{8BABC433-F486-477C-9D66-63826142295B}" type="presParOf" srcId="{2B2E015B-AED2-4A27-896C-8DDB326BF15A}" destId="{B9F3A272-6517-4548-A56A-2E5D39308635}" srcOrd="7" destOrd="0" presId="urn:microsoft.com/office/officeart/2005/8/layout/venn3"/>
    <dgm:cxn modelId="{175883EB-5367-4377-88D3-DD3F9C77EDEF}" type="presParOf" srcId="{2B2E015B-AED2-4A27-896C-8DDB326BF15A}" destId="{080D25A8-9DB9-4FF0-9A42-91AA37D1AB9A}" srcOrd="8" destOrd="0" presId="urn:microsoft.com/office/officeart/2005/8/layout/venn3"/>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17.xml><?xml version="1.0" encoding="utf-8"?>
<dgm:dataModel xmlns:dgm="http://schemas.openxmlformats.org/drawingml/2006/diagram" xmlns:a="http://schemas.openxmlformats.org/drawingml/2006/main">
  <dgm:ptLst>
    <dgm:pt modelId="{80402942-D491-44B8-AEC0-D637A8D8E513}"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de-DE"/>
        </a:p>
      </dgm:t>
    </dgm:pt>
    <dgm:pt modelId="{E10998B9-4912-4672-9C5C-D6B1CC324FFC}">
      <dgm:prSet phldrT="[Text]" custT="1"/>
      <dgm:spPr/>
      <dgm:t>
        <a:bodyPr/>
        <a:lstStyle/>
        <a:p>
          <a:r>
            <a:rPr lang="de-DE" sz="2000" b="1" dirty="0" smtClean="0"/>
            <a:t>Kognitive Typologie</a:t>
          </a:r>
          <a:endParaRPr lang="de-DE" sz="2000" dirty="0"/>
        </a:p>
      </dgm:t>
    </dgm:pt>
    <dgm:pt modelId="{E2A0879F-E711-48F8-B201-47B6A84DA48C}" type="parTrans" cxnId="{F8BDDF92-F5E4-4441-AE67-A85FAACAED68}">
      <dgm:prSet/>
      <dgm:spPr/>
      <dgm:t>
        <a:bodyPr/>
        <a:lstStyle/>
        <a:p>
          <a:endParaRPr lang="de-DE"/>
        </a:p>
      </dgm:t>
    </dgm:pt>
    <dgm:pt modelId="{FDA1C06C-7B9E-4088-941B-F131C8DE11F0}" type="sibTrans" cxnId="{F8BDDF92-F5E4-4441-AE67-A85FAACAED68}">
      <dgm:prSet/>
      <dgm:spPr/>
      <dgm:t>
        <a:bodyPr/>
        <a:lstStyle/>
        <a:p>
          <a:endParaRPr lang="de-DE"/>
        </a:p>
      </dgm:t>
    </dgm:pt>
    <dgm:pt modelId="{E18BBAC1-AE06-4283-B65D-85C66DA5767F}">
      <dgm:prSet phldrT="[Text]"/>
      <dgm:spPr/>
      <dgm:t>
        <a:bodyPr/>
        <a:lstStyle/>
        <a:p>
          <a:r>
            <a:rPr lang="de-DE" b="1" dirty="0" smtClean="0"/>
            <a:t>Klassifikation der </a:t>
          </a:r>
          <a:r>
            <a:rPr lang="de-DE" b="1" i="1" dirty="0" smtClean="0"/>
            <a:t>Einheiten</a:t>
          </a:r>
          <a:r>
            <a:rPr lang="de-DE" b="1" dirty="0" smtClean="0"/>
            <a:t> einer sprachlich repräsentierten Ereignisvorstellung:</a:t>
          </a:r>
          <a:endParaRPr lang="de-DE" dirty="0"/>
        </a:p>
      </dgm:t>
    </dgm:pt>
    <dgm:pt modelId="{925C72B3-5515-4514-A964-10A8155722AF}" type="parTrans" cxnId="{B9F9AFB8-4428-40E1-A6D3-039B917F05AA}">
      <dgm:prSet/>
      <dgm:spPr/>
      <dgm:t>
        <a:bodyPr/>
        <a:lstStyle/>
        <a:p>
          <a:endParaRPr lang="de-DE"/>
        </a:p>
      </dgm:t>
    </dgm:pt>
    <dgm:pt modelId="{3693A84A-6608-4F9A-93E0-61410D612A98}" type="sibTrans" cxnId="{B9F9AFB8-4428-40E1-A6D3-039B917F05AA}">
      <dgm:prSet/>
      <dgm:spPr/>
      <dgm:t>
        <a:bodyPr/>
        <a:lstStyle/>
        <a:p>
          <a:endParaRPr lang="de-DE"/>
        </a:p>
      </dgm:t>
    </dgm:pt>
    <dgm:pt modelId="{BEB1D56B-000F-4DB3-9771-388278005405}">
      <dgm:prSet phldrT="[Text]" custT="1"/>
      <dgm:spPr/>
      <dgm:t>
        <a:bodyPr/>
        <a:lstStyle/>
        <a:p>
          <a:r>
            <a:rPr lang="de-DE" sz="2000" b="1" dirty="0" smtClean="0"/>
            <a:t>EREIGNISVOR-STELLUNGEN (EV):</a:t>
          </a:r>
          <a:endParaRPr lang="de-DE" sz="2000" dirty="0"/>
        </a:p>
      </dgm:t>
    </dgm:pt>
    <dgm:pt modelId="{243F5D69-B959-4733-9B0D-8964FE39CF2E}" type="parTrans" cxnId="{91375268-1B1A-4606-98D2-766D0BC10268}">
      <dgm:prSet/>
      <dgm:spPr/>
      <dgm:t>
        <a:bodyPr/>
        <a:lstStyle/>
        <a:p>
          <a:endParaRPr lang="de-DE"/>
        </a:p>
      </dgm:t>
    </dgm:pt>
    <dgm:pt modelId="{8AC3CAED-4AAA-437B-AEAB-953C0108919E}" type="sibTrans" cxnId="{91375268-1B1A-4606-98D2-766D0BC10268}">
      <dgm:prSet/>
      <dgm:spPr/>
      <dgm:t>
        <a:bodyPr/>
        <a:lstStyle/>
        <a:p>
          <a:endParaRPr lang="de-DE"/>
        </a:p>
      </dgm:t>
    </dgm:pt>
    <dgm:pt modelId="{0D5DEB2E-3276-45B3-BB7E-5A5521357D75}">
      <dgm:prSet phldrT="[Text]"/>
      <dgm:spPr/>
      <dgm:t>
        <a:bodyPr/>
        <a:lstStyle/>
        <a:p>
          <a:r>
            <a:rPr lang="de-DE" b="1" dirty="0" smtClean="0">
              <a:sym typeface="Symbol"/>
            </a:rPr>
            <a:t></a:t>
          </a:r>
          <a:r>
            <a:rPr lang="de-DE" b="1" dirty="0" smtClean="0"/>
            <a:t> (Vereinfacht:) Die mentale Repräsentation von wahrgenommenen oder erinnerten Ereignissen.</a:t>
          </a:r>
          <a:endParaRPr lang="de-DE" dirty="0"/>
        </a:p>
      </dgm:t>
    </dgm:pt>
    <dgm:pt modelId="{5FCC9038-8073-4D23-987C-6D3DD83CD443}" type="parTrans" cxnId="{4D97F9DB-1312-45E8-BC73-790BCF6424DA}">
      <dgm:prSet/>
      <dgm:spPr/>
      <dgm:t>
        <a:bodyPr/>
        <a:lstStyle/>
        <a:p>
          <a:endParaRPr lang="de-DE"/>
        </a:p>
      </dgm:t>
    </dgm:pt>
    <dgm:pt modelId="{F8053880-AA95-4B09-A03D-EDD1E2601D58}" type="sibTrans" cxnId="{4D97F9DB-1312-45E8-BC73-790BCF6424DA}">
      <dgm:prSet/>
      <dgm:spPr/>
      <dgm:t>
        <a:bodyPr/>
        <a:lstStyle/>
        <a:p>
          <a:endParaRPr lang="de-DE"/>
        </a:p>
      </dgm:t>
    </dgm:pt>
    <dgm:pt modelId="{422CEB68-25CA-43C7-B914-E2D27477311F}">
      <dgm:prSet phldrT="[Text]"/>
      <dgm:spPr/>
      <dgm:t>
        <a:bodyPr/>
        <a:lstStyle/>
        <a:p>
          <a:r>
            <a:rPr lang="de-DE" b="1" dirty="0" smtClean="0"/>
            <a:t>Äußerung</a:t>
          </a:r>
          <a:endParaRPr lang="de-DE" dirty="0"/>
        </a:p>
      </dgm:t>
    </dgm:pt>
    <dgm:pt modelId="{5417C385-6875-4EC9-A15C-53493D1E32F2}" type="parTrans" cxnId="{921484DC-4FC9-418E-8208-940EA4D20ED5}">
      <dgm:prSet/>
      <dgm:spPr/>
      <dgm:t>
        <a:bodyPr/>
        <a:lstStyle/>
        <a:p>
          <a:endParaRPr lang="de-DE"/>
        </a:p>
      </dgm:t>
    </dgm:pt>
    <dgm:pt modelId="{D20B69C9-EC32-4BDE-B7F0-5E0C6579F27B}" type="sibTrans" cxnId="{921484DC-4FC9-418E-8208-940EA4D20ED5}">
      <dgm:prSet/>
      <dgm:spPr/>
      <dgm:t>
        <a:bodyPr/>
        <a:lstStyle/>
        <a:p>
          <a:endParaRPr lang="de-DE"/>
        </a:p>
      </dgm:t>
    </dgm:pt>
    <dgm:pt modelId="{87FF8644-9FD8-42D5-9D90-666E354D2A2B}">
      <dgm:prSet phldrT="[Text]"/>
      <dgm:spPr/>
      <dgm:t>
        <a:bodyPr/>
        <a:lstStyle/>
        <a:p>
          <a:r>
            <a:rPr lang="de-DE" b="1" dirty="0" smtClean="0"/>
            <a:t>Ein EV wird sprachlich als Äußerung kodiert (linguistisch: ‚Satz‘).</a:t>
          </a:r>
          <a:endParaRPr lang="de-DE" dirty="0"/>
        </a:p>
      </dgm:t>
    </dgm:pt>
    <dgm:pt modelId="{30AFBA2F-5914-49A9-ABAF-6820FACFB629}" type="parTrans" cxnId="{BC0907AF-A409-419E-8F52-4EB782067EB3}">
      <dgm:prSet/>
      <dgm:spPr/>
      <dgm:t>
        <a:bodyPr/>
        <a:lstStyle/>
        <a:p>
          <a:endParaRPr lang="de-DE"/>
        </a:p>
      </dgm:t>
    </dgm:pt>
    <dgm:pt modelId="{719C700D-67B9-4A2E-8C46-D991AB380FD0}" type="sibTrans" cxnId="{BC0907AF-A409-419E-8F52-4EB782067EB3}">
      <dgm:prSet/>
      <dgm:spPr/>
      <dgm:t>
        <a:bodyPr/>
        <a:lstStyle/>
        <a:p>
          <a:endParaRPr lang="de-DE"/>
        </a:p>
      </dgm:t>
    </dgm:pt>
    <dgm:pt modelId="{206B4B14-0DD4-493F-9ED7-4EECFD323441}" type="pres">
      <dgm:prSet presAssocID="{80402942-D491-44B8-AEC0-D637A8D8E513}" presName="Name0" presStyleCnt="0">
        <dgm:presLayoutVars>
          <dgm:chPref val="3"/>
          <dgm:dir/>
          <dgm:animLvl val="lvl"/>
          <dgm:resizeHandles/>
        </dgm:presLayoutVars>
      </dgm:prSet>
      <dgm:spPr/>
      <dgm:t>
        <a:bodyPr/>
        <a:lstStyle/>
        <a:p>
          <a:endParaRPr lang="de-DE"/>
        </a:p>
      </dgm:t>
    </dgm:pt>
    <dgm:pt modelId="{FCD1AB26-758F-4C5A-BB8F-3D09C7D7DE06}" type="pres">
      <dgm:prSet presAssocID="{E10998B9-4912-4672-9C5C-D6B1CC324FFC}" presName="horFlow" presStyleCnt="0"/>
      <dgm:spPr/>
    </dgm:pt>
    <dgm:pt modelId="{9AC0D77F-E2AA-4FF1-A7E0-61EF046F7D84}" type="pres">
      <dgm:prSet presAssocID="{E10998B9-4912-4672-9C5C-D6B1CC324FFC}" presName="bigChev" presStyleLbl="node1" presStyleIdx="0" presStyleCnt="3" custScaleX="100000"/>
      <dgm:spPr/>
      <dgm:t>
        <a:bodyPr/>
        <a:lstStyle/>
        <a:p>
          <a:endParaRPr lang="de-DE"/>
        </a:p>
      </dgm:t>
    </dgm:pt>
    <dgm:pt modelId="{DEE3C48D-51F2-40A7-8904-9FC6FBC14DA5}" type="pres">
      <dgm:prSet presAssocID="{925C72B3-5515-4514-A964-10A8155722AF}" presName="parTrans" presStyleCnt="0"/>
      <dgm:spPr/>
    </dgm:pt>
    <dgm:pt modelId="{B584BD83-093A-4C9D-BB07-E738DCCD037D}" type="pres">
      <dgm:prSet presAssocID="{E18BBAC1-AE06-4283-B65D-85C66DA5767F}" presName="node" presStyleLbl="alignAccFollowNode1" presStyleIdx="0" presStyleCnt="3" custScaleX="206234">
        <dgm:presLayoutVars>
          <dgm:bulletEnabled val="1"/>
        </dgm:presLayoutVars>
      </dgm:prSet>
      <dgm:spPr/>
      <dgm:t>
        <a:bodyPr/>
        <a:lstStyle/>
        <a:p>
          <a:endParaRPr lang="de-DE"/>
        </a:p>
      </dgm:t>
    </dgm:pt>
    <dgm:pt modelId="{A0442E8C-6DFB-4B86-A217-942CD2DCC9BD}" type="pres">
      <dgm:prSet presAssocID="{E10998B9-4912-4672-9C5C-D6B1CC324FFC}" presName="vSp" presStyleCnt="0"/>
      <dgm:spPr/>
    </dgm:pt>
    <dgm:pt modelId="{F1AC7D52-A0C9-4FF5-B98C-2950CF2DC61C}" type="pres">
      <dgm:prSet presAssocID="{BEB1D56B-000F-4DB3-9771-388278005405}" presName="horFlow" presStyleCnt="0"/>
      <dgm:spPr/>
    </dgm:pt>
    <dgm:pt modelId="{660C8ABA-B96B-4906-94A7-FF15371A8528}" type="pres">
      <dgm:prSet presAssocID="{BEB1D56B-000F-4DB3-9771-388278005405}" presName="bigChev" presStyleLbl="node1" presStyleIdx="1" presStyleCnt="3"/>
      <dgm:spPr/>
      <dgm:t>
        <a:bodyPr/>
        <a:lstStyle/>
        <a:p>
          <a:endParaRPr lang="de-DE"/>
        </a:p>
      </dgm:t>
    </dgm:pt>
    <dgm:pt modelId="{F6EC23AB-C75D-47C6-B3C4-CE790DFD3B3B}" type="pres">
      <dgm:prSet presAssocID="{5FCC9038-8073-4D23-987C-6D3DD83CD443}" presName="parTrans" presStyleCnt="0"/>
      <dgm:spPr/>
    </dgm:pt>
    <dgm:pt modelId="{8C25029E-A9F1-4CD2-8F77-0968F046EB80}" type="pres">
      <dgm:prSet presAssocID="{0D5DEB2E-3276-45B3-BB7E-5A5521357D75}" presName="node" presStyleLbl="alignAccFollowNode1" presStyleIdx="1" presStyleCnt="3" custScaleX="209393">
        <dgm:presLayoutVars>
          <dgm:bulletEnabled val="1"/>
        </dgm:presLayoutVars>
      </dgm:prSet>
      <dgm:spPr/>
      <dgm:t>
        <a:bodyPr/>
        <a:lstStyle/>
        <a:p>
          <a:endParaRPr lang="de-DE"/>
        </a:p>
      </dgm:t>
    </dgm:pt>
    <dgm:pt modelId="{1459B7D2-D2AF-4FA9-9FF0-11F6A54DCE19}" type="pres">
      <dgm:prSet presAssocID="{BEB1D56B-000F-4DB3-9771-388278005405}" presName="vSp" presStyleCnt="0"/>
      <dgm:spPr/>
    </dgm:pt>
    <dgm:pt modelId="{E0671481-B66D-4182-B5F7-D84CF9D05321}" type="pres">
      <dgm:prSet presAssocID="{422CEB68-25CA-43C7-B914-E2D27477311F}" presName="horFlow" presStyleCnt="0"/>
      <dgm:spPr/>
    </dgm:pt>
    <dgm:pt modelId="{766F786C-6836-405C-B0B9-BE4D5E515D6C}" type="pres">
      <dgm:prSet presAssocID="{422CEB68-25CA-43C7-B914-E2D27477311F}" presName="bigChev" presStyleLbl="node1" presStyleIdx="2" presStyleCnt="3"/>
      <dgm:spPr/>
      <dgm:t>
        <a:bodyPr/>
        <a:lstStyle/>
        <a:p>
          <a:endParaRPr lang="de-DE"/>
        </a:p>
      </dgm:t>
    </dgm:pt>
    <dgm:pt modelId="{240CC879-9441-49C2-8E06-F2E493091692}" type="pres">
      <dgm:prSet presAssocID="{30AFBA2F-5914-49A9-ABAF-6820FACFB629}" presName="parTrans" presStyleCnt="0"/>
      <dgm:spPr/>
    </dgm:pt>
    <dgm:pt modelId="{242B7981-E33C-4055-846A-08F382D8A73B}" type="pres">
      <dgm:prSet presAssocID="{87FF8644-9FD8-42D5-9D90-666E354D2A2B}" presName="node" presStyleLbl="alignAccFollowNode1" presStyleIdx="2" presStyleCnt="3" custScaleX="213271">
        <dgm:presLayoutVars>
          <dgm:bulletEnabled val="1"/>
        </dgm:presLayoutVars>
      </dgm:prSet>
      <dgm:spPr/>
      <dgm:t>
        <a:bodyPr/>
        <a:lstStyle/>
        <a:p>
          <a:endParaRPr lang="de-DE"/>
        </a:p>
      </dgm:t>
    </dgm:pt>
  </dgm:ptLst>
  <dgm:cxnLst>
    <dgm:cxn modelId="{0A3CE988-070F-48A7-A918-EA7F053DB22D}" type="presOf" srcId="{80402942-D491-44B8-AEC0-D637A8D8E513}" destId="{206B4B14-0DD4-493F-9ED7-4EECFD323441}" srcOrd="0" destOrd="0" presId="urn:microsoft.com/office/officeart/2005/8/layout/lProcess3"/>
    <dgm:cxn modelId="{D93FD312-BA94-4571-A527-1B03B93B1031}" type="presOf" srcId="{E10998B9-4912-4672-9C5C-D6B1CC324FFC}" destId="{9AC0D77F-E2AA-4FF1-A7E0-61EF046F7D84}" srcOrd="0" destOrd="0" presId="urn:microsoft.com/office/officeart/2005/8/layout/lProcess3"/>
    <dgm:cxn modelId="{3152AB18-3804-4CCC-BF3D-C469E0D621FA}" type="presOf" srcId="{87FF8644-9FD8-42D5-9D90-666E354D2A2B}" destId="{242B7981-E33C-4055-846A-08F382D8A73B}" srcOrd="0" destOrd="0" presId="urn:microsoft.com/office/officeart/2005/8/layout/lProcess3"/>
    <dgm:cxn modelId="{4D97F9DB-1312-45E8-BC73-790BCF6424DA}" srcId="{BEB1D56B-000F-4DB3-9771-388278005405}" destId="{0D5DEB2E-3276-45B3-BB7E-5A5521357D75}" srcOrd="0" destOrd="0" parTransId="{5FCC9038-8073-4D23-987C-6D3DD83CD443}" sibTransId="{F8053880-AA95-4B09-A03D-EDD1E2601D58}"/>
    <dgm:cxn modelId="{F8BDDF92-F5E4-4441-AE67-A85FAACAED68}" srcId="{80402942-D491-44B8-AEC0-D637A8D8E513}" destId="{E10998B9-4912-4672-9C5C-D6B1CC324FFC}" srcOrd="0" destOrd="0" parTransId="{E2A0879F-E711-48F8-B201-47B6A84DA48C}" sibTransId="{FDA1C06C-7B9E-4088-941B-F131C8DE11F0}"/>
    <dgm:cxn modelId="{BC0907AF-A409-419E-8F52-4EB782067EB3}" srcId="{422CEB68-25CA-43C7-B914-E2D27477311F}" destId="{87FF8644-9FD8-42D5-9D90-666E354D2A2B}" srcOrd="0" destOrd="0" parTransId="{30AFBA2F-5914-49A9-ABAF-6820FACFB629}" sibTransId="{719C700D-67B9-4A2E-8C46-D991AB380FD0}"/>
    <dgm:cxn modelId="{06EF4F88-115D-4ECB-8084-EF70ECD23506}" type="presOf" srcId="{BEB1D56B-000F-4DB3-9771-388278005405}" destId="{660C8ABA-B96B-4906-94A7-FF15371A8528}" srcOrd="0" destOrd="0" presId="urn:microsoft.com/office/officeart/2005/8/layout/lProcess3"/>
    <dgm:cxn modelId="{87AD4800-181C-4A64-9B74-6E59A95A9CBD}" type="presOf" srcId="{0D5DEB2E-3276-45B3-BB7E-5A5521357D75}" destId="{8C25029E-A9F1-4CD2-8F77-0968F046EB80}" srcOrd="0" destOrd="0" presId="urn:microsoft.com/office/officeart/2005/8/layout/lProcess3"/>
    <dgm:cxn modelId="{C2DB1A18-23C0-4BE5-B415-489FC2F6F355}" type="presOf" srcId="{422CEB68-25CA-43C7-B914-E2D27477311F}" destId="{766F786C-6836-405C-B0B9-BE4D5E515D6C}" srcOrd="0" destOrd="0" presId="urn:microsoft.com/office/officeart/2005/8/layout/lProcess3"/>
    <dgm:cxn modelId="{921484DC-4FC9-418E-8208-940EA4D20ED5}" srcId="{80402942-D491-44B8-AEC0-D637A8D8E513}" destId="{422CEB68-25CA-43C7-B914-E2D27477311F}" srcOrd="2" destOrd="0" parTransId="{5417C385-6875-4EC9-A15C-53493D1E32F2}" sibTransId="{D20B69C9-EC32-4BDE-B7F0-5E0C6579F27B}"/>
    <dgm:cxn modelId="{91375268-1B1A-4606-98D2-766D0BC10268}" srcId="{80402942-D491-44B8-AEC0-D637A8D8E513}" destId="{BEB1D56B-000F-4DB3-9771-388278005405}" srcOrd="1" destOrd="0" parTransId="{243F5D69-B959-4733-9B0D-8964FE39CF2E}" sibTransId="{8AC3CAED-4AAA-437B-AEAB-953C0108919E}"/>
    <dgm:cxn modelId="{B9F9AFB8-4428-40E1-A6D3-039B917F05AA}" srcId="{E10998B9-4912-4672-9C5C-D6B1CC324FFC}" destId="{E18BBAC1-AE06-4283-B65D-85C66DA5767F}" srcOrd="0" destOrd="0" parTransId="{925C72B3-5515-4514-A964-10A8155722AF}" sibTransId="{3693A84A-6608-4F9A-93E0-61410D612A98}"/>
    <dgm:cxn modelId="{39CB0D8B-CD00-4E0E-9D9A-96B7F67A9C24}" type="presOf" srcId="{E18BBAC1-AE06-4283-B65D-85C66DA5767F}" destId="{B584BD83-093A-4C9D-BB07-E738DCCD037D}" srcOrd="0" destOrd="0" presId="urn:microsoft.com/office/officeart/2005/8/layout/lProcess3"/>
    <dgm:cxn modelId="{841BD0BD-14AA-4D84-AB4C-63ED3B150B08}" type="presParOf" srcId="{206B4B14-0DD4-493F-9ED7-4EECFD323441}" destId="{FCD1AB26-758F-4C5A-BB8F-3D09C7D7DE06}" srcOrd="0" destOrd="0" presId="urn:microsoft.com/office/officeart/2005/8/layout/lProcess3"/>
    <dgm:cxn modelId="{F52A8090-7ED9-40C8-AEBF-D9A2DC03130D}" type="presParOf" srcId="{FCD1AB26-758F-4C5A-BB8F-3D09C7D7DE06}" destId="{9AC0D77F-E2AA-4FF1-A7E0-61EF046F7D84}" srcOrd="0" destOrd="0" presId="urn:microsoft.com/office/officeart/2005/8/layout/lProcess3"/>
    <dgm:cxn modelId="{E8C3C539-8B4F-47D0-B306-F233100E299A}" type="presParOf" srcId="{FCD1AB26-758F-4C5A-BB8F-3D09C7D7DE06}" destId="{DEE3C48D-51F2-40A7-8904-9FC6FBC14DA5}" srcOrd="1" destOrd="0" presId="urn:microsoft.com/office/officeart/2005/8/layout/lProcess3"/>
    <dgm:cxn modelId="{516941BA-0E92-4B8E-9C6A-FFBB08048AEA}" type="presParOf" srcId="{FCD1AB26-758F-4C5A-BB8F-3D09C7D7DE06}" destId="{B584BD83-093A-4C9D-BB07-E738DCCD037D}" srcOrd="2" destOrd="0" presId="urn:microsoft.com/office/officeart/2005/8/layout/lProcess3"/>
    <dgm:cxn modelId="{ECAB133A-57E2-4C7A-9364-E33AB4F32074}" type="presParOf" srcId="{206B4B14-0DD4-493F-9ED7-4EECFD323441}" destId="{A0442E8C-6DFB-4B86-A217-942CD2DCC9BD}" srcOrd="1" destOrd="0" presId="urn:microsoft.com/office/officeart/2005/8/layout/lProcess3"/>
    <dgm:cxn modelId="{11069F15-4603-4649-BCE9-C124C4F6EDE0}" type="presParOf" srcId="{206B4B14-0DD4-493F-9ED7-4EECFD323441}" destId="{F1AC7D52-A0C9-4FF5-B98C-2950CF2DC61C}" srcOrd="2" destOrd="0" presId="urn:microsoft.com/office/officeart/2005/8/layout/lProcess3"/>
    <dgm:cxn modelId="{27ADCAC7-085D-45FD-9C33-C900197A91FD}" type="presParOf" srcId="{F1AC7D52-A0C9-4FF5-B98C-2950CF2DC61C}" destId="{660C8ABA-B96B-4906-94A7-FF15371A8528}" srcOrd="0" destOrd="0" presId="urn:microsoft.com/office/officeart/2005/8/layout/lProcess3"/>
    <dgm:cxn modelId="{1784936B-4D2B-4E2C-871C-542C4B30C638}" type="presParOf" srcId="{F1AC7D52-A0C9-4FF5-B98C-2950CF2DC61C}" destId="{F6EC23AB-C75D-47C6-B3C4-CE790DFD3B3B}" srcOrd="1" destOrd="0" presId="urn:microsoft.com/office/officeart/2005/8/layout/lProcess3"/>
    <dgm:cxn modelId="{0AB59E8B-A39A-4F1E-8421-B48DDCD3BB4B}" type="presParOf" srcId="{F1AC7D52-A0C9-4FF5-B98C-2950CF2DC61C}" destId="{8C25029E-A9F1-4CD2-8F77-0968F046EB80}" srcOrd="2" destOrd="0" presId="urn:microsoft.com/office/officeart/2005/8/layout/lProcess3"/>
    <dgm:cxn modelId="{0B50A490-E59F-46BE-B51C-E063D75D5B05}" type="presParOf" srcId="{206B4B14-0DD4-493F-9ED7-4EECFD323441}" destId="{1459B7D2-D2AF-4FA9-9FF0-11F6A54DCE19}" srcOrd="3" destOrd="0" presId="urn:microsoft.com/office/officeart/2005/8/layout/lProcess3"/>
    <dgm:cxn modelId="{4BC91D0D-4356-428F-8A86-2F834E57B586}" type="presParOf" srcId="{206B4B14-0DD4-493F-9ED7-4EECFD323441}" destId="{E0671481-B66D-4182-B5F7-D84CF9D05321}" srcOrd="4" destOrd="0" presId="urn:microsoft.com/office/officeart/2005/8/layout/lProcess3"/>
    <dgm:cxn modelId="{B7BCFA79-F6CE-459E-A042-0FF2ABB3AA56}" type="presParOf" srcId="{E0671481-B66D-4182-B5F7-D84CF9D05321}" destId="{766F786C-6836-405C-B0B9-BE4D5E515D6C}" srcOrd="0" destOrd="0" presId="urn:microsoft.com/office/officeart/2005/8/layout/lProcess3"/>
    <dgm:cxn modelId="{E7DEC27A-EBDA-4D1D-83FB-B2F18B8FEBCA}" type="presParOf" srcId="{E0671481-B66D-4182-B5F7-D84CF9D05321}" destId="{240CC879-9441-49C2-8E06-F2E493091692}" srcOrd="1" destOrd="0" presId="urn:microsoft.com/office/officeart/2005/8/layout/lProcess3"/>
    <dgm:cxn modelId="{234F2DC6-F602-4D8B-AC9E-E47EEFA94DF3}" type="presParOf" srcId="{E0671481-B66D-4182-B5F7-D84CF9D05321}" destId="{242B7981-E33C-4055-846A-08F382D8A73B}" srcOrd="2" destOrd="0" presId="urn:microsoft.com/office/officeart/2005/8/layout/lProcess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8.xml><?xml version="1.0" encoding="utf-8"?>
<dgm:dataModel xmlns:dgm="http://schemas.openxmlformats.org/drawingml/2006/diagram" xmlns:a="http://schemas.openxmlformats.org/drawingml/2006/main">
  <dgm:ptLst>
    <dgm:pt modelId="{2A9CED79-D1D0-4895-B4CF-576F9116835F}" type="doc">
      <dgm:prSet loTypeId="urn:microsoft.com/office/officeart/2005/8/layout/default#48" loCatId="list" qsTypeId="urn:microsoft.com/office/officeart/2005/8/quickstyle/3d2" qsCatId="3D" csTypeId="urn:microsoft.com/office/officeart/2005/8/colors/accent1_2" csCatId="accent1" phldr="1"/>
      <dgm:spPr/>
      <dgm:t>
        <a:bodyPr/>
        <a:lstStyle/>
        <a:p>
          <a:endParaRPr lang="de-DE"/>
        </a:p>
      </dgm:t>
    </dgm:pt>
    <dgm:pt modelId="{54C4758F-E19C-4A2A-9685-8F1E1B55F964}">
      <dgm:prSet phldrT="[Text]"/>
      <dgm:spPr/>
      <dgm:t>
        <a:bodyPr/>
        <a:lstStyle/>
        <a:p>
          <a:r>
            <a:rPr lang="de-DE" b="1" dirty="0" smtClean="0"/>
            <a:t>Ereignisvorstellungen können über eine Bühnenmetapher modelliert werden:</a:t>
          </a:r>
          <a:endParaRPr lang="de-DE" dirty="0"/>
        </a:p>
      </dgm:t>
    </dgm:pt>
    <dgm:pt modelId="{EAD92C04-15CE-4112-8ECB-9155C9E83A2F}" type="parTrans" cxnId="{399CCAF9-3DAA-4153-A022-7D32FBE49E5D}">
      <dgm:prSet/>
      <dgm:spPr/>
      <dgm:t>
        <a:bodyPr/>
        <a:lstStyle/>
        <a:p>
          <a:endParaRPr lang="de-DE"/>
        </a:p>
      </dgm:t>
    </dgm:pt>
    <dgm:pt modelId="{1768148A-F299-4018-A2E0-ACA61784D768}" type="sibTrans" cxnId="{399CCAF9-3DAA-4153-A022-7D32FBE49E5D}">
      <dgm:prSet/>
      <dgm:spPr/>
      <dgm:t>
        <a:bodyPr/>
        <a:lstStyle/>
        <a:p>
          <a:endParaRPr lang="de-DE"/>
        </a:p>
      </dgm:t>
    </dgm:pt>
    <dgm:pt modelId="{9086085F-0580-461F-A9F3-4CA6AAD646C2}">
      <dgm:prSet phldrT="[Text]"/>
      <dgm:spPr/>
      <dgm:t>
        <a:bodyPr/>
        <a:lstStyle/>
        <a:p>
          <a:r>
            <a:rPr lang="de-DE" b="1" dirty="0" smtClean="0"/>
            <a:t>Ereignisvorstellungen sind </a:t>
          </a:r>
          <a:r>
            <a:rPr lang="de-DE" b="1" i="1" dirty="0" smtClean="0"/>
            <a:t>Vorstellungen</a:t>
          </a:r>
          <a:r>
            <a:rPr lang="de-DE" b="1" dirty="0" smtClean="0"/>
            <a:t> auf der 'mentalen Bühne', wobei es gibt (Ausschnitt, stark vereinfacht!):</a:t>
          </a:r>
          <a:endParaRPr lang="de-DE" dirty="0"/>
        </a:p>
      </dgm:t>
    </dgm:pt>
    <dgm:pt modelId="{9343BF3C-3F83-40E4-81D3-DAD6B08D492B}" type="parTrans" cxnId="{35CFFA70-78F8-427D-9FA8-90CCA004FA1C}">
      <dgm:prSet/>
      <dgm:spPr/>
      <dgm:t>
        <a:bodyPr/>
        <a:lstStyle/>
        <a:p>
          <a:endParaRPr lang="de-DE"/>
        </a:p>
      </dgm:t>
    </dgm:pt>
    <dgm:pt modelId="{5B1C8BB8-D289-4057-A95C-9AAE2A47FC8C}" type="sibTrans" cxnId="{35CFFA70-78F8-427D-9FA8-90CCA004FA1C}">
      <dgm:prSet/>
      <dgm:spPr/>
      <dgm:t>
        <a:bodyPr/>
        <a:lstStyle/>
        <a:p>
          <a:endParaRPr lang="de-DE"/>
        </a:p>
      </dgm:t>
    </dgm:pt>
    <dgm:pt modelId="{1BDAD4B8-2FB2-46DF-8184-DBB087C935C8}" type="pres">
      <dgm:prSet presAssocID="{2A9CED79-D1D0-4895-B4CF-576F9116835F}" presName="diagram" presStyleCnt="0">
        <dgm:presLayoutVars>
          <dgm:dir/>
          <dgm:resizeHandles val="exact"/>
        </dgm:presLayoutVars>
      </dgm:prSet>
      <dgm:spPr/>
      <dgm:t>
        <a:bodyPr/>
        <a:lstStyle/>
        <a:p>
          <a:endParaRPr lang="de-DE"/>
        </a:p>
      </dgm:t>
    </dgm:pt>
    <dgm:pt modelId="{EA6C394A-4E9C-4A1E-85CA-BCDCF3118DAA}" type="pres">
      <dgm:prSet presAssocID="{54C4758F-E19C-4A2A-9685-8F1E1B55F964}" presName="node" presStyleLbl="node1" presStyleIdx="0" presStyleCnt="2" custScaleY="56870">
        <dgm:presLayoutVars>
          <dgm:bulletEnabled val="1"/>
        </dgm:presLayoutVars>
      </dgm:prSet>
      <dgm:spPr/>
      <dgm:t>
        <a:bodyPr/>
        <a:lstStyle/>
        <a:p>
          <a:endParaRPr lang="de-DE"/>
        </a:p>
      </dgm:t>
    </dgm:pt>
    <dgm:pt modelId="{74C4696E-FE9E-47AA-BD46-D8098436E88A}" type="pres">
      <dgm:prSet presAssocID="{1768148A-F299-4018-A2E0-ACA61784D768}" presName="sibTrans" presStyleCnt="0"/>
      <dgm:spPr/>
    </dgm:pt>
    <dgm:pt modelId="{3350464D-4527-4999-90E4-F45F1ED92DAA}" type="pres">
      <dgm:prSet presAssocID="{9086085F-0580-461F-A9F3-4CA6AAD646C2}" presName="node" presStyleLbl="node1" presStyleIdx="1" presStyleCnt="2" custScaleY="63378">
        <dgm:presLayoutVars>
          <dgm:bulletEnabled val="1"/>
        </dgm:presLayoutVars>
      </dgm:prSet>
      <dgm:spPr/>
      <dgm:t>
        <a:bodyPr/>
        <a:lstStyle/>
        <a:p>
          <a:endParaRPr lang="de-DE"/>
        </a:p>
      </dgm:t>
    </dgm:pt>
  </dgm:ptLst>
  <dgm:cxnLst>
    <dgm:cxn modelId="{E3B785CD-2F87-4662-B621-B9152AB3AB30}" type="presOf" srcId="{9086085F-0580-461F-A9F3-4CA6AAD646C2}" destId="{3350464D-4527-4999-90E4-F45F1ED92DAA}" srcOrd="0" destOrd="0" presId="urn:microsoft.com/office/officeart/2005/8/layout/default#48"/>
    <dgm:cxn modelId="{00FB8C9F-AAD6-4CD0-8A61-5EE0CCAE45A3}" type="presOf" srcId="{2A9CED79-D1D0-4895-B4CF-576F9116835F}" destId="{1BDAD4B8-2FB2-46DF-8184-DBB087C935C8}" srcOrd="0" destOrd="0" presId="urn:microsoft.com/office/officeart/2005/8/layout/default#48"/>
    <dgm:cxn modelId="{35CFFA70-78F8-427D-9FA8-90CCA004FA1C}" srcId="{2A9CED79-D1D0-4895-B4CF-576F9116835F}" destId="{9086085F-0580-461F-A9F3-4CA6AAD646C2}" srcOrd="1" destOrd="0" parTransId="{9343BF3C-3F83-40E4-81D3-DAD6B08D492B}" sibTransId="{5B1C8BB8-D289-4057-A95C-9AAE2A47FC8C}"/>
    <dgm:cxn modelId="{1A17FBC3-7CB9-4628-AB32-2B164EBBF257}" type="presOf" srcId="{54C4758F-E19C-4A2A-9685-8F1E1B55F964}" destId="{EA6C394A-4E9C-4A1E-85CA-BCDCF3118DAA}" srcOrd="0" destOrd="0" presId="urn:microsoft.com/office/officeart/2005/8/layout/default#48"/>
    <dgm:cxn modelId="{399CCAF9-3DAA-4153-A022-7D32FBE49E5D}" srcId="{2A9CED79-D1D0-4895-B4CF-576F9116835F}" destId="{54C4758F-E19C-4A2A-9685-8F1E1B55F964}" srcOrd="0" destOrd="0" parTransId="{EAD92C04-15CE-4112-8ECB-9155C9E83A2F}" sibTransId="{1768148A-F299-4018-A2E0-ACA61784D768}"/>
    <dgm:cxn modelId="{D28E569D-9086-4038-A94F-C1F25574831B}" type="presParOf" srcId="{1BDAD4B8-2FB2-46DF-8184-DBB087C935C8}" destId="{EA6C394A-4E9C-4A1E-85CA-BCDCF3118DAA}" srcOrd="0" destOrd="0" presId="urn:microsoft.com/office/officeart/2005/8/layout/default#48"/>
    <dgm:cxn modelId="{C2EBD64B-FF50-4D9C-BB4A-97E753C10176}" type="presParOf" srcId="{1BDAD4B8-2FB2-46DF-8184-DBB087C935C8}" destId="{74C4696E-FE9E-47AA-BD46-D8098436E88A}" srcOrd="1" destOrd="0" presId="urn:microsoft.com/office/officeart/2005/8/layout/default#48"/>
    <dgm:cxn modelId="{9EE95532-BD9F-42C9-8A69-21B6850047A2}" type="presParOf" srcId="{1BDAD4B8-2FB2-46DF-8184-DBB087C935C8}" destId="{3350464D-4527-4999-90E4-F45F1ED92DAA}" srcOrd="2" destOrd="0" presId="urn:microsoft.com/office/officeart/2005/8/layout/default#48"/>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19.xml><?xml version="1.0" encoding="utf-8"?>
<dgm:dataModel xmlns:dgm="http://schemas.openxmlformats.org/drawingml/2006/diagram" xmlns:a="http://schemas.openxmlformats.org/drawingml/2006/main">
  <dgm:ptLst>
    <dgm:pt modelId="{5CA134DA-C7BB-4E91-A564-EA81ECA92FA5}" type="doc">
      <dgm:prSet loTypeId="urn:microsoft.com/office/officeart/2005/8/layout/vList5" loCatId="list" qsTypeId="urn:microsoft.com/office/officeart/2005/8/quickstyle/3d2" qsCatId="3D" csTypeId="urn:microsoft.com/office/officeart/2005/8/colors/accent1_2" csCatId="accent1" phldr="1"/>
      <dgm:spPr/>
      <dgm:t>
        <a:bodyPr/>
        <a:lstStyle/>
        <a:p>
          <a:endParaRPr lang="de-DE"/>
        </a:p>
      </dgm:t>
    </dgm:pt>
    <dgm:pt modelId="{75EB1ACD-2707-46EB-AE13-05F8A23E41FD}">
      <dgm:prSet phldrT="[Text]"/>
      <dgm:spPr/>
      <dgm:t>
        <a:bodyPr/>
        <a:lstStyle/>
        <a:p>
          <a:r>
            <a:rPr lang="de-DE" b="1" dirty="0" smtClean="0"/>
            <a:t>Akteure:</a:t>
          </a:r>
          <a:endParaRPr lang="de-DE" dirty="0"/>
        </a:p>
      </dgm:t>
    </dgm:pt>
    <dgm:pt modelId="{7FEB0FFB-E5E5-4F72-BFCF-C560E658DCC7}" type="parTrans" cxnId="{0C145078-3BD2-492F-837E-7CAE23523B70}">
      <dgm:prSet/>
      <dgm:spPr/>
      <dgm:t>
        <a:bodyPr/>
        <a:lstStyle/>
        <a:p>
          <a:endParaRPr lang="de-DE"/>
        </a:p>
      </dgm:t>
    </dgm:pt>
    <dgm:pt modelId="{45269B69-97D1-4D35-B162-9FBA17B77BF3}" type="sibTrans" cxnId="{0C145078-3BD2-492F-837E-7CAE23523B70}">
      <dgm:prSet/>
      <dgm:spPr/>
      <dgm:t>
        <a:bodyPr/>
        <a:lstStyle/>
        <a:p>
          <a:endParaRPr lang="de-DE"/>
        </a:p>
      </dgm:t>
    </dgm:pt>
    <dgm:pt modelId="{C6B79F43-59B9-42D2-AF75-337CFFBDAAD7}">
      <dgm:prSet phldrT="[Text]"/>
      <dgm:spPr/>
      <dgm:t>
        <a:bodyPr/>
        <a:lstStyle/>
        <a:p>
          <a:r>
            <a:rPr lang="de-DE" b="1" dirty="0" smtClean="0"/>
            <a:t>a. </a:t>
          </a:r>
          <a:r>
            <a:rPr lang="de-DE" b="1" i="1" dirty="0" smtClean="0"/>
            <a:t>Protagonist </a:t>
          </a:r>
          <a:r>
            <a:rPr lang="de-DE" b="1" dirty="0" smtClean="0"/>
            <a:t>(Akteur, der die Handlung 'trägt').</a:t>
          </a:r>
          <a:endParaRPr lang="de-DE" dirty="0"/>
        </a:p>
      </dgm:t>
    </dgm:pt>
    <dgm:pt modelId="{F783850E-0C35-4D75-B2B5-738983A56BA4}" type="parTrans" cxnId="{3D05A3DA-62EA-4E05-825E-9BB76A33C1AF}">
      <dgm:prSet/>
      <dgm:spPr/>
      <dgm:t>
        <a:bodyPr/>
        <a:lstStyle/>
        <a:p>
          <a:endParaRPr lang="de-DE"/>
        </a:p>
      </dgm:t>
    </dgm:pt>
    <dgm:pt modelId="{F6FF9CAB-99C6-4F84-9ABC-FF60083394D4}" type="sibTrans" cxnId="{3D05A3DA-62EA-4E05-825E-9BB76A33C1AF}">
      <dgm:prSet/>
      <dgm:spPr/>
      <dgm:t>
        <a:bodyPr/>
        <a:lstStyle/>
        <a:p>
          <a:endParaRPr lang="de-DE"/>
        </a:p>
      </dgm:t>
    </dgm:pt>
    <dgm:pt modelId="{58869F5C-34D6-4543-B587-0B7CD41A75C7}">
      <dgm:prSet/>
      <dgm:spPr/>
      <dgm:t>
        <a:bodyPr/>
        <a:lstStyle/>
        <a:p>
          <a:r>
            <a:rPr lang="de-DE" b="1" dirty="0" smtClean="0"/>
            <a:t>b. </a:t>
          </a:r>
          <a:r>
            <a:rPr lang="de-DE" b="1" i="1" dirty="0" smtClean="0"/>
            <a:t>Antagonist</a:t>
          </a:r>
          <a:r>
            <a:rPr lang="de-DE" b="1" dirty="0" smtClean="0"/>
            <a:t> (Akteur, auf den die Handlung sich 'ausrichtet')</a:t>
          </a:r>
          <a:endParaRPr lang="de-DE" dirty="0"/>
        </a:p>
      </dgm:t>
    </dgm:pt>
    <dgm:pt modelId="{7662FF71-A703-43B7-9EAC-640FFC4B0BD7}" type="parTrans" cxnId="{D0E7ADA1-BD5C-426A-AC27-9633B56635FD}">
      <dgm:prSet/>
      <dgm:spPr/>
      <dgm:t>
        <a:bodyPr/>
        <a:lstStyle/>
        <a:p>
          <a:endParaRPr lang="de-DE"/>
        </a:p>
      </dgm:t>
    </dgm:pt>
    <dgm:pt modelId="{563AD8BB-04A7-420F-A4A0-48C45455EE57}" type="sibTrans" cxnId="{D0E7ADA1-BD5C-426A-AC27-9633B56635FD}">
      <dgm:prSet/>
      <dgm:spPr/>
      <dgm:t>
        <a:bodyPr/>
        <a:lstStyle/>
        <a:p>
          <a:endParaRPr lang="de-DE"/>
        </a:p>
      </dgm:t>
    </dgm:pt>
    <dgm:pt modelId="{2F25D051-AF6C-49D3-9111-2EC28DD56077}">
      <dgm:prSet/>
      <dgm:spPr/>
      <dgm:t>
        <a:bodyPr/>
        <a:lstStyle/>
        <a:p>
          <a:r>
            <a:rPr lang="de-DE" b="1" dirty="0" smtClean="0"/>
            <a:t>c. </a:t>
          </a:r>
          <a:r>
            <a:rPr lang="de-DE" b="1" i="1" dirty="0" err="1" smtClean="0"/>
            <a:t>Agonisten</a:t>
          </a:r>
          <a:r>
            <a:rPr lang="de-DE" b="1" i="1" dirty="0" smtClean="0"/>
            <a:t> </a:t>
          </a:r>
          <a:r>
            <a:rPr lang="de-DE" b="1" dirty="0" smtClean="0"/>
            <a:t>anderer Art (sekundäre Mitspieler etc.)</a:t>
          </a:r>
          <a:endParaRPr lang="de-DE" dirty="0"/>
        </a:p>
      </dgm:t>
    </dgm:pt>
    <dgm:pt modelId="{DA365BCB-D8BD-4EA4-AAEF-6A5D20D26A86}" type="parTrans" cxnId="{EF95217B-A09A-4A9D-A059-6E93891438A3}">
      <dgm:prSet/>
      <dgm:spPr/>
      <dgm:t>
        <a:bodyPr/>
        <a:lstStyle/>
        <a:p>
          <a:endParaRPr lang="de-DE"/>
        </a:p>
      </dgm:t>
    </dgm:pt>
    <dgm:pt modelId="{09DC301D-7D0E-4192-A8F6-2CC2A1C6C5FF}" type="sibTrans" cxnId="{EF95217B-A09A-4A9D-A059-6E93891438A3}">
      <dgm:prSet/>
      <dgm:spPr/>
      <dgm:t>
        <a:bodyPr/>
        <a:lstStyle/>
        <a:p>
          <a:endParaRPr lang="de-DE"/>
        </a:p>
      </dgm:t>
    </dgm:pt>
    <dgm:pt modelId="{FEC52A9F-07E3-42B1-9DFF-ABD7BCC57D79}">
      <dgm:prSet/>
      <dgm:spPr/>
      <dgm:t>
        <a:bodyPr/>
        <a:lstStyle/>
        <a:p>
          <a:r>
            <a:rPr lang="de-DE" b="1" dirty="0" smtClean="0"/>
            <a:t>d. </a:t>
          </a:r>
          <a:r>
            <a:rPr lang="de-DE" b="1" i="1" dirty="0" smtClean="0"/>
            <a:t>Requisiten</a:t>
          </a:r>
          <a:r>
            <a:rPr lang="de-DE" b="1" dirty="0" smtClean="0"/>
            <a:t> (Ausstattung der Pro-/</a:t>
          </a:r>
          <a:r>
            <a:rPr lang="de-DE" b="1" dirty="0" err="1" smtClean="0"/>
            <a:t>Ant</a:t>
          </a:r>
          <a:r>
            <a:rPr lang="de-DE" b="1" dirty="0" smtClean="0"/>
            <a:t>-)</a:t>
          </a:r>
          <a:r>
            <a:rPr lang="de-DE" b="1" dirty="0" err="1" smtClean="0"/>
            <a:t>Agonisten</a:t>
          </a:r>
          <a:r>
            <a:rPr lang="de-DE" b="1" dirty="0" smtClean="0"/>
            <a:t>)</a:t>
          </a:r>
          <a:endParaRPr lang="de-DE" dirty="0"/>
        </a:p>
      </dgm:t>
    </dgm:pt>
    <dgm:pt modelId="{D46166AE-7FEE-4D7C-8C09-780FE9DD2E18}" type="parTrans" cxnId="{A80409BD-520E-46E9-B97F-3F0C86EE54F7}">
      <dgm:prSet/>
      <dgm:spPr/>
      <dgm:t>
        <a:bodyPr/>
        <a:lstStyle/>
        <a:p>
          <a:endParaRPr lang="de-DE"/>
        </a:p>
      </dgm:t>
    </dgm:pt>
    <dgm:pt modelId="{94CEA2F6-1FFD-4EED-B326-D3D4AB22265C}" type="sibTrans" cxnId="{A80409BD-520E-46E9-B97F-3F0C86EE54F7}">
      <dgm:prSet/>
      <dgm:spPr/>
      <dgm:t>
        <a:bodyPr/>
        <a:lstStyle/>
        <a:p>
          <a:endParaRPr lang="de-DE"/>
        </a:p>
      </dgm:t>
    </dgm:pt>
    <dgm:pt modelId="{DD9043B2-EB1B-45D9-91CF-35B0CA79C896}">
      <dgm:prSet/>
      <dgm:spPr/>
      <dgm:t>
        <a:bodyPr/>
        <a:lstStyle/>
        <a:p>
          <a:r>
            <a:rPr lang="de-DE" b="1" dirty="0" smtClean="0"/>
            <a:t>e. </a:t>
          </a:r>
          <a:r>
            <a:rPr lang="de-DE" b="1" i="1" dirty="0" smtClean="0"/>
            <a:t>Kulisse</a:t>
          </a:r>
          <a:r>
            <a:rPr lang="de-DE" b="1" dirty="0" smtClean="0"/>
            <a:t> (lokaler, zeitlicher Rahmen, oft auch andere </a:t>
          </a:r>
          <a:r>
            <a:rPr lang="de-DE" b="1" dirty="0" err="1" smtClean="0"/>
            <a:t>Agonisten</a:t>
          </a:r>
          <a:r>
            <a:rPr lang="de-DE" b="1" dirty="0" smtClean="0"/>
            <a:t>)</a:t>
          </a:r>
          <a:endParaRPr lang="de-DE" dirty="0"/>
        </a:p>
      </dgm:t>
    </dgm:pt>
    <dgm:pt modelId="{02CA59FE-3E24-4D5A-AC09-B0A7364270A8}" type="parTrans" cxnId="{F4C44975-63AA-4476-A029-3041F07F68B4}">
      <dgm:prSet/>
      <dgm:spPr/>
      <dgm:t>
        <a:bodyPr/>
        <a:lstStyle/>
        <a:p>
          <a:endParaRPr lang="de-DE"/>
        </a:p>
      </dgm:t>
    </dgm:pt>
    <dgm:pt modelId="{836B36C5-3CAF-4FE5-9992-90581B5A5E87}" type="sibTrans" cxnId="{F4C44975-63AA-4476-A029-3041F07F68B4}">
      <dgm:prSet/>
      <dgm:spPr/>
      <dgm:t>
        <a:bodyPr/>
        <a:lstStyle/>
        <a:p>
          <a:endParaRPr lang="de-DE"/>
        </a:p>
      </dgm:t>
    </dgm:pt>
    <dgm:pt modelId="{6543A97C-3DF7-4A20-ABEC-4CE1817A68A2}" type="pres">
      <dgm:prSet presAssocID="{5CA134DA-C7BB-4E91-A564-EA81ECA92FA5}" presName="Name0" presStyleCnt="0">
        <dgm:presLayoutVars>
          <dgm:dir/>
          <dgm:animLvl val="lvl"/>
          <dgm:resizeHandles val="exact"/>
        </dgm:presLayoutVars>
      </dgm:prSet>
      <dgm:spPr/>
      <dgm:t>
        <a:bodyPr/>
        <a:lstStyle/>
        <a:p>
          <a:endParaRPr lang="de-DE"/>
        </a:p>
      </dgm:t>
    </dgm:pt>
    <dgm:pt modelId="{8B6FAE0F-498C-4C8D-ACDB-91DF67E19B4A}" type="pres">
      <dgm:prSet presAssocID="{75EB1ACD-2707-46EB-AE13-05F8A23E41FD}" presName="linNode" presStyleCnt="0"/>
      <dgm:spPr/>
    </dgm:pt>
    <dgm:pt modelId="{16D84DEA-DF6A-4054-B61F-673B646418F5}" type="pres">
      <dgm:prSet presAssocID="{75EB1ACD-2707-46EB-AE13-05F8A23E41FD}" presName="parentText" presStyleLbl="node1" presStyleIdx="0" presStyleCnt="1" custScaleX="75689" custScaleY="38462" custLinFactNeighborX="-2671" custLinFactNeighborY="0">
        <dgm:presLayoutVars>
          <dgm:chMax val="1"/>
          <dgm:bulletEnabled val="1"/>
        </dgm:presLayoutVars>
      </dgm:prSet>
      <dgm:spPr/>
      <dgm:t>
        <a:bodyPr/>
        <a:lstStyle/>
        <a:p>
          <a:endParaRPr lang="de-DE"/>
        </a:p>
      </dgm:t>
    </dgm:pt>
    <dgm:pt modelId="{E494419C-4D63-46CE-9453-B4DB89240645}" type="pres">
      <dgm:prSet presAssocID="{75EB1ACD-2707-46EB-AE13-05F8A23E41FD}" presName="descendantText" presStyleLbl="alignAccFollowNode1" presStyleIdx="0" presStyleCnt="1" custScaleX="113355" custScaleY="125000">
        <dgm:presLayoutVars>
          <dgm:bulletEnabled val="1"/>
        </dgm:presLayoutVars>
      </dgm:prSet>
      <dgm:spPr/>
      <dgm:t>
        <a:bodyPr/>
        <a:lstStyle/>
        <a:p>
          <a:endParaRPr lang="de-DE"/>
        </a:p>
      </dgm:t>
    </dgm:pt>
  </dgm:ptLst>
  <dgm:cxnLst>
    <dgm:cxn modelId="{071BC179-810D-4EA3-BC3D-CB177938C872}" type="presOf" srcId="{5CA134DA-C7BB-4E91-A564-EA81ECA92FA5}" destId="{6543A97C-3DF7-4A20-ABEC-4CE1817A68A2}" srcOrd="0" destOrd="0" presId="urn:microsoft.com/office/officeart/2005/8/layout/vList5"/>
    <dgm:cxn modelId="{A5C7CF2B-5BBF-4CF7-9A96-1D57AE642D51}" type="presOf" srcId="{2F25D051-AF6C-49D3-9111-2EC28DD56077}" destId="{E494419C-4D63-46CE-9453-B4DB89240645}" srcOrd="0" destOrd="2" presId="urn:microsoft.com/office/officeart/2005/8/layout/vList5"/>
    <dgm:cxn modelId="{A80409BD-520E-46E9-B97F-3F0C86EE54F7}" srcId="{75EB1ACD-2707-46EB-AE13-05F8A23E41FD}" destId="{FEC52A9F-07E3-42B1-9DFF-ABD7BCC57D79}" srcOrd="3" destOrd="0" parTransId="{D46166AE-7FEE-4D7C-8C09-780FE9DD2E18}" sibTransId="{94CEA2F6-1FFD-4EED-B326-D3D4AB22265C}"/>
    <dgm:cxn modelId="{5F294A79-137E-4D0B-8AF4-BEC4898D90AF}" type="presOf" srcId="{C6B79F43-59B9-42D2-AF75-337CFFBDAAD7}" destId="{E494419C-4D63-46CE-9453-B4DB89240645}" srcOrd="0" destOrd="0" presId="urn:microsoft.com/office/officeart/2005/8/layout/vList5"/>
    <dgm:cxn modelId="{4B0B1929-CED9-4D11-B16A-02077A2E686F}" type="presOf" srcId="{FEC52A9F-07E3-42B1-9DFF-ABD7BCC57D79}" destId="{E494419C-4D63-46CE-9453-B4DB89240645}" srcOrd="0" destOrd="3" presId="urn:microsoft.com/office/officeart/2005/8/layout/vList5"/>
    <dgm:cxn modelId="{D0E7ADA1-BD5C-426A-AC27-9633B56635FD}" srcId="{75EB1ACD-2707-46EB-AE13-05F8A23E41FD}" destId="{58869F5C-34D6-4543-B587-0B7CD41A75C7}" srcOrd="1" destOrd="0" parTransId="{7662FF71-A703-43B7-9EAC-640FFC4B0BD7}" sibTransId="{563AD8BB-04A7-420F-A4A0-48C45455EE57}"/>
    <dgm:cxn modelId="{F2CD8263-EA88-4C9E-93E7-989920F71D18}" type="presOf" srcId="{DD9043B2-EB1B-45D9-91CF-35B0CA79C896}" destId="{E494419C-4D63-46CE-9453-B4DB89240645}" srcOrd="0" destOrd="4" presId="urn:microsoft.com/office/officeart/2005/8/layout/vList5"/>
    <dgm:cxn modelId="{F4C44975-63AA-4476-A029-3041F07F68B4}" srcId="{75EB1ACD-2707-46EB-AE13-05F8A23E41FD}" destId="{DD9043B2-EB1B-45D9-91CF-35B0CA79C896}" srcOrd="4" destOrd="0" parTransId="{02CA59FE-3E24-4D5A-AC09-B0A7364270A8}" sibTransId="{836B36C5-3CAF-4FE5-9992-90581B5A5E87}"/>
    <dgm:cxn modelId="{C191BF85-4591-4526-A7B8-ECA1636F9F8C}" type="presOf" srcId="{75EB1ACD-2707-46EB-AE13-05F8A23E41FD}" destId="{16D84DEA-DF6A-4054-B61F-673B646418F5}" srcOrd="0" destOrd="0" presId="urn:microsoft.com/office/officeart/2005/8/layout/vList5"/>
    <dgm:cxn modelId="{3D05A3DA-62EA-4E05-825E-9BB76A33C1AF}" srcId="{75EB1ACD-2707-46EB-AE13-05F8A23E41FD}" destId="{C6B79F43-59B9-42D2-AF75-337CFFBDAAD7}" srcOrd="0" destOrd="0" parTransId="{F783850E-0C35-4D75-B2B5-738983A56BA4}" sibTransId="{F6FF9CAB-99C6-4F84-9ABC-FF60083394D4}"/>
    <dgm:cxn modelId="{EF95217B-A09A-4A9D-A059-6E93891438A3}" srcId="{75EB1ACD-2707-46EB-AE13-05F8A23E41FD}" destId="{2F25D051-AF6C-49D3-9111-2EC28DD56077}" srcOrd="2" destOrd="0" parTransId="{DA365BCB-D8BD-4EA4-AAEF-6A5D20D26A86}" sibTransId="{09DC301D-7D0E-4192-A8F6-2CC2A1C6C5FF}"/>
    <dgm:cxn modelId="{0C145078-3BD2-492F-837E-7CAE23523B70}" srcId="{5CA134DA-C7BB-4E91-A564-EA81ECA92FA5}" destId="{75EB1ACD-2707-46EB-AE13-05F8A23E41FD}" srcOrd="0" destOrd="0" parTransId="{7FEB0FFB-E5E5-4F72-BFCF-C560E658DCC7}" sibTransId="{45269B69-97D1-4D35-B162-9FBA17B77BF3}"/>
    <dgm:cxn modelId="{D39E99C0-CE61-496F-B237-07F976D40962}" type="presOf" srcId="{58869F5C-34D6-4543-B587-0B7CD41A75C7}" destId="{E494419C-4D63-46CE-9453-B4DB89240645}" srcOrd="0" destOrd="1" presId="urn:microsoft.com/office/officeart/2005/8/layout/vList5"/>
    <dgm:cxn modelId="{6A18422C-3906-4271-A8EC-B5D208AB9A4B}" type="presParOf" srcId="{6543A97C-3DF7-4A20-ABEC-4CE1817A68A2}" destId="{8B6FAE0F-498C-4C8D-ACDB-91DF67E19B4A}" srcOrd="0" destOrd="0" presId="urn:microsoft.com/office/officeart/2005/8/layout/vList5"/>
    <dgm:cxn modelId="{EE357CA8-BCB4-498F-B401-B274FDA5DF6D}" type="presParOf" srcId="{8B6FAE0F-498C-4C8D-ACDB-91DF67E19B4A}" destId="{16D84DEA-DF6A-4054-B61F-673B646418F5}" srcOrd="0" destOrd="0" presId="urn:microsoft.com/office/officeart/2005/8/layout/vList5"/>
    <dgm:cxn modelId="{B720C5A4-9D5F-4484-B811-E0E47A60EABF}" type="presParOf" srcId="{8B6FAE0F-498C-4C8D-ACDB-91DF67E19B4A}" destId="{E494419C-4D63-46CE-9453-B4DB89240645}" srcOrd="1" destOrd="0" presId="urn:microsoft.com/office/officeart/2005/8/layout/vList5"/>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DC6C9576-FFAB-4E9A-90DD-1AD75EA30736}" type="doc">
      <dgm:prSet loTypeId="urn:microsoft.com/office/officeart/2005/8/layout/list1" loCatId="list" qsTypeId="urn:microsoft.com/office/officeart/2005/8/quickstyle/3d2" qsCatId="3D" csTypeId="urn:microsoft.com/office/officeart/2005/8/colors/accent1_2" csCatId="accent1" phldr="1"/>
      <dgm:spPr/>
      <dgm:t>
        <a:bodyPr/>
        <a:lstStyle/>
        <a:p>
          <a:endParaRPr lang="de-DE"/>
        </a:p>
      </dgm:t>
    </dgm:pt>
    <dgm:pt modelId="{3B3C74A8-F15D-4F03-B52B-23E35934A3AA}">
      <dgm:prSet phldrT="[Text]" custT="1"/>
      <dgm:spPr/>
      <dgm:t>
        <a:bodyPr/>
        <a:lstStyle/>
        <a:p>
          <a:r>
            <a:rPr lang="de-DE" sz="3200" dirty="0" smtClean="0"/>
            <a:t>Ein Morphem…</a:t>
          </a:r>
          <a:endParaRPr lang="de-DE" sz="3200" dirty="0"/>
        </a:p>
      </dgm:t>
    </dgm:pt>
    <dgm:pt modelId="{C5FD7279-9602-44A0-9AB4-3C6B922E0A89}" type="parTrans" cxnId="{ED1A21A3-3B13-4000-A801-EE80AF3D931D}">
      <dgm:prSet/>
      <dgm:spPr/>
      <dgm:t>
        <a:bodyPr/>
        <a:lstStyle/>
        <a:p>
          <a:endParaRPr lang="de-DE"/>
        </a:p>
      </dgm:t>
    </dgm:pt>
    <dgm:pt modelId="{18202B48-25A6-41F3-BEEF-31F478565AE6}" type="sibTrans" cxnId="{ED1A21A3-3B13-4000-A801-EE80AF3D931D}">
      <dgm:prSet/>
      <dgm:spPr/>
      <dgm:t>
        <a:bodyPr/>
        <a:lstStyle/>
        <a:p>
          <a:endParaRPr lang="de-DE"/>
        </a:p>
      </dgm:t>
    </dgm:pt>
    <dgm:pt modelId="{8DD2AA54-3397-42A7-86DE-35C7A37EDA4E}">
      <dgm:prSet custT="1"/>
      <dgm:spPr/>
      <dgm:t>
        <a:bodyPr/>
        <a:lstStyle/>
        <a:p>
          <a:r>
            <a:rPr lang="de-DE" sz="2800" b="1" smtClean="0"/>
            <a:t>ist die </a:t>
          </a:r>
          <a:r>
            <a:rPr lang="de-DE" sz="2800" b="1" i="1" smtClean="0"/>
            <a:t>kontextinduzierte </a:t>
          </a:r>
          <a:r>
            <a:rPr lang="de-DE" sz="2800" b="1" smtClean="0"/>
            <a:t>Variation einer Basisgestalt</a:t>
          </a:r>
          <a:endParaRPr lang="de-DE" sz="2800" dirty="0"/>
        </a:p>
      </dgm:t>
    </dgm:pt>
    <dgm:pt modelId="{F4B4873C-4492-4F05-8EBF-8619E3144668}" type="sibTrans" cxnId="{01C6CBEB-96A5-4835-BE17-1FF042988E45}">
      <dgm:prSet/>
      <dgm:spPr/>
      <dgm:t>
        <a:bodyPr/>
        <a:lstStyle/>
        <a:p>
          <a:endParaRPr lang="de-DE"/>
        </a:p>
      </dgm:t>
    </dgm:pt>
    <dgm:pt modelId="{0073B959-141D-49B9-B072-AD6C5A7F0381}" type="parTrans" cxnId="{01C6CBEB-96A5-4835-BE17-1FF042988E45}">
      <dgm:prSet/>
      <dgm:spPr/>
      <dgm:t>
        <a:bodyPr/>
        <a:lstStyle/>
        <a:p>
          <a:endParaRPr lang="de-DE"/>
        </a:p>
      </dgm:t>
    </dgm:pt>
    <dgm:pt modelId="{32696691-41AB-476E-A1E9-9492CB98DD88}" type="pres">
      <dgm:prSet presAssocID="{DC6C9576-FFAB-4E9A-90DD-1AD75EA30736}" presName="linear" presStyleCnt="0">
        <dgm:presLayoutVars>
          <dgm:dir/>
          <dgm:animLvl val="lvl"/>
          <dgm:resizeHandles val="exact"/>
        </dgm:presLayoutVars>
      </dgm:prSet>
      <dgm:spPr/>
      <dgm:t>
        <a:bodyPr/>
        <a:lstStyle/>
        <a:p>
          <a:endParaRPr lang="de-DE"/>
        </a:p>
      </dgm:t>
    </dgm:pt>
    <dgm:pt modelId="{0DB364A8-513A-4713-88E2-53147924DAC5}" type="pres">
      <dgm:prSet presAssocID="{3B3C74A8-F15D-4F03-B52B-23E35934A3AA}" presName="parentLin" presStyleCnt="0"/>
      <dgm:spPr/>
      <dgm:t>
        <a:bodyPr/>
        <a:lstStyle/>
        <a:p>
          <a:endParaRPr lang="de-DE"/>
        </a:p>
      </dgm:t>
    </dgm:pt>
    <dgm:pt modelId="{8E8C7583-36E0-4307-8B9D-09B758B727A6}" type="pres">
      <dgm:prSet presAssocID="{3B3C74A8-F15D-4F03-B52B-23E35934A3AA}" presName="parentLeftMargin" presStyleLbl="node1" presStyleIdx="0" presStyleCnt="1"/>
      <dgm:spPr/>
      <dgm:t>
        <a:bodyPr/>
        <a:lstStyle/>
        <a:p>
          <a:endParaRPr lang="de-DE"/>
        </a:p>
      </dgm:t>
    </dgm:pt>
    <dgm:pt modelId="{9897981B-883F-4E1A-86A6-83CB668548AC}" type="pres">
      <dgm:prSet presAssocID="{3B3C74A8-F15D-4F03-B52B-23E35934A3AA}" presName="parentText" presStyleLbl="node1" presStyleIdx="0" presStyleCnt="1" custScaleX="56683" custScaleY="415640" custLinFactNeighborX="-83606" custLinFactNeighborY="-8682">
        <dgm:presLayoutVars>
          <dgm:chMax val="0"/>
          <dgm:bulletEnabled val="1"/>
        </dgm:presLayoutVars>
      </dgm:prSet>
      <dgm:spPr/>
      <dgm:t>
        <a:bodyPr/>
        <a:lstStyle/>
        <a:p>
          <a:endParaRPr lang="de-DE"/>
        </a:p>
      </dgm:t>
    </dgm:pt>
    <dgm:pt modelId="{F5E4FBD4-ACCF-4606-BE16-A638F4718CE4}" type="pres">
      <dgm:prSet presAssocID="{3B3C74A8-F15D-4F03-B52B-23E35934A3AA}" presName="negativeSpace" presStyleCnt="0"/>
      <dgm:spPr/>
      <dgm:t>
        <a:bodyPr/>
        <a:lstStyle/>
        <a:p>
          <a:endParaRPr lang="de-DE"/>
        </a:p>
      </dgm:t>
    </dgm:pt>
    <dgm:pt modelId="{11090E61-1430-440E-8950-AC145343DF77}" type="pres">
      <dgm:prSet presAssocID="{3B3C74A8-F15D-4F03-B52B-23E35934A3AA}" presName="childText" presStyleLbl="conFgAcc1" presStyleIdx="0" presStyleCnt="1" custScaleX="68854" custScaleY="97890" custLinFactY="-24969" custLinFactNeighborX="31146" custLinFactNeighborY="-100000">
        <dgm:presLayoutVars>
          <dgm:bulletEnabled val="1"/>
        </dgm:presLayoutVars>
      </dgm:prSet>
      <dgm:spPr/>
      <dgm:t>
        <a:bodyPr/>
        <a:lstStyle/>
        <a:p>
          <a:endParaRPr lang="de-DE"/>
        </a:p>
      </dgm:t>
    </dgm:pt>
  </dgm:ptLst>
  <dgm:cxnLst>
    <dgm:cxn modelId="{D92FC07F-615E-4404-90F6-B7EB86596E7A}" type="presOf" srcId="{3B3C74A8-F15D-4F03-B52B-23E35934A3AA}" destId="{9897981B-883F-4E1A-86A6-83CB668548AC}" srcOrd="1" destOrd="0" presId="urn:microsoft.com/office/officeart/2005/8/layout/list1"/>
    <dgm:cxn modelId="{01C6CBEB-96A5-4835-BE17-1FF042988E45}" srcId="{3B3C74A8-F15D-4F03-B52B-23E35934A3AA}" destId="{8DD2AA54-3397-42A7-86DE-35C7A37EDA4E}" srcOrd="0" destOrd="0" parTransId="{0073B959-141D-49B9-B072-AD6C5A7F0381}" sibTransId="{F4B4873C-4492-4F05-8EBF-8619E3144668}"/>
    <dgm:cxn modelId="{891905F6-34BD-4AB6-9686-DB8BDDECB8BA}" type="presOf" srcId="{DC6C9576-FFAB-4E9A-90DD-1AD75EA30736}" destId="{32696691-41AB-476E-A1E9-9492CB98DD88}" srcOrd="0" destOrd="0" presId="urn:microsoft.com/office/officeart/2005/8/layout/list1"/>
    <dgm:cxn modelId="{ED1A21A3-3B13-4000-A801-EE80AF3D931D}" srcId="{DC6C9576-FFAB-4E9A-90DD-1AD75EA30736}" destId="{3B3C74A8-F15D-4F03-B52B-23E35934A3AA}" srcOrd="0" destOrd="0" parTransId="{C5FD7279-9602-44A0-9AB4-3C6B922E0A89}" sibTransId="{18202B48-25A6-41F3-BEEF-31F478565AE6}"/>
    <dgm:cxn modelId="{6DB6E0B9-5D07-4E96-ADCD-78AB1D4D60B7}" type="presOf" srcId="{8DD2AA54-3397-42A7-86DE-35C7A37EDA4E}" destId="{11090E61-1430-440E-8950-AC145343DF77}" srcOrd="0" destOrd="0" presId="urn:microsoft.com/office/officeart/2005/8/layout/list1"/>
    <dgm:cxn modelId="{93333E25-E6E7-4FCB-B6C5-503DBFF4C4DC}" type="presOf" srcId="{3B3C74A8-F15D-4F03-B52B-23E35934A3AA}" destId="{8E8C7583-36E0-4307-8B9D-09B758B727A6}" srcOrd="0" destOrd="0" presId="urn:microsoft.com/office/officeart/2005/8/layout/list1"/>
    <dgm:cxn modelId="{4DF0E05C-0935-46E7-A415-D87F0C034FB8}" type="presParOf" srcId="{32696691-41AB-476E-A1E9-9492CB98DD88}" destId="{0DB364A8-513A-4713-88E2-53147924DAC5}" srcOrd="0" destOrd="0" presId="urn:microsoft.com/office/officeart/2005/8/layout/list1"/>
    <dgm:cxn modelId="{B783B517-3BD4-436C-B37E-CD57D3D7FE5E}" type="presParOf" srcId="{0DB364A8-513A-4713-88E2-53147924DAC5}" destId="{8E8C7583-36E0-4307-8B9D-09B758B727A6}" srcOrd="0" destOrd="0" presId="urn:microsoft.com/office/officeart/2005/8/layout/list1"/>
    <dgm:cxn modelId="{8D03CACD-4BE4-4B2A-8814-120045EA862D}" type="presParOf" srcId="{0DB364A8-513A-4713-88E2-53147924DAC5}" destId="{9897981B-883F-4E1A-86A6-83CB668548AC}" srcOrd="1" destOrd="0" presId="urn:microsoft.com/office/officeart/2005/8/layout/list1"/>
    <dgm:cxn modelId="{DD26880D-445C-4E16-8D53-2BEC0B1CA024}" type="presParOf" srcId="{32696691-41AB-476E-A1E9-9492CB98DD88}" destId="{F5E4FBD4-ACCF-4606-BE16-A638F4718CE4}" srcOrd="1" destOrd="0" presId="urn:microsoft.com/office/officeart/2005/8/layout/list1"/>
    <dgm:cxn modelId="{13FF01E0-6683-4351-BBC1-BE2F50A59658}" type="presParOf" srcId="{32696691-41AB-476E-A1E9-9492CB98DD88}" destId="{11090E61-1430-440E-8950-AC145343DF77}" srcOrd="2"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0.xml><?xml version="1.0" encoding="utf-8"?>
<dgm:dataModel xmlns:dgm="http://schemas.openxmlformats.org/drawingml/2006/diagram" xmlns:a="http://schemas.openxmlformats.org/drawingml/2006/main">
  <dgm:ptLst>
    <dgm:pt modelId="{135C62B3-7552-4AFA-B862-F8CC9E917D24}" type="doc">
      <dgm:prSet loTypeId="urn:microsoft.com/office/officeart/2005/8/layout/vList5" loCatId="list" qsTypeId="urn:microsoft.com/office/officeart/2005/8/quickstyle/3d2" qsCatId="3D" csTypeId="urn:microsoft.com/office/officeart/2005/8/colors/accent1_2" csCatId="accent1" phldr="1"/>
      <dgm:spPr/>
      <dgm:t>
        <a:bodyPr/>
        <a:lstStyle/>
        <a:p>
          <a:endParaRPr lang="de-DE"/>
        </a:p>
      </dgm:t>
    </dgm:pt>
    <dgm:pt modelId="{EEDBD8BA-C45F-4B55-A399-9615C2304D0A}">
      <dgm:prSet phldrT="[Text]"/>
      <dgm:spPr/>
      <dgm:t>
        <a:bodyPr/>
        <a:lstStyle/>
        <a:p>
          <a:r>
            <a:rPr lang="de-DE" b="1" dirty="0" smtClean="0"/>
            <a:t>'Handeln':</a:t>
          </a:r>
          <a:endParaRPr lang="de-DE" dirty="0"/>
        </a:p>
      </dgm:t>
    </dgm:pt>
    <dgm:pt modelId="{E54C4019-BCED-4881-81E6-0418AB877E59}" type="parTrans" cxnId="{D57780D2-6955-4F7D-8896-0821CB01E3A1}">
      <dgm:prSet/>
      <dgm:spPr/>
      <dgm:t>
        <a:bodyPr/>
        <a:lstStyle/>
        <a:p>
          <a:endParaRPr lang="de-DE"/>
        </a:p>
      </dgm:t>
    </dgm:pt>
    <dgm:pt modelId="{648520C5-B771-41DB-8E29-3AFCAC0C1AA0}" type="sibTrans" cxnId="{D57780D2-6955-4F7D-8896-0821CB01E3A1}">
      <dgm:prSet/>
      <dgm:spPr/>
      <dgm:t>
        <a:bodyPr/>
        <a:lstStyle/>
        <a:p>
          <a:endParaRPr lang="de-DE"/>
        </a:p>
      </dgm:t>
    </dgm:pt>
    <dgm:pt modelId="{487BC6FD-141D-4B17-99BA-BF3E804BFDC6}">
      <dgm:prSet phldrT="[Text]"/>
      <dgm:spPr/>
      <dgm:t>
        <a:bodyPr/>
        <a:lstStyle/>
        <a:p>
          <a:r>
            <a:rPr lang="de-DE" b="1" dirty="0" smtClean="0"/>
            <a:t>Die an der </a:t>
          </a:r>
          <a:r>
            <a:rPr lang="de-DE" b="1" i="1" dirty="0" smtClean="0"/>
            <a:t>Veränderung</a:t>
          </a:r>
          <a:r>
            <a:rPr lang="de-DE" b="1" dirty="0" smtClean="0"/>
            <a:t> der (Pro/</a:t>
          </a:r>
          <a:r>
            <a:rPr lang="de-DE" b="1" dirty="0" err="1" smtClean="0"/>
            <a:t>Ant</a:t>
          </a:r>
          <a:r>
            <a:rPr lang="de-DE" b="1" dirty="0" smtClean="0"/>
            <a:t>-)</a:t>
          </a:r>
          <a:r>
            <a:rPr lang="de-DE" b="1" dirty="0" err="1" smtClean="0"/>
            <a:t>Agonisten</a:t>
          </a:r>
          <a:r>
            <a:rPr lang="de-DE" b="1" dirty="0" smtClean="0"/>
            <a:t> erkennbare Ereignisstruktur</a:t>
          </a:r>
          <a:endParaRPr lang="de-DE" dirty="0"/>
        </a:p>
      </dgm:t>
    </dgm:pt>
    <dgm:pt modelId="{E5D133F7-B3B2-47B5-9497-5F707D834F07}" type="parTrans" cxnId="{CE510E1F-630E-4881-993D-F01F1335F872}">
      <dgm:prSet/>
      <dgm:spPr/>
      <dgm:t>
        <a:bodyPr/>
        <a:lstStyle/>
        <a:p>
          <a:endParaRPr lang="de-DE"/>
        </a:p>
      </dgm:t>
    </dgm:pt>
    <dgm:pt modelId="{F0D47DDF-473A-4989-99BF-E50C7860CC0F}" type="sibTrans" cxnId="{CE510E1F-630E-4881-993D-F01F1335F872}">
      <dgm:prSet/>
      <dgm:spPr/>
      <dgm:t>
        <a:bodyPr/>
        <a:lstStyle/>
        <a:p>
          <a:endParaRPr lang="de-DE"/>
        </a:p>
      </dgm:t>
    </dgm:pt>
    <dgm:pt modelId="{BA30DF8D-0A8D-4CB2-B01D-9AC15D602AAB}" type="pres">
      <dgm:prSet presAssocID="{135C62B3-7552-4AFA-B862-F8CC9E917D24}" presName="Name0" presStyleCnt="0">
        <dgm:presLayoutVars>
          <dgm:dir/>
          <dgm:animLvl val="lvl"/>
          <dgm:resizeHandles val="exact"/>
        </dgm:presLayoutVars>
      </dgm:prSet>
      <dgm:spPr/>
      <dgm:t>
        <a:bodyPr/>
        <a:lstStyle/>
        <a:p>
          <a:endParaRPr lang="de-DE"/>
        </a:p>
      </dgm:t>
    </dgm:pt>
    <dgm:pt modelId="{DB1F3C5E-FC88-4677-A1E0-AB5399DA3FF7}" type="pres">
      <dgm:prSet presAssocID="{EEDBD8BA-C45F-4B55-A399-9615C2304D0A}" presName="linNode" presStyleCnt="0"/>
      <dgm:spPr/>
    </dgm:pt>
    <dgm:pt modelId="{02068F4E-E6DA-4C2A-A7E3-0CD10FC95DCB}" type="pres">
      <dgm:prSet presAssocID="{EEDBD8BA-C45F-4B55-A399-9615C2304D0A}" presName="parentText" presStyleLbl="node1" presStyleIdx="0" presStyleCnt="1" custScaleX="80312" custScaleY="68348" custLinFactNeighborX="-4167" custLinFactNeighborY="3599">
        <dgm:presLayoutVars>
          <dgm:chMax val="1"/>
          <dgm:bulletEnabled val="1"/>
        </dgm:presLayoutVars>
      </dgm:prSet>
      <dgm:spPr/>
      <dgm:t>
        <a:bodyPr/>
        <a:lstStyle/>
        <a:p>
          <a:endParaRPr lang="de-DE"/>
        </a:p>
      </dgm:t>
    </dgm:pt>
    <dgm:pt modelId="{FB967BD4-3D9D-4649-95B1-1A24D6877FFF}" type="pres">
      <dgm:prSet presAssocID="{EEDBD8BA-C45F-4B55-A399-9615C2304D0A}" presName="descendantText" presStyleLbl="alignAccFollowNode1" presStyleIdx="0" presStyleCnt="1" custScaleX="110965">
        <dgm:presLayoutVars>
          <dgm:bulletEnabled val="1"/>
        </dgm:presLayoutVars>
      </dgm:prSet>
      <dgm:spPr/>
      <dgm:t>
        <a:bodyPr/>
        <a:lstStyle/>
        <a:p>
          <a:endParaRPr lang="de-DE"/>
        </a:p>
      </dgm:t>
    </dgm:pt>
  </dgm:ptLst>
  <dgm:cxnLst>
    <dgm:cxn modelId="{88463A3B-EEFC-4920-B7E3-DB1E03EC5A8B}" type="presOf" srcId="{135C62B3-7552-4AFA-B862-F8CC9E917D24}" destId="{BA30DF8D-0A8D-4CB2-B01D-9AC15D602AAB}" srcOrd="0" destOrd="0" presId="urn:microsoft.com/office/officeart/2005/8/layout/vList5"/>
    <dgm:cxn modelId="{CE510E1F-630E-4881-993D-F01F1335F872}" srcId="{EEDBD8BA-C45F-4B55-A399-9615C2304D0A}" destId="{487BC6FD-141D-4B17-99BA-BF3E804BFDC6}" srcOrd="0" destOrd="0" parTransId="{E5D133F7-B3B2-47B5-9497-5F707D834F07}" sibTransId="{F0D47DDF-473A-4989-99BF-E50C7860CC0F}"/>
    <dgm:cxn modelId="{53B91E9E-506B-40E2-8182-7F38387E4BBA}" type="presOf" srcId="{487BC6FD-141D-4B17-99BA-BF3E804BFDC6}" destId="{FB967BD4-3D9D-4649-95B1-1A24D6877FFF}" srcOrd="0" destOrd="0" presId="urn:microsoft.com/office/officeart/2005/8/layout/vList5"/>
    <dgm:cxn modelId="{D57780D2-6955-4F7D-8896-0821CB01E3A1}" srcId="{135C62B3-7552-4AFA-B862-F8CC9E917D24}" destId="{EEDBD8BA-C45F-4B55-A399-9615C2304D0A}" srcOrd="0" destOrd="0" parTransId="{E54C4019-BCED-4881-81E6-0418AB877E59}" sibTransId="{648520C5-B771-41DB-8E29-3AFCAC0C1AA0}"/>
    <dgm:cxn modelId="{83F845F9-EA78-46EC-8710-97919690C3E1}" type="presOf" srcId="{EEDBD8BA-C45F-4B55-A399-9615C2304D0A}" destId="{02068F4E-E6DA-4C2A-A7E3-0CD10FC95DCB}" srcOrd="0" destOrd="0" presId="urn:microsoft.com/office/officeart/2005/8/layout/vList5"/>
    <dgm:cxn modelId="{2483F2C2-05B2-4E8E-B0CA-9CAF37B4E590}" type="presParOf" srcId="{BA30DF8D-0A8D-4CB2-B01D-9AC15D602AAB}" destId="{DB1F3C5E-FC88-4677-A1E0-AB5399DA3FF7}" srcOrd="0" destOrd="0" presId="urn:microsoft.com/office/officeart/2005/8/layout/vList5"/>
    <dgm:cxn modelId="{C3469403-404C-4B3D-B09C-F59FB4981B6F}" type="presParOf" srcId="{DB1F3C5E-FC88-4677-A1E0-AB5399DA3FF7}" destId="{02068F4E-E6DA-4C2A-A7E3-0CD10FC95DCB}" srcOrd="0" destOrd="0" presId="urn:microsoft.com/office/officeart/2005/8/layout/vList5"/>
    <dgm:cxn modelId="{41EF1F5F-8E4D-4B6E-A928-F8221548B2CC}" type="presParOf" srcId="{DB1F3C5E-FC88-4677-A1E0-AB5399DA3FF7}" destId="{FB967BD4-3D9D-4649-95B1-1A24D6877FFF}" srcOrd="1" destOrd="0" presId="urn:microsoft.com/office/officeart/2005/8/layout/vList5"/>
  </dgm:cxnLst>
  <dgm:bg/>
  <dgm:whole/>
  <dgm:extLst>
    <a:ext uri="http://schemas.microsoft.com/office/drawing/2008/diagram">
      <dsp:dataModelExt xmlns:dsp="http://schemas.microsoft.com/office/drawing/2008/diagram" relId="rId17" minVer="http://schemas.openxmlformats.org/drawingml/2006/diagram"/>
    </a:ext>
  </dgm:extLst>
</dgm:dataModel>
</file>

<file path=ppt/diagrams/data121.xml><?xml version="1.0" encoding="utf-8"?>
<dgm:dataModel xmlns:dgm="http://schemas.openxmlformats.org/drawingml/2006/diagram" xmlns:a="http://schemas.openxmlformats.org/drawingml/2006/main">
  <dgm:ptLst>
    <dgm:pt modelId="{B06AE6D3-B5AA-4366-9DDA-D03DD2B248A9}" type="doc">
      <dgm:prSet loTypeId="urn:microsoft.com/office/officeart/2005/8/layout/default#49" loCatId="list" qsTypeId="urn:microsoft.com/office/officeart/2005/8/quickstyle/3d2" qsCatId="3D" csTypeId="urn:microsoft.com/office/officeart/2005/8/colors/accent1_2" csCatId="accent1" phldr="1"/>
      <dgm:spPr/>
      <dgm:t>
        <a:bodyPr/>
        <a:lstStyle/>
        <a:p>
          <a:endParaRPr lang="de-DE"/>
        </a:p>
      </dgm:t>
    </dgm:pt>
    <dgm:pt modelId="{F842CE0E-C6A8-4AD9-A402-0B18DF2CB7F4}">
      <dgm:prSet phldrT="[Text]"/>
      <dgm:spPr/>
      <dgm:t>
        <a:bodyPr/>
        <a:lstStyle/>
        <a:p>
          <a:r>
            <a:rPr lang="de-DE" b="1" dirty="0" smtClean="0"/>
            <a:t>Der Pfeil                                  repräsentiert die vom 'Zuschauer' (d.h. von der Kognition) konstruierte Beziehung zwischen BAUER und ESEL (hier </a:t>
          </a:r>
          <a:r>
            <a:rPr lang="de-DE" b="1" i="1" dirty="0" smtClean="0"/>
            <a:t>Possession</a:t>
          </a:r>
          <a:r>
            <a:rPr lang="de-DE" b="1" dirty="0" smtClean="0"/>
            <a:t>) </a:t>
          </a:r>
          <a:endParaRPr lang="de-DE" dirty="0"/>
        </a:p>
      </dgm:t>
    </dgm:pt>
    <dgm:pt modelId="{C11AD3A9-0E70-40CC-BEAE-8FBD3A78A197}" type="parTrans" cxnId="{CB269720-29A7-453C-B344-E989EC3B2783}">
      <dgm:prSet/>
      <dgm:spPr/>
      <dgm:t>
        <a:bodyPr/>
        <a:lstStyle/>
        <a:p>
          <a:endParaRPr lang="de-DE"/>
        </a:p>
      </dgm:t>
    </dgm:pt>
    <dgm:pt modelId="{CFFA4540-1F96-47DE-8A04-696932A0B6BA}" type="sibTrans" cxnId="{CB269720-29A7-453C-B344-E989EC3B2783}">
      <dgm:prSet/>
      <dgm:spPr/>
      <dgm:t>
        <a:bodyPr/>
        <a:lstStyle/>
        <a:p>
          <a:endParaRPr lang="de-DE"/>
        </a:p>
      </dgm:t>
    </dgm:pt>
    <dgm:pt modelId="{2C7F0314-6FDD-42B2-AF37-1BC8FD0A2C83}">
      <dgm:prSet phldrT="[Text]"/>
      <dgm:spPr/>
      <dgm:t>
        <a:bodyPr/>
        <a:lstStyle/>
        <a:p>
          <a:r>
            <a:rPr lang="de-DE" b="1" dirty="0" smtClean="0"/>
            <a:t>NOTA: Diese Beziehung selbst ist </a:t>
          </a:r>
          <a:r>
            <a:rPr lang="de-DE" b="1" i="1" dirty="0" smtClean="0"/>
            <a:t>nicht wahrnehmbar</a:t>
          </a:r>
          <a:r>
            <a:rPr lang="de-DE" b="1" dirty="0" smtClean="0"/>
            <a:t>, sondern nur in ihren 'Effekten' in Bezug auf BAUER und ESEL. </a:t>
          </a:r>
          <a:endParaRPr lang="de-DE" dirty="0"/>
        </a:p>
      </dgm:t>
    </dgm:pt>
    <dgm:pt modelId="{99D56023-41E5-412B-9EEB-5E0615D11725}" type="parTrans" cxnId="{DB823D69-625E-4BA8-BAC3-A0C56F42816D}">
      <dgm:prSet/>
      <dgm:spPr/>
      <dgm:t>
        <a:bodyPr/>
        <a:lstStyle/>
        <a:p>
          <a:endParaRPr lang="de-DE"/>
        </a:p>
      </dgm:t>
    </dgm:pt>
    <dgm:pt modelId="{83DDFF5C-0FB8-4D1B-957F-66899AA92C51}" type="sibTrans" cxnId="{DB823D69-625E-4BA8-BAC3-A0C56F42816D}">
      <dgm:prSet/>
      <dgm:spPr/>
      <dgm:t>
        <a:bodyPr/>
        <a:lstStyle/>
        <a:p>
          <a:endParaRPr lang="de-DE"/>
        </a:p>
      </dgm:t>
    </dgm:pt>
    <dgm:pt modelId="{DAC41AE1-AA9C-4387-9BFA-165D0F4C24F3}">
      <dgm:prSet phldrT="[Text]"/>
      <dgm:spPr/>
      <dgm:t>
        <a:bodyPr/>
        <a:lstStyle/>
        <a:p>
          <a:r>
            <a:rPr lang="de-DE" b="1" dirty="0" smtClean="0"/>
            <a:t>Dabei steht der </a:t>
          </a:r>
          <a:r>
            <a:rPr lang="de-DE" b="1" dirty="0" err="1" smtClean="0"/>
            <a:t>Relator</a:t>
          </a:r>
          <a:r>
            <a:rPr lang="de-DE" b="1" dirty="0" smtClean="0"/>
            <a:t> (die 'Beziehungsanzeige') für die Ereignisvorstellung, deren TEIL er ist (das Teil für das Ganze, sog. </a:t>
          </a:r>
          <a:r>
            <a:rPr lang="de-DE" b="1" i="1" dirty="0" err="1" smtClean="0"/>
            <a:t>meronymer</a:t>
          </a:r>
          <a:r>
            <a:rPr lang="de-DE" b="1" dirty="0" smtClean="0"/>
            <a:t> Ausdruck). </a:t>
          </a:r>
          <a:endParaRPr lang="de-DE" dirty="0"/>
        </a:p>
      </dgm:t>
    </dgm:pt>
    <dgm:pt modelId="{07010964-CCD6-4783-B3EC-67D769088535}" type="parTrans" cxnId="{F40958FA-D4CF-4CBE-BB3D-D3BE8B3A4EA1}">
      <dgm:prSet/>
      <dgm:spPr/>
      <dgm:t>
        <a:bodyPr/>
        <a:lstStyle/>
        <a:p>
          <a:endParaRPr lang="de-DE"/>
        </a:p>
      </dgm:t>
    </dgm:pt>
    <dgm:pt modelId="{0C854560-6C0A-492A-BF34-0F7466448E5D}" type="sibTrans" cxnId="{F40958FA-D4CF-4CBE-BB3D-D3BE8B3A4EA1}">
      <dgm:prSet/>
      <dgm:spPr/>
      <dgm:t>
        <a:bodyPr/>
        <a:lstStyle/>
        <a:p>
          <a:endParaRPr lang="de-DE"/>
        </a:p>
      </dgm:t>
    </dgm:pt>
    <dgm:pt modelId="{881ADC09-37B2-461B-94B8-60A878F890BA}" type="pres">
      <dgm:prSet presAssocID="{B06AE6D3-B5AA-4366-9DDA-D03DD2B248A9}" presName="diagram" presStyleCnt="0">
        <dgm:presLayoutVars>
          <dgm:dir/>
          <dgm:resizeHandles val="exact"/>
        </dgm:presLayoutVars>
      </dgm:prSet>
      <dgm:spPr/>
      <dgm:t>
        <a:bodyPr/>
        <a:lstStyle/>
        <a:p>
          <a:endParaRPr lang="de-DE"/>
        </a:p>
      </dgm:t>
    </dgm:pt>
    <dgm:pt modelId="{FA27E2D7-A6DF-4EED-BBD4-02C376DB5BDC}" type="pres">
      <dgm:prSet presAssocID="{F842CE0E-C6A8-4AD9-A402-0B18DF2CB7F4}" presName="node" presStyleLbl="node1" presStyleIdx="0" presStyleCnt="3">
        <dgm:presLayoutVars>
          <dgm:bulletEnabled val="1"/>
        </dgm:presLayoutVars>
      </dgm:prSet>
      <dgm:spPr/>
      <dgm:t>
        <a:bodyPr/>
        <a:lstStyle/>
        <a:p>
          <a:endParaRPr lang="de-DE"/>
        </a:p>
      </dgm:t>
    </dgm:pt>
    <dgm:pt modelId="{8B1BE254-4087-4456-8E37-DD059713E34C}" type="pres">
      <dgm:prSet presAssocID="{CFFA4540-1F96-47DE-8A04-696932A0B6BA}" presName="sibTrans" presStyleCnt="0"/>
      <dgm:spPr/>
    </dgm:pt>
    <dgm:pt modelId="{21F5731B-D14D-4D7D-BAC2-F990A44634E9}" type="pres">
      <dgm:prSet presAssocID="{2C7F0314-6FDD-42B2-AF37-1BC8FD0A2C83}" presName="node" presStyleLbl="node1" presStyleIdx="1" presStyleCnt="3">
        <dgm:presLayoutVars>
          <dgm:bulletEnabled val="1"/>
        </dgm:presLayoutVars>
      </dgm:prSet>
      <dgm:spPr/>
      <dgm:t>
        <a:bodyPr/>
        <a:lstStyle/>
        <a:p>
          <a:endParaRPr lang="de-DE"/>
        </a:p>
      </dgm:t>
    </dgm:pt>
    <dgm:pt modelId="{7AD9BC68-5F5F-4DE3-B33D-54064464026F}" type="pres">
      <dgm:prSet presAssocID="{83DDFF5C-0FB8-4D1B-957F-66899AA92C51}" presName="sibTrans" presStyleCnt="0"/>
      <dgm:spPr/>
    </dgm:pt>
    <dgm:pt modelId="{0DC8E5D6-C65E-4A73-B95A-95ED9CECCBD7}" type="pres">
      <dgm:prSet presAssocID="{DAC41AE1-AA9C-4387-9BFA-165D0F4C24F3}" presName="node" presStyleLbl="node1" presStyleIdx="2" presStyleCnt="3">
        <dgm:presLayoutVars>
          <dgm:bulletEnabled val="1"/>
        </dgm:presLayoutVars>
      </dgm:prSet>
      <dgm:spPr/>
      <dgm:t>
        <a:bodyPr/>
        <a:lstStyle/>
        <a:p>
          <a:endParaRPr lang="de-DE"/>
        </a:p>
      </dgm:t>
    </dgm:pt>
  </dgm:ptLst>
  <dgm:cxnLst>
    <dgm:cxn modelId="{DB823D69-625E-4BA8-BAC3-A0C56F42816D}" srcId="{B06AE6D3-B5AA-4366-9DDA-D03DD2B248A9}" destId="{2C7F0314-6FDD-42B2-AF37-1BC8FD0A2C83}" srcOrd="1" destOrd="0" parTransId="{99D56023-41E5-412B-9EEB-5E0615D11725}" sibTransId="{83DDFF5C-0FB8-4D1B-957F-66899AA92C51}"/>
    <dgm:cxn modelId="{4588DDA4-173B-4DC5-B81B-8F93CC2B2DDB}" type="presOf" srcId="{DAC41AE1-AA9C-4387-9BFA-165D0F4C24F3}" destId="{0DC8E5D6-C65E-4A73-B95A-95ED9CECCBD7}" srcOrd="0" destOrd="0" presId="urn:microsoft.com/office/officeart/2005/8/layout/default#49"/>
    <dgm:cxn modelId="{F40958FA-D4CF-4CBE-BB3D-D3BE8B3A4EA1}" srcId="{B06AE6D3-B5AA-4366-9DDA-D03DD2B248A9}" destId="{DAC41AE1-AA9C-4387-9BFA-165D0F4C24F3}" srcOrd="2" destOrd="0" parTransId="{07010964-CCD6-4783-B3EC-67D769088535}" sibTransId="{0C854560-6C0A-492A-BF34-0F7466448E5D}"/>
    <dgm:cxn modelId="{4041E5E4-F8E4-4505-AEEF-B8E09D7FEF9B}" type="presOf" srcId="{F842CE0E-C6A8-4AD9-A402-0B18DF2CB7F4}" destId="{FA27E2D7-A6DF-4EED-BBD4-02C376DB5BDC}" srcOrd="0" destOrd="0" presId="urn:microsoft.com/office/officeart/2005/8/layout/default#49"/>
    <dgm:cxn modelId="{477B98E4-DDCD-4898-BCA1-0038692222AA}" type="presOf" srcId="{2C7F0314-6FDD-42B2-AF37-1BC8FD0A2C83}" destId="{21F5731B-D14D-4D7D-BAC2-F990A44634E9}" srcOrd="0" destOrd="0" presId="urn:microsoft.com/office/officeart/2005/8/layout/default#49"/>
    <dgm:cxn modelId="{CB269720-29A7-453C-B344-E989EC3B2783}" srcId="{B06AE6D3-B5AA-4366-9DDA-D03DD2B248A9}" destId="{F842CE0E-C6A8-4AD9-A402-0B18DF2CB7F4}" srcOrd="0" destOrd="0" parTransId="{C11AD3A9-0E70-40CC-BEAE-8FBD3A78A197}" sibTransId="{CFFA4540-1F96-47DE-8A04-696932A0B6BA}"/>
    <dgm:cxn modelId="{10E7AC47-E320-408A-875A-A29255CFB9D1}" type="presOf" srcId="{B06AE6D3-B5AA-4366-9DDA-D03DD2B248A9}" destId="{881ADC09-37B2-461B-94B8-60A878F890BA}" srcOrd="0" destOrd="0" presId="urn:microsoft.com/office/officeart/2005/8/layout/default#49"/>
    <dgm:cxn modelId="{0515D7D4-D11A-41DF-BC82-58B569FFC14F}" type="presParOf" srcId="{881ADC09-37B2-461B-94B8-60A878F890BA}" destId="{FA27E2D7-A6DF-4EED-BBD4-02C376DB5BDC}" srcOrd="0" destOrd="0" presId="urn:microsoft.com/office/officeart/2005/8/layout/default#49"/>
    <dgm:cxn modelId="{A8E8D2B2-D7B6-4181-A348-4978CAB58740}" type="presParOf" srcId="{881ADC09-37B2-461B-94B8-60A878F890BA}" destId="{8B1BE254-4087-4456-8E37-DD059713E34C}" srcOrd="1" destOrd="0" presId="urn:microsoft.com/office/officeart/2005/8/layout/default#49"/>
    <dgm:cxn modelId="{F83A468C-E031-495B-8F88-3F9F5AAD3E1D}" type="presParOf" srcId="{881ADC09-37B2-461B-94B8-60A878F890BA}" destId="{21F5731B-D14D-4D7D-BAC2-F990A44634E9}" srcOrd="2" destOrd="0" presId="urn:microsoft.com/office/officeart/2005/8/layout/default#49"/>
    <dgm:cxn modelId="{1CEF20D1-3AB9-44D8-A188-47E3ECC26BDC}" type="presParOf" srcId="{881ADC09-37B2-461B-94B8-60A878F890BA}" destId="{7AD9BC68-5F5F-4DE3-B33D-54064464026F}" srcOrd="3" destOrd="0" presId="urn:microsoft.com/office/officeart/2005/8/layout/default#49"/>
    <dgm:cxn modelId="{35A27C40-79FF-4033-8092-CE5FB407C852}" type="presParOf" srcId="{881ADC09-37B2-461B-94B8-60A878F890BA}" destId="{0DC8E5D6-C65E-4A73-B95A-95ED9CECCBD7}" srcOrd="4" destOrd="0" presId="urn:microsoft.com/office/officeart/2005/8/layout/default#4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2.xml><?xml version="1.0" encoding="utf-8"?>
<dgm:dataModel xmlns:dgm="http://schemas.openxmlformats.org/drawingml/2006/diagram" xmlns:a="http://schemas.openxmlformats.org/drawingml/2006/main">
  <dgm:ptLst>
    <dgm:pt modelId="{C17C2348-DDCA-47B6-9114-7227978C64B1}" type="doc">
      <dgm:prSet loTypeId="urn:microsoft.com/office/officeart/2005/8/layout/default#50" loCatId="list" qsTypeId="urn:microsoft.com/office/officeart/2005/8/quickstyle/3d2" qsCatId="3D" csTypeId="urn:microsoft.com/office/officeart/2005/8/colors/accent1_2" csCatId="accent1" phldr="1"/>
      <dgm:spPr/>
      <dgm:t>
        <a:bodyPr/>
        <a:lstStyle/>
        <a:p>
          <a:endParaRPr lang="de-DE"/>
        </a:p>
      </dgm:t>
    </dgm:pt>
    <dgm:pt modelId="{360F4081-E267-465C-92C1-2EDC2DBDB33F}">
      <dgm:prSet phldrT="[Text]"/>
      <dgm:spPr/>
      <dgm:t>
        <a:bodyPr/>
        <a:lstStyle/>
        <a:p>
          <a:r>
            <a:rPr lang="de-DE" b="1" dirty="0" smtClean="0"/>
            <a:t>Eine Ereignisvorstellung besteht minimal aus zwei Objektvorstellungen und einem </a:t>
          </a:r>
          <a:r>
            <a:rPr lang="de-DE" b="1" dirty="0" err="1" smtClean="0"/>
            <a:t>meronymen</a:t>
          </a:r>
          <a:r>
            <a:rPr lang="de-DE" b="1" dirty="0" smtClean="0"/>
            <a:t> Ausdruck der Ereignisvorstellung. </a:t>
          </a:r>
          <a:endParaRPr lang="de-DE" dirty="0"/>
        </a:p>
      </dgm:t>
    </dgm:pt>
    <dgm:pt modelId="{EEC04518-BAC6-4338-8EE1-5C2A8DD68595}" type="parTrans" cxnId="{D871496E-AF52-432E-B985-AB4C5BA27B7A}">
      <dgm:prSet/>
      <dgm:spPr/>
      <dgm:t>
        <a:bodyPr/>
        <a:lstStyle/>
        <a:p>
          <a:endParaRPr lang="de-DE"/>
        </a:p>
      </dgm:t>
    </dgm:pt>
    <dgm:pt modelId="{279BF43B-6F47-4FC5-9AF2-D49B04D7291E}" type="sibTrans" cxnId="{D871496E-AF52-432E-B985-AB4C5BA27B7A}">
      <dgm:prSet/>
      <dgm:spPr/>
      <dgm:t>
        <a:bodyPr/>
        <a:lstStyle/>
        <a:p>
          <a:endParaRPr lang="de-DE"/>
        </a:p>
      </dgm:t>
    </dgm:pt>
    <dgm:pt modelId="{9761D36F-D96F-45C4-8FA6-78E65F7426F0}" type="pres">
      <dgm:prSet presAssocID="{C17C2348-DDCA-47B6-9114-7227978C64B1}" presName="diagram" presStyleCnt="0">
        <dgm:presLayoutVars>
          <dgm:dir/>
          <dgm:resizeHandles val="exact"/>
        </dgm:presLayoutVars>
      </dgm:prSet>
      <dgm:spPr/>
      <dgm:t>
        <a:bodyPr/>
        <a:lstStyle/>
        <a:p>
          <a:endParaRPr lang="de-DE"/>
        </a:p>
      </dgm:t>
    </dgm:pt>
    <dgm:pt modelId="{14462FD2-D2BF-4BC9-BCCF-3CAE29A68703}" type="pres">
      <dgm:prSet presAssocID="{360F4081-E267-465C-92C1-2EDC2DBDB33F}" presName="node" presStyleLbl="node1" presStyleIdx="0" presStyleCnt="1" custScaleX="393333">
        <dgm:presLayoutVars>
          <dgm:bulletEnabled val="1"/>
        </dgm:presLayoutVars>
      </dgm:prSet>
      <dgm:spPr/>
      <dgm:t>
        <a:bodyPr/>
        <a:lstStyle/>
        <a:p>
          <a:endParaRPr lang="de-DE"/>
        </a:p>
      </dgm:t>
    </dgm:pt>
  </dgm:ptLst>
  <dgm:cxnLst>
    <dgm:cxn modelId="{68CC4BF6-397C-4CA5-9F10-EB70393FFFD9}" type="presOf" srcId="{360F4081-E267-465C-92C1-2EDC2DBDB33F}" destId="{14462FD2-D2BF-4BC9-BCCF-3CAE29A68703}" srcOrd="0" destOrd="0" presId="urn:microsoft.com/office/officeart/2005/8/layout/default#50"/>
    <dgm:cxn modelId="{D871496E-AF52-432E-B985-AB4C5BA27B7A}" srcId="{C17C2348-DDCA-47B6-9114-7227978C64B1}" destId="{360F4081-E267-465C-92C1-2EDC2DBDB33F}" srcOrd="0" destOrd="0" parTransId="{EEC04518-BAC6-4338-8EE1-5C2A8DD68595}" sibTransId="{279BF43B-6F47-4FC5-9AF2-D49B04D7291E}"/>
    <dgm:cxn modelId="{6CFBA15E-8996-4071-9E50-7AA6C1A5AAAE}" type="presOf" srcId="{C17C2348-DDCA-47B6-9114-7227978C64B1}" destId="{9761D36F-D96F-45C4-8FA6-78E65F7426F0}" srcOrd="0" destOrd="0" presId="urn:microsoft.com/office/officeart/2005/8/layout/default#50"/>
    <dgm:cxn modelId="{2B9AD4AD-391B-439C-84DA-EB9622E653CA}" type="presParOf" srcId="{9761D36F-D96F-45C4-8FA6-78E65F7426F0}" destId="{14462FD2-D2BF-4BC9-BCCF-3CAE29A68703}" srcOrd="0" destOrd="0" presId="urn:microsoft.com/office/officeart/2005/8/layout/default#50"/>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3.xml><?xml version="1.0" encoding="utf-8"?>
<dgm:dataModel xmlns:dgm="http://schemas.openxmlformats.org/drawingml/2006/diagram" xmlns:a="http://schemas.openxmlformats.org/drawingml/2006/main">
  <dgm:ptLst>
    <dgm:pt modelId="{4F2B5DB7-D671-4903-B4D3-60FAAC9916FA}" type="doc">
      <dgm:prSet loTypeId="urn:microsoft.com/office/officeart/2005/8/layout/hierarchy3" loCatId="hierarchy" qsTypeId="urn:microsoft.com/office/officeart/2005/8/quickstyle/3d2" qsCatId="3D" csTypeId="urn:microsoft.com/office/officeart/2005/8/colors/accent1_2" csCatId="accent1" phldr="1"/>
      <dgm:spPr/>
      <dgm:t>
        <a:bodyPr/>
        <a:lstStyle/>
        <a:p>
          <a:endParaRPr lang="de-DE"/>
        </a:p>
      </dgm:t>
    </dgm:pt>
    <dgm:pt modelId="{AF237881-CE65-4B86-8DA2-62E4BA611CEA}">
      <dgm:prSet phldrT="[Text]"/>
      <dgm:spPr/>
      <dgm:t>
        <a:bodyPr/>
        <a:lstStyle/>
        <a:p>
          <a:r>
            <a:rPr lang="de-DE" dirty="0" smtClean="0"/>
            <a:t>Referent</a:t>
          </a:r>
          <a:endParaRPr lang="de-DE" dirty="0"/>
        </a:p>
      </dgm:t>
    </dgm:pt>
    <dgm:pt modelId="{3EE13C0C-2749-46A4-80C1-DA16E657DD19}" type="parTrans" cxnId="{A10BC824-09ED-49FC-9543-4EE6FDD9A082}">
      <dgm:prSet/>
      <dgm:spPr/>
      <dgm:t>
        <a:bodyPr/>
        <a:lstStyle/>
        <a:p>
          <a:endParaRPr lang="de-DE"/>
        </a:p>
      </dgm:t>
    </dgm:pt>
    <dgm:pt modelId="{6B020845-BE99-438D-87D1-7BF195A40010}" type="sibTrans" cxnId="{A10BC824-09ED-49FC-9543-4EE6FDD9A082}">
      <dgm:prSet/>
      <dgm:spPr/>
      <dgm:t>
        <a:bodyPr/>
        <a:lstStyle/>
        <a:p>
          <a:endParaRPr lang="de-DE"/>
        </a:p>
      </dgm:t>
    </dgm:pt>
    <dgm:pt modelId="{D48D8807-9B96-4D7A-981F-D1F0B72F8C59}">
      <dgm:prSet phldrT="[Text]"/>
      <dgm:spPr/>
      <dgm:t>
        <a:bodyPr/>
        <a:lstStyle/>
        <a:p>
          <a:r>
            <a:rPr lang="de-DE" b="1" dirty="0" smtClean="0">
              <a:sym typeface="Symbol"/>
            </a:rPr>
            <a:t></a:t>
          </a:r>
          <a:r>
            <a:rPr lang="de-DE" b="1" dirty="0" smtClean="0"/>
            <a:t> Objektvorstellung: Zeitstabile, im Wissen relativ fest verankerte Vorstellung von Entitäten der Welt ('Objekte'):</a:t>
          </a:r>
          <a:endParaRPr lang="de-DE" dirty="0"/>
        </a:p>
      </dgm:t>
    </dgm:pt>
    <dgm:pt modelId="{13A49978-A3C7-4C42-8F45-D2AFB632FC81}" type="parTrans" cxnId="{EE233FB6-7E94-41AF-8412-A9C2F07A8A23}">
      <dgm:prSet/>
      <dgm:spPr/>
      <dgm:t>
        <a:bodyPr/>
        <a:lstStyle/>
        <a:p>
          <a:endParaRPr lang="de-DE"/>
        </a:p>
      </dgm:t>
    </dgm:pt>
    <dgm:pt modelId="{73440C39-A8D9-4BD6-AE8A-F6C085C33C16}" type="sibTrans" cxnId="{EE233FB6-7E94-41AF-8412-A9C2F07A8A23}">
      <dgm:prSet/>
      <dgm:spPr/>
      <dgm:t>
        <a:bodyPr/>
        <a:lstStyle/>
        <a:p>
          <a:endParaRPr lang="de-DE"/>
        </a:p>
      </dgm:t>
    </dgm:pt>
    <dgm:pt modelId="{CFBBCAC0-3A7F-40CA-9D12-CCECC14EC365}">
      <dgm:prSet phldrT="[Text]"/>
      <dgm:spPr/>
      <dgm:t>
        <a:bodyPr/>
        <a:lstStyle/>
        <a:p>
          <a:r>
            <a:rPr lang="de-DE" dirty="0" err="1" smtClean="0"/>
            <a:t>Relator</a:t>
          </a:r>
          <a:endParaRPr lang="de-DE" dirty="0"/>
        </a:p>
      </dgm:t>
    </dgm:pt>
    <dgm:pt modelId="{962A71B9-0AB7-40B4-BC36-634EB09BA105}" type="parTrans" cxnId="{2F23D90C-EBB0-46DE-B116-30AC3A2A69C3}">
      <dgm:prSet/>
      <dgm:spPr/>
      <dgm:t>
        <a:bodyPr/>
        <a:lstStyle/>
        <a:p>
          <a:endParaRPr lang="de-DE"/>
        </a:p>
      </dgm:t>
    </dgm:pt>
    <dgm:pt modelId="{2647D59D-1D9F-4EA1-B6C1-CC18991FCE33}" type="sibTrans" cxnId="{2F23D90C-EBB0-46DE-B116-30AC3A2A69C3}">
      <dgm:prSet/>
      <dgm:spPr/>
      <dgm:t>
        <a:bodyPr/>
        <a:lstStyle/>
        <a:p>
          <a:endParaRPr lang="de-DE"/>
        </a:p>
      </dgm:t>
    </dgm:pt>
    <dgm:pt modelId="{9D852CE0-41C5-4184-87CF-6643AF8AF522}">
      <dgm:prSet phldrT="[Text]"/>
      <dgm:spPr/>
      <dgm:t>
        <a:bodyPr/>
        <a:lstStyle/>
        <a:p>
          <a:r>
            <a:rPr lang="de-DE" b="1" dirty="0" smtClean="0">
              <a:sym typeface="Symbol"/>
            </a:rPr>
            <a:t> </a:t>
          </a:r>
          <a:r>
            <a:rPr lang="de-DE" b="1" dirty="0" err="1" smtClean="0"/>
            <a:t>Meronymer</a:t>
          </a:r>
          <a:r>
            <a:rPr lang="de-DE" b="1" dirty="0" smtClean="0"/>
            <a:t> Ausdruck der Ereignisvorstellung ist </a:t>
          </a:r>
          <a:r>
            <a:rPr lang="de-DE" b="1" dirty="0" err="1" smtClean="0"/>
            <a:t>Relator</a:t>
          </a:r>
          <a:r>
            <a:rPr lang="de-DE" b="1" dirty="0" smtClean="0"/>
            <a:t> (</a:t>
          </a:r>
          <a:r>
            <a:rPr lang="de-DE" b="1" dirty="0" smtClean="0">
              <a:sym typeface="Symbol"/>
            </a:rPr>
            <a:t></a:t>
          </a:r>
          <a:r>
            <a:rPr lang="de-DE" b="1" dirty="0" smtClean="0"/>
            <a:t>) oder ein 'kognitives Verb'.</a:t>
          </a:r>
          <a:endParaRPr lang="de-DE" dirty="0"/>
        </a:p>
      </dgm:t>
    </dgm:pt>
    <dgm:pt modelId="{785AD0A3-4E5F-42FB-9DED-E6A0F89C56BD}" type="parTrans" cxnId="{8111C433-3FCE-45E8-831E-C2CFB2E099B8}">
      <dgm:prSet/>
      <dgm:spPr/>
      <dgm:t>
        <a:bodyPr/>
        <a:lstStyle/>
        <a:p>
          <a:endParaRPr lang="de-DE"/>
        </a:p>
      </dgm:t>
    </dgm:pt>
    <dgm:pt modelId="{27D8A877-AA2C-4BC7-964F-0F701CB64DC9}" type="sibTrans" cxnId="{8111C433-3FCE-45E8-831E-C2CFB2E099B8}">
      <dgm:prSet/>
      <dgm:spPr/>
      <dgm:t>
        <a:bodyPr/>
        <a:lstStyle/>
        <a:p>
          <a:endParaRPr lang="de-DE"/>
        </a:p>
      </dgm:t>
    </dgm:pt>
    <dgm:pt modelId="{5AF8C73F-ABE9-42BF-9C02-6133AE349BEA}">
      <dgm:prSet phldrT="[Text]"/>
      <dgm:spPr/>
      <dgm:t>
        <a:bodyPr/>
        <a:lstStyle/>
        <a:p>
          <a:r>
            <a:rPr lang="de-DE" b="1" dirty="0" smtClean="0">
              <a:sym typeface="Symbol"/>
            </a:rPr>
            <a:t></a:t>
          </a:r>
          <a:r>
            <a:rPr lang="de-DE" b="1" dirty="0" smtClean="0"/>
            <a:t> Referent (</a:t>
          </a:r>
          <a:r>
            <a:rPr lang="de-DE" b="1" dirty="0" smtClean="0">
              <a:sym typeface="Symbol"/>
            </a:rPr>
            <a:t></a:t>
          </a:r>
          <a:r>
            <a:rPr lang="de-DE" b="1" dirty="0" smtClean="0"/>
            <a:t>)</a:t>
          </a:r>
          <a:endParaRPr lang="de-DE" dirty="0"/>
        </a:p>
      </dgm:t>
    </dgm:pt>
    <dgm:pt modelId="{9921A176-9707-43CC-BDF4-48D79DCE98D3}" type="parTrans" cxnId="{ED09CF77-FEA6-4037-8AE6-D3CFC046C164}">
      <dgm:prSet/>
      <dgm:spPr/>
      <dgm:t>
        <a:bodyPr/>
        <a:lstStyle/>
        <a:p>
          <a:endParaRPr lang="de-DE"/>
        </a:p>
      </dgm:t>
    </dgm:pt>
    <dgm:pt modelId="{0E082828-7A6E-435E-BE37-6DF35FA40C07}" type="sibTrans" cxnId="{ED09CF77-FEA6-4037-8AE6-D3CFC046C164}">
      <dgm:prSet/>
      <dgm:spPr/>
      <dgm:t>
        <a:bodyPr/>
        <a:lstStyle/>
        <a:p>
          <a:endParaRPr lang="de-DE"/>
        </a:p>
      </dgm:t>
    </dgm:pt>
    <dgm:pt modelId="{69941919-5122-45F4-9494-E3D8AF1BB9C9}" type="pres">
      <dgm:prSet presAssocID="{4F2B5DB7-D671-4903-B4D3-60FAAC9916FA}" presName="diagram" presStyleCnt="0">
        <dgm:presLayoutVars>
          <dgm:chPref val="1"/>
          <dgm:dir/>
          <dgm:animOne val="branch"/>
          <dgm:animLvl val="lvl"/>
          <dgm:resizeHandles/>
        </dgm:presLayoutVars>
      </dgm:prSet>
      <dgm:spPr/>
      <dgm:t>
        <a:bodyPr/>
        <a:lstStyle/>
        <a:p>
          <a:endParaRPr lang="de-DE"/>
        </a:p>
      </dgm:t>
    </dgm:pt>
    <dgm:pt modelId="{6211AE51-FD03-44DE-89B7-52103A088F4C}" type="pres">
      <dgm:prSet presAssocID="{AF237881-CE65-4B86-8DA2-62E4BA611CEA}" presName="root" presStyleCnt="0"/>
      <dgm:spPr/>
    </dgm:pt>
    <dgm:pt modelId="{36E32166-832C-46D8-9150-451CC290D262}" type="pres">
      <dgm:prSet presAssocID="{AF237881-CE65-4B86-8DA2-62E4BA611CEA}" presName="rootComposite" presStyleCnt="0"/>
      <dgm:spPr/>
    </dgm:pt>
    <dgm:pt modelId="{1D32F291-9F7B-4FF6-B1FA-4CF4A9F0F516}" type="pres">
      <dgm:prSet presAssocID="{AF237881-CE65-4B86-8DA2-62E4BA611CEA}" presName="rootText" presStyleLbl="node1" presStyleIdx="0" presStyleCnt="2" custLinFactNeighborX="-27337" custLinFactNeighborY="-149"/>
      <dgm:spPr/>
      <dgm:t>
        <a:bodyPr/>
        <a:lstStyle/>
        <a:p>
          <a:endParaRPr lang="de-DE"/>
        </a:p>
      </dgm:t>
    </dgm:pt>
    <dgm:pt modelId="{ACE736DE-8F16-4397-87BE-9B660E5926E1}" type="pres">
      <dgm:prSet presAssocID="{AF237881-CE65-4B86-8DA2-62E4BA611CEA}" presName="rootConnector" presStyleLbl="node1" presStyleIdx="0" presStyleCnt="2"/>
      <dgm:spPr/>
      <dgm:t>
        <a:bodyPr/>
        <a:lstStyle/>
        <a:p>
          <a:endParaRPr lang="de-DE"/>
        </a:p>
      </dgm:t>
    </dgm:pt>
    <dgm:pt modelId="{F0ECA000-C13E-4FFB-96F1-ECC74A06B3C7}" type="pres">
      <dgm:prSet presAssocID="{AF237881-CE65-4B86-8DA2-62E4BA611CEA}" presName="childShape" presStyleCnt="0"/>
      <dgm:spPr/>
    </dgm:pt>
    <dgm:pt modelId="{C28D1100-677D-4230-9D98-4C1B7386CF8D}" type="pres">
      <dgm:prSet presAssocID="{13A49978-A3C7-4C42-8F45-D2AFB632FC81}" presName="Name13" presStyleLbl="parChTrans1D2" presStyleIdx="0" presStyleCnt="3"/>
      <dgm:spPr/>
      <dgm:t>
        <a:bodyPr/>
        <a:lstStyle/>
        <a:p>
          <a:endParaRPr lang="de-DE"/>
        </a:p>
      </dgm:t>
    </dgm:pt>
    <dgm:pt modelId="{F7F83497-D922-4952-A4DF-3176A54302CA}" type="pres">
      <dgm:prSet presAssocID="{D48D8807-9B96-4D7A-981F-D1F0B72F8C59}" presName="childText" presStyleLbl="bgAcc1" presStyleIdx="0" presStyleCnt="3" custScaleX="192375" custLinFactNeighborX="-20105">
        <dgm:presLayoutVars>
          <dgm:bulletEnabled val="1"/>
        </dgm:presLayoutVars>
      </dgm:prSet>
      <dgm:spPr/>
      <dgm:t>
        <a:bodyPr/>
        <a:lstStyle/>
        <a:p>
          <a:endParaRPr lang="de-DE"/>
        </a:p>
      </dgm:t>
    </dgm:pt>
    <dgm:pt modelId="{BF667EBA-8683-41A8-896A-2B5600F4EE3A}" type="pres">
      <dgm:prSet presAssocID="{9921A176-9707-43CC-BDF4-48D79DCE98D3}" presName="Name13" presStyleLbl="parChTrans1D2" presStyleIdx="1" presStyleCnt="3"/>
      <dgm:spPr/>
      <dgm:t>
        <a:bodyPr/>
        <a:lstStyle/>
        <a:p>
          <a:endParaRPr lang="de-DE"/>
        </a:p>
      </dgm:t>
    </dgm:pt>
    <dgm:pt modelId="{60C4EDB6-C555-4A34-AEA8-0D97151C3C29}" type="pres">
      <dgm:prSet presAssocID="{5AF8C73F-ABE9-42BF-9C02-6133AE349BEA}" presName="childText" presStyleLbl="bgAcc1" presStyleIdx="1" presStyleCnt="3" custScaleY="48947" custLinFactNeighborX="21588">
        <dgm:presLayoutVars>
          <dgm:bulletEnabled val="1"/>
        </dgm:presLayoutVars>
      </dgm:prSet>
      <dgm:spPr/>
      <dgm:t>
        <a:bodyPr/>
        <a:lstStyle/>
        <a:p>
          <a:endParaRPr lang="de-DE"/>
        </a:p>
      </dgm:t>
    </dgm:pt>
    <dgm:pt modelId="{031B4E91-8F53-4375-B785-A4A84EB5D0EB}" type="pres">
      <dgm:prSet presAssocID="{CFBBCAC0-3A7F-40CA-9D12-CCECC14EC365}" presName="root" presStyleCnt="0"/>
      <dgm:spPr/>
    </dgm:pt>
    <dgm:pt modelId="{44227D95-C203-4336-9CA0-017FFBCFB4AB}" type="pres">
      <dgm:prSet presAssocID="{CFBBCAC0-3A7F-40CA-9D12-CCECC14EC365}" presName="rootComposite" presStyleCnt="0"/>
      <dgm:spPr/>
    </dgm:pt>
    <dgm:pt modelId="{0C260832-379F-4BCF-A1E0-BBC0DA5C10E7}" type="pres">
      <dgm:prSet presAssocID="{CFBBCAC0-3A7F-40CA-9D12-CCECC14EC365}" presName="rootText" presStyleLbl="node1" presStyleIdx="1" presStyleCnt="2"/>
      <dgm:spPr/>
      <dgm:t>
        <a:bodyPr/>
        <a:lstStyle/>
        <a:p>
          <a:endParaRPr lang="de-DE"/>
        </a:p>
      </dgm:t>
    </dgm:pt>
    <dgm:pt modelId="{4BEF6189-E74E-48EA-9FD7-3156DFE63789}" type="pres">
      <dgm:prSet presAssocID="{CFBBCAC0-3A7F-40CA-9D12-CCECC14EC365}" presName="rootConnector" presStyleLbl="node1" presStyleIdx="1" presStyleCnt="2"/>
      <dgm:spPr/>
      <dgm:t>
        <a:bodyPr/>
        <a:lstStyle/>
        <a:p>
          <a:endParaRPr lang="de-DE"/>
        </a:p>
      </dgm:t>
    </dgm:pt>
    <dgm:pt modelId="{C5155C2E-4FCF-4A9F-9A8B-EFF88F0F657C}" type="pres">
      <dgm:prSet presAssocID="{CFBBCAC0-3A7F-40CA-9D12-CCECC14EC365}" presName="childShape" presStyleCnt="0"/>
      <dgm:spPr/>
    </dgm:pt>
    <dgm:pt modelId="{0E2ABAA3-43CD-4A00-9CDB-66CED47E9AF0}" type="pres">
      <dgm:prSet presAssocID="{785AD0A3-4E5F-42FB-9DED-E6A0F89C56BD}" presName="Name13" presStyleLbl="parChTrans1D2" presStyleIdx="2" presStyleCnt="3"/>
      <dgm:spPr/>
      <dgm:t>
        <a:bodyPr/>
        <a:lstStyle/>
        <a:p>
          <a:endParaRPr lang="de-DE"/>
        </a:p>
      </dgm:t>
    </dgm:pt>
    <dgm:pt modelId="{81CD8245-C017-46BA-9BF3-4694FA71C8E6}" type="pres">
      <dgm:prSet presAssocID="{9D852CE0-41C5-4184-87CF-6643AF8AF522}" presName="childText" presStyleLbl="bgAcc1" presStyleIdx="2" presStyleCnt="3" custScaleX="157610" custScaleY="124564">
        <dgm:presLayoutVars>
          <dgm:bulletEnabled val="1"/>
        </dgm:presLayoutVars>
      </dgm:prSet>
      <dgm:spPr/>
      <dgm:t>
        <a:bodyPr/>
        <a:lstStyle/>
        <a:p>
          <a:endParaRPr lang="de-DE"/>
        </a:p>
      </dgm:t>
    </dgm:pt>
  </dgm:ptLst>
  <dgm:cxnLst>
    <dgm:cxn modelId="{2BD97FB3-A899-4ADB-8AC4-FCE05D6F16E0}" type="presOf" srcId="{D48D8807-9B96-4D7A-981F-D1F0B72F8C59}" destId="{F7F83497-D922-4952-A4DF-3176A54302CA}" srcOrd="0" destOrd="0" presId="urn:microsoft.com/office/officeart/2005/8/layout/hierarchy3"/>
    <dgm:cxn modelId="{A10BC824-09ED-49FC-9543-4EE6FDD9A082}" srcId="{4F2B5DB7-D671-4903-B4D3-60FAAC9916FA}" destId="{AF237881-CE65-4B86-8DA2-62E4BA611CEA}" srcOrd="0" destOrd="0" parTransId="{3EE13C0C-2749-46A4-80C1-DA16E657DD19}" sibTransId="{6B020845-BE99-438D-87D1-7BF195A40010}"/>
    <dgm:cxn modelId="{CF88AB81-3D64-4E4A-82DC-5A9BA19628F4}" type="presOf" srcId="{785AD0A3-4E5F-42FB-9DED-E6A0F89C56BD}" destId="{0E2ABAA3-43CD-4A00-9CDB-66CED47E9AF0}" srcOrd="0" destOrd="0" presId="urn:microsoft.com/office/officeart/2005/8/layout/hierarchy3"/>
    <dgm:cxn modelId="{7C632B27-B6B6-4C0F-A0FA-C0EE30B5149E}" type="presOf" srcId="{AF237881-CE65-4B86-8DA2-62E4BA611CEA}" destId="{1D32F291-9F7B-4FF6-B1FA-4CF4A9F0F516}" srcOrd="0" destOrd="0" presId="urn:microsoft.com/office/officeart/2005/8/layout/hierarchy3"/>
    <dgm:cxn modelId="{BFD37C32-9790-439A-A0A9-AE7716981A2D}" type="presOf" srcId="{9921A176-9707-43CC-BDF4-48D79DCE98D3}" destId="{BF667EBA-8683-41A8-896A-2B5600F4EE3A}" srcOrd="0" destOrd="0" presId="urn:microsoft.com/office/officeart/2005/8/layout/hierarchy3"/>
    <dgm:cxn modelId="{8111C433-3FCE-45E8-831E-C2CFB2E099B8}" srcId="{CFBBCAC0-3A7F-40CA-9D12-CCECC14EC365}" destId="{9D852CE0-41C5-4184-87CF-6643AF8AF522}" srcOrd="0" destOrd="0" parTransId="{785AD0A3-4E5F-42FB-9DED-E6A0F89C56BD}" sibTransId="{27D8A877-AA2C-4BC7-964F-0F701CB64DC9}"/>
    <dgm:cxn modelId="{2F23D90C-EBB0-46DE-B116-30AC3A2A69C3}" srcId="{4F2B5DB7-D671-4903-B4D3-60FAAC9916FA}" destId="{CFBBCAC0-3A7F-40CA-9D12-CCECC14EC365}" srcOrd="1" destOrd="0" parTransId="{962A71B9-0AB7-40B4-BC36-634EB09BA105}" sibTransId="{2647D59D-1D9F-4EA1-B6C1-CC18991FCE33}"/>
    <dgm:cxn modelId="{D0C18E23-46F0-4DFC-AD40-EA3A88E5458F}" type="presOf" srcId="{13A49978-A3C7-4C42-8F45-D2AFB632FC81}" destId="{C28D1100-677D-4230-9D98-4C1B7386CF8D}" srcOrd="0" destOrd="0" presId="urn:microsoft.com/office/officeart/2005/8/layout/hierarchy3"/>
    <dgm:cxn modelId="{698C4205-BED9-400B-8218-D596C3BF5FAC}" type="presOf" srcId="{5AF8C73F-ABE9-42BF-9C02-6133AE349BEA}" destId="{60C4EDB6-C555-4A34-AEA8-0D97151C3C29}" srcOrd="0" destOrd="0" presId="urn:microsoft.com/office/officeart/2005/8/layout/hierarchy3"/>
    <dgm:cxn modelId="{EE233FB6-7E94-41AF-8412-A9C2F07A8A23}" srcId="{AF237881-CE65-4B86-8DA2-62E4BA611CEA}" destId="{D48D8807-9B96-4D7A-981F-D1F0B72F8C59}" srcOrd="0" destOrd="0" parTransId="{13A49978-A3C7-4C42-8F45-D2AFB632FC81}" sibTransId="{73440C39-A8D9-4BD6-AE8A-F6C085C33C16}"/>
    <dgm:cxn modelId="{F98A1CB5-1094-4BF2-9535-C13451F6150A}" type="presOf" srcId="{CFBBCAC0-3A7F-40CA-9D12-CCECC14EC365}" destId="{0C260832-379F-4BCF-A1E0-BBC0DA5C10E7}" srcOrd="0" destOrd="0" presId="urn:microsoft.com/office/officeart/2005/8/layout/hierarchy3"/>
    <dgm:cxn modelId="{99C3C9E9-E000-4412-B105-C9B3B55F0ED6}" type="presOf" srcId="{AF237881-CE65-4B86-8DA2-62E4BA611CEA}" destId="{ACE736DE-8F16-4397-87BE-9B660E5926E1}" srcOrd="1" destOrd="0" presId="urn:microsoft.com/office/officeart/2005/8/layout/hierarchy3"/>
    <dgm:cxn modelId="{8D97C9C0-1537-41A4-8E72-B04FD13CC8DB}" type="presOf" srcId="{9D852CE0-41C5-4184-87CF-6643AF8AF522}" destId="{81CD8245-C017-46BA-9BF3-4694FA71C8E6}" srcOrd="0" destOrd="0" presId="urn:microsoft.com/office/officeart/2005/8/layout/hierarchy3"/>
    <dgm:cxn modelId="{C17A102D-FC1F-43F4-BB30-9CCBC84EEEF5}" type="presOf" srcId="{CFBBCAC0-3A7F-40CA-9D12-CCECC14EC365}" destId="{4BEF6189-E74E-48EA-9FD7-3156DFE63789}" srcOrd="1" destOrd="0" presId="urn:microsoft.com/office/officeart/2005/8/layout/hierarchy3"/>
    <dgm:cxn modelId="{4DCC4A2E-5E6C-40D5-8773-81CB02C9A318}" type="presOf" srcId="{4F2B5DB7-D671-4903-B4D3-60FAAC9916FA}" destId="{69941919-5122-45F4-9494-E3D8AF1BB9C9}" srcOrd="0" destOrd="0" presId="urn:microsoft.com/office/officeart/2005/8/layout/hierarchy3"/>
    <dgm:cxn modelId="{ED09CF77-FEA6-4037-8AE6-D3CFC046C164}" srcId="{AF237881-CE65-4B86-8DA2-62E4BA611CEA}" destId="{5AF8C73F-ABE9-42BF-9C02-6133AE349BEA}" srcOrd="1" destOrd="0" parTransId="{9921A176-9707-43CC-BDF4-48D79DCE98D3}" sibTransId="{0E082828-7A6E-435E-BE37-6DF35FA40C07}"/>
    <dgm:cxn modelId="{32DCF7DE-7A56-4B00-B510-06B45A26431A}" type="presParOf" srcId="{69941919-5122-45F4-9494-E3D8AF1BB9C9}" destId="{6211AE51-FD03-44DE-89B7-52103A088F4C}" srcOrd="0" destOrd="0" presId="urn:microsoft.com/office/officeart/2005/8/layout/hierarchy3"/>
    <dgm:cxn modelId="{E298CAFD-616D-4150-83AA-0B864A6604D6}" type="presParOf" srcId="{6211AE51-FD03-44DE-89B7-52103A088F4C}" destId="{36E32166-832C-46D8-9150-451CC290D262}" srcOrd="0" destOrd="0" presId="urn:microsoft.com/office/officeart/2005/8/layout/hierarchy3"/>
    <dgm:cxn modelId="{61FA6422-4D5D-4E90-BA01-91D888CF2B63}" type="presParOf" srcId="{36E32166-832C-46D8-9150-451CC290D262}" destId="{1D32F291-9F7B-4FF6-B1FA-4CF4A9F0F516}" srcOrd="0" destOrd="0" presId="urn:microsoft.com/office/officeart/2005/8/layout/hierarchy3"/>
    <dgm:cxn modelId="{31DAC285-32FE-4BED-82C4-75F8CF5BDF0A}" type="presParOf" srcId="{36E32166-832C-46D8-9150-451CC290D262}" destId="{ACE736DE-8F16-4397-87BE-9B660E5926E1}" srcOrd="1" destOrd="0" presId="urn:microsoft.com/office/officeart/2005/8/layout/hierarchy3"/>
    <dgm:cxn modelId="{ED253047-FF07-4BDE-B3C7-11E6BD79507F}" type="presParOf" srcId="{6211AE51-FD03-44DE-89B7-52103A088F4C}" destId="{F0ECA000-C13E-4FFB-96F1-ECC74A06B3C7}" srcOrd="1" destOrd="0" presId="urn:microsoft.com/office/officeart/2005/8/layout/hierarchy3"/>
    <dgm:cxn modelId="{B0A44AED-B43D-4C22-BEA2-812655685852}" type="presParOf" srcId="{F0ECA000-C13E-4FFB-96F1-ECC74A06B3C7}" destId="{C28D1100-677D-4230-9D98-4C1B7386CF8D}" srcOrd="0" destOrd="0" presId="urn:microsoft.com/office/officeart/2005/8/layout/hierarchy3"/>
    <dgm:cxn modelId="{8AFA426A-ABB4-4CFE-A5A1-9DC70607BB0F}" type="presParOf" srcId="{F0ECA000-C13E-4FFB-96F1-ECC74A06B3C7}" destId="{F7F83497-D922-4952-A4DF-3176A54302CA}" srcOrd="1" destOrd="0" presId="urn:microsoft.com/office/officeart/2005/8/layout/hierarchy3"/>
    <dgm:cxn modelId="{F2274FC5-C2E3-4330-9022-EB2829A78C5E}" type="presParOf" srcId="{F0ECA000-C13E-4FFB-96F1-ECC74A06B3C7}" destId="{BF667EBA-8683-41A8-896A-2B5600F4EE3A}" srcOrd="2" destOrd="0" presId="urn:microsoft.com/office/officeart/2005/8/layout/hierarchy3"/>
    <dgm:cxn modelId="{D686D08C-260B-4A80-9680-2E11E448234D}" type="presParOf" srcId="{F0ECA000-C13E-4FFB-96F1-ECC74A06B3C7}" destId="{60C4EDB6-C555-4A34-AEA8-0D97151C3C29}" srcOrd="3" destOrd="0" presId="urn:microsoft.com/office/officeart/2005/8/layout/hierarchy3"/>
    <dgm:cxn modelId="{441B985F-6D59-4350-A312-FEECEA9D87D7}" type="presParOf" srcId="{69941919-5122-45F4-9494-E3D8AF1BB9C9}" destId="{031B4E91-8F53-4375-B785-A4A84EB5D0EB}" srcOrd="1" destOrd="0" presId="urn:microsoft.com/office/officeart/2005/8/layout/hierarchy3"/>
    <dgm:cxn modelId="{F37B661C-C1E6-4ACB-AA08-91B074E51FCE}" type="presParOf" srcId="{031B4E91-8F53-4375-B785-A4A84EB5D0EB}" destId="{44227D95-C203-4336-9CA0-017FFBCFB4AB}" srcOrd="0" destOrd="0" presId="urn:microsoft.com/office/officeart/2005/8/layout/hierarchy3"/>
    <dgm:cxn modelId="{7A1B7F10-611A-412F-9C3F-7A198F1FF14D}" type="presParOf" srcId="{44227D95-C203-4336-9CA0-017FFBCFB4AB}" destId="{0C260832-379F-4BCF-A1E0-BBC0DA5C10E7}" srcOrd="0" destOrd="0" presId="urn:microsoft.com/office/officeart/2005/8/layout/hierarchy3"/>
    <dgm:cxn modelId="{FCCFFF4C-2190-4367-B1D2-0142AB2B97E4}" type="presParOf" srcId="{44227D95-C203-4336-9CA0-017FFBCFB4AB}" destId="{4BEF6189-E74E-48EA-9FD7-3156DFE63789}" srcOrd="1" destOrd="0" presId="urn:microsoft.com/office/officeart/2005/8/layout/hierarchy3"/>
    <dgm:cxn modelId="{BE70E85A-772F-487A-AE6D-504AEF29358F}" type="presParOf" srcId="{031B4E91-8F53-4375-B785-A4A84EB5D0EB}" destId="{C5155C2E-4FCF-4A9F-9A8B-EFF88F0F657C}" srcOrd="1" destOrd="0" presId="urn:microsoft.com/office/officeart/2005/8/layout/hierarchy3"/>
    <dgm:cxn modelId="{83977939-37BB-45E2-BC27-19FF7F1723AE}" type="presParOf" srcId="{C5155C2E-4FCF-4A9F-9A8B-EFF88F0F657C}" destId="{0E2ABAA3-43CD-4A00-9CDB-66CED47E9AF0}" srcOrd="0" destOrd="0" presId="urn:microsoft.com/office/officeart/2005/8/layout/hierarchy3"/>
    <dgm:cxn modelId="{ED5DBB5E-7EBE-4664-A9B2-EED6FD80CCB8}" type="presParOf" srcId="{C5155C2E-4FCF-4A9F-9A8B-EFF88F0F657C}" destId="{81CD8245-C017-46BA-9BF3-4694FA71C8E6}" srcOrd="1" destOrd="0" presId="urn:microsoft.com/office/officeart/2005/8/layout/hierarchy3"/>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24.xml><?xml version="1.0" encoding="utf-8"?>
<dgm:dataModel xmlns:dgm="http://schemas.openxmlformats.org/drawingml/2006/diagram" xmlns:a="http://schemas.openxmlformats.org/drawingml/2006/main">
  <dgm:ptLst>
    <dgm:pt modelId="{728BD9DB-B597-4C2C-A8C0-123E16948C53}" type="doc">
      <dgm:prSet loTypeId="urn:microsoft.com/office/officeart/2005/8/layout/hList6" loCatId="list" qsTypeId="urn:microsoft.com/office/officeart/2005/8/quickstyle/3d2" qsCatId="3D" csTypeId="urn:microsoft.com/office/officeart/2005/8/colors/accent1_2" csCatId="accent1" phldr="1"/>
      <dgm:spPr/>
      <dgm:t>
        <a:bodyPr/>
        <a:lstStyle/>
        <a:p>
          <a:endParaRPr lang="de-DE"/>
        </a:p>
      </dgm:t>
    </dgm:pt>
    <dgm:pt modelId="{9849EAC1-454A-472B-BCB8-ECBD1DEEE2FC}">
      <dgm:prSet phldrT="[Text]" custT="1"/>
      <dgm:spPr/>
      <dgm:t>
        <a:bodyPr/>
        <a:lstStyle/>
        <a:p>
          <a:pPr algn="l"/>
          <a:r>
            <a:rPr lang="fr-FR" sz="3200" b="1" dirty="0" smtClean="0"/>
            <a:t>EV</a:t>
          </a:r>
        </a:p>
        <a:p>
          <a:pPr algn="l"/>
          <a:r>
            <a:rPr lang="de-DE" sz="3200" b="1" dirty="0" smtClean="0">
              <a:sym typeface="Symbol"/>
            </a:rPr>
            <a:t></a:t>
          </a:r>
        </a:p>
        <a:p>
          <a:pPr algn="l"/>
          <a:r>
            <a:rPr lang="de-DE" sz="3200" b="1" dirty="0" smtClean="0">
              <a:sym typeface="Symbol"/>
            </a:rPr>
            <a:t></a:t>
          </a:r>
          <a:endParaRPr lang="de-DE" sz="3200" dirty="0"/>
        </a:p>
      </dgm:t>
    </dgm:pt>
    <dgm:pt modelId="{CCE54EB4-1369-4A68-B0DF-C52C02468E90}" type="parTrans" cxnId="{2DDC01EE-666E-47E8-8D88-36F9CCCBB905}">
      <dgm:prSet/>
      <dgm:spPr/>
      <dgm:t>
        <a:bodyPr/>
        <a:lstStyle/>
        <a:p>
          <a:pPr algn="l"/>
          <a:endParaRPr lang="de-DE"/>
        </a:p>
      </dgm:t>
    </dgm:pt>
    <dgm:pt modelId="{6F7A6764-0CC5-4ED4-9BFA-0F11F7C2BBC1}" type="sibTrans" cxnId="{2DDC01EE-666E-47E8-8D88-36F9CCCBB905}">
      <dgm:prSet/>
      <dgm:spPr/>
      <dgm:t>
        <a:bodyPr/>
        <a:lstStyle/>
        <a:p>
          <a:pPr algn="l"/>
          <a:endParaRPr lang="de-DE"/>
        </a:p>
      </dgm:t>
    </dgm:pt>
    <dgm:pt modelId="{079DEA3F-A931-49CD-BA8F-BFD7E1F740A0}">
      <dgm:prSet phldrT="[Text]"/>
      <dgm:spPr/>
      <dgm:t>
        <a:bodyPr/>
        <a:lstStyle/>
        <a:p>
          <a:pPr algn="l"/>
          <a:r>
            <a:rPr lang="fr-FR" b="1" dirty="0" smtClean="0"/>
            <a:t>=&gt; SATZ</a:t>
          </a:r>
        </a:p>
        <a:p>
          <a:pPr algn="l"/>
          <a:r>
            <a:rPr lang="fr-FR" b="1" dirty="0" smtClean="0"/>
            <a:t>=&gt; </a:t>
          </a:r>
          <a:r>
            <a:rPr lang="fr-FR" b="1" dirty="0" err="1" smtClean="0"/>
            <a:t>Nominalphrase</a:t>
          </a:r>
          <a:r>
            <a:rPr lang="fr-FR" b="1" dirty="0" smtClean="0"/>
            <a:t> (NP)</a:t>
          </a:r>
        </a:p>
        <a:p>
          <a:pPr algn="l"/>
          <a:r>
            <a:rPr lang="fr-FR" b="1" dirty="0" smtClean="0"/>
            <a:t>=&gt; </a:t>
          </a:r>
          <a:r>
            <a:rPr lang="fr-FR" b="1" dirty="0" err="1" smtClean="0"/>
            <a:t>Verbalphrase</a:t>
          </a:r>
          <a:r>
            <a:rPr lang="fr-FR" b="1" dirty="0" smtClean="0"/>
            <a:t> (VP)</a:t>
          </a:r>
          <a:endParaRPr lang="de-DE" dirty="0"/>
        </a:p>
      </dgm:t>
    </dgm:pt>
    <dgm:pt modelId="{7C7451E1-E367-4B60-B277-AEB3395E75B8}" type="parTrans" cxnId="{E000BD0B-A691-41C7-B222-06050D765625}">
      <dgm:prSet/>
      <dgm:spPr/>
      <dgm:t>
        <a:bodyPr/>
        <a:lstStyle/>
        <a:p>
          <a:pPr algn="l"/>
          <a:endParaRPr lang="de-DE"/>
        </a:p>
      </dgm:t>
    </dgm:pt>
    <dgm:pt modelId="{C38EF658-444E-48B1-90B6-2405BF8B0D05}" type="sibTrans" cxnId="{E000BD0B-A691-41C7-B222-06050D765625}">
      <dgm:prSet/>
      <dgm:spPr/>
      <dgm:t>
        <a:bodyPr/>
        <a:lstStyle/>
        <a:p>
          <a:pPr algn="l"/>
          <a:endParaRPr lang="de-DE"/>
        </a:p>
      </dgm:t>
    </dgm:pt>
    <dgm:pt modelId="{08DF437F-E67D-49AC-A01A-6E7B306EB432}" type="pres">
      <dgm:prSet presAssocID="{728BD9DB-B597-4C2C-A8C0-123E16948C53}" presName="Name0" presStyleCnt="0">
        <dgm:presLayoutVars>
          <dgm:dir/>
          <dgm:resizeHandles val="exact"/>
        </dgm:presLayoutVars>
      </dgm:prSet>
      <dgm:spPr/>
      <dgm:t>
        <a:bodyPr/>
        <a:lstStyle/>
        <a:p>
          <a:endParaRPr lang="de-DE"/>
        </a:p>
      </dgm:t>
    </dgm:pt>
    <dgm:pt modelId="{299C8AC3-C185-4B32-B085-D170D0EBEF49}" type="pres">
      <dgm:prSet presAssocID="{9849EAC1-454A-472B-BCB8-ECBD1DEEE2FC}" presName="node" presStyleLbl="node1" presStyleIdx="0" presStyleCnt="2" custScaleX="29102">
        <dgm:presLayoutVars>
          <dgm:bulletEnabled val="1"/>
        </dgm:presLayoutVars>
      </dgm:prSet>
      <dgm:spPr/>
      <dgm:t>
        <a:bodyPr/>
        <a:lstStyle/>
        <a:p>
          <a:endParaRPr lang="de-DE"/>
        </a:p>
      </dgm:t>
    </dgm:pt>
    <dgm:pt modelId="{F7947A7E-5442-42D8-8DBD-DB2731E97D63}" type="pres">
      <dgm:prSet presAssocID="{6F7A6764-0CC5-4ED4-9BFA-0F11F7C2BBC1}" presName="sibTrans" presStyleCnt="0"/>
      <dgm:spPr/>
    </dgm:pt>
    <dgm:pt modelId="{BCD697B3-2E6C-48FA-85B8-C6AC66FAC557}" type="pres">
      <dgm:prSet presAssocID="{079DEA3F-A931-49CD-BA8F-BFD7E1F740A0}" presName="node" presStyleLbl="node1" presStyleIdx="1" presStyleCnt="2">
        <dgm:presLayoutVars>
          <dgm:bulletEnabled val="1"/>
        </dgm:presLayoutVars>
      </dgm:prSet>
      <dgm:spPr/>
      <dgm:t>
        <a:bodyPr/>
        <a:lstStyle/>
        <a:p>
          <a:endParaRPr lang="de-DE"/>
        </a:p>
      </dgm:t>
    </dgm:pt>
  </dgm:ptLst>
  <dgm:cxnLst>
    <dgm:cxn modelId="{7408EB94-73F2-4FF4-B861-2E0DE0B64904}" type="presOf" srcId="{079DEA3F-A931-49CD-BA8F-BFD7E1F740A0}" destId="{BCD697B3-2E6C-48FA-85B8-C6AC66FAC557}" srcOrd="0" destOrd="0" presId="urn:microsoft.com/office/officeart/2005/8/layout/hList6"/>
    <dgm:cxn modelId="{E000BD0B-A691-41C7-B222-06050D765625}" srcId="{728BD9DB-B597-4C2C-A8C0-123E16948C53}" destId="{079DEA3F-A931-49CD-BA8F-BFD7E1F740A0}" srcOrd="1" destOrd="0" parTransId="{7C7451E1-E367-4B60-B277-AEB3395E75B8}" sibTransId="{C38EF658-444E-48B1-90B6-2405BF8B0D05}"/>
    <dgm:cxn modelId="{3FC2CE96-8A03-4136-8A37-2B9E700DE4F4}" type="presOf" srcId="{728BD9DB-B597-4C2C-A8C0-123E16948C53}" destId="{08DF437F-E67D-49AC-A01A-6E7B306EB432}" srcOrd="0" destOrd="0" presId="urn:microsoft.com/office/officeart/2005/8/layout/hList6"/>
    <dgm:cxn modelId="{56936F2A-2756-4302-94C5-FFB1AB4701B4}" type="presOf" srcId="{9849EAC1-454A-472B-BCB8-ECBD1DEEE2FC}" destId="{299C8AC3-C185-4B32-B085-D170D0EBEF49}" srcOrd="0" destOrd="0" presId="urn:microsoft.com/office/officeart/2005/8/layout/hList6"/>
    <dgm:cxn modelId="{2DDC01EE-666E-47E8-8D88-36F9CCCBB905}" srcId="{728BD9DB-B597-4C2C-A8C0-123E16948C53}" destId="{9849EAC1-454A-472B-BCB8-ECBD1DEEE2FC}" srcOrd="0" destOrd="0" parTransId="{CCE54EB4-1369-4A68-B0DF-C52C02468E90}" sibTransId="{6F7A6764-0CC5-4ED4-9BFA-0F11F7C2BBC1}"/>
    <dgm:cxn modelId="{8585B453-4F8B-4358-B3AC-4B2A8FE7024F}" type="presParOf" srcId="{08DF437F-E67D-49AC-A01A-6E7B306EB432}" destId="{299C8AC3-C185-4B32-B085-D170D0EBEF49}" srcOrd="0" destOrd="0" presId="urn:microsoft.com/office/officeart/2005/8/layout/hList6"/>
    <dgm:cxn modelId="{311D174B-E476-49D3-93A8-6BD02BB66F38}" type="presParOf" srcId="{08DF437F-E67D-49AC-A01A-6E7B306EB432}" destId="{F7947A7E-5442-42D8-8DBD-DB2731E97D63}" srcOrd="1" destOrd="0" presId="urn:microsoft.com/office/officeart/2005/8/layout/hList6"/>
    <dgm:cxn modelId="{6F2FA3B8-F9F7-44D4-8CB6-2F7E000D0691}" type="presParOf" srcId="{08DF437F-E67D-49AC-A01A-6E7B306EB432}" destId="{BCD697B3-2E6C-48FA-85B8-C6AC66FAC557}" srcOrd="2" destOrd="0" presId="urn:microsoft.com/office/officeart/2005/8/layout/hList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5.xml><?xml version="1.0" encoding="utf-8"?>
<dgm:dataModel xmlns:dgm="http://schemas.openxmlformats.org/drawingml/2006/diagram" xmlns:a="http://schemas.openxmlformats.org/drawingml/2006/main">
  <dgm:ptLst>
    <dgm:pt modelId="{6570CC9A-1C9B-457E-9CF6-BF6492BEDADC}" type="doc">
      <dgm:prSet loTypeId="urn:microsoft.com/office/officeart/2005/8/layout/default#51" loCatId="list" qsTypeId="urn:microsoft.com/office/officeart/2005/8/quickstyle/3d2" qsCatId="3D" csTypeId="urn:microsoft.com/office/officeart/2005/8/colors/accent1_2" csCatId="accent1" phldr="1"/>
      <dgm:spPr/>
      <dgm:t>
        <a:bodyPr/>
        <a:lstStyle/>
        <a:p>
          <a:endParaRPr lang="de-DE"/>
        </a:p>
      </dgm:t>
    </dgm:pt>
    <dgm:pt modelId="{02F28343-7A4C-4A8F-929B-AC21CB1FD12C}">
      <dgm:prSet phldrT="[Text]"/>
      <dgm:spPr/>
      <dgm:t>
        <a:bodyPr/>
        <a:lstStyle/>
        <a:p>
          <a:r>
            <a:rPr lang="de-DE" b="1" dirty="0" smtClean="0"/>
            <a:t>Eine Nominalphrase (NP) ist ein sprachlicher Ausdruck, der</a:t>
          </a:r>
          <a:r>
            <a:rPr lang="de-DE" b="1" i="1" dirty="0" smtClean="0"/>
            <a:t> minimal</a:t>
          </a:r>
          <a:r>
            <a:rPr lang="de-DE" b="1" dirty="0" smtClean="0"/>
            <a:t> eine lexikalische Einheit beinhaltet, die den Referenten einer Ereignisvorstellung repräsentiert. Diese Einheit ist i.d.R. nominal oder nominal-ähnlich.</a:t>
          </a:r>
          <a:endParaRPr lang="de-DE" dirty="0"/>
        </a:p>
      </dgm:t>
    </dgm:pt>
    <dgm:pt modelId="{BEC3C0D5-57D5-433E-8330-B877E07FFEC4}" type="parTrans" cxnId="{E4B551CF-10B0-494F-8695-963D02A20400}">
      <dgm:prSet/>
      <dgm:spPr/>
      <dgm:t>
        <a:bodyPr/>
        <a:lstStyle/>
        <a:p>
          <a:endParaRPr lang="de-DE"/>
        </a:p>
      </dgm:t>
    </dgm:pt>
    <dgm:pt modelId="{C733E455-A2FD-4DCC-8C43-D754E7DF1AA9}" type="sibTrans" cxnId="{E4B551CF-10B0-494F-8695-963D02A20400}">
      <dgm:prSet/>
      <dgm:spPr/>
      <dgm:t>
        <a:bodyPr/>
        <a:lstStyle/>
        <a:p>
          <a:endParaRPr lang="de-DE"/>
        </a:p>
      </dgm:t>
    </dgm:pt>
    <dgm:pt modelId="{DA7A863D-40BA-4AF9-8E9F-7644FD8B7A72}">
      <dgm:prSet phldrT="[Text]"/>
      <dgm:spPr/>
      <dgm:t>
        <a:bodyPr/>
        <a:lstStyle/>
        <a:p>
          <a:r>
            <a:rPr lang="de-DE" b="1" dirty="0" smtClean="0"/>
            <a:t>Eine Verbalphrase (VP) ist ein sprachlicher Ausdruck, der </a:t>
          </a:r>
          <a:r>
            <a:rPr lang="de-DE" b="1" i="1" dirty="0" smtClean="0"/>
            <a:t>minimal </a:t>
          </a:r>
          <a:r>
            <a:rPr lang="de-DE" b="1" dirty="0" smtClean="0"/>
            <a:t>eine lexikalische Einheit beinhaltet, die den </a:t>
          </a:r>
          <a:r>
            <a:rPr lang="de-DE" b="1" i="1" dirty="0" err="1" smtClean="0"/>
            <a:t>meronymen</a:t>
          </a:r>
          <a:r>
            <a:rPr lang="de-DE" b="1" dirty="0" smtClean="0"/>
            <a:t> Ausdruck einer Ereignisvorstellung, also den </a:t>
          </a:r>
          <a:r>
            <a:rPr lang="de-DE" b="1" dirty="0" err="1" smtClean="0"/>
            <a:t>Relator</a:t>
          </a:r>
          <a:r>
            <a:rPr lang="de-DE" b="1" dirty="0" smtClean="0"/>
            <a:t> repräsentiert. Diese Einheit ist i.d.R. verbal oder </a:t>
          </a:r>
          <a:r>
            <a:rPr lang="de-DE" b="1" dirty="0" err="1" smtClean="0"/>
            <a:t>verb</a:t>
          </a:r>
          <a:r>
            <a:rPr lang="de-DE" b="1" dirty="0" smtClean="0"/>
            <a:t>-ähnlich (</a:t>
          </a:r>
          <a:r>
            <a:rPr lang="de-DE" b="1" i="1" dirty="0" err="1" smtClean="0"/>
            <a:t>verboid</a:t>
          </a:r>
          <a:r>
            <a:rPr lang="de-DE" b="1" dirty="0" smtClean="0"/>
            <a:t>).</a:t>
          </a:r>
          <a:endParaRPr lang="de-DE" dirty="0"/>
        </a:p>
      </dgm:t>
    </dgm:pt>
    <dgm:pt modelId="{7AD72EFC-25BC-4ECE-B1BC-B2E4A77AEF83}" type="parTrans" cxnId="{49F06B2A-3889-4432-8831-08CC2BAE7BD0}">
      <dgm:prSet/>
      <dgm:spPr/>
      <dgm:t>
        <a:bodyPr/>
        <a:lstStyle/>
        <a:p>
          <a:endParaRPr lang="de-DE"/>
        </a:p>
      </dgm:t>
    </dgm:pt>
    <dgm:pt modelId="{18D46567-B68A-4025-9CAE-6727494520B3}" type="sibTrans" cxnId="{49F06B2A-3889-4432-8831-08CC2BAE7BD0}">
      <dgm:prSet/>
      <dgm:spPr/>
      <dgm:t>
        <a:bodyPr/>
        <a:lstStyle/>
        <a:p>
          <a:endParaRPr lang="de-DE"/>
        </a:p>
      </dgm:t>
    </dgm:pt>
    <dgm:pt modelId="{46C42863-2D5E-4C6F-ACFA-B0D4EABA86BC}" type="pres">
      <dgm:prSet presAssocID="{6570CC9A-1C9B-457E-9CF6-BF6492BEDADC}" presName="diagram" presStyleCnt="0">
        <dgm:presLayoutVars>
          <dgm:dir/>
          <dgm:resizeHandles val="exact"/>
        </dgm:presLayoutVars>
      </dgm:prSet>
      <dgm:spPr/>
      <dgm:t>
        <a:bodyPr/>
        <a:lstStyle/>
        <a:p>
          <a:endParaRPr lang="de-DE"/>
        </a:p>
      </dgm:t>
    </dgm:pt>
    <dgm:pt modelId="{A1742C4A-9247-4476-8146-B78B212D407D}" type="pres">
      <dgm:prSet presAssocID="{02F28343-7A4C-4A8F-929B-AC21CB1FD12C}" presName="node" presStyleLbl="node1" presStyleIdx="0" presStyleCnt="2" custScaleX="218732" custScaleY="74910" custLinFactNeighborY="-8261">
        <dgm:presLayoutVars>
          <dgm:bulletEnabled val="1"/>
        </dgm:presLayoutVars>
      </dgm:prSet>
      <dgm:spPr/>
      <dgm:t>
        <a:bodyPr/>
        <a:lstStyle/>
        <a:p>
          <a:endParaRPr lang="de-DE"/>
        </a:p>
      </dgm:t>
    </dgm:pt>
    <dgm:pt modelId="{CA7C9AA7-AED6-4692-8824-1D1BEF53BCD7}" type="pres">
      <dgm:prSet presAssocID="{C733E455-A2FD-4DCC-8C43-D754E7DF1AA9}" presName="sibTrans" presStyleCnt="0"/>
      <dgm:spPr/>
    </dgm:pt>
    <dgm:pt modelId="{E05E4CF7-9DE1-44BF-94B8-3BAFBAFC2C3C}" type="pres">
      <dgm:prSet presAssocID="{DA7A863D-40BA-4AF9-8E9F-7644FD8B7A72}" presName="node" presStyleLbl="node1" presStyleIdx="1" presStyleCnt="2" custScaleX="218803" custScaleY="77793" custLinFactNeighborY="1507">
        <dgm:presLayoutVars>
          <dgm:bulletEnabled val="1"/>
        </dgm:presLayoutVars>
      </dgm:prSet>
      <dgm:spPr/>
      <dgm:t>
        <a:bodyPr/>
        <a:lstStyle/>
        <a:p>
          <a:endParaRPr lang="de-DE"/>
        </a:p>
      </dgm:t>
    </dgm:pt>
  </dgm:ptLst>
  <dgm:cxnLst>
    <dgm:cxn modelId="{E4B551CF-10B0-494F-8695-963D02A20400}" srcId="{6570CC9A-1C9B-457E-9CF6-BF6492BEDADC}" destId="{02F28343-7A4C-4A8F-929B-AC21CB1FD12C}" srcOrd="0" destOrd="0" parTransId="{BEC3C0D5-57D5-433E-8330-B877E07FFEC4}" sibTransId="{C733E455-A2FD-4DCC-8C43-D754E7DF1AA9}"/>
    <dgm:cxn modelId="{49F06B2A-3889-4432-8831-08CC2BAE7BD0}" srcId="{6570CC9A-1C9B-457E-9CF6-BF6492BEDADC}" destId="{DA7A863D-40BA-4AF9-8E9F-7644FD8B7A72}" srcOrd="1" destOrd="0" parTransId="{7AD72EFC-25BC-4ECE-B1BC-B2E4A77AEF83}" sibTransId="{18D46567-B68A-4025-9CAE-6727494520B3}"/>
    <dgm:cxn modelId="{37B33FE3-F45C-4E39-A240-115F8C3171D9}" type="presOf" srcId="{DA7A863D-40BA-4AF9-8E9F-7644FD8B7A72}" destId="{E05E4CF7-9DE1-44BF-94B8-3BAFBAFC2C3C}" srcOrd="0" destOrd="0" presId="urn:microsoft.com/office/officeart/2005/8/layout/default#51"/>
    <dgm:cxn modelId="{1AB9CCFF-FB35-48DA-8EDF-1E2EDFDA3D26}" type="presOf" srcId="{02F28343-7A4C-4A8F-929B-AC21CB1FD12C}" destId="{A1742C4A-9247-4476-8146-B78B212D407D}" srcOrd="0" destOrd="0" presId="urn:microsoft.com/office/officeart/2005/8/layout/default#51"/>
    <dgm:cxn modelId="{4DC46BAC-CCE2-4995-B728-BE44B50075F2}" type="presOf" srcId="{6570CC9A-1C9B-457E-9CF6-BF6492BEDADC}" destId="{46C42863-2D5E-4C6F-ACFA-B0D4EABA86BC}" srcOrd="0" destOrd="0" presId="urn:microsoft.com/office/officeart/2005/8/layout/default#51"/>
    <dgm:cxn modelId="{B0CD83A8-CE40-4F59-9337-7221D1170C8D}" type="presParOf" srcId="{46C42863-2D5E-4C6F-ACFA-B0D4EABA86BC}" destId="{A1742C4A-9247-4476-8146-B78B212D407D}" srcOrd="0" destOrd="0" presId="urn:microsoft.com/office/officeart/2005/8/layout/default#51"/>
    <dgm:cxn modelId="{99615797-FBFE-410C-A1E2-739A2615EFD1}" type="presParOf" srcId="{46C42863-2D5E-4C6F-ACFA-B0D4EABA86BC}" destId="{CA7C9AA7-AED6-4692-8824-1D1BEF53BCD7}" srcOrd="1" destOrd="0" presId="urn:microsoft.com/office/officeart/2005/8/layout/default#51"/>
    <dgm:cxn modelId="{51035EB6-1200-4501-B744-FD90FB0A0B5F}" type="presParOf" srcId="{46C42863-2D5E-4C6F-ACFA-B0D4EABA86BC}" destId="{E05E4CF7-9DE1-44BF-94B8-3BAFBAFC2C3C}" srcOrd="2" destOrd="0" presId="urn:microsoft.com/office/officeart/2005/8/layout/default#5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6.xml><?xml version="1.0" encoding="utf-8"?>
<dgm:dataModel xmlns:dgm="http://schemas.openxmlformats.org/drawingml/2006/diagram" xmlns:a="http://schemas.openxmlformats.org/drawingml/2006/main">
  <dgm:ptLst>
    <dgm:pt modelId="{7B921F00-27EB-414A-8E25-CA0DB86DFA0F}" type="doc">
      <dgm:prSet loTypeId="urn:microsoft.com/office/officeart/2005/8/layout/default#52" loCatId="list" qsTypeId="urn:microsoft.com/office/officeart/2005/8/quickstyle/3d2" qsCatId="3D" csTypeId="urn:microsoft.com/office/officeart/2005/8/colors/accent1_2" csCatId="accent1" phldr="1"/>
      <dgm:spPr/>
      <dgm:t>
        <a:bodyPr/>
        <a:lstStyle/>
        <a:p>
          <a:endParaRPr lang="de-DE"/>
        </a:p>
      </dgm:t>
    </dgm:pt>
    <dgm:pt modelId="{1D14EECD-4DAD-448A-A2E9-C925465BE212}">
      <dgm:prSet phldrT="[Text]"/>
      <dgm:spPr/>
      <dgm:t>
        <a:bodyPr/>
        <a:lstStyle/>
        <a:p>
          <a:r>
            <a:rPr lang="de-DE" b="1" dirty="0" smtClean="0"/>
            <a:t>Postpositionen haben in der Regel bzw. häufig eine andere Struktur: Sie sind oftmals </a:t>
          </a:r>
          <a:r>
            <a:rPr lang="de-DE" b="1" i="1" dirty="0" smtClean="0"/>
            <a:t>nominalen</a:t>
          </a:r>
          <a:r>
            <a:rPr lang="de-DE" b="1" dirty="0" smtClean="0"/>
            <a:t> Ursprungs, e.g.</a:t>
          </a:r>
          <a:endParaRPr lang="de-DE" dirty="0"/>
        </a:p>
      </dgm:t>
    </dgm:pt>
    <dgm:pt modelId="{041F8EA3-4764-4F40-948D-21D85D5FFA27}" type="parTrans" cxnId="{AC45B502-A45A-4DD7-AEA9-3F7ED6CFEAA5}">
      <dgm:prSet/>
      <dgm:spPr/>
      <dgm:t>
        <a:bodyPr/>
        <a:lstStyle/>
        <a:p>
          <a:endParaRPr lang="de-DE"/>
        </a:p>
      </dgm:t>
    </dgm:pt>
    <dgm:pt modelId="{E8F3C0DB-8823-41E0-9F05-BDC3814ABB38}" type="sibTrans" cxnId="{AC45B502-A45A-4DD7-AEA9-3F7ED6CFEAA5}">
      <dgm:prSet/>
      <dgm:spPr/>
      <dgm:t>
        <a:bodyPr/>
        <a:lstStyle/>
        <a:p>
          <a:endParaRPr lang="de-DE"/>
        </a:p>
      </dgm:t>
    </dgm:pt>
    <dgm:pt modelId="{62144358-B0F8-4782-8B1C-32444B7029AC}" type="pres">
      <dgm:prSet presAssocID="{7B921F00-27EB-414A-8E25-CA0DB86DFA0F}" presName="diagram" presStyleCnt="0">
        <dgm:presLayoutVars>
          <dgm:dir/>
          <dgm:resizeHandles val="exact"/>
        </dgm:presLayoutVars>
      </dgm:prSet>
      <dgm:spPr/>
      <dgm:t>
        <a:bodyPr/>
        <a:lstStyle/>
        <a:p>
          <a:endParaRPr lang="de-DE"/>
        </a:p>
      </dgm:t>
    </dgm:pt>
    <dgm:pt modelId="{0DA19C80-7800-4929-BE93-F7D180D10A6C}" type="pres">
      <dgm:prSet presAssocID="{1D14EECD-4DAD-448A-A2E9-C925465BE212}" presName="node" presStyleLbl="node1" presStyleIdx="0" presStyleCnt="1" custScaleX="501961">
        <dgm:presLayoutVars>
          <dgm:bulletEnabled val="1"/>
        </dgm:presLayoutVars>
      </dgm:prSet>
      <dgm:spPr/>
      <dgm:t>
        <a:bodyPr/>
        <a:lstStyle/>
        <a:p>
          <a:endParaRPr lang="de-DE"/>
        </a:p>
      </dgm:t>
    </dgm:pt>
  </dgm:ptLst>
  <dgm:cxnLst>
    <dgm:cxn modelId="{AC45B502-A45A-4DD7-AEA9-3F7ED6CFEAA5}" srcId="{7B921F00-27EB-414A-8E25-CA0DB86DFA0F}" destId="{1D14EECD-4DAD-448A-A2E9-C925465BE212}" srcOrd="0" destOrd="0" parTransId="{041F8EA3-4764-4F40-948D-21D85D5FFA27}" sibTransId="{E8F3C0DB-8823-41E0-9F05-BDC3814ABB38}"/>
    <dgm:cxn modelId="{3995E2CE-7238-42BE-832C-CBA4F91F6E9A}" type="presOf" srcId="{7B921F00-27EB-414A-8E25-CA0DB86DFA0F}" destId="{62144358-B0F8-4782-8B1C-32444B7029AC}" srcOrd="0" destOrd="0" presId="urn:microsoft.com/office/officeart/2005/8/layout/default#52"/>
    <dgm:cxn modelId="{5340FCE4-3BCB-4D9C-BE6D-03860D4F022F}" type="presOf" srcId="{1D14EECD-4DAD-448A-A2E9-C925465BE212}" destId="{0DA19C80-7800-4929-BE93-F7D180D10A6C}" srcOrd="0" destOrd="0" presId="urn:microsoft.com/office/officeart/2005/8/layout/default#52"/>
    <dgm:cxn modelId="{E17A77C4-3F2C-4BB2-BC68-D076E8CC91B9}" type="presParOf" srcId="{62144358-B0F8-4782-8B1C-32444B7029AC}" destId="{0DA19C80-7800-4929-BE93-F7D180D10A6C}" srcOrd="0" destOrd="0" presId="urn:microsoft.com/office/officeart/2005/8/layout/default#5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7.xml><?xml version="1.0" encoding="utf-8"?>
<dgm:dataModel xmlns:dgm="http://schemas.openxmlformats.org/drawingml/2006/diagram" xmlns:a="http://schemas.openxmlformats.org/drawingml/2006/main">
  <dgm:ptLst>
    <dgm:pt modelId="{4A523C8D-54D2-4CFE-87B7-4A200986ECD1}" type="doc">
      <dgm:prSet loTypeId="urn:microsoft.com/office/officeart/2005/8/layout/default#53" loCatId="list" qsTypeId="urn:microsoft.com/office/officeart/2005/8/quickstyle/3d2" qsCatId="3D" csTypeId="urn:microsoft.com/office/officeart/2005/8/colors/accent1_2" csCatId="accent1" phldr="1"/>
      <dgm:spPr/>
      <dgm:t>
        <a:bodyPr/>
        <a:lstStyle/>
        <a:p>
          <a:endParaRPr lang="de-DE"/>
        </a:p>
      </dgm:t>
    </dgm:pt>
    <dgm:pt modelId="{16FC62F2-0C19-4E09-93D2-7F86EDD0EA6C}">
      <dgm:prSet phldrT="[Text]" custT="1"/>
      <dgm:spPr/>
      <dgm:t>
        <a:bodyPr/>
        <a:lstStyle/>
        <a:p>
          <a:pPr algn="l"/>
          <a:r>
            <a:rPr lang="de-DE" sz="2300" b="1" dirty="0" smtClean="0"/>
            <a:t>Also:	</a:t>
          </a:r>
          <a:r>
            <a:rPr lang="de-DE" sz="2000" b="1" dirty="0" smtClean="0"/>
            <a:t>NOMEN(:GEN) + Postposition</a:t>
          </a:r>
        </a:p>
        <a:p>
          <a:pPr algn="l"/>
          <a:r>
            <a:rPr lang="de-DE" sz="2000" b="1" dirty="0" smtClean="0"/>
            <a:t>	&lt; *NOMEN-REL/GEN (= P-</a:t>
          </a:r>
          <a:r>
            <a:rPr lang="de-DE" sz="2000" b="1" dirty="0" err="1" smtClean="0"/>
            <a:t>or</a:t>
          </a:r>
          <a:r>
            <a:rPr lang="de-DE" sz="2000" b="1" dirty="0" smtClean="0"/>
            <a:t>)  NOMEN(:KASUS) (= P-um)</a:t>
          </a:r>
          <a:endParaRPr lang="de-DE" sz="2000" dirty="0"/>
        </a:p>
      </dgm:t>
    </dgm:pt>
    <dgm:pt modelId="{853CBB3A-82C3-4EBA-88FB-513516D38B89}" type="parTrans" cxnId="{D8330E45-E25A-40AC-9CDC-3D7BEE64B4C7}">
      <dgm:prSet/>
      <dgm:spPr/>
      <dgm:t>
        <a:bodyPr/>
        <a:lstStyle/>
        <a:p>
          <a:endParaRPr lang="de-DE"/>
        </a:p>
      </dgm:t>
    </dgm:pt>
    <dgm:pt modelId="{11BA5ED3-5B5E-4923-B9AD-715BCCD72B3D}" type="sibTrans" cxnId="{D8330E45-E25A-40AC-9CDC-3D7BEE64B4C7}">
      <dgm:prSet/>
      <dgm:spPr/>
      <dgm:t>
        <a:bodyPr/>
        <a:lstStyle/>
        <a:p>
          <a:endParaRPr lang="de-DE"/>
        </a:p>
      </dgm:t>
    </dgm:pt>
    <dgm:pt modelId="{FEC8BB77-3B7B-4CE1-9D5C-C7A301B7048D}" type="pres">
      <dgm:prSet presAssocID="{4A523C8D-54D2-4CFE-87B7-4A200986ECD1}" presName="diagram" presStyleCnt="0">
        <dgm:presLayoutVars>
          <dgm:dir/>
          <dgm:resizeHandles val="exact"/>
        </dgm:presLayoutVars>
      </dgm:prSet>
      <dgm:spPr/>
      <dgm:t>
        <a:bodyPr/>
        <a:lstStyle/>
        <a:p>
          <a:endParaRPr lang="de-DE"/>
        </a:p>
      </dgm:t>
    </dgm:pt>
    <dgm:pt modelId="{57A9CA74-1BA9-4BD5-B63F-5AA0AE618679}" type="pres">
      <dgm:prSet presAssocID="{16FC62F2-0C19-4E09-93D2-7F86EDD0EA6C}" presName="node" presStyleLbl="node1" presStyleIdx="0" presStyleCnt="1" custScaleX="506752">
        <dgm:presLayoutVars>
          <dgm:bulletEnabled val="1"/>
        </dgm:presLayoutVars>
      </dgm:prSet>
      <dgm:spPr/>
      <dgm:t>
        <a:bodyPr/>
        <a:lstStyle/>
        <a:p>
          <a:endParaRPr lang="de-DE"/>
        </a:p>
      </dgm:t>
    </dgm:pt>
  </dgm:ptLst>
  <dgm:cxnLst>
    <dgm:cxn modelId="{D8330E45-E25A-40AC-9CDC-3D7BEE64B4C7}" srcId="{4A523C8D-54D2-4CFE-87B7-4A200986ECD1}" destId="{16FC62F2-0C19-4E09-93D2-7F86EDD0EA6C}" srcOrd="0" destOrd="0" parTransId="{853CBB3A-82C3-4EBA-88FB-513516D38B89}" sibTransId="{11BA5ED3-5B5E-4923-B9AD-715BCCD72B3D}"/>
    <dgm:cxn modelId="{6A345D6B-49E1-4A60-B88D-51FC83FBC403}" type="presOf" srcId="{16FC62F2-0C19-4E09-93D2-7F86EDD0EA6C}" destId="{57A9CA74-1BA9-4BD5-B63F-5AA0AE618679}" srcOrd="0" destOrd="0" presId="urn:microsoft.com/office/officeart/2005/8/layout/default#53"/>
    <dgm:cxn modelId="{08B4A6CC-379B-48A4-87D7-2E85C6D809E2}" type="presOf" srcId="{4A523C8D-54D2-4CFE-87B7-4A200986ECD1}" destId="{FEC8BB77-3B7B-4CE1-9D5C-C7A301B7048D}" srcOrd="0" destOrd="0" presId="urn:microsoft.com/office/officeart/2005/8/layout/default#53"/>
    <dgm:cxn modelId="{BA801E3D-132E-469D-8EE2-91ED76994D3A}" type="presParOf" srcId="{FEC8BB77-3B7B-4CE1-9D5C-C7A301B7048D}" destId="{57A9CA74-1BA9-4BD5-B63F-5AA0AE618679}" srcOrd="0" destOrd="0" presId="urn:microsoft.com/office/officeart/2005/8/layout/default#53"/>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28.xml><?xml version="1.0" encoding="utf-8"?>
<dgm:dataModel xmlns:dgm="http://schemas.openxmlformats.org/drawingml/2006/diagram" xmlns:a="http://schemas.openxmlformats.org/drawingml/2006/main">
  <dgm:ptLst>
    <dgm:pt modelId="{FD5E3618-0A3E-45E7-974A-14848B384022}" type="doc">
      <dgm:prSet loTypeId="urn:microsoft.com/office/officeart/2005/8/layout/default#54" loCatId="list" qsTypeId="urn:microsoft.com/office/officeart/2005/8/quickstyle/3d2" qsCatId="3D" csTypeId="urn:microsoft.com/office/officeart/2005/8/colors/accent1_2" csCatId="accent1" phldr="1"/>
      <dgm:spPr/>
      <dgm:t>
        <a:bodyPr/>
        <a:lstStyle/>
        <a:p>
          <a:endParaRPr lang="de-DE"/>
        </a:p>
      </dgm:t>
    </dgm:pt>
    <dgm:pt modelId="{99884AF9-6B28-4CE2-B9D9-CAF40CCE861A}">
      <dgm:prSet phldrT="[Text]"/>
      <dgm:spPr/>
      <dgm:t>
        <a:bodyPr/>
        <a:lstStyle/>
        <a:p>
          <a:r>
            <a:rPr lang="de-DE" b="1" dirty="0" smtClean="0">
              <a:sym typeface="Symbol"/>
            </a:rPr>
            <a:t></a:t>
          </a:r>
          <a:r>
            <a:rPr lang="de-DE" b="1" dirty="0" smtClean="0"/>
            <a:t> Kotext: Verdeutlichung der Beziehungen zwischen Akteuren der Szene, ihrer Rolle in Bezug auf die Ereignisvorstellung</a:t>
          </a:r>
          <a:endParaRPr lang="de-DE" dirty="0"/>
        </a:p>
      </dgm:t>
    </dgm:pt>
    <dgm:pt modelId="{C27904FA-5CFA-4C9C-BEA9-440CAD379DE3}" type="parTrans" cxnId="{0803FBB1-277D-4011-A611-611367C04525}">
      <dgm:prSet/>
      <dgm:spPr/>
      <dgm:t>
        <a:bodyPr/>
        <a:lstStyle/>
        <a:p>
          <a:endParaRPr lang="de-DE"/>
        </a:p>
      </dgm:t>
    </dgm:pt>
    <dgm:pt modelId="{210535A4-CF11-4FF4-BF13-889D80479DEE}" type="sibTrans" cxnId="{0803FBB1-277D-4011-A611-611367C04525}">
      <dgm:prSet/>
      <dgm:spPr/>
      <dgm:t>
        <a:bodyPr/>
        <a:lstStyle/>
        <a:p>
          <a:endParaRPr lang="de-DE"/>
        </a:p>
      </dgm:t>
    </dgm:pt>
    <dgm:pt modelId="{1EA54006-34A9-4FA3-B11A-C05D6BB49DC2}">
      <dgm:prSet phldrT="[Text]"/>
      <dgm:spPr/>
      <dgm:t>
        <a:bodyPr/>
        <a:lstStyle/>
        <a:p>
          <a:r>
            <a:rPr lang="de-DE" b="1" dirty="0" smtClean="0">
              <a:sym typeface="Symbol"/>
            </a:rPr>
            <a:t></a:t>
          </a:r>
          <a:r>
            <a:rPr lang="de-DE" b="1" dirty="0" smtClean="0"/>
            <a:t> Kontext: </a:t>
          </a:r>
          <a:r>
            <a:rPr lang="de-DE" b="1" dirty="0" err="1" smtClean="0"/>
            <a:t>Explizierung</a:t>
          </a:r>
          <a:endParaRPr lang="de-DE" dirty="0"/>
        </a:p>
      </dgm:t>
    </dgm:pt>
    <dgm:pt modelId="{B4E8AF9B-2B12-41C9-A539-60E70B08FFD4}" type="parTrans" cxnId="{E484E74C-D652-4982-8188-19F74BACABF9}">
      <dgm:prSet/>
      <dgm:spPr/>
      <dgm:t>
        <a:bodyPr/>
        <a:lstStyle/>
        <a:p>
          <a:endParaRPr lang="de-DE"/>
        </a:p>
      </dgm:t>
    </dgm:pt>
    <dgm:pt modelId="{A5DAEE67-B457-41AF-AD7E-1B9C8B6BD013}" type="sibTrans" cxnId="{E484E74C-D652-4982-8188-19F74BACABF9}">
      <dgm:prSet/>
      <dgm:spPr/>
      <dgm:t>
        <a:bodyPr/>
        <a:lstStyle/>
        <a:p>
          <a:endParaRPr lang="de-DE"/>
        </a:p>
      </dgm:t>
    </dgm:pt>
    <dgm:pt modelId="{56DB0DB7-FBAC-42C3-852C-3CA80C0E34B9}">
      <dgm:prSet phldrT="[Text]"/>
      <dgm:spPr/>
      <dgm:t>
        <a:bodyPr/>
        <a:lstStyle/>
        <a:p>
          <a:r>
            <a:rPr lang="de-DE" b="1" dirty="0" smtClean="0">
              <a:sym typeface="Symbol"/>
            </a:rPr>
            <a:t></a:t>
          </a:r>
          <a:r>
            <a:rPr lang="de-DE" b="1" dirty="0" smtClean="0"/>
            <a:t> Abbildung von Kategorisierungen</a:t>
          </a:r>
          <a:endParaRPr lang="de-DE" dirty="0"/>
        </a:p>
      </dgm:t>
    </dgm:pt>
    <dgm:pt modelId="{3E6D9029-8A8C-4F3C-9840-76ECE6F610BC}" type="parTrans" cxnId="{4CEFB312-02BB-48A1-B55C-BEE833789DBF}">
      <dgm:prSet/>
      <dgm:spPr/>
      <dgm:t>
        <a:bodyPr/>
        <a:lstStyle/>
        <a:p>
          <a:endParaRPr lang="de-DE"/>
        </a:p>
      </dgm:t>
    </dgm:pt>
    <dgm:pt modelId="{D97B3A0D-5AFE-4A48-99BD-817899B276D7}" type="sibTrans" cxnId="{4CEFB312-02BB-48A1-B55C-BEE833789DBF}">
      <dgm:prSet/>
      <dgm:spPr/>
      <dgm:t>
        <a:bodyPr/>
        <a:lstStyle/>
        <a:p>
          <a:endParaRPr lang="de-DE"/>
        </a:p>
      </dgm:t>
    </dgm:pt>
    <dgm:pt modelId="{CE72919B-FB5F-4D5F-828C-823AF912CE8A}">
      <dgm:prSet phldrT="[Text]"/>
      <dgm:spPr/>
      <dgm:t>
        <a:bodyPr/>
        <a:lstStyle/>
        <a:p>
          <a:r>
            <a:rPr lang="de-DE" b="1" dirty="0" smtClean="0">
              <a:sym typeface="Symbol"/>
            </a:rPr>
            <a:t></a:t>
          </a:r>
          <a:r>
            <a:rPr lang="de-DE" b="1" dirty="0" smtClean="0"/>
            <a:t> Steuerung der Aufmerksamkeit in Bezug auf Akteure (Vordergrund/Hintergrund, Fokus usw.) [= Gliederung des Informationsflusses]</a:t>
          </a:r>
          <a:endParaRPr lang="de-DE" dirty="0"/>
        </a:p>
      </dgm:t>
    </dgm:pt>
    <dgm:pt modelId="{3FBB78EA-0A02-4FFB-9DF4-209A88775665}" type="parTrans" cxnId="{380D5272-AA8E-4B62-85BE-5EADDD0CEF5A}">
      <dgm:prSet/>
      <dgm:spPr/>
      <dgm:t>
        <a:bodyPr/>
        <a:lstStyle/>
        <a:p>
          <a:endParaRPr lang="de-DE"/>
        </a:p>
      </dgm:t>
    </dgm:pt>
    <dgm:pt modelId="{DEF9BEA9-6BB0-451C-B78F-BDD38F0623F2}" type="sibTrans" cxnId="{380D5272-AA8E-4B62-85BE-5EADDD0CEF5A}">
      <dgm:prSet/>
      <dgm:spPr/>
      <dgm:t>
        <a:bodyPr/>
        <a:lstStyle/>
        <a:p>
          <a:endParaRPr lang="de-DE"/>
        </a:p>
      </dgm:t>
    </dgm:pt>
    <dgm:pt modelId="{93A934A0-ED5E-41B4-9367-78AFC4679A61}" type="pres">
      <dgm:prSet presAssocID="{FD5E3618-0A3E-45E7-974A-14848B384022}" presName="diagram" presStyleCnt="0">
        <dgm:presLayoutVars>
          <dgm:dir/>
          <dgm:resizeHandles val="exact"/>
        </dgm:presLayoutVars>
      </dgm:prSet>
      <dgm:spPr/>
      <dgm:t>
        <a:bodyPr/>
        <a:lstStyle/>
        <a:p>
          <a:endParaRPr lang="de-DE"/>
        </a:p>
      </dgm:t>
    </dgm:pt>
    <dgm:pt modelId="{509F7EF5-72A7-460E-A03B-EBA82C60B133}" type="pres">
      <dgm:prSet presAssocID="{99884AF9-6B28-4CE2-B9D9-CAF40CCE861A}" presName="node" presStyleLbl="node1" presStyleIdx="0" presStyleCnt="4" custLinFactNeighborX="-3093" custLinFactNeighborY="13338">
        <dgm:presLayoutVars>
          <dgm:bulletEnabled val="1"/>
        </dgm:presLayoutVars>
      </dgm:prSet>
      <dgm:spPr/>
      <dgm:t>
        <a:bodyPr/>
        <a:lstStyle/>
        <a:p>
          <a:endParaRPr lang="de-DE"/>
        </a:p>
      </dgm:t>
    </dgm:pt>
    <dgm:pt modelId="{5E22B532-C246-42CF-A523-33055174E22B}" type="pres">
      <dgm:prSet presAssocID="{210535A4-CF11-4FF4-BF13-889D80479DEE}" presName="sibTrans" presStyleCnt="0"/>
      <dgm:spPr/>
    </dgm:pt>
    <dgm:pt modelId="{FD990B28-36C6-4D26-92F0-7D4A55207113}" type="pres">
      <dgm:prSet presAssocID="{1EA54006-34A9-4FA3-B11A-C05D6BB49DC2}" presName="node" presStyleLbl="node1" presStyleIdx="1" presStyleCnt="4" custScaleY="46607">
        <dgm:presLayoutVars>
          <dgm:bulletEnabled val="1"/>
        </dgm:presLayoutVars>
      </dgm:prSet>
      <dgm:spPr/>
      <dgm:t>
        <a:bodyPr/>
        <a:lstStyle/>
        <a:p>
          <a:endParaRPr lang="de-DE"/>
        </a:p>
      </dgm:t>
    </dgm:pt>
    <dgm:pt modelId="{F1BA2B57-A404-404C-ADAE-C39BD4CF39A8}" type="pres">
      <dgm:prSet presAssocID="{A5DAEE67-B457-41AF-AD7E-1B9C8B6BD013}" presName="sibTrans" presStyleCnt="0"/>
      <dgm:spPr/>
    </dgm:pt>
    <dgm:pt modelId="{E23B60C0-B1AC-4FC5-B5CB-2115CF3A1735}" type="pres">
      <dgm:prSet presAssocID="{56DB0DB7-FBAC-42C3-852C-3CA80C0E34B9}" presName="node" presStyleLbl="node1" presStyleIdx="2" presStyleCnt="4" custScaleY="46807" custLinFactNeighborX="-3093">
        <dgm:presLayoutVars>
          <dgm:bulletEnabled val="1"/>
        </dgm:presLayoutVars>
      </dgm:prSet>
      <dgm:spPr/>
      <dgm:t>
        <a:bodyPr/>
        <a:lstStyle/>
        <a:p>
          <a:endParaRPr lang="de-DE"/>
        </a:p>
      </dgm:t>
    </dgm:pt>
    <dgm:pt modelId="{E69C2069-3BAE-4248-84B0-6B18519B6575}" type="pres">
      <dgm:prSet presAssocID="{D97B3A0D-5AFE-4A48-99BD-817899B276D7}" presName="sibTrans" presStyleCnt="0"/>
      <dgm:spPr/>
    </dgm:pt>
    <dgm:pt modelId="{1B9289FE-A87D-4267-9871-96D7F5C2C63E}" type="pres">
      <dgm:prSet presAssocID="{CE72919B-FB5F-4D5F-828C-823AF912CE8A}" presName="node" presStyleLbl="node1" presStyleIdx="3" presStyleCnt="4" custLinFactNeighborY="-16674">
        <dgm:presLayoutVars>
          <dgm:bulletEnabled val="1"/>
        </dgm:presLayoutVars>
      </dgm:prSet>
      <dgm:spPr/>
      <dgm:t>
        <a:bodyPr/>
        <a:lstStyle/>
        <a:p>
          <a:endParaRPr lang="de-DE"/>
        </a:p>
      </dgm:t>
    </dgm:pt>
  </dgm:ptLst>
  <dgm:cxnLst>
    <dgm:cxn modelId="{C0DDFEB1-051C-4CF9-B275-1A7CACD8921A}" type="presOf" srcId="{1EA54006-34A9-4FA3-B11A-C05D6BB49DC2}" destId="{FD990B28-36C6-4D26-92F0-7D4A55207113}" srcOrd="0" destOrd="0" presId="urn:microsoft.com/office/officeart/2005/8/layout/default#54"/>
    <dgm:cxn modelId="{4CEFB312-02BB-48A1-B55C-BEE833789DBF}" srcId="{FD5E3618-0A3E-45E7-974A-14848B384022}" destId="{56DB0DB7-FBAC-42C3-852C-3CA80C0E34B9}" srcOrd="2" destOrd="0" parTransId="{3E6D9029-8A8C-4F3C-9840-76ECE6F610BC}" sibTransId="{D97B3A0D-5AFE-4A48-99BD-817899B276D7}"/>
    <dgm:cxn modelId="{0803FBB1-277D-4011-A611-611367C04525}" srcId="{FD5E3618-0A3E-45E7-974A-14848B384022}" destId="{99884AF9-6B28-4CE2-B9D9-CAF40CCE861A}" srcOrd="0" destOrd="0" parTransId="{C27904FA-5CFA-4C9C-BEA9-440CAD379DE3}" sibTransId="{210535A4-CF11-4FF4-BF13-889D80479DEE}"/>
    <dgm:cxn modelId="{D8F9F9FE-1D6A-4712-87D7-777239B37C6E}" type="presOf" srcId="{CE72919B-FB5F-4D5F-828C-823AF912CE8A}" destId="{1B9289FE-A87D-4267-9871-96D7F5C2C63E}" srcOrd="0" destOrd="0" presId="urn:microsoft.com/office/officeart/2005/8/layout/default#54"/>
    <dgm:cxn modelId="{380D5272-AA8E-4B62-85BE-5EADDD0CEF5A}" srcId="{FD5E3618-0A3E-45E7-974A-14848B384022}" destId="{CE72919B-FB5F-4D5F-828C-823AF912CE8A}" srcOrd="3" destOrd="0" parTransId="{3FBB78EA-0A02-4FFB-9DF4-209A88775665}" sibTransId="{DEF9BEA9-6BB0-451C-B78F-BDD38F0623F2}"/>
    <dgm:cxn modelId="{5CE3E690-4743-4F9A-94D9-D50F652D2842}" type="presOf" srcId="{99884AF9-6B28-4CE2-B9D9-CAF40CCE861A}" destId="{509F7EF5-72A7-460E-A03B-EBA82C60B133}" srcOrd="0" destOrd="0" presId="urn:microsoft.com/office/officeart/2005/8/layout/default#54"/>
    <dgm:cxn modelId="{776F2F1E-01BD-46D5-BDDE-9F173F9B881C}" type="presOf" srcId="{56DB0DB7-FBAC-42C3-852C-3CA80C0E34B9}" destId="{E23B60C0-B1AC-4FC5-B5CB-2115CF3A1735}" srcOrd="0" destOrd="0" presId="urn:microsoft.com/office/officeart/2005/8/layout/default#54"/>
    <dgm:cxn modelId="{E484E74C-D652-4982-8188-19F74BACABF9}" srcId="{FD5E3618-0A3E-45E7-974A-14848B384022}" destId="{1EA54006-34A9-4FA3-B11A-C05D6BB49DC2}" srcOrd="1" destOrd="0" parTransId="{B4E8AF9B-2B12-41C9-A539-60E70B08FFD4}" sibTransId="{A5DAEE67-B457-41AF-AD7E-1B9C8B6BD013}"/>
    <dgm:cxn modelId="{BAF573DA-A3E3-4C41-A044-C7078C3D7A39}" type="presOf" srcId="{FD5E3618-0A3E-45E7-974A-14848B384022}" destId="{93A934A0-ED5E-41B4-9367-78AFC4679A61}" srcOrd="0" destOrd="0" presId="urn:microsoft.com/office/officeart/2005/8/layout/default#54"/>
    <dgm:cxn modelId="{392378C6-5C18-465C-B55F-E6CDCE90F3DD}" type="presParOf" srcId="{93A934A0-ED5E-41B4-9367-78AFC4679A61}" destId="{509F7EF5-72A7-460E-A03B-EBA82C60B133}" srcOrd="0" destOrd="0" presId="urn:microsoft.com/office/officeart/2005/8/layout/default#54"/>
    <dgm:cxn modelId="{E84C628D-7EB5-405D-B4ED-F09FF6AF9BC3}" type="presParOf" srcId="{93A934A0-ED5E-41B4-9367-78AFC4679A61}" destId="{5E22B532-C246-42CF-A523-33055174E22B}" srcOrd="1" destOrd="0" presId="urn:microsoft.com/office/officeart/2005/8/layout/default#54"/>
    <dgm:cxn modelId="{0D5A660F-431D-4E2E-B415-6218584D9C1C}" type="presParOf" srcId="{93A934A0-ED5E-41B4-9367-78AFC4679A61}" destId="{FD990B28-36C6-4D26-92F0-7D4A55207113}" srcOrd="2" destOrd="0" presId="urn:microsoft.com/office/officeart/2005/8/layout/default#54"/>
    <dgm:cxn modelId="{85D56E6E-B2F2-4FC1-9EEB-917BE02FE488}" type="presParOf" srcId="{93A934A0-ED5E-41B4-9367-78AFC4679A61}" destId="{F1BA2B57-A404-404C-ADAE-C39BD4CF39A8}" srcOrd="3" destOrd="0" presId="urn:microsoft.com/office/officeart/2005/8/layout/default#54"/>
    <dgm:cxn modelId="{32CB521A-B6BA-4AE9-84BB-711F416886A0}" type="presParOf" srcId="{93A934A0-ED5E-41B4-9367-78AFC4679A61}" destId="{E23B60C0-B1AC-4FC5-B5CB-2115CF3A1735}" srcOrd="4" destOrd="0" presId="urn:microsoft.com/office/officeart/2005/8/layout/default#54"/>
    <dgm:cxn modelId="{DCA7F718-5919-4C92-A540-8CD5685C1FC7}" type="presParOf" srcId="{93A934A0-ED5E-41B4-9367-78AFC4679A61}" destId="{E69C2069-3BAE-4248-84B0-6B18519B6575}" srcOrd="5" destOrd="0" presId="urn:microsoft.com/office/officeart/2005/8/layout/default#54"/>
    <dgm:cxn modelId="{2BE2D475-70E3-457A-91D3-F9DC3CC36402}" type="presParOf" srcId="{93A934A0-ED5E-41B4-9367-78AFC4679A61}" destId="{1B9289FE-A87D-4267-9871-96D7F5C2C63E}" srcOrd="6" destOrd="0" presId="urn:microsoft.com/office/officeart/2005/8/layout/default#5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9.xml><?xml version="1.0" encoding="utf-8"?>
<dgm:dataModel xmlns:dgm="http://schemas.openxmlformats.org/drawingml/2006/diagram" xmlns:a="http://schemas.openxmlformats.org/drawingml/2006/main">
  <dgm:ptLst>
    <dgm:pt modelId="{2E32E7F4-CD6D-433D-ADB1-BCF612E90F8B}" type="doc">
      <dgm:prSet loTypeId="urn:microsoft.com/office/officeart/2005/8/layout/default#55" loCatId="list" qsTypeId="urn:microsoft.com/office/officeart/2005/8/quickstyle/3d2" qsCatId="3D" csTypeId="urn:microsoft.com/office/officeart/2005/8/colors/accent1_2" csCatId="accent1" phldr="1"/>
      <dgm:spPr/>
      <dgm:t>
        <a:bodyPr/>
        <a:lstStyle/>
        <a:p>
          <a:endParaRPr lang="de-DE"/>
        </a:p>
      </dgm:t>
    </dgm:pt>
    <dgm:pt modelId="{0B69A825-A0C6-4B38-8C33-7565E15FC39A}">
      <dgm:prSet phldrT="[Text]"/>
      <dgm:spPr/>
      <dgm:t>
        <a:bodyPr/>
        <a:lstStyle/>
        <a:p>
          <a:r>
            <a:rPr lang="de-DE" b="1" dirty="0" smtClean="0"/>
            <a:t>Übertragung von </a:t>
          </a:r>
          <a:r>
            <a:rPr lang="de-DE" b="1" i="1" dirty="0" smtClean="0"/>
            <a:t>generalisierten</a:t>
          </a:r>
          <a:r>
            <a:rPr lang="de-DE" b="1" dirty="0" smtClean="0"/>
            <a:t> (</a:t>
          </a:r>
          <a:r>
            <a:rPr lang="de-DE" b="1" dirty="0" err="1" smtClean="0"/>
            <a:t>kategoriellen</a:t>
          </a:r>
          <a:r>
            <a:rPr lang="de-DE" b="1" dirty="0" smtClean="0"/>
            <a:t>) 'Eigenschaften' einer Einheit des Kotextes auf eine andere Einheit:</a:t>
          </a:r>
          <a:endParaRPr lang="de-DE" dirty="0"/>
        </a:p>
      </dgm:t>
    </dgm:pt>
    <dgm:pt modelId="{240F152B-27DD-4E1D-B5DF-8077CEA276F1}" type="parTrans" cxnId="{734B80CD-9134-46A4-BA8B-B9DEAA671D7F}">
      <dgm:prSet/>
      <dgm:spPr/>
      <dgm:t>
        <a:bodyPr/>
        <a:lstStyle/>
        <a:p>
          <a:endParaRPr lang="de-DE"/>
        </a:p>
      </dgm:t>
    </dgm:pt>
    <dgm:pt modelId="{F5BDE94D-BB3C-445F-912D-924EE9DD0855}" type="sibTrans" cxnId="{734B80CD-9134-46A4-BA8B-B9DEAA671D7F}">
      <dgm:prSet/>
      <dgm:spPr/>
      <dgm:t>
        <a:bodyPr/>
        <a:lstStyle/>
        <a:p>
          <a:endParaRPr lang="de-DE"/>
        </a:p>
      </dgm:t>
    </dgm:pt>
    <dgm:pt modelId="{503A0247-1626-4EF4-A8C7-7365BF7FD012}" type="pres">
      <dgm:prSet presAssocID="{2E32E7F4-CD6D-433D-ADB1-BCF612E90F8B}" presName="diagram" presStyleCnt="0">
        <dgm:presLayoutVars>
          <dgm:dir/>
          <dgm:resizeHandles val="exact"/>
        </dgm:presLayoutVars>
      </dgm:prSet>
      <dgm:spPr/>
      <dgm:t>
        <a:bodyPr/>
        <a:lstStyle/>
        <a:p>
          <a:endParaRPr lang="de-DE"/>
        </a:p>
      </dgm:t>
    </dgm:pt>
    <dgm:pt modelId="{A6ACF53E-95D3-4BD7-A37A-65F638715B7E}" type="pres">
      <dgm:prSet presAssocID="{0B69A825-A0C6-4B38-8C33-7565E15FC39A}" presName="node" presStyleLbl="node1" presStyleIdx="0" presStyleCnt="1" custScaleX="497420">
        <dgm:presLayoutVars>
          <dgm:bulletEnabled val="1"/>
        </dgm:presLayoutVars>
      </dgm:prSet>
      <dgm:spPr/>
      <dgm:t>
        <a:bodyPr/>
        <a:lstStyle/>
        <a:p>
          <a:endParaRPr lang="de-DE"/>
        </a:p>
      </dgm:t>
    </dgm:pt>
  </dgm:ptLst>
  <dgm:cxnLst>
    <dgm:cxn modelId="{0CD69349-66B7-4CA8-944D-1A2213A745E7}" type="presOf" srcId="{0B69A825-A0C6-4B38-8C33-7565E15FC39A}" destId="{A6ACF53E-95D3-4BD7-A37A-65F638715B7E}" srcOrd="0" destOrd="0" presId="urn:microsoft.com/office/officeart/2005/8/layout/default#55"/>
    <dgm:cxn modelId="{734B80CD-9134-46A4-BA8B-B9DEAA671D7F}" srcId="{2E32E7F4-CD6D-433D-ADB1-BCF612E90F8B}" destId="{0B69A825-A0C6-4B38-8C33-7565E15FC39A}" srcOrd="0" destOrd="0" parTransId="{240F152B-27DD-4E1D-B5DF-8077CEA276F1}" sibTransId="{F5BDE94D-BB3C-445F-912D-924EE9DD0855}"/>
    <dgm:cxn modelId="{B3A2BB01-2150-47C6-B93B-89D5140491C0}" type="presOf" srcId="{2E32E7F4-CD6D-433D-ADB1-BCF612E90F8B}" destId="{503A0247-1626-4EF4-A8C7-7365BF7FD012}" srcOrd="0" destOrd="0" presId="urn:microsoft.com/office/officeart/2005/8/layout/default#55"/>
    <dgm:cxn modelId="{62D8C469-C9BA-4C2B-9403-D032CE63A547}" type="presParOf" srcId="{503A0247-1626-4EF4-A8C7-7365BF7FD012}" destId="{A6ACF53E-95D3-4BD7-A37A-65F638715B7E}" srcOrd="0" destOrd="0" presId="urn:microsoft.com/office/officeart/2005/8/layout/default#5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A0C50774-071D-4C03-8F32-20226CA34DB8}" type="doc">
      <dgm:prSet loTypeId="urn:microsoft.com/office/officeart/2005/8/layout/list1" loCatId="list" qsTypeId="urn:microsoft.com/office/officeart/2005/8/quickstyle/3d2" qsCatId="3D" csTypeId="urn:microsoft.com/office/officeart/2005/8/colors/accent1_2" csCatId="accent1" phldr="1"/>
      <dgm:spPr/>
      <dgm:t>
        <a:bodyPr/>
        <a:lstStyle/>
        <a:p>
          <a:endParaRPr lang="de-DE"/>
        </a:p>
      </dgm:t>
    </dgm:pt>
    <dgm:pt modelId="{6561764F-AF31-4DAD-ABBD-F8DCC0817F2D}">
      <dgm:prSet phldrT="[Text]" custT="1"/>
      <dgm:spPr/>
      <dgm:t>
        <a:bodyPr/>
        <a:lstStyle/>
        <a:p>
          <a:r>
            <a:rPr lang="de-DE" sz="3200" dirty="0" smtClean="0"/>
            <a:t>Echo-Prinzip:</a:t>
          </a:r>
          <a:endParaRPr lang="de-DE" sz="3200" dirty="0"/>
        </a:p>
      </dgm:t>
    </dgm:pt>
    <dgm:pt modelId="{D07A7543-C838-44F7-A7CB-55A47496B3F3}" type="parTrans" cxnId="{0B5FB4F8-D2BD-40C5-B62B-B41A901E301A}">
      <dgm:prSet/>
      <dgm:spPr/>
      <dgm:t>
        <a:bodyPr/>
        <a:lstStyle/>
        <a:p>
          <a:endParaRPr lang="de-DE"/>
        </a:p>
      </dgm:t>
    </dgm:pt>
    <dgm:pt modelId="{34A6EBEC-7D87-4093-9DB1-B6E85AAB33B7}" type="sibTrans" cxnId="{0B5FB4F8-D2BD-40C5-B62B-B41A901E301A}">
      <dgm:prSet/>
      <dgm:spPr/>
      <dgm:t>
        <a:bodyPr/>
        <a:lstStyle/>
        <a:p>
          <a:endParaRPr lang="de-DE"/>
        </a:p>
      </dgm:t>
    </dgm:pt>
    <dgm:pt modelId="{4182AE0B-3EC6-47EC-9415-E0D8A73EAEF4}">
      <dgm:prSet custT="1"/>
      <dgm:spPr/>
      <dgm:t>
        <a:bodyPr/>
        <a:lstStyle/>
        <a:p>
          <a:endParaRPr lang="de-DE" sz="2800" dirty="0"/>
        </a:p>
      </dgm:t>
    </dgm:pt>
    <dgm:pt modelId="{6CAEE39D-51C6-449A-91E9-489A6B67C4D4}" type="parTrans" cxnId="{C60DEA49-EF44-4590-A8AA-432D93B98CE9}">
      <dgm:prSet/>
      <dgm:spPr/>
      <dgm:t>
        <a:bodyPr/>
        <a:lstStyle/>
        <a:p>
          <a:endParaRPr lang="de-DE"/>
        </a:p>
      </dgm:t>
    </dgm:pt>
    <dgm:pt modelId="{7E6BCC92-8FFB-4C22-AE34-D5143CCE77DF}" type="sibTrans" cxnId="{C60DEA49-EF44-4590-A8AA-432D93B98CE9}">
      <dgm:prSet/>
      <dgm:spPr/>
      <dgm:t>
        <a:bodyPr/>
        <a:lstStyle/>
        <a:p>
          <a:endParaRPr lang="de-DE"/>
        </a:p>
      </dgm:t>
    </dgm:pt>
    <dgm:pt modelId="{9CC129A8-B4C5-4443-BFFD-20581F6DC8BC}">
      <dgm:prSet custT="1"/>
      <dgm:spPr/>
      <dgm:t>
        <a:bodyPr/>
        <a:lstStyle/>
        <a:p>
          <a:r>
            <a:rPr lang="de-DE" sz="2800" b="1" smtClean="0"/>
            <a:t>Ein Morphem spiegelt </a:t>
          </a:r>
          <a:r>
            <a:rPr lang="de-DE" sz="2800" b="1" i="1" smtClean="0"/>
            <a:t>Eigenschaften </a:t>
          </a:r>
          <a:r>
            <a:rPr lang="de-DE" sz="2800" b="1" smtClean="0"/>
            <a:t>einer kontextuellen Größe </a:t>
          </a:r>
          <a:r>
            <a:rPr lang="de-DE" sz="2800" b="1" i="1" smtClean="0"/>
            <a:t>in </a:t>
          </a:r>
          <a:r>
            <a:rPr lang="de-DE" sz="2800" b="1" smtClean="0"/>
            <a:t>eine Gestalt </a:t>
          </a:r>
          <a:r>
            <a:rPr lang="de-DE" sz="2800" b="1" i="1" smtClean="0"/>
            <a:t>hinein</a:t>
          </a:r>
          <a:r>
            <a:rPr lang="de-DE" sz="2800" b="1" smtClean="0"/>
            <a:t>.</a:t>
          </a:r>
          <a:endParaRPr lang="de-DE" sz="2800" dirty="0"/>
        </a:p>
      </dgm:t>
    </dgm:pt>
    <dgm:pt modelId="{CCD0BA36-08ED-4BBB-B9F9-C5677A6BF776}" type="parTrans" cxnId="{3D4C9A5E-2F20-45D5-91A0-CAD600D995C4}">
      <dgm:prSet/>
      <dgm:spPr/>
      <dgm:t>
        <a:bodyPr/>
        <a:lstStyle/>
        <a:p>
          <a:endParaRPr lang="de-DE"/>
        </a:p>
      </dgm:t>
    </dgm:pt>
    <dgm:pt modelId="{455E0A0B-83C3-4D81-A445-0E701F630573}" type="sibTrans" cxnId="{3D4C9A5E-2F20-45D5-91A0-CAD600D995C4}">
      <dgm:prSet/>
      <dgm:spPr/>
      <dgm:t>
        <a:bodyPr/>
        <a:lstStyle/>
        <a:p>
          <a:endParaRPr lang="de-DE"/>
        </a:p>
      </dgm:t>
    </dgm:pt>
    <dgm:pt modelId="{357630C5-81D5-4EAF-B0B8-5D1F062C199D}">
      <dgm:prSet custT="1"/>
      <dgm:spPr/>
      <dgm:t>
        <a:bodyPr/>
        <a:lstStyle/>
        <a:p>
          <a:r>
            <a:rPr lang="de-DE" sz="2800" b="1" dirty="0" smtClean="0"/>
            <a:t>Dabei machen die in einem Morphem symbolisierten Eigenschaften seinen semantischen Wert ('Bedeutung'/Funktion') aus.</a:t>
          </a:r>
          <a:endParaRPr lang="de-DE" sz="2800" dirty="0"/>
        </a:p>
      </dgm:t>
    </dgm:pt>
    <dgm:pt modelId="{DE9106F1-F75A-4B7D-B6BF-03B20AA60EAE}" type="parTrans" cxnId="{89491D44-0B65-4569-AB8D-ED9A5B8F8FA0}">
      <dgm:prSet/>
      <dgm:spPr/>
      <dgm:t>
        <a:bodyPr/>
        <a:lstStyle/>
        <a:p>
          <a:endParaRPr lang="de-DE"/>
        </a:p>
      </dgm:t>
    </dgm:pt>
    <dgm:pt modelId="{3CA03A85-C338-40D3-8AF8-F1459DCEFEC4}" type="sibTrans" cxnId="{89491D44-0B65-4569-AB8D-ED9A5B8F8FA0}">
      <dgm:prSet/>
      <dgm:spPr/>
      <dgm:t>
        <a:bodyPr/>
        <a:lstStyle/>
        <a:p>
          <a:endParaRPr lang="de-DE"/>
        </a:p>
      </dgm:t>
    </dgm:pt>
    <dgm:pt modelId="{3CB34E00-CD22-4E7C-A2A4-2162518A18F9}" type="pres">
      <dgm:prSet presAssocID="{A0C50774-071D-4C03-8F32-20226CA34DB8}" presName="linear" presStyleCnt="0">
        <dgm:presLayoutVars>
          <dgm:dir/>
          <dgm:animLvl val="lvl"/>
          <dgm:resizeHandles val="exact"/>
        </dgm:presLayoutVars>
      </dgm:prSet>
      <dgm:spPr/>
      <dgm:t>
        <a:bodyPr/>
        <a:lstStyle/>
        <a:p>
          <a:endParaRPr lang="de-DE"/>
        </a:p>
      </dgm:t>
    </dgm:pt>
    <dgm:pt modelId="{597EE093-6B13-4B79-ADA2-5DEE9DE90690}" type="pres">
      <dgm:prSet presAssocID="{6561764F-AF31-4DAD-ABBD-F8DCC0817F2D}" presName="parentLin" presStyleCnt="0"/>
      <dgm:spPr/>
      <dgm:t>
        <a:bodyPr/>
        <a:lstStyle/>
        <a:p>
          <a:endParaRPr lang="de-DE"/>
        </a:p>
      </dgm:t>
    </dgm:pt>
    <dgm:pt modelId="{CB93B4B2-DA4F-4AA1-9226-11A91C8636A3}" type="pres">
      <dgm:prSet presAssocID="{6561764F-AF31-4DAD-ABBD-F8DCC0817F2D}" presName="parentLeftMargin" presStyleLbl="node1" presStyleIdx="0" presStyleCnt="1"/>
      <dgm:spPr/>
      <dgm:t>
        <a:bodyPr/>
        <a:lstStyle/>
        <a:p>
          <a:endParaRPr lang="de-DE"/>
        </a:p>
      </dgm:t>
    </dgm:pt>
    <dgm:pt modelId="{25B7E367-E848-48C4-9D0D-F211177C4C2A}" type="pres">
      <dgm:prSet presAssocID="{6561764F-AF31-4DAD-ABBD-F8DCC0817F2D}" presName="parentText" presStyleLbl="node1" presStyleIdx="0" presStyleCnt="1" custScaleX="53597" custScaleY="468786" custLinFactNeighborX="-83193" custLinFactNeighborY="-3590">
        <dgm:presLayoutVars>
          <dgm:chMax val="0"/>
          <dgm:bulletEnabled val="1"/>
        </dgm:presLayoutVars>
      </dgm:prSet>
      <dgm:spPr/>
      <dgm:t>
        <a:bodyPr/>
        <a:lstStyle/>
        <a:p>
          <a:endParaRPr lang="de-DE"/>
        </a:p>
      </dgm:t>
    </dgm:pt>
    <dgm:pt modelId="{C5FDE0AE-A909-4704-A0FE-5BAA60641086}" type="pres">
      <dgm:prSet presAssocID="{6561764F-AF31-4DAD-ABBD-F8DCC0817F2D}" presName="negativeSpace" presStyleCnt="0"/>
      <dgm:spPr/>
      <dgm:t>
        <a:bodyPr/>
        <a:lstStyle/>
        <a:p>
          <a:endParaRPr lang="de-DE"/>
        </a:p>
      </dgm:t>
    </dgm:pt>
    <dgm:pt modelId="{3AF82CD8-D171-4352-BCD5-503E509E0910}" type="pres">
      <dgm:prSet presAssocID="{6561764F-AF31-4DAD-ABBD-F8DCC0817F2D}" presName="childText" presStyleLbl="conFgAcc1" presStyleIdx="0" presStyleCnt="1" custScaleY="122930" custLinFactY="-12164" custLinFactNeighborY="-100000">
        <dgm:presLayoutVars>
          <dgm:bulletEnabled val="1"/>
        </dgm:presLayoutVars>
      </dgm:prSet>
      <dgm:spPr/>
      <dgm:t>
        <a:bodyPr/>
        <a:lstStyle/>
        <a:p>
          <a:endParaRPr lang="de-DE"/>
        </a:p>
      </dgm:t>
    </dgm:pt>
  </dgm:ptLst>
  <dgm:cxnLst>
    <dgm:cxn modelId="{0B5FB4F8-D2BD-40C5-B62B-B41A901E301A}" srcId="{A0C50774-071D-4C03-8F32-20226CA34DB8}" destId="{6561764F-AF31-4DAD-ABBD-F8DCC0817F2D}" srcOrd="0" destOrd="0" parTransId="{D07A7543-C838-44F7-A7CB-55A47496B3F3}" sibTransId="{34A6EBEC-7D87-4093-9DB1-B6E85AAB33B7}"/>
    <dgm:cxn modelId="{01200F61-6331-4D0E-8797-D7D5005C152C}" type="presOf" srcId="{357630C5-81D5-4EAF-B0B8-5D1F062C199D}" destId="{3AF82CD8-D171-4352-BCD5-503E509E0910}" srcOrd="0" destOrd="2" presId="urn:microsoft.com/office/officeart/2005/8/layout/list1"/>
    <dgm:cxn modelId="{3D4C9A5E-2F20-45D5-91A0-CAD600D995C4}" srcId="{6561764F-AF31-4DAD-ABBD-F8DCC0817F2D}" destId="{9CC129A8-B4C5-4443-BFFD-20581F6DC8BC}" srcOrd="1" destOrd="0" parTransId="{CCD0BA36-08ED-4BBB-B9F9-C5677A6BF776}" sibTransId="{455E0A0B-83C3-4D81-A445-0E701F630573}"/>
    <dgm:cxn modelId="{94635136-19B5-4A40-85A9-D5F639668277}" type="presOf" srcId="{6561764F-AF31-4DAD-ABBD-F8DCC0817F2D}" destId="{CB93B4B2-DA4F-4AA1-9226-11A91C8636A3}" srcOrd="0" destOrd="0" presId="urn:microsoft.com/office/officeart/2005/8/layout/list1"/>
    <dgm:cxn modelId="{1BBB277B-B5F4-4B61-B8F8-7E503FFB4C2D}" type="presOf" srcId="{A0C50774-071D-4C03-8F32-20226CA34DB8}" destId="{3CB34E00-CD22-4E7C-A2A4-2162518A18F9}" srcOrd="0" destOrd="0" presId="urn:microsoft.com/office/officeart/2005/8/layout/list1"/>
    <dgm:cxn modelId="{E34AC22D-DBFF-4201-8354-3C6CC04FCCC7}" type="presOf" srcId="{4182AE0B-3EC6-47EC-9415-E0D8A73EAEF4}" destId="{3AF82CD8-D171-4352-BCD5-503E509E0910}" srcOrd="0" destOrd="0" presId="urn:microsoft.com/office/officeart/2005/8/layout/list1"/>
    <dgm:cxn modelId="{8E9DDFFB-476D-4372-8146-6592A8375037}" type="presOf" srcId="{6561764F-AF31-4DAD-ABBD-F8DCC0817F2D}" destId="{25B7E367-E848-48C4-9D0D-F211177C4C2A}" srcOrd="1" destOrd="0" presId="urn:microsoft.com/office/officeart/2005/8/layout/list1"/>
    <dgm:cxn modelId="{59F17D3C-6140-4898-981F-4448AC693323}" type="presOf" srcId="{9CC129A8-B4C5-4443-BFFD-20581F6DC8BC}" destId="{3AF82CD8-D171-4352-BCD5-503E509E0910}" srcOrd="0" destOrd="1" presId="urn:microsoft.com/office/officeart/2005/8/layout/list1"/>
    <dgm:cxn modelId="{89491D44-0B65-4569-AB8D-ED9A5B8F8FA0}" srcId="{6561764F-AF31-4DAD-ABBD-F8DCC0817F2D}" destId="{357630C5-81D5-4EAF-B0B8-5D1F062C199D}" srcOrd="2" destOrd="0" parTransId="{DE9106F1-F75A-4B7D-B6BF-03B20AA60EAE}" sibTransId="{3CA03A85-C338-40D3-8AF8-F1459DCEFEC4}"/>
    <dgm:cxn modelId="{C60DEA49-EF44-4590-A8AA-432D93B98CE9}" srcId="{6561764F-AF31-4DAD-ABBD-F8DCC0817F2D}" destId="{4182AE0B-3EC6-47EC-9415-E0D8A73EAEF4}" srcOrd="0" destOrd="0" parTransId="{6CAEE39D-51C6-449A-91E9-489A6B67C4D4}" sibTransId="{7E6BCC92-8FFB-4C22-AE34-D5143CCE77DF}"/>
    <dgm:cxn modelId="{1D1AF39B-5C41-40E6-93B5-743A43C56269}" type="presParOf" srcId="{3CB34E00-CD22-4E7C-A2A4-2162518A18F9}" destId="{597EE093-6B13-4B79-ADA2-5DEE9DE90690}" srcOrd="0" destOrd="0" presId="urn:microsoft.com/office/officeart/2005/8/layout/list1"/>
    <dgm:cxn modelId="{380904DA-C783-442D-84F4-734CAD7D9ED7}" type="presParOf" srcId="{597EE093-6B13-4B79-ADA2-5DEE9DE90690}" destId="{CB93B4B2-DA4F-4AA1-9226-11A91C8636A3}" srcOrd="0" destOrd="0" presId="urn:microsoft.com/office/officeart/2005/8/layout/list1"/>
    <dgm:cxn modelId="{A17FF96A-EF06-41BB-9B97-714DAD9F1C1E}" type="presParOf" srcId="{597EE093-6B13-4B79-ADA2-5DEE9DE90690}" destId="{25B7E367-E848-48C4-9D0D-F211177C4C2A}" srcOrd="1" destOrd="0" presId="urn:microsoft.com/office/officeart/2005/8/layout/list1"/>
    <dgm:cxn modelId="{B91BDF76-DFD9-4C91-B481-991832D836F8}" type="presParOf" srcId="{3CB34E00-CD22-4E7C-A2A4-2162518A18F9}" destId="{C5FDE0AE-A909-4704-A0FE-5BAA60641086}" srcOrd="1" destOrd="0" presId="urn:microsoft.com/office/officeart/2005/8/layout/list1"/>
    <dgm:cxn modelId="{9B8B3B0A-26C5-459A-8422-C2C571C06280}" type="presParOf" srcId="{3CB34E00-CD22-4E7C-A2A4-2162518A18F9}" destId="{3AF82CD8-D171-4352-BCD5-503E509E0910}" srcOrd="2" destOrd="0" presId="urn:microsoft.com/office/officeart/2005/8/layout/list1"/>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30.xml><?xml version="1.0" encoding="utf-8"?>
<dgm:dataModel xmlns:dgm="http://schemas.openxmlformats.org/drawingml/2006/diagram" xmlns:a="http://schemas.openxmlformats.org/drawingml/2006/main">
  <dgm:ptLst>
    <dgm:pt modelId="{949FA122-DC68-4CA2-9CB2-C9FB11B8C1A6}" type="doc">
      <dgm:prSet loTypeId="urn:microsoft.com/office/officeart/2005/8/layout/lProcess1" loCatId="process" qsTypeId="urn:microsoft.com/office/officeart/2005/8/quickstyle/3d2" qsCatId="3D" csTypeId="urn:microsoft.com/office/officeart/2005/8/colors/accent1_2" csCatId="accent1" phldr="1"/>
      <dgm:spPr/>
      <dgm:t>
        <a:bodyPr/>
        <a:lstStyle/>
        <a:p>
          <a:endParaRPr lang="de-DE"/>
        </a:p>
      </dgm:t>
    </dgm:pt>
    <dgm:pt modelId="{7D569867-BD23-44BF-B9F9-BB9E8BB5017F}">
      <dgm:prSet phldrT="[Text]"/>
      <dgm:spPr/>
      <dgm:t>
        <a:bodyPr/>
        <a:lstStyle/>
        <a:p>
          <a:r>
            <a:rPr lang="de-DE" b="1" dirty="0" smtClean="0"/>
            <a:t>a. Eigenschaften des </a:t>
          </a:r>
          <a:r>
            <a:rPr lang="de-DE" b="1" dirty="0" err="1" smtClean="0"/>
            <a:t>Relators</a:t>
          </a:r>
          <a:r>
            <a:rPr lang="de-DE" b="1" dirty="0" smtClean="0"/>
            <a:t> (</a:t>
          </a:r>
          <a:r>
            <a:rPr lang="de-DE" b="1" dirty="0" smtClean="0">
              <a:sym typeface="Symbol"/>
            </a:rPr>
            <a:t></a:t>
          </a:r>
          <a:r>
            <a:rPr lang="de-DE" b="1" dirty="0" smtClean="0"/>
            <a:t> VP) werden in den Referenten (</a:t>
          </a:r>
          <a:r>
            <a:rPr lang="de-DE" b="1" dirty="0" smtClean="0">
              <a:sym typeface="Symbol"/>
            </a:rPr>
            <a:t></a:t>
          </a:r>
          <a:r>
            <a:rPr lang="de-DE" b="1" dirty="0" smtClean="0"/>
            <a:t> NP) hinein gespiegelt</a:t>
          </a:r>
          <a:endParaRPr lang="de-DE" dirty="0"/>
        </a:p>
      </dgm:t>
    </dgm:pt>
    <dgm:pt modelId="{F559935F-EAF6-4FF9-A900-9D21BDC75F1C}" type="parTrans" cxnId="{832366E3-435E-49E8-A8D3-4BC7F4E172D1}">
      <dgm:prSet/>
      <dgm:spPr/>
      <dgm:t>
        <a:bodyPr/>
        <a:lstStyle/>
        <a:p>
          <a:endParaRPr lang="de-DE"/>
        </a:p>
      </dgm:t>
    </dgm:pt>
    <dgm:pt modelId="{47E997B9-1DF4-4D69-88A8-9791CF35F6A0}" type="sibTrans" cxnId="{832366E3-435E-49E8-A8D3-4BC7F4E172D1}">
      <dgm:prSet/>
      <dgm:spPr/>
      <dgm:t>
        <a:bodyPr/>
        <a:lstStyle/>
        <a:p>
          <a:endParaRPr lang="de-DE"/>
        </a:p>
      </dgm:t>
    </dgm:pt>
    <dgm:pt modelId="{A90218F6-D2DB-4527-A50D-B15452C3B210}">
      <dgm:prSet phldrT="[Text]"/>
      <dgm:spPr/>
      <dgm:t>
        <a:bodyPr/>
        <a:lstStyle/>
        <a:p>
          <a:r>
            <a:rPr lang="de-DE" b="1" dirty="0" smtClean="0">
              <a:sym typeface="Symbol"/>
            </a:rPr>
            <a:t></a:t>
          </a:r>
          <a:r>
            <a:rPr lang="de-DE" b="1" dirty="0" smtClean="0"/>
            <a:t> Relationale Echos (= CASE [~ KAT])</a:t>
          </a:r>
          <a:endParaRPr lang="de-DE" dirty="0"/>
        </a:p>
      </dgm:t>
    </dgm:pt>
    <dgm:pt modelId="{7175962E-3013-4C81-A9DB-DF06A3A02099}" type="parTrans" cxnId="{1B68336C-94C6-4B08-A161-60696830F29D}">
      <dgm:prSet/>
      <dgm:spPr/>
      <dgm:t>
        <a:bodyPr/>
        <a:lstStyle/>
        <a:p>
          <a:endParaRPr lang="de-DE"/>
        </a:p>
      </dgm:t>
    </dgm:pt>
    <dgm:pt modelId="{1FEF58CD-1D0F-41AB-BC11-7AA200F3F88D}" type="sibTrans" cxnId="{1B68336C-94C6-4B08-A161-60696830F29D}">
      <dgm:prSet/>
      <dgm:spPr/>
      <dgm:t>
        <a:bodyPr/>
        <a:lstStyle/>
        <a:p>
          <a:endParaRPr lang="de-DE"/>
        </a:p>
      </dgm:t>
    </dgm:pt>
    <dgm:pt modelId="{561D4963-0EB5-482E-9A18-FD42CFA824EE}">
      <dgm:prSet phldrT="[Text]"/>
      <dgm:spPr/>
      <dgm:t>
        <a:bodyPr/>
        <a:lstStyle/>
        <a:p>
          <a:r>
            <a:rPr lang="de-DE" b="1" dirty="0" smtClean="0">
              <a:sym typeface="Symbol"/>
            </a:rPr>
            <a:t></a:t>
          </a:r>
          <a:r>
            <a:rPr lang="de-DE" b="1" dirty="0" smtClean="0"/>
            <a:t> Referentielle Echos (= AGREEMENT [~ KAT])</a:t>
          </a:r>
          <a:endParaRPr lang="de-DE" dirty="0"/>
        </a:p>
      </dgm:t>
    </dgm:pt>
    <dgm:pt modelId="{73430D49-9127-4003-8582-63FF8F35AFF0}" type="parTrans" cxnId="{54CD14EB-FC2F-48F2-95AF-9CEEE3B77A76}">
      <dgm:prSet/>
      <dgm:spPr/>
      <dgm:t>
        <a:bodyPr/>
        <a:lstStyle/>
        <a:p>
          <a:endParaRPr lang="de-DE"/>
        </a:p>
      </dgm:t>
    </dgm:pt>
    <dgm:pt modelId="{BF16EF45-EBEC-4D08-8F6A-35E87DF572A9}" type="sibTrans" cxnId="{54CD14EB-FC2F-48F2-95AF-9CEEE3B77A76}">
      <dgm:prSet/>
      <dgm:spPr/>
      <dgm:t>
        <a:bodyPr/>
        <a:lstStyle/>
        <a:p>
          <a:endParaRPr lang="de-DE"/>
        </a:p>
      </dgm:t>
    </dgm:pt>
    <dgm:pt modelId="{64E1B7DC-5F0D-401E-A737-5C7A9DCC3147}">
      <dgm:prSet phldrT="[Text]"/>
      <dgm:spPr/>
      <dgm:t>
        <a:bodyPr/>
        <a:lstStyle/>
        <a:p>
          <a:r>
            <a:rPr lang="de-DE" b="1" dirty="0" smtClean="0"/>
            <a:t>c. Spiegelungen finden </a:t>
          </a:r>
          <a:r>
            <a:rPr lang="de-DE" b="1" i="1" dirty="0" smtClean="0"/>
            <a:t>innerhalb</a:t>
          </a:r>
          <a:r>
            <a:rPr lang="de-DE" b="1" dirty="0" smtClean="0"/>
            <a:t> von VP oder NP statt.</a:t>
          </a:r>
          <a:endParaRPr lang="de-DE" dirty="0"/>
        </a:p>
      </dgm:t>
    </dgm:pt>
    <dgm:pt modelId="{FA4AFBFA-9DE8-456F-8985-31763795BB36}" type="parTrans" cxnId="{ADAA0BF6-D78C-4157-8282-2024F41B0028}">
      <dgm:prSet/>
      <dgm:spPr/>
      <dgm:t>
        <a:bodyPr/>
        <a:lstStyle/>
        <a:p>
          <a:endParaRPr lang="de-DE"/>
        </a:p>
      </dgm:t>
    </dgm:pt>
    <dgm:pt modelId="{AEE43D06-EB53-415A-A362-E4C173B0E422}" type="sibTrans" cxnId="{ADAA0BF6-D78C-4157-8282-2024F41B0028}">
      <dgm:prSet/>
      <dgm:spPr/>
      <dgm:t>
        <a:bodyPr/>
        <a:lstStyle/>
        <a:p>
          <a:endParaRPr lang="de-DE"/>
        </a:p>
      </dgm:t>
    </dgm:pt>
    <dgm:pt modelId="{32268B03-93C9-41DE-8115-B38CAE5995EA}">
      <dgm:prSet phldrT="[Text]"/>
      <dgm:spPr/>
      <dgm:t>
        <a:bodyPr/>
        <a:lstStyle/>
        <a:p>
          <a:r>
            <a:rPr lang="de-DE" b="1" dirty="0" smtClean="0">
              <a:sym typeface="Symbol"/>
            </a:rPr>
            <a:t></a:t>
          </a:r>
          <a:r>
            <a:rPr lang="de-DE" b="1" dirty="0" smtClean="0"/>
            <a:t> Kongruenz</a:t>
          </a:r>
          <a:endParaRPr lang="de-DE" dirty="0"/>
        </a:p>
      </dgm:t>
    </dgm:pt>
    <dgm:pt modelId="{0ED2A48E-D103-4442-A915-EC8D6D4E60B9}" type="parTrans" cxnId="{661B6629-4BE4-4820-AA06-5459FFBEFB6F}">
      <dgm:prSet/>
      <dgm:spPr/>
      <dgm:t>
        <a:bodyPr/>
        <a:lstStyle/>
        <a:p>
          <a:endParaRPr lang="de-DE"/>
        </a:p>
      </dgm:t>
    </dgm:pt>
    <dgm:pt modelId="{AC80C0A8-3CEA-4B35-9DF6-A5086A8783EC}" type="sibTrans" cxnId="{661B6629-4BE4-4820-AA06-5459FFBEFB6F}">
      <dgm:prSet/>
      <dgm:spPr/>
      <dgm:t>
        <a:bodyPr/>
        <a:lstStyle/>
        <a:p>
          <a:endParaRPr lang="de-DE"/>
        </a:p>
      </dgm:t>
    </dgm:pt>
    <dgm:pt modelId="{F277CC4F-4F58-45BE-BA28-D31EEDC74C52}">
      <dgm:prSet phldrT="[Text]"/>
      <dgm:spPr/>
      <dgm:t>
        <a:bodyPr/>
        <a:lstStyle/>
        <a:p>
          <a:r>
            <a:rPr lang="de-DE" b="1" dirty="0" smtClean="0"/>
            <a:t>b. Eigenschaften des Referenten (</a:t>
          </a:r>
          <a:r>
            <a:rPr lang="de-DE" b="1" dirty="0" smtClean="0">
              <a:sym typeface="Symbol"/>
            </a:rPr>
            <a:t></a:t>
          </a:r>
          <a:r>
            <a:rPr lang="de-DE" b="1" dirty="0" smtClean="0"/>
            <a:t> NP) werden in den </a:t>
          </a:r>
          <a:r>
            <a:rPr lang="de-DE" b="1" dirty="0" err="1" smtClean="0"/>
            <a:t>Relator</a:t>
          </a:r>
          <a:r>
            <a:rPr lang="de-DE" b="1" dirty="0" smtClean="0"/>
            <a:t> (</a:t>
          </a:r>
          <a:r>
            <a:rPr lang="de-DE" b="1" dirty="0" smtClean="0">
              <a:sym typeface="Symbol"/>
            </a:rPr>
            <a:t></a:t>
          </a:r>
          <a:r>
            <a:rPr lang="de-DE" b="1" dirty="0" smtClean="0"/>
            <a:t> VP) hinein gespiegelt.</a:t>
          </a:r>
          <a:endParaRPr lang="de-DE" dirty="0"/>
        </a:p>
      </dgm:t>
    </dgm:pt>
    <dgm:pt modelId="{CE38BD20-87F5-44F8-80F7-57956F262287}" type="parTrans" cxnId="{E03E71D7-0104-40ED-94AF-5744E1148AA7}">
      <dgm:prSet/>
      <dgm:spPr/>
      <dgm:t>
        <a:bodyPr/>
        <a:lstStyle/>
        <a:p>
          <a:endParaRPr lang="de-DE"/>
        </a:p>
      </dgm:t>
    </dgm:pt>
    <dgm:pt modelId="{AB4FA649-EBA4-4793-8CB1-10205077BC93}" type="sibTrans" cxnId="{E03E71D7-0104-40ED-94AF-5744E1148AA7}">
      <dgm:prSet/>
      <dgm:spPr/>
      <dgm:t>
        <a:bodyPr/>
        <a:lstStyle/>
        <a:p>
          <a:endParaRPr lang="de-DE"/>
        </a:p>
      </dgm:t>
    </dgm:pt>
    <dgm:pt modelId="{603D7E22-9635-4802-B137-A4408F892705}" type="pres">
      <dgm:prSet presAssocID="{949FA122-DC68-4CA2-9CB2-C9FB11B8C1A6}" presName="Name0" presStyleCnt="0">
        <dgm:presLayoutVars>
          <dgm:dir/>
          <dgm:animLvl val="lvl"/>
          <dgm:resizeHandles val="exact"/>
        </dgm:presLayoutVars>
      </dgm:prSet>
      <dgm:spPr/>
      <dgm:t>
        <a:bodyPr/>
        <a:lstStyle/>
        <a:p>
          <a:endParaRPr lang="de-DE"/>
        </a:p>
      </dgm:t>
    </dgm:pt>
    <dgm:pt modelId="{12A36A92-A4F2-42D5-83E7-4D50CF5BE64E}" type="pres">
      <dgm:prSet presAssocID="{7D569867-BD23-44BF-B9F9-BB9E8BB5017F}" presName="vertFlow" presStyleCnt="0"/>
      <dgm:spPr/>
    </dgm:pt>
    <dgm:pt modelId="{2D9E8930-2440-4A5E-9025-B3932196867E}" type="pres">
      <dgm:prSet presAssocID="{7D569867-BD23-44BF-B9F9-BB9E8BB5017F}" presName="header" presStyleLbl="node1" presStyleIdx="0" presStyleCnt="3" custScaleY="275010"/>
      <dgm:spPr/>
      <dgm:t>
        <a:bodyPr/>
        <a:lstStyle/>
        <a:p>
          <a:endParaRPr lang="de-DE"/>
        </a:p>
      </dgm:t>
    </dgm:pt>
    <dgm:pt modelId="{E83D62EE-0942-410F-B448-2C55A0AABCE0}" type="pres">
      <dgm:prSet presAssocID="{7175962E-3013-4C81-A9DB-DF06A3A02099}" presName="parTrans" presStyleLbl="sibTrans2D1" presStyleIdx="0" presStyleCnt="3"/>
      <dgm:spPr/>
      <dgm:t>
        <a:bodyPr/>
        <a:lstStyle/>
        <a:p>
          <a:endParaRPr lang="de-DE"/>
        </a:p>
      </dgm:t>
    </dgm:pt>
    <dgm:pt modelId="{AB1244FA-B4BB-49E5-985F-17CB7EFC3199}" type="pres">
      <dgm:prSet presAssocID="{A90218F6-D2DB-4527-A50D-B15452C3B210}" presName="child" presStyleLbl="alignAccFollowNode1" presStyleIdx="0" presStyleCnt="3">
        <dgm:presLayoutVars>
          <dgm:chMax val="0"/>
          <dgm:bulletEnabled val="1"/>
        </dgm:presLayoutVars>
      </dgm:prSet>
      <dgm:spPr/>
      <dgm:t>
        <a:bodyPr/>
        <a:lstStyle/>
        <a:p>
          <a:endParaRPr lang="de-DE"/>
        </a:p>
      </dgm:t>
    </dgm:pt>
    <dgm:pt modelId="{679FC389-53A2-4220-B5CE-0808A3028EC6}" type="pres">
      <dgm:prSet presAssocID="{7D569867-BD23-44BF-B9F9-BB9E8BB5017F}" presName="hSp" presStyleCnt="0"/>
      <dgm:spPr/>
    </dgm:pt>
    <dgm:pt modelId="{2397CDB5-FFC9-44B9-B07B-45706AD7D383}" type="pres">
      <dgm:prSet presAssocID="{F277CC4F-4F58-45BE-BA28-D31EEDC74C52}" presName="vertFlow" presStyleCnt="0"/>
      <dgm:spPr/>
    </dgm:pt>
    <dgm:pt modelId="{F62453A9-3705-4A91-9BED-86CD3558630B}" type="pres">
      <dgm:prSet presAssocID="{F277CC4F-4F58-45BE-BA28-D31EEDC74C52}" presName="header" presStyleLbl="node1" presStyleIdx="1" presStyleCnt="3" custScaleY="276194"/>
      <dgm:spPr/>
      <dgm:t>
        <a:bodyPr/>
        <a:lstStyle/>
        <a:p>
          <a:endParaRPr lang="de-DE"/>
        </a:p>
      </dgm:t>
    </dgm:pt>
    <dgm:pt modelId="{3128324C-C3D6-4008-BEE5-84F7926B34FD}" type="pres">
      <dgm:prSet presAssocID="{73430D49-9127-4003-8582-63FF8F35AFF0}" presName="parTrans" presStyleLbl="sibTrans2D1" presStyleIdx="1" presStyleCnt="3"/>
      <dgm:spPr/>
      <dgm:t>
        <a:bodyPr/>
        <a:lstStyle/>
        <a:p>
          <a:endParaRPr lang="de-DE"/>
        </a:p>
      </dgm:t>
    </dgm:pt>
    <dgm:pt modelId="{303EF7D0-85B5-4BF5-9250-6379170AD400}" type="pres">
      <dgm:prSet presAssocID="{561D4963-0EB5-482E-9A18-FD42CFA824EE}" presName="child" presStyleLbl="alignAccFollowNode1" presStyleIdx="1" presStyleCnt="3">
        <dgm:presLayoutVars>
          <dgm:chMax val="0"/>
          <dgm:bulletEnabled val="1"/>
        </dgm:presLayoutVars>
      </dgm:prSet>
      <dgm:spPr/>
      <dgm:t>
        <a:bodyPr/>
        <a:lstStyle/>
        <a:p>
          <a:endParaRPr lang="de-DE"/>
        </a:p>
      </dgm:t>
    </dgm:pt>
    <dgm:pt modelId="{23DEB9F0-0786-45AE-AB5F-3347EDA53EC4}" type="pres">
      <dgm:prSet presAssocID="{F277CC4F-4F58-45BE-BA28-D31EEDC74C52}" presName="hSp" presStyleCnt="0"/>
      <dgm:spPr/>
    </dgm:pt>
    <dgm:pt modelId="{26E3CCF1-9E86-4049-B1F6-B217233ADD33}" type="pres">
      <dgm:prSet presAssocID="{64E1B7DC-5F0D-401E-A737-5C7A9DCC3147}" presName="vertFlow" presStyleCnt="0"/>
      <dgm:spPr/>
    </dgm:pt>
    <dgm:pt modelId="{029A2B85-A182-45E8-9877-2C8E65B8B29A}" type="pres">
      <dgm:prSet presAssocID="{64E1B7DC-5F0D-401E-A737-5C7A9DCC3147}" presName="header" presStyleLbl="node1" presStyleIdx="2" presStyleCnt="3" custScaleY="278192"/>
      <dgm:spPr/>
      <dgm:t>
        <a:bodyPr/>
        <a:lstStyle/>
        <a:p>
          <a:endParaRPr lang="de-DE"/>
        </a:p>
      </dgm:t>
    </dgm:pt>
    <dgm:pt modelId="{45F72366-98B7-4EDD-AE04-C2A56F916B9A}" type="pres">
      <dgm:prSet presAssocID="{0ED2A48E-D103-4442-A915-EC8D6D4E60B9}" presName="parTrans" presStyleLbl="sibTrans2D1" presStyleIdx="2" presStyleCnt="3"/>
      <dgm:spPr/>
      <dgm:t>
        <a:bodyPr/>
        <a:lstStyle/>
        <a:p>
          <a:endParaRPr lang="de-DE"/>
        </a:p>
      </dgm:t>
    </dgm:pt>
    <dgm:pt modelId="{43EBCB40-136E-4AA6-9988-522A9B3DD204}" type="pres">
      <dgm:prSet presAssocID="{32268B03-93C9-41DE-8115-B38CAE5995EA}" presName="child" presStyleLbl="alignAccFollowNode1" presStyleIdx="2" presStyleCnt="3">
        <dgm:presLayoutVars>
          <dgm:chMax val="0"/>
          <dgm:bulletEnabled val="1"/>
        </dgm:presLayoutVars>
      </dgm:prSet>
      <dgm:spPr/>
      <dgm:t>
        <a:bodyPr/>
        <a:lstStyle/>
        <a:p>
          <a:endParaRPr lang="de-DE"/>
        </a:p>
      </dgm:t>
    </dgm:pt>
  </dgm:ptLst>
  <dgm:cxnLst>
    <dgm:cxn modelId="{123EDC24-25BE-4D90-940E-08CFC1373B06}" type="presOf" srcId="{0ED2A48E-D103-4442-A915-EC8D6D4E60B9}" destId="{45F72366-98B7-4EDD-AE04-C2A56F916B9A}" srcOrd="0" destOrd="0" presId="urn:microsoft.com/office/officeart/2005/8/layout/lProcess1"/>
    <dgm:cxn modelId="{795CD4A8-17D7-4D18-9CB2-14885655D1D8}" type="presOf" srcId="{7D569867-BD23-44BF-B9F9-BB9E8BB5017F}" destId="{2D9E8930-2440-4A5E-9025-B3932196867E}" srcOrd="0" destOrd="0" presId="urn:microsoft.com/office/officeart/2005/8/layout/lProcess1"/>
    <dgm:cxn modelId="{75CBE7F6-CD9F-4EE7-8605-A05790385D3A}" type="presOf" srcId="{949FA122-DC68-4CA2-9CB2-C9FB11B8C1A6}" destId="{603D7E22-9635-4802-B137-A4408F892705}" srcOrd="0" destOrd="0" presId="urn:microsoft.com/office/officeart/2005/8/layout/lProcess1"/>
    <dgm:cxn modelId="{2C421734-EB61-440A-9632-D978504EC33A}" type="presOf" srcId="{A90218F6-D2DB-4527-A50D-B15452C3B210}" destId="{AB1244FA-B4BB-49E5-985F-17CB7EFC3199}" srcOrd="0" destOrd="0" presId="urn:microsoft.com/office/officeart/2005/8/layout/lProcess1"/>
    <dgm:cxn modelId="{832366E3-435E-49E8-A8D3-4BC7F4E172D1}" srcId="{949FA122-DC68-4CA2-9CB2-C9FB11B8C1A6}" destId="{7D569867-BD23-44BF-B9F9-BB9E8BB5017F}" srcOrd="0" destOrd="0" parTransId="{F559935F-EAF6-4FF9-A900-9D21BDC75F1C}" sibTransId="{47E997B9-1DF4-4D69-88A8-9791CF35F6A0}"/>
    <dgm:cxn modelId="{7294A012-7B75-4AA8-8878-415517EFE276}" type="presOf" srcId="{F277CC4F-4F58-45BE-BA28-D31EEDC74C52}" destId="{F62453A9-3705-4A91-9BED-86CD3558630B}" srcOrd="0" destOrd="0" presId="urn:microsoft.com/office/officeart/2005/8/layout/lProcess1"/>
    <dgm:cxn modelId="{854C11D7-DF85-4D46-B312-FED834C259E7}" type="presOf" srcId="{7175962E-3013-4C81-A9DB-DF06A3A02099}" destId="{E83D62EE-0942-410F-B448-2C55A0AABCE0}" srcOrd="0" destOrd="0" presId="urn:microsoft.com/office/officeart/2005/8/layout/lProcess1"/>
    <dgm:cxn modelId="{01ACFA68-B29D-4D7E-91A2-4B5B3D0E69A7}" type="presOf" srcId="{561D4963-0EB5-482E-9A18-FD42CFA824EE}" destId="{303EF7D0-85B5-4BF5-9250-6379170AD400}" srcOrd="0" destOrd="0" presId="urn:microsoft.com/office/officeart/2005/8/layout/lProcess1"/>
    <dgm:cxn modelId="{C45DB652-0132-4D53-B907-AEEA9C3C8011}" type="presOf" srcId="{32268B03-93C9-41DE-8115-B38CAE5995EA}" destId="{43EBCB40-136E-4AA6-9988-522A9B3DD204}" srcOrd="0" destOrd="0" presId="urn:microsoft.com/office/officeart/2005/8/layout/lProcess1"/>
    <dgm:cxn modelId="{CF32523B-B42D-4FEA-86A6-8AFAD3E21178}" type="presOf" srcId="{64E1B7DC-5F0D-401E-A737-5C7A9DCC3147}" destId="{029A2B85-A182-45E8-9877-2C8E65B8B29A}" srcOrd="0" destOrd="0" presId="urn:microsoft.com/office/officeart/2005/8/layout/lProcess1"/>
    <dgm:cxn modelId="{661B6629-4BE4-4820-AA06-5459FFBEFB6F}" srcId="{64E1B7DC-5F0D-401E-A737-5C7A9DCC3147}" destId="{32268B03-93C9-41DE-8115-B38CAE5995EA}" srcOrd="0" destOrd="0" parTransId="{0ED2A48E-D103-4442-A915-EC8D6D4E60B9}" sibTransId="{AC80C0A8-3CEA-4B35-9DF6-A5086A8783EC}"/>
    <dgm:cxn modelId="{1B68336C-94C6-4B08-A161-60696830F29D}" srcId="{7D569867-BD23-44BF-B9F9-BB9E8BB5017F}" destId="{A90218F6-D2DB-4527-A50D-B15452C3B210}" srcOrd="0" destOrd="0" parTransId="{7175962E-3013-4C81-A9DB-DF06A3A02099}" sibTransId="{1FEF58CD-1D0F-41AB-BC11-7AA200F3F88D}"/>
    <dgm:cxn modelId="{ADAA0BF6-D78C-4157-8282-2024F41B0028}" srcId="{949FA122-DC68-4CA2-9CB2-C9FB11B8C1A6}" destId="{64E1B7DC-5F0D-401E-A737-5C7A9DCC3147}" srcOrd="2" destOrd="0" parTransId="{FA4AFBFA-9DE8-456F-8985-31763795BB36}" sibTransId="{AEE43D06-EB53-415A-A362-E4C173B0E422}"/>
    <dgm:cxn modelId="{E03E71D7-0104-40ED-94AF-5744E1148AA7}" srcId="{949FA122-DC68-4CA2-9CB2-C9FB11B8C1A6}" destId="{F277CC4F-4F58-45BE-BA28-D31EEDC74C52}" srcOrd="1" destOrd="0" parTransId="{CE38BD20-87F5-44F8-80F7-57956F262287}" sibTransId="{AB4FA649-EBA4-4793-8CB1-10205077BC93}"/>
    <dgm:cxn modelId="{A37B56F7-3A01-4E1E-9ABA-AA65F56E7CB5}" type="presOf" srcId="{73430D49-9127-4003-8582-63FF8F35AFF0}" destId="{3128324C-C3D6-4008-BEE5-84F7926B34FD}" srcOrd="0" destOrd="0" presId="urn:microsoft.com/office/officeart/2005/8/layout/lProcess1"/>
    <dgm:cxn modelId="{54CD14EB-FC2F-48F2-95AF-9CEEE3B77A76}" srcId="{F277CC4F-4F58-45BE-BA28-D31EEDC74C52}" destId="{561D4963-0EB5-482E-9A18-FD42CFA824EE}" srcOrd="0" destOrd="0" parTransId="{73430D49-9127-4003-8582-63FF8F35AFF0}" sibTransId="{BF16EF45-EBEC-4D08-8F6A-35E87DF572A9}"/>
    <dgm:cxn modelId="{4D8145C3-BB81-4C9B-9FEB-7F6101178308}" type="presParOf" srcId="{603D7E22-9635-4802-B137-A4408F892705}" destId="{12A36A92-A4F2-42D5-83E7-4D50CF5BE64E}" srcOrd="0" destOrd="0" presId="urn:microsoft.com/office/officeart/2005/8/layout/lProcess1"/>
    <dgm:cxn modelId="{A98EFB0A-456C-4D5A-A49D-AAE0D54676C7}" type="presParOf" srcId="{12A36A92-A4F2-42D5-83E7-4D50CF5BE64E}" destId="{2D9E8930-2440-4A5E-9025-B3932196867E}" srcOrd="0" destOrd="0" presId="urn:microsoft.com/office/officeart/2005/8/layout/lProcess1"/>
    <dgm:cxn modelId="{647EBA48-3CA3-48AF-9BBB-8390AA37928D}" type="presParOf" srcId="{12A36A92-A4F2-42D5-83E7-4D50CF5BE64E}" destId="{E83D62EE-0942-410F-B448-2C55A0AABCE0}" srcOrd="1" destOrd="0" presId="urn:microsoft.com/office/officeart/2005/8/layout/lProcess1"/>
    <dgm:cxn modelId="{9ABCF70E-3D0F-465E-A721-BB379DB1501A}" type="presParOf" srcId="{12A36A92-A4F2-42D5-83E7-4D50CF5BE64E}" destId="{AB1244FA-B4BB-49E5-985F-17CB7EFC3199}" srcOrd="2" destOrd="0" presId="urn:microsoft.com/office/officeart/2005/8/layout/lProcess1"/>
    <dgm:cxn modelId="{7A40592E-67C5-4DA2-8E49-FC67053598FB}" type="presParOf" srcId="{603D7E22-9635-4802-B137-A4408F892705}" destId="{679FC389-53A2-4220-B5CE-0808A3028EC6}" srcOrd="1" destOrd="0" presId="urn:microsoft.com/office/officeart/2005/8/layout/lProcess1"/>
    <dgm:cxn modelId="{D90331F9-58C6-478E-9A5F-BEAF653B6709}" type="presParOf" srcId="{603D7E22-9635-4802-B137-A4408F892705}" destId="{2397CDB5-FFC9-44B9-B07B-45706AD7D383}" srcOrd="2" destOrd="0" presId="urn:microsoft.com/office/officeart/2005/8/layout/lProcess1"/>
    <dgm:cxn modelId="{6F6F2218-BE9D-4894-B1A8-26F93493CC82}" type="presParOf" srcId="{2397CDB5-FFC9-44B9-B07B-45706AD7D383}" destId="{F62453A9-3705-4A91-9BED-86CD3558630B}" srcOrd="0" destOrd="0" presId="urn:microsoft.com/office/officeart/2005/8/layout/lProcess1"/>
    <dgm:cxn modelId="{A09AFFCB-194E-4404-98DA-275DF4766060}" type="presParOf" srcId="{2397CDB5-FFC9-44B9-B07B-45706AD7D383}" destId="{3128324C-C3D6-4008-BEE5-84F7926B34FD}" srcOrd="1" destOrd="0" presId="urn:microsoft.com/office/officeart/2005/8/layout/lProcess1"/>
    <dgm:cxn modelId="{E90C18CC-F2EF-40D2-AC4A-8D15A25B79D5}" type="presParOf" srcId="{2397CDB5-FFC9-44B9-B07B-45706AD7D383}" destId="{303EF7D0-85B5-4BF5-9250-6379170AD400}" srcOrd="2" destOrd="0" presId="urn:microsoft.com/office/officeart/2005/8/layout/lProcess1"/>
    <dgm:cxn modelId="{9638FCA1-933F-4E43-872E-77703248A870}" type="presParOf" srcId="{603D7E22-9635-4802-B137-A4408F892705}" destId="{23DEB9F0-0786-45AE-AB5F-3347EDA53EC4}" srcOrd="3" destOrd="0" presId="urn:microsoft.com/office/officeart/2005/8/layout/lProcess1"/>
    <dgm:cxn modelId="{5AFFC59D-0F9B-4203-95D0-3B2501410520}" type="presParOf" srcId="{603D7E22-9635-4802-B137-A4408F892705}" destId="{26E3CCF1-9E86-4049-B1F6-B217233ADD33}" srcOrd="4" destOrd="0" presId="urn:microsoft.com/office/officeart/2005/8/layout/lProcess1"/>
    <dgm:cxn modelId="{1C1901FA-1989-4F26-A2F4-B2CB8A9499B2}" type="presParOf" srcId="{26E3CCF1-9E86-4049-B1F6-B217233ADD33}" destId="{029A2B85-A182-45E8-9877-2C8E65B8B29A}" srcOrd="0" destOrd="0" presId="urn:microsoft.com/office/officeart/2005/8/layout/lProcess1"/>
    <dgm:cxn modelId="{99B8C12B-6CF4-438B-A0DB-146A3D90F0F8}" type="presParOf" srcId="{26E3CCF1-9E86-4049-B1F6-B217233ADD33}" destId="{45F72366-98B7-4EDD-AE04-C2A56F916B9A}" srcOrd="1" destOrd="0" presId="urn:microsoft.com/office/officeart/2005/8/layout/lProcess1"/>
    <dgm:cxn modelId="{75A6E28A-8BF9-4FE7-8877-0315B007DB2A}" type="presParOf" srcId="{26E3CCF1-9E86-4049-B1F6-B217233ADD33}" destId="{43EBCB40-136E-4AA6-9988-522A9B3DD204}" srcOrd="2" destOrd="0" presId="urn:microsoft.com/office/officeart/2005/8/layout/lProcess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1.xml><?xml version="1.0" encoding="utf-8"?>
<dgm:dataModel xmlns:dgm="http://schemas.openxmlformats.org/drawingml/2006/diagram" xmlns:a="http://schemas.openxmlformats.org/drawingml/2006/main">
  <dgm:ptLst>
    <dgm:pt modelId="{5FFA2375-6462-4CC3-B02A-94BF2C7512E7}" type="doc">
      <dgm:prSet loTypeId="urn:microsoft.com/office/officeart/2005/8/layout/default#56" loCatId="list" qsTypeId="urn:microsoft.com/office/officeart/2005/8/quickstyle/3d2" qsCatId="3D" csTypeId="urn:microsoft.com/office/officeart/2005/8/colors/accent1_2" csCatId="accent1" phldr="1"/>
      <dgm:spPr/>
      <dgm:t>
        <a:bodyPr/>
        <a:lstStyle/>
        <a:p>
          <a:endParaRPr lang="de-DE"/>
        </a:p>
      </dgm:t>
    </dgm:pt>
    <dgm:pt modelId="{D546D3DE-6AB5-48B7-AD7E-D68E03291B83}">
      <dgm:prSet phldrT="[Text]"/>
      <dgm:spPr/>
      <dgm:t>
        <a:bodyPr/>
        <a:lstStyle/>
        <a:p>
          <a:r>
            <a:rPr lang="de-DE" b="1" dirty="0" smtClean="0"/>
            <a:t>Drei Basis-Typen:</a:t>
          </a:r>
          <a:endParaRPr lang="de-DE" dirty="0"/>
        </a:p>
      </dgm:t>
    </dgm:pt>
    <dgm:pt modelId="{CCAFB3E7-39DA-4C7E-9EF6-856B1E0A61E8}" type="parTrans" cxnId="{20EFD38D-AF36-4ADE-BBE9-5846BC0866FC}">
      <dgm:prSet/>
      <dgm:spPr/>
      <dgm:t>
        <a:bodyPr/>
        <a:lstStyle/>
        <a:p>
          <a:endParaRPr lang="de-DE"/>
        </a:p>
      </dgm:t>
    </dgm:pt>
    <dgm:pt modelId="{190AE323-4C53-4D4E-A4AE-B5868F1F54DE}" type="sibTrans" cxnId="{20EFD38D-AF36-4ADE-BBE9-5846BC0866FC}">
      <dgm:prSet/>
      <dgm:spPr/>
      <dgm:t>
        <a:bodyPr/>
        <a:lstStyle/>
        <a:p>
          <a:endParaRPr lang="de-DE"/>
        </a:p>
      </dgm:t>
    </dgm:pt>
    <dgm:pt modelId="{4F6DA4B4-12FD-4FAB-8E1E-6AAA84A41C93}" type="pres">
      <dgm:prSet presAssocID="{5FFA2375-6462-4CC3-B02A-94BF2C7512E7}" presName="diagram" presStyleCnt="0">
        <dgm:presLayoutVars>
          <dgm:dir/>
          <dgm:resizeHandles val="exact"/>
        </dgm:presLayoutVars>
      </dgm:prSet>
      <dgm:spPr/>
      <dgm:t>
        <a:bodyPr/>
        <a:lstStyle/>
        <a:p>
          <a:endParaRPr lang="de-DE"/>
        </a:p>
      </dgm:t>
    </dgm:pt>
    <dgm:pt modelId="{B9CA8C47-6D33-40FF-8E07-1952C8A22349}" type="pres">
      <dgm:prSet presAssocID="{D546D3DE-6AB5-48B7-AD7E-D68E03291B83}" presName="node" presStyleLbl="node1" presStyleIdx="0" presStyleCnt="1" custScaleX="339998">
        <dgm:presLayoutVars>
          <dgm:bulletEnabled val="1"/>
        </dgm:presLayoutVars>
      </dgm:prSet>
      <dgm:spPr/>
      <dgm:t>
        <a:bodyPr/>
        <a:lstStyle/>
        <a:p>
          <a:endParaRPr lang="de-DE"/>
        </a:p>
      </dgm:t>
    </dgm:pt>
  </dgm:ptLst>
  <dgm:cxnLst>
    <dgm:cxn modelId="{B44A1FE5-2E46-4CE9-9E86-60211BC531B6}" type="presOf" srcId="{5FFA2375-6462-4CC3-B02A-94BF2C7512E7}" destId="{4F6DA4B4-12FD-4FAB-8E1E-6AAA84A41C93}" srcOrd="0" destOrd="0" presId="urn:microsoft.com/office/officeart/2005/8/layout/default#56"/>
    <dgm:cxn modelId="{20EFD38D-AF36-4ADE-BBE9-5846BC0866FC}" srcId="{5FFA2375-6462-4CC3-B02A-94BF2C7512E7}" destId="{D546D3DE-6AB5-48B7-AD7E-D68E03291B83}" srcOrd="0" destOrd="0" parTransId="{CCAFB3E7-39DA-4C7E-9EF6-856B1E0A61E8}" sibTransId="{190AE323-4C53-4D4E-A4AE-B5868F1F54DE}"/>
    <dgm:cxn modelId="{84908B48-C3ED-47EB-80EC-EBF8EA0A0CD6}" type="presOf" srcId="{D546D3DE-6AB5-48B7-AD7E-D68E03291B83}" destId="{B9CA8C47-6D33-40FF-8E07-1952C8A22349}" srcOrd="0" destOrd="0" presId="urn:microsoft.com/office/officeart/2005/8/layout/default#56"/>
    <dgm:cxn modelId="{9AFFC5EB-4658-4E41-812A-90BC52B1354C}" type="presParOf" srcId="{4F6DA4B4-12FD-4FAB-8E1E-6AAA84A41C93}" destId="{B9CA8C47-6D33-40FF-8E07-1952C8A22349}" srcOrd="0" destOrd="0" presId="urn:microsoft.com/office/officeart/2005/8/layout/default#5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32.xml><?xml version="1.0" encoding="utf-8"?>
<dgm:dataModel xmlns:dgm="http://schemas.openxmlformats.org/drawingml/2006/diagram" xmlns:a="http://schemas.openxmlformats.org/drawingml/2006/main">
  <dgm:ptLst>
    <dgm:pt modelId="{0F8DECBA-6AEF-44BD-85C6-4D3FA38D32BC}" type="doc">
      <dgm:prSet loTypeId="urn:microsoft.com/office/officeart/2005/8/layout/default#57" loCatId="list" qsTypeId="urn:microsoft.com/office/officeart/2005/8/quickstyle/3d2" qsCatId="3D" csTypeId="urn:microsoft.com/office/officeart/2005/8/colors/accent1_2" csCatId="accent1" phldr="1"/>
      <dgm:spPr/>
      <dgm:t>
        <a:bodyPr/>
        <a:lstStyle/>
        <a:p>
          <a:endParaRPr lang="de-DE"/>
        </a:p>
      </dgm:t>
    </dgm:pt>
    <dgm:pt modelId="{49532611-5F24-41EF-8E65-21A27EAD4C02}">
      <dgm:prSet phldrT="[Text]" custT="1"/>
      <dgm:spPr/>
      <dgm:t>
        <a:bodyPr/>
        <a:lstStyle/>
        <a:p>
          <a:r>
            <a:rPr lang="de-DE" sz="2200" b="1" dirty="0" smtClean="0"/>
            <a:t>Übertragung von </a:t>
          </a:r>
          <a:r>
            <a:rPr lang="de-DE" sz="2200" b="1" i="1" dirty="0" smtClean="0"/>
            <a:t>generalisierten</a:t>
          </a:r>
          <a:r>
            <a:rPr lang="de-DE" sz="2200" b="1" dirty="0" smtClean="0"/>
            <a:t> (</a:t>
          </a:r>
          <a:r>
            <a:rPr lang="de-DE" sz="2200" b="1" dirty="0" err="1" smtClean="0"/>
            <a:t>kategoriellen</a:t>
          </a:r>
          <a:r>
            <a:rPr lang="de-DE" sz="2200" b="1" dirty="0" smtClean="0"/>
            <a:t>) 'Eigenschaften' einer </a:t>
          </a:r>
          <a:r>
            <a:rPr lang="de-DE" sz="2200" b="1" i="1" dirty="0" smtClean="0"/>
            <a:t>nichtsprachlichen</a:t>
          </a:r>
          <a:r>
            <a:rPr lang="de-DE" sz="2200" b="1" dirty="0" smtClean="0"/>
            <a:t> (Wissens-)Einheit des Kontextes auf eine sprachliche Einheit:</a:t>
          </a:r>
          <a:endParaRPr lang="de-DE" sz="2200" dirty="0"/>
        </a:p>
      </dgm:t>
    </dgm:pt>
    <dgm:pt modelId="{B81C0BD8-5246-45F3-8E70-D7FB0E0D179D}" type="parTrans" cxnId="{D4200A2C-E507-480A-8161-E7C22A5E2FC5}">
      <dgm:prSet/>
      <dgm:spPr/>
      <dgm:t>
        <a:bodyPr/>
        <a:lstStyle/>
        <a:p>
          <a:endParaRPr lang="de-DE"/>
        </a:p>
      </dgm:t>
    </dgm:pt>
    <dgm:pt modelId="{299E8E28-AC9E-4651-981E-0F8F8021FC0E}" type="sibTrans" cxnId="{D4200A2C-E507-480A-8161-E7C22A5E2FC5}">
      <dgm:prSet/>
      <dgm:spPr/>
      <dgm:t>
        <a:bodyPr/>
        <a:lstStyle/>
        <a:p>
          <a:endParaRPr lang="de-DE"/>
        </a:p>
      </dgm:t>
    </dgm:pt>
    <dgm:pt modelId="{9A4921C3-ED9C-4CBD-9550-933EEFBE5A6D}" type="pres">
      <dgm:prSet presAssocID="{0F8DECBA-6AEF-44BD-85C6-4D3FA38D32BC}" presName="diagram" presStyleCnt="0">
        <dgm:presLayoutVars>
          <dgm:dir/>
          <dgm:resizeHandles val="exact"/>
        </dgm:presLayoutVars>
      </dgm:prSet>
      <dgm:spPr/>
      <dgm:t>
        <a:bodyPr/>
        <a:lstStyle/>
        <a:p>
          <a:endParaRPr lang="de-DE"/>
        </a:p>
      </dgm:t>
    </dgm:pt>
    <dgm:pt modelId="{38609912-BB49-4477-8673-99CB57C9223F}" type="pres">
      <dgm:prSet presAssocID="{49532611-5F24-41EF-8E65-21A27EAD4C02}" presName="node" presStyleLbl="node1" presStyleIdx="0" presStyleCnt="1" custScaleX="644025" custScaleY="127349">
        <dgm:presLayoutVars>
          <dgm:bulletEnabled val="1"/>
        </dgm:presLayoutVars>
      </dgm:prSet>
      <dgm:spPr/>
      <dgm:t>
        <a:bodyPr/>
        <a:lstStyle/>
        <a:p>
          <a:endParaRPr lang="de-DE"/>
        </a:p>
      </dgm:t>
    </dgm:pt>
  </dgm:ptLst>
  <dgm:cxnLst>
    <dgm:cxn modelId="{D4200A2C-E507-480A-8161-E7C22A5E2FC5}" srcId="{0F8DECBA-6AEF-44BD-85C6-4D3FA38D32BC}" destId="{49532611-5F24-41EF-8E65-21A27EAD4C02}" srcOrd="0" destOrd="0" parTransId="{B81C0BD8-5246-45F3-8E70-D7FB0E0D179D}" sibTransId="{299E8E28-AC9E-4651-981E-0F8F8021FC0E}"/>
    <dgm:cxn modelId="{90473D9F-7225-42E7-AEAC-8B643F3070BC}" type="presOf" srcId="{49532611-5F24-41EF-8E65-21A27EAD4C02}" destId="{38609912-BB49-4477-8673-99CB57C9223F}" srcOrd="0" destOrd="0" presId="urn:microsoft.com/office/officeart/2005/8/layout/default#57"/>
    <dgm:cxn modelId="{196B3F7A-4996-4EA2-8BDB-440F67950E04}" type="presOf" srcId="{0F8DECBA-6AEF-44BD-85C6-4D3FA38D32BC}" destId="{9A4921C3-ED9C-4CBD-9550-933EEFBE5A6D}" srcOrd="0" destOrd="0" presId="urn:microsoft.com/office/officeart/2005/8/layout/default#57"/>
    <dgm:cxn modelId="{A3DE3C91-87B0-4E7B-AAA3-7FDD7E1D5362}" type="presParOf" srcId="{9A4921C3-ED9C-4CBD-9550-933EEFBE5A6D}" destId="{38609912-BB49-4477-8673-99CB57C9223F}" srcOrd="0" destOrd="0" presId="urn:microsoft.com/office/officeart/2005/8/layout/default#57"/>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3.xml><?xml version="1.0" encoding="utf-8"?>
<dgm:dataModel xmlns:dgm="http://schemas.openxmlformats.org/drawingml/2006/diagram" xmlns:a="http://schemas.openxmlformats.org/drawingml/2006/main">
  <dgm:ptLst>
    <dgm:pt modelId="{7C25D30A-CA44-4FC3-A596-69A2E8A002F4}" type="doc">
      <dgm:prSet loTypeId="urn:microsoft.com/office/officeart/2005/8/layout/default#58" loCatId="list" qsTypeId="urn:microsoft.com/office/officeart/2005/8/quickstyle/3d2" qsCatId="3D" csTypeId="urn:microsoft.com/office/officeart/2005/8/colors/accent1_2" csCatId="accent1" phldr="1"/>
      <dgm:spPr/>
      <dgm:t>
        <a:bodyPr/>
        <a:lstStyle/>
        <a:p>
          <a:endParaRPr lang="de-DE"/>
        </a:p>
      </dgm:t>
    </dgm:pt>
    <dgm:pt modelId="{CEE49394-FF52-462E-B1F4-421F52D558F5}">
      <dgm:prSet phldrT="[Text]"/>
      <dgm:spPr/>
      <dgm:t>
        <a:bodyPr/>
        <a:lstStyle/>
        <a:p>
          <a:r>
            <a:rPr lang="de-DE" b="1" dirty="0" smtClean="0"/>
            <a:t>Flexionsmorphologische Verfahren markieren grundsätzlich PHRASEN! Wenn nur einzelne Lexeme die Zielgröße sind, dann handelt es sich um Derivation.</a:t>
          </a:r>
          <a:endParaRPr lang="de-DE" dirty="0"/>
        </a:p>
      </dgm:t>
    </dgm:pt>
    <dgm:pt modelId="{55D7280B-C5F9-4088-A7C8-92C7073FA4AD}" type="parTrans" cxnId="{6ACC3798-E331-48B4-9C99-1371295D9AC3}">
      <dgm:prSet/>
      <dgm:spPr/>
      <dgm:t>
        <a:bodyPr/>
        <a:lstStyle/>
        <a:p>
          <a:endParaRPr lang="de-DE"/>
        </a:p>
      </dgm:t>
    </dgm:pt>
    <dgm:pt modelId="{682F2848-C528-4333-ADFE-B57AC1E9D6B4}" type="sibTrans" cxnId="{6ACC3798-E331-48B4-9C99-1371295D9AC3}">
      <dgm:prSet/>
      <dgm:spPr/>
      <dgm:t>
        <a:bodyPr/>
        <a:lstStyle/>
        <a:p>
          <a:endParaRPr lang="de-DE"/>
        </a:p>
      </dgm:t>
    </dgm:pt>
    <dgm:pt modelId="{E3CD4738-B66B-4A69-9B06-57BB0944C092}" type="pres">
      <dgm:prSet presAssocID="{7C25D30A-CA44-4FC3-A596-69A2E8A002F4}" presName="diagram" presStyleCnt="0">
        <dgm:presLayoutVars>
          <dgm:dir/>
          <dgm:resizeHandles val="exact"/>
        </dgm:presLayoutVars>
      </dgm:prSet>
      <dgm:spPr/>
      <dgm:t>
        <a:bodyPr/>
        <a:lstStyle/>
        <a:p>
          <a:endParaRPr lang="de-DE"/>
        </a:p>
      </dgm:t>
    </dgm:pt>
    <dgm:pt modelId="{8D5DBA6C-8488-4B2B-9B7C-BC407EF2C9FD}" type="pres">
      <dgm:prSet presAssocID="{CEE49394-FF52-462E-B1F4-421F52D558F5}" presName="node" presStyleLbl="node1" presStyleIdx="0" presStyleCnt="1" custScaleX="392337">
        <dgm:presLayoutVars>
          <dgm:bulletEnabled val="1"/>
        </dgm:presLayoutVars>
      </dgm:prSet>
      <dgm:spPr/>
      <dgm:t>
        <a:bodyPr/>
        <a:lstStyle/>
        <a:p>
          <a:endParaRPr lang="de-DE"/>
        </a:p>
      </dgm:t>
    </dgm:pt>
  </dgm:ptLst>
  <dgm:cxnLst>
    <dgm:cxn modelId="{B08EAEAA-FC40-41E9-B318-348105527676}" type="presOf" srcId="{7C25D30A-CA44-4FC3-A596-69A2E8A002F4}" destId="{E3CD4738-B66B-4A69-9B06-57BB0944C092}" srcOrd="0" destOrd="0" presId="urn:microsoft.com/office/officeart/2005/8/layout/default#58"/>
    <dgm:cxn modelId="{6ACC3798-E331-48B4-9C99-1371295D9AC3}" srcId="{7C25D30A-CA44-4FC3-A596-69A2E8A002F4}" destId="{CEE49394-FF52-462E-B1F4-421F52D558F5}" srcOrd="0" destOrd="0" parTransId="{55D7280B-C5F9-4088-A7C8-92C7073FA4AD}" sibTransId="{682F2848-C528-4333-ADFE-B57AC1E9D6B4}"/>
    <dgm:cxn modelId="{9B6FC0C5-1BE9-453C-B3FB-A35BB6E7A31E}" type="presOf" srcId="{CEE49394-FF52-462E-B1F4-421F52D558F5}" destId="{8D5DBA6C-8488-4B2B-9B7C-BC407EF2C9FD}" srcOrd="0" destOrd="0" presId="urn:microsoft.com/office/officeart/2005/8/layout/default#58"/>
    <dgm:cxn modelId="{A57B6D0C-1A45-411A-BB0B-B1EC4E88623D}" type="presParOf" srcId="{E3CD4738-B66B-4A69-9B06-57BB0944C092}" destId="{8D5DBA6C-8488-4B2B-9B7C-BC407EF2C9FD}" srcOrd="0" destOrd="0" presId="urn:microsoft.com/office/officeart/2005/8/layout/default#58"/>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4.xml><?xml version="1.0" encoding="utf-8"?>
<dgm:dataModel xmlns:dgm="http://schemas.openxmlformats.org/drawingml/2006/diagram" xmlns:a="http://schemas.openxmlformats.org/drawingml/2006/main">
  <dgm:ptLst>
    <dgm:pt modelId="{21407EAA-5A75-41E6-A66D-DA1FB97E73B1}" type="doc">
      <dgm:prSet loTypeId="urn:microsoft.com/office/officeart/2005/8/layout/default#59" loCatId="list" qsTypeId="urn:microsoft.com/office/officeart/2005/8/quickstyle/3d2" qsCatId="3D" csTypeId="urn:microsoft.com/office/officeart/2005/8/colors/accent1_2" csCatId="accent1" phldr="1"/>
      <dgm:spPr/>
      <dgm:t>
        <a:bodyPr/>
        <a:lstStyle/>
        <a:p>
          <a:endParaRPr lang="de-DE"/>
        </a:p>
      </dgm:t>
    </dgm:pt>
    <dgm:pt modelId="{91E4C533-CB2F-4C73-A0FB-AE19AC19B439}">
      <dgm:prSet phldrT="[Text]" custT="1"/>
      <dgm:spPr/>
      <dgm:t>
        <a:bodyPr/>
        <a:lstStyle/>
        <a:p>
          <a:r>
            <a:rPr lang="de-DE" sz="2000" b="1" dirty="0" smtClean="0"/>
            <a:t>HIER: </a:t>
          </a:r>
          <a:r>
            <a:rPr lang="de-DE" sz="2000" b="1" i="1" dirty="0" smtClean="0"/>
            <a:t>Morphologische</a:t>
          </a:r>
          <a:r>
            <a:rPr lang="de-DE" sz="2000" b="1" dirty="0" smtClean="0"/>
            <a:t> Kasus sind morphologische sprachliche Zeichen, die semantische Rollen-Anforderungen des Verbs (der </a:t>
          </a:r>
          <a:r>
            <a:rPr lang="de-DE" sz="2000" b="1" dirty="0" err="1" smtClean="0"/>
            <a:t>meronymen</a:t>
          </a:r>
          <a:r>
            <a:rPr lang="de-DE" sz="2000" b="1" dirty="0" smtClean="0"/>
            <a:t> Ereignisvorstellung), eines </a:t>
          </a:r>
          <a:r>
            <a:rPr lang="de-DE" sz="2000" b="1" dirty="0" err="1" smtClean="0"/>
            <a:t>Verboids</a:t>
          </a:r>
          <a:r>
            <a:rPr lang="de-DE" sz="2000" b="1" dirty="0" smtClean="0"/>
            <a:t> oder der Ereignisvorstellung selbst am Referenten (</a:t>
          </a:r>
          <a:r>
            <a:rPr lang="de-DE" sz="2000" b="1" dirty="0" err="1" smtClean="0"/>
            <a:t>Agonisten</a:t>
          </a:r>
          <a:r>
            <a:rPr lang="de-DE" sz="2000" b="1" dirty="0" smtClean="0"/>
            <a:t>) in Gestalt einer NP abbilden.</a:t>
          </a:r>
          <a:endParaRPr lang="de-DE" sz="2000" dirty="0"/>
        </a:p>
      </dgm:t>
    </dgm:pt>
    <dgm:pt modelId="{F028860F-1B8F-400D-85D4-94E27398BE66}" type="parTrans" cxnId="{938A267D-A0B9-4104-BA33-1499D9E83682}">
      <dgm:prSet/>
      <dgm:spPr/>
      <dgm:t>
        <a:bodyPr/>
        <a:lstStyle/>
        <a:p>
          <a:endParaRPr lang="de-DE"/>
        </a:p>
      </dgm:t>
    </dgm:pt>
    <dgm:pt modelId="{81A0E1FA-00CA-41F9-86B0-C70549CA006E}" type="sibTrans" cxnId="{938A267D-A0B9-4104-BA33-1499D9E83682}">
      <dgm:prSet/>
      <dgm:spPr/>
      <dgm:t>
        <a:bodyPr/>
        <a:lstStyle/>
        <a:p>
          <a:endParaRPr lang="de-DE"/>
        </a:p>
      </dgm:t>
    </dgm:pt>
    <dgm:pt modelId="{B509BA6B-C51B-409E-A80F-48C104FA91C4}">
      <dgm:prSet phldrT="[Text]" custT="1"/>
      <dgm:spPr/>
      <dgm:t>
        <a:bodyPr/>
        <a:lstStyle/>
        <a:p>
          <a:r>
            <a:rPr lang="de-DE" sz="2000" b="1" dirty="0" smtClean="0"/>
            <a:t>NOTA: Damit werden andere Verfahren der Kasusmarkierung hier nicht betrachtet (analytische Kasusmarkierung, Partikeln, Stellungsregelung etc.).</a:t>
          </a:r>
          <a:endParaRPr lang="de-DE" sz="2000" dirty="0"/>
        </a:p>
      </dgm:t>
    </dgm:pt>
    <dgm:pt modelId="{290E8052-54D2-4823-840A-7A08163549F0}" type="parTrans" cxnId="{20088454-234B-452D-8DD3-DB90E38216D0}">
      <dgm:prSet/>
      <dgm:spPr/>
      <dgm:t>
        <a:bodyPr/>
        <a:lstStyle/>
        <a:p>
          <a:endParaRPr lang="de-DE"/>
        </a:p>
      </dgm:t>
    </dgm:pt>
    <dgm:pt modelId="{E90D2C8B-1170-47D4-AB02-E9605493B40D}" type="sibTrans" cxnId="{20088454-234B-452D-8DD3-DB90E38216D0}">
      <dgm:prSet/>
      <dgm:spPr/>
      <dgm:t>
        <a:bodyPr/>
        <a:lstStyle/>
        <a:p>
          <a:endParaRPr lang="de-DE"/>
        </a:p>
      </dgm:t>
    </dgm:pt>
    <dgm:pt modelId="{D1102EE2-23B7-45DE-9D6B-9E111B2FAFD7}" type="pres">
      <dgm:prSet presAssocID="{21407EAA-5A75-41E6-A66D-DA1FB97E73B1}" presName="diagram" presStyleCnt="0">
        <dgm:presLayoutVars>
          <dgm:dir/>
          <dgm:resizeHandles val="exact"/>
        </dgm:presLayoutVars>
      </dgm:prSet>
      <dgm:spPr/>
      <dgm:t>
        <a:bodyPr/>
        <a:lstStyle/>
        <a:p>
          <a:endParaRPr lang="de-DE"/>
        </a:p>
      </dgm:t>
    </dgm:pt>
    <dgm:pt modelId="{DC015CC3-B7EB-46E3-A46A-591FB7081171}" type="pres">
      <dgm:prSet presAssocID="{91E4C533-CB2F-4C73-A0FB-AE19AC19B439}" presName="node" presStyleLbl="node1" presStyleIdx="0" presStyleCnt="2" custScaleX="138740" custLinFactNeighborX="-5811">
        <dgm:presLayoutVars>
          <dgm:bulletEnabled val="1"/>
        </dgm:presLayoutVars>
      </dgm:prSet>
      <dgm:spPr/>
      <dgm:t>
        <a:bodyPr/>
        <a:lstStyle/>
        <a:p>
          <a:endParaRPr lang="de-DE"/>
        </a:p>
      </dgm:t>
    </dgm:pt>
    <dgm:pt modelId="{AF6FE370-9B7F-4936-8E90-3D2F9439CEFF}" type="pres">
      <dgm:prSet presAssocID="{81A0E1FA-00CA-41F9-86B0-C70549CA006E}" presName="sibTrans" presStyleCnt="0"/>
      <dgm:spPr/>
    </dgm:pt>
    <dgm:pt modelId="{C9BBA805-235D-4E0E-8676-F417E3F46E80}" type="pres">
      <dgm:prSet presAssocID="{B509BA6B-C51B-409E-A80F-48C104FA91C4}" presName="node" presStyleLbl="node1" presStyleIdx="1" presStyleCnt="2" custScaleX="84676">
        <dgm:presLayoutVars>
          <dgm:bulletEnabled val="1"/>
        </dgm:presLayoutVars>
      </dgm:prSet>
      <dgm:spPr/>
      <dgm:t>
        <a:bodyPr/>
        <a:lstStyle/>
        <a:p>
          <a:endParaRPr lang="de-DE"/>
        </a:p>
      </dgm:t>
    </dgm:pt>
  </dgm:ptLst>
  <dgm:cxnLst>
    <dgm:cxn modelId="{938A267D-A0B9-4104-BA33-1499D9E83682}" srcId="{21407EAA-5A75-41E6-A66D-DA1FB97E73B1}" destId="{91E4C533-CB2F-4C73-A0FB-AE19AC19B439}" srcOrd="0" destOrd="0" parTransId="{F028860F-1B8F-400D-85D4-94E27398BE66}" sibTransId="{81A0E1FA-00CA-41F9-86B0-C70549CA006E}"/>
    <dgm:cxn modelId="{DA14070A-4E6C-4A26-AFEB-B6BCBF983166}" type="presOf" srcId="{91E4C533-CB2F-4C73-A0FB-AE19AC19B439}" destId="{DC015CC3-B7EB-46E3-A46A-591FB7081171}" srcOrd="0" destOrd="0" presId="urn:microsoft.com/office/officeart/2005/8/layout/default#59"/>
    <dgm:cxn modelId="{20088454-234B-452D-8DD3-DB90E38216D0}" srcId="{21407EAA-5A75-41E6-A66D-DA1FB97E73B1}" destId="{B509BA6B-C51B-409E-A80F-48C104FA91C4}" srcOrd="1" destOrd="0" parTransId="{290E8052-54D2-4823-840A-7A08163549F0}" sibTransId="{E90D2C8B-1170-47D4-AB02-E9605493B40D}"/>
    <dgm:cxn modelId="{D6CBB97E-165E-49D2-9894-D672EE464106}" type="presOf" srcId="{21407EAA-5A75-41E6-A66D-DA1FB97E73B1}" destId="{D1102EE2-23B7-45DE-9D6B-9E111B2FAFD7}" srcOrd="0" destOrd="0" presId="urn:microsoft.com/office/officeart/2005/8/layout/default#59"/>
    <dgm:cxn modelId="{10840C1C-B175-4240-A996-32EFAD6ECC40}" type="presOf" srcId="{B509BA6B-C51B-409E-A80F-48C104FA91C4}" destId="{C9BBA805-235D-4E0E-8676-F417E3F46E80}" srcOrd="0" destOrd="0" presId="urn:microsoft.com/office/officeart/2005/8/layout/default#59"/>
    <dgm:cxn modelId="{060D19EF-DC82-438E-8A7D-664568E37DA5}" type="presParOf" srcId="{D1102EE2-23B7-45DE-9D6B-9E111B2FAFD7}" destId="{DC015CC3-B7EB-46E3-A46A-591FB7081171}" srcOrd="0" destOrd="0" presId="urn:microsoft.com/office/officeart/2005/8/layout/default#59"/>
    <dgm:cxn modelId="{189F811A-207E-4B80-883F-1B88F8CB7EE9}" type="presParOf" srcId="{D1102EE2-23B7-45DE-9D6B-9E111B2FAFD7}" destId="{AF6FE370-9B7F-4936-8E90-3D2F9439CEFF}" srcOrd="1" destOrd="0" presId="urn:microsoft.com/office/officeart/2005/8/layout/default#59"/>
    <dgm:cxn modelId="{094F287C-D77A-4264-8857-7F317BF352F2}" type="presParOf" srcId="{D1102EE2-23B7-45DE-9D6B-9E111B2FAFD7}" destId="{C9BBA805-235D-4E0E-8676-F417E3F46E80}" srcOrd="2" destOrd="0" presId="urn:microsoft.com/office/officeart/2005/8/layout/default#5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5.xml><?xml version="1.0" encoding="utf-8"?>
<dgm:dataModel xmlns:dgm="http://schemas.openxmlformats.org/drawingml/2006/diagram" xmlns:a="http://schemas.openxmlformats.org/drawingml/2006/main">
  <dgm:ptLst>
    <dgm:pt modelId="{C8172319-CE15-41E5-BBE8-89B51433553E}" type="doc">
      <dgm:prSet loTypeId="urn:microsoft.com/office/officeart/2005/8/layout/default#60" loCatId="list" qsTypeId="urn:microsoft.com/office/officeart/2005/8/quickstyle/3d2" qsCatId="3D" csTypeId="urn:microsoft.com/office/officeart/2005/8/colors/accent1_2" csCatId="accent1" phldr="1"/>
      <dgm:spPr/>
      <dgm:t>
        <a:bodyPr/>
        <a:lstStyle/>
        <a:p>
          <a:endParaRPr lang="de-DE"/>
        </a:p>
      </dgm:t>
    </dgm:pt>
    <dgm:pt modelId="{D920E080-EA48-4300-A4C0-27AA342CA739}">
      <dgm:prSet phldrT="[Text]"/>
      <dgm:spPr/>
      <dgm:t>
        <a:bodyPr/>
        <a:lstStyle/>
        <a:p>
          <a:r>
            <a:rPr lang="de-DE" b="1" dirty="0" smtClean="0"/>
            <a:t>In der zweiten Variante steht der Dativ als </a:t>
          </a:r>
          <a:r>
            <a:rPr lang="de-DE" b="1" dirty="0" err="1" smtClean="0"/>
            <a:t>Possessor</a:t>
          </a:r>
          <a:r>
            <a:rPr lang="de-DE" b="1" dirty="0" smtClean="0"/>
            <a:t>-Marker und ist nicht obligatorisch vom Verb her bestimmt, vgl. Stellungsvariante:</a:t>
          </a:r>
          <a:endParaRPr lang="de-DE" dirty="0"/>
        </a:p>
      </dgm:t>
    </dgm:pt>
    <dgm:pt modelId="{85FB0671-02DA-44F1-921E-A8355AA8B7C3}" type="parTrans" cxnId="{0AAD345A-0034-42C3-8787-43FE52EC075A}">
      <dgm:prSet/>
      <dgm:spPr/>
      <dgm:t>
        <a:bodyPr/>
        <a:lstStyle/>
        <a:p>
          <a:endParaRPr lang="de-DE"/>
        </a:p>
      </dgm:t>
    </dgm:pt>
    <dgm:pt modelId="{6F93BB2E-804A-412C-9267-4A63A5FD65B6}" type="sibTrans" cxnId="{0AAD345A-0034-42C3-8787-43FE52EC075A}">
      <dgm:prSet/>
      <dgm:spPr/>
      <dgm:t>
        <a:bodyPr/>
        <a:lstStyle/>
        <a:p>
          <a:endParaRPr lang="de-DE"/>
        </a:p>
      </dgm:t>
    </dgm:pt>
    <dgm:pt modelId="{D414AFFF-B65C-4C84-8D16-E6844E0AA26E}" type="pres">
      <dgm:prSet presAssocID="{C8172319-CE15-41E5-BBE8-89B51433553E}" presName="diagram" presStyleCnt="0">
        <dgm:presLayoutVars>
          <dgm:dir/>
          <dgm:resizeHandles val="exact"/>
        </dgm:presLayoutVars>
      </dgm:prSet>
      <dgm:spPr/>
      <dgm:t>
        <a:bodyPr/>
        <a:lstStyle/>
        <a:p>
          <a:endParaRPr lang="de-DE"/>
        </a:p>
      </dgm:t>
    </dgm:pt>
    <dgm:pt modelId="{DB80EC06-4AA4-461F-9A2D-C8B6EC09732D}" type="pres">
      <dgm:prSet presAssocID="{D920E080-EA48-4300-A4C0-27AA342CA739}" presName="node" presStyleLbl="node1" presStyleIdx="0" presStyleCnt="1" custScaleX="535449">
        <dgm:presLayoutVars>
          <dgm:bulletEnabled val="1"/>
        </dgm:presLayoutVars>
      </dgm:prSet>
      <dgm:spPr/>
      <dgm:t>
        <a:bodyPr/>
        <a:lstStyle/>
        <a:p>
          <a:endParaRPr lang="de-DE"/>
        </a:p>
      </dgm:t>
    </dgm:pt>
  </dgm:ptLst>
  <dgm:cxnLst>
    <dgm:cxn modelId="{CBB64CA0-339D-4A5F-A1C8-35A680DDFB04}" type="presOf" srcId="{D920E080-EA48-4300-A4C0-27AA342CA739}" destId="{DB80EC06-4AA4-461F-9A2D-C8B6EC09732D}" srcOrd="0" destOrd="0" presId="urn:microsoft.com/office/officeart/2005/8/layout/default#60"/>
    <dgm:cxn modelId="{0AAD345A-0034-42C3-8787-43FE52EC075A}" srcId="{C8172319-CE15-41E5-BBE8-89B51433553E}" destId="{D920E080-EA48-4300-A4C0-27AA342CA739}" srcOrd="0" destOrd="0" parTransId="{85FB0671-02DA-44F1-921E-A8355AA8B7C3}" sibTransId="{6F93BB2E-804A-412C-9267-4A63A5FD65B6}"/>
    <dgm:cxn modelId="{78A7ED0B-286A-4380-AE1E-FD143DF5F23E}" type="presOf" srcId="{C8172319-CE15-41E5-BBE8-89B51433553E}" destId="{D414AFFF-B65C-4C84-8D16-E6844E0AA26E}" srcOrd="0" destOrd="0" presId="urn:microsoft.com/office/officeart/2005/8/layout/default#60"/>
    <dgm:cxn modelId="{03590C0C-253C-428A-BE0D-62AB582C7F63}" type="presParOf" srcId="{D414AFFF-B65C-4C84-8D16-E6844E0AA26E}" destId="{DB80EC06-4AA4-461F-9A2D-C8B6EC09732D}" srcOrd="0" destOrd="0" presId="urn:microsoft.com/office/officeart/2005/8/layout/default#60"/>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6.xml><?xml version="1.0" encoding="utf-8"?>
<dgm:dataModel xmlns:dgm="http://schemas.openxmlformats.org/drawingml/2006/diagram" xmlns:a="http://schemas.openxmlformats.org/drawingml/2006/main">
  <dgm:ptLst>
    <dgm:pt modelId="{CBA89D00-A201-4B9B-8A55-432DB3814979}" type="doc">
      <dgm:prSet loTypeId="urn:microsoft.com/office/officeart/2005/8/layout/default#61" loCatId="list" qsTypeId="urn:microsoft.com/office/officeart/2005/8/quickstyle/3d2" qsCatId="3D" csTypeId="urn:microsoft.com/office/officeart/2005/8/colors/accent1_2" csCatId="accent1" phldr="1"/>
      <dgm:spPr/>
      <dgm:t>
        <a:bodyPr/>
        <a:lstStyle/>
        <a:p>
          <a:endParaRPr lang="de-DE"/>
        </a:p>
      </dgm:t>
    </dgm:pt>
    <dgm:pt modelId="{7D2037EA-5684-44DA-B5F5-ED35DD4082B9}">
      <dgm:prSet phldrT="[Text]"/>
      <dgm:spPr/>
      <dgm:t>
        <a:bodyPr/>
        <a:lstStyle/>
        <a:p>
          <a:r>
            <a:rPr lang="de-DE" b="1" dirty="0" smtClean="0"/>
            <a:t>Daraus ergibt sich alternative Ausdrucksform der </a:t>
          </a:r>
          <a:r>
            <a:rPr lang="de-DE" b="1" dirty="0" err="1" smtClean="0"/>
            <a:t>Por</a:t>
          </a:r>
          <a:r>
            <a:rPr lang="de-DE" b="1" dirty="0" smtClean="0"/>
            <a:t>/P-um-Bindung (Possession) im Deutschen:</a:t>
          </a:r>
          <a:endParaRPr lang="de-DE" dirty="0"/>
        </a:p>
      </dgm:t>
    </dgm:pt>
    <dgm:pt modelId="{36176B6F-A3B7-478F-BE06-12E5FCC38A9B}" type="parTrans" cxnId="{1AE1536C-459F-4616-90B1-7635405ABF00}">
      <dgm:prSet/>
      <dgm:spPr/>
      <dgm:t>
        <a:bodyPr/>
        <a:lstStyle/>
        <a:p>
          <a:endParaRPr lang="de-DE"/>
        </a:p>
      </dgm:t>
    </dgm:pt>
    <dgm:pt modelId="{834373B2-D35E-4017-B330-7343682A76EB}" type="sibTrans" cxnId="{1AE1536C-459F-4616-90B1-7635405ABF00}">
      <dgm:prSet/>
      <dgm:spPr/>
      <dgm:t>
        <a:bodyPr/>
        <a:lstStyle/>
        <a:p>
          <a:endParaRPr lang="de-DE"/>
        </a:p>
      </dgm:t>
    </dgm:pt>
    <dgm:pt modelId="{25C6AAA4-849B-4464-BC2B-65EA8D8AE899}" type="pres">
      <dgm:prSet presAssocID="{CBA89D00-A201-4B9B-8A55-432DB3814979}" presName="diagram" presStyleCnt="0">
        <dgm:presLayoutVars>
          <dgm:dir/>
          <dgm:resizeHandles val="exact"/>
        </dgm:presLayoutVars>
      </dgm:prSet>
      <dgm:spPr/>
      <dgm:t>
        <a:bodyPr/>
        <a:lstStyle/>
        <a:p>
          <a:endParaRPr lang="de-DE"/>
        </a:p>
      </dgm:t>
    </dgm:pt>
    <dgm:pt modelId="{AC77AFFE-C391-4D08-9C38-13237A150C26}" type="pres">
      <dgm:prSet presAssocID="{7D2037EA-5684-44DA-B5F5-ED35DD4082B9}" presName="node" presStyleLbl="node1" presStyleIdx="0" presStyleCnt="1" custScaleX="572760">
        <dgm:presLayoutVars>
          <dgm:bulletEnabled val="1"/>
        </dgm:presLayoutVars>
      </dgm:prSet>
      <dgm:spPr/>
      <dgm:t>
        <a:bodyPr/>
        <a:lstStyle/>
        <a:p>
          <a:endParaRPr lang="de-DE"/>
        </a:p>
      </dgm:t>
    </dgm:pt>
  </dgm:ptLst>
  <dgm:cxnLst>
    <dgm:cxn modelId="{EAE08C23-CA92-4FC7-9C95-F90B0D0A19E1}" type="presOf" srcId="{CBA89D00-A201-4B9B-8A55-432DB3814979}" destId="{25C6AAA4-849B-4464-BC2B-65EA8D8AE899}" srcOrd="0" destOrd="0" presId="urn:microsoft.com/office/officeart/2005/8/layout/default#61"/>
    <dgm:cxn modelId="{54625D3B-44D5-42F9-9188-B590F86D2957}" type="presOf" srcId="{7D2037EA-5684-44DA-B5F5-ED35DD4082B9}" destId="{AC77AFFE-C391-4D08-9C38-13237A150C26}" srcOrd="0" destOrd="0" presId="urn:microsoft.com/office/officeart/2005/8/layout/default#61"/>
    <dgm:cxn modelId="{1AE1536C-459F-4616-90B1-7635405ABF00}" srcId="{CBA89D00-A201-4B9B-8A55-432DB3814979}" destId="{7D2037EA-5684-44DA-B5F5-ED35DD4082B9}" srcOrd="0" destOrd="0" parTransId="{36176B6F-A3B7-478F-BE06-12E5FCC38A9B}" sibTransId="{834373B2-D35E-4017-B330-7343682A76EB}"/>
    <dgm:cxn modelId="{1C2BF9D5-9A72-4321-BC76-7F27D86CABF2}" type="presParOf" srcId="{25C6AAA4-849B-4464-BC2B-65EA8D8AE899}" destId="{AC77AFFE-C391-4D08-9C38-13237A150C26}" srcOrd="0" destOrd="0" presId="urn:microsoft.com/office/officeart/2005/8/layout/default#61"/>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37.xml><?xml version="1.0" encoding="utf-8"?>
<dgm:dataModel xmlns:dgm="http://schemas.openxmlformats.org/drawingml/2006/diagram" xmlns:a="http://schemas.openxmlformats.org/drawingml/2006/main">
  <dgm:ptLst>
    <dgm:pt modelId="{096912DA-C5F2-44CD-AB4E-26F9782BC600}" type="doc">
      <dgm:prSet loTypeId="urn:microsoft.com/office/officeart/2005/8/layout/hProcess7#2" loCatId="process" qsTypeId="urn:microsoft.com/office/officeart/2005/8/quickstyle/3d2" qsCatId="3D" csTypeId="urn:microsoft.com/office/officeart/2005/8/colors/accent1_2" csCatId="accent1" phldr="1"/>
      <dgm:spPr/>
      <dgm:t>
        <a:bodyPr/>
        <a:lstStyle/>
        <a:p>
          <a:endParaRPr lang="de-DE"/>
        </a:p>
      </dgm:t>
    </dgm:pt>
    <dgm:pt modelId="{533A57E3-97C0-4178-8793-86EDB40E0635}">
      <dgm:prSet phldrT="[Text]"/>
      <dgm:spPr/>
      <dgm:t>
        <a:bodyPr/>
        <a:lstStyle/>
        <a:p>
          <a:endParaRPr lang="de-DE" dirty="0"/>
        </a:p>
      </dgm:t>
    </dgm:pt>
    <dgm:pt modelId="{27DBE775-4299-4EB1-949E-238B3FAABC64}" type="parTrans" cxnId="{CFEB0931-F4C7-44EB-AF64-65E80A536C8C}">
      <dgm:prSet/>
      <dgm:spPr/>
      <dgm:t>
        <a:bodyPr/>
        <a:lstStyle/>
        <a:p>
          <a:endParaRPr lang="de-DE"/>
        </a:p>
      </dgm:t>
    </dgm:pt>
    <dgm:pt modelId="{7F96F920-D5AA-46CE-94FB-A88BA48B8908}" type="sibTrans" cxnId="{CFEB0931-F4C7-44EB-AF64-65E80A536C8C}">
      <dgm:prSet/>
      <dgm:spPr/>
      <dgm:t>
        <a:bodyPr/>
        <a:lstStyle/>
        <a:p>
          <a:endParaRPr lang="de-DE"/>
        </a:p>
      </dgm:t>
    </dgm:pt>
    <dgm:pt modelId="{2F1929FB-41BD-479D-83DC-FA852E57CED1}">
      <dgm:prSet phldrT="[Text]"/>
      <dgm:spPr/>
      <dgm:t>
        <a:bodyPr/>
        <a:lstStyle/>
        <a:p>
          <a:r>
            <a:rPr lang="de-DE" b="1" dirty="0" smtClean="0"/>
            <a:t>Typ (a) wird favorisiert, wenn der Besitz '</a:t>
          </a:r>
          <a:r>
            <a:rPr lang="de-DE" b="1" dirty="0" err="1" smtClean="0"/>
            <a:t>alienabel</a:t>
          </a:r>
          <a:r>
            <a:rPr lang="de-DE" b="1" dirty="0" smtClean="0"/>
            <a:t>' ist (veräußerbar, nicht-fester, nicht-natürlicher Besitz).</a:t>
          </a:r>
          <a:endParaRPr lang="de-DE" dirty="0"/>
        </a:p>
      </dgm:t>
    </dgm:pt>
    <dgm:pt modelId="{EA749C1E-2F9D-4693-8AC8-99D3DAE948EE}" type="parTrans" cxnId="{00EEC115-7CB4-4F69-84BE-62C5118926AD}">
      <dgm:prSet/>
      <dgm:spPr/>
      <dgm:t>
        <a:bodyPr/>
        <a:lstStyle/>
        <a:p>
          <a:endParaRPr lang="de-DE"/>
        </a:p>
      </dgm:t>
    </dgm:pt>
    <dgm:pt modelId="{06A68D15-F909-4D4C-9979-C9855F46CFCB}" type="sibTrans" cxnId="{00EEC115-7CB4-4F69-84BE-62C5118926AD}">
      <dgm:prSet/>
      <dgm:spPr/>
      <dgm:t>
        <a:bodyPr/>
        <a:lstStyle/>
        <a:p>
          <a:endParaRPr lang="de-DE"/>
        </a:p>
      </dgm:t>
    </dgm:pt>
    <dgm:pt modelId="{07111A6D-6912-45B1-BBDF-0A62945F3E61}">
      <dgm:prSet phldrT="[Text]"/>
      <dgm:spPr/>
      <dgm:t>
        <a:bodyPr/>
        <a:lstStyle/>
        <a:p>
          <a:endParaRPr lang="de-DE" dirty="0"/>
        </a:p>
      </dgm:t>
    </dgm:pt>
    <dgm:pt modelId="{5C2EC7DD-663D-4EB2-9242-ABCEC4506554}" type="parTrans" cxnId="{2C414093-E38F-4A79-8BB6-65F1D1964446}">
      <dgm:prSet/>
      <dgm:spPr/>
      <dgm:t>
        <a:bodyPr/>
        <a:lstStyle/>
        <a:p>
          <a:endParaRPr lang="de-DE"/>
        </a:p>
      </dgm:t>
    </dgm:pt>
    <dgm:pt modelId="{3DB56C42-9C8A-4486-88DF-3F6B5FE0DA38}" type="sibTrans" cxnId="{2C414093-E38F-4A79-8BB6-65F1D1964446}">
      <dgm:prSet/>
      <dgm:spPr/>
      <dgm:t>
        <a:bodyPr/>
        <a:lstStyle/>
        <a:p>
          <a:endParaRPr lang="de-DE"/>
        </a:p>
      </dgm:t>
    </dgm:pt>
    <dgm:pt modelId="{448A91E3-4339-4279-AAB7-F72C56BF5A77}">
      <dgm:prSet phldrT="[Text]"/>
      <dgm:spPr/>
      <dgm:t>
        <a:bodyPr/>
        <a:lstStyle/>
        <a:p>
          <a:r>
            <a:rPr lang="de-DE" b="1" dirty="0" smtClean="0"/>
            <a:t>Typ (b) wird favorisiert, wenn der Besitz '</a:t>
          </a:r>
          <a:r>
            <a:rPr lang="de-DE" b="1" dirty="0" err="1" smtClean="0"/>
            <a:t>inalienabel</a:t>
          </a:r>
          <a:r>
            <a:rPr lang="de-DE" b="1" dirty="0" smtClean="0"/>
            <a:t>' ist (nicht-</a:t>
          </a:r>
          <a:r>
            <a:rPr lang="de-DE" b="1" dirty="0" err="1" smtClean="0"/>
            <a:t>veräußerbarer</a:t>
          </a:r>
          <a:r>
            <a:rPr lang="de-DE" b="1" dirty="0" smtClean="0"/>
            <a:t>, fester, natürlicher Besitz, e.g. Körperteile).</a:t>
          </a:r>
          <a:endParaRPr lang="de-DE" dirty="0"/>
        </a:p>
      </dgm:t>
    </dgm:pt>
    <dgm:pt modelId="{7B359E14-97A8-47C0-97E5-097242963D4A}" type="parTrans" cxnId="{54818F6D-E2DE-42EE-AEB9-053742D468A8}">
      <dgm:prSet/>
      <dgm:spPr/>
      <dgm:t>
        <a:bodyPr/>
        <a:lstStyle/>
        <a:p>
          <a:endParaRPr lang="de-DE"/>
        </a:p>
      </dgm:t>
    </dgm:pt>
    <dgm:pt modelId="{2C0F0DD7-8803-4518-A455-FE37F9A07C6A}" type="sibTrans" cxnId="{54818F6D-E2DE-42EE-AEB9-053742D468A8}">
      <dgm:prSet/>
      <dgm:spPr/>
      <dgm:t>
        <a:bodyPr/>
        <a:lstStyle/>
        <a:p>
          <a:endParaRPr lang="de-DE"/>
        </a:p>
      </dgm:t>
    </dgm:pt>
    <dgm:pt modelId="{EFE9D7BE-FEA4-4199-A1C1-AC11C845DE4F}" type="pres">
      <dgm:prSet presAssocID="{096912DA-C5F2-44CD-AB4E-26F9782BC600}" presName="Name0" presStyleCnt="0">
        <dgm:presLayoutVars>
          <dgm:dir/>
          <dgm:animLvl val="lvl"/>
          <dgm:resizeHandles val="exact"/>
        </dgm:presLayoutVars>
      </dgm:prSet>
      <dgm:spPr/>
      <dgm:t>
        <a:bodyPr/>
        <a:lstStyle/>
        <a:p>
          <a:endParaRPr lang="de-DE"/>
        </a:p>
      </dgm:t>
    </dgm:pt>
    <dgm:pt modelId="{6AE3984E-83F0-42E3-948A-A7C079E39B81}" type="pres">
      <dgm:prSet presAssocID="{533A57E3-97C0-4178-8793-86EDB40E0635}" presName="compositeNode" presStyleCnt="0">
        <dgm:presLayoutVars>
          <dgm:bulletEnabled val="1"/>
        </dgm:presLayoutVars>
      </dgm:prSet>
      <dgm:spPr/>
    </dgm:pt>
    <dgm:pt modelId="{C7D9C3A7-7E12-4925-875D-7D527C64D853}" type="pres">
      <dgm:prSet presAssocID="{533A57E3-97C0-4178-8793-86EDB40E0635}" presName="bgRect" presStyleLbl="node1" presStyleIdx="0" presStyleCnt="2"/>
      <dgm:spPr/>
      <dgm:t>
        <a:bodyPr/>
        <a:lstStyle/>
        <a:p>
          <a:endParaRPr lang="de-DE"/>
        </a:p>
      </dgm:t>
    </dgm:pt>
    <dgm:pt modelId="{2448EF3D-576C-490C-B884-A3D1782C1A46}" type="pres">
      <dgm:prSet presAssocID="{533A57E3-97C0-4178-8793-86EDB40E0635}" presName="parentNode" presStyleLbl="node1" presStyleIdx="0" presStyleCnt="2">
        <dgm:presLayoutVars>
          <dgm:chMax val="0"/>
          <dgm:bulletEnabled val="1"/>
        </dgm:presLayoutVars>
      </dgm:prSet>
      <dgm:spPr/>
      <dgm:t>
        <a:bodyPr/>
        <a:lstStyle/>
        <a:p>
          <a:endParaRPr lang="de-DE"/>
        </a:p>
      </dgm:t>
    </dgm:pt>
    <dgm:pt modelId="{EB61D042-4C33-4F90-AD7F-F9345BAEE70E}" type="pres">
      <dgm:prSet presAssocID="{533A57E3-97C0-4178-8793-86EDB40E0635}" presName="childNode" presStyleLbl="node1" presStyleIdx="0" presStyleCnt="2">
        <dgm:presLayoutVars>
          <dgm:bulletEnabled val="1"/>
        </dgm:presLayoutVars>
      </dgm:prSet>
      <dgm:spPr/>
      <dgm:t>
        <a:bodyPr/>
        <a:lstStyle/>
        <a:p>
          <a:endParaRPr lang="de-DE"/>
        </a:p>
      </dgm:t>
    </dgm:pt>
    <dgm:pt modelId="{C40923D3-5AE6-40F2-B04F-5754D93E5E38}" type="pres">
      <dgm:prSet presAssocID="{7F96F920-D5AA-46CE-94FB-A88BA48B8908}" presName="hSp" presStyleCnt="0"/>
      <dgm:spPr/>
    </dgm:pt>
    <dgm:pt modelId="{62D78AEF-A6D4-4647-93B8-C43759586837}" type="pres">
      <dgm:prSet presAssocID="{7F96F920-D5AA-46CE-94FB-A88BA48B8908}" presName="vProcSp" presStyleCnt="0"/>
      <dgm:spPr/>
    </dgm:pt>
    <dgm:pt modelId="{15C5D277-B6E7-4AEB-B9F9-51080C098F16}" type="pres">
      <dgm:prSet presAssocID="{7F96F920-D5AA-46CE-94FB-A88BA48B8908}" presName="vSp1" presStyleCnt="0"/>
      <dgm:spPr/>
    </dgm:pt>
    <dgm:pt modelId="{A0F8D08B-66D1-4FD1-B16A-3A379A30C506}" type="pres">
      <dgm:prSet presAssocID="{7F96F920-D5AA-46CE-94FB-A88BA48B8908}" presName="simulatedConn" presStyleLbl="solidFgAcc1" presStyleIdx="0" presStyleCnt="1"/>
      <dgm:spPr/>
    </dgm:pt>
    <dgm:pt modelId="{093B82DB-B6B7-474F-A84B-8C0F057CB492}" type="pres">
      <dgm:prSet presAssocID="{7F96F920-D5AA-46CE-94FB-A88BA48B8908}" presName="vSp2" presStyleCnt="0"/>
      <dgm:spPr/>
    </dgm:pt>
    <dgm:pt modelId="{8DDCEC9B-2B50-4CDC-BC8F-7FE536E40294}" type="pres">
      <dgm:prSet presAssocID="{7F96F920-D5AA-46CE-94FB-A88BA48B8908}" presName="sibTrans" presStyleCnt="0"/>
      <dgm:spPr/>
    </dgm:pt>
    <dgm:pt modelId="{C0443FC3-C477-47C3-874F-36199DBD6373}" type="pres">
      <dgm:prSet presAssocID="{07111A6D-6912-45B1-BBDF-0A62945F3E61}" presName="compositeNode" presStyleCnt="0">
        <dgm:presLayoutVars>
          <dgm:bulletEnabled val="1"/>
        </dgm:presLayoutVars>
      </dgm:prSet>
      <dgm:spPr/>
    </dgm:pt>
    <dgm:pt modelId="{8FBC6656-BF0D-4BDA-AFBA-ED41E5BDB630}" type="pres">
      <dgm:prSet presAssocID="{07111A6D-6912-45B1-BBDF-0A62945F3E61}" presName="bgRect" presStyleLbl="node1" presStyleIdx="1" presStyleCnt="2"/>
      <dgm:spPr/>
      <dgm:t>
        <a:bodyPr/>
        <a:lstStyle/>
        <a:p>
          <a:endParaRPr lang="de-DE"/>
        </a:p>
      </dgm:t>
    </dgm:pt>
    <dgm:pt modelId="{76D9F98A-C799-4CC6-B825-C8F0EF254769}" type="pres">
      <dgm:prSet presAssocID="{07111A6D-6912-45B1-BBDF-0A62945F3E61}" presName="parentNode" presStyleLbl="node1" presStyleIdx="1" presStyleCnt="2">
        <dgm:presLayoutVars>
          <dgm:chMax val="0"/>
          <dgm:bulletEnabled val="1"/>
        </dgm:presLayoutVars>
      </dgm:prSet>
      <dgm:spPr/>
      <dgm:t>
        <a:bodyPr/>
        <a:lstStyle/>
        <a:p>
          <a:endParaRPr lang="de-DE"/>
        </a:p>
      </dgm:t>
    </dgm:pt>
    <dgm:pt modelId="{39309523-1964-449C-ADE9-0AA560088575}" type="pres">
      <dgm:prSet presAssocID="{07111A6D-6912-45B1-BBDF-0A62945F3E61}" presName="childNode" presStyleLbl="node1" presStyleIdx="1" presStyleCnt="2">
        <dgm:presLayoutVars>
          <dgm:bulletEnabled val="1"/>
        </dgm:presLayoutVars>
      </dgm:prSet>
      <dgm:spPr/>
      <dgm:t>
        <a:bodyPr/>
        <a:lstStyle/>
        <a:p>
          <a:endParaRPr lang="de-DE"/>
        </a:p>
      </dgm:t>
    </dgm:pt>
  </dgm:ptLst>
  <dgm:cxnLst>
    <dgm:cxn modelId="{CFCC4E5F-C8C2-4162-A7D7-C33BAB00A57A}" type="presOf" srcId="{07111A6D-6912-45B1-BBDF-0A62945F3E61}" destId="{8FBC6656-BF0D-4BDA-AFBA-ED41E5BDB630}" srcOrd="0" destOrd="0" presId="urn:microsoft.com/office/officeart/2005/8/layout/hProcess7#2"/>
    <dgm:cxn modelId="{CFEB0931-F4C7-44EB-AF64-65E80A536C8C}" srcId="{096912DA-C5F2-44CD-AB4E-26F9782BC600}" destId="{533A57E3-97C0-4178-8793-86EDB40E0635}" srcOrd="0" destOrd="0" parTransId="{27DBE775-4299-4EB1-949E-238B3FAABC64}" sibTransId="{7F96F920-D5AA-46CE-94FB-A88BA48B8908}"/>
    <dgm:cxn modelId="{5794FDE3-F3E4-4D61-8D90-8337899467F6}" type="presOf" srcId="{533A57E3-97C0-4178-8793-86EDB40E0635}" destId="{C7D9C3A7-7E12-4925-875D-7D527C64D853}" srcOrd="0" destOrd="0" presId="urn:microsoft.com/office/officeart/2005/8/layout/hProcess7#2"/>
    <dgm:cxn modelId="{54818F6D-E2DE-42EE-AEB9-053742D468A8}" srcId="{07111A6D-6912-45B1-BBDF-0A62945F3E61}" destId="{448A91E3-4339-4279-AAB7-F72C56BF5A77}" srcOrd="0" destOrd="0" parTransId="{7B359E14-97A8-47C0-97E5-097242963D4A}" sibTransId="{2C0F0DD7-8803-4518-A455-FE37F9A07C6A}"/>
    <dgm:cxn modelId="{2C414093-E38F-4A79-8BB6-65F1D1964446}" srcId="{096912DA-C5F2-44CD-AB4E-26F9782BC600}" destId="{07111A6D-6912-45B1-BBDF-0A62945F3E61}" srcOrd="1" destOrd="0" parTransId="{5C2EC7DD-663D-4EB2-9242-ABCEC4506554}" sibTransId="{3DB56C42-9C8A-4486-88DF-3F6B5FE0DA38}"/>
    <dgm:cxn modelId="{28A22E7B-1495-4645-B990-2CD456EEF922}" type="presOf" srcId="{533A57E3-97C0-4178-8793-86EDB40E0635}" destId="{2448EF3D-576C-490C-B884-A3D1782C1A46}" srcOrd="1" destOrd="0" presId="urn:microsoft.com/office/officeart/2005/8/layout/hProcess7#2"/>
    <dgm:cxn modelId="{A141D992-F921-49EA-8CDC-BF31F835763F}" type="presOf" srcId="{096912DA-C5F2-44CD-AB4E-26F9782BC600}" destId="{EFE9D7BE-FEA4-4199-A1C1-AC11C845DE4F}" srcOrd="0" destOrd="0" presId="urn:microsoft.com/office/officeart/2005/8/layout/hProcess7#2"/>
    <dgm:cxn modelId="{B52F7184-FE20-47EB-A96B-CCBDBC92792E}" type="presOf" srcId="{2F1929FB-41BD-479D-83DC-FA852E57CED1}" destId="{EB61D042-4C33-4F90-AD7F-F9345BAEE70E}" srcOrd="0" destOrd="0" presId="urn:microsoft.com/office/officeart/2005/8/layout/hProcess7#2"/>
    <dgm:cxn modelId="{00EEC115-7CB4-4F69-84BE-62C5118926AD}" srcId="{533A57E3-97C0-4178-8793-86EDB40E0635}" destId="{2F1929FB-41BD-479D-83DC-FA852E57CED1}" srcOrd="0" destOrd="0" parTransId="{EA749C1E-2F9D-4693-8AC8-99D3DAE948EE}" sibTransId="{06A68D15-F909-4D4C-9979-C9855F46CFCB}"/>
    <dgm:cxn modelId="{6CBC1F29-5FBD-4CFE-992F-99DD0A761212}" type="presOf" srcId="{448A91E3-4339-4279-AAB7-F72C56BF5A77}" destId="{39309523-1964-449C-ADE9-0AA560088575}" srcOrd="0" destOrd="0" presId="urn:microsoft.com/office/officeart/2005/8/layout/hProcess7#2"/>
    <dgm:cxn modelId="{F508D345-7326-4526-A82C-F633E49E1CA4}" type="presOf" srcId="{07111A6D-6912-45B1-BBDF-0A62945F3E61}" destId="{76D9F98A-C799-4CC6-B825-C8F0EF254769}" srcOrd="1" destOrd="0" presId="urn:microsoft.com/office/officeart/2005/8/layout/hProcess7#2"/>
    <dgm:cxn modelId="{13D768A5-0668-4C44-8D05-AFF11FEF078E}" type="presParOf" srcId="{EFE9D7BE-FEA4-4199-A1C1-AC11C845DE4F}" destId="{6AE3984E-83F0-42E3-948A-A7C079E39B81}" srcOrd="0" destOrd="0" presId="urn:microsoft.com/office/officeart/2005/8/layout/hProcess7#2"/>
    <dgm:cxn modelId="{FE71C683-8119-4A6E-A55E-98EE756957E0}" type="presParOf" srcId="{6AE3984E-83F0-42E3-948A-A7C079E39B81}" destId="{C7D9C3A7-7E12-4925-875D-7D527C64D853}" srcOrd="0" destOrd="0" presId="urn:microsoft.com/office/officeart/2005/8/layout/hProcess7#2"/>
    <dgm:cxn modelId="{9D8D2686-A4F2-4205-A362-7C02E3BE4EE9}" type="presParOf" srcId="{6AE3984E-83F0-42E3-948A-A7C079E39B81}" destId="{2448EF3D-576C-490C-B884-A3D1782C1A46}" srcOrd="1" destOrd="0" presId="urn:microsoft.com/office/officeart/2005/8/layout/hProcess7#2"/>
    <dgm:cxn modelId="{E6100FA5-EC28-4EBC-AB66-5C054DEB5681}" type="presParOf" srcId="{6AE3984E-83F0-42E3-948A-A7C079E39B81}" destId="{EB61D042-4C33-4F90-AD7F-F9345BAEE70E}" srcOrd="2" destOrd="0" presId="urn:microsoft.com/office/officeart/2005/8/layout/hProcess7#2"/>
    <dgm:cxn modelId="{12B061F5-99E8-4EC2-BB63-79230AA4D029}" type="presParOf" srcId="{EFE9D7BE-FEA4-4199-A1C1-AC11C845DE4F}" destId="{C40923D3-5AE6-40F2-B04F-5754D93E5E38}" srcOrd="1" destOrd="0" presId="urn:microsoft.com/office/officeart/2005/8/layout/hProcess7#2"/>
    <dgm:cxn modelId="{9E1A19AA-FCB6-4698-B7B8-134B4ABB0BA1}" type="presParOf" srcId="{EFE9D7BE-FEA4-4199-A1C1-AC11C845DE4F}" destId="{62D78AEF-A6D4-4647-93B8-C43759586837}" srcOrd="2" destOrd="0" presId="urn:microsoft.com/office/officeart/2005/8/layout/hProcess7#2"/>
    <dgm:cxn modelId="{B9A47366-CF53-4999-BE8E-95369D37E356}" type="presParOf" srcId="{62D78AEF-A6D4-4647-93B8-C43759586837}" destId="{15C5D277-B6E7-4AEB-B9F9-51080C098F16}" srcOrd="0" destOrd="0" presId="urn:microsoft.com/office/officeart/2005/8/layout/hProcess7#2"/>
    <dgm:cxn modelId="{43E85BE4-B756-4AEF-B64E-A98AE215687A}" type="presParOf" srcId="{62D78AEF-A6D4-4647-93B8-C43759586837}" destId="{A0F8D08B-66D1-4FD1-B16A-3A379A30C506}" srcOrd="1" destOrd="0" presId="urn:microsoft.com/office/officeart/2005/8/layout/hProcess7#2"/>
    <dgm:cxn modelId="{0776DC90-3BA8-4A08-B524-DAB2393EF1F4}" type="presParOf" srcId="{62D78AEF-A6D4-4647-93B8-C43759586837}" destId="{093B82DB-B6B7-474F-A84B-8C0F057CB492}" srcOrd="2" destOrd="0" presId="urn:microsoft.com/office/officeart/2005/8/layout/hProcess7#2"/>
    <dgm:cxn modelId="{83DA1A13-B022-4513-9A7A-0F8E66D313D7}" type="presParOf" srcId="{EFE9D7BE-FEA4-4199-A1C1-AC11C845DE4F}" destId="{8DDCEC9B-2B50-4CDC-BC8F-7FE536E40294}" srcOrd="3" destOrd="0" presId="urn:microsoft.com/office/officeart/2005/8/layout/hProcess7#2"/>
    <dgm:cxn modelId="{71928A30-96D8-41A9-A90A-9A1ABC4F5280}" type="presParOf" srcId="{EFE9D7BE-FEA4-4199-A1C1-AC11C845DE4F}" destId="{C0443FC3-C477-47C3-874F-36199DBD6373}" srcOrd="4" destOrd="0" presId="urn:microsoft.com/office/officeart/2005/8/layout/hProcess7#2"/>
    <dgm:cxn modelId="{39D6FCE8-53F1-4DFC-9859-D874D1F5BE30}" type="presParOf" srcId="{C0443FC3-C477-47C3-874F-36199DBD6373}" destId="{8FBC6656-BF0D-4BDA-AFBA-ED41E5BDB630}" srcOrd="0" destOrd="0" presId="urn:microsoft.com/office/officeart/2005/8/layout/hProcess7#2"/>
    <dgm:cxn modelId="{F8E2D554-829A-4483-8598-C80A753AD540}" type="presParOf" srcId="{C0443FC3-C477-47C3-874F-36199DBD6373}" destId="{76D9F98A-C799-4CC6-B825-C8F0EF254769}" srcOrd="1" destOrd="0" presId="urn:microsoft.com/office/officeart/2005/8/layout/hProcess7#2"/>
    <dgm:cxn modelId="{78DFEDA7-B033-46B0-B5C9-8F1353A6AA6D}" type="presParOf" srcId="{C0443FC3-C477-47C3-874F-36199DBD6373}" destId="{39309523-1964-449C-ADE9-0AA560088575}" srcOrd="2" destOrd="0" presId="urn:microsoft.com/office/officeart/2005/8/layout/hProcess7#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8.xml><?xml version="1.0" encoding="utf-8"?>
<dgm:dataModel xmlns:dgm="http://schemas.openxmlformats.org/drawingml/2006/diagram" xmlns:a="http://schemas.openxmlformats.org/drawingml/2006/main">
  <dgm:ptLst>
    <dgm:pt modelId="{9061F2AC-2602-4A67-995A-0DC77490FF56}" type="doc">
      <dgm:prSet loTypeId="urn:microsoft.com/office/officeart/2005/8/layout/default#62" loCatId="list" qsTypeId="urn:microsoft.com/office/officeart/2005/8/quickstyle/3d2" qsCatId="3D" csTypeId="urn:microsoft.com/office/officeart/2005/8/colors/accent1_2" csCatId="accent1" phldr="1"/>
      <dgm:spPr/>
      <dgm:t>
        <a:bodyPr/>
        <a:lstStyle/>
        <a:p>
          <a:endParaRPr lang="de-DE"/>
        </a:p>
      </dgm:t>
    </dgm:pt>
    <dgm:pt modelId="{81F6A947-B7B3-4004-86D5-3C1FEAF324FB}">
      <dgm:prSet phldrT="[Text]"/>
      <dgm:spPr/>
      <dgm:t>
        <a:bodyPr/>
        <a:lstStyle/>
        <a:p>
          <a:r>
            <a:rPr lang="de-DE" b="1" dirty="0" err="1" smtClean="0"/>
            <a:t>Homphonien</a:t>
          </a:r>
          <a:r>
            <a:rPr lang="de-DE" b="1" dirty="0" smtClean="0"/>
            <a:t>/Polysemien:</a:t>
          </a:r>
          <a:endParaRPr lang="de-DE" dirty="0"/>
        </a:p>
      </dgm:t>
    </dgm:pt>
    <dgm:pt modelId="{5213762C-9081-42E2-B674-59B91C6D16F3}" type="parTrans" cxnId="{400CC60A-FF69-466A-B27D-E392E2C2041F}">
      <dgm:prSet/>
      <dgm:spPr/>
      <dgm:t>
        <a:bodyPr/>
        <a:lstStyle/>
        <a:p>
          <a:endParaRPr lang="de-DE"/>
        </a:p>
      </dgm:t>
    </dgm:pt>
    <dgm:pt modelId="{55AFDDE5-4A92-42C6-AD6A-B4A39834A7D1}" type="sibTrans" cxnId="{400CC60A-FF69-466A-B27D-E392E2C2041F}">
      <dgm:prSet/>
      <dgm:spPr/>
      <dgm:t>
        <a:bodyPr/>
        <a:lstStyle/>
        <a:p>
          <a:endParaRPr lang="de-DE"/>
        </a:p>
      </dgm:t>
    </dgm:pt>
    <dgm:pt modelId="{184F8180-73FC-4322-82B5-BD289005836F}" type="pres">
      <dgm:prSet presAssocID="{9061F2AC-2602-4A67-995A-0DC77490FF56}" presName="diagram" presStyleCnt="0">
        <dgm:presLayoutVars>
          <dgm:dir/>
          <dgm:resizeHandles val="exact"/>
        </dgm:presLayoutVars>
      </dgm:prSet>
      <dgm:spPr/>
      <dgm:t>
        <a:bodyPr/>
        <a:lstStyle/>
        <a:p>
          <a:endParaRPr lang="de-DE"/>
        </a:p>
      </dgm:t>
    </dgm:pt>
    <dgm:pt modelId="{7E530632-5CA6-494F-A1B3-FBAF21E8825A}" type="pres">
      <dgm:prSet presAssocID="{81F6A947-B7B3-4004-86D5-3C1FEAF324FB}" presName="node" presStyleLbl="node1" presStyleIdx="0" presStyleCnt="1" custScaleX="483603">
        <dgm:presLayoutVars>
          <dgm:bulletEnabled val="1"/>
        </dgm:presLayoutVars>
      </dgm:prSet>
      <dgm:spPr/>
      <dgm:t>
        <a:bodyPr/>
        <a:lstStyle/>
        <a:p>
          <a:endParaRPr lang="de-DE"/>
        </a:p>
      </dgm:t>
    </dgm:pt>
  </dgm:ptLst>
  <dgm:cxnLst>
    <dgm:cxn modelId="{400CC60A-FF69-466A-B27D-E392E2C2041F}" srcId="{9061F2AC-2602-4A67-995A-0DC77490FF56}" destId="{81F6A947-B7B3-4004-86D5-3C1FEAF324FB}" srcOrd="0" destOrd="0" parTransId="{5213762C-9081-42E2-B674-59B91C6D16F3}" sibTransId="{55AFDDE5-4A92-42C6-AD6A-B4A39834A7D1}"/>
    <dgm:cxn modelId="{9DFB1690-74A2-4A97-BF16-FD6EBACE4097}" type="presOf" srcId="{81F6A947-B7B3-4004-86D5-3C1FEAF324FB}" destId="{7E530632-5CA6-494F-A1B3-FBAF21E8825A}" srcOrd="0" destOrd="0" presId="urn:microsoft.com/office/officeart/2005/8/layout/default#62"/>
    <dgm:cxn modelId="{224C4FD3-AB0F-4CBE-B09B-FFC80EF3C60F}" type="presOf" srcId="{9061F2AC-2602-4A67-995A-0DC77490FF56}" destId="{184F8180-73FC-4322-82B5-BD289005836F}" srcOrd="0" destOrd="0" presId="urn:microsoft.com/office/officeart/2005/8/layout/default#62"/>
    <dgm:cxn modelId="{59F7DF84-3011-4BCD-AA96-55F31F88A168}" type="presParOf" srcId="{184F8180-73FC-4322-82B5-BD289005836F}" destId="{7E530632-5CA6-494F-A1B3-FBAF21E8825A}" srcOrd="0" destOrd="0" presId="urn:microsoft.com/office/officeart/2005/8/layout/default#6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9.xml><?xml version="1.0" encoding="utf-8"?>
<dgm:dataModel xmlns:dgm="http://schemas.openxmlformats.org/drawingml/2006/diagram" xmlns:a="http://schemas.openxmlformats.org/drawingml/2006/main">
  <dgm:ptLst>
    <dgm:pt modelId="{09928D57-8FD7-4030-B517-09374D61D131}" type="doc">
      <dgm:prSet loTypeId="urn:microsoft.com/office/officeart/2005/8/layout/default#63" loCatId="list" qsTypeId="urn:microsoft.com/office/officeart/2005/8/quickstyle/3d2" qsCatId="3D" csTypeId="urn:microsoft.com/office/officeart/2005/8/colors/accent1_2" csCatId="accent1" phldr="1"/>
      <dgm:spPr/>
      <dgm:t>
        <a:bodyPr/>
        <a:lstStyle/>
        <a:p>
          <a:endParaRPr lang="de-DE"/>
        </a:p>
      </dgm:t>
    </dgm:pt>
    <dgm:pt modelId="{E0F5FD5D-522B-4132-A90C-9482D3FFC23D}">
      <dgm:prSet phldrT="[Text]"/>
      <dgm:spPr/>
      <dgm:t>
        <a:bodyPr/>
        <a:lstStyle/>
        <a:p>
          <a:r>
            <a:rPr lang="de-DE" b="1" dirty="0" smtClean="0"/>
            <a:t>THESE: Morphologisches Kasussystem ist im Deutschen nach Genus unterschiedlich stark differenziert. Dabei sind die zusammenfallenden Formen (Synkretismus) polysem und in Bezug auf eine Funktion 'pointiert [hier rot]:</a:t>
          </a:r>
          <a:endParaRPr lang="de-DE" dirty="0"/>
        </a:p>
      </dgm:t>
    </dgm:pt>
    <dgm:pt modelId="{D27C9DCE-E1DC-4128-B613-20F95B29039C}" type="parTrans" cxnId="{A9D470EC-AAC3-48A0-97A3-88A1B1D0B675}">
      <dgm:prSet/>
      <dgm:spPr/>
      <dgm:t>
        <a:bodyPr/>
        <a:lstStyle/>
        <a:p>
          <a:endParaRPr lang="de-DE"/>
        </a:p>
      </dgm:t>
    </dgm:pt>
    <dgm:pt modelId="{E43B4AC8-6314-4ED4-B45E-AB6D4802C095}" type="sibTrans" cxnId="{A9D470EC-AAC3-48A0-97A3-88A1B1D0B675}">
      <dgm:prSet/>
      <dgm:spPr/>
      <dgm:t>
        <a:bodyPr/>
        <a:lstStyle/>
        <a:p>
          <a:endParaRPr lang="de-DE"/>
        </a:p>
      </dgm:t>
    </dgm:pt>
    <dgm:pt modelId="{B82101D9-19DC-40E2-A197-BD88BE74139D}" type="pres">
      <dgm:prSet presAssocID="{09928D57-8FD7-4030-B517-09374D61D131}" presName="diagram" presStyleCnt="0">
        <dgm:presLayoutVars>
          <dgm:dir/>
          <dgm:resizeHandles val="exact"/>
        </dgm:presLayoutVars>
      </dgm:prSet>
      <dgm:spPr/>
      <dgm:t>
        <a:bodyPr/>
        <a:lstStyle/>
        <a:p>
          <a:endParaRPr lang="de-DE"/>
        </a:p>
      </dgm:t>
    </dgm:pt>
    <dgm:pt modelId="{1E8A5F44-923F-4D58-855A-62094DBBD1D6}" type="pres">
      <dgm:prSet presAssocID="{E0F5FD5D-522B-4132-A90C-9482D3FFC23D}" presName="node" presStyleLbl="node1" presStyleIdx="0" presStyleCnt="1" custScaleX="305551">
        <dgm:presLayoutVars>
          <dgm:bulletEnabled val="1"/>
        </dgm:presLayoutVars>
      </dgm:prSet>
      <dgm:spPr/>
      <dgm:t>
        <a:bodyPr/>
        <a:lstStyle/>
        <a:p>
          <a:endParaRPr lang="de-DE"/>
        </a:p>
      </dgm:t>
    </dgm:pt>
  </dgm:ptLst>
  <dgm:cxnLst>
    <dgm:cxn modelId="{7AAC5C8C-79A3-4326-801F-9A1EC850229C}" type="presOf" srcId="{E0F5FD5D-522B-4132-A90C-9482D3FFC23D}" destId="{1E8A5F44-923F-4D58-855A-62094DBBD1D6}" srcOrd="0" destOrd="0" presId="urn:microsoft.com/office/officeart/2005/8/layout/default#63"/>
    <dgm:cxn modelId="{FE649628-6368-413F-8F86-74FD4333F049}" type="presOf" srcId="{09928D57-8FD7-4030-B517-09374D61D131}" destId="{B82101D9-19DC-40E2-A197-BD88BE74139D}" srcOrd="0" destOrd="0" presId="urn:microsoft.com/office/officeart/2005/8/layout/default#63"/>
    <dgm:cxn modelId="{A9D470EC-AAC3-48A0-97A3-88A1B1D0B675}" srcId="{09928D57-8FD7-4030-B517-09374D61D131}" destId="{E0F5FD5D-522B-4132-A90C-9482D3FFC23D}" srcOrd="0" destOrd="0" parTransId="{D27C9DCE-E1DC-4128-B613-20F95B29039C}" sibTransId="{E43B4AC8-6314-4ED4-B45E-AB6D4802C095}"/>
    <dgm:cxn modelId="{870B5474-EF0B-49A6-B297-450DADF3AFC8}" type="presParOf" srcId="{B82101D9-19DC-40E2-A197-BD88BE74139D}" destId="{1E8A5F44-923F-4D58-855A-62094DBBD1D6}" srcOrd="0" destOrd="0" presId="urn:microsoft.com/office/officeart/2005/8/layout/default#6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49BEC1E3-5CCA-4DCD-B311-1BB1A0E8CCCF}" type="doc">
      <dgm:prSet loTypeId="urn:microsoft.com/office/officeart/2005/8/layout/chevron2" loCatId="list" qsTypeId="urn:microsoft.com/office/officeart/2005/8/quickstyle/3d2" qsCatId="3D" csTypeId="urn:microsoft.com/office/officeart/2005/8/colors/accent1_2" csCatId="accent1" phldr="1"/>
      <dgm:spPr/>
      <dgm:t>
        <a:bodyPr/>
        <a:lstStyle/>
        <a:p>
          <a:endParaRPr lang="de-DE"/>
        </a:p>
      </dgm:t>
    </dgm:pt>
    <dgm:pt modelId="{103FB7CD-E66E-4F00-B7D5-F0D2A135FB19}">
      <dgm:prSet phldrT="[Text]"/>
      <dgm:spPr/>
      <dgm:t>
        <a:bodyPr/>
        <a:lstStyle/>
        <a:p>
          <a:r>
            <a:rPr lang="de-DE" dirty="0" smtClean="0"/>
            <a:t>These</a:t>
          </a:r>
          <a:endParaRPr lang="de-DE" dirty="0"/>
        </a:p>
      </dgm:t>
    </dgm:pt>
    <dgm:pt modelId="{C83B255A-0F08-4B1B-9CFB-F8DB77D1DE24}" type="parTrans" cxnId="{B64B00EF-1472-4536-804D-E6CAF11BFBD3}">
      <dgm:prSet/>
      <dgm:spPr/>
      <dgm:t>
        <a:bodyPr/>
        <a:lstStyle/>
        <a:p>
          <a:endParaRPr lang="de-DE"/>
        </a:p>
      </dgm:t>
    </dgm:pt>
    <dgm:pt modelId="{CA764CBB-613D-42D6-8FEA-7B3811F40D60}" type="sibTrans" cxnId="{B64B00EF-1472-4536-804D-E6CAF11BFBD3}">
      <dgm:prSet/>
      <dgm:spPr/>
      <dgm:t>
        <a:bodyPr/>
        <a:lstStyle/>
        <a:p>
          <a:endParaRPr lang="de-DE"/>
        </a:p>
      </dgm:t>
    </dgm:pt>
    <dgm:pt modelId="{FB1F6CD7-1BFB-44FF-8BD5-52F5AEB4032E}">
      <dgm:prSet phldrT="[Text]" custT="1"/>
      <dgm:spPr/>
      <dgm:t>
        <a:bodyPr/>
        <a:lstStyle/>
        <a:p>
          <a:r>
            <a:rPr lang="de-DE" sz="2500" dirty="0" smtClean="0"/>
            <a:t>Engere Kotexte bilden ferneren Kotexten gegenüber eine 'Gruppe' (oder: Phrase):</a:t>
          </a:r>
          <a:endParaRPr lang="de-DE" sz="2500" dirty="0"/>
        </a:p>
      </dgm:t>
    </dgm:pt>
    <dgm:pt modelId="{4B3CE39A-A090-42CA-B954-66A110B894FA}" type="parTrans" cxnId="{6FA7469A-7AD5-4CD9-9C9A-37B0F640A53C}">
      <dgm:prSet/>
      <dgm:spPr/>
      <dgm:t>
        <a:bodyPr/>
        <a:lstStyle/>
        <a:p>
          <a:endParaRPr lang="de-DE"/>
        </a:p>
      </dgm:t>
    </dgm:pt>
    <dgm:pt modelId="{B2195E83-7789-4AC2-91F0-AF99C2481384}" type="sibTrans" cxnId="{6FA7469A-7AD5-4CD9-9C9A-37B0F640A53C}">
      <dgm:prSet/>
      <dgm:spPr/>
      <dgm:t>
        <a:bodyPr/>
        <a:lstStyle/>
        <a:p>
          <a:endParaRPr lang="de-DE"/>
        </a:p>
      </dgm:t>
    </dgm:pt>
    <dgm:pt modelId="{0C984AEE-7583-469C-B70A-D12FC9862A76}">
      <dgm:prSet phldrT="[Text]"/>
      <dgm:spPr/>
      <dgm:t>
        <a:bodyPr/>
        <a:lstStyle/>
        <a:p>
          <a:r>
            <a:rPr lang="de-DE" sz="2300" dirty="0" smtClean="0"/>
            <a:t>[</a:t>
          </a:r>
          <a:r>
            <a:rPr lang="de-DE" sz="2300" i="1" dirty="0" smtClean="0"/>
            <a:t>Die 	   junge 	      Frau</a:t>
          </a:r>
          <a:r>
            <a:rPr lang="de-DE" sz="2300" dirty="0" smtClean="0"/>
            <a:t>]</a:t>
          </a:r>
          <a:r>
            <a:rPr lang="de-DE" sz="2300" i="1" dirty="0" smtClean="0"/>
            <a:t>       lachte. </a:t>
          </a:r>
          <a:r>
            <a:rPr lang="de-DE" sz="2300" dirty="0" smtClean="0"/>
            <a:t/>
          </a:r>
          <a:br>
            <a:rPr lang="de-DE" sz="2300" dirty="0" smtClean="0"/>
          </a:br>
          <a:endParaRPr lang="de-DE" sz="2300" dirty="0"/>
        </a:p>
      </dgm:t>
    </dgm:pt>
    <dgm:pt modelId="{B2BAF9B9-FB2B-450A-AE33-42BB5746CA1F}" type="parTrans" cxnId="{CF3FC1F1-E04D-49C5-B631-64599646B7D2}">
      <dgm:prSet/>
      <dgm:spPr/>
      <dgm:t>
        <a:bodyPr/>
        <a:lstStyle/>
        <a:p>
          <a:endParaRPr lang="de-DE"/>
        </a:p>
      </dgm:t>
    </dgm:pt>
    <dgm:pt modelId="{48E3CF94-BFFC-472F-9E37-BE456B0FC7B7}" type="sibTrans" cxnId="{CF3FC1F1-E04D-49C5-B631-64599646B7D2}">
      <dgm:prSet/>
      <dgm:spPr/>
      <dgm:t>
        <a:bodyPr/>
        <a:lstStyle/>
        <a:p>
          <a:endParaRPr lang="de-DE"/>
        </a:p>
      </dgm:t>
    </dgm:pt>
    <dgm:pt modelId="{3DCCA2F9-5449-4133-8596-F53FA38DB3CF}" type="pres">
      <dgm:prSet presAssocID="{49BEC1E3-5CCA-4DCD-B311-1BB1A0E8CCCF}" presName="linearFlow" presStyleCnt="0">
        <dgm:presLayoutVars>
          <dgm:dir/>
          <dgm:animLvl val="lvl"/>
          <dgm:resizeHandles val="exact"/>
        </dgm:presLayoutVars>
      </dgm:prSet>
      <dgm:spPr/>
      <dgm:t>
        <a:bodyPr/>
        <a:lstStyle/>
        <a:p>
          <a:endParaRPr lang="de-DE"/>
        </a:p>
      </dgm:t>
    </dgm:pt>
    <dgm:pt modelId="{8A7DC8BF-6C2F-4199-A759-9CAEF99AD513}" type="pres">
      <dgm:prSet presAssocID="{103FB7CD-E66E-4F00-B7D5-F0D2A135FB19}" presName="composite" presStyleCnt="0"/>
      <dgm:spPr/>
      <dgm:t>
        <a:bodyPr/>
        <a:lstStyle/>
        <a:p>
          <a:endParaRPr lang="de-DE"/>
        </a:p>
      </dgm:t>
    </dgm:pt>
    <dgm:pt modelId="{9AC4C8AA-11FA-4C3C-847F-AD263F027B84}" type="pres">
      <dgm:prSet presAssocID="{103FB7CD-E66E-4F00-B7D5-F0D2A135FB19}" presName="parentText" presStyleLbl="alignNode1" presStyleIdx="0" presStyleCnt="1">
        <dgm:presLayoutVars>
          <dgm:chMax val="1"/>
          <dgm:bulletEnabled val="1"/>
        </dgm:presLayoutVars>
      </dgm:prSet>
      <dgm:spPr/>
      <dgm:t>
        <a:bodyPr/>
        <a:lstStyle/>
        <a:p>
          <a:endParaRPr lang="de-DE"/>
        </a:p>
      </dgm:t>
    </dgm:pt>
    <dgm:pt modelId="{DCAFF511-435D-4314-BDE3-EB44C939CA21}" type="pres">
      <dgm:prSet presAssocID="{103FB7CD-E66E-4F00-B7D5-F0D2A135FB19}" presName="descendantText" presStyleLbl="alignAcc1" presStyleIdx="0" presStyleCnt="1">
        <dgm:presLayoutVars>
          <dgm:bulletEnabled val="1"/>
        </dgm:presLayoutVars>
      </dgm:prSet>
      <dgm:spPr/>
      <dgm:t>
        <a:bodyPr/>
        <a:lstStyle/>
        <a:p>
          <a:endParaRPr lang="de-DE"/>
        </a:p>
      </dgm:t>
    </dgm:pt>
  </dgm:ptLst>
  <dgm:cxnLst>
    <dgm:cxn modelId="{5B49B1A9-A7D9-495F-ABAB-A51AF56CE7AF}" type="presOf" srcId="{0C984AEE-7583-469C-B70A-D12FC9862A76}" destId="{DCAFF511-435D-4314-BDE3-EB44C939CA21}" srcOrd="0" destOrd="1" presId="urn:microsoft.com/office/officeart/2005/8/layout/chevron2"/>
    <dgm:cxn modelId="{CF3FC1F1-E04D-49C5-B631-64599646B7D2}" srcId="{103FB7CD-E66E-4F00-B7D5-F0D2A135FB19}" destId="{0C984AEE-7583-469C-B70A-D12FC9862A76}" srcOrd="1" destOrd="0" parTransId="{B2BAF9B9-FB2B-450A-AE33-42BB5746CA1F}" sibTransId="{48E3CF94-BFFC-472F-9E37-BE456B0FC7B7}"/>
    <dgm:cxn modelId="{FB634CE9-C656-49B5-B7D8-F709494C8574}" type="presOf" srcId="{FB1F6CD7-1BFB-44FF-8BD5-52F5AEB4032E}" destId="{DCAFF511-435D-4314-BDE3-EB44C939CA21}" srcOrd="0" destOrd="0" presId="urn:microsoft.com/office/officeart/2005/8/layout/chevron2"/>
    <dgm:cxn modelId="{10D51562-28A4-47D5-B129-60F20737FAC1}" type="presOf" srcId="{103FB7CD-E66E-4F00-B7D5-F0D2A135FB19}" destId="{9AC4C8AA-11FA-4C3C-847F-AD263F027B84}" srcOrd="0" destOrd="0" presId="urn:microsoft.com/office/officeart/2005/8/layout/chevron2"/>
    <dgm:cxn modelId="{B64B00EF-1472-4536-804D-E6CAF11BFBD3}" srcId="{49BEC1E3-5CCA-4DCD-B311-1BB1A0E8CCCF}" destId="{103FB7CD-E66E-4F00-B7D5-F0D2A135FB19}" srcOrd="0" destOrd="0" parTransId="{C83B255A-0F08-4B1B-9CFB-F8DB77D1DE24}" sibTransId="{CA764CBB-613D-42D6-8FEA-7B3811F40D60}"/>
    <dgm:cxn modelId="{6FA7469A-7AD5-4CD9-9C9A-37B0F640A53C}" srcId="{103FB7CD-E66E-4F00-B7D5-F0D2A135FB19}" destId="{FB1F6CD7-1BFB-44FF-8BD5-52F5AEB4032E}" srcOrd="0" destOrd="0" parTransId="{4B3CE39A-A090-42CA-B954-66A110B894FA}" sibTransId="{B2195E83-7789-4AC2-91F0-AF99C2481384}"/>
    <dgm:cxn modelId="{C2350475-7B80-4AD2-AE64-E9564DF7E92B}" type="presOf" srcId="{49BEC1E3-5CCA-4DCD-B311-1BB1A0E8CCCF}" destId="{3DCCA2F9-5449-4133-8596-F53FA38DB3CF}" srcOrd="0" destOrd="0" presId="urn:microsoft.com/office/officeart/2005/8/layout/chevron2"/>
    <dgm:cxn modelId="{EDB0A139-934B-477B-89A5-15FFB900753B}" type="presParOf" srcId="{3DCCA2F9-5449-4133-8596-F53FA38DB3CF}" destId="{8A7DC8BF-6C2F-4199-A759-9CAEF99AD513}" srcOrd="0" destOrd="0" presId="urn:microsoft.com/office/officeart/2005/8/layout/chevron2"/>
    <dgm:cxn modelId="{FF9B5B58-15C5-440C-8DCF-825F5B1264BC}" type="presParOf" srcId="{8A7DC8BF-6C2F-4199-A759-9CAEF99AD513}" destId="{9AC4C8AA-11FA-4C3C-847F-AD263F027B84}" srcOrd="0" destOrd="0" presId="urn:microsoft.com/office/officeart/2005/8/layout/chevron2"/>
    <dgm:cxn modelId="{1B28361D-BDCE-4A24-A455-74F7F7B6F19B}" type="presParOf" srcId="{8A7DC8BF-6C2F-4199-A759-9CAEF99AD513}" destId="{DCAFF511-435D-4314-BDE3-EB44C939CA21}"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0.xml><?xml version="1.0" encoding="utf-8"?>
<dgm:dataModel xmlns:dgm="http://schemas.openxmlformats.org/drawingml/2006/diagram" xmlns:a="http://schemas.openxmlformats.org/drawingml/2006/main">
  <dgm:ptLst>
    <dgm:pt modelId="{2EE14654-0DAF-46C3-88A8-A0083144AEEE}" type="doc">
      <dgm:prSet loTypeId="urn:microsoft.com/office/officeart/2005/8/layout/default#64" loCatId="list" qsTypeId="urn:microsoft.com/office/officeart/2005/8/quickstyle/3d2" qsCatId="3D" csTypeId="urn:microsoft.com/office/officeart/2005/8/colors/accent1_2" csCatId="accent1" phldr="1"/>
      <dgm:spPr/>
      <dgm:t>
        <a:bodyPr/>
        <a:lstStyle/>
        <a:p>
          <a:endParaRPr lang="de-DE"/>
        </a:p>
      </dgm:t>
    </dgm:pt>
    <dgm:pt modelId="{BEB9799D-046F-426F-A927-1412B36016E0}">
      <dgm:prSet phldrT="[Text]"/>
      <dgm:spPr/>
      <dgm:t>
        <a:bodyPr/>
        <a:lstStyle/>
        <a:p>
          <a:r>
            <a:rPr lang="de-DE" b="1" dirty="0" smtClean="0"/>
            <a:t>In Bezug auf die drei basalen relationalen Primitiven S, A, O (vgl. Links zu Kasus oben) ergibt sich:</a:t>
          </a:r>
          <a:endParaRPr lang="de-DE" dirty="0"/>
        </a:p>
      </dgm:t>
    </dgm:pt>
    <dgm:pt modelId="{235E217C-B1B1-41D2-B98B-5FAD9C6E1EA8}" type="parTrans" cxnId="{3317C833-EE2D-441D-954D-7F881726D6EB}">
      <dgm:prSet/>
      <dgm:spPr/>
      <dgm:t>
        <a:bodyPr/>
        <a:lstStyle/>
        <a:p>
          <a:endParaRPr lang="de-DE"/>
        </a:p>
      </dgm:t>
    </dgm:pt>
    <dgm:pt modelId="{856FB46F-AFDD-4B6D-80B8-D442D48D4FE0}" type="sibTrans" cxnId="{3317C833-EE2D-441D-954D-7F881726D6EB}">
      <dgm:prSet/>
      <dgm:spPr/>
      <dgm:t>
        <a:bodyPr/>
        <a:lstStyle/>
        <a:p>
          <a:endParaRPr lang="de-DE"/>
        </a:p>
      </dgm:t>
    </dgm:pt>
    <dgm:pt modelId="{77DD7ADD-1022-427C-9557-46E4B808CF9D}" type="pres">
      <dgm:prSet presAssocID="{2EE14654-0DAF-46C3-88A8-A0083144AEEE}" presName="diagram" presStyleCnt="0">
        <dgm:presLayoutVars>
          <dgm:dir/>
          <dgm:resizeHandles val="exact"/>
        </dgm:presLayoutVars>
      </dgm:prSet>
      <dgm:spPr/>
      <dgm:t>
        <a:bodyPr/>
        <a:lstStyle/>
        <a:p>
          <a:endParaRPr lang="de-DE"/>
        </a:p>
      </dgm:t>
    </dgm:pt>
    <dgm:pt modelId="{8DB1ABA4-6BF4-4133-B185-2466A0B15A11}" type="pres">
      <dgm:prSet presAssocID="{BEB9799D-046F-426F-A927-1412B36016E0}" presName="node" presStyleLbl="node1" presStyleIdx="0" presStyleCnt="1" custScaleX="535449">
        <dgm:presLayoutVars>
          <dgm:bulletEnabled val="1"/>
        </dgm:presLayoutVars>
      </dgm:prSet>
      <dgm:spPr/>
      <dgm:t>
        <a:bodyPr/>
        <a:lstStyle/>
        <a:p>
          <a:endParaRPr lang="de-DE"/>
        </a:p>
      </dgm:t>
    </dgm:pt>
  </dgm:ptLst>
  <dgm:cxnLst>
    <dgm:cxn modelId="{5EEB4CEE-90E5-4E5D-813B-8659EDB0CF17}" type="presOf" srcId="{2EE14654-0DAF-46C3-88A8-A0083144AEEE}" destId="{77DD7ADD-1022-427C-9557-46E4B808CF9D}" srcOrd="0" destOrd="0" presId="urn:microsoft.com/office/officeart/2005/8/layout/default#64"/>
    <dgm:cxn modelId="{3317C833-EE2D-441D-954D-7F881726D6EB}" srcId="{2EE14654-0DAF-46C3-88A8-A0083144AEEE}" destId="{BEB9799D-046F-426F-A927-1412B36016E0}" srcOrd="0" destOrd="0" parTransId="{235E217C-B1B1-41D2-B98B-5FAD9C6E1EA8}" sibTransId="{856FB46F-AFDD-4B6D-80B8-D442D48D4FE0}"/>
    <dgm:cxn modelId="{A8D3F143-AFA4-4587-B16D-5DCACED6CA06}" type="presOf" srcId="{BEB9799D-046F-426F-A927-1412B36016E0}" destId="{8DB1ABA4-6BF4-4133-B185-2466A0B15A11}" srcOrd="0" destOrd="0" presId="urn:microsoft.com/office/officeart/2005/8/layout/default#64"/>
    <dgm:cxn modelId="{417DAE5C-3DE6-4008-BC0E-0816C905E602}" type="presParOf" srcId="{77DD7ADD-1022-427C-9557-46E4B808CF9D}" destId="{8DB1ABA4-6BF4-4133-B185-2466A0B15A11}" srcOrd="0" destOrd="0" presId="urn:microsoft.com/office/officeart/2005/8/layout/default#6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1.xml><?xml version="1.0" encoding="utf-8"?>
<dgm:dataModel xmlns:dgm="http://schemas.openxmlformats.org/drawingml/2006/diagram" xmlns:a="http://schemas.openxmlformats.org/drawingml/2006/main">
  <dgm:ptLst>
    <dgm:pt modelId="{0DAFC193-A82E-4497-88BA-9FF69945EB76}" type="doc">
      <dgm:prSet loTypeId="urn:microsoft.com/office/officeart/2005/8/layout/hList1" loCatId="list" qsTypeId="urn:microsoft.com/office/officeart/2005/8/quickstyle/3d2" qsCatId="3D" csTypeId="urn:microsoft.com/office/officeart/2005/8/colors/accent1_2" csCatId="accent1" phldr="1"/>
      <dgm:spPr/>
      <dgm:t>
        <a:bodyPr/>
        <a:lstStyle/>
        <a:p>
          <a:endParaRPr lang="de-DE"/>
        </a:p>
      </dgm:t>
    </dgm:pt>
    <dgm:pt modelId="{7535F923-C472-49DC-A422-E7F66EF00CBB}">
      <dgm:prSet phldrT="[Text]" custT="1"/>
      <dgm:spPr/>
      <dgm:t>
        <a:bodyPr/>
        <a:lstStyle/>
        <a:p>
          <a:r>
            <a:rPr lang="de-DE" sz="2000" dirty="0" smtClean="0"/>
            <a:t>S</a:t>
          </a:r>
          <a:endParaRPr lang="de-DE" sz="2000" dirty="0"/>
        </a:p>
      </dgm:t>
    </dgm:pt>
    <dgm:pt modelId="{9FBDD411-7919-4B03-9511-FFCE4C75BACB}" type="parTrans" cxnId="{B8A9B43F-F310-4B24-800F-241535EB4793}">
      <dgm:prSet/>
      <dgm:spPr/>
      <dgm:t>
        <a:bodyPr/>
        <a:lstStyle/>
        <a:p>
          <a:endParaRPr lang="de-DE"/>
        </a:p>
      </dgm:t>
    </dgm:pt>
    <dgm:pt modelId="{BFA7D6C1-2FC1-43EC-A450-D3CCF2A782F6}" type="sibTrans" cxnId="{B8A9B43F-F310-4B24-800F-241535EB4793}">
      <dgm:prSet/>
      <dgm:spPr/>
      <dgm:t>
        <a:bodyPr/>
        <a:lstStyle/>
        <a:p>
          <a:endParaRPr lang="de-DE"/>
        </a:p>
      </dgm:t>
    </dgm:pt>
    <dgm:pt modelId="{B0C035A7-15E2-4121-B45C-44723C982F5F}">
      <dgm:prSet phldrT="[Text]" custT="1"/>
      <dgm:spPr/>
      <dgm:t>
        <a:bodyPr/>
        <a:lstStyle/>
        <a:p>
          <a:r>
            <a:rPr lang="en-US" sz="2000" b="1" dirty="0" smtClean="0"/>
            <a:t>= '</a:t>
          </a:r>
          <a:r>
            <a:rPr lang="en-US" sz="2000" b="1" dirty="0" err="1" smtClean="0"/>
            <a:t>Intransitiver</a:t>
          </a:r>
          <a:r>
            <a:rPr lang="en-US" sz="2000" b="1" dirty="0" smtClean="0"/>
            <a:t> </a:t>
          </a:r>
          <a:r>
            <a:rPr lang="en-US" sz="2000" b="1" dirty="0" err="1" smtClean="0"/>
            <a:t>Zentralaktant</a:t>
          </a:r>
          <a:r>
            <a:rPr lang="en-US" sz="2000" b="1" dirty="0" smtClean="0"/>
            <a:t>' (Protagonist) (</a:t>
          </a:r>
          <a:r>
            <a:rPr lang="en-US" sz="2000" b="1" i="1" dirty="0" smtClean="0"/>
            <a:t>Subjective</a:t>
          </a:r>
          <a:r>
            <a:rPr lang="en-US" sz="2000" b="1" dirty="0" smtClean="0"/>
            <a:t>)	</a:t>
          </a:r>
          <a:endParaRPr lang="de-DE" sz="2000" dirty="0"/>
        </a:p>
      </dgm:t>
    </dgm:pt>
    <dgm:pt modelId="{ABEDF103-CD27-43A8-862D-CD26A45EC205}" type="parTrans" cxnId="{09ED6680-C064-419E-868B-A02D009B4AE3}">
      <dgm:prSet/>
      <dgm:spPr/>
      <dgm:t>
        <a:bodyPr/>
        <a:lstStyle/>
        <a:p>
          <a:endParaRPr lang="de-DE"/>
        </a:p>
      </dgm:t>
    </dgm:pt>
    <dgm:pt modelId="{CBE6BEE3-9676-4743-BF9E-AA5293A4B25A}" type="sibTrans" cxnId="{09ED6680-C064-419E-868B-A02D009B4AE3}">
      <dgm:prSet/>
      <dgm:spPr/>
      <dgm:t>
        <a:bodyPr/>
        <a:lstStyle/>
        <a:p>
          <a:endParaRPr lang="de-DE"/>
        </a:p>
      </dgm:t>
    </dgm:pt>
    <dgm:pt modelId="{92B037EE-2AC4-4BFB-92BB-14468AE65C1F}">
      <dgm:prSet phldrT="[Text]" custT="1"/>
      <dgm:spPr/>
      <dgm:t>
        <a:bodyPr/>
        <a:lstStyle/>
        <a:p>
          <a:r>
            <a:rPr lang="de-DE" sz="2000" dirty="0" smtClean="0"/>
            <a:t>A</a:t>
          </a:r>
          <a:endParaRPr lang="de-DE" sz="2000" dirty="0"/>
        </a:p>
      </dgm:t>
    </dgm:pt>
    <dgm:pt modelId="{CD51DD92-5BD1-43BA-81AB-E6DC469D8B0D}" type="parTrans" cxnId="{A4722C22-7765-48F8-AEE1-D16DB174DC3B}">
      <dgm:prSet/>
      <dgm:spPr/>
      <dgm:t>
        <a:bodyPr/>
        <a:lstStyle/>
        <a:p>
          <a:endParaRPr lang="de-DE"/>
        </a:p>
      </dgm:t>
    </dgm:pt>
    <dgm:pt modelId="{FE21029B-68DD-4017-8860-F30E8AB6D3F8}" type="sibTrans" cxnId="{A4722C22-7765-48F8-AEE1-D16DB174DC3B}">
      <dgm:prSet/>
      <dgm:spPr/>
      <dgm:t>
        <a:bodyPr/>
        <a:lstStyle/>
        <a:p>
          <a:endParaRPr lang="de-DE"/>
        </a:p>
      </dgm:t>
    </dgm:pt>
    <dgm:pt modelId="{6AE2A4FD-A007-443D-AACA-4D1C321D6A27}">
      <dgm:prSet phldrT="[Text]" custT="1"/>
      <dgm:spPr/>
      <dgm:t>
        <a:bodyPr/>
        <a:lstStyle/>
        <a:p>
          <a:r>
            <a:rPr lang="de-DE" sz="2000" b="1" dirty="0" smtClean="0"/>
            <a:t>= 'Transitiver Aktant /Protagonist' (</a:t>
          </a:r>
          <a:r>
            <a:rPr lang="de-DE" sz="2000" b="1" i="1" dirty="0" err="1" smtClean="0"/>
            <a:t>Agentive</a:t>
          </a:r>
          <a:r>
            <a:rPr lang="de-DE" sz="2000" b="1" dirty="0" smtClean="0"/>
            <a:t>)	</a:t>
          </a:r>
          <a:endParaRPr lang="de-DE" sz="2000" dirty="0"/>
        </a:p>
      </dgm:t>
    </dgm:pt>
    <dgm:pt modelId="{7C3E5FFD-F087-48CF-8BE9-C0F61319CE2F}" type="parTrans" cxnId="{BFDE7829-2E2A-477A-807D-0559C5217A03}">
      <dgm:prSet/>
      <dgm:spPr/>
      <dgm:t>
        <a:bodyPr/>
        <a:lstStyle/>
        <a:p>
          <a:endParaRPr lang="de-DE"/>
        </a:p>
      </dgm:t>
    </dgm:pt>
    <dgm:pt modelId="{5360C531-176C-4325-8DEF-4D72043EAE87}" type="sibTrans" cxnId="{BFDE7829-2E2A-477A-807D-0559C5217A03}">
      <dgm:prSet/>
      <dgm:spPr/>
      <dgm:t>
        <a:bodyPr/>
        <a:lstStyle/>
        <a:p>
          <a:endParaRPr lang="de-DE"/>
        </a:p>
      </dgm:t>
    </dgm:pt>
    <dgm:pt modelId="{DFD3D23F-E7FD-4D7F-8593-8007EBCE0544}">
      <dgm:prSet phldrT="[Text]" custT="1"/>
      <dgm:spPr/>
      <dgm:t>
        <a:bodyPr/>
        <a:lstStyle/>
        <a:p>
          <a:r>
            <a:rPr lang="de-DE" sz="2000" dirty="0" smtClean="0"/>
            <a:t>O</a:t>
          </a:r>
          <a:endParaRPr lang="de-DE" sz="2000" dirty="0"/>
        </a:p>
      </dgm:t>
    </dgm:pt>
    <dgm:pt modelId="{9293A1E8-AF89-489C-8AB6-733047EF8A89}" type="parTrans" cxnId="{4BEBB4C2-A3EA-4438-9257-4D51DE56F73E}">
      <dgm:prSet/>
      <dgm:spPr/>
      <dgm:t>
        <a:bodyPr/>
        <a:lstStyle/>
        <a:p>
          <a:endParaRPr lang="de-DE"/>
        </a:p>
      </dgm:t>
    </dgm:pt>
    <dgm:pt modelId="{7E5DFFA1-AE10-4A0E-8668-DAE4D1EBAC74}" type="sibTrans" cxnId="{4BEBB4C2-A3EA-4438-9257-4D51DE56F73E}">
      <dgm:prSet/>
      <dgm:spPr/>
      <dgm:t>
        <a:bodyPr/>
        <a:lstStyle/>
        <a:p>
          <a:endParaRPr lang="de-DE"/>
        </a:p>
      </dgm:t>
    </dgm:pt>
    <dgm:pt modelId="{B59C407E-B24C-47F1-81EF-17A0351EA6FE}">
      <dgm:prSet phldrT="[Text]" custT="1"/>
      <dgm:spPr/>
      <dgm:t>
        <a:bodyPr/>
        <a:lstStyle/>
        <a:p>
          <a:r>
            <a:rPr lang="de-DE" sz="2000" b="1" dirty="0" smtClean="0"/>
            <a:t>= 'Transitiver Aktant / Antagonist' (</a:t>
          </a:r>
          <a:r>
            <a:rPr lang="de-DE" sz="2000" b="1" i="1" dirty="0" err="1" smtClean="0"/>
            <a:t>Objective</a:t>
          </a:r>
          <a:r>
            <a:rPr lang="de-DE" sz="2000" b="1" dirty="0" smtClean="0"/>
            <a:t>)	</a:t>
          </a:r>
          <a:endParaRPr lang="de-DE" sz="2000" dirty="0"/>
        </a:p>
      </dgm:t>
    </dgm:pt>
    <dgm:pt modelId="{C229B318-93EC-44C3-9674-D0C1ECE57187}" type="parTrans" cxnId="{0057A928-CBAB-4953-8B4E-F7EEC8BFB07A}">
      <dgm:prSet/>
      <dgm:spPr/>
      <dgm:t>
        <a:bodyPr/>
        <a:lstStyle/>
        <a:p>
          <a:endParaRPr lang="de-DE"/>
        </a:p>
      </dgm:t>
    </dgm:pt>
    <dgm:pt modelId="{C8DA3FB2-E667-4410-9325-013502B52D32}" type="sibTrans" cxnId="{0057A928-CBAB-4953-8B4E-F7EEC8BFB07A}">
      <dgm:prSet/>
      <dgm:spPr/>
      <dgm:t>
        <a:bodyPr/>
        <a:lstStyle/>
        <a:p>
          <a:endParaRPr lang="de-DE"/>
        </a:p>
      </dgm:t>
    </dgm:pt>
    <dgm:pt modelId="{03FF31C9-F374-4005-9529-3AF41A7AEDB8}">
      <dgm:prSet phldrT="[Text]" custT="1"/>
      <dgm:spPr/>
      <dgm:t>
        <a:bodyPr/>
        <a:lstStyle/>
        <a:p>
          <a:r>
            <a:rPr lang="en-US" sz="2000" b="1" dirty="0" err="1" smtClean="0"/>
            <a:t>Hier</a:t>
          </a:r>
          <a:r>
            <a:rPr lang="en-US" sz="2000" b="1" dirty="0" smtClean="0"/>
            <a:t>:	NOM</a:t>
          </a:r>
          <a:endParaRPr lang="de-DE" sz="2000" dirty="0"/>
        </a:p>
      </dgm:t>
    </dgm:pt>
    <dgm:pt modelId="{3DAF62BD-726F-44EC-BE5A-81A9342CDDF8}" type="parTrans" cxnId="{E5179715-2C15-4394-A652-4D30BBA77F48}">
      <dgm:prSet/>
      <dgm:spPr/>
      <dgm:t>
        <a:bodyPr/>
        <a:lstStyle/>
        <a:p>
          <a:endParaRPr lang="de-DE"/>
        </a:p>
      </dgm:t>
    </dgm:pt>
    <dgm:pt modelId="{72A31835-1B5E-4BB5-8B07-DBEBC1DF8220}" type="sibTrans" cxnId="{E5179715-2C15-4394-A652-4D30BBA77F48}">
      <dgm:prSet/>
      <dgm:spPr/>
      <dgm:t>
        <a:bodyPr/>
        <a:lstStyle/>
        <a:p>
          <a:endParaRPr lang="de-DE"/>
        </a:p>
      </dgm:t>
    </dgm:pt>
    <dgm:pt modelId="{7D91C483-B320-4A20-AFE3-7372670775DF}">
      <dgm:prSet phldrT="[Text]" custT="1"/>
      <dgm:spPr/>
      <dgm:t>
        <a:bodyPr/>
        <a:lstStyle/>
        <a:p>
          <a:r>
            <a:rPr lang="de-DE" sz="2000" b="1" dirty="0" smtClean="0"/>
            <a:t>Hier:	NOM</a:t>
          </a:r>
          <a:endParaRPr lang="de-DE" sz="2000" dirty="0"/>
        </a:p>
      </dgm:t>
    </dgm:pt>
    <dgm:pt modelId="{B24CA919-F08D-4194-902D-2F4953130A47}" type="parTrans" cxnId="{762774DD-F562-483B-BFB5-360EF17F2D03}">
      <dgm:prSet/>
      <dgm:spPr/>
      <dgm:t>
        <a:bodyPr/>
        <a:lstStyle/>
        <a:p>
          <a:endParaRPr lang="de-DE"/>
        </a:p>
      </dgm:t>
    </dgm:pt>
    <dgm:pt modelId="{FF1BB889-AF3A-427E-AF5B-C6AC3A6C1763}" type="sibTrans" cxnId="{762774DD-F562-483B-BFB5-360EF17F2D03}">
      <dgm:prSet/>
      <dgm:spPr/>
      <dgm:t>
        <a:bodyPr/>
        <a:lstStyle/>
        <a:p>
          <a:endParaRPr lang="de-DE"/>
        </a:p>
      </dgm:t>
    </dgm:pt>
    <dgm:pt modelId="{C7250A18-9E08-4722-AAFB-7E152FECBFDC}">
      <dgm:prSet phldrT="[Text]" custT="1"/>
      <dgm:spPr/>
      <dgm:t>
        <a:bodyPr/>
        <a:lstStyle/>
        <a:p>
          <a:r>
            <a:rPr lang="de-DE" sz="2000" b="1" dirty="0" smtClean="0"/>
            <a:t>Hier:	ACC</a:t>
          </a:r>
          <a:endParaRPr lang="de-DE" sz="2000" dirty="0"/>
        </a:p>
      </dgm:t>
    </dgm:pt>
    <dgm:pt modelId="{7D332ACE-5C35-47F9-86FE-5C5CD31F3AD7}" type="parTrans" cxnId="{C1A3E6B9-49B2-45A3-AA26-2EA8431BB095}">
      <dgm:prSet/>
      <dgm:spPr/>
      <dgm:t>
        <a:bodyPr/>
        <a:lstStyle/>
        <a:p>
          <a:endParaRPr lang="de-DE"/>
        </a:p>
      </dgm:t>
    </dgm:pt>
    <dgm:pt modelId="{564E85FD-A0B4-4145-A093-666CB0BC2784}" type="sibTrans" cxnId="{C1A3E6B9-49B2-45A3-AA26-2EA8431BB095}">
      <dgm:prSet/>
      <dgm:spPr/>
      <dgm:t>
        <a:bodyPr/>
        <a:lstStyle/>
        <a:p>
          <a:endParaRPr lang="de-DE"/>
        </a:p>
      </dgm:t>
    </dgm:pt>
    <dgm:pt modelId="{659677BA-FCEB-4F72-83A0-51C58F95F271}" type="pres">
      <dgm:prSet presAssocID="{0DAFC193-A82E-4497-88BA-9FF69945EB76}" presName="Name0" presStyleCnt="0">
        <dgm:presLayoutVars>
          <dgm:dir/>
          <dgm:animLvl val="lvl"/>
          <dgm:resizeHandles val="exact"/>
        </dgm:presLayoutVars>
      </dgm:prSet>
      <dgm:spPr/>
      <dgm:t>
        <a:bodyPr/>
        <a:lstStyle/>
        <a:p>
          <a:endParaRPr lang="de-DE"/>
        </a:p>
      </dgm:t>
    </dgm:pt>
    <dgm:pt modelId="{EF1BF4B7-B13C-4F32-9ACD-C91F1BFF65AD}" type="pres">
      <dgm:prSet presAssocID="{7535F923-C472-49DC-A422-E7F66EF00CBB}" presName="composite" presStyleCnt="0"/>
      <dgm:spPr/>
    </dgm:pt>
    <dgm:pt modelId="{F88ECE15-8A9A-4DD7-841D-52994642AE81}" type="pres">
      <dgm:prSet presAssocID="{7535F923-C472-49DC-A422-E7F66EF00CBB}" presName="parTx" presStyleLbl="alignNode1" presStyleIdx="0" presStyleCnt="3">
        <dgm:presLayoutVars>
          <dgm:chMax val="0"/>
          <dgm:chPref val="0"/>
          <dgm:bulletEnabled val="1"/>
        </dgm:presLayoutVars>
      </dgm:prSet>
      <dgm:spPr/>
      <dgm:t>
        <a:bodyPr/>
        <a:lstStyle/>
        <a:p>
          <a:endParaRPr lang="de-DE"/>
        </a:p>
      </dgm:t>
    </dgm:pt>
    <dgm:pt modelId="{54B0EA25-725F-44A9-811D-CEB60AABF9F2}" type="pres">
      <dgm:prSet presAssocID="{7535F923-C472-49DC-A422-E7F66EF00CBB}" presName="desTx" presStyleLbl="alignAccFollowNode1" presStyleIdx="0" presStyleCnt="3">
        <dgm:presLayoutVars>
          <dgm:bulletEnabled val="1"/>
        </dgm:presLayoutVars>
      </dgm:prSet>
      <dgm:spPr/>
      <dgm:t>
        <a:bodyPr/>
        <a:lstStyle/>
        <a:p>
          <a:endParaRPr lang="de-DE"/>
        </a:p>
      </dgm:t>
    </dgm:pt>
    <dgm:pt modelId="{89C75DED-63F8-44EE-A793-488693A00B8E}" type="pres">
      <dgm:prSet presAssocID="{BFA7D6C1-2FC1-43EC-A450-D3CCF2A782F6}" presName="space" presStyleCnt="0"/>
      <dgm:spPr/>
    </dgm:pt>
    <dgm:pt modelId="{0036FA36-A3DF-4D52-8F31-C20EEAACFDBF}" type="pres">
      <dgm:prSet presAssocID="{92B037EE-2AC4-4BFB-92BB-14468AE65C1F}" presName="composite" presStyleCnt="0"/>
      <dgm:spPr/>
    </dgm:pt>
    <dgm:pt modelId="{0DD9C13B-4B9E-4188-A53E-7A83DBD2747A}" type="pres">
      <dgm:prSet presAssocID="{92B037EE-2AC4-4BFB-92BB-14468AE65C1F}" presName="parTx" presStyleLbl="alignNode1" presStyleIdx="1" presStyleCnt="3">
        <dgm:presLayoutVars>
          <dgm:chMax val="0"/>
          <dgm:chPref val="0"/>
          <dgm:bulletEnabled val="1"/>
        </dgm:presLayoutVars>
      </dgm:prSet>
      <dgm:spPr/>
      <dgm:t>
        <a:bodyPr/>
        <a:lstStyle/>
        <a:p>
          <a:endParaRPr lang="de-DE"/>
        </a:p>
      </dgm:t>
    </dgm:pt>
    <dgm:pt modelId="{A35C3937-4AED-434A-B0A7-4BC8A7033AB3}" type="pres">
      <dgm:prSet presAssocID="{92B037EE-2AC4-4BFB-92BB-14468AE65C1F}" presName="desTx" presStyleLbl="alignAccFollowNode1" presStyleIdx="1" presStyleCnt="3">
        <dgm:presLayoutVars>
          <dgm:bulletEnabled val="1"/>
        </dgm:presLayoutVars>
      </dgm:prSet>
      <dgm:spPr/>
      <dgm:t>
        <a:bodyPr/>
        <a:lstStyle/>
        <a:p>
          <a:endParaRPr lang="de-DE"/>
        </a:p>
      </dgm:t>
    </dgm:pt>
    <dgm:pt modelId="{AD586E25-ED25-4C76-89D6-FB21DC044980}" type="pres">
      <dgm:prSet presAssocID="{FE21029B-68DD-4017-8860-F30E8AB6D3F8}" presName="space" presStyleCnt="0"/>
      <dgm:spPr/>
    </dgm:pt>
    <dgm:pt modelId="{89D7CA8B-9B2B-4098-9215-A00080AC3F56}" type="pres">
      <dgm:prSet presAssocID="{DFD3D23F-E7FD-4D7F-8593-8007EBCE0544}" presName="composite" presStyleCnt="0"/>
      <dgm:spPr/>
    </dgm:pt>
    <dgm:pt modelId="{29498020-82FA-424B-A91F-C24303AD8F2A}" type="pres">
      <dgm:prSet presAssocID="{DFD3D23F-E7FD-4D7F-8593-8007EBCE0544}" presName="parTx" presStyleLbl="alignNode1" presStyleIdx="2" presStyleCnt="3">
        <dgm:presLayoutVars>
          <dgm:chMax val="0"/>
          <dgm:chPref val="0"/>
          <dgm:bulletEnabled val="1"/>
        </dgm:presLayoutVars>
      </dgm:prSet>
      <dgm:spPr/>
      <dgm:t>
        <a:bodyPr/>
        <a:lstStyle/>
        <a:p>
          <a:endParaRPr lang="de-DE"/>
        </a:p>
      </dgm:t>
    </dgm:pt>
    <dgm:pt modelId="{64FF2E58-7030-4321-BE22-AC560F083071}" type="pres">
      <dgm:prSet presAssocID="{DFD3D23F-E7FD-4D7F-8593-8007EBCE0544}" presName="desTx" presStyleLbl="alignAccFollowNode1" presStyleIdx="2" presStyleCnt="3">
        <dgm:presLayoutVars>
          <dgm:bulletEnabled val="1"/>
        </dgm:presLayoutVars>
      </dgm:prSet>
      <dgm:spPr/>
      <dgm:t>
        <a:bodyPr/>
        <a:lstStyle/>
        <a:p>
          <a:endParaRPr lang="de-DE"/>
        </a:p>
      </dgm:t>
    </dgm:pt>
  </dgm:ptLst>
  <dgm:cxnLst>
    <dgm:cxn modelId="{527CBBE9-E8AC-4E71-BA17-149DF45461CF}" type="presOf" srcId="{03FF31C9-F374-4005-9529-3AF41A7AEDB8}" destId="{54B0EA25-725F-44A9-811D-CEB60AABF9F2}" srcOrd="0" destOrd="1" presId="urn:microsoft.com/office/officeart/2005/8/layout/hList1"/>
    <dgm:cxn modelId="{E5179715-2C15-4394-A652-4D30BBA77F48}" srcId="{7535F923-C472-49DC-A422-E7F66EF00CBB}" destId="{03FF31C9-F374-4005-9529-3AF41A7AEDB8}" srcOrd="1" destOrd="0" parTransId="{3DAF62BD-726F-44EC-BE5A-81A9342CDDF8}" sibTransId="{72A31835-1B5E-4BB5-8B07-DBEBC1DF8220}"/>
    <dgm:cxn modelId="{4BEBB4C2-A3EA-4438-9257-4D51DE56F73E}" srcId="{0DAFC193-A82E-4497-88BA-9FF69945EB76}" destId="{DFD3D23F-E7FD-4D7F-8593-8007EBCE0544}" srcOrd="2" destOrd="0" parTransId="{9293A1E8-AF89-489C-8AB6-733047EF8A89}" sibTransId="{7E5DFFA1-AE10-4A0E-8668-DAE4D1EBAC74}"/>
    <dgm:cxn modelId="{4D7C7463-0DF1-455C-B8A7-D816C88A55DA}" type="presOf" srcId="{DFD3D23F-E7FD-4D7F-8593-8007EBCE0544}" destId="{29498020-82FA-424B-A91F-C24303AD8F2A}" srcOrd="0" destOrd="0" presId="urn:microsoft.com/office/officeart/2005/8/layout/hList1"/>
    <dgm:cxn modelId="{D92D5D9C-DC2F-47EE-8349-140FBED85165}" type="presOf" srcId="{7535F923-C472-49DC-A422-E7F66EF00CBB}" destId="{F88ECE15-8A9A-4DD7-841D-52994642AE81}" srcOrd="0" destOrd="0" presId="urn:microsoft.com/office/officeart/2005/8/layout/hList1"/>
    <dgm:cxn modelId="{0057A928-CBAB-4953-8B4E-F7EEC8BFB07A}" srcId="{DFD3D23F-E7FD-4D7F-8593-8007EBCE0544}" destId="{B59C407E-B24C-47F1-81EF-17A0351EA6FE}" srcOrd="0" destOrd="0" parTransId="{C229B318-93EC-44C3-9674-D0C1ECE57187}" sibTransId="{C8DA3FB2-E667-4410-9325-013502B52D32}"/>
    <dgm:cxn modelId="{06806DC8-0414-45D0-8917-51DF9B3E9F59}" type="presOf" srcId="{B0C035A7-15E2-4121-B45C-44723C982F5F}" destId="{54B0EA25-725F-44A9-811D-CEB60AABF9F2}" srcOrd="0" destOrd="0" presId="urn:microsoft.com/office/officeart/2005/8/layout/hList1"/>
    <dgm:cxn modelId="{762774DD-F562-483B-BFB5-360EF17F2D03}" srcId="{92B037EE-2AC4-4BFB-92BB-14468AE65C1F}" destId="{7D91C483-B320-4A20-AFE3-7372670775DF}" srcOrd="1" destOrd="0" parTransId="{B24CA919-F08D-4194-902D-2F4953130A47}" sibTransId="{FF1BB889-AF3A-427E-AF5B-C6AC3A6C1763}"/>
    <dgm:cxn modelId="{05BED7CB-3402-4A25-98A6-25FC3C23EB32}" type="presOf" srcId="{6AE2A4FD-A007-443D-AACA-4D1C321D6A27}" destId="{A35C3937-4AED-434A-B0A7-4BC8A7033AB3}" srcOrd="0" destOrd="0" presId="urn:microsoft.com/office/officeart/2005/8/layout/hList1"/>
    <dgm:cxn modelId="{BFDE7829-2E2A-477A-807D-0559C5217A03}" srcId="{92B037EE-2AC4-4BFB-92BB-14468AE65C1F}" destId="{6AE2A4FD-A007-443D-AACA-4D1C321D6A27}" srcOrd="0" destOrd="0" parTransId="{7C3E5FFD-F087-48CF-8BE9-C0F61319CE2F}" sibTransId="{5360C531-176C-4325-8DEF-4D72043EAE87}"/>
    <dgm:cxn modelId="{2EAB2B87-4E58-4668-A515-577A96620A01}" type="presOf" srcId="{7D91C483-B320-4A20-AFE3-7372670775DF}" destId="{A35C3937-4AED-434A-B0A7-4BC8A7033AB3}" srcOrd="0" destOrd="1" presId="urn:microsoft.com/office/officeart/2005/8/layout/hList1"/>
    <dgm:cxn modelId="{B8A9B43F-F310-4B24-800F-241535EB4793}" srcId="{0DAFC193-A82E-4497-88BA-9FF69945EB76}" destId="{7535F923-C472-49DC-A422-E7F66EF00CBB}" srcOrd="0" destOrd="0" parTransId="{9FBDD411-7919-4B03-9511-FFCE4C75BACB}" sibTransId="{BFA7D6C1-2FC1-43EC-A450-D3CCF2A782F6}"/>
    <dgm:cxn modelId="{09ED6680-C064-419E-868B-A02D009B4AE3}" srcId="{7535F923-C472-49DC-A422-E7F66EF00CBB}" destId="{B0C035A7-15E2-4121-B45C-44723C982F5F}" srcOrd="0" destOrd="0" parTransId="{ABEDF103-CD27-43A8-862D-CD26A45EC205}" sibTransId="{CBE6BEE3-9676-4743-BF9E-AA5293A4B25A}"/>
    <dgm:cxn modelId="{BB52E0E3-7B8B-4EDC-AB42-F08131C43D51}" type="presOf" srcId="{B59C407E-B24C-47F1-81EF-17A0351EA6FE}" destId="{64FF2E58-7030-4321-BE22-AC560F083071}" srcOrd="0" destOrd="0" presId="urn:microsoft.com/office/officeart/2005/8/layout/hList1"/>
    <dgm:cxn modelId="{EF79AF86-DAE2-4720-BDB4-47387225FF52}" type="presOf" srcId="{92B037EE-2AC4-4BFB-92BB-14468AE65C1F}" destId="{0DD9C13B-4B9E-4188-A53E-7A83DBD2747A}" srcOrd="0" destOrd="0" presId="urn:microsoft.com/office/officeart/2005/8/layout/hList1"/>
    <dgm:cxn modelId="{7540123D-2C23-4D47-B13B-85EC2D39A574}" type="presOf" srcId="{0DAFC193-A82E-4497-88BA-9FF69945EB76}" destId="{659677BA-FCEB-4F72-83A0-51C58F95F271}" srcOrd="0" destOrd="0" presId="urn:microsoft.com/office/officeart/2005/8/layout/hList1"/>
    <dgm:cxn modelId="{A4722C22-7765-48F8-AEE1-D16DB174DC3B}" srcId="{0DAFC193-A82E-4497-88BA-9FF69945EB76}" destId="{92B037EE-2AC4-4BFB-92BB-14468AE65C1F}" srcOrd="1" destOrd="0" parTransId="{CD51DD92-5BD1-43BA-81AB-E6DC469D8B0D}" sibTransId="{FE21029B-68DD-4017-8860-F30E8AB6D3F8}"/>
    <dgm:cxn modelId="{C1A3E6B9-49B2-45A3-AA26-2EA8431BB095}" srcId="{DFD3D23F-E7FD-4D7F-8593-8007EBCE0544}" destId="{C7250A18-9E08-4722-AAFB-7E152FECBFDC}" srcOrd="1" destOrd="0" parTransId="{7D332ACE-5C35-47F9-86FE-5C5CD31F3AD7}" sibTransId="{564E85FD-A0B4-4145-A093-666CB0BC2784}"/>
    <dgm:cxn modelId="{91A71FCD-3B4B-4818-A2F8-B6ABD64C6AFB}" type="presOf" srcId="{C7250A18-9E08-4722-AAFB-7E152FECBFDC}" destId="{64FF2E58-7030-4321-BE22-AC560F083071}" srcOrd="0" destOrd="1" presId="urn:microsoft.com/office/officeart/2005/8/layout/hList1"/>
    <dgm:cxn modelId="{CEB6E93D-A70C-4C2C-B114-3E81CF87B089}" type="presParOf" srcId="{659677BA-FCEB-4F72-83A0-51C58F95F271}" destId="{EF1BF4B7-B13C-4F32-9ACD-C91F1BFF65AD}" srcOrd="0" destOrd="0" presId="urn:microsoft.com/office/officeart/2005/8/layout/hList1"/>
    <dgm:cxn modelId="{4E7194BE-C111-43CF-95C0-EE236C1D633C}" type="presParOf" srcId="{EF1BF4B7-B13C-4F32-9ACD-C91F1BFF65AD}" destId="{F88ECE15-8A9A-4DD7-841D-52994642AE81}" srcOrd="0" destOrd="0" presId="urn:microsoft.com/office/officeart/2005/8/layout/hList1"/>
    <dgm:cxn modelId="{3B98ABB8-6E7A-4D72-866C-22EAEBF9E821}" type="presParOf" srcId="{EF1BF4B7-B13C-4F32-9ACD-C91F1BFF65AD}" destId="{54B0EA25-725F-44A9-811D-CEB60AABF9F2}" srcOrd="1" destOrd="0" presId="urn:microsoft.com/office/officeart/2005/8/layout/hList1"/>
    <dgm:cxn modelId="{47B1AE2D-3FC8-4D88-B6DF-62223CFF9BA4}" type="presParOf" srcId="{659677BA-FCEB-4F72-83A0-51C58F95F271}" destId="{89C75DED-63F8-44EE-A793-488693A00B8E}" srcOrd="1" destOrd="0" presId="urn:microsoft.com/office/officeart/2005/8/layout/hList1"/>
    <dgm:cxn modelId="{E77C7122-7686-4F42-BF9C-FB8728DF25A1}" type="presParOf" srcId="{659677BA-FCEB-4F72-83A0-51C58F95F271}" destId="{0036FA36-A3DF-4D52-8F31-C20EEAACFDBF}" srcOrd="2" destOrd="0" presId="urn:microsoft.com/office/officeart/2005/8/layout/hList1"/>
    <dgm:cxn modelId="{25677E0D-017F-4F3C-9DB3-327A6ED08318}" type="presParOf" srcId="{0036FA36-A3DF-4D52-8F31-C20EEAACFDBF}" destId="{0DD9C13B-4B9E-4188-A53E-7A83DBD2747A}" srcOrd="0" destOrd="0" presId="urn:microsoft.com/office/officeart/2005/8/layout/hList1"/>
    <dgm:cxn modelId="{CA624AFB-1B78-436A-8BEA-E5A3B534DB27}" type="presParOf" srcId="{0036FA36-A3DF-4D52-8F31-C20EEAACFDBF}" destId="{A35C3937-4AED-434A-B0A7-4BC8A7033AB3}" srcOrd="1" destOrd="0" presId="urn:microsoft.com/office/officeart/2005/8/layout/hList1"/>
    <dgm:cxn modelId="{4F0FFCED-E8F5-44AB-A2AD-6380001B64D4}" type="presParOf" srcId="{659677BA-FCEB-4F72-83A0-51C58F95F271}" destId="{AD586E25-ED25-4C76-89D6-FB21DC044980}" srcOrd="3" destOrd="0" presId="urn:microsoft.com/office/officeart/2005/8/layout/hList1"/>
    <dgm:cxn modelId="{457BC66F-79F9-4817-B488-A10F2AF1ADA3}" type="presParOf" srcId="{659677BA-FCEB-4F72-83A0-51C58F95F271}" destId="{89D7CA8B-9B2B-4098-9215-A00080AC3F56}" srcOrd="4" destOrd="0" presId="urn:microsoft.com/office/officeart/2005/8/layout/hList1"/>
    <dgm:cxn modelId="{180A475D-B03B-4268-BA98-B707372844B3}" type="presParOf" srcId="{89D7CA8B-9B2B-4098-9215-A00080AC3F56}" destId="{29498020-82FA-424B-A91F-C24303AD8F2A}" srcOrd="0" destOrd="0" presId="urn:microsoft.com/office/officeart/2005/8/layout/hList1"/>
    <dgm:cxn modelId="{A6593A91-758F-467A-9C38-F493DB5884C0}" type="presParOf" srcId="{89D7CA8B-9B2B-4098-9215-A00080AC3F56}" destId="{64FF2E58-7030-4321-BE22-AC560F083071}" srcOrd="1" destOrd="0" presId="urn:microsoft.com/office/officeart/2005/8/layout/hList1"/>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42.xml><?xml version="1.0" encoding="utf-8"?>
<dgm:dataModel xmlns:dgm="http://schemas.openxmlformats.org/drawingml/2006/diagram" xmlns:a="http://schemas.openxmlformats.org/drawingml/2006/main">
  <dgm:ptLst>
    <dgm:pt modelId="{F0449EB5-4D59-42AE-A86F-5BE548593F33}" type="doc">
      <dgm:prSet loTypeId="urn:microsoft.com/office/officeart/2005/8/layout/default#65" loCatId="list" qsTypeId="urn:microsoft.com/office/officeart/2005/8/quickstyle/3d2" qsCatId="3D" csTypeId="urn:microsoft.com/office/officeart/2005/8/colors/accent1_2" csCatId="accent1" phldr="1"/>
      <dgm:spPr/>
      <dgm:t>
        <a:bodyPr/>
        <a:lstStyle/>
        <a:p>
          <a:endParaRPr lang="de-DE"/>
        </a:p>
      </dgm:t>
    </dgm:pt>
    <dgm:pt modelId="{9B35773A-6DFD-48FD-8C30-A304A674AE6D}">
      <dgm:prSet phldrT="[Text]"/>
      <dgm:spPr/>
      <dgm:t>
        <a:bodyPr/>
        <a:lstStyle/>
        <a:p>
          <a:r>
            <a:rPr lang="de-DE" b="1" dirty="0" smtClean="0"/>
            <a:t>Daraus folgt: Morphologische Kasus spielen für die Funktionszuweisung von {S,A,O} im Deutschen nur bei Maskulina eine Rolle, sonders ist die Funktion über Stellung oder Semantik der Referenten geregelt.</a:t>
          </a:r>
          <a:endParaRPr lang="de-DE" dirty="0"/>
        </a:p>
      </dgm:t>
    </dgm:pt>
    <dgm:pt modelId="{A579671A-80E4-4564-8A64-856315FC17C2}" type="parTrans" cxnId="{55FD0F4C-9F57-4C4E-9A33-E767B24FC839}">
      <dgm:prSet/>
      <dgm:spPr/>
      <dgm:t>
        <a:bodyPr/>
        <a:lstStyle/>
        <a:p>
          <a:endParaRPr lang="de-DE"/>
        </a:p>
      </dgm:t>
    </dgm:pt>
    <dgm:pt modelId="{0DB096EB-51CD-42DD-BF8F-5D74CCBC995C}" type="sibTrans" cxnId="{55FD0F4C-9F57-4C4E-9A33-E767B24FC839}">
      <dgm:prSet/>
      <dgm:spPr/>
      <dgm:t>
        <a:bodyPr/>
        <a:lstStyle/>
        <a:p>
          <a:endParaRPr lang="de-DE"/>
        </a:p>
      </dgm:t>
    </dgm:pt>
    <dgm:pt modelId="{C7C2424C-502E-4C03-BD6B-47965BE2878F}" type="pres">
      <dgm:prSet presAssocID="{F0449EB5-4D59-42AE-A86F-5BE548593F33}" presName="diagram" presStyleCnt="0">
        <dgm:presLayoutVars>
          <dgm:dir/>
          <dgm:resizeHandles val="exact"/>
        </dgm:presLayoutVars>
      </dgm:prSet>
      <dgm:spPr/>
      <dgm:t>
        <a:bodyPr/>
        <a:lstStyle/>
        <a:p>
          <a:endParaRPr lang="de-DE"/>
        </a:p>
      </dgm:t>
    </dgm:pt>
    <dgm:pt modelId="{ED16D6FC-6F21-4A5A-AB18-6EC7A90F7E1B}" type="pres">
      <dgm:prSet presAssocID="{9B35773A-6DFD-48FD-8C30-A304A674AE6D}" presName="node" presStyleLbl="node1" presStyleIdx="0" presStyleCnt="1" custScaleX="366368" custScaleY="121070">
        <dgm:presLayoutVars>
          <dgm:bulletEnabled val="1"/>
        </dgm:presLayoutVars>
      </dgm:prSet>
      <dgm:spPr/>
      <dgm:t>
        <a:bodyPr/>
        <a:lstStyle/>
        <a:p>
          <a:endParaRPr lang="de-DE"/>
        </a:p>
      </dgm:t>
    </dgm:pt>
  </dgm:ptLst>
  <dgm:cxnLst>
    <dgm:cxn modelId="{4F55A054-48A0-4C81-9440-827B89FC7F7C}" type="presOf" srcId="{9B35773A-6DFD-48FD-8C30-A304A674AE6D}" destId="{ED16D6FC-6F21-4A5A-AB18-6EC7A90F7E1B}" srcOrd="0" destOrd="0" presId="urn:microsoft.com/office/officeart/2005/8/layout/default#65"/>
    <dgm:cxn modelId="{175CE90C-9151-4BC8-A4F3-B3D658567409}" type="presOf" srcId="{F0449EB5-4D59-42AE-A86F-5BE548593F33}" destId="{C7C2424C-502E-4C03-BD6B-47965BE2878F}" srcOrd="0" destOrd="0" presId="urn:microsoft.com/office/officeart/2005/8/layout/default#65"/>
    <dgm:cxn modelId="{55FD0F4C-9F57-4C4E-9A33-E767B24FC839}" srcId="{F0449EB5-4D59-42AE-A86F-5BE548593F33}" destId="{9B35773A-6DFD-48FD-8C30-A304A674AE6D}" srcOrd="0" destOrd="0" parTransId="{A579671A-80E4-4564-8A64-856315FC17C2}" sibTransId="{0DB096EB-51CD-42DD-BF8F-5D74CCBC995C}"/>
    <dgm:cxn modelId="{F3D4A861-C26B-4E28-914A-2A7246DC786A}" type="presParOf" srcId="{C7C2424C-502E-4C03-BD6B-47965BE2878F}" destId="{ED16D6FC-6F21-4A5A-AB18-6EC7A90F7E1B}" srcOrd="0" destOrd="0" presId="urn:microsoft.com/office/officeart/2005/8/layout/default#6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3.xml><?xml version="1.0" encoding="utf-8"?>
<dgm:dataModel xmlns:dgm="http://schemas.openxmlformats.org/drawingml/2006/diagram" xmlns:a="http://schemas.openxmlformats.org/drawingml/2006/main">
  <dgm:ptLst>
    <dgm:pt modelId="{2DCE66B8-DABC-4674-BE10-E6A3CB4DC49B}" type="doc">
      <dgm:prSet loTypeId="urn:microsoft.com/office/officeart/2005/8/layout/default#66" loCatId="list" qsTypeId="urn:microsoft.com/office/officeart/2005/8/quickstyle/simple3" qsCatId="simple" csTypeId="urn:microsoft.com/office/officeart/2005/8/colors/accent1_2" csCatId="accent1" phldr="1"/>
      <dgm:spPr/>
      <dgm:t>
        <a:bodyPr/>
        <a:lstStyle/>
        <a:p>
          <a:endParaRPr lang="de-DE"/>
        </a:p>
      </dgm:t>
    </dgm:pt>
    <dgm:pt modelId="{DC47A385-792D-43DC-B238-B835CC0A692D}">
      <dgm:prSet phldrT="[Text]"/>
      <dgm:spPr/>
      <dgm:t>
        <a:bodyPr/>
        <a:lstStyle/>
        <a:p>
          <a:r>
            <a:rPr lang="de-DE" b="1" dirty="0" smtClean="0"/>
            <a:t>IO: </a:t>
          </a:r>
          <a:r>
            <a:rPr lang="de-DE" b="1" dirty="0" err="1" smtClean="0"/>
            <a:t>Indirect</a:t>
          </a:r>
          <a:r>
            <a:rPr lang="de-DE" b="1" dirty="0" smtClean="0"/>
            <a:t> </a:t>
          </a:r>
          <a:r>
            <a:rPr lang="de-DE" b="1" dirty="0" err="1" smtClean="0"/>
            <a:t>Objective</a:t>
          </a:r>
          <a:r>
            <a:rPr lang="de-DE" b="1" dirty="0" smtClean="0"/>
            <a:t> (~ indirektes Objekt), im Deutschen i.d.R. über Dativ angezeigt.</a:t>
          </a:r>
          <a:endParaRPr lang="de-DE" dirty="0"/>
        </a:p>
      </dgm:t>
    </dgm:pt>
    <dgm:pt modelId="{D3203F6B-0EAE-4785-9434-18A0D057E178}" type="parTrans" cxnId="{25713915-9AA4-44E5-B113-74ABD38CA416}">
      <dgm:prSet/>
      <dgm:spPr/>
      <dgm:t>
        <a:bodyPr/>
        <a:lstStyle/>
        <a:p>
          <a:endParaRPr lang="de-DE"/>
        </a:p>
      </dgm:t>
    </dgm:pt>
    <dgm:pt modelId="{51F1BC49-619D-48B1-99BC-EA71B6B15C25}" type="sibTrans" cxnId="{25713915-9AA4-44E5-B113-74ABD38CA416}">
      <dgm:prSet/>
      <dgm:spPr/>
      <dgm:t>
        <a:bodyPr/>
        <a:lstStyle/>
        <a:p>
          <a:endParaRPr lang="de-DE"/>
        </a:p>
      </dgm:t>
    </dgm:pt>
    <dgm:pt modelId="{C1FCD431-4A7F-4747-A00C-F439D0ECEA88}" type="pres">
      <dgm:prSet presAssocID="{2DCE66B8-DABC-4674-BE10-E6A3CB4DC49B}" presName="diagram" presStyleCnt="0">
        <dgm:presLayoutVars>
          <dgm:dir/>
          <dgm:resizeHandles val="exact"/>
        </dgm:presLayoutVars>
      </dgm:prSet>
      <dgm:spPr/>
      <dgm:t>
        <a:bodyPr/>
        <a:lstStyle/>
        <a:p>
          <a:endParaRPr lang="de-DE"/>
        </a:p>
      </dgm:t>
    </dgm:pt>
    <dgm:pt modelId="{D763FF79-3838-47CB-85C3-62890142F336}" type="pres">
      <dgm:prSet presAssocID="{DC47A385-792D-43DC-B238-B835CC0A692D}" presName="node" presStyleLbl="node1" presStyleIdx="0" presStyleCnt="1" custScaleX="115039">
        <dgm:presLayoutVars>
          <dgm:bulletEnabled val="1"/>
        </dgm:presLayoutVars>
      </dgm:prSet>
      <dgm:spPr/>
      <dgm:t>
        <a:bodyPr/>
        <a:lstStyle/>
        <a:p>
          <a:endParaRPr lang="de-DE"/>
        </a:p>
      </dgm:t>
    </dgm:pt>
  </dgm:ptLst>
  <dgm:cxnLst>
    <dgm:cxn modelId="{25713915-9AA4-44E5-B113-74ABD38CA416}" srcId="{2DCE66B8-DABC-4674-BE10-E6A3CB4DC49B}" destId="{DC47A385-792D-43DC-B238-B835CC0A692D}" srcOrd="0" destOrd="0" parTransId="{D3203F6B-0EAE-4785-9434-18A0D057E178}" sibTransId="{51F1BC49-619D-48B1-99BC-EA71B6B15C25}"/>
    <dgm:cxn modelId="{33F362B2-A7C6-4DD2-8397-64F8355C6953}" type="presOf" srcId="{2DCE66B8-DABC-4674-BE10-E6A3CB4DC49B}" destId="{C1FCD431-4A7F-4747-A00C-F439D0ECEA88}" srcOrd="0" destOrd="0" presId="urn:microsoft.com/office/officeart/2005/8/layout/default#66"/>
    <dgm:cxn modelId="{097F10AE-CFB6-4F14-92A7-F3E124EEF3E9}" type="presOf" srcId="{DC47A385-792D-43DC-B238-B835CC0A692D}" destId="{D763FF79-3838-47CB-85C3-62890142F336}" srcOrd="0" destOrd="0" presId="urn:microsoft.com/office/officeart/2005/8/layout/default#66"/>
    <dgm:cxn modelId="{F27E83D9-7101-4A1A-8A18-B44658C35293}" type="presParOf" srcId="{C1FCD431-4A7F-4747-A00C-F439D0ECEA88}" destId="{D763FF79-3838-47CB-85C3-62890142F336}" srcOrd="0" destOrd="0" presId="urn:microsoft.com/office/officeart/2005/8/layout/default#6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44.xml><?xml version="1.0" encoding="utf-8"?>
<dgm:dataModel xmlns:dgm="http://schemas.openxmlformats.org/drawingml/2006/diagram" xmlns:a="http://schemas.openxmlformats.org/drawingml/2006/main">
  <dgm:ptLst>
    <dgm:pt modelId="{8693AC4B-FF33-48FA-A932-D69F07C0AD9B}" type="doc">
      <dgm:prSet loTypeId="urn:microsoft.com/office/officeart/2005/8/layout/default#67" loCatId="list" qsTypeId="urn:microsoft.com/office/officeart/2005/8/quickstyle/3d2" qsCatId="3D" csTypeId="urn:microsoft.com/office/officeart/2005/8/colors/accent1_2" csCatId="accent1" phldr="1"/>
      <dgm:spPr/>
      <dgm:t>
        <a:bodyPr/>
        <a:lstStyle/>
        <a:p>
          <a:endParaRPr lang="de-DE"/>
        </a:p>
      </dgm:t>
    </dgm:pt>
    <dgm:pt modelId="{6C4F2044-E330-4C83-8D54-92D5D9217A1E}">
      <dgm:prSet phldrT="[Text]"/>
      <dgm:spPr/>
      <dgm:t>
        <a:bodyPr/>
        <a:lstStyle/>
        <a:p>
          <a:r>
            <a:rPr lang="de-DE" b="1" dirty="0" smtClean="0"/>
            <a:t>Aufgabe des Genitivs im Deutschen </a:t>
          </a:r>
          <a:endParaRPr lang="de-DE" dirty="0"/>
        </a:p>
      </dgm:t>
    </dgm:pt>
    <dgm:pt modelId="{E47E4B76-41AE-4227-835C-1838FBC49F8B}" type="parTrans" cxnId="{FD6C6547-FA86-411B-9880-7C1DAD0F7343}">
      <dgm:prSet/>
      <dgm:spPr/>
      <dgm:t>
        <a:bodyPr/>
        <a:lstStyle/>
        <a:p>
          <a:endParaRPr lang="de-DE"/>
        </a:p>
      </dgm:t>
    </dgm:pt>
    <dgm:pt modelId="{515AB8ED-AEA9-4697-B400-B264B2DEF127}" type="sibTrans" cxnId="{FD6C6547-FA86-411B-9880-7C1DAD0F7343}">
      <dgm:prSet/>
      <dgm:spPr/>
      <dgm:t>
        <a:bodyPr/>
        <a:lstStyle/>
        <a:p>
          <a:endParaRPr lang="de-DE"/>
        </a:p>
      </dgm:t>
    </dgm:pt>
    <dgm:pt modelId="{12181FC9-3CEF-439A-A1FF-F0BAC80F501A}" type="pres">
      <dgm:prSet presAssocID="{8693AC4B-FF33-48FA-A932-D69F07C0AD9B}" presName="diagram" presStyleCnt="0">
        <dgm:presLayoutVars>
          <dgm:dir/>
          <dgm:resizeHandles val="exact"/>
        </dgm:presLayoutVars>
      </dgm:prSet>
      <dgm:spPr/>
      <dgm:t>
        <a:bodyPr/>
        <a:lstStyle/>
        <a:p>
          <a:endParaRPr lang="de-DE"/>
        </a:p>
      </dgm:t>
    </dgm:pt>
    <dgm:pt modelId="{846A4C62-C9D3-46F5-8BAE-9FF86AC5FED2}" type="pres">
      <dgm:prSet presAssocID="{6C4F2044-E330-4C83-8D54-92D5D9217A1E}" presName="node" presStyleLbl="node1" presStyleIdx="0" presStyleCnt="1">
        <dgm:presLayoutVars>
          <dgm:bulletEnabled val="1"/>
        </dgm:presLayoutVars>
      </dgm:prSet>
      <dgm:spPr/>
      <dgm:t>
        <a:bodyPr/>
        <a:lstStyle/>
        <a:p>
          <a:endParaRPr lang="de-DE"/>
        </a:p>
      </dgm:t>
    </dgm:pt>
  </dgm:ptLst>
  <dgm:cxnLst>
    <dgm:cxn modelId="{36D0B7B9-8EF5-4C4C-B066-05AB0978EF85}" type="presOf" srcId="{6C4F2044-E330-4C83-8D54-92D5D9217A1E}" destId="{846A4C62-C9D3-46F5-8BAE-9FF86AC5FED2}" srcOrd="0" destOrd="0" presId="urn:microsoft.com/office/officeart/2005/8/layout/default#67"/>
    <dgm:cxn modelId="{FD6C6547-FA86-411B-9880-7C1DAD0F7343}" srcId="{8693AC4B-FF33-48FA-A932-D69F07C0AD9B}" destId="{6C4F2044-E330-4C83-8D54-92D5D9217A1E}" srcOrd="0" destOrd="0" parTransId="{E47E4B76-41AE-4227-835C-1838FBC49F8B}" sibTransId="{515AB8ED-AEA9-4697-B400-B264B2DEF127}"/>
    <dgm:cxn modelId="{3A8F170B-B85F-4FB2-BD13-4B96E1FB1A5D}" type="presOf" srcId="{8693AC4B-FF33-48FA-A932-D69F07C0AD9B}" destId="{12181FC9-3CEF-439A-A1FF-F0BAC80F501A}" srcOrd="0" destOrd="0" presId="urn:microsoft.com/office/officeart/2005/8/layout/default#67"/>
    <dgm:cxn modelId="{75E76450-C8A2-4252-A9AB-5DCA2C09C657}" type="presParOf" srcId="{12181FC9-3CEF-439A-A1FF-F0BAC80F501A}" destId="{846A4C62-C9D3-46F5-8BAE-9FF86AC5FED2}" srcOrd="0" destOrd="0" presId="urn:microsoft.com/office/officeart/2005/8/layout/default#67"/>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5.xml><?xml version="1.0" encoding="utf-8"?>
<dgm:dataModel xmlns:dgm="http://schemas.openxmlformats.org/drawingml/2006/diagram" xmlns:a="http://schemas.openxmlformats.org/drawingml/2006/main">
  <dgm:ptLst>
    <dgm:pt modelId="{CDA269B8-39DC-442A-82E5-057743A07088}" type="doc">
      <dgm:prSet loTypeId="urn:microsoft.com/office/officeart/2005/8/layout/hList3" loCatId="list" qsTypeId="urn:microsoft.com/office/officeart/2005/8/quickstyle/3d2" qsCatId="3D" csTypeId="urn:microsoft.com/office/officeart/2005/8/colors/accent1_2" csCatId="accent1" phldr="1"/>
      <dgm:spPr/>
      <dgm:t>
        <a:bodyPr/>
        <a:lstStyle/>
        <a:p>
          <a:endParaRPr lang="de-DE"/>
        </a:p>
      </dgm:t>
    </dgm:pt>
    <dgm:pt modelId="{F3BCC7F0-3208-4C63-835A-37CE731F6B53}">
      <dgm:prSet phldrT="[Text]"/>
      <dgm:spPr/>
      <dgm:t>
        <a:bodyPr/>
        <a:lstStyle/>
        <a:p>
          <a:r>
            <a:rPr lang="de-DE" b="1" dirty="0" smtClean="0"/>
            <a:t>Außerhalb der Maskulina ist dies:</a:t>
          </a:r>
          <a:endParaRPr lang="de-DE" dirty="0"/>
        </a:p>
      </dgm:t>
    </dgm:pt>
    <dgm:pt modelId="{BFBD6D20-91F6-4DA0-9720-BFC6FDD0C600}" type="parTrans" cxnId="{7F7C9B75-ADCD-4824-BCBF-05C625533F57}">
      <dgm:prSet/>
      <dgm:spPr/>
      <dgm:t>
        <a:bodyPr/>
        <a:lstStyle/>
        <a:p>
          <a:endParaRPr lang="de-DE"/>
        </a:p>
      </dgm:t>
    </dgm:pt>
    <dgm:pt modelId="{F438A29D-ADAB-4588-86C7-03E63F45A4A0}" type="sibTrans" cxnId="{7F7C9B75-ADCD-4824-BCBF-05C625533F57}">
      <dgm:prSet/>
      <dgm:spPr/>
      <dgm:t>
        <a:bodyPr/>
        <a:lstStyle/>
        <a:p>
          <a:endParaRPr lang="de-DE"/>
        </a:p>
      </dgm:t>
    </dgm:pt>
    <dgm:pt modelId="{528A6A8E-2062-4F33-A9A9-31E196F161F0}">
      <dgm:prSet phldrT="[Text]"/>
      <dgm:spPr/>
      <dgm:t>
        <a:bodyPr/>
        <a:lstStyle/>
        <a:p>
          <a:r>
            <a:rPr lang="en-US" b="1" dirty="0" err="1" smtClean="0"/>
            <a:t>Zentrum</a:t>
          </a:r>
          <a:r>
            <a:rPr lang="en-US" b="1" dirty="0" smtClean="0"/>
            <a:t> (S,A,O), </a:t>
          </a:r>
          <a:r>
            <a:rPr lang="de-DE" b="1" dirty="0" smtClean="0"/>
            <a:t>Kasus</a:t>
          </a:r>
          <a:r>
            <a:rPr lang="de-DE" b="1" baseline="-25000" dirty="0" smtClean="0"/>
            <a:t>1</a:t>
          </a:r>
          <a:endParaRPr lang="de-DE" dirty="0"/>
        </a:p>
      </dgm:t>
    </dgm:pt>
    <dgm:pt modelId="{A0D1E62B-4B4A-45A5-A831-952D215C7AB9}" type="parTrans" cxnId="{FED14CED-9542-49FA-82D7-56D98275603D}">
      <dgm:prSet/>
      <dgm:spPr/>
      <dgm:t>
        <a:bodyPr/>
        <a:lstStyle/>
        <a:p>
          <a:endParaRPr lang="de-DE"/>
        </a:p>
      </dgm:t>
    </dgm:pt>
    <dgm:pt modelId="{BC5F7BDE-22E3-4A87-B9B3-FD74AB5570E0}" type="sibTrans" cxnId="{FED14CED-9542-49FA-82D7-56D98275603D}">
      <dgm:prSet/>
      <dgm:spPr/>
      <dgm:t>
        <a:bodyPr/>
        <a:lstStyle/>
        <a:p>
          <a:endParaRPr lang="de-DE"/>
        </a:p>
      </dgm:t>
    </dgm:pt>
    <dgm:pt modelId="{0623D04C-59F0-435A-A964-8C56624140AE}">
      <dgm:prSet phldrT="[Text]"/>
      <dgm:spPr/>
      <dgm:t>
        <a:bodyPr/>
        <a:lstStyle/>
        <a:p>
          <a:r>
            <a:rPr lang="en-US" b="1" dirty="0" err="1" smtClean="0"/>
            <a:t>Peripherie</a:t>
          </a:r>
          <a:r>
            <a:rPr lang="en-US" b="1" dirty="0" smtClean="0"/>
            <a:t> (IO, POSS), </a:t>
          </a:r>
          <a:r>
            <a:rPr lang="de-DE" b="1" dirty="0" smtClean="0"/>
            <a:t>Kasus</a:t>
          </a:r>
          <a:r>
            <a:rPr lang="de-DE" b="1" baseline="-25000" dirty="0" smtClean="0"/>
            <a:t>2</a:t>
          </a:r>
          <a:endParaRPr lang="de-DE" dirty="0"/>
        </a:p>
      </dgm:t>
    </dgm:pt>
    <dgm:pt modelId="{4C72DB43-8513-4390-95CF-FC48FBD9013C}" type="parTrans" cxnId="{DE33BFDC-99A3-4DD4-9682-85D3F80444CD}">
      <dgm:prSet/>
      <dgm:spPr/>
      <dgm:t>
        <a:bodyPr/>
        <a:lstStyle/>
        <a:p>
          <a:endParaRPr lang="de-DE"/>
        </a:p>
      </dgm:t>
    </dgm:pt>
    <dgm:pt modelId="{FB61BB07-5340-49DF-B8D2-B3AA9F6B870C}" type="sibTrans" cxnId="{DE33BFDC-99A3-4DD4-9682-85D3F80444CD}">
      <dgm:prSet/>
      <dgm:spPr/>
      <dgm:t>
        <a:bodyPr/>
        <a:lstStyle/>
        <a:p>
          <a:endParaRPr lang="de-DE"/>
        </a:p>
      </dgm:t>
    </dgm:pt>
    <dgm:pt modelId="{C2D4FFF2-9EB8-4E0F-BB3B-5097FC8BA0D4}">
      <dgm:prSet phldrT="[Text]"/>
      <dgm:spPr/>
      <dgm:t>
        <a:bodyPr/>
        <a:lstStyle/>
        <a:p>
          <a:r>
            <a:rPr lang="de-DE" b="1" dirty="0" smtClean="0"/>
            <a:t>= "</a:t>
          </a:r>
          <a:r>
            <a:rPr lang="de-DE" b="1" dirty="0" err="1" smtClean="0"/>
            <a:t>Diptotisches</a:t>
          </a:r>
          <a:r>
            <a:rPr lang="de-DE" b="1" dirty="0" smtClean="0"/>
            <a:t>" System (Zwei-Kasus-System)</a:t>
          </a:r>
          <a:endParaRPr lang="de-DE" dirty="0"/>
        </a:p>
      </dgm:t>
    </dgm:pt>
    <dgm:pt modelId="{B7EE6E10-E5E0-47DE-BF22-2C17B6156ECB}" type="parTrans" cxnId="{6B42416A-19E3-4341-9250-5148EBF9BC8F}">
      <dgm:prSet/>
      <dgm:spPr/>
      <dgm:t>
        <a:bodyPr/>
        <a:lstStyle/>
        <a:p>
          <a:endParaRPr lang="de-DE"/>
        </a:p>
      </dgm:t>
    </dgm:pt>
    <dgm:pt modelId="{B1F8B7A9-3EE4-4210-9CD7-94411CD7D79D}" type="sibTrans" cxnId="{6B42416A-19E3-4341-9250-5148EBF9BC8F}">
      <dgm:prSet/>
      <dgm:spPr/>
      <dgm:t>
        <a:bodyPr/>
        <a:lstStyle/>
        <a:p>
          <a:endParaRPr lang="de-DE"/>
        </a:p>
      </dgm:t>
    </dgm:pt>
    <dgm:pt modelId="{5DEE0D60-F057-44A3-BAD9-72A838012BC0}" type="pres">
      <dgm:prSet presAssocID="{CDA269B8-39DC-442A-82E5-057743A07088}" presName="composite" presStyleCnt="0">
        <dgm:presLayoutVars>
          <dgm:chMax val="1"/>
          <dgm:dir/>
          <dgm:resizeHandles val="exact"/>
        </dgm:presLayoutVars>
      </dgm:prSet>
      <dgm:spPr/>
      <dgm:t>
        <a:bodyPr/>
        <a:lstStyle/>
        <a:p>
          <a:endParaRPr lang="de-DE"/>
        </a:p>
      </dgm:t>
    </dgm:pt>
    <dgm:pt modelId="{29FFB121-3043-41E8-A2BB-5B449CAF1D66}" type="pres">
      <dgm:prSet presAssocID="{F3BCC7F0-3208-4C63-835A-37CE731F6B53}" presName="roof" presStyleLbl="dkBgShp" presStyleIdx="0" presStyleCnt="2"/>
      <dgm:spPr/>
      <dgm:t>
        <a:bodyPr/>
        <a:lstStyle/>
        <a:p>
          <a:endParaRPr lang="de-DE"/>
        </a:p>
      </dgm:t>
    </dgm:pt>
    <dgm:pt modelId="{31A8A8C0-F2C0-406F-92F7-6C4C87F58D4F}" type="pres">
      <dgm:prSet presAssocID="{F3BCC7F0-3208-4C63-835A-37CE731F6B53}" presName="pillars" presStyleCnt="0"/>
      <dgm:spPr/>
    </dgm:pt>
    <dgm:pt modelId="{11A0F876-0EDB-42D1-A5FC-B4509311B64D}" type="pres">
      <dgm:prSet presAssocID="{F3BCC7F0-3208-4C63-835A-37CE731F6B53}" presName="pillar1" presStyleLbl="node1" presStyleIdx="0" presStyleCnt="3">
        <dgm:presLayoutVars>
          <dgm:bulletEnabled val="1"/>
        </dgm:presLayoutVars>
      </dgm:prSet>
      <dgm:spPr/>
      <dgm:t>
        <a:bodyPr/>
        <a:lstStyle/>
        <a:p>
          <a:endParaRPr lang="de-DE"/>
        </a:p>
      </dgm:t>
    </dgm:pt>
    <dgm:pt modelId="{944A7C81-9749-4A8F-AB17-55773B3D095B}" type="pres">
      <dgm:prSet presAssocID="{0623D04C-59F0-435A-A964-8C56624140AE}" presName="pillarX" presStyleLbl="node1" presStyleIdx="1" presStyleCnt="3">
        <dgm:presLayoutVars>
          <dgm:bulletEnabled val="1"/>
        </dgm:presLayoutVars>
      </dgm:prSet>
      <dgm:spPr/>
      <dgm:t>
        <a:bodyPr/>
        <a:lstStyle/>
        <a:p>
          <a:endParaRPr lang="de-DE"/>
        </a:p>
      </dgm:t>
    </dgm:pt>
    <dgm:pt modelId="{B6637270-1583-4C1F-B3DF-21FF87905E0F}" type="pres">
      <dgm:prSet presAssocID="{C2D4FFF2-9EB8-4E0F-BB3B-5097FC8BA0D4}" presName="pillarX" presStyleLbl="node1" presStyleIdx="2" presStyleCnt="3">
        <dgm:presLayoutVars>
          <dgm:bulletEnabled val="1"/>
        </dgm:presLayoutVars>
      </dgm:prSet>
      <dgm:spPr/>
      <dgm:t>
        <a:bodyPr/>
        <a:lstStyle/>
        <a:p>
          <a:endParaRPr lang="de-DE"/>
        </a:p>
      </dgm:t>
    </dgm:pt>
    <dgm:pt modelId="{0F479E10-08F9-42B2-9914-DF0DB60F9C64}" type="pres">
      <dgm:prSet presAssocID="{F3BCC7F0-3208-4C63-835A-37CE731F6B53}" presName="base" presStyleLbl="dkBgShp" presStyleIdx="1" presStyleCnt="2"/>
      <dgm:spPr/>
    </dgm:pt>
  </dgm:ptLst>
  <dgm:cxnLst>
    <dgm:cxn modelId="{BBF33241-C679-4F54-A0F0-BEAB0B778786}" type="presOf" srcId="{C2D4FFF2-9EB8-4E0F-BB3B-5097FC8BA0D4}" destId="{B6637270-1583-4C1F-B3DF-21FF87905E0F}" srcOrd="0" destOrd="0" presId="urn:microsoft.com/office/officeart/2005/8/layout/hList3"/>
    <dgm:cxn modelId="{6A2F93E6-B133-4F3D-8747-36B721DC73DD}" type="presOf" srcId="{528A6A8E-2062-4F33-A9A9-31E196F161F0}" destId="{11A0F876-0EDB-42D1-A5FC-B4509311B64D}" srcOrd="0" destOrd="0" presId="urn:microsoft.com/office/officeart/2005/8/layout/hList3"/>
    <dgm:cxn modelId="{FED14CED-9542-49FA-82D7-56D98275603D}" srcId="{F3BCC7F0-3208-4C63-835A-37CE731F6B53}" destId="{528A6A8E-2062-4F33-A9A9-31E196F161F0}" srcOrd="0" destOrd="0" parTransId="{A0D1E62B-4B4A-45A5-A831-952D215C7AB9}" sibTransId="{BC5F7BDE-22E3-4A87-B9B3-FD74AB5570E0}"/>
    <dgm:cxn modelId="{7F7C9B75-ADCD-4824-BCBF-05C625533F57}" srcId="{CDA269B8-39DC-442A-82E5-057743A07088}" destId="{F3BCC7F0-3208-4C63-835A-37CE731F6B53}" srcOrd="0" destOrd="0" parTransId="{BFBD6D20-91F6-4DA0-9720-BFC6FDD0C600}" sibTransId="{F438A29D-ADAB-4588-86C7-03E63F45A4A0}"/>
    <dgm:cxn modelId="{6B42416A-19E3-4341-9250-5148EBF9BC8F}" srcId="{F3BCC7F0-3208-4C63-835A-37CE731F6B53}" destId="{C2D4FFF2-9EB8-4E0F-BB3B-5097FC8BA0D4}" srcOrd="2" destOrd="0" parTransId="{B7EE6E10-E5E0-47DE-BF22-2C17B6156ECB}" sibTransId="{B1F8B7A9-3EE4-4210-9CD7-94411CD7D79D}"/>
    <dgm:cxn modelId="{DE33BFDC-99A3-4DD4-9682-85D3F80444CD}" srcId="{F3BCC7F0-3208-4C63-835A-37CE731F6B53}" destId="{0623D04C-59F0-435A-A964-8C56624140AE}" srcOrd="1" destOrd="0" parTransId="{4C72DB43-8513-4390-95CF-FC48FBD9013C}" sibTransId="{FB61BB07-5340-49DF-B8D2-B3AA9F6B870C}"/>
    <dgm:cxn modelId="{CB95DDA9-D85E-47E9-9427-722ABB5A1CA4}" type="presOf" srcId="{0623D04C-59F0-435A-A964-8C56624140AE}" destId="{944A7C81-9749-4A8F-AB17-55773B3D095B}" srcOrd="0" destOrd="0" presId="urn:microsoft.com/office/officeart/2005/8/layout/hList3"/>
    <dgm:cxn modelId="{1A6848E7-DB37-46D5-8234-B2A0C0BB7EB5}" type="presOf" srcId="{CDA269B8-39DC-442A-82E5-057743A07088}" destId="{5DEE0D60-F057-44A3-BAD9-72A838012BC0}" srcOrd="0" destOrd="0" presId="urn:microsoft.com/office/officeart/2005/8/layout/hList3"/>
    <dgm:cxn modelId="{A6A49716-E309-4F99-B72D-89317B4A03AD}" type="presOf" srcId="{F3BCC7F0-3208-4C63-835A-37CE731F6B53}" destId="{29FFB121-3043-41E8-A2BB-5B449CAF1D66}" srcOrd="0" destOrd="0" presId="urn:microsoft.com/office/officeart/2005/8/layout/hList3"/>
    <dgm:cxn modelId="{DAC6736F-004E-421B-9F8D-31C691DAF342}" type="presParOf" srcId="{5DEE0D60-F057-44A3-BAD9-72A838012BC0}" destId="{29FFB121-3043-41E8-A2BB-5B449CAF1D66}" srcOrd="0" destOrd="0" presId="urn:microsoft.com/office/officeart/2005/8/layout/hList3"/>
    <dgm:cxn modelId="{532962F3-0E18-4E4D-98B1-CA00A2DD0744}" type="presParOf" srcId="{5DEE0D60-F057-44A3-BAD9-72A838012BC0}" destId="{31A8A8C0-F2C0-406F-92F7-6C4C87F58D4F}" srcOrd="1" destOrd="0" presId="urn:microsoft.com/office/officeart/2005/8/layout/hList3"/>
    <dgm:cxn modelId="{33FB0EA7-BD49-4577-A40D-2C776C26A120}" type="presParOf" srcId="{31A8A8C0-F2C0-406F-92F7-6C4C87F58D4F}" destId="{11A0F876-0EDB-42D1-A5FC-B4509311B64D}" srcOrd="0" destOrd="0" presId="urn:microsoft.com/office/officeart/2005/8/layout/hList3"/>
    <dgm:cxn modelId="{17FCBAA3-EC7B-412F-8CCB-2C54B4750FDD}" type="presParOf" srcId="{31A8A8C0-F2C0-406F-92F7-6C4C87F58D4F}" destId="{944A7C81-9749-4A8F-AB17-55773B3D095B}" srcOrd="1" destOrd="0" presId="urn:microsoft.com/office/officeart/2005/8/layout/hList3"/>
    <dgm:cxn modelId="{52A5FDE9-BE72-4349-8BE3-554A1372BA5C}" type="presParOf" srcId="{31A8A8C0-F2C0-406F-92F7-6C4C87F58D4F}" destId="{B6637270-1583-4C1F-B3DF-21FF87905E0F}" srcOrd="2" destOrd="0" presId="urn:microsoft.com/office/officeart/2005/8/layout/hList3"/>
    <dgm:cxn modelId="{49D21741-4492-4683-872D-BC1C04730B73}" type="presParOf" srcId="{5DEE0D60-F057-44A3-BAD9-72A838012BC0}" destId="{0F479E10-08F9-42B2-9914-DF0DB60F9C64}" srcOrd="2" destOrd="0" presId="urn:microsoft.com/office/officeart/2005/8/layout/hList3"/>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46.xml><?xml version="1.0" encoding="utf-8"?>
<dgm:dataModel xmlns:dgm="http://schemas.openxmlformats.org/drawingml/2006/diagram" xmlns:a="http://schemas.openxmlformats.org/drawingml/2006/main">
  <dgm:ptLst>
    <dgm:pt modelId="{08471B12-1A16-4AC8-B762-B89504D965A3}" type="doc">
      <dgm:prSet loTypeId="urn:microsoft.com/office/officeart/2005/8/layout/default#68" loCatId="list" qsTypeId="urn:microsoft.com/office/officeart/2005/8/quickstyle/3d2" qsCatId="3D" csTypeId="urn:microsoft.com/office/officeart/2005/8/colors/accent1_2" csCatId="accent1" phldr="1"/>
      <dgm:spPr/>
      <dgm:t>
        <a:bodyPr/>
        <a:lstStyle/>
        <a:p>
          <a:endParaRPr lang="de-DE"/>
        </a:p>
      </dgm:t>
    </dgm:pt>
    <dgm:pt modelId="{53309EC6-44A8-46B0-9BC6-8983436FFBC7}">
      <dgm:prSet phldrT="[Text]"/>
      <dgm:spPr/>
      <dgm:t>
        <a:bodyPr/>
        <a:lstStyle/>
        <a:p>
          <a:r>
            <a:rPr lang="de-DE" b="1" dirty="0" smtClean="0"/>
            <a:t>Analog zum russischen Verfahren (hier noch stärker '</a:t>
          </a:r>
          <a:r>
            <a:rPr lang="de-DE" b="1" dirty="0" err="1" smtClean="0"/>
            <a:t>virilistisch</a:t>
          </a:r>
          <a:r>
            <a:rPr lang="de-DE" b="1" dirty="0" smtClean="0"/>
            <a:t>', d.h. nur [</a:t>
          </a:r>
          <a:r>
            <a:rPr lang="de-DE" b="1" dirty="0" err="1" smtClean="0"/>
            <a:t>animate</a:t>
          </a:r>
          <a:r>
            <a:rPr lang="de-DE" b="1" dirty="0" smtClean="0"/>
            <a:t>][male]):</a:t>
          </a:r>
          <a:endParaRPr lang="de-DE" dirty="0"/>
        </a:p>
      </dgm:t>
    </dgm:pt>
    <dgm:pt modelId="{26260998-6F9E-4FAE-ABB5-EB3A268D108C}" type="parTrans" cxnId="{3443FBC6-948B-4511-86B2-030DE638DBD5}">
      <dgm:prSet/>
      <dgm:spPr/>
      <dgm:t>
        <a:bodyPr/>
        <a:lstStyle/>
        <a:p>
          <a:endParaRPr lang="de-DE"/>
        </a:p>
      </dgm:t>
    </dgm:pt>
    <dgm:pt modelId="{0F3C14F6-CA39-4C68-9F85-E819BBC1CCB2}" type="sibTrans" cxnId="{3443FBC6-948B-4511-86B2-030DE638DBD5}">
      <dgm:prSet/>
      <dgm:spPr/>
      <dgm:t>
        <a:bodyPr/>
        <a:lstStyle/>
        <a:p>
          <a:endParaRPr lang="de-DE"/>
        </a:p>
      </dgm:t>
    </dgm:pt>
    <dgm:pt modelId="{CC190F73-D329-4255-BBED-7023E69ACF18}" type="pres">
      <dgm:prSet presAssocID="{08471B12-1A16-4AC8-B762-B89504D965A3}" presName="diagram" presStyleCnt="0">
        <dgm:presLayoutVars>
          <dgm:dir/>
          <dgm:resizeHandles val="exact"/>
        </dgm:presLayoutVars>
      </dgm:prSet>
      <dgm:spPr/>
      <dgm:t>
        <a:bodyPr/>
        <a:lstStyle/>
        <a:p>
          <a:endParaRPr lang="de-DE"/>
        </a:p>
      </dgm:t>
    </dgm:pt>
    <dgm:pt modelId="{10C54D8D-461B-4DC8-9E2F-41D8DF0563D1}" type="pres">
      <dgm:prSet presAssocID="{53309EC6-44A8-46B0-9BC6-8983436FFBC7}" presName="node" presStyleLbl="node1" presStyleIdx="0" presStyleCnt="1" custScaleX="452110">
        <dgm:presLayoutVars>
          <dgm:bulletEnabled val="1"/>
        </dgm:presLayoutVars>
      </dgm:prSet>
      <dgm:spPr/>
      <dgm:t>
        <a:bodyPr/>
        <a:lstStyle/>
        <a:p>
          <a:endParaRPr lang="de-DE"/>
        </a:p>
      </dgm:t>
    </dgm:pt>
  </dgm:ptLst>
  <dgm:cxnLst>
    <dgm:cxn modelId="{A01C0FCA-3F80-49A8-BF9A-7352BF07A202}" type="presOf" srcId="{53309EC6-44A8-46B0-9BC6-8983436FFBC7}" destId="{10C54D8D-461B-4DC8-9E2F-41D8DF0563D1}" srcOrd="0" destOrd="0" presId="urn:microsoft.com/office/officeart/2005/8/layout/default#68"/>
    <dgm:cxn modelId="{3443FBC6-948B-4511-86B2-030DE638DBD5}" srcId="{08471B12-1A16-4AC8-B762-B89504D965A3}" destId="{53309EC6-44A8-46B0-9BC6-8983436FFBC7}" srcOrd="0" destOrd="0" parTransId="{26260998-6F9E-4FAE-ABB5-EB3A268D108C}" sibTransId="{0F3C14F6-CA39-4C68-9F85-E819BBC1CCB2}"/>
    <dgm:cxn modelId="{9198B5BE-3297-429C-8F66-883BD835232F}" type="presOf" srcId="{08471B12-1A16-4AC8-B762-B89504D965A3}" destId="{CC190F73-D329-4255-BBED-7023E69ACF18}" srcOrd="0" destOrd="0" presId="urn:microsoft.com/office/officeart/2005/8/layout/default#68"/>
    <dgm:cxn modelId="{C887B000-924E-41A1-B9E0-766A8FB67AF6}" type="presParOf" srcId="{CC190F73-D329-4255-BBED-7023E69ACF18}" destId="{10C54D8D-461B-4DC8-9E2F-41D8DF0563D1}" srcOrd="0" destOrd="0" presId="urn:microsoft.com/office/officeart/2005/8/layout/default#68"/>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7.xml><?xml version="1.0" encoding="utf-8"?>
<dgm:dataModel xmlns:dgm="http://schemas.openxmlformats.org/drawingml/2006/diagram" xmlns:a="http://schemas.openxmlformats.org/drawingml/2006/main">
  <dgm:ptLst>
    <dgm:pt modelId="{B05AFA51-32ED-43F8-9F33-AC8EF6CC44AF}" type="doc">
      <dgm:prSet loTypeId="urn:microsoft.com/office/officeart/2005/8/layout/default#69" loCatId="list" qsTypeId="urn:microsoft.com/office/officeart/2005/8/quickstyle/3d2" qsCatId="3D" csTypeId="urn:microsoft.com/office/officeart/2005/8/colors/accent1_2" csCatId="accent1" phldr="1"/>
      <dgm:spPr/>
      <dgm:t>
        <a:bodyPr/>
        <a:lstStyle/>
        <a:p>
          <a:endParaRPr lang="de-DE"/>
        </a:p>
      </dgm:t>
    </dgm:pt>
    <dgm:pt modelId="{84215184-D3F3-43C7-B443-A2482583C19B}">
      <dgm:prSet phldrT="[Text]"/>
      <dgm:spPr/>
      <dgm:t>
        <a:bodyPr/>
        <a:lstStyle/>
        <a:p>
          <a:r>
            <a:rPr lang="de-DE" b="1" dirty="0" smtClean="0"/>
            <a:t>Sprachlich begründete kognitive Funktionen/Kategorien können unterschiedlich 'ausgedrückt' werden:</a:t>
          </a:r>
          <a:endParaRPr lang="de-DE" dirty="0"/>
        </a:p>
      </dgm:t>
    </dgm:pt>
    <dgm:pt modelId="{A116DDC1-159C-4956-A041-0F3F41ED0DF3}" type="parTrans" cxnId="{EE7C775E-E124-4702-B079-D039587C74C1}">
      <dgm:prSet/>
      <dgm:spPr/>
      <dgm:t>
        <a:bodyPr/>
        <a:lstStyle/>
        <a:p>
          <a:endParaRPr lang="de-DE"/>
        </a:p>
      </dgm:t>
    </dgm:pt>
    <dgm:pt modelId="{58DF8F96-791A-41E2-8A94-957418BC0064}" type="sibTrans" cxnId="{EE7C775E-E124-4702-B079-D039587C74C1}">
      <dgm:prSet/>
      <dgm:spPr/>
      <dgm:t>
        <a:bodyPr/>
        <a:lstStyle/>
        <a:p>
          <a:endParaRPr lang="de-DE"/>
        </a:p>
      </dgm:t>
    </dgm:pt>
    <dgm:pt modelId="{8A5C872F-C8C4-42E0-958A-BF26734713A4}" type="pres">
      <dgm:prSet presAssocID="{B05AFA51-32ED-43F8-9F33-AC8EF6CC44AF}" presName="diagram" presStyleCnt="0">
        <dgm:presLayoutVars>
          <dgm:dir/>
          <dgm:resizeHandles val="exact"/>
        </dgm:presLayoutVars>
      </dgm:prSet>
      <dgm:spPr/>
      <dgm:t>
        <a:bodyPr/>
        <a:lstStyle/>
        <a:p>
          <a:endParaRPr lang="de-DE"/>
        </a:p>
      </dgm:t>
    </dgm:pt>
    <dgm:pt modelId="{6C81359B-4281-465D-B6D3-96DD512FFECB}" type="pres">
      <dgm:prSet presAssocID="{84215184-D3F3-43C7-B443-A2482583C19B}" presName="node" presStyleLbl="node1" presStyleIdx="0" presStyleCnt="1" custScaleX="535787">
        <dgm:presLayoutVars>
          <dgm:bulletEnabled val="1"/>
        </dgm:presLayoutVars>
      </dgm:prSet>
      <dgm:spPr/>
      <dgm:t>
        <a:bodyPr/>
        <a:lstStyle/>
        <a:p>
          <a:endParaRPr lang="de-DE"/>
        </a:p>
      </dgm:t>
    </dgm:pt>
  </dgm:ptLst>
  <dgm:cxnLst>
    <dgm:cxn modelId="{0F754F1B-5B63-4917-90F0-F21A5D6355E9}" type="presOf" srcId="{84215184-D3F3-43C7-B443-A2482583C19B}" destId="{6C81359B-4281-465D-B6D3-96DD512FFECB}" srcOrd="0" destOrd="0" presId="urn:microsoft.com/office/officeart/2005/8/layout/default#69"/>
    <dgm:cxn modelId="{EE7C775E-E124-4702-B079-D039587C74C1}" srcId="{B05AFA51-32ED-43F8-9F33-AC8EF6CC44AF}" destId="{84215184-D3F3-43C7-B443-A2482583C19B}" srcOrd="0" destOrd="0" parTransId="{A116DDC1-159C-4956-A041-0F3F41ED0DF3}" sibTransId="{58DF8F96-791A-41E2-8A94-957418BC0064}"/>
    <dgm:cxn modelId="{B5962C54-4877-41F7-9CE8-C58542BAC252}" type="presOf" srcId="{B05AFA51-32ED-43F8-9F33-AC8EF6CC44AF}" destId="{8A5C872F-C8C4-42E0-958A-BF26734713A4}" srcOrd="0" destOrd="0" presId="urn:microsoft.com/office/officeart/2005/8/layout/default#69"/>
    <dgm:cxn modelId="{479F52DB-C27D-4764-BFF6-52EED8C7D05F}" type="presParOf" srcId="{8A5C872F-C8C4-42E0-958A-BF26734713A4}" destId="{6C81359B-4281-465D-B6D3-96DD512FFECB}" srcOrd="0" destOrd="0" presId="urn:microsoft.com/office/officeart/2005/8/layout/default#6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8.xml><?xml version="1.0" encoding="utf-8"?>
<dgm:dataModel xmlns:dgm="http://schemas.openxmlformats.org/drawingml/2006/diagram" xmlns:a="http://schemas.openxmlformats.org/drawingml/2006/main">
  <dgm:ptLst>
    <dgm:pt modelId="{4F5E7640-3FA9-49F9-8B84-FB0A315EEAFE}" type="doc">
      <dgm:prSet loTypeId="urn:microsoft.com/office/officeart/2005/8/layout/default#70" loCatId="list" qsTypeId="urn:microsoft.com/office/officeart/2005/8/quickstyle/3d2" qsCatId="3D" csTypeId="urn:microsoft.com/office/officeart/2005/8/colors/accent1_2" csCatId="accent1" phldr="1"/>
      <dgm:spPr/>
      <dgm:t>
        <a:bodyPr/>
        <a:lstStyle/>
        <a:p>
          <a:endParaRPr lang="de-DE"/>
        </a:p>
      </dgm:t>
    </dgm:pt>
    <dgm:pt modelId="{DF086E68-9011-4CE3-8282-952ABEEC3B01}">
      <dgm:prSet phldrT="[Text]"/>
      <dgm:spPr/>
      <dgm:t>
        <a:bodyPr/>
        <a:lstStyle/>
        <a:p>
          <a:r>
            <a:rPr lang="de-DE" b="1" dirty="0" smtClean="0"/>
            <a:t>'Akkusativ' (kognitiv: O-Bereich ('objektive') einer transitiven Ereignisvorstellung):</a:t>
          </a:r>
          <a:endParaRPr lang="de-DE" dirty="0"/>
        </a:p>
      </dgm:t>
    </dgm:pt>
    <dgm:pt modelId="{E4C8470D-E6D9-496A-80E6-A6407144D281}" type="parTrans" cxnId="{3F19071E-4632-432A-BE41-BD1EFB29786E}">
      <dgm:prSet/>
      <dgm:spPr/>
      <dgm:t>
        <a:bodyPr/>
        <a:lstStyle/>
        <a:p>
          <a:endParaRPr lang="de-DE"/>
        </a:p>
      </dgm:t>
    </dgm:pt>
    <dgm:pt modelId="{C7B896C1-FCDC-45AF-9B32-04B2BB4DF43C}" type="sibTrans" cxnId="{3F19071E-4632-432A-BE41-BD1EFB29786E}">
      <dgm:prSet/>
      <dgm:spPr/>
      <dgm:t>
        <a:bodyPr/>
        <a:lstStyle/>
        <a:p>
          <a:endParaRPr lang="de-DE"/>
        </a:p>
      </dgm:t>
    </dgm:pt>
    <dgm:pt modelId="{45174ECD-9077-466C-92FF-A249810691AE}" type="pres">
      <dgm:prSet presAssocID="{4F5E7640-3FA9-49F9-8B84-FB0A315EEAFE}" presName="diagram" presStyleCnt="0">
        <dgm:presLayoutVars>
          <dgm:dir/>
          <dgm:resizeHandles val="exact"/>
        </dgm:presLayoutVars>
      </dgm:prSet>
      <dgm:spPr/>
      <dgm:t>
        <a:bodyPr/>
        <a:lstStyle/>
        <a:p>
          <a:endParaRPr lang="de-DE"/>
        </a:p>
      </dgm:t>
    </dgm:pt>
    <dgm:pt modelId="{30F724DD-C213-4498-87CD-1CF7CC63969E}" type="pres">
      <dgm:prSet presAssocID="{DF086E68-9011-4CE3-8282-952ABEEC3B01}" presName="node" presStyleLbl="node1" presStyleIdx="0" presStyleCnt="1" custScaleX="480361">
        <dgm:presLayoutVars>
          <dgm:bulletEnabled val="1"/>
        </dgm:presLayoutVars>
      </dgm:prSet>
      <dgm:spPr/>
      <dgm:t>
        <a:bodyPr/>
        <a:lstStyle/>
        <a:p>
          <a:endParaRPr lang="de-DE"/>
        </a:p>
      </dgm:t>
    </dgm:pt>
  </dgm:ptLst>
  <dgm:cxnLst>
    <dgm:cxn modelId="{BCA0FD5A-15FC-44F5-90C0-91AA467D9438}" type="presOf" srcId="{4F5E7640-3FA9-49F9-8B84-FB0A315EEAFE}" destId="{45174ECD-9077-466C-92FF-A249810691AE}" srcOrd="0" destOrd="0" presId="urn:microsoft.com/office/officeart/2005/8/layout/default#70"/>
    <dgm:cxn modelId="{97154F02-2EE7-4AF1-B8EC-3CF220B45694}" type="presOf" srcId="{DF086E68-9011-4CE3-8282-952ABEEC3B01}" destId="{30F724DD-C213-4498-87CD-1CF7CC63969E}" srcOrd="0" destOrd="0" presId="urn:microsoft.com/office/officeart/2005/8/layout/default#70"/>
    <dgm:cxn modelId="{3F19071E-4632-432A-BE41-BD1EFB29786E}" srcId="{4F5E7640-3FA9-49F9-8B84-FB0A315EEAFE}" destId="{DF086E68-9011-4CE3-8282-952ABEEC3B01}" srcOrd="0" destOrd="0" parTransId="{E4C8470D-E6D9-496A-80E6-A6407144D281}" sibTransId="{C7B896C1-FCDC-45AF-9B32-04B2BB4DF43C}"/>
    <dgm:cxn modelId="{947A5B3C-5909-440F-B76B-42567538534F}" type="presParOf" srcId="{45174ECD-9077-466C-92FF-A249810691AE}" destId="{30F724DD-C213-4498-87CD-1CF7CC63969E}" srcOrd="0" destOrd="0" presId="urn:microsoft.com/office/officeart/2005/8/layout/default#70"/>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9.xml><?xml version="1.0" encoding="utf-8"?>
<dgm:dataModel xmlns:dgm="http://schemas.openxmlformats.org/drawingml/2006/diagram" xmlns:a="http://schemas.openxmlformats.org/drawingml/2006/main">
  <dgm:ptLst>
    <dgm:pt modelId="{EF7A2CA4-8402-4D03-AC38-6B658962E802}" type="doc">
      <dgm:prSet loTypeId="urn:microsoft.com/office/officeart/2005/8/layout/hProcess7#3" loCatId="process" qsTypeId="urn:microsoft.com/office/officeart/2005/8/quickstyle/3d2" qsCatId="3D" csTypeId="urn:microsoft.com/office/officeart/2005/8/colors/accent1_2" csCatId="accent1" phldr="1"/>
      <dgm:spPr/>
      <dgm:t>
        <a:bodyPr/>
        <a:lstStyle/>
        <a:p>
          <a:endParaRPr lang="de-DE"/>
        </a:p>
      </dgm:t>
    </dgm:pt>
    <dgm:pt modelId="{3674F52D-AE75-42CD-9B1D-FF39F07578B7}">
      <dgm:prSet phldrT="[Text]" phldr="1"/>
      <dgm:spPr/>
      <dgm:t>
        <a:bodyPr/>
        <a:lstStyle/>
        <a:p>
          <a:endParaRPr lang="de-DE" dirty="0"/>
        </a:p>
      </dgm:t>
    </dgm:pt>
    <dgm:pt modelId="{BCF525BA-4703-41F3-8412-A4575C1E2916}" type="parTrans" cxnId="{F1B31643-1D49-437D-B4A5-8D0D4B6A4FED}">
      <dgm:prSet/>
      <dgm:spPr/>
      <dgm:t>
        <a:bodyPr/>
        <a:lstStyle/>
        <a:p>
          <a:endParaRPr lang="de-DE"/>
        </a:p>
      </dgm:t>
    </dgm:pt>
    <dgm:pt modelId="{F12E35DF-32F4-4927-970A-98E72887CF2C}" type="sibTrans" cxnId="{F1B31643-1D49-437D-B4A5-8D0D4B6A4FED}">
      <dgm:prSet/>
      <dgm:spPr/>
      <dgm:t>
        <a:bodyPr/>
        <a:lstStyle/>
        <a:p>
          <a:endParaRPr lang="de-DE"/>
        </a:p>
      </dgm:t>
    </dgm:pt>
    <dgm:pt modelId="{CD01EB30-E07C-4310-950D-78D25875AE60}">
      <dgm:prSet phldrT="[Text]" custT="1"/>
      <dgm:spPr/>
      <dgm:t>
        <a:bodyPr/>
        <a:lstStyle/>
        <a:p>
          <a:r>
            <a:rPr lang="de-DE" sz="2000" b="1" dirty="0" smtClean="0"/>
            <a:t>1. Linguistische Kate-</a:t>
          </a:r>
          <a:r>
            <a:rPr lang="de-DE" sz="2000" b="1" dirty="0" err="1" smtClean="0"/>
            <a:t>gorie</a:t>
          </a:r>
          <a:r>
            <a:rPr lang="de-DE" sz="2000" b="1" dirty="0" smtClean="0"/>
            <a:t> als Abbildung einer kognitiven Kate-</a:t>
          </a:r>
          <a:r>
            <a:rPr lang="de-DE" sz="2000" b="1" dirty="0" err="1" smtClean="0"/>
            <a:t>gorie</a:t>
          </a:r>
          <a:r>
            <a:rPr lang="de-DE" sz="2000" b="1" dirty="0" smtClean="0"/>
            <a:t> mit multiplen Realisierungs-</a:t>
          </a:r>
          <a:r>
            <a:rPr lang="de-DE" sz="2000" b="1" dirty="0" err="1" smtClean="0"/>
            <a:t>möglichkeiten</a:t>
          </a:r>
          <a:endParaRPr lang="de-DE" sz="2000" dirty="0"/>
        </a:p>
      </dgm:t>
    </dgm:pt>
    <dgm:pt modelId="{4AD84346-7D70-4B2A-8AC5-F0B0E04E31E6}" type="parTrans" cxnId="{83B3B6E5-71EA-464A-9EE1-C9DC1B3A446F}">
      <dgm:prSet/>
      <dgm:spPr/>
      <dgm:t>
        <a:bodyPr/>
        <a:lstStyle/>
        <a:p>
          <a:endParaRPr lang="de-DE"/>
        </a:p>
      </dgm:t>
    </dgm:pt>
    <dgm:pt modelId="{346AEC27-8B88-43AC-9F8E-5B3C012E60F9}" type="sibTrans" cxnId="{83B3B6E5-71EA-464A-9EE1-C9DC1B3A446F}">
      <dgm:prSet/>
      <dgm:spPr/>
      <dgm:t>
        <a:bodyPr/>
        <a:lstStyle/>
        <a:p>
          <a:endParaRPr lang="de-DE"/>
        </a:p>
      </dgm:t>
    </dgm:pt>
    <dgm:pt modelId="{0A99A044-287D-4360-8FFA-DB1B5A23F0DA}">
      <dgm:prSet phldrT="[Text]" custT="1"/>
      <dgm:spPr/>
      <dgm:t>
        <a:bodyPr/>
        <a:lstStyle/>
        <a:p>
          <a:r>
            <a:rPr lang="de-DE" sz="2000" b="1" dirty="0" smtClean="0"/>
            <a:t>2. Linguistische Kategorie als Abbildung eines </a:t>
          </a:r>
          <a:r>
            <a:rPr lang="de-DE" sz="2000" b="1" i="1" dirty="0" smtClean="0"/>
            <a:t>morphologischen </a:t>
          </a:r>
          <a:r>
            <a:rPr lang="de-DE" sz="2000" b="1" dirty="0" smtClean="0"/>
            <a:t>Paradigmas.</a:t>
          </a:r>
          <a:endParaRPr lang="de-DE" sz="2000" dirty="0"/>
        </a:p>
      </dgm:t>
    </dgm:pt>
    <dgm:pt modelId="{A6A515D7-9575-4554-93D8-53617253983E}" type="parTrans" cxnId="{E7E052B0-C609-46EE-AE17-A24DB644F752}">
      <dgm:prSet/>
      <dgm:spPr/>
      <dgm:t>
        <a:bodyPr/>
        <a:lstStyle/>
        <a:p>
          <a:endParaRPr lang="de-DE"/>
        </a:p>
      </dgm:t>
    </dgm:pt>
    <dgm:pt modelId="{7E0DDAF9-3660-4C4C-9109-D4F18DB37CAF}" type="sibTrans" cxnId="{E7E052B0-C609-46EE-AE17-A24DB644F752}">
      <dgm:prSet/>
      <dgm:spPr/>
      <dgm:t>
        <a:bodyPr/>
        <a:lstStyle/>
        <a:p>
          <a:endParaRPr lang="de-DE"/>
        </a:p>
      </dgm:t>
    </dgm:pt>
    <dgm:pt modelId="{78EB7230-1A7C-480F-8B50-A3140C190348}">
      <dgm:prSet phldrT="[Text]" phldr="1"/>
      <dgm:spPr/>
      <dgm:t>
        <a:bodyPr/>
        <a:lstStyle/>
        <a:p>
          <a:endParaRPr lang="de-DE"/>
        </a:p>
      </dgm:t>
    </dgm:pt>
    <dgm:pt modelId="{505F442A-0D1D-4028-96DC-9EE2021FC631}" type="parTrans" cxnId="{98593F42-09B9-4C22-89C0-7756B4022CB0}">
      <dgm:prSet/>
      <dgm:spPr/>
      <dgm:t>
        <a:bodyPr/>
        <a:lstStyle/>
        <a:p>
          <a:endParaRPr lang="de-DE"/>
        </a:p>
      </dgm:t>
    </dgm:pt>
    <dgm:pt modelId="{AB197851-5961-4FDC-9882-4E4ABD09D6B7}" type="sibTrans" cxnId="{98593F42-09B9-4C22-89C0-7756B4022CB0}">
      <dgm:prSet/>
      <dgm:spPr/>
      <dgm:t>
        <a:bodyPr/>
        <a:lstStyle/>
        <a:p>
          <a:endParaRPr lang="de-DE"/>
        </a:p>
      </dgm:t>
    </dgm:pt>
    <dgm:pt modelId="{DF298769-FC08-4F67-B533-5B1F0720F8D3}">
      <dgm:prSet phldrT="[Text]" custT="1"/>
      <dgm:spPr/>
      <dgm:t>
        <a:bodyPr/>
        <a:lstStyle/>
        <a:p>
          <a:r>
            <a:rPr lang="de-DE" sz="2200" b="1" dirty="0" smtClean="0">
              <a:sym typeface="Symbol"/>
            </a:rPr>
            <a:t></a:t>
          </a:r>
          <a:r>
            <a:rPr lang="de-DE" sz="2200" b="1" dirty="0" smtClean="0"/>
            <a:t> Dabei hilfsweise Vermutung:</a:t>
          </a:r>
          <a:endParaRPr lang="de-DE" sz="2200" dirty="0"/>
        </a:p>
      </dgm:t>
    </dgm:pt>
    <dgm:pt modelId="{EBEB28FC-BF3C-4C22-9035-6B05DFF81859}" type="parTrans" cxnId="{E0380032-10D7-4719-8FBE-6642111F9B9F}">
      <dgm:prSet/>
      <dgm:spPr/>
      <dgm:t>
        <a:bodyPr/>
        <a:lstStyle/>
        <a:p>
          <a:endParaRPr lang="de-DE"/>
        </a:p>
      </dgm:t>
    </dgm:pt>
    <dgm:pt modelId="{FB29AFC9-347B-4BC5-8E30-BE1618A22F9A}" type="sibTrans" cxnId="{E0380032-10D7-4719-8FBE-6642111F9B9F}">
      <dgm:prSet/>
      <dgm:spPr/>
      <dgm:t>
        <a:bodyPr/>
        <a:lstStyle/>
        <a:p>
          <a:endParaRPr lang="de-DE"/>
        </a:p>
      </dgm:t>
    </dgm:pt>
    <dgm:pt modelId="{4D33F512-D2C1-412B-8E83-90D70DF22C0B}">
      <dgm:prSet phldrT="[Text]" phldr="1"/>
      <dgm:spPr/>
      <dgm:t>
        <a:bodyPr/>
        <a:lstStyle/>
        <a:p>
          <a:endParaRPr lang="de-DE" dirty="0"/>
        </a:p>
      </dgm:t>
    </dgm:pt>
    <dgm:pt modelId="{F87384DF-B9BF-4AC6-8589-81F27CF9C209}" type="sibTrans" cxnId="{A432A8F9-7BA0-410D-A48F-5507B9223471}">
      <dgm:prSet/>
      <dgm:spPr/>
      <dgm:t>
        <a:bodyPr/>
        <a:lstStyle/>
        <a:p>
          <a:endParaRPr lang="de-DE"/>
        </a:p>
      </dgm:t>
    </dgm:pt>
    <dgm:pt modelId="{4FCFE952-361B-4D80-87D2-46D9F912A3EB}" type="parTrans" cxnId="{A432A8F9-7BA0-410D-A48F-5507B9223471}">
      <dgm:prSet/>
      <dgm:spPr/>
      <dgm:t>
        <a:bodyPr/>
        <a:lstStyle/>
        <a:p>
          <a:endParaRPr lang="de-DE"/>
        </a:p>
      </dgm:t>
    </dgm:pt>
    <dgm:pt modelId="{1BECBCA3-0B49-4CF1-B726-29EF7CB1E616}" type="pres">
      <dgm:prSet presAssocID="{EF7A2CA4-8402-4D03-AC38-6B658962E802}" presName="Name0" presStyleCnt="0">
        <dgm:presLayoutVars>
          <dgm:dir/>
          <dgm:animLvl val="lvl"/>
          <dgm:resizeHandles val="exact"/>
        </dgm:presLayoutVars>
      </dgm:prSet>
      <dgm:spPr/>
      <dgm:t>
        <a:bodyPr/>
        <a:lstStyle/>
        <a:p>
          <a:endParaRPr lang="de-DE"/>
        </a:p>
      </dgm:t>
    </dgm:pt>
    <dgm:pt modelId="{69D9134E-0767-4E88-99CD-8486683BE26D}" type="pres">
      <dgm:prSet presAssocID="{3674F52D-AE75-42CD-9B1D-FF39F07578B7}" presName="compositeNode" presStyleCnt="0">
        <dgm:presLayoutVars>
          <dgm:bulletEnabled val="1"/>
        </dgm:presLayoutVars>
      </dgm:prSet>
      <dgm:spPr/>
    </dgm:pt>
    <dgm:pt modelId="{17050891-D775-423B-932C-3D5461FC213B}" type="pres">
      <dgm:prSet presAssocID="{3674F52D-AE75-42CD-9B1D-FF39F07578B7}" presName="bgRect" presStyleLbl="node1" presStyleIdx="0" presStyleCnt="3" custScaleX="102091"/>
      <dgm:spPr/>
      <dgm:t>
        <a:bodyPr/>
        <a:lstStyle/>
        <a:p>
          <a:endParaRPr lang="de-DE"/>
        </a:p>
      </dgm:t>
    </dgm:pt>
    <dgm:pt modelId="{174917D1-5D1F-4D79-94C5-C21022D2E3F7}" type="pres">
      <dgm:prSet presAssocID="{3674F52D-AE75-42CD-9B1D-FF39F07578B7}" presName="parentNode" presStyleLbl="node1" presStyleIdx="0" presStyleCnt="3">
        <dgm:presLayoutVars>
          <dgm:chMax val="0"/>
          <dgm:bulletEnabled val="1"/>
        </dgm:presLayoutVars>
      </dgm:prSet>
      <dgm:spPr/>
      <dgm:t>
        <a:bodyPr/>
        <a:lstStyle/>
        <a:p>
          <a:endParaRPr lang="de-DE"/>
        </a:p>
      </dgm:t>
    </dgm:pt>
    <dgm:pt modelId="{D64D7F8B-C97E-49FA-A009-87C65B2BCEA7}" type="pres">
      <dgm:prSet presAssocID="{3674F52D-AE75-42CD-9B1D-FF39F07578B7}" presName="childNode" presStyleLbl="node1" presStyleIdx="0" presStyleCnt="3">
        <dgm:presLayoutVars>
          <dgm:bulletEnabled val="1"/>
        </dgm:presLayoutVars>
      </dgm:prSet>
      <dgm:spPr/>
      <dgm:t>
        <a:bodyPr/>
        <a:lstStyle/>
        <a:p>
          <a:endParaRPr lang="de-DE"/>
        </a:p>
      </dgm:t>
    </dgm:pt>
    <dgm:pt modelId="{3D194EEE-05A9-4470-908F-63786BD36791}" type="pres">
      <dgm:prSet presAssocID="{F12E35DF-32F4-4927-970A-98E72887CF2C}" presName="hSp" presStyleCnt="0"/>
      <dgm:spPr/>
    </dgm:pt>
    <dgm:pt modelId="{E5B37862-F576-4AF5-B282-7C761A6B3E1D}" type="pres">
      <dgm:prSet presAssocID="{F12E35DF-32F4-4927-970A-98E72887CF2C}" presName="vProcSp" presStyleCnt="0"/>
      <dgm:spPr/>
    </dgm:pt>
    <dgm:pt modelId="{FCF47AF4-F5BE-4425-A0A6-1922412E33A3}" type="pres">
      <dgm:prSet presAssocID="{F12E35DF-32F4-4927-970A-98E72887CF2C}" presName="vSp1" presStyleCnt="0"/>
      <dgm:spPr/>
    </dgm:pt>
    <dgm:pt modelId="{86BEFC72-667E-43A6-A3DF-488262FFF4AE}" type="pres">
      <dgm:prSet presAssocID="{F12E35DF-32F4-4927-970A-98E72887CF2C}" presName="simulatedConn" presStyleLbl="solidFgAcc1" presStyleIdx="0" presStyleCnt="2"/>
      <dgm:spPr/>
    </dgm:pt>
    <dgm:pt modelId="{102B1E7D-652A-4777-9214-78B3D8989304}" type="pres">
      <dgm:prSet presAssocID="{F12E35DF-32F4-4927-970A-98E72887CF2C}" presName="vSp2" presStyleCnt="0"/>
      <dgm:spPr/>
    </dgm:pt>
    <dgm:pt modelId="{BB09C667-0A02-4434-BB91-77EA9CA5706D}" type="pres">
      <dgm:prSet presAssocID="{F12E35DF-32F4-4927-970A-98E72887CF2C}" presName="sibTrans" presStyleCnt="0"/>
      <dgm:spPr/>
    </dgm:pt>
    <dgm:pt modelId="{9923827C-6490-494D-BAF5-A453913F5706}" type="pres">
      <dgm:prSet presAssocID="{4D33F512-D2C1-412B-8E83-90D70DF22C0B}" presName="compositeNode" presStyleCnt="0">
        <dgm:presLayoutVars>
          <dgm:bulletEnabled val="1"/>
        </dgm:presLayoutVars>
      </dgm:prSet>
      <dgm:spPr/>
    </dgm:pt>
    <dgm:pt modelId="{2557AAE5-8649-4F8E-88E4-88B9B71BC3F8}" type="pres">
      <dgm:prSet presAssocID="{4D33F512-D2C1-412B-8E83-90D70DF22C0B}" presName="bgRect" presStyleLbl="node1" presStyleIdx="1" presStyleCnt="3" custScaleX="75804"/>
      <dgm:spPr/>
      <dgm:t>
        <a:bodyPr/>
        <a:lstStyle/>
        <a:p>
          <a:endParaRPr lang="de-DE"/>
        </a:p>
      </dgm:t>
    </dgm:pt>
    <dgm:pt modelId="{8BA387A5-E469-4437-A9CD-79ABFF13D095}" type="pres">
      <dgm:prSet presAssocID="{4D33F512-D2C1-412B-8E83-90D70DF22C0B}" presName="parentNode" presStyleLbl="node1" presStyleIdx="1" presStyleCnt="3">
        <dgm:presLayoutVars>
          <dgm:chMax val="0"/>
          <dgm:bulletEnabled val="1"/>
        </dgm:presLayoutVars>
      </dgm:prSet>
      <dgm:spPr/>
      <dgm:t>
        <a:bodyPr/>
        <a:lstStyle/>
        <a:p>
          <a:endParaRPr lang="de-DE"/>
        </a:p>
      </dgm:t>
    </dgm:pt>
    <dgm:pt modelId="{6454B1AF-7A16-462A-8982-90E418DDE4C7}" type="pres">
      <dgm:prSet presAssocID="{4D33F512-D2C1-412B-8E83-90D70DF22C0B}" presName="childNode" presStyleLbl="node1" presStyleIdx="1" presStyleCnt="3">
        <dgm:presLayoutVars>
          <dgm:bulletEnabled val="1"/>
        </dgm:presLayoutVars>
      </dgm:prSet>
      <dgm:spPr/>
      <dgm:t>
        <a:bodyPr/>
        <a:lstStyle/>
        <a:p>
          <a:endParaRPr lang="de-DE"/>
        </a:p>
      </dgm:t>
    </dgm:pt>
    <dgm:pt modelId="{A39233F5-E33B-42C2-807E-20B8929F2D73}" type="pres">
      <dgm:prSet presAssocID="{F87384DF-B9BF-4AC6-8589-81F27CF9C209}" presName="hSp" presStyleCnt="0"/>
      <dgm:spPr/>
    </dgm:pt>
    <dgm:pt modelId="{CB55C3FF-050B-4A51-AB92-F912F21CF412}" type="pres">
      <dgm:prSet presAssocID="{F87384DF-B9BF-4AC6-8589-81F27CF9C209}" presName="vProcSp" presStyleCnt="0"/>
      <dgm:spPr/>
    </dgm:pt>
    <dgm:pt modelId="{1E672D02-9B0B-43BE-8EC5-61A43DB3201D}" type="pres">
      <dgm:prSet presAssocID="{F87384DF-B9BF-4AC6-8589-81F27CF9C209}" presName="vSp1" presStyleCnt="0"/>
      <dgm:spPr/>
    </dgm:pt>
    <dgm:pt modelId="{78031A21-9252-4817-A8F2-01FB48E1D337}" type="pres">
      <dgm:prSet presAssocID="{F87384DF-B9BF-4AC6-8589-81F27CF9C209}" presName="simulatedConn" presStyleLbl="solidFgAcc1" presStyleIdx="1" presStyleCnt="2"/>
      <dgm:spPr/>
    </dgm:pt>
    <dgm:pt modelId="{8CCE5520-6C30-4019-8636-2E368C125F59}" type="pres">
      <dgm:prSet presAssocID="{F87384DF-B9BF-4AC6-8589-81F27CF9C209}" presName="vSp2" presStyleCnt="0"/>
      <dgm:spPr/>
    </dgm:pt>
    <dgm:pt modelId="{BBFE64C0-9641-4B50-AF89-683D9BCF6AF9}" type="pres">
      <dgm:prSet presAssocID="{F87384DF-B9BF-4AC6-8589-81F27CF9C209}" presName="sibTrans" presStyleCnt="0"/>
      <dgm:spPr/>
    </dgm:pt>
    <dgm:pt modelId="{6BB90A56-0568-4ACB-AD0C-0DDCD912B2D3}" type="pres">
      <dgm:prSet presAssocID="{78EB7230-1A7C-480F-8B50-A3140C190348}" presName="compositeNode" presStyleCnt="0">
        <dgm:presLayoutVars>
          <dgm:bulletEnabled val="1"/>
        </dgm:presLayoutVars>
      </dgm:prSet>
      <dgm:spPr/>
    </dgm:pt>
    <dgm:pt modelId="{53CB8195-5D96-42E6-B3E7-116F45C29E6E}" type="pres">
      <dgm:prSet presAssocID="{78EB7230-1A7C-480F-8B50-A3140C190348}" presName="bgRect" presStyleLbl="node1" presStyleIdx="2" presStyleCnt="3" custScaleX="60882"/>
      <dgm:spPr/>
      <dgm:t>
        <a:bodyPr/>
        <a:lstStyle/>
        <a:p>
          <a:endParaRPr lang="de-DE"/>
        </a:p>
      </dgm:t>
    </dgm:pt>
    <dgm:pt modelId="{B2B2083F-C0C8-4876-A4BE-B232187CB667}" type="pres">
      <dgm:prSet presAssocID="{78EB7230-1A7C-480F-8B50-A3140C190348}" presName="parentNode" presStyleLbl="node1" presStyleIdx="2" presStyleCnt="3">
        <dgm:presLayoutVars>
          <dgm:chMax val="0"/>
          <dgm:bulletEnabled val="1"/>
        </dgm:presLayoutVars>
      </dgm:prSet>
      <dgm:spPr/>
      <dgm:t>
        <a:bodyPr/>
        <a:lstStyle/>
        <a:p>
          <a:endParaRPr lang="de-DE"/>
        </a:p>
      </dgm:t>
    </dgm:pt>
    <dgm:pt modelId="{C4B5DBAF-EBE2-42B2-8EB6-7F12D66C589B}" type="pres">
      <dgm:prSet presAssocID="{78EB7230-1A7C-480F-8B50-A3140C190348}" presName="childNode" presStyleLbl="node1" presStyleIdx="2" presStyleCnt="3">
        <dgm:presLayoutVars>
          <dgm:bulletEnabled val="1"/>
        </dgm:presLayoutVars>
      </dgm:prSet>
      <dgm:spPr/>
      <dgm:t>
        <a:bodyPr/>
        <a:lstStyle/>
        <a:p>
          <a:endParaRPr lang="de-DE"/>
        </a:p>
      </dgm:t>
    </dgm:pt>
  </dgm:ptLst>
  <dgm:cxnLst>
    <dgm:cxn modelId="{A432A8F9-7BA0-410D-A48F-5507B9223471}" srcId="{EF7A2CA4-8402-4D03-AC38-6B658962E802}" destId="{4D33F512-D2C1-412B-8E83-90D70DF22C0B}" srcOrd="1" destOrd="0" parTransId="{4FCFE952-361B-4D80-87D2-46D9F912A3EB}" sibTransId="{F87384DF-B9BF-4AC6-8589-81F27CF9C209}"/>
    <dgm:cxn modelId="{83B3B6E5-71EA-464A-9EE1-C9DC1B3A446F}" srcId="{3674F52D-AE75-42CD-9B1D-FF39F07578B7}" destId="{CD01EB30-E07C-4310-950D-78D25875AE60}" srcOrd="0" destOrd="0" parTransId="{4AD84346-7D70-4B2A-8AC5-F0B0E04E31E6}" sibTransId="{346AEC27-8B88-43AC-9F8E-5B3C012E60F9}"/>
    <dgm:cxn modelId="{E7E052B0-C609-46EE-AE17-A24DB644F752}" srcId="{4D33F512-D2C1-412B-8E83-90D70DF22C0B}" destId="{0A99A044-287D-4360-8FFA-DB1B5A23F0DA}" srcOrd="0" destOrd="0" parTransId="{A6A515D7-9575-4554-93D8-53617253983E}" sibTransId="{7E0DDAF9-3660-4C4C-9109-D4F18DB37CAF}"/>
    <dgm:cxn modelId="{52D2C660-FEB0-414C-92D1-8FF6FD5AF792}" type="presOf" srcId="{DF298769-FC08-4F67-B533-5B1F0720F8D3}" destId="{C4B5DBAF-EBE2-42B2-8EB6-7F12D66C589B}" srcOrd="0" destOrd="0" presId="urn:microsoft.com/office/officeart/2005/8/layout/hProcess7#3"/>
    <dgm:cxn modelId="{F1B31643-1D49-437D-B4A5-8D0D4B6A4FED}" srcId="{EF7A2CA4-8402-4D03-AC38-6B658962E802}" destId="{3674F52D-AE75-42CD-9B1D-FF39F07578B7}" srcOrd="0" destOrd="0" parTransId="{BCF525BA-4703-41F3-8412-A4575C1E2916}" sibTransId="{F12E35DF-32F4-4927-970A-98E72887CF2C}"/>
    <dgm:cxn modelId="{61486844-35C7-4790-A9ED-9B514D6DB8CB}" type="presOf" srcId="{EF7A2CA4-8402-4D03-AC38-6B658962E802}" destId="{1BECBCA3-0B49-4CF1-B726-29EF7CB1E616}" srcOrd="0" destOrd="0" presId="urn:microsoft.com/office/officeart/2005/8/layout/hProcess7#3"/>
    <dgm:cxn modelId="{F97D5183-D9F7-4B7B-8C25-DAD3C61F9E29}" type="presOf" srcId="{4D33F512-D2C1-412B-8E83-90D70DF22C0B}" destId="{8BA387A5-E469-4437-A9CD-79ABFF13D095}" srcOrd="1" destOrd="0" presId="urn:microsoft.com/office/officeart/2005/8/layout/hProcess7#3"/>
    <dgm:cxn modelId="{35B82604-BEE3-4D88-9CF4-5995ED63DF21}" type="presOf" srcId="{0A99A044-287D-4360-8FFA-DB1B5A23F0DA}" destId="{6454B1AF-7A16-462A-8982-90E418DDE4C7}" srcOrd="0" destOrd="0" presId="urn:microsoft.com/office/officeart/2005/8/layout/hProcess7#3"/>
    <dgm:cxn modelId="{36AA48DF-CB38-41EE-99BA-04D5CC568321}" type="presOf" srcId="{3674F52D-AE75-42CD-9B1D-FF39F07578B7}" destId="{17050891-D775-423B-932C-3D5461FC213B}" srcOrd="0" destOrd="0" presId="urn:microsoft.com/office/officeart/2005/8/layout/hProcess7#3"/>
    <dgm:cxn modelId="{98593F42-09B9-4C22-89C0-7756B4022CB0}" srcId="{EF7A2CA4-8402-4D03-AC38-6B658962E802}" destId="{78EB7230-1A7C-480F-8B50-A3140C190348}" srcOrd="2" destOrd="0" parTransId="{505F442A-0D1D-4028-96DC-9EE2021FC631}" sibTransId="{AB197851-5961-4FDC-9882-4E4ABD09D6B7}"/>
    <dgm:cxn modelId="{B719026C-C8C4-431C-A46C-197146E6E4AC}" type="presOf" srcId="{3674F52D-AE75-42CD-9B1D-FF39F07578B7}" destId="{174917D1-5D1F-4D79-94C5-C21022D2E3F7}" srcOrd="1" destOrd="0" presId="urn:microsoft.com/office/officeart/2005/8/layout/hProcess7#3"/>
    <dgm:cxn modelId="{E0380032-10D7-4719-8FBE-6642111F9B9F}" srcId="{78EB7230-1A7C-480F-8B50-A3140C190348}" destId="{DF298769-FC08-4F67-B533-5B1F0720F8D3}" srcOrd="0" destOrd="0" parTransId="{EBEB28FC-BF3C-4C22-9035-6B05DFF81859}" sibTransId="{FB29AFC9-347B-4BC5-8E30-BE1618A22F9A}"/>
    <dgm:cxn modelId="{7E6F1F8D-8FEB-47D5-A26F-5B8F5BCC7A98}" type="presOf" srcId="{78EB7230-1A7C-480F-8B50-A3140C190348}" destId="{B2B2083F-C0C8-4876-A4BE-B232187CB667}" srcOrd="1" destOrd="0" presId="urn:microsoft.com/office/officeart/2005/8/layout/hProcess7#3"/>
    <dgm:cxn modelId="{2A69D59F-68CA-47B1-BF2F-A762C6681753}" type="presOf" srcId="{78EB7230-1A7C-480F-8B50-A3140C190348}" destId="{53CB8195-5D96-42E6-B3E7-116F45C29E6E}" srcOrd="0" destOrd="0" presId="urn:microsoft.com/office/officeart/2005/8/layout/hProcess7#3"/>
    <dgm:cxn modelId="{C480823C-0232-4080-A816-69CF96BD9F46}" type="presOf" srcId="{4D33F512-D2C1-412B-8E83-90D70DF22C0B}" destId="{2557AAE5-8649-4F8E-88E4-88B9B71BC3F8}" srcOrd="0" destOrd="0" presId="urn:microsoft.com/office/officeart/2005/8/layout/hProcess7#3"/>
    <dgm:cxn modelId="{A86DE06A-C6DD-40DE-B4B3-E43FD9D6E266}" type="presOf" srcId="{CD01EB30-E07C-4310-950D-78D25875AE60}" destId="{D64D7F8B-C97E-49FA-A009-87C65B2BCEA7}" srcOrd="0" destOrd="0" presId="urn:microsoft.com/office/officeart/2005/8/layout/hProcess7#3"/>
    <dgm:cxn modelId="{49B2E218-E614-41A6-A0E9-E5FCB3991114}" type="presParOf" srcId="{1BECBCA3-0B49-4CF1-B726-29EF7CB1E616}" destId="{69D9134E-0767-4E88-99CD-8486683BE26D}" srcOrd="0" destOrd="0" presId="urn:microsoft.com/office/officeart/2005/8/layout/hProcess7#3"/>
    <dgm:cxn modelId="{750FED92-2A1F-4E6C-95E6-8CE37A8D50EB}" type="presParOf" srcId="{69D9134E-0767-4E88-99CD-8486683BE26D}" destId="{17050891-D775-423B-932C-3D5461FC213B}" srcOrd="0" destOrd="0" presId="urn:microsoft.com/office/officeart/2005/8/layout/hProcess7#3"/>
    <dgm:cxn modelId="{C5E337E3-4E28-4432-AB1F-67E8E64A5225}" type="presParOf" srcId="{69D9134E-0767-4E88-99CD-8486683BE26D}" destId="{174917D1-5D1F-4D79-94C5-C21022D2E3F7}" srcOrd="1" destOrd="0" presId="urn:microsoft.com/office/officeart/2005/8/layout/hProcess7#3"/>
    <dgm:cxn modelId="{CF9F8ED9-429C-4E5B-B046-F364AD077D78}" type="presParOf" srcId="{69D9134E-0767-4E88-99CD-8486683BE26D}" destId="{D64D7F8B-C97E-49FA-A009-87C65B2BCEA7}" srcOrd="2" destOrd="0" presId="urn:microsoft.com/office/officeart/2005/8/layout/hProcess7#3"/>
    <dgm:cxn modelId="{7FAF7436-BFE6-4F2B-9841-C38BE0961CAB}" type="presParOf" srcId="{1BECBCA3-0B49-4CF1-B726-29EF7CB1E616}" destId="{3D194EEE-05A9-4470-908F-63786BD36791}" srcOrd="1" destOrd="0" presId="urn:microsoft.com/office/officeart/2005/8/layout/hProcess7#3"/>
    <dgm:cxn modelId="{0D892598-7001-4770-B38E-9894E216E259}" type="presParOf" srcId="{1BECBCA3-0B49-4CF1-B726-29EF7CB1E616}" destId="{E5B37862-F576-4AF5-B282-7C761A6B3E1D}" srcOrd="2" destOrd="0" presId="urn:microsoft.com/office/officeart/2005/8/layout/hProcess7#3"/>
    <dgm:cxn modelId="{7864C8C8-4ED1-4C87-B560-0C9CD162990A}" type="presParOf" srcId="{E5B37862-F576-4AF5-B282-7C761A6B3E1D}" destId="{FCF47AF4-F5BE-4425-A0A6-1922412E33A3}" srcOrd="0" destOrd="0" presId="urn:microsoft.com/office/officeart/2005/8/layout/hProcess7#3"/>
    <dgm:cxn modelId="{79F95D77-22E9-48B5-B079-6EDB2205BDCE}" type="presParOf" srcId="{E5B37862-F576-4AF5-B282-7C761A6B3E1D}" destId="{86BEFC72-667E-43A6-A3DF-488262FFF4AE}" srcOrd="1" destOrd="0" presId="urn:microsoft.com/office/officeart/2005/8/layout/hProcess7#3"/>
    <dgm:cxn modelId="{CE8A2F9C-3EAC-4DAE-8905-2E57E339EDE1}" type="presParOf" srcId="{E5B37862-F576-4AF5-B282-7C761A6B3E1D}" destId="{102B1E7D-652A-4777-9214-78B3D8989304}" srcOrd="2" destOrd="0" presId="urn:microsoft.com/office/officeart/2005/8/layout/hProcess7#3"/>
    <dgm:cxn modelId="{E56DF874-1DF2-47D2-82A9-BB4A3F77BBAF}" type="presParOf" srcId="{1BECBCA3-0B49-4CF1-B726-29EF7CB1E616}" destId="{BB09C667-0A02-4434-BB91-77EA9CA5706D}" srcOrd="3" destOrd="0" presId="urn:microsoft.com/office/officeart/2005/8/layout/hProcess7#3"/>
    <dgm:cxn modelId="{1F9B29F5-4A00-4B8A-8831-628519D00FC5}" type="presParOf" srcId="{1BECBCA3-0B49-4CF1-B726-29EF7CB1E616}" destId="{9923827C-6490-494D-BAF5-A453913F5706}" srcOrd="4" destOrd="0" presId="urn:microsoft.com/office/officeart/2005/8/layout/hProcess7#3"/>
    <dgm:cxn modelId="{DE0775D1-F20C-4EC4-97E8-F28CA2FE1091}" type="presParOf" srcId="{9923827C-6490-494D-BAF5-A453913F5706}" destId="{2557AAE5-8649-4F8E-88E4-88B9B71BC3F8}" srcOrd="0" destOrd="0" presId="urn:microsoft.com/office/officeart/2005/8/layout/hProcess7#3"/>
    <dgm:cxn modelId="{405D3E87-23C3-4082-8E7E-5F147D5BBEBB}" type="presParOf" srcId="{9923827C-6490-494D-BAF5-A453913F5706}" destId="{8BA387A5-E469-4437-A9CD-79ABFF13D095}" srcOrd="1" destOrd="0" presId="urn:microsoft.com/office/officeart/2005/8/layout/hProcess7#3"/>
    <dgm:cxn modelId="{6FD4F969-AD8C-4078-9989-0068B1AD8E0C}" type="presParOf" srcId="{9923827C-6490-494D-BAF5-A453913F5706}" destId="{6454B1AF-7A16-462A-8982-90E418DDE4C7}" srcOrd="2" destOrd="0" presId="urn:microsoft.com/office/officeart/2005/8/layout/hProcess7#3"/>
    <dgm:cxn modelId="{61859E70-7E3A-412C-B0BD-FE6C8F5FEDB4}" type="presParOf" srcId="{1BECBCA3-0B49-4CF1-B726-29EF7CB1E616}" destId="{A39233F5-E33B-42C2-807E-20B8929F2D73}" srcOrd="5" destOrd="0" presId="urn:microsoft.com/office/officeart/2005/8/layout/hProcess7#3"/>
    <dgm:cxn modelId="{3490635E-9DA3-44F5-8021-399ACCE2BCD0}" type="presParOf" srcId="{1BECBCA3-0B49-4CF1-B726-29EF7CB1E616}" destId="{CB55C3FF-050B-4A51-AB92-F912F21CF412}" srcOrd="6" destOrd="0" presId="urn:microsoft.com/office/officeart/2005/8/layout/hProcess7#3"/>
    <dgm:cxn modelId="{9E405668-6794-4174-8057-95D483937318}" type="presParOf" srcId="{CB55C3FF-050B-4A51-AB92-F912F21CF412}" destId="{1E672D02-9B0B-43BE-8EC5-61A43DB3201D}" srcOrd="0" destOrd="0" presId="urn:microsoft.com/office/officeart/2005/8/layout/hProcess7#3"/>
    <dgm:cxn modelId="{353049D0-8691-4C4E-82F4-98F41BBBE390}" type="presParOf" srcId="{CB55C3FF-050B-4A51-AB92-F912F21CF412}" destId="{78031A21-9252-4817-A8F2-01FB48E1D337}" srcOrd="1" destOrd="0" presId="urn:microsoft.com/office/officeart/2005/8/layout/hProcess7#3"/>
    <dgm:cxn modelId="{B95D80B5-EB5F-45F3-AC21-27C4594FFCE0}" type="presParOf" srcId="{CB55C3FF-050B-4A51-AB92-F912F21CF412}" destId="{8CCE5520-6C30-4019-8636-2E368C125F59}" srcOrd="2" destOrd="0" presId="urn:microsoft.com/office/officeart/2005/8/layout/hProcess7#3"/>
    <dgm:cxn modelId="{6984D30D-966D-40E9-969D-1A17CF70331A}" type="presParOf" srcId="{1BECBCA3-0B49-4CF1-B726-29EF7CB1E616}" destId="{BBFE64C0-9641-4B50-AF89-683D9BCF6AF9}" srcOrd="7" destOrd="0" presId="urn:microsoft.com/office/officeart/2005/8/layout/hProcess7#3"/>
    <dgm:cxn modelId="{0448BEC9-6CA5-4607-901A-68BCEFF3F30C}" type="presParOf" srcId="{1BECBCA3-0B49-4CF1-B726-29EF7CB1E616}" destId="{6BB90A56-0568-4ACB-AD0C-0DDCD912B2D3}" srcOrd="8" destOrd="0" presId="urn:microsoft.com/office/officeart/2005/8/layout/hProcess7#3"/>
    <dgm:cxn modelId="{85F96467-E22D-4624-A427-7583CE853F99}" type="presParOf" srcId="{6BB90A56-0568-4ACB-AD0C-0DDCD912B2D3}" destId="{53CB8195-5D96-42E6-B3E7-116F45C29E6E}" srcOrd="0" destOrd="0" presId="urn:microsoft.com/office/officeart/2005/8/layout/hProcess7#3"/>
    <dgm:cxn modelId="{A3FBA79F-D5E3-4A36-939D-852EF8DCEF99}" type="presParOf" srcId="{6BB90A56-0568-4ACB-AD0C-0DDCD912B2D3}" destId="{B2B2083F-C0C8-4876-A4BE-B232187CB667}" srcOrd="1" destOrd="0" presId="urn:microsoft.com/office/officeart/2005/8/layout/hProcess7#3"/>
    <dgm:cxn modelId="{C26B6B12-200A-46A1-BF27-B72FC4D2A629}" type="presParOf" srcId="{6BB90A56-0568-4ACB-AD0C-0DDCD912B2D3}" destId="{C4B5DBAF-EBE2-42B2-8EB6-7F12D66C589B}" srcOrd="2" destOrd="0" presId="urn:microsoft.com/office/officeart/2005/8/layout/hProcess7#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47B85A48-2085-403F-9320-37F0FE9107D7}" type="doc">
      <dgm:prSet loTypeId="urn:microsoft.com/office/officeart/2005/8/layout/chevron2" loCatId="list" qsTypeId="urn:microsoft.com/office/officeart/2005/8/quickstyle/3d2" qsCatId="3D" csTypeId="urn:microsoft.com/office/officeart/2005/8/colors/accent1_2" csCatId="accent1" phldr="1"/>
      <dgm:spPr/>
      <dgm:t>
        <a:bodyPr/>
        <a:lstStyle/>
        <a:p>
          <a:endParaRPr lang="de-DE"/>
        </a:p>
      </dgm:t>
    </dgm:pt>
    <dgm:pt modelId="{0A9711F7-F69B-425D-A022-A4180711844A}">
      <dgm:prSet phldrT="[Text]" phldr="1"/>
      <dgm:spPr/>
      <dgm:t>
        <a:bodyPr/>
        <a:lstStyle/>
        <a:p>
          <a:endParaRPr lang="de-DE" dirty="0"/>
        </a:p>
      </dgm:t>
    </dgm:pt>
    <dgm:pt modelId="{0C619A5A-DA62-4B2C-9910-04ADF0419420}" type="parTrans" cxnId="{4B16EA94-D838-4B34-93E0-DB68490C0BC2}">
      <dgm:prSet/>
      <dgm:spPr/>
      <dgm:t>
        <a:bodyPr/>
        <a:lstStyle/>
        <a:p>
          <a:endParaRPr lang="de-DE"/>
        </a:p>
      </dgm:t>
    </dgm:pt>
    <dgm:pt modelId="{83CD9AEB-90EF-43B9-A2F8-CAE0E1FD32AE}" type="sibTrans" cxnId="{4B16EA94-D838-4B34-93E0-DB68490C0BC2}">
      <dgm:prSet/>
      <dgm:spPr/>
      <dgm:t>
        <a:bodyPr/>
        <a:lstStyle/>
        <a:p>
          <a:endParaRPr lang="de-DE"/>
        </a:p>
      </dgm:t>
    </dgm:pt>
    <dgm:pt modelId="{74389A05-55FE-43A7-8C45-6B36F6DB87EA}">
      <dgm:prSet phldrT="[Text]" custT="1"/>
      <dgm:spPr/>
      <dgm:t>
        <a:bodyPr/>
        <a:lstStyle/>
        <a:p>
          <a:r>
            <a:rPr lang="de-DE" sz="2500" dirty="0" smtClean="0"/>
            <a:t>Die Phrase </a:t>
          </a:r>
          <a:r>
            <a:rPr lang="de-DE" sz="2500" i="1" dirty="0" smtClean="0"/>
            <a:t>die junge Frau</a:t>
          </a:r>
          <a:r>
            <a:rPr lang="de-DE" sz="2500" dirty="0" smtClean="0"/>
            <a:t> steht dann als </a:t>
          </a:r>
          <a:r>
            <a:rPr lang="de-DE" sz="2500" i="1" dirty="0" smtClean="0"/>
            <a:t>Ganzes</a:t>
          </a:r>
          <a:r>
            <a:rPr lang="de-DE" sz="2500" dirty="0" smtClean="0"/>
            <a:t> 'enger' zum Verb </a:t>
          </a:r>
          <a:r>
            <a:rPr lang="de-DE" sz="2500" i="1" dirty="0" smtClean="0"/>
            <a:t>lachte</a:t>
          </a:r>
          <a:r>
            <a:rPr lang="de-DE" sz="2500" dirty="0" smtClean="0"/>
            <a:t>:</a:t>
          </a:r>
          <a:endParaRPr lang="de-DE" sz="2500" dirty="0"/>
        </a:p>
      </dgm:t>
    </dgm:pt>
    <dgm:pt modelId="{3953A1FE-5714-42C5-BBF9-0A03B6313965}" type="parTrans" cxnId="{F935E881-9269-4FA1-8B8C-277E2236C740}">
      <dgm:prSet/>
      <dgm:spPr/>
      <dgm:t>
        <a:bodyPr/>
        <a:lstStyle/>
        <a:p>
          <a:endParaRPr lang="de-DE"/>
        </a:p>
      </dgm:t>
    </dgm:pt>
    <dgm:pt modelId="{586935B1-B2E8-4476-BD93-D64BC8D0BEA5}" type="sibTrans" cxnId="{F935E881-9269-4FA1-8B8C-277E2236C740}">
      <dgm:prSet/>
      <dgm:spPr/>
      <dgm:t>
        <a:bodyPr/>
        <a:lstStyle/>
        <a:p>
          <a:endParaRPr lang="de-DE"/>
        </a:p>
      </dgm:t>
    </dgm:pt>
    <dgm:pt modelId="{D30FFF5C-ACE3-41B5-961B-643783239D11}">
      <dgm:prSet phldrT="[Text]" custT="1"/>
      <dgm:spPr/>
      <dgm:t>
        <a:bodyPr/>
        <a:lstStyle/>
        <a:p>
          <a:r>
            <a:rPr lang="de-DE" sz="2300" b="1" dirty="0" smtClean="0"/>
            <a:t>[</a:t>
          </a:r>
          <a:r>
            <a:rPr lang="de-DE" sz="2300" i="0" dirty="0" smtClean="0"/>
            <a:t>Die 	   junge 	      Frau</a:t>
          </a:r>
          <a:r>
            <a:rPr lang="de-DE" sz="2300" b="1" i="0" dirty="0" smtClean="0"/>
            <a:t>]</a:t>
          </a:r>
          <a:r>
            <a:rPr lang="de-DE" sz="2300" i="0" dirty="0" smtClean="0"/>
            <a:t>       lachte</a:t>
          </a:r>
          <a:r>
            <a:rPr lang="de-DE" sz="2300" i="1" dirty="0" smtClean="0"/>
            <a:t>. </a:t>
          </a:r>
          <a:endParaRPr lang="de-DE" sz="2300" dirty="0"/>
        </a:p>
      </dgm:t>
    </dgm:pt>
    <dgm:pt modelId="{E54F7FF2-0618-42CF-AF94-7491C609F026}" type="parTrans" cxnId="{E66618FC-112A-49FA-A10F-B44D74B5C6D1}">
      <dgm:prSet/>
      <dgm:spPr/>
      <dgm:t>
        <a:bodyPr/>
        <a:lstStyle/>
        <a:p>
          <a:endParaRPr lang="de-DE"/>
        </a:p>
      </dgm:t>
    </dgm:pt>
    <dgm:pt modelId="{909772B0-F011-434E-8035-BE206E2C11E3}" type="sibTrans" cxnId="{E66618FC-112A-49FA-A10F-B44D74B5C6D1}">
      <dgm:prSet/>
      <dgm:spPr/>
      <dgm:t>
        <a:bodyPr/>
        <a:lstStyle/>
        <a:p>
          <a:endParaRPr lang="de-DE"/>
        </a:p>
      </dgm:t>
    </dgm:pt>
    <dgm:pt modelId="{47C13AE2-4916-4B2C-A99F-559D1788E1FB}" type="pres">
      <dgm:prSet presAssocID="{47B85A48-2085-403F-9320-37F0FE9107D7}" presName="linearFlow" presStyleCnt="0">
        <dgm:presLayoutVars>
          <dgm:dir/>
          <dgm:animLvl val="lvl"/>
          <dgm:resizeHandles val="exact"/>
        </dgm:presLayoutVars>
      </dgm:prSet>
      <dgm:spPr/>
      <dgm:t>
        <a:bodyPr/>
        <a:lstStyle/>
        <a:p>
          <a:endParaRPr lang="de-DE"/>
        </a:p>
      </dgm:t>
    </dgm:pt>
    <dgm:pt modelId="{8194BDAC-60A5-4AF6-B73E-EBF3079A47CF}" type="pres">
      <dgm:prSet presAssocID="{0A9711F7-F69B-425D-A022-A4180711844A}" presName="composite" presStyleCnt="0"/>
      <dgm:spPr/>
      <dgm:t>
        <a:bodyPr/>
        <a:lstStyle/>
        <a:p>
          <a:endParaRPr lang="de-DE"/>
        </a:p>
      </dgm:t>
    </dgm:pt>
    <dgm:pt modelId="{13707D4C-DF73-425B-ADD4-AAAF93CEA74E}" type="pres">
      <dgm:prSet presAssocID="{0A9711F7-F69B-425D-A022-A4180711844A}" presName="parentText" presStyleLbl="alignNode1" presStyleIdx="0" presStyleCnt="1">
        <dgm:presLayoutVars>
          <dgm:chMax val="1"/>
          <dgm:bulletEnabled val="1"/>
        </dgm:presLayoutVars>
      </dgm:prSet>
      <dgm:spPr/>
      <dgm:t>
        <a:bodyPr/>
        <a:lstStyle/>
        <a:p>
          <a:endParaRPr lang="de-DE"/>
        </a:p>
      </dgm:t>
    </dgm:pt>
    <dgm:pt modelId="{A12494DA-C8EF-42EB-9C8C-4E2617479546}" type="pres">
      <dgm:prSet presAssocID="{0A9711F7-F69B-425D-A022-A4180711844A}" presName="descendantText" presStyleLbl="alignAcc1" presStyleIdx="0" presStyleCnt="1" custScaleX="99321" custScaleY="115450" custLinFactNeighborX="302" custLinFactNeighborY="4963">
        <dgm:presLayoutVars>
          <dgm:bulletEnabled val="1"/>
        </dgm:presLayoutVars>
      </dgm:prSet>
      <dgm:spPr/>
      <dgm:t>
        <a:bodyPr/>
        <a:lstStyle/>
        <a:p>
          <a:endParaRPr lang="de-DE"/>
        </a:p>
      </dgm:t>
    </dgm:pt>
  </dgm:ptLst>
  <dgm:cxnLst>
    <dgm:cxn modelId="{AB2AE885-6F8D-4368-A715-77AB50E597BB}" type="presOf" srcId="{0A9711F7-F69B-425D-A022-A4180711844A}" destId="{13707D4C-DF73-425B-ADD4-AAAF93CEA74E}" srcOrd="0" destOrd="0" presId="urn:microsoft.com/office/officeart/2005/8/layout/chevron2"/>
    <dgm:cxn modelId="{73B6517A-4F67-4483-85A0-267BADD359E8}" type="presOf" srcId="{47B85A48-2085-403F-9320-37F0FE9107D7}" destId="{47C13AE2-4916-4B2C-A99F-559D1788E1FB}" srcOrd="0" destOrd="0" presId="urn:microsoft.com/office/officeart/2005/8/layout/chevron2"/>
    <dgm:cxn modelId="{71AD0E5F-9111-4687-9BAB-41732172D2EE}" type="presOf" srcId="{D30FFF5C-ACE3-41B5-961B-643783239D11}" destId="{A12494DA-C8EF-42EB-9C8C-4E2617479546}" srcOrd="0" destOrd="1" presId="urn:microsoft.com/office/officeart/2005/8/layout/chevron2"/>
    <dgm:cxn modelId="{837142C8-773A-42CD-AC0B-1DCFF7CD3FD6}" type="presOf" srcId="{74389A05-55FE-43A7-8C45-6B36F6DB87EA}" destId="{A12494DA-C8EF-42EB-9C8C-4E2617479546}" srcOrd="0" destOrd="0" presId="urn:microsoft.com/office/officeart/2005/8/layout/chevron2"/>
    <dgm:cxn modelId="{E66618FC-112A-49FA-A10F-B44D74B5C6D1}" srcId="{0A9711F7-F69B-425D-A022-A4180711844A}" destId="{D30FFF5C-ACE3-41B5-961B-643783239D11}" srcOrd="1" destOrd="0" parTransId="{E54F7FF2-0618-42CF-AF94-7491C609F026}" sibTransId="{909772B0-F011-434E-8035-BE206E2C11E3}"/>
    <dgm:cxn modelId="{F935E881-9269-4FA1-8B8C-277E2236C740}" srcId="{0A9711F7-F69B-425D-A022-A4180711844A}" destId="{74389A05-55FE-43A7-8C45-6B36F6DB87EA}" srcOrd="0" destOrd="0" parTransId="{3953A1FE-5714-42C5-BBF9-0A03B6313965}" sibTransId="{586935B1-B2E8-4476-BD93-D64BC8D0BEA5}"/>
    <dgm:cxn modelId="{4B16EA94-D838-4B34-93E0-DB68490C0BC2}" srcId="{47B85A48-2085-403F-9320-37F0FE9107D7}" destId="{0A9711F7-F69B-425D-A022-A4180711844A}" srcOrd="0" destOrd="0" parTransId="{0C619A5A-DA62-4B2C-9910-04ADF0419420}" sibTransId="{83CD9AEB-90EF-43B9-A2F8-CAE0E1FD32AE}"/>
    <dgm:cxn modelId="{319AA9E3-2A23-4F37-8F40-487E546295D8}" type="presParOf" srcId="{47C13AE2-4916-4B2C-A99F-559D1788E1FB}" destId="{8194BDAC-60A5-4AF6-B73E-EBF3079A47CF}" srcOrd="0" destOrd="0" presId="urn:microsoft.com/office/officeart/2005/8/layout/chevron2"/>
    <dgm:cxn modelId="{9B61248A-6639-4EC4-AFB2-7F8E16579990}" type="presParOf" srcId="{8194BDAC-60A5-4AF6-B73E-EBF3079A47CF}" destId="{13707D4C-DF73-425B-ADD4-AAAF93CEA74E}" srcOrd="0" destOrd="0" presId="urn:microsoft.com/office/officeart/2005/8/layout/chevron2"/>
    <dgm:cxn modelId="{F3C3D9F8-D13A-4E20-91F6-822779525B84}" type="presParOf" srcId="{8194BDAC-60A5-4AF6-B73E-EBF3079A47CF}" destId="{A12494DA-C8EF-42EB-9C8C-4E2617479546}" srcOrd="1" destOrd="0" presId="urn:microsoft.com/office/officeart/2005/8/layout/chevron2"/>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50.xml><?xml version="1.0" encoding="utf-8"?>
<dgm:dataModel xmlns:dgm="http://schemas.openxmlformats.org/drawingml/2006/diagram" xmlns:a="http://schemas.openxmlformats.org/drawingml/2006/main">
  <dgm:ptLst>
    <dgm:pt modelId="{9FCBE5C1-02A0-4C69-AF28-CFB98E8766CF}" type="doc">
      <dgm:prSet loTypeId="urn:microsoft.com/office/officeart/2005/8/layout/default#71" loCatId="list" qsTypeId="urn:microsoft.com/office/officeart/2005/8/quickstyle/simple3" qsCatId="simple" csTypeId="urn:microsoft.com/office/officeart/2005/8/colors/accent1_2" csCatId="accent1" phldr="1"/>
      <dgm:spPr/>
      <dgm:t>
        <a:bodyPr/>
        <a:lstStyle/>
        <a:p>
          <a:endParaRPr lang="de-DE"/>
        </a:p>
      </dgm:t>
    </dgm:pt>
    <dgm:pt modelId="{A81876CE-E993-45EB-8A13-A8CDCF8B96B4}">
      <dgm:prSet phldrT="[Text]"/>
      <dgm:spPr/>
      <dgm:t>
        <a:bodyPr/>
        <a:lstStyle/>
        <a:p>
          <a:r>
            <a:rPr lang="de-DE" b="1" dirty="0" smtClean="0"/>
            <a:t>Wenn </a:t>
          </a:r>
          <a:r>
            <a:rPr lang="de-DE" b="1" i="1" dirty="0" smtClean="0"/>
            <a:t>ein</a:t>
          </a:r>
          <a:r>
            <a:rPr lang="de-DE" b="1" dirty="0" smtClean="0"/>
            <a:t> Teil eines Paradigmas (Subparadigma) Kategorien/Funktionen morphologisch anzeigt, dann werden (gewöhnlich!) diese Kategorien auch in jenen Subparadigmata vermutet, die </a:t>
          </a:r>
          <a:r>
            <a:rPr lang="de-DE" b="1" i="1" dirty="0" smtClean="0"/>
            <a:t>nicht</a:t>
          </a:r>
          <a:r>
            <a:rPr lang="de-DE" b="1" dirty="0" smtClean="0"/>
            <a:t> morphologisch kodieren: </a:t>
          </a:r>
          <a:endParaRPr lang="de-DE" dirty="0"/>
        </a:p>
      </dgm:t>
    </dgm:pt>
    <dgm:pt modelId="{5994EC14-2D2D-4638-B57C-FB55F113DAF6}" type="parTrans" cxnId="{DC413656-8CD3-49FD-8B82-9D4811C1D5AB}">
      <dgm:prSet/>
      <dgm:spPr/>
      <dgm:t>
        <a:bodyPr/>
        <a:lstStyle/>
        <a:p>
          <a:endParaRPr lang="de-DE"/>
        </a:p>
      </dgm:t>
    </dgm:pt>
    <dgm:pt modelId="{C4EC708F-C09D-411A-AFD9-8554B5D9CB25}" type="sibTrans" cxnId="{DC413656-8CD3-49FD-8B82-9D4811C1D5AB}">
      <dgm:prSet/>
      <dgm:spPr/>
      <dgm:t>
        <a:bodyPr/>
        <a:lstStyle/>
        <a:p>
          <a:endParaRPr lang="de-DE"/>
        </a:p>
      </dgm:t>
    </dgm:pt>
    <dgm:pt modelId="{D7394CA3-ECE0-4C7D-A960-BCF8287BC5E7}" type="pres">
      <dgm:prSet presAssocID="{9FCBE5C1-02A0-4C69-AF28-CFB98E8766CF}" presName="diagram" presStyleCnt="0">
        <dgm:presLayoutVars>
          <dgm:dir/>
          <dgm:resizeHandles val="exact"/>
        </dgm:presLayoutVars>
      </dgm:prSet>
      <dgm:spPr/>
      <dgm:t>
        <a:bodyPr/>
        <a:lstStyle/>
        <a:p>
          <a:endParaRPr lang="de-DE"/>
        </a:p>
      </dgm:t>
    </dgm:pt>
    <dgm:pt modelId="{EE8A6735-BFE1-413D-8302-00B75C339962}" type="pres">
      <dgm:prSet presAssocID="{A81876CE-E993-45EB-8A13-A8CDCF8B96B4}" presName="node" presStyleLbl="node1" presStyleIdx="0" presStyleCnt="1" custScaleX="294728">
        <dgm:presLayoutVars>
          <dgm:bulletEnabled val="1"/>
        </dgm:presLayoutVars>
      </dgm:prSet>
      <dgm:spPr/>
      <dgm:t>
        <a:bodyPr/>
        <a:lstStyle/>
        <a:p>
          <a:endParaRPr lang="de-DE"/>
        </a:p>
      </dgm:t>
    </dgm:pt>
  </dgm:ptLst>
  <dgm:cxnLst>
    <dgm:cxn modelId="{DC413656-8CD3-49FD-8B82-9D4811C1D5AB}" srcId="{9FCBE5C1-02A0-4C69-AF28-CFB98E8766CF}" destId="{A81876CE-E993-45EB-8A13-A8CDCF8B96B4}" srcOrd="0" destOrd="0" parTransId="{5994EC14-2D2D-4638-B57C-FB55F113DAF6}" sibTransId="{C4EC708F-C09D-411A-AFD9-8554B5D9CB25}"/>
    <dgm:cxn modelId="{3340B021-08A0-4E36-BB05-BEA6FFEED3F5}" type="presOf" srcId="{9FCBE5C1-02A0-4C69-AF28-CFB98E8766CF}" destId="{D7394CA3-ECE0-4C7D-A960-BCF8287BC5E7}" srcOrd="0" destOrd="0" presId="urn:microsoft.com/office/officeart/2005/8/layout/default#71"/>
    <dgm:cxn modelId="{784AB7A1-B438-43E8-A6A7-91CED1EAC02A}" type="presOf" srcId="{A81876CE-E993-45EB-8A13-A8CDCF8B96B4}" destId="{EE8A6735-BFE1-413D-8302-00B75C339962}" srcOrd="0" destOrd="0" presId="urn:microsoft.com/office/officeart/2005/8/layout/default#71"/>
    <dgm:cxn modelId="{E783D1CB-C766-4D6B-AEA4-27B03A77804F}" type="presParOf" srcId="{D7394CA3-ECE0-4C7D-A960-BCF8287BC5E7}" destId="{EE8A6735-BFE1-413D-8302-00B75C339962}" srcOrd="0" destOrd="0" presId="urn:microsoft.com/office/officeart/2005/8/layout/default#71"/>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51.xml><?xml version="1.0" encoding="utf-8"?>
<dgm:dataModel xmlns:dgm="http://schemas.openxmlformats.org/drawingml/2006/diagram" xmlns:a="http://schemas.openxmlformats.org/drawingml/2006/main">
  <dgm:ptLst>
    <dgm:pt modelId="{1A3288E8-2825-4E0A-A27C-D89E93CA7C37}" type="doc">
      <dgm:prSet loTypeId="urn:microsoft.com/office/officeart/2005/8/layout/hierarchy1" loCatId="hierarchy" qsTypeId="urn:microsoft.com/office/officeart/2005/8/quickstyle/simple1" qsCatId="simple" csTypeId="urn:microsoft.com/office/officeart/2005/8/colors/accent1_2" csCatId="accent1" phldr="1"/>
      <dgm:spPr/>
      <dgm:t>
        <a:bodyPr/>
        <a:lstStyle/>
        <a:p>
          <a:endParaRPr lang="de-DE"/>
        </a:p>
      </dgm:t>
    </dgm:pt>
    <dgm:pt modelId="{108AA32E-FAB9-427B-8937-792ABFB61FBA}">
      <dgm:prSet phldrT="[Text]"/>
      <dgm:spPr/>
      <dgm:t>
        <a:bodyPr/>
        <a:lstStyle/>
        <a:p>
          <a:r>
            <a:rPr lang="de-DE" b="1" dirty="0" smtClean="0"/>
            <a:t>KASUS</a:t>
          </a:r>
          <a:endParaRPr lang="de-DE" dirty="0"/>
        </a:p>
      </dgm:t>
    </dgm:pt>
    <dgm:pt modelId="{42413646-B860-4796-83C6-11140B0876C0}" type="parTrans" cxnId="{72B67CA8-7B38-4521-9BE8-1706F5CF7B81}">
      <dgm:prSet/>
      <dgm:spPr/>
      <dgm:t>
        <a:bodyPr/>
        <a:lstStyle/>
        <a:p>
          <a:endParaRPr lang="de-DE"/>
        </a:p>
      </dgm:t>
    </dgm:pt>
    <dgm:pt modelId="{8AA998CE-B332-483E-A2F7-F35B2011AA56}" type="sibTrans" cxnId="{72B67CA8-7B38-4521-9BE8-1706F5CF7B81}">
      <dgm:prSet/>
      <dgm:spPr/>
      <dgm:t>
        <a:bodyPr/>
        <a:lstStyle/>
        <a:p>
          <a:endParaRPr lang="de-DE"/>
        </a:p>
      </dgm:t>
    </dgm:pt>
    <dgm:pt modelId="{0EB2F2E3-1E3E-4EF3-8413-D511756B47F3}">
      <dgm:prSet phldrT="[Text]"/>
      <dgm:spPr/>
      <dgm:t>
        <a:bodyPr/>
        <a:lstStyle/>
        <a:p>
          <a:r>
            <a:rPr lang="de-DE" b="1" dirty="0" smtClean="0"/>
            <a:t>Morphologisch</a:t>
          </a:r>
          <a:endParaRPr lang="de-DE" dirty="0"/>
        </a:p>
      </dgm:t>
    </dgm:pt>
    <dgm:pt modelId="{055A960E-3FF2-4485-B3EB-9A101737213E}" type="parTrans" cxnId="{9C731F63-E84F-4621-8553-003BDD49CD2E}">
      <dgm:prSet/>
      <dgm:spPr/>
      <dgm:t>
        <a:bodyPr/>
        <a:lstStyle/>
        <a:p>
          <a:endParaRPr lang="de-DE"/>
        </a:p>
      </dgm:t>
    </dgm:pt>
    <dgm:pt modelId="{643BA25E-8518-412A-88E9-F4F65DD65C5A}" type="sibTrans" cxnId="{9C731F63-E84F-4621-8553-003BDD49CD2E}">
      <dgm:prSet/>
      <dgm:spPr/>
      <dgm:t>
        <a:bodyPr/>
        <a:lstStyle/>
        <a:p>
          <a:endParaRPr lang="de-DE"/>
        </a:p>
      </dgm:t>
    </dgm:pt>
    <dgm:pt modelId="{4ABDFB6F-43E3-463F-BFBC-178DC06F9861}">
      <dgm:prSet phldrT="[Text]"/>
      <dgm:spPr/>
      <dgm:t>
        <a:bodyPr/>
        <a:lstStyle/>
        <a:p>
          <a:r>
            <a:rPr lang="de-DE" b="1" dirty="0" smtClean="0"/>
            <a:t>Syntaktisch</a:t>
          </a:r>
          <a:endParaRPr lang="de-DE" dirty="0"/>
        </a:p>
      </dgm:t>
    </dgm:pt>
    <dgm:pt modelId="{166CE4E1-B336-4064-BAD0-DF9BA9F652DA}" type="parTrans" cxnId="{573CAA2D-FD5D-4D86-BEAF-0C9634763618}">
      <dgm:prSet/>
      <dgm:spPr/>
      <dgm:t>
        <a:bodyPr/>
        <a:lstStyle/>
        <a:p>
          <a:endParaRPr lang="de-DE"/>
        </a:p>
      </dgm:t>
    </dgm:pt>
    <dgm:pt modelId="{82BF9092-21C4-420A-A80B-7DDB78EB23C2}" type="sibTrans" cxnId="{573CAA2D-FD5D-4D86-BEAF-0C9634763618}">
      <dgm:prSet/>
      <dgm:spPr/>
      <dgm:t>
        <a:bodyPr/>
        <a:lstStyle/>
        <a:p>
          <a:endParaRPr lang="de-DE"/>
        </a:p>
      </dgm:t>
    </dgm:pt>
    <dgm:pt modelId="{BCA58C34-C2C2-4E95-A50F-AF1C3A86E7E3}" type="pres">
      <dgm:prSet presAssocID="{1A3288E8-2825-4E0A-A27C-D89E93CA7C37}" presName="hierChild1" presStyleCnt="0">
        <dgm:presLayoutVars>
          <dgm:chPref val="1"/>
          <dgm:dir/>
          <dgm:animOne val="branch"/>
          <dgm:animLvl val="lvl"/>
          <dgm:resizeHandles/>
        </dgm:presLayoutVars>
      </dgm:prSet>
      <dgm:spPr/>
      <dgm:t>
        <a:bodyPr/>
        <a:lstStyle/>
        <a:p>
          <a:endParaRPr lang="de-DE"/>
        </a:p>
      </dgm:t>
    </dgm:pt>
    <dgm:pt modelId="{5611C908-049A-494B-8919-850655BC89D5}" type="pres">
      <dgm:prSet presAssocID="{108AA32E-FAB9-427B-8937-792ABFB61FBA}" presName="hierRoot1" presStyleCnt="0"/>
      <dgm:spPr/>
    </dgm:pt>
    <dgm:pt modelId="{1EA29CF1-DD14-48E4-874D-49CFF9164FF0}" type="pres">
      <dgm:prSet presAssocID="{108AA32E-FAB9-427B-8937-792ABFB61FBA}" presName="composite" presStyleCnt="0"/>
      <dgm:spPr/>
    </dgm:pt>
    <dgm:pt modelId="{E2F28306-8660-4671-8252-12762A6A8174}" type="pres">
      <dgm:prSet presAssocID="{108AA32E-FAB9-427B-8937-792ABFB61FBA}" presName="background" presStyleLbl="node0" presStyleIdx="0" presStyleCnt="1"/>
      <dgm:spPr/>
    </dgm:pt>
    <dgm:pt modelId="{FD6D7FED-1A0E-4530-B7B6-8B773A1F6C1F}" type="pres">
      <dgm:prSet presAssocID="{108AA32E-FAB9-427B-8937-792ABFB61FBA}" presName="text" presStyleLbl="fgAcc0" presStyleIdx="0" presStyleCnt="1">
        <dgm:presLayoutVars>
          <dgm:chPref val="3"/>
        </dgm:presLayoutVars>
      </dgm:prSet>
      <dgm:spPr/>
      <dgm:t>
        <a:bodyPr/>
        <a:lstStyle/>
        <a:p>
          <a:endParaRPr lang="de-DE"/>
        </a:p>
      </dgm:t>
    </dgm:pt>
    <dgm:pt modelId="{28683FCA-D761-43AB-BC26-9DB379FDFDF9}" type="pres">
      <dgm:prSet presAssocID="{108AA32E-FAB9-427B-8937-792ABFB61FBA}" presName="hierChild2" presStyleCnt="0"/>
      <dgm:spPr/>
    </dgm:pt>
    <dgm:pt modelId="{C056EB9D-A08C-4C35-9D92-C8DC3FF370AD}" type="pres">
      <dgm:prSet presAssocID="{055A960E-3FF2-4485-B3EB-9A101737213E}" presName="Name10" presStyleLbl="parChTrans1D2" presStyleIdx="0" presStyleCnt="2"/>
      <dgm:spPr/>
      <dgm:t>
        <a:bodyPr/>
        <a:lstStyle/>
        <a:p>
          <a:endParaRPr lang="de-DE"/>
        </a:p>
      </dgm:t>
    </dgm:pt>
    <dgm:pt modelId="{97F31E18-9E69-40A6-A212-D18CF0F4B561}" type="pres">
      <dgm:prSet presAssocID="{0EB2F2E3-1E3E-4EF3-8413-D511756B47F3}" presName="hierRoot2" presStyleCnt="0"/>
      <dgm:spPr/>
    </dgm:pt>
    <dgm:pt modelId="{4807E8A6-218E-41FA-8EC5-A6086001E459}" type="pres">
      <dgm:prSet presAssocID="{0EB2F2E3-1E3E-4EF3-8413-D511756B47F3}" presName="composite2" presStyleCnt="0"/>
      <dgm:spPr/>
    </dgm:pt>
    <dgm:pt modelId="{C8CF9761-4CA7-4D94-A6DF-2CFEB6B02554}" type="pres">
      <dgm:prSet presAssocID="{0EB2F2E3-1E3E-4EF3-8413-D511756B47F3}" presName="background2" presStyleLbl="node2" presStyleIdx="0" presStyleCnt="2"/>
      <dgm:spPr/>
    </dgm:pt>
    <dgm:pt modelId="{02F1C4E9-22F5-400E-A95B-5A0C75904441}" type="pres">
      <dgm:prSet presAssocID="{0EB2F2E3-1E3E-4EF3-8413-D511756B47F3}" presName="text2" presStyleLbl="fgAcc2" presStyleIdx="0" presStyleCnt="2" custScaleX="166928" custLinFactX="-14351" custLinFactNeighborX="-100000" custLinFactNeighborY="117">
        <dgm:presLayoutVars>
          <dgm:chPref val="3"/>
        </dgm:presLayoutVars>
      </dgm:prSet>
      <dgm:spPr/>
      <dgm:t>
        <a:bodyPr/>
        <a:lstStyle/>
        <a:p>
          <a:endParaRPr lang="de-DE"/>
        </a:p>
      </dgm:t>
    </dgm:pt>
    <dgm:pt modelId="{15CC8EEC-C624-499C-BFE6-38BD40B0E1A5}" type="pres">
      <dgm:prSet presAssocID="{0EB2F2E3-1E3E-4EF3-8413-D511756B47F3}" presName="hierChild3" presStyleCnt="0"/>
      <dgm:spPr/>
    </dgm:pt>
    <dgm:pt modelId="{16F838E7-5657-411D-9565-0CE50C9E439D}" type="pres">
      <dgm:prSet presAssocID="{166CE4E1-B336-4064-BAD0-DF9BA9F652DA}" presName="Name10" presStyleLbl="parChTrans1D2" presStyleIdx="1" presStyleCnt="2"/>
      <dgm:spPr/>
      <dgm:t>
        <a:bodyPr/>
        <a:lstStyle/>
        <a:p>
          <a:endParaRPr lang="de-DE"/>
        </a:p>
      </dgm:t>
    </dgm:pt>
    <dgm:pt modelId="{F8D72929-C339-47C8-8FC4-560EAFD8DF8E}" type="pres">
      <dgm:prSet presAssocID="{4ABDFB6F-43E3-463F-BFBC-178DC06F9861}" presName="hierRoot2" presStyleCnt="0"/>
      <dgm:spPr/>
    </dgm:pt>
    <dgm:pt modelId="{2D6901CE-F1B0-4363-9F08-5094E69EBEC2}" type="pres">
      <dgm:prSet presAssocID="{4ABDFB6F-43E3-463F-BFBC-178DC06F9861}" presName="composite2" presStyleCnt="0"/>
      <dgm:spPr/>
    </dgm:pt>
    <dgm:pt modelId="{F39B65D9-13F9-4009-B4EE-05AFE6DF3EBA}" type="pres">
      <dgm:prSet presAssocID="{4ABDFB6F-43E3-463F-BFBC-178DC06F9861}" presName="background2" presStyleLbl="node2" presStyleIdx="1" presStyleCnt="2"/>
      <dgm:spPr/>
    </dgm:pt>
    <dgm:pt modelId="{CBF486CB-958A-49A0-8B98-D35B24DC805B}" type="pres">
      <dgm:prSet presAssocID="{4ABDFB6F-43E3-463F-BFBC-178DC06F9861}" presName="text2" presStyleLbl="fgAcc2" presStyleIdx="1" presStyleCnt="2" custScaleX="158151" custLinFactX="12409" custLinFactNeighborX="100000">
        <dgm:presLayoutVars>
          <dgm:chPref val="3"/>
        </dgm:presLayoutVars>
      </dgm:prSet>
      <dgm:spPr/>
      <dgm:t>
        <a:bodyPr/>
        <a:lstStyle/>
        <a:p>
          <a:endParaRPr lang="de-DE"/>
        </a:p>
      </dgm:t>
    </dgm:pt>
    <dgm:pt modelId="{A661F6D8-3DBE-4442-8C4D-3FD80CA23E11}" type="pres">
      <dgm:prSet presAssocID="{4ABDFB6F-43E3-463F-BFBC-178DC06F9861}" presName="hierChild3" presStyleCnt="0"/>
      <dgm:spPr/>
    </dgm:pt>
  </dgm:ptLst>
  <dgm:cxnLst>
    <dgm:cxn modelId="{ED4C173A-836B-4684-BC71-F67AAB6C27DD}" type="presOf" srcId="{1A3288E8-2825-4E0A-A27C-D89E93CA7C37}" destId="{BCA58C34-C2C2-4E95-A50F-AF1C3A86E7E3}" srcOrd="0" destOrd="0" presId="urn:microsoft.com/office/officeart/2005/8/layout/hierarchy1"/>
    <dgm:cxn modelId="{251C263F-7CFB-4319-B82D-777065F05635}" type="presOf" srcId="{4ABDFB6F-43E3-463F-BFBC-178DC06F9861}" destId="{CBF486CB-958A-49A0-8B98-D35B24DC805B}" srcOrd="0" destOrd="0" presId="urn:microsoft.com/office/officeart/2005/8/layout/hierarchy1"/>
    <dgm:cxn modelId="{D6A9256D-EDDE-4590-AD7A-DF4341BF90CF}" type="presOf" srcId="{0EB2F2E3-1E3E-4EF3-8413-D511756B47F3}" destId="{02F1C4E9-22F5-400E-A95B-5A0C75904441}" srcOrd="0" destOrd="0" presId="urn:microsoft.com/office/officeart/2005/8/layout/hierarchy1"/>
    <dgm:cxn modelId="{9C731F63-E84F-4621-8553-003BDD49CD2E}" srcId="{108AA32E-FAB9-427B-8937-792ABFB61FBA}" destId="{0EB2F2E3-1E3E-4EF3-8413-D511756B47F3}" srcOrd="0" destOrd="0" parTransId="{055A960E-3FF2-4485-B3EB-9A101737213E}" sibTransId="{643BA25E-8518-412A-88E9-F4F65DD65C5A}"/>
    <dgm:cxn modelId="{6C81E71C-DF78-4443-B1D2-2B81EF86C3EE}" type="presOf" srcId="{055A960E-3FF2-4485-B3EB-9A101737213E}" destId="{C056EB9D-A08C-4C35-9D92-C8DC3FF370AD}" srcOrd="0" destOrd="0" presId="urn:microsoft.com/office/officeart/2005/8/layout/hierarchy1"/>
    <dgm:cxn modelId="{1411B137-1053-42D0-9F85-345D6803BB4F}" type="presOf" srcId="{166CE4E1-B336-4064-BAD0-DF9BA9F652DA}" destId="{16F838E7-5657-411D-9565-0CE50C9E439D}" srcOrd="0" destOrd="0" presId="urn:microsoft.com/office/officeart/2005/8/layout/hierarchy1"/>
    <dgm:cxn modelId="{72B67CA8-7B38-4521-9BE8-1706F5CF7B81}" srcId="{1A3288E8-2825-4E0A-A27C-D89E93CA7C37}" destId="{108AA32E-FAB9-427B-8937-792ABFB61FBA}" srcOrd="0" destOrd="0" parTransId="{42413646-B860-4796-83C6-11140B0876C0}" sibTransId="{8AA998CE-B332-483E-A2F7-F35B2011AA56}"/>
    <dgm:cxn modelId="{C8A0927B-D0EA-44D3-A432-701E0649B5A0}" type="presOf" srcId="{108AA32E-FAB9-427B-8937-792ABFB61FBA}" destId="{FD6D7FED-1A0E-4530-B7B6-8B773A1F6C1F}" srcOrd="0" destOrd="0" presId="urn:microsoft.com/office/officeart/2005/8/layout/hierarchy1"/>
    <dgm:cxn modelId="{573CAA2D-FD5D-4D86-BEAF-0C9634763618}" srcId="{108AA32E-FAB9-427B-8937-792ABFB61FBA}" destId="{4ABDFB6F-43E3-463F-BFBC-178DC06F9861}" srcOrd="1" destOrd="0" parTransId="{166CE4E1-B336-4064-BAD0-DF9BA9F652DA}" sibTransId="{82BF9092-21C4-420A-A80B-7DDB78EB23C2}"/>
    <dgm:cxn modelId="{8D80ACC5-2E2B-45EF-B2E8-83DC41301499}" type="presParOf" srcId="{BCA58C34-C2C2-4E95-A50F-AF1C3A86E7E3}" destId="{5611C908-049A-494B-8919-850655BC89D5}" srcOrd="0" destOrd="0" presId="urn:microsoft.com/office/officeart/2005/8/layout/hierarchy1"/>
    <dgm:cxn modelId="{212780CA-D4C0-4A0C-B7DF-3DCBF723F71C}" type="presParOf" srcId="{5611C908-049A-494B-8919-850655BC89D5}" destId="{1EA29CF1-DD14-48E4-874D-49CFF9164FF0}" srcOrd="0" destOrd="0" presId="urn:microsoft.com/office/officeart/2005/8/layout/hierarchy1"/>
    <dgm:cxn modelId="{9038DA49-7DCC-42AB-B8D7-90E9AC9F2702}" type="presParOf" srcId="{1EA29CF1-DD14-48E4-874D-49CFF9164FF0}" destId="{E2F28306-8660-4671-8252-12762A6A8174}" srcOrd="0" destOrd="0" presId="urn:microsoft.com/office/officeart/2005/8/layout/hierarchy1"/>
    <dgm:cxn modelId="{AB772A98-D619-4E51-96B4-127645FF7390}" type="presParOf" srcId="{1EA29CF1-DD14-48E4-874D-49CFF9164FF0}" destId="{FD6D7FED-1A0E-4530-B7B6-8B773A1F6C1F}" srcOrd="1" destOrd="0" presId="urn:microsoft.com/office/officeart/2005/8/layout/hierarchy1"/>
    <dgm:cxn modelId="{8F40AE9B-A580-40BF-BED9-0A40085893F1}" type="presParOf" srcId="{5611C908-049A-494B-8919-850655BC89D5}" destId="{28683FCA-D761-43AB-BC26-9DB379FDFDF9}" srcOrd="1" destOrd="0" presId="urn:microsoft.com/office/officeart/2005/8/layout/hierarchy1"/>
    <dgm:cxn modelId="{3F199435-B4AF-4216-9E86-BD3621C4A5B4}" type="presParOf" srcId="{28683FCA-D761-43AB-BC26-9DB379FDFDF9}" destId="{C056EB9D-A08C-4C35-9D92-C8DC3FF370AD}" srcOrd="0" destOrd="0" presId="urn:microsoft.com/office/officeart/2005/8/layout/hierarchy1"/>
    <dgm:cxn modelId="{07F23C81-A9DA-433F-9CAB-5EEAF1266B4D}" type="presParOf" srcId="{28683FCA-D761-43AB-BC26-9DB379FDFDF9}" destId="{97F31E18-9E69-40A6-A212-D18CF0F4B561}" srcOrd="1" destOrd="0" presId="urn:microsoft.com/office/officeart/2005/8/layout/hierarchy1"/>
    <dgm:cxn modelId="{DE99F769-9306-413E-B748-FED19CF5BF33}" type="presParOf" srcId="{97F31E18-9E69-40A6-A212-D18CF0F4B561}" destId="{4807E8A6-218E-41FA-8EC5-A6086001E459}" srcOrd="0" destOrd="0" presId="urn:microsoft.com/office/officeart/2005/8/layout/hierarchy1"/>
    <dgm:cxn modelId="{F5B1B2EF-2D6D-4320-9C33-FB0CFCD5DF5A}" type="presParOf" srcId="{4807E8A6-218E-41FA-8EC5-A6086001E459}" destId="{C8CF9761-4CA7-4D94-A6DF-2CFEB6B02554}" srcOrd="0" destOrd="0" presId="urn:microsoft.com/office/officeart/2005/8/layout/hierarchy1"/>
    <dgm:cxn modelId="{FE4D92DA-FE28-4B29-BD6E-48197076DD9C}" type="presParOf" srcId="{4807E8A6-218E-41FA-8EC5-A6086001E459}" destId="{02F1C4E9-22F5-400E-A95B-5A0C75904441}" srcOrd="1" destOrd="0" presId="urn:microsoft.com/office/officeart/2005/8/layout/hierarchy1"/>
    <dgm:cxn modelId="{E887C66F-B0E8-49DF-8922-CCC72185E52B}" type="presParOf" srcId="{97F31E18-9E69-40A6-A212-D18CF0F4B561}" destId="{15CC8EEC-C624-499C-BFE6-38BD40B0E1A5}" srcOrd="1" destOrd="0" presId="urn:microsoft.com/office/officeart/2005/8/layout/hierarchy1"/>
    <dgm:cxn modelId="{01A9B9C5-408F-4700-93D7-D3B9855AC134}" type="presParOf" srcId="{28683FCA-D761-43AB-BC26-9DB379FDFDF9}" destId="{16F838E7-5657-411D-9565-0CE50C9E439D}" srcOrd="2" destOrd="0" presId="urn:microsoft.com/office/officeart/2005/8/layout/hierarchy1"/>
    <dgm:cxn modelId="{98BA52F8-214C-41C1-9E18-338028D9E8A7}" type="presParOf" srcId="{28683FCA-D761-43AB-BC26-9DB379FDFDF9}" destId="{F8D72929-C339-47C8-8FC4-560EAFD8DF8E}" srcOrd="3" destOrd="0" presId="urn:microsoft.com/office/officeart/2005/8/layout/hierarchy1"/>
    <dgm:cxn modelId="{4814D132-ED45-4ECD-A8AE-415E20DDC596}" type="presParOf" srcId="{F8D72929-C339-47C8-8FC4-560EAFD8DF8E}" destId="{2D6901CE-F1B0-4363-9F08-5094E69EBEC2}" srcOrd="0" destOrd="0" presId="urn:microsoft.com/office/officeart/2005/8/layout/hierarchy1"/>
    <dgm:cxn modelId="{27720DD7-DB75-49D5-B5F0-9B631366A2F5}" type="presParOf" srcId="{2D6901CE-F1B0-4363-9F08-5094E69EBEC2}" destId="{F39B65D9-13F9-4009-B4EE-05AFE6DF3EBA}" srcOrd="0" destOrd="0" presId="urn:microsoft.com/office/officeart/2005/8/layout/hierarchy1"/>
    <dgm:cxn modelId="{1D88EDF2-50F6-4E71-9410-D54EF57D2FC2}" type="presParOf" srcId="{2D6901CE-F1B0-4363-9F08-5094E69EBEC2}" destId="{CBF486CB-958A-49A0-8B98-D35B24DC805B}" srcOrd="1" destOrd="0" presId="urn:microsoft.com/office/officeart/2005/8/layout/hierarchy1"/>
    <dgm:cxn modelId="{20B955F6-306E-4EE9-A88E-739A14FBDA5D}" type="presParOf" srcId="{F8D72929-C339-47C8-8FC4-560EAFD8DF8E}" destId="{A661F6D8-3DBE-4442-8C4D-3FD80CA23E11}" srcOrd="1" destOrd="0" presId="urn:microsoft.com/office/officeart/2005/8/layout/hierarchy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2.xml><?xml version="1.0" encoding="utf-8"?>
<dgm:dataModel xmlns:dgm="http://schemas.openxmlformats.org/drawingml/2006/diagram" xmlns:a="http://schemas.openxmlformats.org/drawingml/2006/main">
  <dgm:ptLst>
    <dgm:pt modelId="{1A3288E8-2825-4E0A-A27C-D89E93CA7C37}" type="doc">
      <dgm:prSet loTypeId="urn:microsoft.com/office/officeart/2005/8/layout/hierarchy1" loCatId="hierarchy" qsTypeId="urn:microsoft.com/office/officeart/2005/8/quickstyle/simple1" qsCatId="simple" csTypeId="urn:microsoft.com/office/officeart/2005/8/colors/accent1_2" csCatId="accent1" phldr="1"/>
      <dgm:spPr/>
      <dgm:t>
        <a:bodyPr/>
        <a:lstStyle/>
        <a:p>
          <a:endParaRPr lang="de-DE"/>
        </a:p>
      </dgm:t>
    </dgm:pt>
    <dgm:pt modelId="{108AA32E-FAB9-427B-8937-792ABFB61FBA}">
      <dgm:prSet phldrT="[Text]"/>
      <dgm:spPr/>
      <dgm:t>
        <a:bodyPr/>
        <a:lstStyle/>
        <a:p>
          <a:r>
            <a:rPr lang="de-DE" b="1" dirty="0" smtClean="0"/>
            <a:t>KASUS</a:t>
          </a:r>
          <a:endParaRPr lang="de-DE" dirty="0"/>
        </a:p>
      </dgm:t>
    </dgm:pt>
    <dgm:pt modelId="{42413646-B860-4796-83C6-11140B0876C0}" type="parTrans" cxnId="{72B67CA8-7B38-4521-9BE8-1706F5CF7B81}">
      <dgm:prSet/>
      <dgm:spPr/>
      <dgm:t>
        <a:bodyPr/>
        <a:lstStyle/>
        <a:p>
          <a:endParaRPr lang="de-DE"/>
        </a:p>
      </dgm:t>
    </dgm:pt>
    <dgm:pt modelId="{8AA998CE-B332-483E-A2F7-F35B2011AA56}" type="sibTrans" cxnId="{72B67CA8-7B38-4521-9BE8-1706F5CF7B81}">
      <dgm:prSet/>
      <dgm:spPr/>
      <dgm:t>
        <a:bodyPr/>
        <a:lstStyle/>
        <a:p>
          <a:endParaRPr lang="de-DE"/>
        </a:p>
      </dgm:t>
    </dgm:pt>
    <dgm:pt modelId="{0EB2F2E3-1E3E-4EF3-8413-D511756B47F3}">
      <dgm:prSet phldrT="[Text]"/>
      <dgm:spPr/>
      <dgm:t>
        <a:bodyPr/>
        <a:lstStyle/>
        <a:p>
          <a:r>
            <a:rPr lang="de-DE" b="1" dirty="0" smtClean="0"/>
            <a:t>Morphologisch</a:t>
          </a:r>
          <a:endParaRPr lang="de-DE" dirty="0"/>
        </a:p>
      </dgm:t>
    </dgm:pt>
    <dgm:pt modelId="{055A960E-3FF2-4485-B3EB-9A101737213E}" type="parTrans" cxnId="{9C731F63-E84F-4621-8553-003BDD49CD2E}">
      <dgm:prSet/>
      <dgm:spPr/>
      <dgm:t>
        <a:bodyPr/>
        <a:lstStyle/>
        <a:p>
          <a:endParaRPr lang="de-DE"/>
        </a:p>
      </dgm:t>
    </dgm:pt>
    <dgm:pt modelId="{643BA25E-8518-412A-88E9-F4F65DD65C5A}" type="sibTrans" cxnId="{9C731F63-E84F-4621-8553-003BDD49CD2E}">
      <dgm:prSet/>
      <dgm:spPr/>
      <dgm:t>
        <a:bodyPr/>
        <a:lstStyle/>
        <a:p>
          <a:endParaRPr lang="de-DE"/>
        </a:p>
      </dgm:t>
    </dgm:pt>
    <dgm:pt modelId="{4ABDFB6F-43E3-463F-BFBC-178DC06F9861}">
      <dgm:prSet phldrT="[Text]"/>
      <dgm:spPr/>
      <dgm:t>
        <a:bodyPr/>
        <a:lstStyle/>
        <a:p>
          <a:r>
            <a:rPr lang="de-DE" b="1" dirty="0" smtClean="0"/>
            <a:t>Syntaktisch</a:t>
          </a:r>
          <a:endParaRPr lang="de-DE" dirty="0"/>
        </a:p>
      </dgm:t>
    </dgm:pt>
    <dgm:pt modelId="{166CE4E1-B336-4064-BAD0-DF9BA9F652DA}" type="parTrans" cxnId="{573CAA2D-FD5D-4D86-BEAF-0C9634763618}">
      <dgm:prSet/>
      <dgm:spPr/>
      <dgm:t>
        <a:bodyPr/>
        <a:lstStyle/>
        <a:p>
          <a:endParaRPr lang="de-DE"/>
        </a:p>
      </dgm:t>
    </dgm:pt>
    <dgm:pt modelId="{82BF9092-21C4-420A-A80B-7DDB78EB23C2}" type="sibTrans" cxnId="{573CAA2D-FD5D-4D86-BEAF-0C9634763618}">
      <dgm:prSet/>
      <dgm:spPr/>
      <dgm:t>
        <a:bodyPr/>
        <a:lstStyle/>
        <a:p>
          <a:endParaRPr lang="de-DE"/>
        </a:p>
      </dgm:t>
    </dgm:pt>
    <dgm:pt modelId="{BCA58C34-C2C2-4E95-A50F-AF1C3A86E7E3}" type="pres">
      <dgm:prSet presAssocID="{1A3288E8-2825-4E0A-A27C-D89E93CA7C37}" presName="hierChild1" presStyleCnt="0">
        <dgm:presLayoutVars>
          <dgm:chPref val="1"/>
          <dgm:dir/>
          <dgm:animOne val="branch"/>
          <dgm:animLvl val="lvl"/>
          <dgm:resizeHandles/>
        </dgm:presLayoutVars>
      </dgm:prSet>
      <dgm:spPr/>
      <dgm:t>
        <a:bodyPr/>
        <a:lstStyle/>
        <a:p>
          <a:endParaRPr lang="de-DE"/>
        </a:p>
      </dgm:t>
    </dgm:pt>
    <dgm:pt modelId="{5611C908-049A-494B-8919-850655BC89D5}" type="pres">
      <dgm:prSet presAssocID="{108AA32E-FAB9-427B-8937-792ABFB61FBA}" presName="hierRoot1" presStyleCnt="0"/>
      <dgm:spPr/>
    </dgm:pt>
    <dgm:pt modelId="{1EA29CF1-DD14-48E4-874D-49CFF9164FF0}" type="pres">
      <dgm:prSet presAssocID="{108AA32E-FAB9-427B-8937-792ABFB61FBA}" presName="composite" presStyleCnt="0"/>
      <dgm:spPr/>
    </dgm:pt>
    <dgm:pt modelId="{E2F28306-8660-4671-8252-12762A6A8174}" type="pres">
      <dgm:prSet presAssocID="{108AA32E-FAB9-427B-8937-792ABFB61FBA}" presName="background" presStyleLbl="node0" presStyleIdx="0" presStyleCnt="1"/>
      <dgm:spPr/>
    </dgm:pt>
    <dgm:pt modelId="{FD6D7FED-1A0E-4530-B7B6-8B773A1F6C1F}" type="pres">
      <dgm:prSet presAssocID="{108AA32E-FAB9-427B-8937-792ABFB61FBA}" presName="text" presStyleLbl="fgAcc0" presStyleIdx="0" presStyleCnt="1">
        <dgm:presLayoutVars>
          <dgm:chPref val="3"/>
        </dgm:presLayoutVars>
      </dgm:prSet>
      <dgm:spPr/>
      <dgm:t>
        <a:bodyPr/>
        <a:lstStyle/>
        <a:p>
          <a:endParaRPr lang="de-DE"/>
        </a:p>
      </dgm:t>
    </dgm:pt>
    <dgm:pt modelId="{28683FCA-D761-43AB-BC26-9DB379FDFDF9}" type="pres">
      <dgm:prSet presAssocID="{108AA32E-FAB9-427B-8937-792ABFB61FBA}" presName="hierChild2" presStyleCnt="0"/>
      <dgm:spPr/>
    </dgm:pt>
    <dgm:pt modelId="{C056EB9D-A08C-4C35-9D92-C8DC3FF370AD}" type="pres">
      <dgm:prSet presAssocID="{055A960E-3FF2-4485-B3EB-9A101737213E}" presName="Name10" presStyleLbl="parChTrans1D2" presStyleIdx="0" presStyleCnt="2"/>
      <dgm:spPr/>
      <dgm:t>
        <a:bodyPr/>
        <a:lstStyle/>
        <a:p>
          <a:endParaRPr lang="de-DE"/>
        </a:p>
      </dgm:t>
    </dgm:pt>
    <dgm:pt modelId="{97F31E18-9E69-40A6-A212-D18CF0F4B561}" type="pres">
      <dgm:prSet presAssocID="{0EB2F2E3-1E3E-4EF3-8413-D511756B47F3}" presName="hierRoot2" presStyleCnt="0"/>
      <dgm:spPr/>
    </dgm:pt>
    <dgm:pt modelId="{4807E8A6-218E-41FA-8EC5-A6086001E459}" type="pres">
      <dgm:prSet presAssocID="{0EB2F2E3-1E3E-4EF3-8413-D511756B47F3}" presName="composite2" presStyleCnt="0"/>
      <dgm:spPr/>
    </dgm:pt>
    <dgm:pt modelId="{C8CF9761-4CA7-4D94-A6DF-2CFEB6B02554}" type="pres">
      <dgm:prSet presAssocID="{0EB2F2E3-1E3E-4EF3-8413-D511756B47F3}" presName="background2" presStyleLbl="node2" presStyleIdx="0" presStyleCnt="2"/>
      <dgm:spPr/>
    </dgm:pt>
    <dgm:pt modelId="{02F1C4E9-22F5-400E-A95B-5A0C75904441}" type="pres">
      <dgm:prSet presAssocID="{0EB2F2E3-1E3E-4EF3-8413-D511756B47F3}" presName="text2" presStyleLbl="fgAcc2" presStyleIdx="0" presStyleCnt="2" custScaleX="166928" custLinFactX="-14351" custLinFactNeighborX="-100000" custLinFactNeighborY="117">
        <dgm:presLayoutVars>
          <dgm:chPref val="3"/>
        </dgm:presLayoutVars>
      </dgm:prSet>
      <dgm:spPr/>
      <dgm:t>
        <a:bodyPr/>
        <a:lstStyle/>
        <a:p>
          <a:endParaRPr lang="de-DE"/>
        </a:p>
      </dgm:t>
    </dgm:pt>
    <dgm:pt modelId="{15CC8EEC-C624-499C-BFE6-38BD40B0E1A5}" type="pres">
      <dgm:prSet presAssocID="{0EB2F2E3-1E3E-4EF3-8413-D511756B47F3}" presName="hierChild3" presStyleCnt="0"/>
      <dgm:spPr/>
    </dgm:pt>
    <dgm:pt modelId="{16F838E7-5657-411D-9565-0CE50C9E439D}" type="pres">
      <dgm:prSet presAssocID="{166CE4E1-B336-4064-BAD0-DF9BA9F652DA}" presName="Name10" presStyleLbl="parChTrans1D2" presStyleIdx="1" presStyleCnt="2"/>
      <dgm:spPr/>
      <dgm:t>
        <a:bodyPr/>
        <a:lstStyle/>
        <a:p>
          <a:endParaRPr lang="de-DE"/>
        </a:p>
      </dgm:t>
    </dgm:pt>
    <dgm:pt modelId="{F8D72929-C339-47C8-8FC4-560EAFD8DF8E}" type="pres">
      <dgm:prSet presAssocID="{4ABDFB6F-43E3-463F-BFBC-178DC06F9861}" presName="hierRoot2" presStyleCnt="0"/>
      <dgm:spPr/>
    </dgm:pt>
    <dgm:pt modelId="{2D6901CE-F1B0-4363-9F08-5094E69EBEC2}" type="pres">
      <dgm:prSet presAssocID="{4ABDFB6F-43E3-463F-BFBC-178DC06F9861}" presName="composite2" presStyleCnt="0"/>
      <dgm:spPr/>
    </dgm:pt>
    <dgm:pt modelId="{F39B65D9-13F9-4009-B4EE-05AFE6DF3EBA}" type="pres">
      <dgm:prSet presAssocID="{4ABDFB6F-43E3-463F-BFBC-178DC06F9861}" presName="background2" presStyleLbl="node2" presStyleIdx="1" presStyleCnt="2"/>
      <dgm:spPr/>
    </dgm:pt>
    <dgm:pt modelId="{CBF486CB-958A-49A0-8B98-D35B24DC805B}" type="pres">
      <dgm:prSet presAssocID="{4ABDFB6F-43E3-463F-BFBC-178DC06F9861}" presName="text2" presStyleLbl="fgAcc2" presStyleIdx="1" presStyleCnt="2" custScaleX="158151" custLinFactX="12409" custLinFactNeighborX="100000">
        <dgm:presLayoutVars>
          <dgm:chPref val="3"/>
        </dgm:presLayoutVars>
      </dgm:prSet>
      <dgm:spPr/>
      <dgm:t>
        <a:bodyPr/>
        <a:lstStyle/>
        <a:p>
          <a:endParaRPr lang="de-DE"/>
        </a:p>
      </dgm:t>
    </dgm:pt>
    <dgm:pt modelId="{A661F6D8-3DBE-4442-8C4D-3FD80CA23E11}" type="pres">
      <dgm:prSet presAssocID="{4ABDFB6F-43E3-463F-BFBC-178DC06F9861}" presName="hierChild3" presStyleCnt="0"/>
      <dgm:spPr/>
    </dgm:pt>
  </dgm:ptLst>
  <dgm:cxnLst>
    <dgm:cxn modelId="{8F2265DE-0726-41EF-8AFF-D275DD9135D3}" type="presOf" srcId="{055A960E-3FF2-4485-B3EB-9A101737213E}" destId="{C056EB9D-A08C-4C35-9D92-C8DC3FF370AD}" srcOrd="0" destOrd="0" presId="urn:microsoft.com/office/officeart/2005/8/layout/hierarchy1"/>
    <dgm:cxn modelId="{E7A70CBE-87C0-46CC-916E-59579A85D5EC}" type="presOf" srcId="{0EB2F2E3-1E3E-4EF3-8413-D511756B47F3}" destId="{02F1C4E9-22F5-400E-A95B-5A0C75904441}" srcOrd="0" destOrd="0" presId="urn:microsoft.com/office/officeart/2005/8/layout/hierarchy1"/>
    <dgm:cxn modelId="{9C731F63-E84F-4621-8553-003BDD49CD2E}" srcId="{108AA32E-FAB9-427B-8937-792ABFB61FBA}" destId="{0EB2F2E3-1E3E-4EF3-8413-D511756B47F3}" srcOrd="0" destOrd="0" parTransId="{055A960E-3FF2-4485-B3EB-9A101737213E}" sibTransId="{643BA25E-8518-412A-88E9-F4F65DD65C5A}"/>
    <dgm:cxn modelId="{573CAA2D-FD5D-4D86-BEAF-0C9634763618}" srcId="{108AA32E-FAB9-427B-8937-792ABFB61FBA}" destId="{4ABDFB6F-43E3-463F-BFBC-178DC06F9861}" srcOrd="1" destOrd="0" parTransId="{166CE4E1-B336-4064-BAD0-DF9BA9F652DA}" sibTransId="{82BF9092-21C4-420A-A80B-7DDB78EB23C2}"/>
    <dgm:cxn modelId="{EA413517-A180-431A-A1DD-4C38B0A28E32}" type="presOf" srcId="{166CE4E1-B336-4064-BAD0-DF9BA9F652DA}" destId="{16F838E7-5657-411D-9565-0CE50C9E439D}" srcOrd="0" destOrd="0" presId="urn:microsoft.com/office/officeart/2005/8/layout/hierarchy1"/>
    <dgm:cxn modelId="{A7D15005-FB33-402C-A779-98D7B6107242}" type="presOf" srcId="{108AA32E-FAB9-427B-8937-792ABFB61FBA}" destId="{FD6D7FED-1A0E-4530-B7B6-8B773A1F6C1F}" srcOrd="0" destOrd="0" presId="urn:microsoft.com/office/officeart/2005/8/layout/hierarchy1"/>
    <dgm:cxn modelId="{72B67CA8-7B38-4521-9BE8-1706F5CF7B81}" srcId="{1A3288E8-2825-4E0A-A27C-D89E93CA7C37}" destId="{108AA32E-FAB9-427B-8937-792ABFB61FBA}" srcOrd="0" destOrd="0" parTransId="{42413646-B860-4796-83C6-11140B0876C0}" sibTransId="{8AA998CE-B332-483E-A2F7-F35B2011AA56}"/>
    <dgm:cxn modelId="{58108FBF-1968-46A0-A6D5-C57E21EBAA76}" type="presOf" srcId="{1A3288E8-2825-4E0A-A27C-D89E93CA7C37}" destId="{BCA58C34-C2C2-4E95-A50F-AF1C3A86E7E3}" srcOrd="0" destOrd="0" presId="urn:microsoft.com/office/officeart/2005/8/layout/hierarchy1"/>
    <dgm:cxn modelId="{A1389470-B664-4B00-89F1-E989D3C64988}" type="presOf" srcId="{4ABDFB6F-43E3-463F-BFBC-178DC06F9861}" destId="{CBF486CB-958A-49A0-8B98-D35B24DC805B}" srcOrd="0" destOrd="0" presId="urn:microsoft.com/office/officeart/2005/8/layout/hierarchy1"/>
    <dgm:cxn modelId="{0552A4EC-DBA2-4585-9E7A-C212C185F315}" type="presParOf" srcId="{BCA58C34-C2C2-4E95-A50F-AF1C3A86E7E3}" destId="{5611C908-049A-494B-8919-850655BC89D5}" srcOrd="0" destOrd="0" presId="urn:microsoft.com/office/officeart/2005/8/layout/hierarchy1"/>
    <dgm:cxn modelId="{A086333B-79A9-4C52-B6CF-8888C8C70F68}" type="presParOf" srcId="{5611C908-049A-494B-8919-850655BC89D5}" destId="{1EA29CF1-DD14-48E4-874D-49CFF9164FF0}" srcOrd="0" destOrd="0" presId="urn:microsoft.com/office/officeart/2005/8/layout/hierarchy1"/>
    <dgm:cxn modelId="{9AC796BE-19F3-4320-B084-2008BC4E29FA}" type="presParOf" srcId="{1EA29CF1-DD14-48E4-874D-49CFF9164FF0}" destId="{E2F28306-8660-4671-8252-12762A6A8174}" srcOrd="0" destOrd="0" presId="urn:microsoft.com/office/officeart/2005/8/layout/hierarchy1"/>
    <dgm:cxn modelId="{93FE0FD7-3931-4274-8DBE-8AA2D3A9AA66}" type="presParOf" srcId="{1EA29CF1-DD14-48E4-874D-49CFF9164FF0}" destId="{FD6D7FED-1A0E-4530-B7B6-8B773A1F6C1F}" srcOrd="1" destOrd="0" presId="urn:microsoft.com/office/officeart/2005/8/layout/hierarchy1"/>
    <dgm:cxn modelId="{63278A13-8218-4A02-874B-F0F0D5B23FC7}" type="presParOf" srcId="{5611C908-049A-494B-8919-850655BC89D5}" destId="{28683FCA-D761-43AB-BC26-9DB379FDFDF9}" srcOrd="1" destOrd="0" presId="urn:microsoft.com/office/officeart/2005/8/layout/hierarchy1"/>
    <dgm:cxn modelId="{C8F65FDC-4A0D-4372-83EE-B78B7832D211}" type="presParOf" srcId="{28683FCA-D761-43AB-BC26-9DB379FDFDF9}" destId="{C056EB9D-A08C-4C35-9D92-C8DC3FF370AD}" srcOrd="0" destOrd="0" presId="urn:microsoft.com/office/officeart/2005/8/layout/hierarchy1"/>
    <dgm:cxn modelId="{C0D87AF7-8229-4D36-BFB8-039D0E109F2C}" type="presParOf" srcId="{28683FCA-D761-43AB-BC26-9DB379FDFDF9}" destId="{97F31E18-9E69-40A6-A212-D18CF0F4B561}" srcOrd="1" destOrd="0" presId="urn:microsoft.com/office/officeart/2005/8/layout/hierarchy1"/>
    <dgm:cxn modelId="{8699CA11-8094-433D-815C-24EA3B2234AC}" type="presParOf" srcId="{97F31E18-9E69-40A6-A212-D18CF0F4B561}" destId="{4807E8A6-218E-41FA-8EC5-A6086001E459}" srcOrd="0" destOrd="0" presId="urn:microsoft.com/office/officeart/2005/8/layout/hierarchy1"/>
    <dgm:cxn modelId="{FDC274F9-7779-4985-8B5E-EDD396053E7A}" type="presParOf" srcId="{4807E8A6-218E-41FA-8EC5-A6086001E459}" destId="{C8CF9761-4CA7-4D94-A6DF-2CFEB6B02554}" srcOrd="0" destOrd="0" presId="urn:microsoft.com/office/officeart/2005/8/layout/hierarchy1"/>
    <dgm:cxn modelId="{B2DA226A-C328-430A-A04C-5689001D4841}" type="presParOf" srcId="{4807E8A6-218E-41FA-8EC5-A6086001E459}" destId="{02F1C4E9-22F5-400E-A95B-5A0C75904441}" srcOrd="1" destOrd="0" presId="urn:microsoft.com/office/officeart/2005/8/layout/hierarchy1"/>
    <dgm:cxn modelId="{DE7D186A-7EB8-461F-BD25-9E1BE5851A95}" type="presParOf" srcId="{97F31E18-9E69-40A6-A212-D18CF0F4B561}" destId="{15CC8EEC-C624-499C-BFE6-38BD40B0E1A5}" srcOrd="1" destOrd="0" presId="urn:microsoft.com/office/officeart/2005/8/layout/hierarchy1"/>
    <dgm:cxn modelId="{B0A169F4-511E-402A-ABC5-B4926885C4D2}" type="presParOf" srcId="{28683FCA-D761-43AB-BC26-9DB379FDFDF9}" destId="{16F838E7-5657-411D-9565-0CE50C9E439D}" srcOrd="2" destOrd="0" presId="urn:microsoft.com/office/officeart/2005/8/layout/hierarchy1"/>
    <dgm:cxn modelId="{9776B80C-B0B5-474C-ACD0-41E3F15EFBB8}" type="presParOf" srcId="{28683FCA-D761-43AB-BC26-9DB379FDFDF9}" destId="{F8D72929-C339-47C8-8FC4-560EAFD8DF8E}" srcOrd="3" destOrd="0" presId="urn:microsoft.com/office/officeart/2005/8/layout/hierarchy1"/>
    <dgm:cxn modelId="{37C576EA-2CA0-42D0-884E-34F9BDE60460}" type="presParOf" srcId="{F8D72929-C339-47C8-8FC4-560EAFD8DF8E}" destId="{2D6901CE-F1B0-4363-9F08-5094E69EBEC2}" srcOrd="0" destOrd="0" presId="urn:microsoft.com/office/officeart/2005/8/layout/hierarchy1"/>
    <dgm:cxn modelId="{0D79A782-E77B-4675-A0B1-91EA3CA69111}" type="presParOf" srcId="{2D6901CE-F1B0-4363-9F08-5094E69EBEC2}" destId="{F39B65D9-13F9-4009-B4EE-05AFE6DF3EBA}" srcOrd="0" destOrd="0" presId="urn:microsoft.com/office/officeart/2005/8/layout/hierarchy1"/>
    <dgm:cxn modelId="{29CA8103-9F03-4641-B62C-BA2E5F6D97C7}" type="presParOf" srcId="{2D6901CE-F1B0-4363-9F08-5094E69EBEC2}" destId="{CBF486CB-958A-49A0-8B98-D35B24DC805B}" srcOrd="1" destOrd="0" presId="urn:microsoft.com/office/officeart/2005/8/layout/hierarchy1"/>
    <dgm:cxn modelId="{BD0C46BB-9AD1-41B1-9F9E-EF665C4D8759}" type="presParOf" srcId="{F8D72929-C339-47C8-8FC4-560EAFD8DF8E}" destId="{A661F6D8-3DBE-4442-8C4D-3FD80CA23E11}" srcOrd="1" destOrd="0" presId="urn:microsoft.com/office/officeart/2005/8/layout/hierarchy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3.xml><?xml version="1.0" encoding="utf-8"?>
<dgm:dataModel xmlns:dgm="http://schemas.openxmlformats.org/drawingml/2006/diagram" xmlns:a="http://schemas.openxmlformats.org/drawingml/2006/main">
  <dgm:ptLst>
    <dgm:pt modelId="{091C8D71-9022-494B-8F50-F09060449720}" type="doc">
      <dgm:prSet loTypeId="urn:microsoft.com/office/officeart/2005/8/layout/default#72" loCatId="list" qsTypeId="urn:microsoft.com/office/officeart/2005/8/quickstyle/3d2" qsCatId="3D" csTypeId="urn:microsoft.com/office/officeart/2005/8/colors/accent1_2" csCatId="accent1" phldr="1"/>
      <dgm:spPr/>
      <dgm:t>
        <a:bodyPr/>
        <a:lstStyle/>
        <a:p>
          <a:endParaRPr lang="de-DE"/>
        </a:p>
      </dgm:t>
    </dgm:pt>
    <dgm:pt modelId="{E2EFE4C3-2191-4879-AFA7-5451D0EF8966}">
      <dgm:prSet phldrT="[Text]"/>
      <dgm:spPr/>
      <dgm:t>
        <a:bodyPr/>
        <a:lstStyle/>
        <a:p>
          <a:r>
            <a:rPr lang="de-DE" b="1" dirty="0" smtClean="0">
              <a:sym typeface="Symbol"/>
            </a:rPr>
            <a:t></a:t>
          </a:r>
          <a:r>
            <a:rPr lang="de-DE" b="1" dirty="0" smtClean="0"/>
            <a:t> IM FOLGENDEN NUR MORPHOLOGISCH KODIERTE KATEGORIEN!</a:t>
          </a:r>
          <a:endParaRPr lang="de-DE" dirty="0"/>
        </a:p>
      </dgm:t>
    </dgm:pt>
    <dgm:pt modelId="{71D4E430-1C35-40A8-8ACA-837C578982C8}" type="parTrans" cxnId="{AF231991-067C-4133-9444-510226D2E396}">
      <dgm:prSet/>
      <dgm:spPr/>
      <dgm:t>
        <a:bodyPr/>
        <a:lstStyle/>
        <a:p>
          <a:endParaRPr lang="de-DE"/>
        </a:p>
      </dgm:t>
    </dgm:pt>
    <dgm:pt modelId="{7DA9DA4D-B67A-4848-8272-DF796663A558}" type="sibTrans" cxnId="{AF231991-067C-4133-9444-510226D2E396}">
      <dgm:prSet/>
      <dgm:spPr/>
      <dgm:t>
        <a:bodyPr/>
        <a:lstStyle/>
        <a:p>
          <a:endParaRPr lang="de-DE"/>
        </a:p>
      </dgm:t>
    </dgm:pt>
    <dgm:pt modelId="{D6F05F83-BAC7-406B-AE91-84A751B4EED6}" type="pres">
      <dgm:prSet presAssocID="{091C8D71-9022-494B-8F50-F09060449720}" presName="diagram" presStyleCnt="0">
        <dgm:presLayoutVars>
          <dgm:dir/>
          <dgm:resizeHandles val="exact"/>
        </dgm:presLayoutVars>
      </dgm:prSet>
      <dgm:spPr/>
      <dgm:t>
        <a:bodyPr/>
        <a:lstStyle/>
        <a:p>
          <a:endParaRPr lang="de-DE"/>
        </a:p>
      </dgm:t>
    </dgm:pt>
    <dgm:pt modelId="{BD4657A0-7CDC-43FD-AE91-3DC0BBFBCA23}" type="pres">
      <dgm:prSet presAssocID="{E2EFE4C3-2191-4879-AFA7-5451D0EF8966}" presName="node" presStyleLbl="node1" presStyleIdx="0" presStyleCnt="1" custScaleX="503313">
        <dgm:presLayoutVars>
          <dgm:bulletEnabled val="1"/>
        </dgm:presLayoutVars>
      </dgm:prSet>
      <dgm:spPr/>
      <dgm:t>
        <a:bodyPr/>
        <a:lstStyle/>
        <a:p>
          <a:endParaRPr lang="de-DE"/>
        </a:p>
      </dgm:t>
    </dgm:pt>
  </dgm:ptLst>
  <dgm:cxnLst>
    <dgm:cxn modelId="{AF231991-067C-4133-9444-510226D2E396}" srcId="{091C8D71-9022-494B-8F50-F09060449720}" destId="{E2EFE4C3-2191-4879-AFA7-5451D0EF8966}" srcOrd="0" destOrd="0" parTransId="{71D4E430-1C35-40A8-8ACA-837C578982C8}" sibTransId="{7DA9DA4D-B67A-4848-8272-DF796663A558}"/>
    <dgm:cxn modelId="{70565EBE-63E2-4B2A-843E-F80736CED630}" type="presOf" srcId="{091C8D71-9022-494B-8F50-F09060449720}" destId="{D6F05F83-BAC7-406B-AE91-84A751B4EED6}" srcOrd="0" destOrd="0" presId="urn:microsoft.com/office/officeart/2005/8/layout/default#72"/>
    <dgm:cxn modelId="{4E3D50CD-1893-494E-8A6F-6F9B297A3F05}" type="presOf" srcId="{E2EFE4C3-2191-4879-AFA7-5451D0EF8966}" destId="{BD4657A0-7CDC-43FD-AE91-3DC0BBFBCA23}" srcOrd="0" destOrd="0" presId="urn:microsoft.com/office/officeart/2005/8/layout/default#72"/>
    <dgm:cxn modelId="{62FF544A-B431-432B-BC9B-CC03B19CBB74}" type="presParOf" srcId="{D6F05F83-BAC7-406B-AE91-84A751B4EED6}" destId="{BD4657A0-7CDC-43FD-AE91-3DC0BBFBCA23}" srcOrd="0" destOrd="0" presId="urn:microsoft.com/office/officeart/2005/8/layout/default#7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4.xml><?xml version="1.0" encoding="utf-8"?>
<dgm:dataModel xmlns:dgm="http://schemas.openxmlformats.org/drawingml/2006/diagram" xmlns:a="http://schemas.openxmlformats.org/drawingml/2006/main">
  <dgm:ptLst>
    <dgm:pt modelId="{27F3135D-B9C3-4EC9-B20F-584BDB57223E}" type="doc">
      <dgm:prSet loTypeId="urn:microsoft.com/office/officeart/2005/8/layout/hList1" loCatId="list" qsTypeId="urn:microsoft.com/office/officeart/2005/8/quickstyle/3d2" qsCatId="3D" csTypeId="urn:microsoft.com/office/officeart/2005/8/colors/accent1_2" csCatId="accent1" phldr="1"/>
      <dgm:spPr/>
      <dgm:t>
        <a:bodyPr/>
        <a:lstStyle/>
        <a:p>
          <a:endParaRPr lang="de-DE"/>
        </a:p>
      </dgm:t>
    </dgm:pt>
    <dgm:pt modelId="{5AB4F8A9-2B90-4569-87C3-09CDE02B6F4B}">
      <dgm:prSet phldrT="[Text]" custT="1"/>
      <dgm:spPr/>
      <dgm:t>
        <a:bodyPr/>
        <a:lstStyle/>
        <a:p>
          <a:r>
            <a:rPr lang="de-DE" sz="2000" dirty="0" smtClean="0"/>
            <a:t>KASUS</a:t>
          </a:r>
          <a:endParaRPr lang="de-DE" sz="2000" dirty="0"/>
        </a:p>
      </dgm:t>
    </dgm:pt>
    <dgm:pt modelId="{9F16CEB4-E32F-4E48-B53B-539662421A79}" type="parTrans" cxnId="{CFE784FC-FFF8-4921-92AA-3936905B8E41}">
      <dgm:prSet/>
      <dgm:spPr/>
      <dgm:t>
        <a:bodyPr/>
        <a:lstStyle/>
        <a:p>
          <a:endParaRPr lang="de-DE"/>
        </a:p>
      </dgm:t>
    </dgm:pt>
    <dgm:pt modelId="{E4886FD8-DDAD-4025-BFFD-BBACBF80A10D}" type="sibTrans" cxnId="{CFE784FC-FFF8-4921-92AA-3936905B8E41}">
      <dgm:prSet/>
      <dgm:spPr/>
      <dgm:t>
        <a:bodyPr/>
        <a:lstStyle/>
        <a:p>
          <a:endParaRPr lang="de-DE"/>
        </a:p>
      </dgm:t>
    </dgm:pt>
    <dgm:pt modelId="{6465CF7F-BA50-4971-9C6E-B99E270E40CF}">
      <dgm:prSet phldrT="[Text]" custT="1"/>
      <dgm:spPr/>
      <dgm:t>
        <a:bodyPr/>
        <a:lstStyle/>
        <a:p>
          <a:r>
            <a:rPr lang="de-DE" sz="2000" b="1" dirty="0" smtClean="0"/>
            <a:t>Kotext-bedingte morphologische Variation</a:t>
          </a:r>
          <a:endParaRPr lang="de-DE" sz="2000" dirty="0"/>
        </a:p>
      </dgm:t>
    </dgm:pt>
    <dgm:pt modelId="{4C0D432E-88E7-40F0-B969-14FB31435527}" type="parTrans" cxnId="{45D0B42F-1D82-4F7F-A05C-8EA0E70D43D9}">
      <dgm:prSet/>
      <dgm:spPr/>
      <dgm:t>
        <a:bodyPr/>
        <a:lstStyle/>
        <a:p>
          <a:endParaRPr lang="de-DE"/>
        </a:p>
      </dgm:t>
    </dgm:pt>
    <dgm:pt modelId="{F1E0394B-D195-485E-86BE-20382CDBCA82}" type="sibTrans" cxnId="{45D0B42F-1D82-4F7F-A05C-8EA0E70D43D9}">
      <dgm:prSet/>
      <dgm:spPr/>
      <dgm:t>
        <a:bodyPr/>
        <a:lstStyle/>
        <a:p>
          <a:endParaRPr lang="de-DE"/>
        </a:p>
      </dgm:t>
    </dgm:pt>
    <dgm:pt modelId="{596D14FC-6EF4-4CDF-B5B2-9EE9543C6DC3}">
      <dgm:prSet phldrT="[Text]" custT="1"/>
      <dgm:spPr/>
      <dgm:t>
        <a:bodyPr/>
        <a:lstStyle/>
        <a:p>
          <a:r>
            <a:rPr lang="de-DE" sz="2000" dirty="0" smtClean="0"/>
            <a:t>Numerus</a:t>
          </a:r>
          <a:endParaRPr lang="de-DE" sz="2000" dirty="0"/>
        </a:p>
      </dgm:t>
    </dgm:pt>
    <dgm:pt modelId="{ADD98B01-E761-467D-A82A-8CC86A69F596}" type="parTrans" cxnId="{A82BF64D-5A0D-4375-9842-F1D2D458A57A}">
      <dgm:prSet/>
      <dgm:spPr/>
      <dgm:t>
        <a:bodyPr/>
        <a:lstStyle/>
        <a:p>
          <a:endParaRPr lang="de-DE"/>
        </a:p>
      </dgm:t>
    </dgm:pt>
    <dgm:pt modelId="{329A7A8C-D6E3-48E2-835F-047C60915465}" type="sibTrans" cxnId="{A82BF64D-5A0D-4375-9842-F1D2D458A57A}">
      <dgm:prSet/>
      <dgm:spPr/>
      <dgm:t>
        <a:bodyPr/>
        <a:lstStyle/>
        <a:p>
          <a:endParaRPr lang="de-DE"/>
        </a:p>
      </dgm:t>
    </dgm:pt>
    <dgm:pt modelId="{FB7B04C6-290F-43F6-A050-E3732E82B36E}">
      <dgm:prSet phldrT="[Text]" custT="1"/>
      <dgm:spPr/>
      <dgm:t>
        <a:bodyPr/>
        <a:lstStyle/>
        <a:p>
          <a:r>
            <a:rPr lang="de-DE" sz="2000" b="1" dirty="0" smtClean="0"/>
            <a:t>Kontext-bedingte morphologische Variation</a:t>
          </a:r>
          <a:endParaRPr lang="de-DE" sz="2000" dirty="0"/>
        </a:p>
      </dgm:t>
    </dgm:pt>
    <dgm:pt modelId="{B928F26D-A4E0-42A9-B054-F9F2BCC93A67}" type="parTrans" cxnId="{A90BC111-6F1A-4A74-BB16-9FB2750158F2}">
      <dgm:prSet/>
      <dgm:spPr/>
      <dgm:t>
        <a:bodyPr/>
        <a:lstStyle/>
        <a:p>
          <a:endParaRPr lang="de-DE"/>
        </a:p>
      </dgm:t>
    </dgm:pt>
    <dgm:pt modelId="{CDD1B87C-CFBD-4346-BA90-8771F65F5BE0}" type="sibTrans" cxnId="{A90BC111-6F1A-4A74-BB16-9FB2750158F2}">
      <dgm:prSet/>
      <dgm:spPr/>
      <dgm:t>
        <a:bodyPr/>
        <a:lstStyle/>
        <a:p>
          <a:endParaRPr lang="de-DE"/>
        </a:p>
      </dgm:t>
    </dgm:pt>
    <dgm:pt modelId="{DB8477B9-8722-45B0-9D39-DC7FED1E6EAA}">
      <dgm:prSet phldrT="[Text]" custT="1"/>
      <dgm:spPr/>
      <dgm:t>
        <a:bodyPr/>
        <a:lstStyle/>
        <a:p>
          <a:r>
            <a:rPr lang="de-DE" sz="2000" dirty="0" smtClean="0"/>
            <a:t>Genus</a:t>
          </a:r>
          <a:endParaRPr lang="de-DE" sz="2000" dirty="0"/>
        </a:p>
      </dgm:t>
    </dgm:pt>
    <dgm:pt modelId="{555D7FAD-89C7-4EAD-90ED-2922E5292BF6}" type="parTrans" cxnId="{24314014-49EE-42A3-8C13-AE5B70417050}">
      <dgm:prSet/>
      <dgm:spPr/>
      <dgm:t>
        <a:bodyPr/>
        <a:lstStyle/>
        <a:p>
          <a:endParaRPr lang="de-DE"/>
        </a:p>
      </dgm:t>
    </dgm:pt>
    <dgm:pt modelId="{9231B8AB-F9D8-49A5-9445-E10B6A7189AA}" type="sibTrans" cxnId="{24314014-49EE-42A3-8C13-AE5B70417050}">
      <dgm:prSet/>
      <dgm:spPr/>
      <dgm:t>
        <a:bodyPr/>
        <a:lstStyle/>
        <a:p>
          <a:endParaRPr lang="de-DE"/>
        </a:p>
      </dgm:t>
    </dgm:pt>
    <dgm:pt modelId="{2982E162-805C-4A95-9490-C729138FC133}">
      <dgm:prSet phldrT="[Text]" custT="1"/>
      <dgm:spPr/>
      <dgm:t>
        <a:bodyPr/>
        <a:lstStyle/>
        <a:p>
          <a:r>
            <a:rPr lang="de-DE" sz="2000" b="1" dirty="0" smtClean="0"/>
            <a:t>Klassifikations-bedingte morphologische Variation</a:t>
          </a:r>
          <a:endParaRPr lang="de-DE" sz="2000" dirty="0"/>
        </a:p>
      </dgm:t>
    </dgm:pt>
    <dgm:pt modelId="{E01C74E3-F50C-4C09-BCDB-BEEC68D9A885}" type="parTrans" cxnId="{E706C955-2224-4A0E-8413-4132F4E7DE60}">
      <dgm:prSet/>
      <dgm:spPr/>
      <dgm:t>
        <a:bodyPr/>
        <a:lstStyle/>
        <a:p>
          <a:endParaRPr lang="de-DE"/>
        </a:p>
      </dgm:t>
    </dgm:pt>
    <dgm:pt modelId="{12B0680E-0945-49DE-9A1D-1C64A54867BE}" type="sibTrans" cxnId="{E706C955-2224-4A0E-8413-4132F4E7DE60}">
      <dgm:prSet/>
      <dgm:spPr/>
      <dgm:t>
        <a:bodyPr/>
        <a:lstStyle/>
        <a:p>
          <a:endParaRPr lang="de-DE"/>
        </a:p>
      </dgm:t>
    </dgm:pt>
    <dgm:pt modelId="{DAA26EAC-E917-4912-94C6-F33C317A89C2}" type="pres">
      <dgm:prSet presAssocID="{27F3135D-B9C3-4EC9-B20F-584BDB57223E}" presName="Name0" presStyleCnt="0">
        <dgm:presLayoutVars>
          <dgm:dir/>
          <dgm:animLvl val="lvl"/>
          <dgm:resizeHandles val="exact"/>
        </dgm:presLayoutVars>
      </dgm:prSet>
      <dgm:spPr/>
      <dgm:t>
        <a:bodyPr/>
        <a:lstStyle/>
        <a:p>
          <a:endParaRPr lang="de-DE"/>
        </a:p>
      </dgm:t>
    </dgm:pt>
    <dgm:pt modelId="{E75E4414-41CD-44E2-93F4-F6D7859BD2BF}" type="pres">
      <dgm:prSet presAssocID="{5AB4F8A9-2B90-4569-87C3-09CDE02B6F4B}" presName="composite" presStyleCnt="0"/>
      <dgm:spPr/>
    </dgm:pt>
    <dgm:pt modelId="{847BEAB0-D91B-4D17-B355-3184D768E431}" type="pres">
      <dgm:prSet presAssocID="{5AB4F8A9-2B90-4569-87C3-09CDE02B6F4B}" presName="parTx" presStyleLbl="alignNode1" presStyleIdx="0" presStyleCnt="3">
        <dgm:presLayoutVars>
          <dgm:chMax val="0"/>
          <dgm:chPref val="0"/>
          <dgm:bulletEnabled val="1"/>
        </dgm:presLayoutVars>
      </dgm:prSet>
      <dgm:spPr/>
      <dgm:t>
        <a:bodyPr/>
        <a:lstStyle/>
        <a:p>
          <a:endParaRPr lang="de-DE"/>
        </a:p>
      </dgm:t>
    </dgm:pt>
    <dgm:pt modelId="{1A68947C-4DEB-4AA0-94F6-E2E113495987}" type="pres">
      <dgm:prSet presAssocID="{5AB4F8A9-2B90-4569-87C3-09CDE02B6F4B}" presName="desTx" presStyleLbl="alignAccFollowNode1" presStyleIdx="0" presStyleCnt="3">
        <dgm:presLayoutVars>
          <dgm:bulletEnabled val="1"/>
        </dgm:presLayoutVars>
      </dgm:prSet>
      <dgm:spPr/>
      <dgm:t>
        <a:bodyPr/>
        <a:lstStyle/>
        <a:p>
          <a:endParaRPr lang="de-DE"/>
        </a:p>
      </dgm:t>
    </dgm:pt>
    <dgm:pt modelId="{B21843B7-F24A-43D4-9089-9C14A4EE2308}" type="pres">
      <dgm:prSet presAssocID="{E4886FD8-DDAD-4025-BFFD-BBACBF80A10D}" presName="space" presStyleCnt="0"/>
      <dgm:spPr/>
    </dgm:pt>
    <dgm:pt modelId="{7AF58F20-9B74-4BDC-8B57-9BC31422D2D5}" type="pres">
      <dgm:prSet presAssocID="{596D14FC-6EF4-4CDF-B5B2-9EE9543C6DC3}" presName="composite" presStyleCnt="0"/>
      <dgm:spPr/>
    </dgm:pt>
    <dgm:pt modelId="{8C845E7B-B279-462B-B1F6-57DA1A4A1B50}" type="pres">
      <dgm:prSet presAssocID="{596D14FC-6EF4-4CDF-B5B2-9EE9543C6DC3}" presName="parTx" presStyleLbl="alignNode1" presStyleIdx="1" presStyleCnt="3">
        <dgm:presLayoutVars>
          <dgm:chMax val="0"/>
          <dgm:chPref val="0"/>
          <dgm:bulletEnabled val="1"/>
        </dgm:presLayoutVars>
      </dgm:prSet>
      <dgm:spPr/>
      <dgm:t>
        <a:bodyPr/>
        <a:lstStyle/>
        <a:p>
          <a:endParaRPr lang="de-DE"/>
        </a:p>
      </dgm:t>
    </dgm:pt>
    <dgm:pt modelId="{4E2011D4-7211-4A6E-AB7A-BC9F79027FED}" type="pres">
      <dgm:prSet presAssocID="{596D14FC-6EF4-4CDF-B5B2-9EE9543C6DC3}" presName="desTx" presStyleLbl="alignAccFollowNode1" presStyleIdx="1" presStyleCnt="3">
        <dgm:presLayoutVars>
          <dgm:bulletEnabled val="1"/>
        </dgm:presLayoutVars>
      </dgm:prSet>
      <dgm:spPr/>
      <dgm:t>
        <a:bodyPr/>
        <a:lstStyle/>
        <a:p>
          <a:endParaRPr lang="de-DE"/>
        </a:p>
      </dgm:t>
    </dgm:pt>
    <dgm:pt modelId="{A7940782-02C5-4D74-ABBE-7BFD6FB9438C}" type="pres">
      <dgm:prSet presAssocID="{329A7A8C-D6E3-48E2-835F-047C60915465}" presName="space" presStyleCnt="0"/>
      <dgm:spPr/>
    </dgm:pt>
    <dgm:pt modelId="{85E6AE5A-B030-4AF5-BC2F-217F9B7BA24F}" type="pres">
      <dgm:prSet presAssocID="{DB8477B9-8722-45B0-9D39-DC7FED1E6EAA}" presName="composite" presStyleCnt="0"/>
      <dgm:spPr/>
    </dgm:pt>
    <dgm:pt modelId="{8C55D792-17AC-4829-9544-63E432085276}" type="pres">
      <dgm:prSet presAssocID="{DB8477B9-8722-45B0-9D39-DC7FED1E6EAA}" presName="parTx" presStyleLbl="alignNode1" presStyleIdx="2" presStyleCnt="3">
        <dgm:presLayoutVars>
          <dgm:chMax val="0"/>
          <dgm:chPref val="0"/>
          <dgm:bulletEnabled val="1"/>
        </dgm:presLayoutVars>
      </dgm:prSet>
      <dgm:spPr/>
      <dgm:t>
        <a:bodyPr/>
        <a:lstStyle/>
        <a:p>
          <a:endParaRPr lang="de-DE"/>
        </a:p>
      </dgm:t>
    </dgm:pt>
    <dgm:pt modelId="{B91FDDFC-6EBD-407A-B124-E7A2FDBD02C4}" type="pres">
      <dgm:prSet presAssocID="{DB8477B9-8722-45B0-9D39-DC7FED1E6EAA}" presName="desTx" presStyleLbl="alignAccFollowNode1" presStyleIdx="2" presStyleCnt="3" custScaleY="100000">
        <dgm:presLayoutVars>
          <dgm:bulletEnabled val="1"/>
        </dgm:presLayoutVars>
      </dgm:prSet>
      <dgm:spPr/>
      <dgm:t>
        <a:bodyPr/>
        <a:lstStyle/>
        <a:p>
          <a:endParaRPr lang="de-DE"/>
        </a:p>
      </dgm:t>
    </dgm:pt>
  </dgm:ptLst>
  <dgm:cxnLst>
    <dgm:cxn modelId="{A90BC111-6F1A-4A74-BB16-9FB2750158F2}" srcId="{596D14FC-6EF4-4CDF-B5B2-9EE9543C6DC3}" destId="{FB7B04C6-290F-43F6-A050-E3732E82B36E}" srcOrd="0" destOrd="0" parTransId="{B928F26D-A4E0-42A9-B054-F9F2BCC93A67}" sibTransId="{CDD1B87C-CFBD-4346-BA90-8771F65F5BE0}"/>
    <dgm:cxn modelId="{A82BF64D-5A0D-4375-9842-F1D2D458A57A}" srcId="{27F3135D-B9C3-4EC9-B20F-584BDB57223E}" destId="{596D14FC-6EF4-4CDF-B5B2-9EE9543C6DC3}" srcOrd="1" destOrd="0" parTransId="{ADD98B01-E761-467D-A82A-8CC86A69F596}" sibTransId="{329A7A8C-D6E3-48E2-835F-047C60915465}"/>
    <dgm:cxn modelId="{7EE79C68-429E-49F7-AA94-CA126091AFA0}" type="presOf" srcId="{DB8477B9-8722-45B0-9D39-DC7FED1E6EAA}" destId="{8C55D792-17AC-4829-9544-63E432085276}" srcOrd="0" destOrd="0" presId="urn:microsoft.com/office/officeart/2005/8/layout/hList1"/>
    <dgm:cxn modelId="{E706C955-2224-4A0E-8413-4132F4E7DE60}" srcId="{DB8477B9-8722-45B0-9D39-DC7FED1E6EAA}" destId="{2982E162-805C-4A95-9490-C729138FC133}" srcOrd="0" destOrd="0" parTransId="{E01C74E3-F50C-4C09-BCDB-BEEC68D9A885}" sibTransId="{12B0680E-0945-49DE-9A1D-1C64A54867BE}"/>
    <dgm:cxn modelId="{B3E333CE-8B55-48E6-A559-8ACA67F6F28D}" type="presOf" srcId="{6465CF7F-BA50-4971-9C6E-B99E270E40CF}" destId="{1A68947C-4DEB-4AA0-94F6-E2E113495987}" srcOrd="0" destOrd="0" presId="urn:microsoft.com/office/officeart/2005/8/layout/hList1"/>
    <dgm:cxn modelId="{45D0B42F-1D82-4F7F-A05C-8EA0E70D43D9}" srcId="{5AB4F8A9-2B90-4569-87C3-09CDE02B6F4B}" destId="{6465CF7F-BA50-4971-9C6E-B99E270E40CF}" srcOrd="0" destOrd="0" parTransId="{4C0D432E-88E7-40F0-B969-14FB31435527}" sibTransId="{F1E0394B-D195-485E-86BE-20382CDBCA82}"/>
    <dgm:cxn modelId="{24314014-49EE-42A3-8C13-AE5B70417050}" srcId="{27F3135D-B9C3-4EC9-B20F-584BDB57223E}" destId="{DB8477B9-8722-45B0-9D39-DC7FED1E6EAA}" srcOrd="2" destOrd="0" parTransId="{555D7FAD-89C7-4EAD-90ED-2922E5292BF6}" sibTransId="{9231B8AB-F9D8-49A5-9445-E10B6A7189AA}"/>
    <dgm:cxn modelId="{A3FF16DC-58BF-4338-849D-E6F790682720}" type="presOf" srcId="{2982E162-805C-4A95-9490-C729138FC133}" destId="{B91FDDFC-6EBD-407A-B124-E7A2FDBD02C4}" srcOrd="0" destOrd="0" presId="urn:microsoft.com/office/officeart/2005/8/layout/hList1"/>
    <dgm:cxn modelId="{4BAEA2F9-8477-48CA-8CC7-BA193222ACAE}" type="presOf" srcId="{FB7B04C6-290F-43F6-A050-E3732E82B36E}" destId="{4E2011D4-7211-4A6E-AB7A-BC9F79027FED}" srcOrd="0" destOrd="0" presId="urn:microsoft.com/office/officeart/2005/8/layout/hList1"/>
    <dgm:cxn modelId="{F30D3F13-A3D9-476E-AE79-CAC8129AED26}" type="presOf" srcId="{27F3135D-B9C3-4EC9-B20F-584BDB57223E}" destId="{DAA26EAC-E917-4912-94C6-F33C317A89C2}" srcOrd="0" destOrd="0" presId="urn:microsoft.com/office/officeart/2005/8/layout/hList1"/>
    <dgm:cxn modelId="{62235ACF-D107-455E-9415-8C69F959BEEB}" type="presOf" srcId="{596D14FC-6EF4-4CDF-B5B2-9EE9543C6DC3}" destId="{8C845E7B-B279-462B-B1F6-57DA1A4A1B50}" srcOrd="0" destOrd="0" presId="urn:microsoft.com/office/officeart/2005/8/layout/hList1"/>
    <dgm:cxn modelId="{CFE784FC-FFF8-4921-92AA-3936905B8E41}" srcId="{27F3135D-B9C3-4EC9-B20F-584BDB57223E}" destId="{5AB4F8A9-2B90-4569-87C3-09CDE02B6F4B}" srcOrd="0" destOrd="0" parTransId="{9F16CEB4-E32F-4E48-B53B-539662421A79}" sibTransId="{E4886FD8-DDAD-4025-BFFD-BBACBF80A10D}"/>
    <dgm:cxn modelId="{2B9CEDEA-C8C7-411A-A8F5-480286456218}" type="presOf" srcId="{5AB4F8A9-2B90-4569-87C3-09CDE02B6F4B}" destId="{847BEAB0-D91B-4D17-B355-3184D768E431}" srcOrd="0" destOrd="0" presId="urn:microsoft.com/office/officeart/2005/8/layout/hList1"/>
    <dgm:cxn modelId="{C06D68C8-94E0-412C-BA77-070910A21484}" type="presParOf" srcId="{DAA26EAC-E917-4912-94C6-F33C317A89C2}" destId="{E75E4414-41CD-44E2-93F4-F6D7859BD2BF}" srcOrd="0" destOrd="0" presId="urn:microsoft.com/office/officeart/2005/8/layout/hList1"/>
    <dgm:cxn modelId="{9739D885-8020-4974-A0BF-BB57C4B7F925}" type="presParOf" srcId="{E75E4414-41CD-44E2-93F4-F6D7859BD2BF}" destId="{847BEAB0-D91B-4D17-B355-3184D768E431}" srcOrd="0" destOrd="0" presId="urn:microsoft.com/office/officeart/2005/8/layout/hList1"/>
    <dgm:cxn modelId="{CE7EBCE6-1541-4E60-B8E2-53731C756675}" type="presParOf" srcId="{E75E4414-41CD-44E2-93F4-F6D7859BD2BF}" destId="{1A68947C-4DEB-4AA0-94F6-E2E113495987}" srcOrd="1" destOrd="0" presId="urn:microsoft.com/office/officeart/2005/8/layout/hList1"/>
    <dgm:cxn modelId="{455D64B4-186E-4BB7-8C67-926EEB546DAE}" type="presParOf" srcId="{DAA26EAC-E917-4912-94C6-F33C317A89C2}" destId="{B21843B7-F24A-43D4-9089-9C14A4EE2308}" srcOrd="1" destOrd="0" presId="urn:microsoft.com/office/officeart/2005/8/layout/hList1"/>
    <dgm:cxn modelId="{13290EF6-B14A-41E0-B638-9FC2B7EA7BE6}" type="presParOf" srcId="{DAA26EAC-E917-4912-94C6-F33C317A89C2}" destId="{7AF58F20-9B74-4BDC-8B57-9BC31422D2D5}" srcOrd="2" destOrd="0" presId="urn:microsoft.com/office/officeart/2005/8/layout/hList1"/>
    <dgm:cxn modelId="{1013E05C-C430-4E01-8199-AA3BA1AE0F20}" type="presParOf" srcId="{7AF58F20-9B74-4BDC-8B57-9BC31422D2D5}" destId="{8C845E7B-B279-462B-B1F6-57DA1A4A1B50}" srcOrd="0" destOrd="0" presId="urn:microsoft.com/office/officeart/2005/8/layout/hList1"/>
    <dgm:cxn modelId="{892CF057-6D23-4186-BBB7-209B67262787}" type="presParOf" srcId="{7AF58F20-9B74-4BDC-8B57-9BC31422D2D5}" destId="{4E2011D4-7211-4A6E-AB7A-BC9F79027FED}" srcOrd="1" destOrd="0" presId="urn:microsoft.com/office/officeart/2005/8/layout/hList1"/>
    <dgm:cxn modelId="{5EF2525C-9174-446D-8E45-F69E0EAEA52C}" type="presParOf" srcId="{DAA26EAC-E917-4912-94C6-F33C317A89C2}" destId="{A7940782-02C5-4D74-ABBE-7BFD6FB9438C}" srcOrd="3" destOrd="0" presId="urn:microsoft.com/office/officeart/2005/8/layout/hList1"/>
    <dgm:cxn modelId="{A277A6D3-90D2-49AC-87E2-975D394E8069}" type="presParOf" srcId="{DAA26EAC-E917-4912-94C6-F33C317A89C2}" destId="{85E6AE5A-B030-4AF5-BC2F-217F9B7BA24F}" srcOrd="4" destOrd="0" presId="urn:microsoft.com/office/officeart/2005/8/layout/hList1"/>
    <dgm:cxn modelId="{79FC79CA-C84B-499D-966F-8B4FB711F48A}" type="presParOf" srcId="{85E6AE5A-B030-4AF5-BC2F-217F9B7BA24F}" destId="{8C55D792-17AC-4829-9544-63E432085276}" srcOrd="0" destOrd="0" presId="urn:microsoft.com/office/officeart/2005/8/layout/hList1"/>
    <dgm:cxn modelId="{489B88D5-A7AB-4307-9338-E04B569EF412}" type="presParOf" srcId="{85E6AE5A-B030-4AF5-BC2F-217F9B7BA24F}" destId="{B91FDDFC-6EBD-407A-B124-E7A2FDBD02C4}" srcOrd="1" destOrd="0" presId="urn:microsoft.com/office/officeart/2005/8/layout/h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5.xml><?xml version="1.0" encoding="utf-8"?>
<dgm:dataModel xmlns:dgm="http://schemas.openxmlformats.org/drawingml/2006/diagram" xmlns:a="http://schemas.openxmlformats.org/drawingml/2006/main">
  <dgm:ptLst>
    <dgm:pt modelId="{AE5CE662-A940-4BDE-A328-346785CEF7EF}" type="doc">
      <dgm:prSet loTypeId="urn:microsoft.com/office/officeart/2005/8/layout/default#73" loCatId="list" qsTypeId="urn:microsoft.com/office/officeart/2005/8/quickstyle/3d2" qsCatId="3D" csTypeId="urn:microsoft.com/office/officeart/2005/8/colors/accent1_2" csCatId="accent1" phldr="1"/>
      <dgm:spPr/>
      <dgm:t>
        <a:bodyPr/>
        <a:lstStyle/>
        <a:p>
          <a:endParaRPr lang="de-DE"/>
        </a:p>
      </dgm:t>
    </dgm:pt>
    <dgm:pt modelId="{E2E98884-136E-4629-92E6-8DA5516A8B9D}">
      <dgm:prSet phldrT="[Text]" custT="1"/>
      <dgm:spPr/>
      <dgm:t>
        <a:bodyPr/>
        <a:lstStyle/>
        <a:p>
          <a:r>
            <a:rPr lang="de-DE" sz="2400" b="1" dirty="0" smtClean="0"/>
            <a:t>In agglutinierenden Verfahren präferierte (!) Reihung </a:t>
          </a:r>
        </a:p>
        <a:p>
          <a:r>
            <a:rPr lang="de-DE" sz="2400" b="1" dirty="0" smtClean="0"/>
            <a:t>(hier </a:t>
          </a:r>
          <a:r>
            <a:rPr lang="de-DE" sz="2400" b="1" dirty="0" err="1" smtClean="0"/>
            <a:t>suffixal</a:t>
          </a:r>
          <a:r>
            <a:rPr lang="de-DE" sz="2400" b="1" dirty="0" smtClean="0"/>
            <a:t>):</a:t>
          </a:r>
        </a:p>
        <a:p>
          <a:r>
            <a:rPr lang="de-DE" sz="3200" b="1" dirty="0" smtClean="0"/>
            <a:t>[NP]-G-N-K </a:t>
          </a:r>
          <a:endParaRPr lang="de-DE" sz="3200" dirty="0"/>
        </a:p>
      </dgm:t>
    </dgm:pt>
    <dgm:pt modelId="{39737226-E2FF-4168-B2CA-D15CC5A3581A}" type="parTrans" cxnId="{B30EF1C3-94BC-49CF-B163-A2D8CD126078}">
      <dgm:prSet/>
      <dgm:spPr/>
      <dgm:t>
        <a:bodyPr/>
        <a:lstStyle/>
        <a:p>
          <a:endParaRPr lang="de-DE"/>
        </a:p>
      </dgm:t>
    </dgm:pt>
    <dgm:pt modelId="{35F69BDE-C3C3-449D-8295-64CA712554CA}" type="sibTrans" cxnId="{B30EF1C3-94BC-49CF-B163-A2D8CD126078}">
      <dgm:prSet/>
      <dgm:spPr/>
      <dgm:t>
        <a:bodyPr/>
        <a:lstStyle/>
        <a:p>
          <a:endParaRPr lang="de-DE"/>
        </a:p>
      </dgm:t>
    </dgm:pt>
    <dgm:pt modelId="{DD7A3E62-1D92-4A2E-8A6A-C9023C030A2D}" type="pres">
      <dgm:prSet presAssocID="{AE5CE662-A940-4BDE-A328-346785CEF7EF}" presName="diagram" presStyleCnt="0">
        <dgm:presLayoutVars>
          <dgm:dir/>
          <dgm:resizeHandles val="exact"/>
        </dgm:presLayoutVars>
      </dgm:prSet>
      <dgm:spPr/>
      <dgm:t>
        <a:bodyPr/>
        <a:lstStyle/>
        <a:p>
          <a:endParaRPr lang="de-DE"/>
        </a:p>
      </dgm:t>
    </dgm:pt>
    <dgm:pt modelId="{1377BC8F-72A2-4E53-B005-F98BD042F924}" type="pres">
      <dgm:prSet presAssocID="{E2E98884-136E-4629-92E6-8DA5516A8B9D}" presName="node" presStyleLbl="node1" presStyleIdx="0" presStyleCnt="1" custScaleX="320483">
        <dgm:presLayoutVars>
          <dgm:bulletEnabled val="1"/>
        </dgm:presLayoutVars>
      </dgm:prSet>
      <dgm:spPr/>
      <dgm:t>
        <a:bodyPr/>
        <a:lstStyle/>
        <a:p>
          <a:endParaRPr lang="de-DE"/>
        </a:p>
      </dgm:t>
    </dgm:pt>
  </dgm:ptLst>
  <dgm:cxnLst>
    <dgm:cxn modelId="{B30EF1C3-94BC-49CF-B163-A2D8CD126078}" srcId="{AE5CE662-A940-4BDE-A328-346785CEF7EF}" destId="{E2E98884-136E-4629-92E6-8DA5516A8B9D}" srcOrd="0" destOrd="0" parTransId="{39737226-E2FF-4168-B2CA-D15CC5A3581A}" sibTransId="{35F69BDE-C3C3-449D-8295-64CA712554CA}"/>
    <dgm:cxn modelId="{1D8CDD16-77EE-45EB-A055-6F271DA4142D}" type="presOf" srcId="{AE5CE662-A940-4BDE-A328-346785CEF7EF}" destId="{DD7A3E62-1D92-4A2E-8A6A-C9023C030A2D}" srcOrd="0" destOrd="0" presId="urn:microsoft.com/office/officeart/2005/8/layout/default#73"/>
    <dgm:cxn modelId="{529BFF01-908C-44D3-985E-EDF3375C9EDA}" type="presOf" srcId="{E2E98884-136E-4629-92E6-8DA5516A8B9D}" destId="{1377BC8F-72A2-4E53-B005-F98BD042F924}" srcOrd="0" destOrd="0" presId="urn:microsoft.com/office/officeart/2005/8/layout/default#73"/>
    <dgm:cxn modelId="{50FDAAD9-4B90-4D3F-BB42-A70658363FC1}" type="presParOf" srcId="{DD7A3E62-1D92-4A2E-8A6A-C9023C030A2D}" destId="{1377BC8F-72A2-4E53-B005-F98BD042F924}" srcOrd="0" destOrd="0" presId="urn:microsoft.com/office/officeart/2005/8/layout/default#73"/>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56.xml><?xml version="1.0" encoding="utf-8"?>
<dgm:dataModel xmlns:dgm="http://schemas.openxmlformats.org/drawingml/2006/diagram" xmlns:a="http://schemas.openxmlformats.org/drawingml/2006/main">
  <dgm:ptLst>
    <dgm:pt modelId="{47B19C60-C4AA-41E4-BD72-362F316DE64F}" type="doc">
      <dgm:prSet loTypeId="urn:microsoft.com/office/officeart/2005/8/layout/default#74" loCatId="list" qsTypeId="urn:microsoft.com/office/officeart/2005/8/quickstyle/simple3" qsCatId="simple" csTypeId="urn:microsoft.com/office/officeart/2005/8/colors/accent1_2" csCatId="accent1" phldr="1"/>
      <dgm:spPr/>
      <dgm:t>
        <a:bodyPr/>
        <a:lstStyle/>
        <a:p>
          <a:endParaRPr lang="de-DE"/>
        </a:p>
      </dgm:t>
    </dgm:pt>
    <dgm:pt modelId="{EB32FC94-E9E5-4E50-8E13-B11BF65AE2A5}">
      <dgm:prSet phldrT="[Text]"/>
      <dgm:spPr/>
      <dgm:t>
        <a:bodyPr/>
        <a:lstStyle/>
        <a:p>
          <a:r>
            <a:rPr lang="de-DE" b="1" dirty="0" smtClean="0"/>
            <a:t>Aber oftmals Zusammenfall (</a:t>
          </a:r>
          <a:r>
            <a:rPr lang="de-DE" b="1" dirty="0" smtClean="0">
              <a:sym typeface="Symbol"/>
            </a:rPr>
            <a:t></a:t>
          </a:r>
          <a:r>
            <a:rPr lang="de-DE" b="1" dirty="0" smtClean="0"/>
            <a:t> Flexion) [Buchstaben stehen für beliebige Morpheme]:</a:t>
          </a:r>
          <a:endParaRPr lang="de-DE" dirty="0"/>
        </a:p>
      </dgm:t>
    </dgm:pt>
    <dgm:pt modelId="{16C93E5A-02AE-4D80-A5EE-A7C32F72786D}" type="parTrans" cxnId="{47C7DC3D-BD2A-496F-9FED-E7245D84FCCA}">
      <dgm:prSet/>
      <dgm:spPr/>
      <dgm:t>
        <a:bodyPr/>
        <a:lstStyle/>
        <a:p>
          <a:endParaRPr lang="de-DE"/>
        </a:p>
      </dgm:t>
    </dgm:pt>
    <dgm:pt modelId="{C549F3E9-E9BC-46E3-BFA8-13E88C031ED6}" type="sibTrans" cxnId="{47C7DC3D-BD2A-496F-9FED-E7245D84FCCA}">
      <dgm:prSet/>
      <dgm:spPr/>
      <dgm:t>
        <a:bodyPr/>
        <a:lstStyle/>
        <a:p>
          <a:endParaRPr lang="de-DE"/>
        </a:p>
      </dgm:t>
    </dgm:pt>
    <dgm:pt modelId="{096052E9-39B6-44C8-B73E-3FCD77270794}" type="pres">
      <dgm:prSet presAssocID="{47B19C60-C4AA-41E4-BD72-362F316DE64F}" presName="diagram" presStyleCnt="0">
        <dgm:presLayoutVars>
          <dgm:dir/>
          <dgm:resizeHandles val="exact"/>
        </dgm:presLayoutVars>
      </dgm:prSet>
      <dgm:spPr/>
      <dgm:t>
        <a:bodyPr/>
        <a:lstStyle/>
        <a:p>
          <a:endParaRPr lang="de-DE"/>
        </a:p>
      </dgm:t>
    </dgm:pt>
    <dgm:pt modelId="{10CBBD2B-3FC3-40C6-AAB6-5B0DBFBE4D79}" type="pres">
      <dgm:prSet presAssocID="{EB32FC94-E9E5-4E50-8E13-B11BF65AE2A5}" presName="node" presStyleLbl="node1" presStyleIdx="0" presStyleCnt="1" custScaleX="514573" custLinFactNeighborX="-324" custLinFactNeighborY="-91">
        <dgm:presLayoutVars>
          <dgm:bulletEnabled val="1"/>
        </dgm:presLayoutVars>
      </dgm:prSet>
      <dgm:spPr/>
      <dgm:t>
        <a:bodyPr/>
        <a:lstStyle/>
        <a:p>
          <a:endParaRPr lang="de-DE"/>
        </a:p>
      </dgm:t>
    </dgm:pt>
  </dgm:ptLst>
  <dgm:cxnLst>
    <dgm:cxn modelId="{47C7DC3D-BD2A-496F-9FED-E7245D84FCCA}" srcId="{47B19C60-C4AA-41E4-BD72-362F316DE64F}" destId="{EB32FC94-E9E5-4E50-8E13-B11BF65AE2A5}" srcOrd="0" destOrd="0" parTransId="{16C93E5A-02AE-4D80-A5EE-A7C32F72786D}" sibTransId="{C549F3E9-E9BC-46E3-BFA8-13E88C031ED6}"/>
    <dgm:cxn modelId="{4E175985-1D92-461F-ABD2-7A351C0CF881}" type="presOf" srcId="{EB32FC94-E9E5-4E50-8E13-B11BF65AE2A5}" destId="{10CBBD2B-3FC3-40C6-AAB6-5B0DBFBE4D79}" srcOrd="0" destOrd="0" presId="urn:microsoft.com/office/officeart/2005/8/layout/default#74"/>
    <dgm:cxn modelId="{6816A969-7350-4446-B981-929D78557DE5}" type="presOf" srcId="{47B19C60-C4AA-41E4-BD72-362F316DE64F}" destId="{096052E9-39B6-44C8-B73E-3FCD77270794}" srcOrd="0" destOrd="0" presId="urn:microsoft.com/office/officeart/2005/8/layout/default#74"/>
    <dgm:cxn modelId="{448123EB-07B9-4555-A47F-0ED447B1ECE4}" type="presParOf" srcId="{096052E9-39B6-44C8-B73E-3FCD77270794}" destId="{10CBBD2B-3FC3-40C6-AAB6-5B0DBFBE4D79}" srcOrd="0" destOrd="0" presId="urn:microsoft.com/office/officeart/2005/8/layout/default#7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7.xml><?xml version="1.0" encoding="utf-8"?>
<dgm:dataModel xmlns:dgm="http://schemas.openxmlformats.org/drawingml/2006/diagram" xmlns:a="http://schemas.openxmlformats.org/drawingml/2006/main">
  <dgm:ptLst>
    <dgm:pt modelId="{47B19C60-C4AA-41E4-BD72-362F316DE64F}" type="doc">
      <dgm:prSet loTypeId="urn:microsoft.com/office/officeart/2005/8/layout/default#75" loCatId="list" qsTypeId="urn:microsoft.com/office/officeart/2005/8/quickstyle/simple3" qsCatId="simple" csTypeId="urn:microsoft.com/office/officeart/2005/8/colors/accent1_2" csCatId="accent1" phldr="1"/>
      <dgm:spPr/>
      <dgm:t>
        <a:bodyPr/>
        <a:lstStyle/>
        <a:p>
          <a:endParaRPr lang="de-DE"/>
        </a:p>
      </dgm:t>
    </dgm:pt>
    <dgm:pt modelId="{EB32FC94-E9E5-4E50-8E13-B11BF65AE2A5}">
      <dgm:prSet phldrT="[Text]"/>
      <dgm:spPr/>
      <dgm:t>
        <a:bodyPr/>
        <a:lstStyle/>
        <a:p>
          <a:r>
            <a:rPr lang="de-DE" b="1" dirty="0" smtClean="0"/>
            <a:t>Nicht jede Kategorie muss in der Sprache präsent sein:</a:t>
          </a:r>
          <a:endParaRPr lang="de-DE" dirty="0"/>
        </a:p>
      </dgm:t>
    </dgm:pt>
    <dgm:pt modelId="{16C93E5A-02AE-4D80-A5EE-A7C32F72786D}" type="parTrans" cxnId="{47C7DC3D-BD2A-496F-9FED-E7245D84FCCA}">
      <dgm:prSet/>
      <dgm:spPr/>
      <dgm:t>
        <a:bodyPr/>
        <a:lstStyle/>
        <a:p>
          <a:endParaRPr lang="de-DE"/>
        </a:p>
      </dgm:t>
    </dgm:pt>
    <dgm:pt modelId="{C549F3E9-E9BC-46E3-BFA8-13E88C031ED6}" type="sibTrans" cxnId="{47C7DC3D-BD2A-496F-9FED-E7245D84FCCA}">
      <dgm:prSet/>
      <dgm:spPr/>
      <dgm:t>
        <a:bodyPr/>
        <a:lstStyle/>
        <a:p>
          <a:endParaRPr lang="de-DE"/>
        </a:p>
      </dgm:t>
    </dgm:pt>
    <dgm:pt modelId="{096052E9-39B6-44C8-B73E-3FCD77270794}" type="pres">
      <dgm:prSet presAssocID="{47B19C60-C4AA-41E4-BD72-362F316DE64F}" presName="diagram" presStyleCnt="0">
        <dgm:presLayoutVars>
          <dgm:dir/>
          <dgm:resizeHandles val="exact"/>
        </dgm:presLayoutVars>
      </dgm:prSet>
      <dgm:spPr/>
      <dgm:t>
        <a:bodyPr/>
        <a:lstStyle/>
        <a:p>
          <a:endParaRPr lang="de-DE"/>
        </a:p>
      </dgm:t>
    </dgm:pt>
    <dgm:pt modelId="{10CBBD2B-3FC3-40C6-AAB6-5B0DBFBE4D79}" type="pres">
      <dgm:prSet presAssocID="{EB32FC94-E9E5-4E50-8E13-B11BF65AE2A5}" presName="node" presStyleLbl="node1" presStyleIdx="0" presStyleCnt="1" custScaleX="759352" custLinFactNeighborX="-324" custLinFactNeighborY="-91">
        <dgm:presLayoutVars>
          <dgm:bulletEnabled val="1"/>
        </dgm:presLayoutVars>
      </dgm:prSet>
      <dgm:spPr/>
      <dgm:t>
        <a:bodyPr/>
        <a:lstStyle/>
        <a:p>
          <a:endParaRPr lang="de-DE"/>
        </a:p>
      </dgm:t>
    </dgm:pt>
  </dgm:ptLst>
  <dgm:cxnLst>
    <dgm:cxn modelId="{47C7DC3D-BD2A-496F-9FED-E7245D84FCCA}" srcId="{47B19C60-C4AA-41E4-BD72-362F316DE64F}" destId="{EB32FC94-E9E5-4E50-8E13-B11BF65AE2A5}" srcOrd="0" destOrd="0" parTransId="{16C93E5A-02AE-4D80-A5EE-A7C32F72786D}" sibTransId="{C549F3E9-E9BC-46E3-BFA8-13E88C031ED6}"/>
    <dgm:cxn modelId="{3894E6C2-D802-4DD3-B48F-D1A4B8B27161}" type="presOf" srcId="{47B19C60-C4AA-41E4-BD72-362F316DE64F}" destId="{096052E9-39B6-44C8-B73E-3FCD77270794}" srcOrd="0" destOrd="0" presId="urn:microsoft.com/office/officeart/2005/8/layout/default#75"/>
    <dgm:cxn modelId="{59863A60-A229-406B-A3F8-396E1DC18D17}" type="presOf" srcId="{EB32FC94-E9E5-4E50-8E13-B11BF65AE2A5}" destId="{10CBBD2B-3FC3-40C6-AAB6-5B0DBFBE4D79}" srcOrd="0" destOrd="0" presId="urn:microsoft.com/office/officeart/2005/8/layout/default#75"/>
    <dgm:cxn modelId="{263FB9F4-4066-4941-9052-02F207D2E0B3}" type="presParOf" srcId="{096052E9-39B6-44C8-B73E-3FCD77270794}" destId="{10CBBD2B-3FC3-40C6-AAB6-5B0DBFBE4D79}" srcOrd="0" destOrd="0" presId="urn:microsoft.com/office/officeart/2005/8/layout/default#7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8.xml><?xml version="1.0" encoding="utf-8"?>
<dgm:dataModel xmlns:dgm="http://schemas.openxmlformats.org/drawingml/2006/diagram" xmlns:a="http://schemas.openxmlformats.org/drawingml/2006/main">
  <dgm:ptLst>
    <dgm:pt modelId="{889F718E-5321-4E95-B2DD-686416CE8A95}" type="doc">
      <dgm:prSet loTypeId="urn:microsoft.com/office/officeart/2005/8/layout/default#76" loCatId="list" qsTypeId="urn:microsoft.com/office/officeart/2005/8/quickstyle/simple3" qsCatId="simple" csTypeId="urn:microsoft.com/office/officeart/2005/8/colors/accent1_2" csCatId="accent1" phldr="1"/>
      <dgm:spPr/>
      <dgm:t>
        <a:bodyPr/>
        <a:lstStyle/>
        <a:p>
          <a:endParaRPr lang="de-DE"/>
        </a:p>
      </dgm:t>
    </dgm:pt>
    <dgm:pt modelId="{E4945ECB-DA2B-4434-A3C1-E16632F7206D}">
      <dgm:prSet phldrT="[Text]" custT="1"/>
      <dgm:spPr/>
      <dgm:t>
        <a:bodyPr/>
        <a:lstStyle/>
        <a:p>
          <a:r>
            <a:rPr lang="de-DE" sz="1800" b="1" dirty="0" smtClean="0"/>
            <a:t>Präferenz des Zusammenfalls: 	</a:t>
          </a:r>
        </a:p>
        <a:p>
          <a:r>
            <a:rPr lang="de-DE" sz="2400" b="1" dirty="0" smtClean="0"/>
            <a:t>N+G gegen K (Typ II), </a:t>
          </a:r>
          <a:r>
            <a:rPr lang="de-DE" sz="1800" b="1" dirty="0" smtClean="0"/>
            <a:t>vgl. Nominalklassen (s.u.)</a:t>
          </a:r>
          <a:endParaRPr lang="de-DE" sz="1800" dirty="0"/>
        </a:p>
      </dgm:t>
    </dgm:pt>
    <dgm:pt modelId="{A8165912-8D97-42E1-9E9B-7A9DC911E74B}" type="parTrans" cxnId="{83828603-F6A9-4186-9D62-9D485E1396CB}">
      <dgm:prSet/>
      <dgm:spPr/>
      <dgm:t>
        <a:bodyPr/>
        <a:lstStyle/>
        <a:p>
          <a:endParaRPr lang="de-DE"/>
        </a:p>
      </dgm:t>
    </dgm:pt>
    <dgm:pt modelId="{3D2AEB06-1B24-477C-B5D4-A42D1E6D5D32}" type="sibTrans" cxnId="{83828603-F6A9-4186-9D62-9D485E1396CB}">
      <dgm:prSet/>
      <dgm:spPr/>
      <dgm:t>
        <a:bodyPr/>
        <a:lstStyle/>
        <a:p>
          <a:endParaRPr lang="de-DE"/>
        </a:p>
      </dgm:t>
    </dgm:pt>
    <dgm:pt modelId="{581DC0B8-0F75-4B6C-AB6E-C3F0C1CAE774}" type="pres">
      <dgm:prSet presAssocID="{889F718E-5321-4E95-B2DD-686416CE8A95}" presName="diagram" presStyleCnt="0">
        <dgm:presLayoutVars>
          <dgm:dir/>
          <dgm:resizeHandles val="exact"/>
        </dgm:presLayoutVars>
      </dgm:prSet>
      <dgm:spPr/>
      <dgm:t>
        <a:bodyPr/>
        <a:lstStyle/>
        <a:p>
          <a:endParaRPr lang="de-DE"/>
        </a:p>
      </dgm:t>
    </dgm:pt>
    <dgm:pt modelId="{500321D4-C1E3-457F-8BE5-B56035439469}" type="pres">
      <dgm:prSet presAssocID="{E4945ECB-DA2B-4434-A3C1-E16632F7206D}" presName="node" presStyleLbl="node1" presStyleIdx="0" presStyleCnt="1" custScaleX="482897">
        <dgm:presLayoutVars>
          <dgm:bulletEnabled val="1"/>
        </dgm:presLayoutVars>
      </dgm:prSet>
      <dgm:spPr/>
      <dgm:t>
        <a:bodyPr/>
        <a:lstStyle/>
        <a:p>
          <a:endParaRPr lang="de-DE"/>
        </a:p>
      </dgm:t>
    </dgm:pt>
  </dgm:ptLst>
  <dgm:cxnLst>
    <dgm:cxn modelId="{17541774-29AA-4AFC-BF3F-29CED12D519A}" type="presOf" srcId="{E4945ECB-DA2B-4434-A3C1-E16632F7206D}" destId="{500321D4-C1E3-457F-8BE5-B56035439469}" srcOrd="0" destOrd="0" presId="urn:microsoft.com/office/officeart/2005/8/layout/default#76"/>
    <dgm:cxn modelId="{83828603-F6A9-4186-9D62-9D485E1396CB}" srcId="{889F718E-5321-4E95-B2DD-686416CE8A95}" destId="{E4945ECB-DA2B-4434-A3C1-E16632F7206D}" srcOrd="0" destOrd="0" parTransId="{A8165912-8D97-42E1-9E9B-7A9DC911E74B}" sibTransId="{3D2AEB06-1B24-477C-B5D4-A42D1E6D5D32}"/>
    <dgm:cxn modelId="{08449EE7-F356-4240-A8D3-4D4AC8147F49}" type="presOf" srcId="{889F718E-5321-4E95-B2DD-686416CE8A95}" destId="{581DC0B8-0F75-4B6C-AB6E-C3F0C1CAE774}" srcOrd="0" destOrd="0" presId="urn:microsoft.com/office/officeart/2005/8/layout/default#76"/>
    <dgm:cxn modelId="{A08A483C-3128-4CFB-838B-80AFECC7F8C5}" type="presParOf" srcId="{581DC0B8-0F75-4B6C-AB6E-C3F0C1CAE774}" destId="{500321D4-C1E3-457F-8BE5-B56035439469}" srcOrd="0" destOrd="0" presId="urn:microsoft.com/office/officeart/2005/8/layout/default#7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59.xml><?xml version="1.0" encoding="utf-8"?>
<dgm:dataModel xmlns:dgm="http://schemas.openxmlformats.org/drawingml/2006/diagram" xmlns:a="http://schemas.openxmlformats.org/drawingml/2006/main">
  <dgm:ptLst>
    <dgm:pt modelId="{5D80F775-CEF6-40EA-B080-D6C540520FD1}" type="doc">
      <dgm:prSet loTypeId="urn:microsoft.com/office/officeart/2005/8/layout/hierarchy1" loCatId="hierarchy" qsTypeId="urn:microsoft.com/office/officeart/2005/8/quickstyle/3d2" qsCatId="3D" csTypeId="urn:microsoft.com/office/officeart/2005/8/colors/accent1_2" csCatId="accent1" phldr="1"/>
      <dgm:spPr/>
      <dgm:t>
        <a:bodyPr/>
        <a:lstStyle/>
        <a:p>
          <a:endParaRPr lang="de-DE"/>
        </a:p>
      </dgm:t>
    </dgm:pt>
    <dgm:pt modelId="{4604BC64-E4EB-4E3E-92B5-CAFE5F7302F5}">
      <dgm:prSet phldrT="[Text]" custT="1"/>
      <dgm:spPr/>
      <dgm:t>
        <a:bodyPr/>
        <a:lstStyle/>
        <a:p>
          <a:r>
            <a:rPr lang="de-DE" sz="2400" b="1" dirty="0" smtClean="0"/>
            <a:t>Basale Systeme:</a:t>
          </a:r>
          <a:endParaRPr lang="de-DE" sz="2400" dirty="0"/>
        </a:p>
      </dgm:t>
    </dgm:pt>
    <dgm:pt modelId="{FC772259-2C0F-4CBB-AB0B-2410C875FE0E}" type="parTrans" cxnId="{E0BE132D-3CEF-42E4-BC11-ECD95E24400C}">
      <dgm:prSet/>
      <dgm:spPr/>
      <dgm:t>
        <a:bodyPr/>
        <a:lstStyle/>
        <a:p>
          <a:endParaRPr lang="de-DE"/>
        </a:p>
      </dgm:t>
    </dgm:pt>
    <dgm:pt modelId="{B5082260-9906-4F9D-80E7-178AFB0D5CA4}" type="sibTrans" cxnId="{E0BE132D-3CEF-42E4-BC11-ECD95E24400C}">
      <dgm:prSet/>
      <dgm:spPr/>
      <dgm:t>
        <a:bodyPr/>
        <a:lstStyle/>
        <a:p>
          <a:endParaRPr lang="de-DE"/>
        </a:p>
      </dgm:t>
    </dgm:pt>
    <dgm:pt modelId="{9E7AD0C9-FB97-49FF-8EE5-7A07D5813BF0}">
      <dgm:prSet phldrT="[Text]" custT="1"/>
      <dgm:spPr/>
      <dgm:t>
        <a:bodyPr/>
        <a:lstStyle/>
        <a:p>
          <a:r>
            <a:rPr lang="de-DE" sz="2000" b="1" dirty="0" err="1" smtClean="0"/>
            <a:t>Diptotisch</a:t>
          </a:r>
          <a:r>
            <a:rPr lang="de-DE" sz="2000" b="1" dirty="0" smtClean="0"/>
            <a:t> (nur zwei Kasusformen)</a:t>
          </a:r>
          <a:endParaRPr lang="de-DE" sz="2000" dirty="0"/>
        </a:p>
      </dgm:t>
    </dgm:pt>
    <dgm:pt modelId="{087640D3-590C-4DF1-9DA1-CA8A9BB9DCB3}" type="parTrans" cxnId="{9B5309EB-46BA-4A41-8383-75CB132DF408}">
      <dgm:prSet/>
      <dgm:spPr/>
      <dgm:t>
        <a:bodyPr/>
        <a:lstStyle/>
        <a:p>
          <a:endParaRPr lang="de-DE"/>
        </a:p>
      </dgm:t>
    </dgm:pt>
    <dgm:pt modelId="{991672EC-E463-4B89-A81C-DD48594715C7}" type="sibTrans" cxnId="{9B5309EB-46BA-4A41-8383-75CB132DF408}">
      <dgm:prSet/>
      <dgm:spPr/>
      <dgm:t>
        <a:bodyPr/>
        <a:lstStyle/>
        <a:p>
          <a:endParaRPr lang="de-DE"/>
        </a:p>
      </dgm:t>
    </dgm:pt>
    <dgm:pt modelId="{433346FE-BECC-4ECA-A050-E0D2578D8D34}">
      <dgm:prSet phldrT="[Text]" custT="1"/>
      <dgm:spPr/>
      <dgm:t>
        <a:bodyPr/>
        <a:lstStyle/>
        <a:p>
          <a:r>
            <a:rPr lang="fr-FR" sz="2400" b="1" dirty="0" err="1" smtClean="0"/>
            <a:t>Rectus</a:t>
          </a:r>
          <a:endParaRPr lang="de-DE" sz="2400" dirty="0"/>
        </a:p>
      </dgm:t>
    </dgm:pt>
    <dgm:pt modelId="{EF4C8379-48C1-43F1-B3A8-D5CF573CCF06}" type="parTrans" cxnId="{59D1FE13-3824-424A-94AF-63C8B71AFEB4}">
      <dgm:prSet/>
      <dgm:spPr/>
      <dgm:t>
        <a:bodyPr/>
        <a:lstStyle/>
        <a:p>
          <a:endParaRPr lang="de-DE"/>
        </a:p>
      </dgm:t>
    </dgm:pt>
    <dgm:pt modelId="{9152F7C5-4A9F-42DF-810C-4C3ED5BC6877}" type="sibTrans" cxnId="{59D1FE13-3824-424A-94AF-63C8B71AFEB4}">
      <dgm:prSet/>
      <dgm:spPr/>
      <dgm:t>
        <a:bodyPr/>
        <a:lstStyle/>
        <a:p>
          <a:endParaRPr lang="de-DE"/>
        </a:p>
      </dgm:t>
    </dgm:pt>
    <dgm:pt modelId="{D652E4E8-62CD-49A1-BC2D-798230CCE111}">
      <dgm:prSet phldrT="[Text]" custT="1"/>
      <dgm:spPr/>
      <dgm:t>
        <a:bodyPr/>
        <a:lstStyle/>
        <a:p>
          <a:r>
            <a:rPr lang="fr-FR" sz="2400" b="1" dirty="0" err="1" smtClean="0"/>
            <a:t>Obliquus</a:t>
          </a:r>
          <a:endParaRPr lang="de-DE" sz="2400" dirty="0"/>
        </a:p>
      </dgm:t>
    </dgm:pt>
    <dgm:pt modelId="{20F70B9C-9158-4376-B20A-BB947DFA6334}" type="parTrans" cxnId="{CCD79505-34DE-446E-9C99-DFCA6FEA687C}">
      <dgm:prSet/>
      <dgm:spPr/>
      <dgm:t>
        <a:bodyPr/>
        <a:lstStyle/>
        <a:p>
          <a:endParaRPr lang="de-DE"/>
        </a:p>
      </dgm:t>
    </dgm:pt>
    <dgm:pt modelId="{DAFD3048-BE42-4888-91B7-637C3BA24EBC}" type="sibTrans" cxnId="{CCD79505-34DE-446E-9C99-DFCA6FEA687C}">
      <dgm:prSet/>
      <dgm:spPr/>
      <dgm:t>
        <a:bodyPr/>
        <a:lstStyle/>
        <a:p>
          <a:endParaRPr lang="de-DE"/>
        </a:p>
      </dgm:t>
    </dgm:pt>
    <dgm:pt modelId="{413F34F6-0E46-4DC3-8AB3-629138E69917}" type="pres">
      <dgm:prSet presAssocID="{5D80F775-CEF6-40EA-B080-D6C540520FD1}" presName="hierChild1" presStyleCnt="0">
        <dgm:presLayoutVars>
          <dgm:chPref val="1"/>
          <dgm:dir/>
          <dgm:animOne val="branch"/>
          <dgm:animLvl val="lvl"/>
          <dgm:resizeHandles/>
        </dgm:presLayoutVars>
      </dgm:prSet>
      <dgm:spPr/>
      <dgm:t>
        <a:bodyPr/>
        <a:lstStyle/>
        <a:p>
          <a:endParaRPr lang="de-DE"/>
        </a:p>
      </dgm:t>
    </dgm:pt>
    <dgm:pt modelId="{70DA38DF-98F6-4C1B-8F57-C4DF5AE1F2F4}" type="pres">
      <dgm:prSet presAssocID="{4604BC64-E4EB-4E3E-92B5-CAFE5F7302F5}" presName="hierRoot1" presStyleCnt="0"/>
      <dgm:spPr/>
    </dgm:pt>
    <dgm:pt modelId="{AD6F119A-6A8A-42C3-A833-E91A9DB115BC}" type="pres">
      <dgm:prSet presAssocID="{4604BC64-E4EB-4E3E-92B5-CAFE5F7302F5}" presName="composite" presStyleCnt="0"/>
      <dgm:spPr/>
    </dgm:pt>
    <dgm:pt modelId="{1910CB83-FB0A-4638-9B98-2F050E778CDF}" type="pres">
      <dgm:prSet presAssocID="{4604BC64-E4EB-4E3E-92B5-CAFE5F7302F5}" presName="background" presStyleLbl="node0" presStyleIdx="0" presStyleCnt="1"/>
      <dgm:spPr/>
    </dgm:pt>
    <dgm:pt modelId="{4FB458AE-6776-4144-B3A2-9E48A4775CCD}" type="pres">
      <dgm:prSet presAssocID="{4604BC64-E4EB-4E3E-92B5-CAFE5F7302F5}" presName="text" presStyleLbl="fgAcc0" presStyleIdx="0" presStyleCnt="1">
        <dgm:presLayoutVars>
          <dgm:chPref val="3"/>
        </dgm:presLayoutVars>
      </dgm:prSet>
      <dgm:spPr/>
      <dgm:t>
        <a:bodyPr/>
        <a:lstStyle/>
        <a:p>
          <a:endParaRPr lang="de-DE"/>
        </a:p>
      </dgm:t>
    </dgm:pt>
    <dgm:pt modelId="{8436E899-2503-4749-A27A-D8406E9F3488}" type="pres">
      <dgm:prSet presAssocID="{4604BC64-E4EB-4E3E-92B5-CAFE5F7302F5}" presName="hierChild2" presStyleCnt="0"/>
      <dgm:spPr/>
    </dgm:pt>
    <dgm:pt modelId="{9B4F5C26-1223-4D70-8523-370D8D2CB594}" type="pres">
      <dgm:prSet presAssocID="{087640D3-590C-4DF1-9DA1-CA8A9BB9DCB3}" presName="Name10" presStyleLbl="parChTrans1D2" presStyleIdx="0" presStyleCnt="3"/>
      <dgm:spPr/>
      <dgm:t>
        <a:bodyPr/>
        <a:lstStyle/>
        <a:p>
          <a:endParaRPr lang="de-DE"/>
        </a:p>
      </dgm:t>
    </dgm:pt>
    <dgm:pt modelId="{F126395C-6D18-4A41-BD1E-0C039261B690}" type="pres">
      <dgm:prSet presAssocID="{9E7AD0C9-FB97-49FF-8EE5-7A07D5813BF0}" presName="hierRoot2" presStyleCnt="0"/>
      <dgm:spPr/>
    </dgm:pt>
    <dgm:pt modelId="{ED615918-FC37-4414-BCD6-FA5DAA40D576}" type="pres">
      <dgm:prSet presAssocID="{9E7AD0C9-FB97-49FF-8EE5-7A07D5813BF0}" presName="composite2" presStyleCnt="0"/>
      <dgm:spPr/>
    </dgm:pt>
    <dgm:pt modelId="{53B86DC2-4F77-492F-85E0-EDA83B7C4BF5}" type="pres">
      <dgm:prSet presAssocID="{9E7AD0C9-FB97-49FF-8EE5-7A07D5813BF0}" presName="background2" presStyleLbl="node2" presStyleIdx="0" presStyleCnt="3"/>
      <dgm:spPr/>
    </dgm:pt>
    <dgm:pt modelId="{785B730E-94BB-48FF-B6B2-362A28B05339}" type="pres">
      <dgm:prSet presAssocID="{9E7AD0C9-FB97-49FF-8EE5-7A07D5813BF0}" presName="text2" presStyleLbl="fgAcc2" presStyleIdx="0" presStyleCnt="3" custScaleX="162073" custLinFactNeighborX="-53994">
        <dgm:presLayoutVars>
          <dgm:chPref val="3"/>
        </dgm:presLayoutVars>
      </dgm:prSet>
      <dgm:spPr/>
      <dgm:t>
        <a:bodyPr/>
        <a:lstStyle/>
        <a:p>
          <a:endParaRPr lang="de-DE"/>
        </a:p>
      </dgm:t>
    </dgm:pt>
    <dgm:pt modelId="{DFFA7D64-EE80-4843-9AF8-041606A4F101}" type="pres">
      <dgm:prSet presAssocID="{9E7AD0C9-FB97-49FF-8EE5-7A07D5813BF0}" presName="hierChild3" presStyleCnt="0"/>
      <dgm:spPr/>
    </dgm:pt>
    <dgm:pt modelId="{1A883FD6-6218-4BA6-BC9B-B56325461EC0}" type="pres">
      <dgm:prSet presAssocID="{EF4C8379-48C1-43F1-B3A8-D5CF573CCF06}" presName="Name10" presStyleLbl="parChTrans1D2" presStyleIdx="1" presStyleCnt="3"/>
      <dgm:spPr/>
      <dgm:t>
        <a:bodyPr/>
        <a:lstStyle/>
        <a:p>
          <a:endParaRPr lang="de-DE"/>
        </a:p>
      </dgm:t>
    </dgm:pt>
    <dgm:pt modelId="{B35CB4E6-7E0B-4AA3-AA57-8E34B119FCD9}" type="pres">
      <dgm:prSet presAssocID="{433346FE-BECC-4ECA-A050-E0D2578D8D34}" presName="hierRoot2" presStyleCnt="0"/>
      <dgm:spPr/>
    </dgm:pt>
    <dgm:pt modelId="{3A7F582F-1D7B-489F-9B78-9413899488C4}" type="pres">
      <dgm:prSet presAssocID="{433346FE-BECC-4ECA-A050-E0D2578D8D34}" presName="composite2" presStyleCnt="0"/>
      <dgm:spPr/>
    </dgm:pt>
    <dgm:pt modelId="{2249FB80-D56D-4C2E-9F92-4B6CB5E639F9}" type="pres">
      <dgm:prSet presAssocID="{433346FE-BECC-4ECA-A050-E0D2578D8D34}" presName="background2" presStyleLbl="node2" presStyleIdx="1" presStyleCnt="3"/>
      <dgm:spPr/>
    </dgm:pt>
    <dgm:pt modelId="{B33B9CD0-9E13-4399-A435-F29ED93ECF20}" type="pres">
      <dgm:prSet presAssocID="{433346FE-BECC-4ECA-A050-E0D2578D8D34}" presName="text2" presStyleLbl="fgAcc2" presStyleIdx="1" presStyleCnt="3" custScaleX="77732" custLinFactNeighborX="-1550">
        <dgm:presLayoutVars>
          <dgm:chPref val="3"/>
        </dgm:presLayoutVars>
      </dgm:prSet>
      <dgm:spPr/>
      <dgm:t>
        <a:bodyPr/>
        <a:lstStyle/>
        <a:p>
          <a:endParaRPr lang="de-DE"/>
        </a:p>
      </dgm:t>
    </dgm:pt>
    <dgm:pt modelId="{97F1A713-BD4E-4CB9-9E77-6514FCCD02EF}" type="pres">
      <dgm:prSet presAssocID="{433346FE-BECC-4ECA-A050-E0D2578D8D34}" presName="hierChild3" presStyleCnt="0"/>
      <dgm:spPr/>
    </dgm:pt>
    <dgm:pt modelId="{EA2E9C47-678E-47A5-8F86-0A2FCB2AD698}" type="pres">
      <dgm:prSet presAssocID="{20F70B9C-9158-4376-B20A-BB947DFA6334}" presName="Name10" presStyleLbl="parChTrans1D2" presStyleIdx="2" presStyleCnt="3"/>
      <dgm:spPr/>
      <dgm:t>
        <a:bodyPr/>
        <a:lstStyle/>
        <a:p>
          <a:endParaRPr lang="de-DE"/>
        </a:p>
      </dgm:t>
    </dgm:pt>
    <dgm:pt modelId="{A14F84BE-B93E-46CF-B055-FC3AFF5495D7}" type="pres">
      <dgm:prSet presAssocID="{D652E4E8-62CD-49A1-BC2D-798230CCE111}" presName="hierRoot2" presStyleCnt="0"/>
      <dgm:spPr/>
    </dgm:pt>
    <dgm:pt modelId="{B45F7172-3486-4167-BC56-1EA85CE12C9F}" type="pres">
      <dgm:prSet presAssocID="{D652E4E8-62CD-49A1-BC2D-798230CCE111}" presName="composite2" presStyleCnt="0"/>
      <dgm:spPr/>
    </dgm:pt>
    <dgm:pt modelId="{3BB263F0-7514-49BE-915D-8B4606EBCBA4}" type="pres">
      <dgm:prSet presAssocID="{D652E4E8-62CD-49A1-BC2D-798230CCE111}" presName="background2" presStyleLbl="node2" presStyleIdx="2" presStyleCnt="3"/>
      <dgm:spPr/>
    </dgm:pt>
    <dgm:pt modelId="{BA91B333-D4D2-4D12-8F23-8C4A2A23BAEE}" type="pres">
      <dgm:prSet presAssocID="{D652E4E8-62CD-49A1-BC2D-798230CCE111}" presName="text2" presStyleLbl="fgAcc2" presStyleIdx="2" presStyleCnt="3" custScaleX="109688" custLinFactNeighborX="42910">
        <dgm:presLayoutVars>
          <dgm:chPref val="3"/>
        </dgm:presLayoutVars>
      </dgm:prSet>
      <dgm:spPr/>
      <dgm:t>
        <a:bodyPr/>
        <a:lstStyle/>
        <a:p>
          <a:endParaRPr lang="de-DE"/>
        </a:p>
      </dgm:t>
    </dgm:pt>
    <dgm:pt modelId="{B2D1EAE8-D60D-4493-A26E-3EE1DAB7C5C3}" type="pres">
      <dgm:prSet presAssocID="{D652E4E8-62CD-49A1-BC2D-798230CCE111}" presName="hierChild3" presStyleCnt="0"/>
      <dgm:spPr/>
    </dgm:pt>
  </dgm:ptLst>
  <dgm:cxnLst>
    <dgm:cxn modelId="{573FA785-BCB6-4882-8B99-98212F5648F0}" type="presOf" srcId="{20F70B9C-9158-4376-B20A-BB947DFA6334}" destId="{EA2E9C47-678E-47A5-8F86-0A2FCB2AD698}" srcOrd="0" destOrd="0" presId="urn:microsoft.com/office/officeart/2005/8/layout/hierarchy1"/>
    <dgm:cxn modelId="{56B3973B-BD1F-45E2-BE20-1A997205998B}" type="presOf" srcId="{9E7AD0C9-FB97-49FF-8EE5-7A07D5813BF0}" destId="{785B730E-94BB-48FF-B6B2-362A28B05339}" srcOrd="0" destOrd="0" presId="urn:microsoft.com/office/officeart/2005/8/layout/hierarchy1"/>
    <dgm:cxn modelId="{E0BE132D-3CEF-42E4-BC11-ECD95E24400C}" srcId="{5D80F775-CEF6-40EA-B080-D6C540520FD1}" destId="{4604BC64-E4EB-4E3E-92B5-CAFE5F7302F5}" srcOrd="0" destOrd="0" parTransId="{FC772259-2C0F-4CBB-AB0B-2410C875FE0E}" sibTransId="{B5082260-9906-4F9D-80E7-178AFB0D5CA4}"/>
    <dgm:cxn modelId="{331D13D0-4747-434C-8A6F-5767CEC8E93E}" type="presOf" srcId="{433346FE-BECC-4ECA-A050-E0D2578D8D34}" destId="{B33B9CD0-9E13-4399-A435-F29ED93ECF20}" srcOrd="0" destOrd="0" presId="urn:microsoft.com/office/officeart/2005/8/layout/hierarchy1"/>
    <dgm:cxn modelId="{CCD79505-34DE-446E-9C99-DFCA6FEA687C}" srcId="{4604BC64-E4EB-4E3E-92B5-CAFE5F7302F5}" destId="{D652E4E8-62CD-49A1-BC2D-798230CCE111}" srcOrd="2" destOrd="0" parTransId="{20F70B9C-9158-4376-B20A-BB947DFA6334}" sibTransId="{DAFD3048-BE42-4888-91B7-637C3BA24EBC}"/>
    <dgm:cxn modelId="{59D1FE13-3824-424A-94AF-63C8B71AFEB4}" srcId="{4604BC64-E4EB-4E3E-92B5-CAFE5F7302F5}" destId="{433346FE-BECC-4ECA-A050-E0D2578D8D34}" srcOrd="1" destOrd="0" parTransId="{EF4C8379-48C1-43F1-B3A8-D5CF573CCF06}" sibTransId="{9152F7C5-4A9F-42DF-810C-4C3ED5BC6877}"/>
    <dgm:cxn modelId="{2E92EF4D-1AEF-40D4-A327-6FF564BCAC36}" type="presOf" srcId="{5D80F775-CEF6-40EA-B080-D6C540520FD1}" destId="{413F34F6-0E46-4DC3-8AB3-629138E69917}" srcOrd="0" destOrd="0" presId="urn:microsoft.com/office/officeart/2005/8/layout/hierarchy1"/>
    <dgm:cxn modelId="{A02A276B-A335-4709-BC3D-260D9B45E650}" type="presOf" srcId="{087640D3-590C-4DF1-9DA1-CA8A9BB9DCB3}" destId="{9B4F5C26-1223-4D70-8523-370D8D2CB594}" srcOrd="0" destOrd="0" presId="urn:microsoft.com/office/officeart/2005/8/layout/hierarchy1"/>
    <dgm:cxn modelId="{4941C08F-A9EB-43C9-8B36-EDF3151FDFD4}" type="presOf" srcId="{EF4C8379-48C1-43F1-B3A8-D5CF573CCF06}" destId="{1A883FD6-6218-4BA6-BC9B-B56325461EC0}" srcOrd="0" destOrd="0" presId="urn:microsoft.com/office/officeart/2005/8/layout/hierarchy1"/>
    <dgm:cxn modelId="{9B5309EB-46BA-4A41-8383-75CB132DF408}" srcId="{4604BC64-E4EB-4E3E-92B5-CAFE5F7302F5}" destId="{9E7AD0C9-FB97-49FF-8EE5-7A07D5813BF0}" srcOrd="0" destOrd="0" parTransId="{087640D3-590C-4DF1-9DA1-CA8A9BB9DCB3}" sibTransId="{991672EC-E463-4B89-A81C-DD48594715C7}"/>
    <dgm:cxn modelId="{07285744-C560-4754-9DAF-0C034F86A423}" type="presOf" srcId="{4604BC64-E4EB-4E3E-92B5-CAFE5F7302F5}" destId="{4FB458AE-6776-4144-B3A2-9E48A4775CCD}" srcOrd="0" destOrd="0" presId="urn:microsoft.com/office/officeart/2005/8/layout/hierarchy1"/>
    <dgm:cxn modelId="{AFED543C-258F-4344-A465-135DBBC7D7CB}" type="presOf" srcId="{D652E4E8-62CD-49A1-BC2D-798230CCE111}" destId="{BA91B333-D4D2-4D12-8F23-8C4A2A23BAEE}" srcOrd="0" destOrd="0" presId="urn:microsoft.com/office/officeart/2005/8/layout/hierarchy1"/>
    <dgm:cxn modelId="{C197E279-85A4-4F6B-8700-3B3AA69DAB9A}" type="presParOf" srcId="{413F34F6-0E46-4DC3-8AB3-629138E69917}" destId="{70DA38DF-98F6-4C1B-8F57-C4DF5AE1F2F4}" srcOrd="0" destOrd="0" presId="urn:microsoft.com/office/officeart/2005/8/layout/hierarchy1"/>
    <dgm:cxn modelId="{523C159A-158D-49E6-9A04-7A725D9F704F}" type="presParOf" srcId="{70DA38DF-98F6-4C1B-8F57-C4DF5AE1F2F4}" destId="{AD6F119A-6A8A-42C3-A833-E91A9DB115BC}" srcOrd="0" destOrd="0" presId="urn:microsoft.com/office/officeart/2005/8/layout/hierarchy1"/>
    <dgm:cxn modelId="{4254917D-E240-40D6-B5AE-B46814346D17}" type="presParOf" srcId="{AD6F119A-6A8A-42C3-A833-E91A9DB115BC}" destId="{1910CB83-FB0A-4638-9B98-2F050E778CDF}" srcOrd="0" destOrd="0" presId="urn:microsoft.com/office/officeart/2005/8/layout/hierarchy1"/>
    <dgm:cxn modelId="{FD8AA0D0-48DC-41BD-8BD0-EA12D5EBA2E7}" type="presParOf" srcId="{AD6F119A-6A8A-42C3-A833-E91A9DB115BC}" destId="{4FB458AE-6776-4144-B3A2-9E48A4775CCD}" srcOrd="1" destOrd="0" presId="urn:microsoft.com/office/officeart/2005/8/layout/hierarchy1"/>
    <dgm:cxn modelId="{FDA3F5AC-2BBB-4D4C-B7F9-7AE56A11A47F}" type="presParOf" srcId="{70DA38DF-98F6-4C1B-8F57-C4DF5AE1F2F4}" destId="{8436E899-2503-4749-A27A-D8406E9F3488}" srcOrd="1" destOrd="0" presId="urn:microsoft.com/office/officeart/2005/8/layout/hierarchy1"/>
    <dgm:cxn modelId="{A4FD10E1-F9E1-4E91-8102-E7F4EDF3A9EE}" type="presParOf" srcId="{8436E899-2503-4749-A27A-D8406E9F3488}" destId="{9B4F5C26-1223-4D70-8523-370D8D2CB594}" srcOrd="0" destOrd="0" presId="urn:microsoft.com/office/officeart/2005/8/layout/hierarchy1"/>
    <dgm:cxn modelId="{6E3CBCB8-3E6D-48B7-9A74-D28AA1EA86A4}" type="presParOf" srcId="{8436E899-2503-4749-A27A-D8406E9F3488}" destId="{F126395C-6D18-4A41-BD1E-0C039261B690}" srcOrd="1" destOrd="0" presId="urn:microsoft.com/office/officeart/2005/8/layout/hierarchy1"/>
    <dgm:cxn modelId="{E63E8162-FCC3-4C11-95E7-AC2EFC969422}" type="presParOf" srcId="{F126395C-6D18-4A41-BD1E-0C039261B690}" destId="{ED615918-FC37-4414-BCD6-FA5DAA40D576}" srcOrd="0" destOrd="0" presId="urn:microsoft.com/office/officeart/2005/8/layout/hierarchy1"/>
    <dgm:cxn modelId="{E85678B0-7FF6-4399-B37B-6B126740DBBC}" type="presParOf" srcId="{ED615918-FC37-4414-BCD6-FA5DAA40D576}" destId="{53B86DC2-4F77-492F-85E0-EDA83B7C4BF5}" srcOrd="0" destOrd="0" presId="urn:microsoft.com/office/officeart/2005/8/layout/hierarchy1"/>
    <dgm:cxn modelId="{C90AFE7E-8F88-4A36-89C2-21273DF1CE96}" type="presParOf" srcId="{ED615918-FC37-4414-BCD6-FA5DAA40D576}" destId="{785B730E-94BB-48FF-B6B2-362A28B05339}" srcOrd="1" destOrd="0" presId="urn:microsoft.com/office/officeart/2005/8/layout/hierarchy1"/>
    <dgm:cxn modelId="{62D67E4B-05F2-4261-B30D-116B3A20CFD9}" type="presParOf" srcId="{F126395C-6D18-4A41-BD1E-0C039261B690}" destId="{DFFA7D64-EE80-4843-9AF8-041606A4F101}" srcOrd="1" destOrd="0" presId="urn:microsoft.com/office/officeart/2005/8/layout/hierarchy1"/>
    <dgm:cxn modelId="{693ECDF6-797E-42C5-BE51-6FB17DD43008}" type="presParOf" srcId="{8436E899-2503-4749-A27A-D8406E9F3488}" destId="{1A883FD6-6218-4BA6-BC9B-B56325461EC0}" srcOrd="2" destOrd="0" presId="urn:microsoft.com/office/officeart/2005/8/layout/hierarchy1"/>
    <dgm:cxn modelId="{BC1B15A4-4691-4893-A9C8-4FF3BE72AB25}" type="presParOf" srcId="{8436E899-2503-4749-A27A-D8406E9F3488}" destId="{B35CB4E6-7E0B-4AA3-AA57-8E34B119FCD9}" srcOrd="3" destOrd="0" presId="urn:microsoft.com/office/officeart/2005/8/layout/hierarchy1"/>
    <dgm:cxn modelId="{7F0B2B4F-509A-4837-B0FE-8B3341182377}" type="presParOf" srcId="{B35CB4E6-7E0B-4AA3-AA57-8E34B119FCD9}" destId="{3A7F582F-1D7B-489F-9B78-9413899488C4}" srcOrd="0" destOrd="0" presId="urn:microsoft.com/office/officeart/2005/8/layout/hierarchy1"/>
    <dgm:cxn modelId="{AAEC76A2-F9D5-4B4A-9FF5-F39A92E193EA}" type="presParOf" srcId="{3A7F582F-1D7B-489F-9B78-9413899488C4}" destId="{2249FB80-D56D-4C2E-9F92-4B6CB5E639F9}" srcOrd="0" destOrd="0" presId="urn:microsoft.com/office/officeart/2005/8/layout/hierarchy1"/>
    <dgm:cxn modelId="{3EED41A5-0878-4339-B0AA-35FA26808C70}" type="presParOf" srcId="{3A7F582F-1D7B-489F-9B78-9413899488C4}" destId="{B33B9CD0-9E13-4399-A435-F29ED93ECF20}" srcOrd="1" destOrd="0" presId="urn:microsoft.com/office/officeart/2005/8/layout/hierarchy1"/>
    <dgm:cxn modelId="{44DEA3D9-C7B6-4A40-A452-47F7BF066CA5}" type="presParOf" srcId="{B35CB4E6-7E0B-4AA3-AA57-8E34B119FCD9}" destId="{97F1A713-BD4E-4CB9-9E77-6514FCCD02EF}" srcOrd="1" destOrd="0" presId="urn:microsoft.com/office/officeart/2005/8/layout/hierarchy1"/>
    <dgm:cxn modelId="{58D46844-128E-4CCF-888E-353F8357DD02}" type="presParOf" srcId="{8436E899-2503-4749-A27A-D8406E9F3488}" destId="{EA2E9C47-678E-47A5-8F86-0A2FCB2AD698}" srcOrd="4" destOrd="0" presId="urn:microsoft.com/office/officeart/2005/8/layout/hierarchy1"/>
    <dgm:cxn modelId="{728FDEF6-CDCB-40C4-8E39-4AE2B6BD0719}" type="presParOf" srcId="{8436E899-2503-4749-A27A-D8406E9F3488}" destId="{A14F84BE-B93E-46CF-B055-FC3AFF5495D7}" srcOrd="5" destOrd="0" presId="urn:microsoft.com/office/officeart/2005/8/layout/hierarchy1"/>
    <dgm:cxn modelId="{FAAEE4B8-2898-41CB-B0D5-A48761154FD7}" type="presParOf" srcId="{A14F84BE-B93E-46CF-B055-FC3AFF5495D7}" destId="{B45F7172-3486-4167-BC56-1EA85CE12C9F}" srcOrd="0" destOrd="0" presId="urn:microsoft.com/office/officeart/2005/8/layout/hierarchy1"/>
    <dgm:cxn modelId="{5CE196DF-70DB-4AE6-BE54-FD7D05B0D840}" type="presParOf" srcId="{B45F7172-3486-4167-BC56-1EA85CE12C9F}" destId="{3BB263F0-7514-49BE-915D-8B4606EBCBA4}" srcOrd="0" destOrd="0" presId="urn:microsoft.com/office/officeart/2005/8/layout/hierarchy1"/>
    <dgm:cxn modelId="{A4C1ED4F-ED88-471D-9208-17D990A65C4E}" type="presParOf" srcId="{B45F7172-3486-4167-BC56-1EA85CE12C9F}" destId="{BA91B333-D4D2-4D12-8F23-8C4A2A23BAEE}" srcOrd="1" destOrd="0" presId="urn:microsoft.com/office/officeart/2005/8/layout/hierarchy1"/>
    <dgm:cxn modelId="{F6B302D7-D3B6-4281-8B7E-9695763D8C70}" type="presParOf" srcId="{A14F84BE-B93E-46CF-B055-FC3AFF5495D7}" destId="{B2D1EAE8-D60D-4493-A26E-3EE1DAB7C5C3}" srcOrd="1" destOrd="0" presId="urn:microsoft.com/office/officeart/2005/8/layout/hierarchy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0C113039-DF70-431E-96C2-87ED21A2E11B}" type="doc">
      <dgm:prSet loTypeId="urn:microsoft.com/office/officeart/2005/8/layout/cycle6" loCatId="relationship" qsTypeId="urn:microsoft.com/office/officeart/2005/8/quickstyle/3d2" qsCatId="3D" csTypeId="urn:microsoft.com/office/officeart/2005/8/colors/accent1_2" csCatId="accent1" phldr="1"/>
      <dgm:spPr/>
      <dgm:t>
        <a:bodyPr/>
        <a:lstStyle/>
        <a:p>
          <a:endParaRPr lang="de-DE"/>
        </a:p>
      </dgm:t>
    </dgm:pt>
    <dgm:pt modelId="{FC898623-44D7-4554-AD33-846A7B56AFC0}">
      <dgm:prSet phldrT="[Text]" custT="1"/>
      <dgm:spPr/>
      <dgm:t>
        <a:bodyPr/>
        <a:lstStyle/>
        <a:p>
          <a:r>
            <a:rPr lang="de-DE" sz="1800" b="1" dirty="0" smtClean="0"/>
            <a:t>1. Enzyklopädisches Wissen: </a:t>
          </a:r>
          <a:r>
            <a:rPr lang="de-DE" sz="1800" dirty="0" smtClean="0"/>
            <a:t>Was weiß man</a:t>
          </a:r>
          <a:r>
            <a:rPr lang="de-DE" sz="1800" i="1" dirty="0" smtClean="0"/>
            <a:t> generell</a:t>
          </a:r>
          <a:r>
            <a:rPr lang="de-DE" sz="1800" dirty="0" smtClean="0"/>
            <a:t> von dem 'Objekt/Ereignis' etc., das in der sprachlichen Einheit ausgedrückt wird? </a:t>
          </a:r>
          <a:endParaRPr lang="de-DE" sz="1800" dirty="0"/>
        </a:p>
      </dgm:t>
    </dgm:pt>
    <dgm:pt modelId="{B1C0D06D-CA5F-440D-A3B1-58C2544935CD}" type="parTrans" cxnId="{F10B7D38-08B6-4139-AEAA-FADFE2539D0A}">
      <dgm:prSet/>
      <dgm:spPr/>
      <dgm:t>
        <a:bodyPr/>
        <a:lstStyle/>
        <a:p>
          <a:endParaRPr lang="de-DE"/>
        </a:p>
      </dgm:t>
    </dgm:pt>
    <dgm:pt modelId="{120D6513-8E69-4C93-B504-F1E355AB5239}" type="sibTrans" cxnId="{F10B7D38-08B6-4139-AEAA-FADFE2539D0A}">
      <dgm:prSet/>
      <dgm:spPr/>
      <dgm:t>
        <a:bodyPr/>
        <a:lstStyle/>
        <a:p>
          <a:endParaRPr lang="de-DE"/>
        </a:p>
      </dgm:t>
    </dgm:pt>
    <dgm:pt modelId="{8BFFD06E-6FEB-4F12-A6EF-3EB52408E31E}">
      <dgm:prSet phldrT="[Text]" custT="1"/>
      <dgm:spPr/>
      <dgm:t>
        <a:bodyPr/>
        <a:lstStyle/>
        <a:p>
          <a:r>
            <a:rPr lang="de-DE" sz="1800" b="1" dirty="0" smtClean="0"/>
            <a:t>2. Episodisches Wissen: </a:t>
          </a:r>
          <a:r>
            <a:rPr lang="de-DE" sz="1800" dirty="0" smtClean="0"/>
            <a:t>Was weiß man von dem 'Objekt/Ereignis' etc. in Bezug auf seine eigene Erfahrung mit ihm.</a:t>
          </a:r>
          <a:endParaRPr lang="de-DE" sz="1800" dirty="0"/>
        </a:p>
      </dgm:t>
    </dgm:pt>
    <dgm:pt modelId="{8DAEEA07-D94D-4DFD-A8F4-4C0FD322CD83}" type="parTrans" cxnId="{84384BCB-86FB-441C-9319-849AEECBFECA}">
      <dgm:prSet/>
      <dgm:spPr/>
      <dgm:t>
        <a:bodyPr/>
        <a:lstStyle/>
        <a:p>
          <a:endParaRPr lang="de-DE"/>
        </a:p>
      </dgm:t>
    </dgm:pt>
    <dgm:pt modelId="{387013C7-EF1B-4B78-A622-2838546003EF}" type="sibTrans" cxnId="{84384BCB-86FB-441C-9319-849AEECBFECA}">
      <dgm:prSet/>
      <dgm:spPr/>
      <dgm:t>
        <a:bodyPr/>
        <a:lstStyle/>
        <a:p>
          <a:endParaRPr lang="de-DE"/>
        </a:p>
      </dgm:t>
    </dgm:pt>
    <dgm:pt modelId="{8C0C1156-CCE7-4BB9-9E75-07CC2FA07F13}">
      <dgm:prSet phldrT="[Text]" custT="1"/>
      <dgm:spPr/>
      <dgm:t>
        <a:bodyPr/>
        <a:lstStyle/>
        <a:p>
          <a:r>
            <a:rPr lang="de-DE" sz="1800" b="1" dirty="0" smtClean="0"/>
            <a:t>3. Epistemisches Wissen: </a:t>
          </a:r>
          <a:r>
            <a:rPr lang="de-DE" sz="1800" dirty="0" smtClean="0"/>
            <a:t>Wie sicher ist man sich, dass das Objekt/Ereignis 'gegeben' ist?</a:t>
          </a:r>
          <a:endParaRPr lang="de-DE" sz="1800" dirty="0"/>
        </a:p>
      </dgm:t>
    </dgm:pt>
    <dgm:pt modelId="{D59D4AF3-D76B-4216-ACCE-189124F6755D}" type="parTrans" cxnId="{D3F60339-8432-47B8-9B34-02484902B9F9}">
      <dgm:prSet/>
      <dgm:spPr/>
      <dgm:t>
        <a:bodyPr/>
        <a:lstStyle/>
        <a:p>
          <a:endParaRPr lang="de-DE"/>
        </a:p>
      </dgm:t>
    </dgm:pt>
    <dgm:pt modelId="{E09C6713-6601-4DBA-B98F-2168C540B368}" type="sibTrans" cxnId="{D3F60339-8432-47B8-9B34-02484902B9F9}">
      <dgm:prSet/>
      <dgm:spPr/>
      <dgm:t>
        <a:bodyPr/>
        <a:lstStyle/>
        <a:p>
          <a:endParaRPr lang="de-DE"/>
        </a:p>
      </dgm:t>
    </dgm:pt>
    <dgm:pt modelId="{2DD1F2AF-F2E9-4FAC-8D03-623A9604101B}">
      <dgm:prSet phldrT="[Text]" custT="1"/>
      <dgm:spPr/>
      <dgm:t>
        <a:bodyPr/>
        <a:lstStyle/>
        <a:p>
          <a:r>
            <a:rPr lang="de-DE" sz="1800" b="1" dirty="0" smtClean="0"/>
            <a:t>4. </a:t>
          </a:r>
          <a:r>
            <a:rPr lang="de-DE" sz="1800" b="1" dirty="0" err="1" smtClean="0"/>
            <a:t>Deontisches</a:t>
          </a:r>
          <a:r>
            <a:rPr lang="de-DE" sz="1800" b="1" dirty="0" smtClean="0"/>
            <a:t> Wissen: </a:t>
          </a:r>
          <a:r>
            <a:rPr lang="de-DE" sz="1800" dirty="0" smtClean="0"/>
            <a:t>Wissen um die Gegebenheit/Realisierbarkeit eines Objekts/Ereignisses nach Aufforderung (Befehl usw.).</a:t>
          </a:r>
          <a:endParaRPr lang="de-DE" sz="1800" dirty="0"/>
        </a:p>
      </dgm:t>
    </dgm:pt>
    <dgm:pt modelId="{A6C4008F-84D2-4B30-ADDC-FA126E207BB7}" type="parTrans" cxnId="{E2FA604A-D405-427E-B60B-869488E3B992}">
      <dgm:prSet/>
      <dgm:spPr/>
      <dgm:t>
        <a:bodyPr/>
        <a:lstStyle/>
        <a:p>
          <a:endParaRPr lang="de-DE"/>
        </a:p>
      </dgm:t>
    </dgm:pt>
    <dgm:pt modelId="{3F33A1A3-FEC2-46C2-B1E3-259C4684A2B9}" type="sibTrans" cxnId="{E2FA604A-D405-427E-B60B-869488E3B992}">
      <dgm:prSet/>
      <dgm:spPr/>
      <dgm:t>
        <a:bodyPr/>
        <a:lstStyle/>
        <a:p>
          <a:endParaRPr lang="de-DE"/>
        </a:p>
      </dgm:t>
    </dgm:pt>
    <dgm:pt modelId="{B100CF3E-525C-4341-BCE9-30D6481D87C3}">
      <dgm:prSet phldrT="[Text]" custT="1"/>
      <dgm:spPr/>
      <dgm:t>
        <a:bodyPr/>
        <a:lstStyle/>
        <a:p>
          <a:r>
            <a:rPr lang="de-DE" sz="1800" b="1" dirty="0" smtClean="0"/>
            <a:t>5. Emotives Wissen: </a:t>
          </a:r>
          <a:r>
            <a:rPr lang="de-DE" sz="1800" dirty="0" smtClean="0"/>
            <a:t>Welche emotionalen Größen werden mit diesem 'Objekt/Ereignis' verknüpft?  </a:t>
          </a:r>
          <a:endParaRPr lang="de-DE" sz="1800" dirty="0"/>
        </a:p>
      </dgm:t>
    </dgm:pt>
    <dgm:pt modelId="{9D44BEC8-B3C4-45D5-BA2C-A14C57144221}" type="parTrans" cxnId="{85B8445E-6C42-4C66-B895-0D4F64937B74}">
      <dgm:prSet/>
      <dgm:spPr/>
      <dgm:t>
        <a:bodyPr/>
        <a:lstStyle/>
        <a:p>
          <a:endParaRPr lang="de-DE"/>
        </a:p>
      </dgm:t>
    </dgm:pt>
    <dgm:pt modelId="{16FE1C4E-7D1B-4A12-9DAD-1C7D37439A3A}" type="sibTrans" cxnId="{85B8445E-6C42-4C66-B895-0D4F64937B74}">
      <dgm:prSet/>
      <dgm:spPr/>
      <dgm:t>
        <a:bodyPr/>
        <a:lstStyle/>
        <a:p>
          <a:endParaRPr lang="de-DE"/>
        </a:p>
      </dgm:t>
    </dgm:pt>
    <dgm:pt modelId="{35588713-5CA1-44A6-A45D-C8C8134263FF}" type="pres">
      <dgm:prSet presAssocID="{0C113039-DF70-431E-96C2-87ED21A2E11B}" presName="cycle" presStyleCnt="0">
        <dgm:presLayoutVars>
          <dgm:dir/>
          <dgm:resizeHandles val="exact"/>
        </dgm:presLayoutVars>
      </dgm:prSet>
      <dgm:spPr/>
      <dgm:t>
        <a:bodyPr/>
        <a:lstStyle/>
        <a:p>
          <a:endParaRPr lang="de-DE"/>
        </a:p>
      </dgm:t>
    </dgm:pt>
    <dgm:pt modelId="{88F319F8-DD20-4C67-BA9C-E13FC7D5A01D}" type="pres">
      <dgm:prSet presAssocID="{FC898623-44D7-4554-AD33-846A7B56AFC0}" presName="node" presStyleLbl="node1" presStyleIdx="0" presStyleCnt="5" custScaleX="337919" custScaleY="125842" custRadScaleRad="94555">
        <dgm:presLayoutVars>
          <dgm:bulletEnabled val="1"/>
        </dgm:presLayoutVars>
      </dgm:prSet>
      <dgm:spPr/>
      <dgm:t>
        <a:bodyPr/>
        <a:lstStyle/>
        <a:p>
          <a:endParaRPr lang="de-DE"/>
        </a:p>
      </dgm:t>
    </dgm:pt>
    <dgm:pt modelId="{47446A07-1AEE-49A5-9938-B82F9B55F729}" type="pres">
      <dgm:prSet presAssocID="{FC898623-44D7-4554-AD33-846A7B56AFC0}" presName="spNode" presStyleCnt="0"/>
      <dgm:spPr/>
      <dgm:t>
        <a:bodyPr/>
        <a:lstStyle/>
        <a:p>
          <a:endParaRPr lang="de-DE"/>
        </a:p>
      </dgm:t>
    </dgm:pt>
    <dgm:pt modelId="{A6EAA1E0-AEB9-44B3-A3F6-AF3282E807A7}" type="pres">
      <dgm:prSet presAssocID="{120D6513-8E69-4C93-B504-F1E355AB5239}" presName="sibTrans" presStyleLbl="sibTrans1D1" presStyleIdx="0" presStyleCnt="5"/>
      <dgm:spPr/>
      <dgm:t>
        <a:bodyPr/>
        <a:lstStyle/>
        <a:p>
          <a:endParaRPr lang="de-DE"/>
        </a:p>
      </dgm:t>
    </dgm:pt>
    <dgm:pt modelId="{9E569539-94D6-444A-BFDB-732E23281DA1}" type="pres">
      <dgm:prSet presAssocID="{8BFFD06E-6FEB-4F12-A6EF-3EB52408E31E}" presName="node" presStyleLbl="node1" presStyleIdx="1" presStyleCnt="5" custScaleX="186773" custScaleY="132917" custRadScaleRad="140229" custRadScaleInc="40691">
        <dgm:presLayoutVars>
          <dgm:bulletEnabled val="1"/>
        </dgm:presLayoutVars>
      </dgm:prSet>
      <dgm:spPr/>
      <dgm:t>
        <a:bodyPr/>
        <a:lstStyle/>
        <a:p>
          <a:endParaRPr lang="de-DE"/>
        </a:p>
      </dgm:t>
    </dgm:pt>
    <dgm:pt modelId="{0CAD1149-5A2C-446A-A02C-4B9C1A2D0B70}" type="pres">
      <dgm:prSet presAssocID="{8BFFD06E-6FEB-4F12-A6EF-3EB52408E31E}" presName="spNode" presStyleCnt="0"/>
      <dgm:spPr/>
      <dgm:t>
        <a:bodyPr/>
        <a:lstStyle/>
        <a:p>
          <a:endParaRPr lang="de-DE"/>
        </a:p>
      </dgm:t>
    </dgm:pt>
    <dgm:pt modelId="{99BD022C-5401-40C9-B45F-BE0D60B72141}" type="pres">
      <dgm:prSet presAssocID="{387013C7-EF1B-4B78-A622-2838546003EF}" presName="sibTrans" presStyleLbl="sibTrans1D1" presStyleIdx="1" presStyleCnt="5"/>
      <dgm:spPr/>
      <dgm:t>
        <a:bodyPr/>
        <a:lstStyle/>
        <a:p>
          <a:endParaRPr lang="de-DE"/>
        </a:p>
      </dgm:t>
    </dgm:pt>
    <dgm:pt modelId="{EBE7F9AF-028A-43DB-AF84-B5C91B02ABED}" type="pres">
      <dgm:prSet presAssocID="{8C0C1156-CCE7-4BB9-9E75-07CC2FA07F13}" presName="node" presStyleLbl="node1" presStyleIdx="2" presStyleCnt="5" custScaleX="195186" custScaleY="128899" custRadScaleRad="115515" custRadScaleInc="-67717">
        <dgm:presLayoutVars>
          <dgm:bulletEnabled val="1"/>
        </dgm:presLayoutVars>
      </dgm:prSet>
      <dgm:spPr/>
      <dgm:t>
        <a:bodyPr/>
        <a:lstStyle/>
        <a:p>
          <a:endParaRPr lang="de-DE"/>
        </a:p>
      </dgm:t>
    </dgm:pt>
    <dgm:pt modelId="{A6C5A69C-11D8-4666-9DB7-1F7D17E834D6}" type="pres">
      <dgm:prSet presAssocID="{8C0C1156-CCE7-4BB9-9E75-07CC2FA07F13}" presName="spNode" presStyleCnt="0"/>
      <dgm:spPr/>
      <dgm:t>
        <a:bodyPr/>
        <a:lstStyle/>
        <a:p>
          <a:endParaRPr lang="de-DE"/>
        </a:p>
      </dgm:t>
    </dgm:pt>
    <dgm:pt modelId="{B8747EBA-141C-43B8-B70F-8A79D76C573E}" type="pres">
      <dgm:prSet presAssocID="{E09C6713-6601-4DBA-B98F-2168C540B368}" presName="sibTrans" presStyleLbl="sibTrans1D1" presStyleIdx="2" presStyleCnt="5"/>
      <dgm:spPr/>
      <dgm:t>
        <a:bodyPr/>
        <a:lstStyle/>
        <a:p>
          <a:endParaRPr lang="de-DE"/>
        </a:p>
      </dgm:t>
    </dgm:pt>
    <dgm:pt modelId="{78FB3FD5-42FF-4858-A167-BB59F4FBCCAC}" type="pres">
      <dgm:prSet presAssocID="{2DD1F2AF-F2E9-4FAC-8D03-623A9604101B}" presName="node" presStyleLbl="node1" presStyleIdx="3" presStyleCnt="5" custScaleX="222634" custScaleY="135755" custRadScaleRad="115031" custRadScaleInc="73535">
        <dgm:presLayoutVars>
          <dgm:bulletEnabled val="1"/>
        </dgm:presLayoutVars>
      </dgm:prSet>
      <dgm:spPr/>
      <dgm:t>
        <a:bodyPr/>
        <a:lstStyle/>
        <a:p>
          <a:endParaRPr lang="de-DE"/>
        </a:p>
      </dgm:t>
    </dgm:pt>
    <dgm:pt modelId="{843B071E-974D-46D3-BE87-C04BFEBD66E4}" type="pres">
      <dgm:prSet presAssocID="{2DD1F2AF-F2E9-4FAC-8D03-623A9604101B}" presName="spNode" presStyleCnt="0"/>
      <dgm:spPr/>
      <dgm:t>
        <a:bodyPr/>
        <a:lstStyle/>
        <a:p>
          <a:endParaRPr lang="de-DE"/>
        </a:p>
      </dgm:t>
    </dgm:pt>
    <dgm:pt modelId="{7EB672CF-0EBC-4E94-8DDA-234AD906BE50}" type="pres">
      <dgm:prSet presAssocID="{3F33A1A3-FEC2-46C2-B1E3-259C4684A2B9}" presName="sibTrans" presStyleLbl="sibTrans1D1" presStyleIdx="3" presStyleCnt="5"/>
      <dgm:spPr/>
      <dgm:t>
        <a:bodyPr/>
        <a:lstStyle/>
        <a:p>
          <a:endParaRPr lang="de-DE"/>
        </a:p>
      </dgm:t>
    </dgm:pt>
    <dgm:pt modelId="{A1E1EB45-1872-4E52-8365-8FF894FEF67E}" type="pres">
      <dgm:prSet presAssocID="{B100CF3E-525C-4341-BCE9-30D6481D87C3}" presName="node" presStyleLbl="node1" presStyleIdx="4" presStyleCnt="5" custScaleX="187243" custScaleY="146498" custRadScaleRad="140228" custRadScaleInc="-40690">
        <dgm:presLayoutVars>
          <dgm:bulletEnabled val="1"/>
        </dgm:presLayoutVars>
      </dgm:prSet>
      <dgm:spPr/>
      <dgm:t>
        <a:bodyPr/>
        <a:lstStyle/>
        <a:p>
          <a:endParaRPr lang="de-DE"/>
        </a:p>
      </dgm:t>
    </dgm:pt>
    <dgm:pt modelId="{4E72FD30-0B09-4B21-8722-3591389185DA}" type="pres">
      <dgm:prSet presAssocID="{B100CF3E-525C-4341-BCE9-30D6481D87C3}" presName="spNode" presStyleCnt="0"/>
      <dgm:spPr/>
      <dgm:t>
        <a:bodyPr/>
        <a:lstStyle/>
        <a:p>
          <a:endParaRPr lang="de-DE"/>
        </a:p>
      </dgm:t>
    </dgm:pt>
    <dgm:pt modelId="{47D38130-506E-4F12-BA3B-BFF2A0AD99CA}" type="pres">
      <dgm:prSet presAssocID="{16FE1C4E-7D1B-4A12-9DAD-1C7D37439A3A}" presName="sibTrans" presStyleLbl="sibTrans1D1" presStyleIdx="4" presStyleCnt="5"/>
      <dgm:spPr/>
      <dgm:t>
        <a:bodyPr/>
        <a:lstStyle/>
        <a:p>
          <a:endParaRPr lang="de-DE"/>
        </a:p>
      </dgm:t>
    </dgm:pt>
  </dgm:ptLst>
  <dgm:cxnLst>
    <dgm:cxn modelId="{928493D3-243A-4176-9DD3-47CA252340E2}" type="presOf" srcId="{0C113039-DF70-431E-96C2-87ED21A2E11B}" destId="{35588713-5CA1-44A6-A45D-C8C8134263FF}" srcOrd="0" destOrd="0" presId="urn:microsoft.com/office/officeart/2005/8/layout/cycle6"/>
    <dgm:cxn modelId="{4ABD329F-BD5F-4B58-8D2A-CEFA61EEBBAE}" type="presOf" srcId="{E09C6713-6601-4DBA-B98F-2168C540B368}" destId="{B8747EBA-141C-43B8-B70F-8A79D76C573E}" srcOrd="0" destOrd="0" presId="urn:microsoft.com/office/officeart/2005/8/layout/cycle6"/>
    <dgm:cxn modelId="{47A17BB5-5102-407C-9551-1006AD09B825}" type="presOf" srcId="{3F33A1A3-FEC2-46C2-B1E3-259C4684A2B9}" destId="{7EB672CF-0EBC-4E94-8DDA-234AD906BE50}" srcOrd="0" destOrd="0" presId="urn:microsoft.com/office/officeart/2005/8/layout/cycle6"/>
    <dgm:cxn modelId="{107FCE04-CA7A-48C7-ADFF-C0E35E36932D}" type="presOf" srcId="{16FE1C4E-7D1B-4A12-9DAD-1C7D37439A3A}" destId="{47D38130-506E-4F12-BA3B-BFF2A0AD99CA}" srcOrd="0" destOrd="0" presId="urn:microsoft.com/office/officeart/2005/8/layout/cycle6"/>
    <dgm:cxn modelId="{85B8445E-6C42-4C66-B895-0D4F64937B74}" srcId="{0C113039-DF70-431E-96C2-87ED21A2E11B}" destId="{B100CF3E-525C-4341-BCE9-30D6481D87C3}" srcOrd="4" destOrd="0" parTransId="{9D44BEC8-B3C4-45D5-BA2C-A14C57144221}" sibTransId="{16FE1C4E-7D1B-4A12-9DAD-1C7D37439A3A}"/>
    <dgm:cxn modelId="{0A837A4D-376E-479A-9FFF-6BFD09C6115B}" type="presOf" srcId="{FC898623-44D7-4554-AD33-846A7B56AFC0}" destId="{88F319F8-DD20-4C67-BA9C-E13FC7D5A01D}" srcOrd="0" destOrd="0" presId="urn:microsoft.com/office/officeart/2005/8/layout/cycle6"/>
    <dgm:cxn modelId="{E2FA604A-D405-427E-B60B-869488E3B992}" srcId="{0C113039-DF70-431E-96C2-87ED21A2E11B}" destId="{2DD1F2AF-F2E9-4FAC-8D03-623A9604101B}" srcOrd="3" destOrd="0" parTransId="{A6C4008F-84D2-4B30-ADDC-FA126E207BB7}" sibTransId="{3F33A1A3-FEC2-46C2-B1E3-259C4684A2B9}"/>
    <dgm:cxn modelId="{A34CEFA8-5F49-4B8C-824C-99CDFCFD845C}" type="presOf" srcId="{387013C7-EF1B-4B78-A622-2838546003EF}" destId="{99BD022C-5401-40C9-B45F-BE0D60B72141}" srcOrd="0" destOrd="0" presId="urn:microsoft.com/office/officeart/2005/8/layout/cycle6"/>
    <dgm:cxn modelId="{9AD133DF-817F-4D7D-AD2F-4C3EB4EDEB8D}" type="presOf" srcId="{2DD1F2AF-F2E9-4FAC-8D03-623A9604101B}" destId="{78FB3FD5-42FF-4858-A167-BB59F4FBCCAC}" srcOrd="0" destOrd="0" presId="urn:microsoft.com/office/officeart/2005/8/layout/cycle6"/>
    <dgm:cxn modelId="{F10B7D38-08B6-4139-AEAA-FADFE2539D0A}" srcId="{0C113039-DF70-431E-96C2-87ED21A2E11B}" destId="{FC898623-44D7-4554-AD33-846A7B56AFC0}" srcOrd="0" destOrd="0" parTransId="{B1C0D06D-CA5F-440D-A3B1-58C2544935CD}" sibTransId="{120D6513-8E69-4C93-B504-F1E355AB5239}"/>
    <dgm:cxn modelId="{3CBDE781-C78C-4DF9-B250-A019676D3C24}" type="presOf" srcId="{8BFFD06E-6FEB-4F12-A6EF-3EB52408E31E}" destId="{9E569539-94D6-444A-BFDB-732E23281DA1}" srcOrd="0" destOrd="0" presId="urn:microsoft.com/office/officeart/2005/8/layout/cycle6"/>
    <dgm:cxn modelId="{C2696E8A-10E2-49BE-A08D-46421B7510D4}" type="presOf" srcId="{B100CF3E-525C-4341-BCE9-30D6481D87C3}" destId="{A1E1EB45-1872-4E52-8365-8FF894FEF67E}" srcOrd="0" destOrd="0" presId="urn:microsoft.com/office/officeart/2005/8/layout/cycle6"/>
    <dgm:cxn modelId="{D3F60339-8432-47B8-9B34-02484902B9F9}" srcId="{0C113039-DF70-431E-96C2-87ED21A2E11B}" destId="{8C0C1156-CCE7-4BB9-9E75-07CC2FA07F13}" srcOrd="2" destOrd="0" parTransId="{D59D4AF3-D76B-4216-ACCE-189124F6755D}" sibTransId="{E09C6713-6601-4DBA-B98F-2168C540B368}"/>
    <dgm:cxn modelId="{5044B377-1618-4DA4-B6AD-FD801D733811}" type="presOf" srcId="{8C0C1156-CCE7-4BB9-9E75-07CC2FA07F13}" destId="{EBE7F9AF-028A-43DB-AF84-B5C91B02ABED}" srcOrd="0" destOrd="0" presId="urn:microsoft.com/office/officeart/2005/8/layout/cycle6"/>
    <dgm:cxn modelId="{84384BCB-86FB-441C-9319-849AEECBFECA}" srcId="{0C113039-DF70-431E-96C2-87ED21A2E11B}" destId="{8BFFD06E-6FEB-4F12-A6EF-3EB52408E31E}" srcOrd="1" destOrd="0" parTransId="{8DAEEA07-D94D-4DFD-A8F4-4C0FD322CD83}" sibTransId="{387013C7-EF1B-4B78-A622-2838546003EF}"/>
    <dgm:cxn modelId="{A356B093-4F69-4818-A4F2-DCAA13477942}" type="presOf" srcId="{120D6513-8E69-4C93-B504-F1E355AB5239}" destId="{A6EAA1E0-AEB9-44B3-A3F6-AF3282E807A7}" srcOrd="0" destOrd="0" presId="urn:microsoft.com/office/officeart/2005/8/layout/cycle6"/>
    <dgm:cxn modelId="{2CEE8F4D-8D1D-4E5F-AE1E-936B9091F986}" type="presParOf" srcId="{35588713-5CA1-44A6-A45D-C8C8134263FF}" destId="{88F319F8-DD20-4C67-BA9C-E13FC7D5A01D}" srcOrd="0" destOrd="0" presId="urn:microsoft.com/office/officeart/2005/8/layout/cycle6"/>
    <dgm:cxn modelId="{4BE977FD-0C32-4A3F-9088-AF6103F4FEA3}" type="presParOf" srcId="{35588713-5CA1-44A6-A45D-C8C8134263FF}" destId="{47446A07-1AEE-49A5-9938-B82F9B55F729}" srcOrd="1" destOrd="0" presId="urn:microsoft.com/office/officeart/2005/8/layout/cycle6"/>
    <dgm:cxn modelId="{4887A29B-AD67-4ACB-90F0-BFABC0755AD0}" type="presParOf" srcId="{35588713-5CA1-44A6-A45D-C8C8134263FF}" destId="{A6EAA1E0-AEB9-44B3-A3F6-AF3282E807A7}" srcOrd="2" destOrd="0" presId="urn:microsoft.com/office/officeart/2005/8/layout/cycle6"/>
    <dgm:cxn modelId="{D3F04EF1-35DF-415A-8CC3-2552F083E3BB}" type="presParOf" srcId="{35588713-5CA1-44A6-A45D-C8C8134263FF}" destId="{9E569539-94D6-444A-BFDB-732E23281DA1}" srcOrd="3" destOrd="0" presId="urn:microsoft.com/office/officeart/2005/8/layout/cycle6"/>
    <dgm:cxn modelId="{0CAC0706-7FE3-45F9-838D-776AA89D225F}" type="presParOf" srcId="{35588713-5CA1-44A6-A45D-C8C8134263FF}" destId="{0CAD1149-5A2C-446A-A02C-4B9C1A2D0B70}" srcOrd="4" destOrd="0" presId="urn:microsoft.com/office/officeart/2005/8/layout/cycle6"/>
    <dgm:cxn modelId="{7C2A74AA-A019-4B46-B9A9-347E2445E000}" type="presParOf" srcId="{35588713-5CA1-44A6-A45D-C8C8134263FF}" destId="{99BD022C-5401-40C9-B45F-BE0D60B72141}" srcOrd="5" destOrd="0" presId="urn:microsoft.com/office/officeart/2005/8/layout/cycle6"/>
    <dgm:cxn modelId="{71FEB635-968D-4860-94B5-9836F15F9239}" type="presParOf" srcId="{35588713-5CA1-44A6-A45D-C8C8134263FF}" destId="{EBE7F9AF-028A-43DB-AF84-B5C91B02ABED}" srcOrd="6" destOrd="0" presId="urn:microsoft.com/office/officeart/2005/8/layout/cycle6"/>
    <dgm:cxn modelId="{A69AADDD-C055-46DB-A8ED-5ED33C73D8EA}" type="presParOf" srcId="{35588713-5CA1-44A6-A45D-C8C8134263FF}" destId="{A6C5A69C-11D8-4666-9DB7-1F7D17E834D6}" srcOrd="7" destOrd="0" presId="urn:microsoft.com/office/officeart/2005/8/layout/cycle6"/>
    <dgm:cxn modelId="{1BB4962A-6F30-422F-AAB9-B93A67AF8609}" type="presParOf" srcId="{35588713-5CA1-44A6-A45D-C8C8134263FF}" destId="{B8747EBA-141C-43B8-B70F-8A79D76C573E}" srcOrd="8" destOrd="0" presId="urn:microsoft.com/office/officeart/2005/8/layout/cycle6"/>
    <dgm:cxn modelId="{CF42C4BE-FC15-4D68-83F6-6AE11DA3686B}" type="presParOf" srcId="{35588713-5CA1-44A6-A45D-C8C8134263FF}" destId="{78FB3FD5-42FF-4858-A167-BB59F4FBCCAC}" srcOrd="9" destOrd="0" presId="urn:microsoft.com/office/officeart/2005/8/layout/cycle6"/>
    <dgm:cxn modelId="{9987DB6A-3043-4722-B0B8-8DA17A9657EA}" type="presParOf" srcId="{35588713-5CA1-44A6-A45D-C8C8134263FF}" destId="{843B071E-974D-46D3-BE87-C04BFEBD66E4}" srcOrd="10" destOrd="0" presId="urn:microsoft.com/office/officeart/2005/8/layout/cycle6"/>
    <dgm:cxn modelId="{8E8FA403-431C-42FB-896D-B7B317F19478}" type="presParOf" srcId="{35588713-5CA1-44A6-A45D-C8C8134263FF}" destId="{7EB672CF-0EBC-4E94-8DDA-234AD906BE50}" srcOrd="11" destOrd="0" presId="urn:microsoft.com/office/officeart/2005/8/layout/cycle6"/>
    <dgm:cxn modelId="{FED81330-298F-481A-9CA7-FBC21CCF96AD}" type="presParOf" srcId="{35588713-5CA1-44A6-A45D-C8C8134263FF}" destId="{A1E1EB45-1872-4E52-8365-8FF894FEF67E}" srcOrd="12" destOrd="0" presId="urn:microsoft.com/office/officeart/2005/8/layout/cycle6"/>
    <dgm:cxn modelId="{271A4033-E24B-4801-95B0-EEE28ABF3DBA}" type="presParOf" srcId="{35588713-5CA1-44A6-A45D-C8C8134263FF}" destId="{4E72FD30-0B09-4B21-8722-3591389185DA}" srcOrd="13" destOrd="0" presId="urn:microsoft.com/office/officeart/2005/8/layout/cycle6"/>
    <dgm:cxn modelId="{96DE3A9C-E971-4C67-8A31-0DF6613F1C82}" type="presParOf" srcId="{35588713-5CA1-44A6-A45D-C8C8134263FF}" destId="{47D38130-506E-4F12-BA3B-BFF2A0AD99CA}" srcOrd="14" destOrd="0" presId="urn:microsoft.com/office/officeart/2005/8/layout/cycle6"/>
  </dgm:cxnLst>
  <dgm:bg/>
  <dgm:whole>
    <a:ln>
      <a:solidFill>
        <a:srgbClr val="FFC000"/>
      </a:solidFill>
    </a:ln>
  </dgm:whole>
  <dgm:extLst>
    <a:ext uri="http://schemas.microsoft.com/office/drawing/2008/diagram">
      <dsp:dataModelExt xmlns:dsp="http://schemas.microsoft.com/office/drawing/2008/diagram" relId="rId7" minVer="http://schemas.openxmlformats.org/drawingml/2006/diagram"/>
    </a:ext>
  </dgm:extLst>
</dgm:dataModel>
</file>

<file path=ppt/diagrams/data160.xml><?xml version="1.0" encoding="utf-8"?>
<dgm:dataModel xmlns:dgm="http://schemas.openxmlformats.org/drawingml/2006/diagram" xmlns:a="http://schemas.openxmlformats.org/drawingml/2006/main">
  <dgm:ptLst>
    <dgm:pt modelId="{3407B09D-0F31-42A6-9E8F-69AE1BF5EC13}" type="doc">
      <dgm:prSet loTypeId="urn:microsoft.com/office/officeart/2005/8/layout/default#77" loCatId="list" qsTypeId="urn:microsoft.com/office/officeart/2005/8/quickstyle/3d2" qsCatId="3D" csTypeId="urn:microsoft.com/office/officeart/2005/8/colors/accent1_2" csCatId="accent1" phldr="1"/>
      <dgm:spPr/>
      <dgm:t>
        <a:bodyPr/>
        <a:lstStyle/>
        <a:p>
          <a:endParaRPr lang="de-DE"/>
        </a:p>
      </dgm:t>
    </dgm:pt>
    <dgm:pt modelId="{00903A1E-1769-4C80-A29B-10E49D1872CB}">
      <dgm:prSet phldrT="[Text]"/>
      <dgm:spPr/>
      <dgm:t>
        <a:bodyPr/>
        <a:lstStyle/>
        <a:p>
          <a:r>
            <a:rPr lang="de-DE" b="1" dirty="0" smtClean="0"/>
            <a:t>Weitergehende </a:t>
          </a:r>
          <a:r>
            <a:rPr lang="de-DE" b="1" i="1" dirty="0" smtClean="0"/>
            <a:t>morphologische</a:t>
          </a:r>
          <a:r>
            <a:rPr lang="de-DE" b="1" dirty="0" smtClean="0"/>
            <a:t> Kasus-Differenzierung sprachabhängig!</a:t>
          </a:r>
          <a:endParaRPr lang="de-DE" dirty="0"/>
        </a:p>
      </dgm:t>
    </dgm:pt>
    <dgm:pt modelId="{22B632E2-F981-420F-A71A-AD285F97E921}" type="parTrans" cxnId="{0F2590B4-26BF-4FE3-A88D-D8246C1CCFA1}">
      <dgm:prSet/>
      <dgm:spPr/>
      <dgm:t>
        <a:bodyPr/>
        <a:lstStyle/>
        <a:p>
          <a:endParaRPr lang="de-DE"/>
        </a:p>
      </dgm:t>
    </dgm:pt>
    <dgm:pt modelId="{D96DDD0B-79EC-4583-A623-0A1C1CA99EAF}" type="sibTrans" cxnId="{0F2590B4-26BF-4FE3-A88D-D8246C1CCFA1}">
      <dgm:prSet/>
      <dgm:spPr/>
      <dgm:t>
        <a:bodyPr/>
        <a:lstStyle/>
        <a:p>
          <a:endParaRPr lang="de-DE"/>
        </a:p>
      </dgm:t>
    </dgm:pt>
    <dgm:pt modelId="{04A45D41-6948-4D54-9D6F-10B8CEB30154}" type="pres">
      <dgm:prSet presAssocID="{3407B09D-0F31-42A6-9E8F-69AE1BF5EC13}" presName="diagram" presStyleCnt="0">
        <dgm:presLayoutVars>
          <dgm:dir/>
          <dgm:resizeHandles val="exact"/>
        </dgm:presLayoutVars>
      </dgm:prSet>
      <dgm:spPr/>
      <dgm:t>
        <a:bodyPr/>
        <a:lstStyle/>
        <a:p>
          <a:endParaRPr lang="de-DE"/>
        </a:p>
      </dgm:t>
    </dgm:pt>
    <dgm:pt modelId="{B4BA672B-E64A-405C-8FF5-BDD24AD0C99C}" type="pres">
      <dgm:prSet presAssocID="{00903A1E-1769-4C80-A29B-10E49D1872CB}" presName="node" presStyleLbl="node1" presStyleIdx="0" presStyleCnt="1" custScaleY="109649">
        <dgm:presLayoutVars>
          <dgm:bulletEnabled val="1"/>
        </dgm:presLayoutVars>
      </dgm:prSet>
      <dgm:spPr/>
      <dgm:t>
        <a:bodyPr/>
        <a:lstStyle/>
        <a:p>
          <a:endParaRPr lang="de-DE"/>
        </a:p>
      </dgm:t>
    </dgm:pt>
  </dgm:ptLst>
  <dgm:cxnLst>
    <dgm:cxn modelId="{1528F8F9-E8D2-4006-9CC0-999FDAAF8599}" type="presOf" srcId="{00903A1E-1769-4C80-A29B-10E49D1872CB}" destId="{B4BA672B-E64A-405C-8FF5-BDD24AD0C99C}" srcOrd="0" destOrd="0" presId="urn:microsoft.com/office/officeart/2005/8/layout/default#77"/>
    <dgm:cxn modelId="{0F2590B4-26BF-4FE3-A88D-D8246C1CCFA1}" srcId="{3407B09D-0F31-42A6-9E8F-69AE1BF5EC13}" destId="{00903A1E-1769-4C80-A29B-10E49D1872CB}" srcOrd="0" destOrd="0" parTransId="{22B632E2-F981-420F-A71A-AD285F97E921}" sibTransId="{D96DDD0B-79EC-4583-A623-0A1C1CA99EAF}"/>
    <dgm:cxn modelId="{36E258D4-45C0-474C-AD5B-4CC9E95CEAB1}" type="presOf" srcId="{3407B09D-0F31-42A6-9E8F-69AE1BF5EC13}" destId="{04A45D41-6948-4D54-9D6F-10B8CEB30154}" srcOrd="0" destOrd="0" presId="urn:microsoft.com/office/officeart/2005/8/layout/default#77"/>
    <dgm:cxn modelId="{71B9F953-9456-4378-ABE6-8658B609BFEF}" type="presParOf" srcId="{04A45D41-6948-4D54-9D6F-10B8CEB30154}" destId="{B4BA672B-E64A-405C-8FF5-BDD24AD0C99C}" srcOrd="0" destOrd="0" presId="urn:microsoft.com/office/officeart/2005/8/layout/default#77"/>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61.xml><?xml version="1.0" encoding="utf-8"?>
<dgm:dataModel xmlns:dgm="http://schemas.openxmlformats.org/drawingml/2006/diagram" xmlns:a="http://schemas.openxmlformats.org/drawingml/2006/main">
  <dgm:ptLst>
    <dgm:pt modelId="{044CAEF2-3FCE-47B9-A870-655F1DAF9195}" type="doc">
      <dgm:prSet loTypeId="urn:microsoft.com/office/officeart/2005/8/layout/default#78" loCatId="list" qsTypeId="urn:microsoft.com/office/officeart/2005/8/quickstyle/3d2" qsCatId="3D" csTypeId="urn:microsoft.com/office/officeart/2005/8/colors/accent1_2" csCatId="accent1" phldr="1"/>
      <dgm:spPr/>
      <dgm:t>
        <a:bodyPr/>
        <a:lstStyle/>
        <a:p>
          <a:endParaRPr lang="de-DE"/>
        </a:p>
      </dgm:t>
    </dgm:pt>
    <dgm:pt modelId="{5E7BC72C-3557-4F7E-9190-A713F157E2DA}">
      <dgm:prSet phldrT="[Text]"/>
      <dgm:spPr/>
      <dgm:t>
        <a:bodyPr/>
        <a:lstStyle/>
        <a:p>
          <a:r>
            <a:rPr lang="de-DE" b="1" dirty="0" smtClean="0"/>
            <a:t>Kodierung der zentralen relationalen Primitive (Grammatische Relationen):</a:t>
          </a:r>
          <a:endParaRPr lang="de-DE" dirty="0"/>
        </a:p>
      </dgm:t>
    </dgm:pt>
    <dgm:pt modelId="{C250AFA5-BDEC-4199-907B-2DC7289FA6BF}" type="parTrans" cxnId="{1E1213FC-E0FF-4D31-82AD-58E9626F7ED7}">
      <dgm:prSet/>
      <dgm:spPr/>
      <dgm:t>
        <a:bodyPr/>
        <a:lstStyle/>
        <a:p>
          <a:endParaRPr lang="de-DE"/>
        </a:p>
      </dgm:t>
    </dgm:pt>
    <dgm:pt modelId="{54C3E54F-CB20-4704-B0A3-6D7AEFAB4288}" type="sibTrans" cxnId="{1E1213FC-E0FF-4D31-82AD-58E9626F7ED7}">
      <dgm:prSet/>
      <dgm:spPr/>
      <dgm:t>
        <a:bodyPr/>
        <a:lstStyle/>
        <a:p>
          <a:endParaRPr lang="de-DE"/>
        </a:p>
      </dgm:t>
    </dgm:pt>
    <dgm:pt modelId="{CC4D3959-A7FB-420C-B6F0-0E56A3D0C4DC}" type="pres">
      <dgm:prSet presAssocID="{044CAEF2-3FCE-47B9-A870-655F1DAF9195}" presName="diagram" presStyleCnt="0">
        <dgm:presLayoutVars>
          <dgm:dir/>
          <dgm:resizeHandles val="exact"/>
        </dgm:presLayoutVars>
      </dgm:prSet>
      <dgm:spPr/>
      <dgm:t>
        <a:bodyPr/>
        <a:lstStyle/>
        <a:p>
          <a:endParaRPr lang="de-DE"/>
        </a:p>
      </dgm:t>
    </dgm:pt>
    <dgm:pt modelId="{CAF46F89-4EEF-42FC-A552-64629BD077A2}" type="pres">
      <dgm:prSet presAssocID="{5E7BC72C-3557-4F7E-9190-A713F157E2DA}" presName="node" presStyleLbl="node1" presStyleIdx="0" presStyleCnt="1" custScaleX="526217">
        <dgm:presLayoutVars>
          <dgm:bulletEnabled val="1"/>
        </dgm:presLayoutVars>
      </dgm:prSet>
      <dgm:spPr/>
      <dgm:t>
        <a:bodyPr/>
        <a:lstStyle/>
        <a:p>
          <a:endParaRPr lang="de-DE"/>
        </a:p>
      </dgm:t>
    </dgm:pt>
  </dgm:ptLst>
  <dgm:cxnLst>
    <dgm:cxn modelId="{95B14265-B77A-4B8D-883E-275A34C6045D}" type="presOf" srcId="{044CAEF2-3FCE-47B9-A870-655F1DAF9195}" destId="{CC4D3959-A7FB-420C-B6F0-0E56A3D0C4DC}" srcOrd="0" destOrd="0" presId="urn:microsoft.com/office/officeart/2005/8/layout/default#78"/>
    <dgm:cxn modelId="{51B5B786-6ADA-4E84-A8D8-E8050691A472}" type="presOf" srcId="{5E7BC72C-3557-4F7E-9190-A713F157E2DA}" destId="{CAF46F89-4EEF-42FC-A552-64629BD077A2}" srcOrd="0" destOrd="0" presId="urn:microsoft.com/office/officeart/2005/8/layout/default#78"/>
    <dgm:cxn modelId="{1E1213FC-E0FF-4D31-82AD-58E9626F7ED7}" srcId="{044CAEF2-3FCE-47B9-A870-655F1DAF9195}" destId="{5E7BC72C-3557-4F7E-9190-A713F157E2DA}" srcOrd="0" destOrd="0" parTransId="{C250AFA5-BDEC-4199-907B-2DC7289FA6BF}" sibTransId="{54C3E54F-CB20-4704-B0A3-6D7AEFAB4288}"/>
    <dgm:cxn modelId="{2C9D852E-4E49-4246-9D3A-78BDF8B035F2}" type="presParOf" srcId="{CC4D3959-A7FB-420C-B6F0-0E56A3D0C4DC}" destId="{CAF46F89-4EEF-42FC-A552-64629BD077A2}" srcOrd="0" destOrd="0" presId="urn:microsoft.com/office/officeart/2005/8/layout/default#78"/>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2.xml><?xml version="1.0" encoding="utf-8"?>
<dgm:dataModel xmlns:dgm="http://schemas.openxmlformats.org/drawingml/2006/diagram" xmlns:a="http://schemas.openxmlformats.org/drawingml/2006/main">
  <dgm:ptLst>
    <dgm:pt modelId="{9D8E4277-6DBF-4B93-B69E-29CF6CDDBB81}" type="doc">
      <dgm:prSet loTypeId="urn:microsoft.com/office/officeart/2005/8/layout/default#79" loCatId="list" qsTypeId="urn:microsoft.com/office/officeart/2005/8/quickstyle/simple3" qsCatId="simple" csTypeId="urn:microsoft.com/office/officeart/2005/8/colors/accent1_2" csCatId="accent1" phldr="1"/>
      <dgm:spPr/>
      <dgm:t>
        <a:bodyPr/>
        <a:lstStyle/>
        <a:p>
          <a:endParaRPr lang="de-DE"/>
        </a:p>
      </dgm:t>
    </dgm:pt>
    <dgm:pt modelId="{BB33FB56-2A53-4AF7-8A51-A9B6EDA2F355}">
      <dgm:prSet phldrT="[Text]"/>
      <dgm:spPr/>
      <dgm:t>
        <a:bodyPr/>
        <a:lstStyle/>
        <a:p>
          <a:r>
            <a:rPr lang="de-DE" u="sng" dirty="0" smtClean="0"/>
            <a:t>Synkretismus:</a:t>
          </a:r>
          <a:r>
            <a:rPr lang="de-DE" dirty="0" smtClean="0"/>
            <a:t> </a:t>
          </a:r>
          <a:r>
            <a:rPr lang="de-DE" b="1" dirty="0" smtClean="0"/>
            <a:t>Zusammenfall spezifischer morphologischer Markierungen:</a:t>
          </a:r>
          <a:endParaRPr lang="de-DE" dirty="0"/>
        </a:p>
      </dgm:t>
    </dgm:pt>
    <dgm:pt modelId="{80A53D36-E752-458B-9DA1-D48A482BD97A}" type="parTrans" cxnId="{DF4878CC-9CD7-4BFD-A5C4-475EEDA9F207}">
      <dgm:prSet/>
      <dgm:spPr/>
      <dgm:t>
        <a:bodyPr/>
        <a:lstStyle/>
        <a:p>
          <a:endParaRPr lang="de-DE"/>
        </a:p>
      </dgm:t>
    </dgm:pt>
    <dgm:pt modelId="{0A598C98-DF67-48B8-ADDA-371083178422}" type="sibTrans" cxnId="{DF4878CC-9CD7-4BFD-A5C4-475EEDA9F207}">
      <dgm:prSet/>
      <dgm:spPr/>
      <dgm:t>
        <a:bodyPr/>
        <a:lstStyle/>
        <a:p>
          <a:endParaRPr lang="de-DE"/>
        </a:p>
      </dgm:t>
    </dgm:pt>
    <dgm:pt modelId="{BB5F65F5-383E-4DD5-8AD9-E79F0067D6D5}" type="pres">
      <dgm:prSet presAssocID="{9D8E4277-6DBF-4B93-B69E-29CF6CDDBB81}" presName="diagram" presStyleCnt="0">
        <dgm:presLayoutVars>
          <dgm:dir/>
          <dgm:resizeHandles val="exact"/>
        </dgm:presLayoutVars>
      </dgm:prSet>
      <dgm:spPr/>
      <dgm:t>
        <a:bodyPr/>
        <a:lstStyle/>
        <a:p>
          <a:endParaRPr lang="de-DE"/>
        </a:p>
      </dgm:t>
    </dgm:pt>
    <dgm:pt modelId="{F0AAF94A-D4BC-4956-9FB1-447070727A8C}" type="pres">
      <dgm:prSet presAssocID="{BB33FB56-2A53-4AF7-8A51-A9B6EDA2F355}" presName="node" presStyleLbl="node1" presStyleIdx="0" presStyleCnt="1" custScaleX="961119" custScaleY="244450">
        <dgm:presLayoutVars>
          <dgm:bulletEnabled val="1"/>
        </dgm:presLayoutVars>
      </dgm:prSet>
      <dgm:spPr/>
      <dgm:t>
        <a:bodyPr/>
        <a:lstStyle/>
        <a:p>
          <a:endParaRPr lang="de-DE"/>
        </a:p>
      </dgm:t>
    </dgm:pt>
  </dgm:ptLst>
  <dgm:cxnLst>
    <dgm:cxn modelId="{DF4878CC-9CD7-4BFD-A5C4-475EEDA9F207}" srcId="{9D8E4277-6DBF-4B93-B69E-29CF6CDDBB81}" destId="{BB33FB56-2A53-4AF7-8A51-A9B6EDA2F355}" srcOrd="0" destOrd="0" parTransId="{80A53D36-E752-458B-9DA1-D48A482BD97A}" sibTransId="{0A598C98-DF67-48B8-ADDA-371083178422}"/>
    <dgm:cxn modelId="{9327CEA6-D451-4CCD-869E-5B0579A0E2F4}" type="presOf" srcId="{BB33FB56-2A53-4AF7-8A51-A9B6EDA2F355}" destId="{F0AAF94A-D4BC-4956-9FB1-447070727A8C}" srcOrd="0" destOrd="0" presId="urn:microsoft.com/office/officeart/2005/8/layout/default#79"/>
    <dgm:cxn modelId="{F1CF3108-02FC-4F5E-BAA8-EB13A580F516}" type="presOf" srcId="{9D8E4277-6DBF-4B93-B69E-29CF6CDDBB81}" destId="{BB5F65F5-383E-4DD5-8AD9-E79F0067D6D5}" srcOrd="0" destOrd="0" presId="urn:microsoft.com/office/officeart/2005/8/layout/default#79"/>
    <dgm:cxn modelId="{AC5F87DB-E07B-48F5-8533-0C0855E6C182}" type="presParOf" srcId="{BB5F65F5-383E-4DD5-8AD9-E79F0067D6D5}" destId="{F0AAF94A-D4BC-4956-9FB1-447070727A8C}" srcOrd="0" destOrd="0" presId="urn:microsoft.com/office/officeart/2005/8/layout/default#7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3.xml><?xml version="1.0" encoding="utf-8"?>
<dgm:dataModel xmlns:dgm="http://schemas.openxmlformats.org/drawingml/2006/diagram" xmlns:a="http://schemas.openxmlformats.org/drawingml/2006/main">
  <dgm:ptLst>
    <dgm:pt modelId="{BCDC02EF-DD2C-440B-B637-CE06122BAF2E}" type="doc">
      <dgm:prSet loTypeId="urn:microsoft.com/office/officeart/2005/8/layout/default#80" loCatId="list" qsTypeId="urn:microsoft.com/office/officeart/2005/8/quickstyle/3d2" qsCatId="3D" csTypeId="urn:microsoft.com/office/officeart/2005/8/colors/accent1_2" csCatId="accent1" phldr="1"/>
      <dgm:spPr/>
      <dgm:t>
        <a:bodyPr/>
        <a:lstStyle/>
        <a:p>
          <a:endParaRPr lang="de-DE"/>
        </a:p>
      </dgm:t>
    </dgm:pt>
    <dgm:pt modelId="{019A86C4-94F4-4C96-B4CD-38AE77C118E8}">
      <dgm:prSet phldrT="[Text]"/>
      <dgm:spPr/>
      <dgm:t>
        <a:bodyPr/>
        <a:lstStyle/>
        <a:p>
          <a:r>
            <a:rPr lang="de-DE" b="1" dirty="0" smtClean="0"/>
            <a:t>Prinzipiell verbinden sich Kasus immer mit Serien (gewöhnlich Kasus vor Serie, wenn Suffix-agglutinierend und Serie-Kasus, wenn Präfix-agglutinierend).</a:t>
          </a:r>
          <a:endParaRPr lang="de-DE" dirty="0"/>
        </a:p>
      </dgm:t>
    </dgm:pt>
    <dgm:pt modelId="{BC0DCCCE-0A0A-44C7-B744-30BC0FA4F92C}" type="parTrans" cxnId="{AF828177-4AE6-4B86-91AB-01FD0094D658}">
      <dgm:prSet/>
      <dgm:spPr/>
      <dgm:t>
        <a:bodyPr/>
        <a:lstStyle/>
        <a:p>
          <a:endParaRPr lang="de-DE"/>
        </a:p>
      </dgm:t>
    </dgm:pt>
    <dgm:pt modelId="{AB1762DD-82B4-429A-88F0-46655528B4DF}" type="sibTrans" cxnId="{AF828177-4AE6-4B86-91AB-01FD0094D658}">
      <dgm:prSet/>
      <dgm:spPr/>
      <dgm:t>
        <a:bodyPr/>
        <a:lstStyle/>
        <a:p>
          <a:endParaRPr lang="de-DE"/>
        </a:p>
      </dgm:t>
    </dgm:pt>
    <dgm:pt modelId="{1D7C6EA4-F520-4CB7-BD10-BAAEFA809E7F}" type="pres">
      <dgm:prSet presAssocID="{BCDC02EF-DD2C-440B-B637-CE06122BAF2E}" presName="diagram" presStyleCnt="0">
        <dgm:presLayoutVars>
          <dgm:dir/>
          <dgm:resizeHandles val="exact"/>
        </dgm:presLayoutVars>
      </dgm:prSet>
      <dgm:spPr/>
      <dgm:t>
        <a:bodyPr/>
        <a:lstStyle/>
        <a:p>
          <a:endParaRPr lang="de-DE"/>
        </a:p>
      </dgm:t>
    </dgm:pt>
    <dgm:pt modelId="{108C2860-D575-40BC-9D34-BDF6E9B87745}" type="pres">
      <dgm:prSet presAssocID="{019A86C4-94F4-4C96-B4CD-38AE77C118E8}" presName="node" presStyleLbl="node1" presStyleIdx="0" presStyleCnt="1" custScaleX="402538">
        <dgm:presLayoutVars>
          <dgm:bulletEnabled val="1"/>
        </dgm:presLayoutVars>
      </dgm:prSet>
      <dgm:spPr/>
      <dgm:t>
        <a:bodyPr/>
        <a:lstStyle/>
        <a:p>
          <a:endParaRPr lang="de-DE"/>
        </a:p>
      </dgm:t>
    </dgm:pt>
  </dgm:ptLst>
  <dgm:cxnLst>
    <dgm:cxn modelId="{6FFF5281-0372-4780-9869-E7AD0E2AC2B2}" type="presOf" srcId="{BCDC02EF-DD2C-440B-B637-CE06122BAF2E}" destId="{1D7C6EA4-F520-4CB7-BD10-BAAEFA809E7F}" srcOrd="0" destOrd="0" presId="urn:microsoft.com/office/officeart/2005/8/layout/default#80"/>
    <dgm:cxn modelId="{EBFD5D7E-2564-482F-ABA0-244401493433}" type="presOf" srcId="{019A86C4-94F4-4C96-B4CD-38AE77C118E8}" destId="{108C2860-D575-40BC-9D34-BDF6E9B87745}" srcOrd="0" destOrd="0" presId="urn:microsoft.com/office/officeart/2005/8/layout/default#80"/>
    <dgm:cxn modelId="{AF828177-4AE6-4B86-91AB-01FD0094D658}" srcId="{BCDC02EF-DD2C-440B-B637-CE06122BAF2E}" destId="{019A86C4-94F4-4C96-B4CD-38AE77C118E8}" srcOrd="0" destOrd="0" parTransId="{BC0DCCCE-0A0A-44C7-B744-30BC0FA4F92C}" sibTransId="{AB1762DD-82B4-429A-88F0-46655528B4DF}"/>
    <dgm:cxn modelId="{2EACDB5E-5A2D-4F7B-9553-CDEC1C7CB7FF}" type="presParOf" srcId="{1D7C6EA4-F520-4CB7-BD10-BAAEFA809E7F}" destId="{108C2860-D575-40BC-9D34-BDF6E9B87745}" srcOrd="0" destOrd="0" presId="urn:microsoft.com/office/officeart/2005/8/layout/default#80"/>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4.xml><?xml version="1.0" encoding="utf-8"?>
<dgm:dataModel xmlns:dgm="http://schemas.openxmlformats.org/drawingml/2006/diagram" xmlns:a="http://schemas.openxmlformats.org/drawingml/2006/main">
  <dgm:ptLst>
    <dgm:pt modelId="{6F1F89BE-4DA9-4AC8-A1A9-302F1378144C}" type="doc">
      <dgm:prSet loTypeId="urn:microsoft.com/office/officeart/2005/8/layout/default#81" loCatId="list" qsTypeId="urn:microsoft.com/office/officeart/2005/8/quickstyle/3d2" qsCatId="3D" csTypeId="urn:microsoft.com/office/officeart/2005/8/colors/accent1_2" csCatId="accent1" phldr="1"/>
      <dgm:spPr/>
      <dgm:t>
        <a:bodyPr/>
        <a:lstStyle/>
        <a:p>
          <a:endParaRPr lang="de-DE"/>
        </a:p>
      </dgm:t>
    </dgm:pt>
    <dgm:pt modelId="{533C060B-E9FC-4AA0-A850-67E0A2AC348C}">
      <dgm:prSet phldrT="[Text]"/>
      <dgm:spPr/>
      <dgm:t>
        <a:bodyPr/>
        <a:lstStyle/>
        <a:p>
          <a:r>
            <a:rPr lang="de-DE" b="1" dirty="0" smtClean="0"/>
            <a:t>Kontextbezogene Kategorisierung von Referenten (</a:t>
          </a:r>
          <a:r>
            <a:rPr lang="de-DE" b="1" dirty="0" smtClean="0">
              <a:sym typeface="Symbol"/>
            </a:rPr>
            <a:t></a:t>
          </a:r>
          <a:r>
            <a:rPr lang="de-DE" b="1" dirty="0" smtClean="0"/>
            <a:t> hier NP) nach quantitativen Merkmalen</a:t>
          </a:r>
          <a:endParaRPr lang="de-DE" dirty="0"/>
        </a:p>
      </dgm:t>
    </dgm:pt>
    <dgm:pt modelId="{389BD580-3924-4318-8862-C196AC7E7E5C}" type="parTrans" cxnId="{D8F11014-7FCC-4F8C-85A8-EA9318F7EF1C}">
      <dgm:prSet/>
      <dgm:spPr/>
      <dgm:t>
        <a:bodyPr/>
        <a:lstStyle/>
        <a:p>
          <a:endParaRPr lang="de-DE"/>
        </a:p>
      </dgm:t>
    </dgm:pt>
    <dgm:pt modelId="{EAA56E08-533F-46FC-8E1A-226311DAF7E3}" type="sibTrans" cxnId="{D8F11014-7FCC-4F8C-85A8-EA9318F7EF1C}">
      <dgm:prSet/>
      <dgm:spPr/>
      <dgm:t>
        <a:bodyPr/>
        <a:lstStyle/>
        <a:p>
          <a:endParaRPr lang="de-DE"/>
        </a:p>
      </dgm:t>
    </dgm:pt>
    <dgm:pt modelId="{ED2CF0ED-BC8D-452C-BAEE-70BB0BA1D9FD}">
      <dgm:prSet phldrT="[Text]"/>
      <dgm:spPr/>
      <dgm:t>
        <a:bodyPr/>
        <a:lstStyle/>
        <a:p>
          <a:r>
            <a:rPr lang="de-DE" b="1" dirty="0" smtClean="0"/>
            <a:t>Kategorisierung abhängig von SON/SET/SORT (vgl. Grundlagen der Morphologie, Teil 7)</a:t>
          </a:r>
          <a:endParaRPr lang="de-DE" dirty="0"/>
        </a:p>
      </dgm:t>
    </dgm:pt>
    <dgm:pt modelId="{2134B752-C586-4FDC-A4D1-8C9AB9F5FDBA}" type="parTrans" cxnId="{72FA460F-1F51-4C5E-BC5E-B833A489C0E9}">
      <dgm:prSet/>
      <dgm:spPr/>
      <dgm:t>
        <a:bodyPr/>
        <a:lstStyle/>
        <a:p>
          <a:endParaRPr lang="de-DE"/>
        </a:p>
      </dgm:t>
    </dgm:pt>
    <dgm:pt modelId="{88D0CCB4-E75C-4A89-8C5A-5820D62094C3}" type="sibTrans" cxnId="{72FA460F-1F51-4C5E-BC5E-B833A489C0E9}">
      <dgm:prSet/>
      <dgm:spPr/>
      <dgm:t>
        <a:bodyPr/>
        <a:lstStyle/>
        <a:p>
          <a:endParaRPr lang="de-DE"/>
        </a:p>
      </dgm:t>
    </dgm:pt>
    <dgm:pt modelId="{1F461ADB-34E4-4D77-B56C-E96157A8E8F7}" type="pres">
      <dgm:prSet presAssocID="{6F1F89BE-4DA9-4AC8-A1A9-302F1378144C}" presName="diagram" presStyleCnt="0">
        <dgm:presLayoutVars>
          <dgm:dir/>
          <dgm:resizeHandles val="exact"/>
        </dgm:presLayoutVars>
      </dgm:prSet>
      <dgm:spPr/>
      <dgm:t>
        <a:bodyPr/>
        <a:lstStyle/>
        <a:p>
          <a:endParaRPr lang="de-DE"/>
        </a:p>
      </dgm:t>
    </dgm:pt>
    <dgm:pt modelId="{AE73EC12-1EDA-4128-939B-DDEEE024074A}" type="pres">
      <dgm:prSet presAssocID="{533C060B-E9FC-4AA0-A850-67E0A2AC348C}" presName="node" presStyleLbl="node1" presStyleIdx="0" presStyleCnt="2" custScaleX="145012">
        <dgm:presLayoutVars>
          <dgm:bulletEnabled val="1"/>
        </dgm:presLayoutVars>
      </dgm:prSet>
      <dgm:spPr/>
      <dgm:t>
        <a:bodyPr/>
        <a:lstStyle/>
        <a:p>
          <a:endParaRPr lang="de-DE"/>
        </a:p>
      </dgm:t>
    </dgm:pt>
    <dgm:pt modelId="{856AF66C-FD68-40B0-9CAF-5E6422708967}" type="pres">
      <dgm:prSet presAssocID="{EAA56E08-533F-46FC-8E1A-226311DAF7E3}" presName="sibTrans" presStyleCnt="0"/>
      <dgm:spPr/>
    </dgm:pt>
    <dgm:pt modelId="{868C275B-AF0E-40D5-9867-6B6A59C92C6F}" type="pres">
      <dgm:prSet presAssocID="{ED2CF0ED-BC8D-452C-BAEE-70BB0BA1D9FD}" presName="node" presStyleLbl="node1" presStyleIdx="1" presStyleCnt="2" custScaleX="144096">
        <dgm:presLayoutVars>
          <dgm:bulletEnabled val="1"/>
        </dgm:presLayoutVars>
      </dgm:prSet>
      <dgm:spPr/>
      <dgm:t>
        <a:bodyPr/>
        <a:lstStyle/>
        <a:p>
          <a:endParaRPr lang="de-DE"/>
        </a:p>
      </dgm:t>
    </dgm:pt>
  </dgm:ptLst>
  <dgm:cxnLst>
    <dgm:cxn modelId="{67DBA3C8-547B-4EE5-BCAE-468C9C2E32DB}" type="presOf" srcId="{ED2CF0ED-BC8D-452C-BAEE-70BB0BA1D9FD}" destId="{868C275B-AF0E-40D5-9867-6B6A59C92C6F}" srcOrd="0" destOrd="0" presId="urn:microsoft.com/office/officeart/2005/8/layout/default#81"/>
    <dgm:cxn modelId="{2A85F6BC-C74E-42E4-9030-798A71F20A6C}" type="presOf" srcId="{6F1F89BE-4DA9-4AC8-A1A9-302F1378144C}" destId="{1F461ADB-34E4-4D77-B56C-E96157A8E8F7}" srcOrd="0" destOrd="0" presId="urn:microsoft.com/office/officeart/2005/8/layout/default#81"/>
    <dgm:cxn modelId="{D8F11014-7FCC-4F8C-85A8-EA9318F7EF1C}" srcId="{6F1F89BE-4DA9-4AC8-A1A9-302F1378144C}" destId="{533C060B-E9FC-4AA0-A850-67E0A2AC348C}" srcOrd="0" destOrd="0" parTransId="{389BD580-3924-4318-8862-C196AC7E7E5C}" sibTransId="{EAA56E08-533F-46FC-8E1A-226311DAF7E3}"/>
    <dgm:cxn modelId="{72FA460F-1F51-4C5E-BC5E-B833A489C0E9}" srcId="{6F1F89BE-4DA9-4AC8-A1A9-302F1378144C}" destId="{ED2CF0ED-BC8D-452C-BAEE-70BB0BA1D9FD}" srcOrd="1" destOrd="0" parTransId="{2134B752-C586-4FDC-A4D1-8C9AB9F5FDBA}" sibTransId="{88D0CCB4-E75C-4A89-8C5A-5820D62094C3}"/>
    <dgm:cxn modelId="{62BDC071-7DBF-4CB0-B925-664ADBD05F4E}" type="presOf" srcId="{533C060B-E9FC-4AA0-A850-67E0A2AC348C}" destId="{AE73EC12-1EDA-4128-939B-DDEEE024074A}" srcOrd="0" destOrd="0" presId="urn:microsoft.com/office/officeart/2005/8/layout/default#81"/>
    <dgm:cxn modelId="{15DB577B-F7A0-42B5-9FD9-3FC6B4CE6CD4}" type="presParOf" srcId="{1F461ADB-34E4-4D77-B56C-E96157A8E8F7}" destId="{AE73EC12-1EDA-4128-939B-DDEEE024074A}" srcOrd="0" destOrd="0" presId="urn:microsoft.com/office/officeart/2005/8/layout/default#81"/>
    <dgm:cxn modelId="{0FAA49D5-6DCF-4FB3-A0E3-4635B6933218}" type="presParOf" srcId="{1F461ADB-34E4-4D77-B56C-E96157A8E8F7}" destId="{856AF66C-FD68-40B0-9CAF-5E6422708967}" srcOrd="1" destOrd="0" presId="urn:microsoft.com/office/officeart/2005/8/layout/default#81"/>
    <dgm:cxn modelId="{208B9B04-8C14-4319-BAD6-3E10F652DA01}" type="presParOf" srcId="{1F461ADB-34E4-4D77-B56C-E96157A8E8F7}" destId="{868C275B-AF0E-40D5-9867-6B6A59C92C6F}" srcOrd="2" destOrd="0" presId="urn:microsoft.com/office/officeart/2005/8/layout/default#8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5.xml><?xml version="1.0" encoding="utf-8"?>
<dgm:dataModel xmlns:dgm="http://schemas.openxmlformats.org/drawingml/2006/diagram" xmlns:a="http://schemas.openxmlformats.org/drawingml/2006/main">
  <dgm:ptLst>
    <dgm:pt modelId="{5194AD88-59BE-4409-B5F6-9FC15775FF5C}" type="doc">
      <dgm:prSet loTypeId="urn:microsoft.com/office/officeart/2005/8/layout/hChevron3" loCatId="process" qsTypeId="urn:microsoft.com/office/officeart/2005/8/quickstyle/simple3" qsCatId="simple" csTypeId="urn:microsoft.com/office/officeart/2005/8/colors/accent1_2" csCatId="accent1" phldr="1"/>
      <dgm:spPr/>
    </dgm:pt>
    <dgm:pt modelId="{5F34C489-02AD-4386-AB9D-071AD3B43E88}">
      <dgm:prSet phldrT="[Text]"/>
      <dgm:spPr/>
      <dgm:t>
        <a:bodyPr/>
        <a:lstStyle/>
        <a:p>
          <a:r>
            <a:rPr lang="en-US" b="1" dirty="0" err="1" smtClean="0"/>
            <a:t>Skala</a:t>
          </a:r>
          <a:r>
            <a:rPr lang="en-US" b="1" dirty="0" smtClean="0"/>
            <a:t>: E.g.:</a:t>
          </a:r>
          <a:endParaRPr lang="de-DE" dirty="0"/>
        </a:p>
      </dgm:t>
    </dgm:pt>
    <dgm:pt modelId="{A043DF53-48BF-4479-8C06-88DC13A8AAC6}" type="parTrans" cxnId="{B8D84B12-E400-462A-A544-33177842328C}">
      <dgm:prSet/>
      <dgm:spPr/>
      <dgm:t>
        <a:bodyPr/>
        <a:lstStyle/>
        <a:p>
          <a:endParaRPr lang="de-DE"/>
        </a:p>
      </dgm:t>
    </dgm:pt>
    <dgm:pt modelId="{BE399443-6240-477A-B5E6-DC19DC997E8B}" type="sibTrans" cxnId="{B8D84B12-E400-462A-A544-33177842328C}">
      <dgm:prSet/>
      <dgm:spPr/>
      <dgm:t>
        <a:bodyPr/>
        <a:lstStyle/>
        <a:p>
          <a:endParaRPr lang="de-DE"/>
        </a:p>
      </dgm:t>
    </dgm:pt>
    <dgm:pt modelId="{8ED7FA31-43EE-4ABE-AD7B-6193C9661C9F}">
      <dgm:prSet phldrT="[Text]"/>
      <dgm:spPr/>
      <dgm:t>
        <a:bodyPr/>
        <a:lstStyle/>
        <a:p>
          <a:r>
            <a:rPr lang="en-US" b="1" dirty="0" smtClean="0"/>
            <a:t>Singular</a:t>
          </a:r>
          <a:endParaRPr lang="de-DE" dirty="0"/>
        </a:p>
      </dgm:t>
    </dgm:pt>
    <dgm:pt modelId="{D3FD2AC1-F179-4A5E-9630-966C7BABF5CC}" type="parTrans" cxnId="{E6436A6B-A069-4D10-8139-7B383C0CC486}">
      <dgm:prSet/>
      <dgm:spPr/>
      <dgm:t>
        <a:bodyPr/>
        <a:lstStyle/>
        <a:p>
          <a:endParaRPr lang="de-DE"/>
        </a:p>
      </dgm:t>
    </dgm:pt>
    <dgm:pt modelId="{FF0568E2-E988-4D05-BE6D-6323BADEE82B}" type="sibTrans" cxnId="{E6436A6B-A069-4D10-8139-7B383C0CC486}">
      <dgm:prSet/>
      <dgm:spPr/>
      <dgm:t>
        <a:bodyPr/>
        <a:lstStyle/>
        <a:p>
          <a:endParaRPr lang="de-DE"/>
        </a:p>
      </dgm:t>
    </dgm:pt>
    <dgm:pt modelId="{0490D5D8-9432-4CA1-B5FC-3706F86702FD}">
      <dgm:prSet phldrT="[Text]"/>
      <dgm:spPr/>
      <dgm:t>
        <a:bodyPr/>
        <a:lstStyle/>
        <a:p>
          <a:r>
            <a:rPr lang="en-US" b="1" dirty="0" smtClean="0"/>
            <a:t>Dual/</a:t>
          </a:r>
          <a:r>
            <a:rPr lang="en-US" b="1" dirty="0" err="1" smtClean="0"/>
            <a:t>Paral</a:t>
          </a:r>
          <a:endParaRPr lang="de-DE" dirty="0"/>
        </a:p>
      </dgm:t>
    </dgm:pt>
    <dgm:pt modelId="{E1ED2207-7F28-4393-8C2A-4D99153FB4BC}" type="parTrans" cxnId="{B370CCD4-EA84-4D6A-86AF-2A97D1C8DF21}">
      <dgm:prSet/>
      <dgm:spPr/>
      <dgm:t>
        <a:bodyPr/>
        <a:lstStyle/>
        <a:p>
          <a:endParaRPr lang="de-DE"/>
        </a:p>
      </dgm:t>
    </dgm:pt>
    <dgm:pt modelId="{45970E8D-5007-4421-A232-097E47F7A2C2}" type="sibTrans" cxnId="{B370CCD4-EA84-4D6A-86AF-2A97D1C8DF21}">
      <dgm:prSet/>
      <dgm:spPr/>
      <dgm:t>
        <a:bodyPr/>
        <a:lstStyle/>
        <a:p>
          <a:endParaRPr lang="de-DE"/>
        </a:p>
      </dgm:t>
    </dgm:pt>
    <dgm:pt modelId="{66BB21B6-72C5-48B5-8F4E-920ECC66658E}">
      <dgm:prSet phldrT="[Text]"/>
      <dgm:spPr/>
      <dgm:t>
        <a:bodyPr/>
        <a:lstStyle/>
        <a:p>
          <a:r>
            <a:rPr lang="en-US" b="1" dirty="0" smtClean="0"/>
            <a:t>Trial….</a:t>
          </a:r>
          <a:endParaRPr lang="de-DE" dirty="0"/>
        </a:p>
      </dgm:t>
    </dgm:pt>
    <dgm:pt modelId="{21EF94EA-AE83-4497-93C2-12BB81453D15}" type="parTrans" cxnId="{959573EB-9086-43FA-827C-72D2565FA002}">
      <dgm:prSet/>
      <dgm:spPr/>
      <dgm:t>
        <a:bodyPr/>
        <a:lstStyle/>
        <a:p>
          <a:endParaRPr lang="de-DE"/>
        </a:p>
      </dgm:t>
    </dgm:pt>
    <dgm:pt modelId="{F4BD9946-759F-41FD-BA86-8B6BF1E26CD1}" type="sibTrans" cxnId="{959573EB-9086-43FA-827C-72D2565FA002}">
      <dgm:prSet/>
      <dgm:spPr/>
      <dgm:t>
        <a:bodyPr/>
        <a:lstStyle/>
        <a:p>
          <a:endParaRPr lang="de-DE"/>
        </a:p>
      </dgm:t>
    </dgm:pt>
    <dgm:pt modelId="{231D0BD5-D03B-456F-9C84-A37B9A5F54AE}" type="pres">
      <dgm:prSet presAssocID="{5194AD88-59BE-4409-B5F6-9FC15775FF5C}" presName="Name0" presStyleCnt="0">
        <dgm:presLayoutVars>
          <dgm:dir/>
          <dgm:resizeHandles val="exact"/>
        </dgm:presLayoutVars>
      </dgm:prSet>
      <dgm:spPr/>
    </dgm:pt>
    <dgm:pt modelId="{B25224C0-BCD0-4873-A271-F8D6F3659E1F}" type="pres">
      <dgm:prSet presAssocID="{5F34C489-02AD-4386-AB9D-071AD3B43E88}" presName="parTxOnly" presStyleLbl="node1" presStyleIdx="0" presStyleCnt="4">
        <dgm:presLayoutVars>
          <dgm:bulletEnabled val="1"/>
        </dgm:presLayoutVars>
      </dgm:prSet>
      <dgm:spPr/>
      <dgm:t>
        <a:bodyPr/>
        <a:lstStyle/>
        <a:p>
          <a:endParaRPr lang="de-DE"/>
        </a:p>
      </dgm:t>
    </dgm:pt>
    <dgm:pt modelId="{60FC87A1-34F2-4D87-96EA-D7365A214D23}" type="pres">
      <dgm:prSet presAssocID="{BE399443-6240-477A-B5E6-DC19DC997E8B}" presName="parSpace" presStyleCnt="0"/>
      <dgm:spPr/>
    </dgm:pt>
    <dgm:pt modelId="{38D8EB8E-1305-4149-AB59-D850128ECFE3}" type="pres">
      <dgm:prSet presAssocID="{8ED7FA31-43EE-4ABE-AD7B-6193C9661C9F}" presName="parTxOnly" presStyleLbl="node1" presStyleIdx="1" presStyleCnt="4">
        <dgm:presLayoutVars>
          <dgm:bulletEnabled val="1"/>
        </dgm:presLayoutVars>
      </dgm:prSet>
      <dgm:spPr/>
      <dgm:t>
        <a:bodyPr/>
        <a:lstStyle/>
        <a:p>
          <a:endParaRPr lang="de-DE"/>
        </a:p>
      </dgm:t>
    </dgm:pt>
    <dgm:pt modelId="{9375417D-1E39-4998-A759-B0AC37594188}" type="pres">
      <dgm:prSet presAssocID="{FF0568E2-E988-4D05-BE6D-6323BADEE82B}" presName="parSpace" presStyleCnt="0"/>
      <dgm:spPr/>
    </dgm:pt>
    <dgm:pt modelId="{B15BFEB0-9DDA-4F7D-AD14-99BEAD78FD62}" type="pres">
      <dgm:prSet presAssocID="{0490D5D8-9432-4CA1-B5FC-3706F86702FD}" presName="parTxOnly" presStyleLbl="node1" presStyleIdx="2" presStyleCnt="4">
        <dgm:presLayoutVars>
          <dgm:bulletEnabled val="1"/>
        </dgm:presLayoutVars>
      </dgm:prSet>
      <dgm:spPr/>
      <dgm:t>
        <a:bodyPr/>
        <a:lstStyle/>
        <a:p>
          <a:endParaRPr lang="de-DE"/>
        </a:p>
      </dgm:t>
    </dgm:pt>
    <dgm:pt modelId="{73833F53-B46F-48E6-9422-B086E1A0FC01}" type="pres">
      <dgm:prSet presAssocID="{45970E8D-5007-4421-A232-097E47F7A2C2}" presName="parSpace" presStyleCnt="0"/>
      <dgm:spPr/>
    </dgm:pt>
    <dgm:pt modelId="{E9DF4459-4792-4666-B3DF-03D46F847599}" type="pres">
      <dgm:prSet presAssocID="{66BB21B6-72C5-48B5-8F4E-920ECC66658E}" presName="parTxOnly" presStyleLbl="node1" presStyleIdx="3" presStyleCnt="4">
        <dgm:presLayoutVars>
          <dgm:bulletEnabled val="1"/>
        </dgm:presLayoutVars>
      </dgm:prSet>
      <dgm:spPr/>
      <dgm:t>
        <a:bodyPr/>
        <a:lstStyle/>
        <a:p>
          <a:endParaRPr lang="de-DE"/>
        </a:p>
      </dgm:t>
    </dgm:pt>
  </dgm:ptLst>
  <dgm:cxnLst>
    <dgm:cxn modelId="{845809DF-EF02-4EA0-A2C7-B32ADC3B3531}" type="presOf" srcId="{5F34C489-02AD-4386-AB9D-071AD3B43E88}" destId="{B25224C0-BCD0-4873-A271-F8D6F3659E1F}" srcOrd="0" destOrd="0" presId="urn:microsoft.com/office/officeart/2005/8/layout/hChevron3"/>
    <dgm:cxn modelId="{B370CCD4-EA84-4D6A-86AF-2A97D1C8DF21}" srcId="{5194AD88-59BE-4409-B5F6-9FC15775FF5C}" destId="{0490D5D8-9432-4CA1-B5FC-3706F86702FD}" srcOrd="2" destOrd="0" parTransId="{E1ED2207-7F28-4393-8C2A-4D99153FB4BC}" sibTransId="{45970E8D-5007-4421-A232-097E47F7A2C2}"/>
    <dgm:cxn modelId="{1205A571-BABE-4C2A-9AF7-4629EA526B13}" type="presOf" srcId="{66BB21B6-72C5-48B5-8F4E-920ECC66658E}" destId="{E9DF4459-4792-4666-B3DF-03D46F847599}" srcOrd="0" destOrd="0" presId="urn:microsoft.com/office/officeart/2005/8/layout/hChevron3"/>
    <dgm:cxn modelId="{2583A69B-27D7-421A-ABA4-8B6EABB4A39B}" type="presOf" srcId="{0490D5D8-9432-4CA1-B5FC-3706F86702FD}" destId="{B15BFEB0-9DDA-4F7D-AD14-99BEAD78FD62}" srcOrd="0" destOrd="0" presId="urn:microsoft.com/office/officeart/2005/8/layout/hChevron3"/>
    <dgm:cxn modelId="{959573EB-9086-43FA-827C-72D2565FA002}" srcId="{5194AD88-59BE-4409-B5F6-9FC15775FF5C}" destId="{66BB21B6-72C5-48B5-8F4E-920ECC66658E}" srcOrd="3" destOrd="0" parTransId="{21EF94EA-AE83-4497-93C2-12BB81453D15}" sibTransId="{F4BD9946-759F-41FD-BA86-8B6BF1E26CD1}"/>
    <dgm:cxn modelId="{0708CC5C-1371-4C85-91F7-293F8C66F722}" type="presOf" srcId="{8ED7FA31-43EE-4ABE-AD7B-6193C9661C9F}" destId="{38D8EB8E-1305-4149-AB59-D850128ECFE3}" srcOrd="0" destOrd="0" presId="urn:microsoft.com/office/officeart/2005/8/layout/hChevron3"/>
    <dgm:cxn modelId="{4D5C8C9F-F8B6-4FC1-82EC-BF852E004939}" type="presOf" srcId="{5194AD88-59BE-4409-B5F6-9FC15775FF5C}" destId="{231D0BD5-D03B-456F-9C84-A37B9A5F54AE}" srcOrd="0" destOrd="0" presId="urn:microsoft.com/office/officeart/2005/8/layout/hChevron3"/>
    <dgm:cxn modelId="{B8D84B12-E400-462A-A544-33177842328C}" srcId="{5194AD88-59BE-4409-B5F6-9FC15775FF5C}" destId="{5F34C489-02AD-4386-AB9D-071AD3B43E88}" srcOrd="0" destOrd="0" parTransId="{A043DF53-48BF-4479-8C06-88DC13A8AAC6}" sibTransId="{BE399443-6240-477A-B5E6-DC19DC997E8B}"/>
    <dgm:cxn modelId="{E6436A6B-A069-4D10-8139-7B383C0CC486}" srcId="{5194AD88-59BE-4409-B5F6-9FC15775FF5C}" destId="{8ED7FA31-43EE-4ABE-AD7B-6193C9661C9F}" srcOrd="1" destOrd="0" parTransId="{D3FD2AC1-F179-4A5E-9630-966C7BABF5CC}" sibTransId="{FF0568E2-E988-4D05-BE6D-6323BADEE82B}"/>
    <dgm:cxn modelId="{6C9F7934-52DF-44C5-AFBA-45B18206CFBD}" type="presParOf" srcId="{231D0BD5-D03B-456F-9C84-A37B9A5F54AE}" destId="{B25224C0-BCD0-4873-A271-F8D6F3659E1F}" srcOrd="0" destOrd="0" presId="urn:microsoft.com/office/officeart/2005/8/layout/hChevron3"/>
    <dgm:cxn modelId="{E4B9CB6B-03D4-48D0-8E6A-5C1C092D118C}" type="presParOf" srcId="{231D0BD5-D03B-456F-9C84-A37B9A5F54AE}" destId="{60FC87A1-34F2-4D87-96EA-D7365A214D23}" srcOrd="1" destOrd="0" presId="urn:microsoft.com/office/officeart/2005/8/layout/hChevron3"/>
    <dgm:cxn modelId="{1633F22B-E854-42A1-9926-D874588E96A0}" type="presParOf" srcId="{231D0BD5-D03B-456F-9C84-A37B9A5F54AE}" destId="{38D8EB8E-1305-4149-AB59-D850128ECFE3}" srcOrd="2" destOrd="0" presId="urn:microsoft.com/office/officeart/2005/8/layout/hChevron3"/>
    <dgm:cxn modelId="{B90A267E-AF48-4342-B59C-2574B7D50078}" type="presParOf" srcId="{231D0BD5-D03B-456F-9C84-A37B9A5F54AE}" destId="{9375417D-1E39-4998-A759-B0AC37594188}" srcOrd="3" destOrd="0" presId="urn:microsoft.com/office/officeart/2005/8/layout/hChevron3"/>
    <dgm:cxn modelId="{57F369DC-01B5-4ADF-9428-EA68D1947E62}" type="presParOf" srcId="{231D0BD5-D03B-456F-9C84-A37B9A5F54AE}" destId="{B15BFEB0-9DDA-4F7D-AD14-99BEAD78FD62}" srcOrd="4" destOrd="0" presId="urn:microsoft.com/office/officeart/2005/8/layout/hChevron3"/>
    <dgm:cxn modelId="{A2733570-2707-49A4-AE3A-EC9192BC0A50}" type="presParOf" srcId="{231D0BD5-D03B-456F-9C84-A37B9A5F54AE}" destId="{73833F53-B46F-48E6-9422-B086E1A0FC01}" srcOrd="5" destOrd="0" presId="urn:microsoft.com/office/officeart/2005/8/layout/hChevron3"/>
    <dgm:cxn modelId="{5E89B882-4EF2-4DE0-95EF-0ECDE808B765}" type="presParOf" srcId="{231D0BD5-D03B-456F-9C84-A37B9A5F54AE}" destId="{E9DF4459-4792-4666-B3DF-03D46F847599}" srcOrd="6" destOrd="0" presId="urn:microsoft.com/office/officeart/2005/8/layout/hChevron3"/>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66.xml><?xml version="1.0" encoding="utf-8"?>
<dgm:dataModel xmlns:dgm="http://schemas.openxmlformats.org/drawingml/2006/diagram" xmlns:a="http://schemas.openxmlformats.org/drawingml/2006/main">
  <dgm:ptLst>
    <dgm:pt modelId="{639101C3-D524-4399-A115-E760608495B0}" type="doc">
      <dgm:prSet loTypeId="urn:microsoft.com/office/officeart/2005/8/layout/hChevron3" loCatId="process" qsTypeId="urn:microsoft.com/office/officeart/2005/8/quickstyle/simple3" qsCatId="simple" csTypeId="urn:microsoft.com/office/officeart/2005/8/colors/accent1_2" csCatId="accent1" phldr="1"/>
      <dgm:spPr/>
    </dgm:pt>
    <dgm:pt modelId="{C3E47CAA-F1B2-441A-A71C-8278308A237F}">
      <dgm:prSet phldrT="[Text]"/>
      <dgm:spPr/>
      <dgm:t>
        <a:bodyPr/>
        <a:lstStyle/>
        <a:p>
          <a:r>
            <a:rPr lang="de-DE" b="1" dirty="0" err="1" smtClean="0"/>
            <a:t>Paucal</a:t>
          </a:r>
          <a:r>
            <a:rPr lang="de-DE" b="1" dirty="0" smtClean="0"/>
            <a:t>	</a:t>
          </a:r>
          <a:endParaRPr lang="de-DE" dirty="0"/>
        </a:p>
      </dgm:t>
    </dgm:pt>
    <dgm:pt modelId="{43911AA1-3880-4E8B-BEC9-C1092333C567}" type="parTrans" cxnId="{C2F99D7B-AEDE-489B-81DB-12CE0E063E16}">
      <dgm:prSet/>
      <dgm:spPr/>
      <dgm:t>
        <a:bodyPr/>
        <a:lstStyle/>
        <a:p>
          <a:endParaRPr lang="de-DE"/>
        </a:p>
      </dgm:t>
    </dgm:pt>
    <dgm:pt modelId="{9B39B2EC-18FC-4896-A432-BEF38FDD231C}" type="sibTrans" cxnId="{C2F99D7B-AEDE-489B-81DB-12CE0E063E16}">
      <dgm:prSet/>
      <dgm:spPr/>
      <dgm:t>
        <a:bodyPr/>
        <a:lstStyle/>
        <a:p>
          <a:endParaRPr lang="de-DE"/>
        </a:p>
      </dgm:t>
    </dgm:pt>
    <dgm:pt modelId="{1AD1D20F-B3E4-4C2C-9744-21A69ADE3422}">
      <dgm:prSet phldrT="[Text]"/>
      <dgm:spPr/>
      <dgm:t>
        <a:bodyPr/>
        <a:lstStyle/>
        <a:p>
          <a:r>
            <a:rPr lang="de-DE" b="1" smtClean="0"/>
            <a:t>Kollektiv</a:t>
          </a:r>
          <a:endParaRPr lang="de-DE" dirty="0"/>
        </a:p>
      </dgm:t>
    </dgm:pt>
    <dgm:pt modelId="{5BC10A83-31DC-4F39-8E3D-F70586A3F5DF}" type="parTrans" cxnId="{1643C105-FBEE-4750-860F-3E62142783E8}">
      <dgm:prSet/>
      <dgm:spPr/>
      <dgm:t>
        <a:bodyPr/>
        <a:lstStyle/>
        <a:p>
          <a:endParaRPr lang="de-DE"/>
        </a:p>
      </dgm:t>
    </dgm:pt>
    <dgm:pt modelId="{721851F9-D6E3-4F82-B36C-9A4756F3F30F}" type="sibTrans" cxnId="{1643C105-FBEE-4750-860F-3E62142783E8}">
      <dgm:prSet/>
      <dgm:spPr/>
      <dgm:t>
        <a:bodyPr/>
        <a:lstStyle/>
        <a:p>
          <a:endParaRPr lang="de-DE"/>
        </a:p>
      </dgm:t>
    </dgm:pt>
    <dgm:pt modelId="{C841DB56-0A6D-4CF8-BC0C-D8F9553E8821}">
      <dgm:prSet phldrT="[Text]"/>
      <dgm:spPr/>
      <dgm:t>
        <a:bodyPr/>
        <a:lstStyle/>
        <a:p>
          <a:r>
            <a:rPr lang="de-DE" b="1" dirty="0" smtClean="0"/>
            <a:t>Distributiver Plural</a:t>
          </a:r>
          <a:endParaRPr lang="de-DE" dirty="0"/>
        </a:p>
      </dgm:t>
    </dgm:pt>
    <dgm:pt modelId="{2CF9801F-9662-47E8-B671-6060B72A5913}" type="parTrans" cxnId="{2A0DA375-5105-4D9B-B37D-087EEB116B65}">
      <dgm:prSet/>
      <dgm:spPr/>
      <dgm:t>
        <a:bodyPr/>
        <a:lstStyle/>
        <a:p>
          <a:endParaRPr lang="de-DE"/>
        </a:p>
      </dgm:t>
    </dgm:pt>
    <dgm:pt modelId="{C98678CD-68C8-40DF-8E3E-A4E721EF30DF}" type="sibTrans" cxnId="{2A0DA375-5105-4D9B-B37D-087EEB116B65}">
      <dgm:prSet/>
      <dgm:spPr/>
      <dgm:t>
        <a:bodyPr/>
        <a:lstStyle/>
        <a:p>
          <a:endParaRPr lang="de-DE"/>
        </a:p>
      </dgm:t>
    </dgm:pt>
    <dgm:pt modelId="{80709CBE-069E-42B8-B5B1-AB725399ED2A}" type="pres">
      <dgm:prSet presAssocID="{639101C3-D524-4399-A115-E760608495B0}" presName="Name0" presStyleCnt="0">
        <dgm:presLayoutVars>
          <dgm:dir/>
          <dgm:resizeHandles val="exact"/>
        </dgm:presLayoutVars>
      </dgm:prSet>
      <dgm:spPr/>
    </dgm:pt>
    <dgm:pt modelId="{499DB4AF-AB8B-49A6-8497-9C033DF05957}" type="pres">
      <dgm:prSet presAssocID="{C3E47CAA-F1B2-441A-A71C-8278308A237F}" presName="parTxOnly" presStyleLbl="node1" presStyleIdx="0" presStyleCnt="3">
        <dgm:presLayoutVars>
          <dgm:bulletEnabled val="1"/>
        </dgm:presLayoutVars>
      </dgm:prSet>
      <dgm:spPr/>
      <dgm:t>
        <a:bodyPr/>
        <a:lstStyle/>
        <a:p>
          <a:endParaRPr lang="de-DE"/>
        </a:p>
      </dgm:t>
    </dgm:pt>
    <dgm:pt modelId="{75CC95D3-2158-4CCB-991B-3A22D139B1A3}" type="pres">
      <dgm:prSet presAssocID="{9B39B2EC-18FC-4896-A432-BEF38FDD231C}" presName="parSpace" presStyleCnt="0"/>
      <dgm:spPr/>
    </dgm:pt>
    <dgm:pt modelId="{CA0B2CB9-5A7C-4D28-991B-BAB8D14FFB84}" type="pres">
      <dgm:prSet presAssocID="{1AD1D20F-B3E4-4C2C-9744-21A69ADE3422}" presName="parTxOnly" presStyleLbl="node1" presStyleIdx="1" presStyleCnt="3">
        <dgm:presLayoutVars>
          <dgm:bulletEnabled val="1"/>
        </dgm:presLayoutVars>
      </dgm:prSet>
      <dgm:spPr/>
      <dgm:t>
        <a:bodyPr/>
        <a:lstStyle/>
        <a:p>
          <a:endParaRPr lang="de-DE"/>
        </a:p>
      </dgm:t>
    </dgm:pt>
    <dgm:pt modelId="{AD5985D4-A73C-4DCD-B007-B40DCA3FFC86}" type="pres">
      <dgm:prSet presAssocID="{721851F9-D6E3-4F82-B36C-9A4756F3F30F}" presName="parSpace" presStyleCnt="0"/>
      <dgm:spPr/>
    </dgm:pt>
    <dgm:pt modelId="{17EE0CB5-B6AE-4024-8E7F-740E3080B4C4}" type="pres">
      <dgm:prSet presAssocID="{C841DB56-0A6D-4CF8-BC0C-D8F9553E8821}" presName="parTxOnly" presStyleLbl="node1" presStyleIdx="2" presStyleCnt="3">
        <dgm:presLayoutVars>
          <dgm:bulletEnabled val="1"/>
        </dgm:presLayoutVars>
      </dgm:prSet>
      <dgm:spPr/>
      <dgm:t>
        <a:bodyPr/>
        <a:lstStyle/>
        <a:p>
          <a:endParaRPr lang="de-DE"/>
        </a:p>
      </dgm:t>
    </dgm:pt>
  </dgm:ptLst>
  <dgm:cxnLst>
    <dgm:cxn modelId="{5FA13FF9-6F18-440A-9309-DB9912E53B0F}" type="presOf" srcId="{C3E47CAA-F1B2-441A-A71C-8278308A237F}" destId="{499DB4AF-AB8B-49A6-8497-9C033DF05957}" srcOrd="0" destOrd="0" presId="urn:microsoft.com/office/officeart/2005/8/layout/hChevron3"/>
    <dgm:cxn modelId="{2A0DA375-5105-4D9B-B37D-087EEB116B65}" srcId="{639101C3-D524-4399-A115-E760608495B0}" destId="{C841DB56-0A6D-4CF8-BC0C-D8F9553E8821}" srcOrd="2" destOrd="0" parTransId="{2CF9801F-9662-47E8-B671-6060B72A5913}" sibTransId="{C98678CD-68C8-40DF-8E3E-A4E721EF30DF}"/>
    <dgm:cxn modelId="{00F72E2B-5084-4CD4-9AE8-6C9881906CA6}" type="presOf" srcId="{C841DB56-0A6D-4CF8-BC0C-D8F9553E8821}" destId="{17EE0CB5-B6AE-4024-8E7F-740E3080B4C4}" srcOrd="0" destOrd="0" presId="urn:microsoft.com/office/officeart/2005/8/layout/hChevron3"/>
    <dgm:cxn modelId="{61499E39-E128-42C2-8405-0B57A5CD0241}" type="presOf" srcId="{1AD1D20F-B3E4-4C2C-9744-21A69ADE3422}" destId="{CA0B2CB9-5A7C-4D28-991B-BAB8D14FFB84}" srcOrd="0" destOrd="0" presId="urn:microsoft.com/office/officeart/2005/8/layout/hChevron3"/>
    <dgm:cxn modelId="{C2F99D7B-AEDE-489B-81DB-12CE0E063E16}" srcId="{639101C3-D524-4399-A115-E760608495B0}" destId="{C3E47CAA-F1B2-441A-A71C-8278308A237F}" srcOrd="0" destOrd="0" parTransId="{43911AA1-3880-4E8B-BEC9-C1092333C567}" sibTransId="{9B39B2EC-18FC-4896-A432-BEF38FDD231C}"/>
    <dgm:cxn modelId="{1643C105-FBEE-4750-860F-3E62142783E8}" srcId="{639101C3-D524-4399-A115-E760608495B0}" destId="{1AD1D20F-B3E4-4C2C-9744-21A69ADE3422}" srcOrd="1" destOrd="0" parTransId="{5BC10A83-31DC-4F39-8E3D-F70586A3F5DF}" sibTransId="{721851F9-D6E3-4F82-B36C-9A4756F3F30F}"/>
    <dgm:cxn modelId="{68E9826B-ECEB-4C40-8D18-78B2032A2223}" type="presOf" srcId="{639101C3-D524-4399-A115-E760608495B0}" destId="{80709CBE-069E-42B8-B5B1-AB725399ED2A}" srcOrd="0" destOrd="0" presId="urn:microsoft.com/office/officeart/2005/8/layout/hChevron3"/>
    <dgm:cxn modelId="{6915B411-D32C-4AF6-A97D-CFE81C1083A6}" type="presParOf" srcId="{80709CBE-069E-42B8-B5B1-AB725399ED2A}" destId="{499DB4AF-AB8B-49A6-8497-9C033DF05957}" srcOrd="0" destOrd="0" presId="urn:microsoft.com/office/officeart/2005/8/layout/hChevron3"/>
    <dgm:cxn modelId="{31F80AF1-D3C9-4610-B184-6595365F71A6}" type="presParOf" srcId="{80709CBE-069E-42B8-B5B1-AB725399ED2A}" destId="{75CC95D3-2158-4CCB-991B-3A22D139B1A3}" srcOrd="1" destOrd="0" presId="urn:microsoft.com/office/officeart/2005/8/layout/hChevron3"/>
    <dgm:cxn modelId="{5927BD39-81FB-410E-B6AF-60C29B155CAD}" type="presParOf" srcId="{80709CBE-069E-42B8-B5B1-AB725399ED2A}" destId="{CA0B2CB9-5A7C-4D28-991B-BAB8D14FFB84}" srcOrd="2" destOrd="0" presId="urn:microsoft.com/office/officeart/2005/8/layout/hChevron3"/>
    <dgm:cxn modelId="{6F4E0F74-5C9B-46B3-A576-E301F732B0AC}" type="presParOf" srcId="{80709CBE-069E-42B8-B5B1-AB725399ED2A}" destId="{AD5985D4-A73C-4DCD-B007-B40DCA3FFC86}" srcOrd="3" destOrd="0" presId="urn:microsoft.com/office/officeart/2005/8/layout/hChevron3"/>
    <dgm:cxn modelId="{BA683AC5-42BB-4C18-96C2-80A8AC75E729}" type="presParOf" srcId="{80709CBE-069E-42B8-B5B1-AB725399ED2A}" destId="{17EE0CB5-B6AE-4024-8E7F-740E3080B4C4}" srcOrd="4" destOrd="0" presId="urn:microsoft.com/office/officeart/2005/8/layout/hChevron3"/>
  </dgm:cxnLst>
  <dgm:bg/>
  <dgm:whole/>
  <dgm:extLst>
    <a:ext uri="http://schemas.microsoft.com/office/drawing/2008/diagram">
      <dsp:dataModelExt xmlns:dsp="http://schemas.microsoft.com/office/drawing/2008/diagram" relId="rId17" minVer="http://schemas.openxmlformats.org/drawingml/2006/diagram"/>
    </a:ext>
  </dgm:extLst>
</dgm:dataModel>
</file>

<file path=ppt/diagrams/data167.xml><?xml version="1.0" encoding="utf-8"?>
<dgm:dataModel xmlns:dgm="http://schemas.openxmlformats.org/drawingml/2006/diagram" xmlns:a="http://schemas.openxmlformats.org/drawingml/2006/main">
  <dgm:ptLst>
    <dgm:pt modelId="{5617B929-1908-4B33-BD1F-5438FDC42A97}" type="doc">
      <dgm:prSet loTypeId="urn:microsoft.com/office/officeart/2005/8/layout/orgChart1" loCatId="hierarchy" qsTypeId="urn:microsoft.com/office/officeart/2005/8/quickstyle/3d2" qsCatId="3D" csTypeId="urn:microsoft.com/office/officeart/2005/8/colors/accent1_2" csCatId="accent1" phldr="1"/>
      <dgm:spPr/>
      <dgm:t>
        <a:bodyPr/>
        <a:lstStyle/>
        <a:p>
          <a:endParaRPr lang="de-DE"/>
        </a:p>
      </dgm:t>
    </dgm:pt>
    <dgm:pt modelId="{0E08BA85-C230-4FD8-9954-8B43ABF4834A}">
      <dgm:prSet phldrT="[Text]"/>
      <dgm:spPr/>
      <dgm:t>
        <a:bodyPr/>
        <a:lstStyle/>
        <a:p>
          <a:r>
            <a:rPr lang="en-US" b="1" dirty="0" smtClean="0"/>
            <a:t>Nota: SON/SET-</a:t>
          </a:r>
          <a:r>
            <a:rPr lang="en-US" b="1" dirty="0" err="1" smtClean="0"/>
            <a:t>Mischung</a:t>
          </a:r>
          <a:r>
            <a:rPr lang="en-US" b="1" dirty="0" smtClean="0"/>
            <a:t>:</a:t>
          </a:r>
          <a:endParaRPr lang="de-DE" dirty="0"/>
        </a:p>
      </dgm:t>
    </dgm:pt>
    <dgm:pt modelId="{1A4647A7-7E51-4E9D-AC9C-E3785B8B8247}" type="parTrans" cxnId="{21422EF6-8B13-4EE7-9868-14CA94EB2AC4}">
      <dgm:prSet/>
      <dgm:spPr/>
      <dgm:t>
        <a:bodyPr/>
        <a:lstStyle/>
        <a:p>
          <a:endParaRPr lang="de-DE"/>
        </a:p>
      </dgm:t>
    </dgm:pt>
    <dgm:pt modelId="{1154D322-D001-4583-97B9-1B2023BC7063}" type="sibTrans" cxnId="{21422EF6-8B13-4EE7-9868-14CA94EB2AC4}">
      <dgm:prSet/>
      <dgm:spPr/>
      <dgm:t>
        <a:bodyPr/>
        <a:lstStyle/>
        <a:p>
          <a:endParaRPr lang="de-DE"/>
        </a:p>
      </dgm:t>
    </dgm:pt>
    <dgm:pt modelId="{42AF267A-6AFD-4129-91B8-551A377066CE}">
      <dgm:prSet/>
      <dgm:spPr/>
      <dgm:t>
        <a:bodyPr/>
        <a:lstStyle/>
        <a:p>
          <a:r>
            <a:rPr lang="en-US" b="1" dirty="0" err="1" smtClean="0"/>
            <a:t>Animata</a:t>
          </a:r>
          <a:r>
            <a:rPr lang="en-US" b="1" dirty="0" smtClean="0"/>
            <a:t>: SON</a:t>
          </a:r>
          <a:endParaRPr lang="de-DE" dirty="0"/>
        </a:p>
      </dgm:t>
    </dgm:pt>
    <dgm:pt modelId="{7D0FD8C5-FE0C-4AC7-B4C6-37B1C22675EC}" type="parTrans" cxnId="{E612F74E-0C58-40D4-B531-05D6433F4857}">
      <dgm:prSet/>
      <dgm:spPr/>
      <dgm:t>
        <a:bodyPr/>
        <a:lstStyle/>
        <a:p>
          <a:endParaRPr lang="de-DE"/>
        </a:p>
      </dgm:t>
    </dgm:pt>
    <dgm:pt modelId="{FA028F7F-9666-4C9D-AD31-BC270D3FBFE0}" type="sibTrans" cxnId="{E612F74E-0C58-40D4-B531-05D6433F4857}">
      <dgm:prSet/>
      <dgm:spPr/>
      <dgm:t>
        <a:bodyPr/>
        <a:lstStyle/>
        <a:p>
          <a:endParaRPr lang="de-DE"/>
        </a:p>
      </dgm:t>
    </dgm:pt>
    <dgm:pt modelId="{FAEEA957-11B9-4EE9-9793-5CC88297884E}">
      <dgm:prSet/>
      <dgm:spPr/>
      <dgm:t>
        <a:bodyPr/>
        <a:lstStyle/>
        <a:p>
          <a:r>
            <a:rPr lang="de-DE" b="1" dirty="0" err="1" smtClean="0"/>
            <a:t>Inanimata</a:t>
          </a:r>
          <a:r>
            <a:rPr lang="de-DE" b="1" dirty="0" smtClean="0"/>
            <a:t>: SET</a:t>
          </a:r>
          <a:endParaRPr lang="de-DE" dirty="0"/>
        </a:p>
      </dgm:t>
    </dgm:pt>
    <dgm:pt modelId="{0F3F9BAE-B7BA-43C3-9F54-F83F6DB964AB}" type="parTrans" cxnId="{D69CB605-52B6-4284-A001-0582C2DFE8B5}">
      <dgm:prSet/>
      <dgm:spPr/>
      <dgm:t>
        <a:bodyPr/>
        <a:lstStyle/>
        <a:p>
          <a:endParaRPr lang="de-DE"/>
        </a:p>
      </dgm:t>
    </dgm:pt>
    <dgm:pt modelId="{4A7048FA-E55C-4C34-94AC-8B8CA2A917FC}" type="sibTrans" cxnId="{D69CB605-52B6-4284-A001-0582C2DFE8B5}">
      <dgm:prSet/>
      <dgm:spPr/>
      <dgm:t>
        <a:bodyPr/>
        <a:lstStyle/>
        <a:p>
          <a:endParaRPr lang="de-DE"/>
        </a:p>
      </dgm:t>
    </dgm:pt>
    <dgm:pt modelId="{61262B91-37D3-40E6-9950-A3D5E3868CF5}" type="pres">
      <dgm:prSet presAssocID="{5617B929-1908-4B33-BD1F-5438FDC42A97}" presName="hierChild1" presStyleCnt="0">
        <dgm:presLayoutVars>
          <dgm:orgChart val="1"/>
          <dgm:chPref val="1"/>
          <dgm:dir/>
          <dgm:animOne val="branch"/>
          <dgm:animLvl val="lvl"/>
          <dgm:resizeHandles/>
        </dgm:presLayoutVars>
      </dgm:prSet>
      <dgm:spPr/>
      <dgm:t>
        <a:bodyPr/>
        <a:lstStyle/>
        <a:p>
          <a:endParaRPr lang="de-DE"/>
        </a:p>
      </dgm:t>
    </dgm:pt>
    <dgm:pt modelId="{7523F061-0EA2-4E4D-AD11-E6C3C83F3840}" type="pres">
      <dgm:prSet presAssocID="{0E08BA85-C230-4FD8-9954-8B43ABF4834A}" presName="hierRoot1" presStyleCnt="0">
        <dgm:presLayoutVars>
          <dgm:hierBranch val="init"/>
        </dgm:presLayoutVars>
      </dgm:prSet>
      <dgm:spPr/>
    </dgm:pt>
    <dgm:pt modelId="{3223F360-1965-4BF2-914F-7A66A7977746}" type="pres">
      <dgm:prSet presAssocID="{0E08BA85-C230-4FD8-9954-8B43ABF4834A}" presName="rootComposite1" presStyleCnt="0"/>
      <dgm:spPr/>
    </dgm:pt>
    <dgm:pt modelId="{F53D1478-57EC-4EAA-A0FB-B85266B66307}" type="pres">
      <dgm:prSet presAssocID="{0E08BA85-C230-4FD8-9954-8B43ABF4834A}" presName="rootText1" presStyleLbl="node0" presStyleIdx="0" presStyleCnt="1" custScaleX="186848">
        <dgm:presLayoutVars>
          <dgm:chPref val="3"/>
        </dgm:presLayoutVars>
      </dgm:prSet>
      <dgm:spPr/>
      <dgm:t>
        <a:bodyPr/>
        <a:lstStyle/>
        <a:p>
          <a:endParaRPr lang="de-DE"/>
        </a:p>
      </dgm:t>
    </dgm:pt>
    <dgm:pt modelId="{99B2DB4E-4DC0-40F5-A31F-7B1461D10BA7}" type="pres">
      <dgm:prSet presAssocID="{0E08BA85-C230-4FD8-9954-8B43ABF4834A}" presName="rootConnector1" presStyleLbl="node1" presStyleIdx="0" presStyleCnt="0"/>
      <dgm:spPr/>
      <dgm:t>
        <a:bodyPr/>
        <a:lstStyle/>
        <a:p>
          <a:endParaRPr lang="de-DE"/>
        </a:p>
      </dgm:t>
    </dgm:pt>
    <dgm:pt modelId="{09FAE371-7EF0-44D8-BA1C-143BC1CB0EF0}" type="pres">
      <dgm:prSet presAssocID="{0E08BA85-C230-4FD8-9954-8B43ABF4834A}" presName="hierChild2" presStyleCnt="0"/>
      <dgm:spPr/>
    </dgm:pt>
    <dgm:pt modelId="{20754E82-9385-4CFD-B5DB-E8BF3788F85D}" type="pres">
      <dgm:prSet presAssocID="{7D0FD8C5-FE0C-4AC7-B4C6-37B1C22675EC}" presName="Name37" presStyleLbl="parChTrans1D2" presStyleIdx="0" presStyleCnt="2"/>
      <dgm:spPr/>
      <dgm:t>
        <a:bodyPr/>
        <a:lstStyle/>
        <a:p>
          <a:endParaRPr lang="de-DE"/>
        </a:p>
      </dgm:t>
    </dgm:pt>
    <dgm:pt modelId="{2933F237-E1FB-419D-A644-1459FE3FFDD0}" type="pres">
      <dgm:prSet presAssocID="{42AF267A-6AFD-4129-91B8-551A377066CE}" presName="hierRoot2" presStyleCnt="0">
        <dgm:presLayoutVars>
          <dgm:hierBranch val="init"/>
        </dgm:presLayoutVars>
      </dgm:prSet>
      <dgm:spPr/>
    </dgm:pt>
    <dgm:pt modelId="{7FACCEE4-552A-4AC5-BC38-4CF422820AD4}" type="pres">
      <dgm:prSet presAssocID="{42AF267A-6AFD-4129-91B8-551A377066CE}" presName="rootComposite" presStyleCnt="0"/>
      <dgm:spPr/>
    </dgm:pt>
    <dgm:pt modelId="{26A87C27-8446-4914-9D0E-F1C7ACCBBF04}" type="pres">
      <dgm:prSet presAssocID="{42AF267A-6AFD-4129-91B8-551A377066CE}" presName="rootText" presStyleLbl="node2" presStyleIdx="0" presStyleCnt="2" custScaleX="147603">
        <dgm:presLayoutVars>
          <dgm:chPref val="3"/>
        </dgm:presLayoutVars>
      </dgm:prSet>
      <dgm:spPr/>
      <dgm:t>
        <a:bodyPr/>
        <a:lstStyle/>
        <a:p>
          <a:endParaRPr lang="de-DE"/>
        </a:p>
      </dgm:t>
    </dgm:pt>
    <dgm:pt modelId="{E259557D-B725-449A-8F6C-B2EBEDA36841}" type="pres">
      <dgm:prSet presAssocID="{42AF267A-6AFD-4129-91B8-551A377066CE}" presName="rootConnector" presStyleLbl="node2" presStyleIdx="0" presStyleCnt="2"/>
      <dgm:spPr/>
      <dgm:t>
        <a:bodyPr/>
        <a:lstStyle/>
        <a:p>
          <a:endParaRPr lang="de-DE"/>
        </a:p>
      </dgm:t>
    </dgm:pt>
    <dgm:pt modelId="{640C8183-58AD-4733-BC4C-0117365F3F09}" type="pres">
      <dgm:prSet presAssocID="{42AF267A-6AFD-4129-91B8-551A377066CE}" presName="hierChild4" presStyleCnt="0"/>
      <dgm:spPr/>
    </dgm:pt>
    <dgm:pt modelId="{1EC53FD5-12DC-46A4-9BF1-AC0BC0DEB3A8}" type="pres">
      <dgm:prSet presAssocID="{42AF267A-6AFD-4129-91B8-551A377066CE}" presName="hierChild5" presStyleCnt="0"/>
      <dgm:spPr/>
    </dgm:pt>
    <dgm:pt modelId="{0F370D14-D48A-451E-90CD-3DB12CF95269}" type="pres">
      <dgm:prSet presAssocID="{0F3F9BAE-B7BA-43C3-9F54-F83F6DB964AB}" presName="Name37" presStyleLbl="parChTrans1D2" presStyleIdx="1" presStyleCnt="2"/>
      <dgm:spPr/>
      <dgm:t>
        <a:bodyPr/>
        <a:lstStyle/>
        <a:p>
          <a:endParaRPr lang="de-DE"/>
        </a:p>
      </dgm:t>
    </dgm:pt>
    <dgm:pt modelId="{9D90A547-F1DC-4389-A654-B50189826E18}" type="pres">
      <dgm:prSet presAssocID="{FAEEA957-11B9-4EE9-9793-5CC88297884E}" presName="hierRoot2" presStyleCnt="0">
        <dgm:presLayoutVars>
          <dgm:hierBranch val="init"/>
        </dgm:presLayoutVars>
      </dgm:prSet>
      <dgm:spPr/>
    </dgm:pt>
    <dgm:pt modelId="{50391523-7C04-4303-86EB-ADA043E357F9}" type="pres">
      <dgm:prSet presAssocID="{FAEEA957-11B9-4EE9-9793-5CC88297884E}" presName="rootComposite" presStyleCnt="0"/>
      <dgm:spPr/>
    </dgm:pt>
    <dgm:pt modelId="{80D6AB0B-C486-4F4A-84F8-D2E8AF2FD394}" type="pres">
      <dgm:prSet presAssocID="{FAEEA957-11B9-4EE9-9793-5CC88297884E}" presName="rootText" presStyleLbl="node2" presStyleIdx="1" presStyleCnt="2" custScaleX="161363">
        <dgm:presLayoutVars>
          <dgm:chPref val="3"/>
        </dgm:presLayoutVars>
      </dgm:prSet>
      <dgm:spPr/>
      <dgm:t>
        <a:bodyPr/>
        <a:lstStyle/>
        <a:p>
          <a:endParaRPr lang="de-DE"/>
        </a:p>
      </dgm:t>
    </dgm:pt>
    <dgm:pt modelId="{105351F3-8A03-49C3-BC0E-1BBB459903C4}" type="pres">
      <dgm:prSet presAssocID="{FAEEA957-11B9-4EE9-9793-5CC88297884E}" presName="rootConnector" presStyleLbl="node2" presStyleIdx="1" presStyleCnt="2"/>
      <dgm:spPr/>
      <dgm:t>
        <a:bodyPr/>
        <a:lstStyle/>
        <a:p>
          <a:endParaRPr lang="de-DE"/>
        </a:p>
      </dgm:t>
    </dgm:pt>
    <dgm:pt modelId="{C8669A19-72C6-4E52-BDFC-9489DB6FF843}" type="pres">
      <dgm:prSet presAssocID="{FAEEA957-11B9-4EE9-9793-5CC88297884E}" presName="hierChild4" presStyleCnt="0"/>
      <dgm:spPr/>
    </dgm:pt>
    <dgm:pt modelId="{8D420580-757D-4301-886E-2475A1A5E411}" type="pres">
      <dgm:prSet presAssocID="{FAEEA957-11B9-4EE9-9793-5CC88297884E}" presName="hierChild5" presStyleCnt="0"/>
      <dgm:spPr/>
    </dgm:pt>
    <dgm:pt modelId="{C714F758-626C-4995-91F1-4C0B4770A83C}" type="pres">
      <dgm:prSet presAssocID="{0E08BA85-C230-4FD8-9954-8B43ABF4834A}" presName="hierChild3" presStyleCnt="0"/>
      <dgm:spPr/>
    </dgm:pt>
  </dgm:ptLst>
  <dgm:cxnLst>
    <dgm:cxn modelId="{FEC6669A-F833-49C2-9F69-4550D6105F0C}" type="presOf" srcId="{42AF267A-6AFD-4129-91B8-551A377066CE}" destId="{26A87C27-8446-4914-9D0E-F1C7ACCBBF04}" srcOrd="0" destOrd="0" presId="urn:microsoft.com/office/officeart/2005/8/layout/orgChart1"/>
    <dgm:cxn modelId="{E612F74E-0C58-40D4-B531-05D6433F4857}" srcId="{0E08BA85-C230-4FD8-9954-8B43ABF4834A}" destId="{42AF267A-6AFD-4129-91B8-551A377066CE}" srcOrd="0" destOrd="0" parTransId="{7D0FD8C5-FE0C-4AC7-B4C6-37B1C22675EC}" sibTransId="{FA028F7F-9666-4C9D-AD31-BC270D3FBFE0}"/>
    <dgm:cxn modelId="{8B0EBA95-CB8B-4987-A4AA-283DBB7D3361}" type="presOf" srcId="{FAEEA957-11B9-4EE9-9793-5CC88297884E}" destId="{105351F3-8A03-49C3-BC0E-1BBB459903C4}" srcOrd="1" destOrd="0" presId="urn:microsoft.com/office/officeart/2005/8/layout/orgChart1"/>
    <dgm:cxn modelId="{D69CB605-52B6-4284-A001-0582C2DFE8B5}" srcId="{0E08BA85-C230-4FD8-9954-8B43ABF4834A}" destId="{FAEEA957-11B9-4EE9-9793-5CC88297884E}" srcOrd="1" destOrd="0" parTransId="{0F3F9BAE-B7BA-43C3-9F54-F83F6DB964AB}" sibTransId="{4A7048FA-E55C-4C34-94AC-8B8CA2A917FC}"/>
    <dgm:cxn modelId="{83E18964-16BC-412D-8861-505AD460C8B2}" type="presOf" srcId="{42AF267A-6AFD-4129-91B8-551A377066CE}" destId="{E259557D-B725-449A-8F6C-B2EBEDA36841}" srcOrd="1" destOrd="0" presId="urn:microsoft.com/office/officeart/2005/8/layout/orgChart1"/>
    <dgm:cxn modelId="{21422EF6-8B13-4EE7-9868-14CA94EB2AC4}" srcId="{5617B929-1908-4B33-BD1F-5438FDC42A97}" destId="{0E08BA85-C230-4FD8-9954-8B43ABF4834A}" srcOrd="0" destOrd="0" parTransId="{1A4647A7-7E51-4E9D-AC9C-E3785B8B8247}" sibTransId="{1154D322-D001-4583-97B9-1B2023BC7063}"/>
    <dgm:cxn modelId="{D24D1E27-8F7E-42FB-A5E0-15BB8666FA45}" type="presOf" srcId="{5617B929-1908-4B33-BD1F-5438FDC42A97}" destId="{61262B91-37D3-40E6-9950-A3D5E3868CF5}" srcOrd="0" destOrd="0" presId="urn:microsoft.com/office/officeart/2005/8/layout/orgChart1"/>
    <dgm:cxn modelId="{047BD6FC-053B-438B-9A3A-7CDBA59117E1}" type="presOf" srcId="{7D0FD8C5-FE0C-4AC7-B4C6-37B1C22675EC}" destId="{20754E82-9385-4CFD-B5DB-E8BF3788F85D}" srcOrd="0" destOrd="0" presId="urn:microsoft.com/office/officeart/2005/8/layout/orgChart1"/>
    <dgm:cxn modelId="{BBB5215A-E1BE-4DAF-A7C3-130D505A4C6C}" type="presOf" srcId="{0E08BA85-C230-4FD8-9954-8B43ABF4834A}" destId="{F53D1478-57EC-4EAA-A0FB-B85266B66307}" srcOrd="0" destOrd="0" presId="urn:microsoft.com/office/officeart/2005/8/layout/orgChart1"/>
    <dgm:cxn modelId="{7F35441A-2EA3-4F31-8E7C-65FB197DE958}" type="presOf" srcId="{0E08BA85-C230-4FD8-9954-8B43ABF4834A}" destId="{99B2DB4E-4DC0-40F5-A31F-7B1461D10BA7}" srcOrd="1" destOrd="0" presId="urn:microsoft.com/office/officeart/2005/8/layout/orgChart1"/>
    <dgm:cxn modelId="{0A458D78-B7DA-4105-8565-21EB00362E32}" type="presOf" srcId="{0F3F9BAE-B7BA-43C3-9F54-F83F6DB964AB}" destId="{0F370D14-D48A-451E-90CD-3DB12CF95269}" srcOrd="0" destOrd="0" presId="urn:microsoft.com/office/officeart/2005/8/layout/orgChart1"/>
    <dgm:cxn modelId="{7EC01B76-F731-4E9D-A1DA-E20DABAB8C19}" type="presOf" srcId="{FAEEA957-11B9-4EE9-9793-5CC88297884E}" destId="{80D6AB0B-C486-4F4A-84F8-D2E8AF2FD394}" srcOrd="0" destOrd="0" presId="urn:microsoft.com/office/officeart/2005/8/layout/orgChart1"/>
    <dgm:cxn modelId="{EAC25FF4-2D81-4961-9725-68B3A7947C94}" type="presParOf" srcId="{61262B91-37D3-40E6-9950-A3D5E3868CF5}" destId="{7523F061-0EA2-4E4D-AD11-E6C3C83F3840}" srcOrd="0" destOrd="0" presId="urn:microsoft.com/office/officeart/2005/8/layout/orgChart1"/>
    <dgm:cxn modelId="{A6A9AFC0-67B3-406D-904F-54295B8286FB}" type="presParOf" srcId="{7523F061-0EA2-4E4D-AD11-E6C3C83F3840}" destId="{3223F360-1965-4BF2-914F-7A66A7977746}" srcOrd="0" destOrd="0" presId="urn:microsoft.com/office/officeart/2005/8/layout/orgChart1"/>
    <dgm:cxn modelId="{EC689F89-697E-4AE0-910E-E318497B1190}" type="presParOf" srcId="{3223F360-1965-4BF2-914F-7A66A7977746}" destId="{F53D1478-57EC-4EAA-A0FB-B85266B66307}" srcOrd="0" destOrd="0" presId="urn:microsoft.com/office/officeart/2005/8/layout/orgChart1"/>
    <dgm:cxn modelId="{5F877C94-2DAF-4774-937B-6F836244B280}" type="presParOf" srcId="{3223F360-1965-4BF2-914F-7A66A7977746}" destId="{99B2DB4E-4DC0-40F5-A31F-7B1461D10BA7}" srcOrd="1" destOrd="0" presId="urn:microsoft.com/office/officeart/2005/8/layout/orgChart1"/>
    <dgm:cxn modelId="{3B91CB88-A90D-4271-9E6A-3822987925B2}" type="presParOf" srcId="{7523F061-0EA2-4E4D-AD11-E6C3C83F3840}" destId="{09FAE371-7EF0-44D8-BA1C-143BC1CB0EF0}" srcOrd="1" destOrd="0" presId="urn:microsoft.com/office/officeart/2005/8/layout/orgChart1"/>
    <dgm:cxn modelId="{5D56EA42-1D9D-4927-843D-CC5782C54A73}" type="presParOf" srcId="{09FAE371-7EF0-44D8-BA1C-143BC1CB0EF0}" destId="{20754E82-9385-4CFD-B5DB-E8BF3788F85D}" srcOrd="0" destOrd="0" presId="urn:microsoft.com/office/officeart/2005/8/layout/orgChart1"/>
    <dgm:cxn modelId="{4F64C112-6D68-47A6-800E-E1F87AFCBEB9}" type="presParOf" srcId="{09FAE371-7EF0-44D8-BA1C-143BC1CB0EF0}" destId="{2933F237-E1FB-419D-A644-1459FE3FFDD0}" srcOrd="1" destOrd="0" presId="urn:microsoft.com/office/officeart/2005/8/layout/orgChart1"/>
    <dgm:cxn modelId="{D2CED4E7-D380-4688-8D58-E8AD2519BFC1}" type="presParOf" srcId="{2933F237-E1FB-419D-A644-1459FE3FFDD0}" destId="{7FACCEE4-552A-4AC5-BC38-4CF422820AD4}" srcOrd="0" destOrd="0" presId="urn:microsoft.com/office/officeart/2005/8/layout/orgChart1"/>
    <dgm:cxn modelId="{B117A320-937C-41ED-8A72-27C93E5A33D3}" type="presParOf" srcId="{7FACCEE4-552A-4AC5-BC38-4CF422820AD4}" destId="{26A87C27-8446-4914-9D0E-F1C7ACCBBF04}" srcOrd="0" destOrd="0" presId="urn:microsoft.com/office/officeart/2005/8/layout/orgChart1"/>
    <dgm:cxn modelId="{DEDB3AC6-D69B-4D5B-A5E7-9E0F8D6D08C3}" type="presParOf" srcId="{7FACCEE4-552A-4AC5-BC38-4CF422820AD4}" destId="{E259557D-B725-449A-8F6C-B2EBEDA36841}" srcOrd="1" destOrd="0" presId="urn:microsoft.com/office/officeart/2005/8/layout/orgChart1"/>
    <dgm:cxn modelId="{1DEAD7E4-2A09-4A1F-AC6C-1017C1E176E5}" type="presParOf" srcId="{2933F237-E1FB-419D-A644-1459FE3FFDD0}" destId="{640C8183-58AD-4733-BC4C-0117365F3F09}" srcOrd="1" destOrd="0" presId="urn:microsoft.com/office/officeart/2005/8/layout/orgChart1"/>
    <dgm:cxn modelId="{EC16477A-9CD1-4AD0-91D0-6CD2FAC761DD}" type="presParOf" srcId="{2933F237-E1FB-419D-A644-1459FE3FFDD0}" destId="{1EC53FD5-12DC-46A4-9BF1-AC0BC0DEB3A8}" srcOrd="2" destOrd="0" presId="urn:microsoft.com/office/officeart/2005/8/layout/orgChart1"/>
    <dgm:cxn modelId="{21F5ADB6-BF72-40FC-AC0D-7A26D6BE3119}" type="presParOf" srcId="{09FAE371-7EF0-44D8-BA1C-143BC1CB0EF0}" destId="{0F370D14-D48A-451E-90CD-3DB12CF95269}" srcOrd="2" destOrd="0" presId="urn:microsoft.com/office/officeart/2005/8/layout/orgChart1"/>
    <dgm:cxn modelId="{A923B117-7F73-4C15-82E5-1DEC061E5EBF}" type="presParOf" srcId="{09FAE371-7EF0-44D8-BA1C-143BC1CB0EF0}" destId="{9D90A547-F1DC-4389-A654-B50189826E18}" srcOrd="3" destOrd="0" presId="urn:microsoft.com/office/officeart/2005/8/layout/orgChart1"/>
    <dgm:cxn modelId="{8AAD0BD5-9143-4C40-A349-B0D0D7574D12}" type="presParOf" srcId="{9D90A547-F1DC-4389-A654-B50189826E18}" destId="{50391523-7C04-4303-86EB-ADA043E357F9}" srcOrd="0" destOrd="0" presId="urn:microsoft.com/office/officeart/2005/8/layout/orgChart1"/>
    <dgm:cxn modelId="{04180AD7-65C4-4B12-BE46-1091773D3C1F}" type="presParOf" srcId="{50391523-7C04-4303-86EB-ADA043E357F9}" destId="{80D6AB0B-C486-4F4A-84F8-D2E8AF2FD394}" srcOrd="0" destOrd="0" presId="urn:microsoft.com/office/officeart/2005/8/layout/orgChart1"/>
    <dgm:cxn modelId="{89F66ECD-12CB-4174-9978-11C376343364}" type="presParOf" srcId="{50391523-7C04-4303-86EB-ADA043E357F9}" destId="{105351F3-8A03-49C3-BC0E-1BBB459903C4}" srcOrd="1" destOrd="0" presId="urn:microsoft.com/office/officeart/2005/8/layout/orgChart1"/>
    <dgm:cxn modelId="{B2677961-37CC-4941-A08C-2CDA390276FD}" type="presParOf" srcId="{9D90A547-F1DC-4389-A654-B50189826E18}" destId="{C8669A19-72C6-4E52-BDFC-9489DB6FF843}" srcOrd="1" destOrd="0" presId="urn:microsoft.com/office/officeart/2005/8/layout/orgChart1"/>
    <dgm:cxn modelId="{1F8AA74D-5D14-4B49-BB5D-62A20BB0EAF8}" type="presParOf" srcId="{9D90A547-F1DC-4389-A654-B50189826E18}" destId="{8D420580-757D-4301-886E-2475A1A5E411}" srcOrd="2" destOrd="0" presId="urn:microsoft.com/office/officeart/2005/8/layout/orgChart1"/>
    <dgm:cxn modelId="{7620729E-591C-4E2A-A06A-D4EAA7E57761}" type="presParOf" srcId="{7523F061-0EA2-4E4D-AD11-E6C3C83F3840}" destId="{C714F758-626C-4995-91F1-4C0B4770A83C}" srcOrd="2" destOrd="0" presId="urn:microsoft.com/office/officeart/2005/8/layout/orgChar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8.xml><?xml version="1.0" encoding="utf-8"?>
<dgm:dataModel xmlns:dgm="http://schemas.openxmlformats.org/drawingml/2006/diagram" xmlns:a="http://schemas.openxmlformats.org/drawingml/2006/main">
  <dgm:ptLst>
    <dgm:pt modelId="{AF2A29CF-77DF-409F-9E42-8D7E149F3960}" type="doc">
      <dgm:prSet loTypeId="urn:microsoft.com/office/officeart/2005/8/layout/default#82" loCatId="list" qsTypeId="urn:microsoft.com/office/officeart/2005/8/quickstyle/simple3" qsCatId="simple" csTypeId="urn:microsoft.com/office/officeart/2005/8/colors/accent1_2" csCatId="accent1" phldr="1"/>
      <dgm:spPr/>
      <dgm:t>
        <a:bodyPr/>
        <a:lstStyle/>
        <a:p>
          <a:endParaRPr lang="de-DE"/>
        </a:p>
      </dgm:t>
    </dgm:pt>
    <dgm:pt modelId="{22D0D3AE-E796-4A80-B0DF-A51768D401D1}">
      <dgm:prSet phldrT="[Text]"/>
      <dgm:spPr/>
      <dgm:t>
        <a:bodyPr/>
        <a:lstStyle/>
        <a:p>
          <a:r>
            <a:rPr lang="de-DE" b="1" dirty="0" smtClean="0"/>
            <a:t>1. Morphologische Abbildung einer wissensbezogenen Kategorisierung von Objektvorstellungen</a:t>
          </a:r>
          <a:endParaRPr lang="de-DE" dirty="0"/>
        </a:p>
      </dgm:t>
    </dgm:pt>
    <dgm:pt modelId="{E6332421-D8DF-44BD-91AB-FDB2B3C8EAD6}" type="parTrans" cxnId="{82BD05C2-7EB9-4554-8925-B2662722051D}">
      <dgm:prSet/>
      <dgm:spPr/>
      <dgm:t>
        <a:bodyPr/>
        <a:lstStyle/>
        <a:p>
          <a:endParaRPr lang="de-DE"/>
        </a:p>
      </dgm:t>
    </dgm:pt>
    <dgm:pt modelId="{86A17990-5324-4CC7-8657-C8293C5EFDF4}" type="sibTrans" cxnId="{82BD05C2-7EB9-4554-8925-B2662722051D}">
      <dgm:prSet/>
      <dgm:spPr/>
      <dgm:t>
        <a:bodyPr/>
        <a:lstStyle/>
        <a:p>
          <a:endParaRPr lang="de-DE"/>
        </a:p>
      </dgm:t>
    </dgm:pt>
    <dgm:pt modelId="{7DFCCACB-C62A-4DC9-B074-581182F42DC5}">
      <dgm:prSet phldrT="[Text]"/>
      <dgm:spPr/>
      <dgm:t>
        <a:bodyPr/>
        <a:lstStyle/>
        <a:p>
          <a:r>
            <a:rPr lang="de-DE" b="1" dirty="0" smtClean="0"/>
            <a:t>2. [Daraus verallgemeinert]: Morphologisches Verfahren der lexikalischen Kategorisierung </a:t>
          </a:r>
          <a:endParaRPr lang="de-DE" dirty="0"/>
        </a:p>
      </dgm:t>
    </dgm:pt>
    <dgm:pt modelId="{F0815806-6138-4A3A-8166-7047A6DB402B}" type="parTrans" cxnId="{A61DBD3E-E236-4E1E-AF7F-1B46A186388F}">
      <dgm:prSet/>
      <dgm:spPr/>
      <dgm:t>
        <a:bodyPr/>
        <a:lstStyle/>
        <a:p>
          <a:endParaRPr lang="de-DE"/>
        </a:p>
      </dgm:t>
    </dgm:pt>
    <dgm:pt modelId="{7C6E9D3C-7CC5-4C71-BA90-15D550D37BE1}" type="sibTrans" cxnId="{A61DBD3E-E236-4E1E-AF7F-1B46A186388F}">
      <dgm:prSet/>
      <dgm:spPr/>
      <dgm:t>
        <a:bodyPr/>
        <a:lstStyle/>
        <a:p>
          <a:endParaRPr lang="de-DE"/>
        </a:p>
      </dgm:t>
    </dgm:pt>
    <dgm:pt modelId="{934536BF-8C9B-4144-BF34-41BE5A4C7570}" type="pres">
      <dgm:prSet presAssocID="{AF2A29CF-77DF-409F-9E42-8D7E149F3960}" presName="diagram" presStyleCnt="0">
        <dgm:presLayoutVars>
          <dgm:dir/>
          <dgm:resizeHandles val="exact"/>
        </dgm:presLayoutVars>
      </dgm:prSet>
      <dgm:spPr/>
      <dgm:t>
        <a:bodyPr/>
        <a:lstStyle/>
        <a:p>
          <a:endParaRPr lang="de-DE"/>
        </a:p>
      </dgm:t>
    </dgm:pt>
    <dgm:pt modelId="{505F2B75-012B-4779-ADFD-587D3A60F0FE}" type="pres">
      <dgm:prSet presAssocID="{22D0D3AE-E796-4A80-B0DF-A51768D401D1}" presName="node" presStyleLbl="node1" presStyleIdx="0" presStyleCnt="2" custScaleX="134724">
        <dgm:presLayoutVars>
          <dgm:bulletEnabled val="1"/>
        </dgm:presLayoutVars>
      </dgm:prSet>
      <dgm:spPr/>
      <dgm:t>
        <a:bodyPr/>
        <a:lstStyle/>
        <a:p>
          <a:endParaRPr lang="de-DE"/>
        </a:p>
      </dgm:t>
    </dgm:pt>
    <dgm:pt modelId="{5F21506A-4297-4111-BF84-E006F472DB11}" type="pres">
      <dgm:prSet presAssocID="{86A17990-5324-4CC7-8657-C8293C5EFDF4}" presName="sibTrans" presStyleCnt="0"/>
      <dgm:spPr/>
    </dgm:pt>
    <dgm:pt modelId="{667C35EE-7668-41DD-B7D1-C4DCAD2B1328}" type="pres">
      <dgm:prSet presAssocID="{7DFCCACB-C62A-4DC9-B074-581182F42DC5}" presName="node" presStyleLbl="node1" presStyleIdx="1" presStyleCnt="2" custScaleX="130321">
        <dgm:presLayoutVars>
          <dgm:bulletEnabled val="1"/>
        </dgm:presLayoutVars>
      </dgm:prSet>
      <dgm:spPr/>
      <dgm:t>
        <a:bodyPr/>
        <a:lstStyle/>
        <a:p>
          <a:endParaRPr lang="de-DE"/>
        </a:p>
      </dgm:t>
    </dgm:pt>
  </dgm:ptLst>
  <dgm:cxnLst>
    <dgm:cxn modelId="{82BD05C2-7EB9-4554-8925-B2662722051D}" srcId="{AF2A29CF-77DF-409F-9E42-8D7E149F3960}" destId="{22D0D3AE-E796-4A80-B0DF-A51768D401D1}" srcOrd="0" destOrd="0" parTransId="{E6332421-D8DF-44BD-91AB-FDB2B3C8EAD6}" sibTransId="{86A17990-5324-4CC7-8657-C8293C5EFDF4}"/>
    <dgm:cxn modelId="{CC917EBA-F206-44C4-A03C-B8362261D6ED}" type="presOf" srcId="{AF2A29CF-77DF-409F-9E42-8D7E149F3960}" destId="{934536BF-8C9B-4144-BF34-41BE5A4C7570}" srcOrd="0" destOrd="0" presId="urn:microsoft.com/office/officeart/2005/8/layout/default#82"/>
    <dgm:cxn modelId="{71420BA2-6707-4422-8736-C99E98AE5F39}" type="presOf" srcId="{22D0D3AE-E796-4A80-B0DF-A51768D401D1}" destId="{505F2B75-012B-4779-ADFD-587D3A60F0FE}" srcOrd="0" destOrd="0" presId="urn:microsoft.com/office/officeart/2005/8/layout/default#82"/>
    <dgm:cxn modelId="{B5DDC54E-D871-4279-A18B-E978EEE74B4A}" type="presOf" srcId="{7DFCCACB-C62A-4DC9-B074-581182F42DC5}" destId="{667C35EE-7668-41DD-B7D1-C4DCAD2B1328}" srcOrd="0" destOrd="0" presId="urn:microsoft.com/office/officeart/2005/8/layout/default#82"/>
    <dgm:cxn modelId="{A61DBD3E-E236-4E1E-AF7F-1B46A186388F}" srcId="{AF2A29CF-77DF-409F-9E42-8D7E149F3960}" destId="{7DFCCACB-C62A-4DC9-B074-581182F42DC5}" srcOrd="1" destOrd="0" parTransId="{F0815806-6138-4A3A-8166-7047A6DB402B}" sibTransId="{7C6E9D3C-7CC5-4C71-BA90-15D550D37BE1}"/>
    <dgm:cxn modelId="{686B83F8-C7DB-4837-8545-38912EF785AD}" type="presParOf" srcId="{934536BF-8C9B-4144-BF34-41BE5A4C7570}" destId="{505F2B75-012B-4779-ADFD-587D3A60F0FE}" srcOrd="0" destOrd="0" presId="urn:microsoft.com/office/officeart/2005/8/layout/default#82"/>
    <dgm:cxn modelId="{EFA7014C-3683-41E7-9064-5421CB1BE1BF}" type="presParOf" srcId="{934536BF-8C9B-4144-BF34-41BE5A4C7570}" destId="{5F21506A-4297-4111-BF84-E006F472DB11}" srcOrd="1" destOrd="0" presId="urn:microsoft.com/office/officeart/2005/8/layout/default#82"/>
    <dgm:cxn modelId="{1184413F-BB15-4CD7-B9DA-7B9C0EA3A5F4}" type="presParOf" srcId="{934536BF-8C9B-4144-BF34-41BE5A4C7570}" destId="{667C35EE-7668-41DD-B7D1-C4DCAD2B1328}" srcOrd="2" destOrd="0" presId="urn:microsoft.com/office/officeart/2005/8/layout/default#8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9.xml><?xml version="1.0" encoding="utf-8"?>
<dgm:dataModel xmlns:dgm="http://schemas.openxmlformats.org/drawingml/2006/diagram" xmlns:a="http://schemas.openxmlformats.org/drawingml/2006/main">
  <dgm:ptLst>
    <dgm:pt modelId="{94216884-4250-47FD-AFB2-3CE7431C9A62}" type="doc">
      <dgm:prSet loTypeId="urn:microsoft.com/office/officeart/2005/8/layout/default#83" loCatId="list" qsTypeId="urn:microsoft.com/office/officeart/2005/8/quickstyle/3d2" qsCatId="3D" csTypeId="urn:microsoft.com/office/officeart/2005/8/colors/accent1_2" csCatId="accent1" phldr="1"/>
      <dgm:spPr/>
      <dgm:t>
        <a:bodyPr/>
        <a:lstStyle/>
        <a:p>
          <a:endParaRPr lang="de-DE"/>
        </a:p>
      </dgm:t>
    </dgm:pt>
    <dgm:pt modelId="{5D9FBEFA-B7D4-4655-8133-9B3B4F58A954}">
      <dgm:prSet phldrT="[Text]"/>
      <dgm:spPr/>
      <dgm:t>
        <a:bodyPr/>
        <a:lstStyle/>
        <a:p>
          <a:r>
            <a:rPr lang="de-DE" dirty="0" smtClean="0"/>
            <a:t>Im Folgenden di</a:t>
          </a:r>
          <a:r>
            <a:rPr lang="de-DE" b="1" dirty="0" smtClean="0"/>
            <a:t>e Nominalklassen des </a:t>
          </a:r>
          <a:r>
            <a:rPr lang="de-DE" b="1" i="1" dirty="0" smtClean="0"/>
            <a:t>Proto-Bantu</a:t>
          </a:r>
          <a:r>
            <a:rPr lang="de-DE" b="1" dirty="0" smtClean="0"/>
            <a:t> mit angenäherter Kategorisierung (Klassennummer nach Standarddeskriptionen, Sortierung nach singularischen Klassenzeichen):</a:t>
          </a:r>
          <a:endParaRPr lang="de-DE" dirty="0"/>
        </a:p>
      </dgm:t>
    </dgm:pt>
    <dgm:pt modelId="{0953F85D-428C-425C-8867-FED6A8EAC147}" type="parTrans" cxnId="{E04998B8-0868-407E-A8B4-11283A6A58A6}">
      <dgm:prSet/>
      <dgm:spPr/>
      <dgm:t>
        <a:bodyPr/>
        <a:lstStyle/>
        <a:p>
          <a:endParaRPr lang="de-DE"/>
        </a:p>
      </dgm:t>
    </dgm:pt>
    <dgm:pt modelId="{A2CB99AA-FC5B-4EB3-85D2-D21798333D49}" type="sibTrans" cxnId="{E04998B8-0868-407E-A8B4-11283A6A58A6}">
      <dgm:prSet/>
      <dgm:spPr/>
      <dgm:t>
        <a:bodyPr/>
        <a:lstStyle/>
        <a:p>
          <a:endParaRPr lang="de-DE"/>
        </a:p>
      </dgm:t>
    </dgm:pt>
    <dgm:pt modelId="{20C0BE5A-4D71-4158-8F14-E20C485C80E1}" type="pres">
      <dgm:prSet presAssocID="{94216884-4250-47FD-AFB2-3CE7431C9A62}" presName="diagram" presStyleCnt="0">
        <dgm:presLayoutVars>
          <dgm:dir/>
          <dgm:resizeHandles val="exact"/>
        </dgm:presLayoutVars>
      </dgm:prSet>
      <dgm:spPr/>
      <dgm:t>
        <a:bodyPr/>
        <a:lstStyle/>
        <a:p>
          <a:endParaRPr lang="de-DE"/>
        </a:p>
      </dgm:t>
    </dgm:pt>
    <dgm:pt modelId="{90D32D60-0127-4DAA-8A64-E74DF9B33D45}" type="pres">
      <dgm:prSet presAssocID="{5D9FBEFA-B7D4-4655-8133-9B3B4F58A954}" presName="node" presStyleLbl="node1" presStyleIdx="0" presStyleCnt="1" custScaleX="243015">
        <dgm:presLayoutVars>
          <dgm:bulletEnabled val="1"/>
        </dgm:presLayoutVars>
      </dgm:prSet>
      <dgm:spPr/>
      <dgm:t>
        <a:bodyPr/>
        <a:lstStyle/>
        <a:p>
          <a:endParaRPr lang="de-DE"/>
        </a:p>
      </dgm:t>
    </dgm:pt>
  </dgm:ptLst>
  <dgm:cxnLst>
    <dgm:cxn modelId="{E04998B8-0868-407E-A8B4-11283A6A58A6}" srcId="{94216884-4250-47FD-AFB2-3CE7431C9A62}" destId="{5D9FBEFA-B7D4-4655-8133-9B3B4F58A954}" srcOrd="0" destOrd="0" parTransId="{0953F85D-428C-425C-8867-FED6A8EAC147}" sibTransId="{A2CB99AA-FC5B-4EB3-85D2-D21798333D49}"/>
    <dgm:cxn modelId="{1FAB00E4-08BC-4A24-A563-CD3C77F7091B}" type="presOf" srcId="{5D9FBEFA-B7D4-4655-8133-9B3B4F58A954}" destId="{90D32D60-0127-4DAA-8A64-E74DF9B33D45}" srcOrd="0" destOrd="0" presId="urn:microsoft.com/office/officeart/2005/8/layout/default#83"/>
    <dgm:cxn modelId="{53318768-8977-4A3D-90D2-E6DE4FBBC9EC}" type="presOf" srcId="{94216884-4250-47FD-AFB2-3CE7431C9A62}" destId="{20C0BE5A-4D71-4158-8F14-E20C485C80E1}" srcOrd="0" destOrd="0" presId="urn:microsoft.com/office/officeart/2005/8/layout/default#83"/>
    <dgm:cxn modelId="{0DABD8F2-B3A6-40B6-9CD9-8A2C4CA00743}" type="presParOf" srcId="{20C0BE5A-4D71-4158-8F14-E20C485C80E1}" destId="{90D32D60-0127-4DAA-8A64-E74DF9B33D45}" srcOrd="0" destOrd="0" presId="urn:microsoft.com/office/officeart/2005/8/layout/default#8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D47FD2E9-2CFC-463F-BF6B-CADE7AB36990}" type="doc">
      <dgm:prSet loTypeId="urn:microsoft.com/office/officeart/2005/8/layout/cycle6" loCatId="cycle" qsTypeId="urn:microsoft.com/office/officeart/2005/8/quickstyle/3d2" qsCatId="3D" csTypeId="urn:microsoft.com/office/officeart/2005/8/colors/accent1_2" csCatId="accent1" phldr="1"/>
      <dgm:spPr/>
      <dgm:t>
        <a:bodyPr/>
        <a:lstStyle/>
        <a:p>
          <a:endParaRPr lang="de-DE"/>
        </a:p>
      </dgm:t>
    </dgm:pt>
    <dgm:pt modelId="{189CF08A-B596-4F99-9710-478BD94A1035}">
      <dgm:prSet phldrT="[Text]" custT="1"/>
      <dgm:spPr/>
      <dgm:t>
        <a:bodyPr/>
        <a:lstStyle/>
        <a:p>
          <a:r>
            <a:rPr lang="de-DE" sz="1800" b="1" dirty="0" smtClean="0"/>
            <a:t>1. Zeit-Bezug der Ereignisvorstellung</a:t>
          </a:r>
          <a:r>
            <a:rPr lang="de-DE" sz="1800" i="1" dirty="0" smtClean="0"/>
            <a:t>Wissen um den Zeitpunkt/die Zeit, wann das Ereignis eintritt, eingetreten ist usw.</a:t>
          </a:r>
          <a:endParaRPr lang="de-DE" sz="1800" dirty="0"/>
        </a:p>
      </dgm:t>
    </dgm:pt>
    <dgm:pt modelId="{69BEE1AE-F84A-405D-8755-AC64B299A83E}" type="parTrans" cxnId="{013104DC-5A82-4297-9922-87BA9A3C760B}">
      <dgm:prSet/>
      <dgm:spPr/>
      <dgm:t>
        <a:bodyPr/>
        <a:lstStyle/>
        <a:p>
          <a:endParaRPr lang="de-DE"/>
        </a:p>
      </dgm:t>
    </dgm:pt>
    <dgm:pt modelId="{4F1F4D4E-2509-455E-96D5-2B3388280E7E}" type="sibTrans" cxnId="{013104DC-5A82-4297-9922-87BA9A3C760B}">
      <dgm:prSet/>
      <dgm:spPr/>
      <dgm:t>
        <a:bodyPr/>
        <a:lstStyle/>
        <a:p>
          <a:endParaRPr lang="de-DE"/>
        </a:p>
      </dgm:t>
    </dgm:pt>
    <dgm:pt modelId="{EAA15C9B-2DBF-47B8-B746-3D14BC33ABAA}">
      <dgm:prSet phldrT="[Text]" custT="1"/>
      <dgm:spPr/>
      <dgm:t>
        <a:bodyPr/>
        <a:lstStyle/>
        <a:p>
          <a:r>
            <a:rPr lang="de-DE" sz="1800" b="1" dirty="0" smtClean="0"/>
            <a:t>2. Wahrheitswert: </a:t>
          </a:r>
          <a:r>
            <a:rPr lang="de-DE" sz="1800" i="1" dirty="0" smtClean="0"/>
            <a:t>Wissen in Bezug auf die Qualität/Zuverlässigkeit der Quelle/Gegebenheit eines Ereignisses</a:t>
          </a:r>
          <a:r>
            <a:rPr lang="de-DE" sz="1800" dirty="0" smtClean="0"/>
            <a:t> (vorläufig)</a:t>
          </a:r>
          <a:endParaRPr lang="de-DE" sz="1800" dirty="0"/>
        </a:p>
      </dgm:t>
    </dgm:pt>
    <dgm:pt modelId="{72718954-D580-4E6B-AEF9-09F3F6CCDC3F}" type="parTrans" cxnId="{C8BD199A-1B52-453A-A122-AC59D317771D}">
      <dgm:prSet/>
      <dgm:spPr/>
      <dgm:t>
        <a:bodyPr/>
        <a:lstStyle/>
        <a:p>
          <a:endParaRPr lang="de-DE"/>
        </a:p>
      </dgm:t>
    </dgm:pt>
    <dgm:pt modelId="{DADC172E-3DDB-40DB-90EC-86A951F9A2EE}" type="sibTrans" cxnId="{C8BD199A-1B52-453A-A122-AC59D317771D}">
      <dgm:prSet/>
      <dgm:spPr/>
      <dgm:t>
        <a:bodyPr/>
        <a:lstStyle/>
        <a:p>
          <a:endParaRPr lang="de-DE"/>
        </a:p>
      </dgm:t>
    </dgm:pt>
    <dgm:pt modelId="{17CE0F1E-99C9-456B-93DF-AB80E9B198F5}">
      <dgm:prSet phldrT="[Text]" custT="1"/>
      <dgm:spPr/>
      <dgm:t>
        <a:bodyPr/>
        <a:lstStyle/>
        <a:p>
          <a:r>
            <a:rPr lang="de-DE" sz="1800" b="1" dirty="0" smtClean="0"/>
            <a:t>3. </a:t>
          </a:r>
          <a:r>
            <a:rPr lang="de-DE" sz="1800" b="1" dirty="0" err="1" smtClean="0"/>
            <a:t>Phorik</a:t>
          </a:r>
          <a:r>
            <a:rPr lang="de-DE" sz="1800" b="1" dirty="0" smtClean="0"/>
            <a:t>: </a:t>
          </a:r>
          <a:r>
            <a:rPr lang="de-DE" sz="1800" i="1" dirty="0" smtClean="0"/>
            <a:t>Wissen um den Wissensstand eines Hörers in Bezug auf ein Objekt/Ereignis</a:t>
          </a:r>
          <a:endParaRPr lang="de-DE" sz="1800" dirty="0"/>
        </a:p>
      </dgm:t>
    </dgm:pt>
    <dgm:pt modelId="{1C8D96AE-A502-419F-8D43-AC19B384717D}" type="parTrans" cxnId="{1F5528CC-2A4F-4B77-8B70-B417C8A815ED}">
      <dgm:prSet/>
      <dgm:spPr/>
      <dgm:t>
        <a:bodyPr/>
        <a:lstStyle/>
        <a:p>
          <a:endParaRPr lang="de-DE"/>
        </a:p>
      </dgm:t>
    </dgm:pt>
    <dgm:pt modelId="{9F0D87E4-49CE-4281-8A34-75EE25B774E7}" type="sibTrans" cxnId="{1F5528CC-2A4F-4B77-8B70-B417C8A815ED}">
      <dgm:prSet/>
      <dgm:spPr/>
      <dgm:t>
        <a:bodyPr/>
        <a:lstStyle/>
        <a:p>
          <a:endParaRPr lang="de-DE"/>
        </a:p>
      </dgm:t>
    </dgm:pt>
    <dgm:pt modelId="{8786483F-9D3D-44E7-844B-A88A189984EA}">
      <dgm:prSet phldrT="[Text]" custT="1"/>
      <dgm:spPr/>
      <dgm:t>
        <a:bodyPr/>
        <a:lstStyle/>
        <a:p>
          <a:r>
            <a:rPr lang="de-DE" sz="1300" b="1" dirty="0" smtClean="0"/>
            <a:t>4</a:t>
          </a:r>
          <a:r>
            <a:rPr lang="de-DE" sz="1800" b="1" dirty="0" smtClean="0"/>
            <a:t>. Quantität: </a:t>
          </a:r>
          <a:r>
            <a:rPr lang="de-DE" sz="1800" i="1" dirty="0" smtClean="0"/>
            <a:t>Wissen um quantitative Aspekte in Bezug auf ein Objekt/Ereignis</a:t>
          </a:r>
          <a:r>
            <a:rPr lang="de-DE" sz="1300" i="1" dirty="0" smtClean="0"/>
            <a:t>	  </a:t>
          </a:r>
          <a:r>
            <a:rPr lang="de-DE" sz="1300" dirty="0" smtClean="0"/>
            <a:t> </a:t>
          </a:r>
          <a:endParaRPr lang="de-DE" sz="1300" dirty="0"/>
        </a:p>
      </dgm:t>
    </dgm:pt>
    <dgm:pt modelId="{72BE6A1A-10FE-437D-BE03-FF2160CFCC06}" type="parTrans" cxnId="{359E8222-B294-44BE-AB30-318012DDEAF2}">
      <dgm:prSet/>
      <dgm:spPr/>
      <dgm:t>
        <a:bodyPr/>
        <a:lstStyle/>
        <a:p>
          <a:endParaRPr lang="de-DE"/>
        </a:p>
      </dgm:t>
    </dgm:pt>
    <dgm:pt modelId="{7E7933C2-0626-411C-A1F5-F1CAB6622B7E}" type="sibTrans" cxnId="{359E8222-B294-44BE-AB30-318012DDEAF2}">
      <dgm:prSet/>
      <dgm:spPr/>
      <dgm:t>
        <a:bodyPr/>
        <a:lstStyle/>
        <a:p>
          <a:endParaRPr lang="de-DE"/>
        </a:p>
      </dgm:t>
    </dgm:pt>
    <dgm:pt modelId="{AFCD4F26-391A-41CB-89C9-01E052931998}">
      <dgm:prSet phldrT="[Text]" custT="1"/>
      <dgm:spPr/>
      <dgm:t>
        <a:bodyPr/>
        <a:lstStyle/>
        <a:p>
          <a:r>
            <a:rPr lang="de-DE" sz="1800" b="1" dirty="0" smtClean="0"/>
            <a:t>5. Klassifikation: </a:t>
          </a:r>
          <a:r>
            <a:rPr lang="de-DE" sz="1800" i="1" dirty="0" smtClean="0"/>
            <a:t>Wissen um die Zugehörigkeit eines Objekts/Ereignisses zu einer entsprechenden Klasse ~ Kategorie</a:t>
          </a:r>
          <a:endParaRPr lang="de-DE" sz="1800" dirty="0"/>
        </a:p>
      </dgm:t>
    </dgm:pt>
    <dgm:pt modelId="{287D2929-A61E-467E-8065-EBD2533523E6}" type="parTrans" cxnId="{FA667F9D-C84B-4729-A6C7-13BB5DC4B9E3}">
      <dgm:prSet/>
      <dgm:spPr/>
      <dgm:t>
        <a:bodyPr/>
        <a:lstStyle/>
        <a:p>
          <a:endParaRPr lang="de-DE"/>
        </a:p>
      </dgm:t>
    </dgm:pt>
    <dgm:pt modelId="{27601DD6-FA5A-4BB4-96BB-339A03DEF023}" type="sibTrans" cxnId="{FA667F9D-C84B-4729-A6C7-13BB5DC4B9E3}">
      <dgm:prSet/>
      <dgm:spPr/>
      <dgm:t>
        <a:bodyPr/>
        <a:lstStyle/>
        <a:p>
          <a:endParaRPr lang="de-DE"/>
        </a:p>
      </dgm:t>
    </dgm:pt>
    <dgm:pt modelId="{A8722A27-169F-4515-BC6F-FF842D2E3923}" type="pres">
      <dgm:prSet presAssocID="{D47FD2E9-2CFC-463F-BF6B-CADE7AB36990}" presName="cycle" presStyleCnt="0">
        <dgm:presLayoutVars>
          <dgm:dir/>
          <dgm:resizeHandles val="exact"/>
        </dgm:presLayoutVars>
      </dgm:prSet>
      <dgm:spPr/>
      <dgm:t>
        <a:bodyPr/>
        <a:lstStyle/>
        <a:p>
          <a:endParaRPr lang="de-DE"/>
        </a:p>
      </dgm:t>
    </dgm:pt>
    <dgm:pt modelId="{F82A9E5F-F55A-48FD-A8DB-DDCA5CEE2219}" type="pres">
      <dgm:prSet presAssocID="{189CF08A-B596-4F99-9710-478BD94A1035}" presName="node" presStyleLbl="node1" presStyleIdx="0" presStyleCnt="5" custScaleX="206938">
        <dgm:presLayoutVars>
          <dgm:bulletEnabled val="1"/>
        </dgm:presLayoutVars>
      </dgm:prSet>
      <dgm:spPr/>
      <dgm:t>
        <a:bodyPr/>
        <a:lstStyle/>
        <a:p>
          <a:endParaRPr lang="de-DE"/>
        </a:p>
      </dgm:t>
    </dgm:pt>
    <dgm:pt modelId="{BBA2CC9F-BCB3-4758-9AB1-3321CE8A948E}" type="pres">
      <dgm:prSet presAssocID="{189CF08A-B596-4F99-9710-478BD94A1035}" presName="spNode" presStyleCnt="0"/>
      <dgm:spPr/>
      <dgm:t>
        <a:bodyPr/>
        <a:lstStyle/>
        <a:p>
          <a:endParaRPr lang="de-DE"/>
        </a:p>
      </dgm:t>
    </dgm:pt>
    <dgm:pt modelId="{C879468A-2051-45B9-B70A-C2913BF994F7}" type="pres">
      <dgm:prSet presAssocID="{4F1F4D4E-2509-455E-96D5-2B3388280E7E}" presName="sibTrans" presStyleLbl="sibTrans1D1" presStyleIdx="0" presStyleCnt="5"/>
      <dgm:spPr/>
      <dgm:t>
        <a:bodyPr/>
        <a:lstStyle/>
        <a:p>
          <a:endParaRPr lang="de-DE"/>
        </a:p>
      </dgm:t>
    </dgm:pt>
    <dgm:pt modelId="{0D5C745F-9743-4F51-8591-4FE4D8A88842}" type="pres">
      <dgm:prSet presAssocID="{EAA15C9B-2DBF-47B8-B746-3D14BC33ABAA}" presName="node" presStyleLbl="node1" presStyleIdx="1" presStyleCnt="5" custScaleX="166566" custScaleY="135752" custRadScaleRad="110534" custRadScaleInc="22614">
        <dgm:presLayoutVars>
          <dgm:bulletEnabled val="1"/>
        </dgm:presLayoutVars>
      </dgm:prSet>
      <dgm:spPr/>
      <dgm:t>
        <a:bodyPr/>
        <a:lstStyle/>
        <a:p>
          <a:endParaRPr lang="de-DE"/>
        </a:p>
      </dgm:t>
    </dgm:pt>
    <dgm:pt modelId="{F1F501DD-CDA2-4E67-BEC3-EF514C3D8E35}" type="pres">
      <dgm:prSet presAssocID="{EAA15C9B-2DBF-47B8-B746-3D14BC33ABAA}" presName="spNode" presStyleCnt="0"/>
      <dgm:spPr/>
      <dgm:t>
        <a:bodyPr/>
        <a:lstStyle/>
        <a:p>
          <a:endParaRPr lang="de-DE"/>
        </a:p>
      </dgm:t>
    </dgm:pt>
    <dgm:pt modelId="{958CCC80-4311-4B79-A075-31B094AA986E}" type="pres">
      <dgm:prSet presAssocID="{DADC172E-3DDB-40DB-90EC-86A951F9A2EE}" presName="sibTrans" presStyleLbl="sibTrans1D1" presStyleIdx="1" presStyleCnt="5"/>
      <dgm:spPr/>
      <dgm:t>
        <a:bodyPr/>
        <a:lstStyle/>
        <a:p>
          <a:endParaRPr lang="de-DE"/>
        </a:p>
      </dgm:t>
    </dgm:pt>
    <dgm:pt modelId="{E45C3A38-A951-4E23-AD3B-6FA9D9E28512}" type="pres">
      <dgm:prSet presAssocID="{17CE0F1E-99C9-456B-93DF-AB80E9B198F5}" presName="node" presStyleLbl="node1" presStyleIdx="2" presStyleCnt="5" custScaleX="156114" custScaleY="113128" custRadScaleRad="109899" custRadScaleInc="-46724">
        <dgm:presLayoutVars>
          <dgm:bulletEnabled val="1"/>
        </dgm:presLayoutVars>
      </dgm:prSet>
      <dgm:spPr/>
      <dgm:t>
        <a:bodyPr/>
        <a:lstStyle/>
        <a:p>
          <a:endParaRPr lang="de-DE"/>
        </a:p>
      </dgm:t>
    </dgm:pt>
    <dgm:pt modelId="{A647A331-72EA-442A-94F4-AA9A78D262EB}" type="pres">
      <dgm:prSet presAssocID="{17CE0F1E-99C9-456B-93DF-AB80E9B198F5}" presName="spNode" presStyleCnt="0"/>
      <dgm:spPr/>
      <dgm:t>
        <a:bodyPr/>
        <a:lstStyle/>
        <a:p>
          <a:endParaRPr lang="de-DE"/>
        </a:p>
      </dgm:t>
    </dgm:pt>
    <dgm:pt modelId="{75100DA5-3CF3-4976-82B7-9DA90C843079}" type="pres">
      <dgm:prSet presAssocID="{9F0D87E4-49CE-4281-8A34-75EE25B774E7}" presName="sibTrans" presStyleLbl="sibTrans1D1" presStyleIdx="2" presStyleCnt="5"/>
      <dgm:spPr/>
      <dgm:t>
        <a:bodyPr/>
        <a:lstStyle/>
        <a:p>
          <a:endParaRPr lang="de-DE"/>
        </a:p>
      </dgm:t>
    </dgm:pt>
    <dgm:pt modelId="{4D417CC6-9B91-4221-9130-4B46E7599E9B}" type="pres">
      <dgm:prSet presAssocID="{8786483F-9D3D-44E7-844B-A88A189984EA}" presName="node" presStyleLbl="node1" presStyleIdx="3" presStyleCnt="5" custScaleX="156852" custScaleY="118011" custRadScaleRad="105271" custRadScaleInc="35889">
        <dgm:presLayoutVars>
          <dgm:bulletEnabled val="1"/>
        </dgm:presLayoutVars>
      </dgm:prSet>
      <dgm:spPr/>
      <dgm:t>
        <a:bodyPr/>
        <a:lstStyle/>
        <a:p>
          <a:endParaRPr lang="de-DE"/>
        </a:p>
      </dgm:t>
    </dgm:pt>
    <dgm:pt modelId="{79A20293-0251-4A99-8BB2-916B94D20A63}" type="pres">
      <dgm:prSet presAssocID="{8786483F-9D3D-44E7-844B-A88A189984EA}" presName="spNode" presStyleCnt="0"/>
      <dgm:spPr/>
      <dgm:t>
        <a:bodyPr/>
        <a:lstStyle/>
        <a:p>
          <a:endParaRPr lang="de-DE"/>
        </a:p>
      </dgm:t>
    </dgm:pt>
    <dgm:pt modelId="{9D537860-575D-4F39-A63E-28A58120C3F9}" type="pres">
      <dgm:prSet presAssocID="{7E7933C2-0626-411C-A1F5-F1CAB6622B7E}" presName="sibTrans" presStyleLbl="sibTrans1D1" presStyleIdx="3" presStyleCnt="5"/>
      <dgm:spPr/>
      <dgm:t>
        <a:bodyPr/>
        <a:lstStyle/>
        <a:p>
          <a:endParaRPr lang="de-DE"/>
        </a:p>
      </dgm:t>
    </dgm:pt>
    <dgm:pt modelId="{3B6E050F-47D7-43C9-B463-B66A9F0BCBCA}" type="pres">
      <dgm:prSet presAssocID="{AFCD4F26-391A-41CB-89C9-01E052931998}" presName="node" presStyleLbl="node1" presStyleIdx="4" presStyleCnt="5" custScaleX="166083" custScaleY="135752" custRadScaleRad="110534" custRadScaleInc="-22614">
        <dgm:presLayoutVars>
          <dgm:bulletEnabled val="1"/>
        </dgm:presLayoutVars>
      </dgm:prSet>
      <dgm:spPr/>
      <dgm:t>
        <a:bodyPr/>
        <a:lstStyle/>
        <a:p>
          <a:endParaRPr lang="de-DE"/>
        </a:p>
      </dgm:t>
    </dgm:pt>
    <dgm:pt modelId="{CA8A4D9A-009B-4D86-96B5-C321FC1281C3}" type="pres">
      <dgm:prSet presAssocID="{AFCD4F26-391A-41CB-89C9-01E052931998}" presName="spNode" presStyleCnt="0"/>
      <dgm:spPr/>
      <dgm:t>
        <a:bodyPr/>
        <a:lstStyle/>
        <a:p>
          <a:endParaRPr lang="de-DE"/>
        </a:p>
      </dgm:t>
    </dgm:pt>
    <dgm:pt modelId="{1B1EC40A-A640-4EDE-85F6-57419501194C}" type="pres">
      <dgm:prSet presAssocID="{27601DD6-FA5A-4BB4-96BB-339A03DEF023}" presName="sibTrans" presStyleLbl="sibTrans1D1" presStyleIdx="4" presStyleCnt="5"/>
      <dgm:spPr/>
      <dgm:t>
        <a:bodyPr/>
        <a:lstStyle/>
        <a:p>
          <a:endParaRPr lang="de-DE"/>
        </a:p>
      </dgm:t>
    </dgm:pt>
  </dgm:ptLst>
  <dgm:cxnLst>
    <dgm:cxn modelId="{1F5528CC-2A4F-4B77-8B70-B417C8A815ED}" srcId="{D47FD2E9-2CFC-463F-BF6B-CADE7AB36990}" destId="{17CE0F1E-99C9-456B-93DF-AB80E9B198F5}" srcOrd="2" destOrd="0" parTransId="{1C8D96AE-A502-419F-8D43-AC19B384717D}" sibTransId="{9F0D87E4-49CE-4281-8A34-75EE25B774E7}"/>
    <dgm:cxn modelId="{916B2682-7791-481C-816E-F46852BC0E0D}" type="presOf" srcId="{17CE0F1E-99C9-456B-93DF-AB80E9B198F5}" destId="{E45C3A38-A951-4E23-AD3B-6FA9D9E28512}" srcOrd="0" destOrd="0" presId="urn:microsoft.com/office/officeart/2005/8/layout/cycle6"/>
    <dgm:cxn modelId="{248BECD6-74FA-4877-BE54-1A9A7402E812}" type="presOf" srcId="{AFCD4F26-391A-41CB-89C9-01E052931998}" destId="{3B6E050F-47D7-43C9-B463-B66A9F0BCBCA}" srcOrd="0" destOrd="0" presId="urn:microsoft.com/office/officeart/2005/8/layout/cycle6"/>
    <dgm:cxn modelId="{013104DC-5A82-4297-9922-87BA9A3C760B}" srcId="{D47FD2E9-2CFC-463F-BF6B-CADE7AB36990}" destId="{189CF08A-B596-4F99-9710-478BD94A1035}" srcOrd="0" destOrd="0" parTransId="{69BEE1AE-F84A-405D-8755-AC64B299A83E}" sibTransId="{4F1F4D4E-2509-455E-96D5-2B3388280E7E}"/>
    <dgm:cxn modelId="{3109946F-F9E3-4952-8B2C-0B1668BE7F88}" type="presOf" srcId="{7E7933C2-0626-411C-A1F5-F1CAB6622B7E}" destId="{9D537860-575D-4F39-A63E-28A58120C3F9}" srcOrd="0" destOrd="0" presId="urn:microsoft.com/office/officeart/2005/8/layout/cycle6"/>
    <dgm:cxn modelId="{3E301AF6-A0BD-41CB-9FD8-45AB7652713A}" type="presOf" srcId="{27601DD6-FA5A-4BB4-96BB-339A03DEF023}" destId="{1B1EC40A-A640-4EDE-85F6-57419501194C}" srcOrd="0" destOrd="0" presId="urn:microsoft.com/office/officeart/2005/8/layout/cycle6"/>
    <dgm:cxn modelId="{F4C9EF8F-A416-41FB-ADD7-572B6D026E50}" type="presOf" srcId="{EAA15C9B-2DBF-47B8-B746-3D14BC33ABAA}" destId="{0D5C745F-9743-4F51-8591-4FE4D8A88842}" srcOrd="0" destOrd="0" presId="urn:microsoft.com/office/officeart/2005/8/layout/cycle6"/>
    <dgm:cxn modelId="{2E5C1DD2-4715-452F-A8F3-A64B7D861F90}" type="presOf" srcId="{189CF08A-B596-4F99-9710-478BD94A1035}" destId="{F82A9E5F-F55A-48FD-A8DB-DDCA5CEE2219}" srcOrd="0" destOrd="0" presId="urn:microsoft.com/office/officeart/2005/8/layout/cycle6"/>
    <dgm:cxn modelId="{359E8222-B294-44BE-AB30-318012DDEAF2}" srcId="{D47FD2E9-2CFC-463F-BF6B-CADE7AB36990}" destId="{8786483F-9D3D-44E7-844B-A88A189984EA}" srcOrd="3" destOrd="0" parTransId="{72BE6A1A-10FE-437D-BE03-FF2160CFCC06}" sibTransId="{7E7933C2-0626-411C-A1F5-F1CAB6622B7E}"/>
    <dgm:cxn modelId="{5BE7264E-2AC2-4B7C-8834-3EA85F6AF2D5}" type="presOf" srcId="{D47FD2E9-2CFC-463F-BF6B-CADE7AB36990}" destId="{A8722A27-169F-4515-BC6F-FF842D2E3923}" srcOrd="0" destOrd="0" presId="urn:microsoft.com/office/officeart/2005/8/layout/cycle6"/>
    <dgm:cxn modelId="{FA667F9D-C84B-4729-A6C7-13BB5DC4B9E3}" srcId="{D47FD2E9-2CFC-463F-BF6B-CADE7AB36990}" destId="{AFCD4F26-391A-41CB-89C9-01E052931998}" srcOrd="4" destOrd="0" parTransId="{287D2929-A61E-467E-8065-EBD2533523E6}" sibTransId="{27601DD6-FA5A-4BB4-96BB-339A03DEF023}"/>
    <dgm:cxn modelId="{8F011AED-F355-4528-9CFF-86ED8EB80768}" type="presOf" srcId="{DADC172E-3DDB-40DB-90EC-86A951F9A2EE}" destId="{958CCC80-4311-4B79-A075-31B094AA986E}" srcOrd="0" destOrd="0" presId="urn:microsoft.com/office/officeart/2005/8/layout/cycle6"/>
    <dgm:cxn modelId="{C8BD199A-1B52-453A-A122-AC59D317771D}" srcId="{D47FD2E9-2CFC-463F-BF6B-CADE7AB36990}" destId="{EAA15C9B-2DBF-47B8-B746-3D14BC33ABAA}" srcOrd="1" destOrd="0" parTransId="{72718954-D580-4E6B-AEF9-09F3F6CCDC3F}" sibTransId="{DADC172E-3DDB-40DB-90EC-86A951F9A2EE}"/>
    <dgm:cxn modelId="{7307C374-DD13-4994-A59A-DB0E98EB6284}" type="presOf" srcId="{8786483F-9D3D-44E7-844B-A88A189984EA}" destId="{4D417CC6-9B91-4221-9130-4B46E7599E9B}" srcOrd="0" destOrd="0" presId="urn:microsoft.com/office/officeart/2005/8/layout/cycle6"/>
    <dgm:cxn modelId="{7FA88D15-A0EE-472D-8148-524313DC8600}" type="presOf" srcId="{9F0D87E4-49CE-4281-8A34-75EE25B774E7}" destId="{75100DA5-3CF3-4976-82B7-9DA90C843079}" srcOrd="0" destOrd="0" presId="urn:microsoft.com/office/officeart/2005/8/layout/cycle6"/>
    <dgm:cxn modelId="{FB605116-3F53-4ADA-A00F-19308E63F0D9}" type="presOf" srcId="{4F1F4D4E-2509-455E-96D5-2B3388280E7E}" destId="{C879468A-2051-45B9-B70A-C2913BF994F7}" srcOrd="0" destOrd="0" presId="urn:microsoft.com/office/officeart/2005/8/layout/cycle6"/>
    <dgm:cxn modelId="{E54155C9-A49A-47DB-8D47-F711162AB401}" type="presParOf" srcId="{A8722A27-169F-4515-BC6F-FF842D2E3923}" destId="{F82A9E5F-F55A-48FD-A8DB-DDCA5CEE2219}" srcOrd="0" destOrd="0" presId="urn:microsoft.com/office/officeart/2005/8/layout/cycle6"/>
    <dgm:cxn modelId="{FFDA23BC-4779-439B-927F-4406964914FD}" type="presParOf" srcId="{A8722A27-169F-4515-BC6F-FF842D2E3923}" destId="{BBA2CC9F-BCB3-4758-9AB1-3321CE8A948E}" srcOrd="1" destOrd="0" presId="urn:microsoft.com/office/officeart/2005/8/layout/cycle6"/>
    <dgm:cxn modelId="{C363AA1D-C573-412D-BD68-3B7B4112C0DA}" type="presParOf" srcId="{A8722A27-169F-4515-BC6F-FF842D2E3923}" destId="{C879468A-2051-45B9-B70A-C2913BF994F7}" srcOrd="2" destOrd="0" presId="urn:microsoft.com/office/officeart/2005/8/layout/cycle6"/>
    <dgm:cxn modelId="{0C76BDE7-8E7A-41FD-9C74-BC007CDD4441}" type="presParOf" srcId="{A8722A27-169F-4515-BC6F-FF842D2E3923}" destId="{0D5C745F-9743-4F51-8591-4FE4D8A88842}" srcOrd="3" destOrd="0" presId="urn:microsoft.com/office/officeart/2005/8/layout/cycle6"/>
    <dgm:cxn modelId="{36232230-7680-4AF0-B46A-CD1224D104E8}" type="presParOf" srcId="{A8722A27-169F-4515-BC6F-FF842D2E3923}" destId="{F1F501DD-CDA2-4E67-BEC3-EF514C3D8E35}" srcOrd="4" destOrd="0" presId="urn:microsoft.com/office/officeart/2005/8/layout/cycle6"/>
    <dgm:cxn modelId="{6B267231-C07C-4546-8E7C-403B76EFD8DA}" type="presParOf" srcId="{A8722A27-169F-4515-BC6F-FF842D2E3923}" destId="{958CCC80-4311-4B79-A075-31B094AA986E}" srcOrd="5" destOrd="0" presId="urn:microsoft.com/office/officeart/2005/8/layout/cycle6"/>
    <dgm:cxn modelId="{BAF38F7A-5F3A-45D7-BD2A-88745ECDD6FD}" type="presParOf" srcId="{A8722A27-169F-4515-BC6F-FF842D2E3923}" destId="{E45C3A38-A951-4E23-AD3B-6FA9D9E28512}" srcOrd="6" destOrd="0" presId="urn:microsoft.com/office/officeart/2005/8/layout/cycle6"/>
    <dgm:cxn modelId="{624FDEE1-6A2E-4A6E-B955-F2D7A6FF3A93}" type="presParOf" srcId="{A8722A27-169F-4515-BC6F-FF842D2E3923}" destId="{A647A331-72EA-442A-94F4-AA9A78D262EB}" srcOrd="7" destOrd="0" presId="urn:microsoft.com/office/officeart/2005/8/layout/cycle6"/>
    <dgm:cxn modelId="{C8EB860C-0E5D-49ED-9FF0-CF595AA0B7E5}" type="presParOf" srcId="{A8722A27-169F-4515-BC6F-FF842D2E3923}" destId="{75100DA5-3CF3-4976-82B7-9DA90C843079}" srcOrd="8" destOrd="0" presId="urn:microsoft.com/office/officeart/2005/8/layout/cycle6"/>
    <dgm:cxn modelId="{1B17DCA7-7934-4715-9475-CA7C178129B9}" type="presParOf" srcId="{A8722A27-169F-4515-BC6F-FF842D2E3923}" destId="{4D417CC6-9B91-4221-9130-4B46E7599E9B}" srcOrd="9" destOrd="0" presId="urn:microsoft.com/office/officeart/2005/8/layout/cycle6"/>
    <dgm:cxn modelId="{84926D7F-0BAF-4465-B6BD-2F4CE3DA2711}" type="presParOf" srcId="{A8722A27-169F-4515-BC6F-FF842D2E3923}" destId="{79A20293-0251-4A99-8BB2-916B94D20A63}" srcOrd="10" destOrd="0" presId="urn:microsoft.com/office/officeart/2005/8/layout/cycle6"/>
    <dgm:cxn modelId="{49950845-95E0-4440-9E0A-E20910C7FE2F}" type="presParOf" srcId="{A8722A27-169F-4515-BC6F-FF842D2E3923}" destId="{9D537860-575D-4F39-A63E-28A58120C3F9}" srcOrd="11" destOrd="0" presId="urn:microsoft.com/office/officeart/2005/8/layout/cycle6"/>
    <dgm:cxn modelId="{1741C54D-5372-4570-AACA-8FD78B57780A}" type="presParOf" srcId="{A8722A27-169F-4515-BC6F-FF842D2E3923}" destId="{3B6E050F-47D7-43C9-B463-B66A9F0BCBCA}" srcOrd="12" destOrd="0" presId="urn:microsoft.com/office/officeart/2005/8/layout/cycle6"/>
    <dgm:cxn modelId="{7434396E-C554-4E15-8A1E-F6AA5C33B4BA}" type="presParOf" srcId="{A8722A27-169F-4515-BC6F-FF842D2E3923}" destId="{CA8A4D9A-009B-4D86-96B5-C321FC1281C3}" srcOrd="13" destOrd="0" presId="urn:microsoft.com/office/officeart/2005/8/layout/cycle6"/>
    <dgm:cxn modelId="{45A927D5-429A-4158-AD69-7A4BB4D3399A}" type="presParOf" srcId="{A8722A27-169F-4515-BC6F-FF842D2E3923}" destId="{1B1EC40A-A640-4EDE-85F6-57419501194C}" srcOrd="14" destOrd="0" presId="urn:microsoft.com/office/officeart/2005/8/layout/cycle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0.xml><?xml version="1.0" encoding="utf-8"?>
<dgm:dataModel xmlns:dgm="http://schemas.openxmlformats.org/drawingml/2006/diagram" xmlns:a="http://schemas.openxmlformats.org/drawingml/2006/main">
  <dgm:ptLst>
    <dgm:pt modelId="{0C420C64-4BB3-45E8-9BB5-0C88D608E697}" type="doc">
      <dgm:prSet loTypeId="urn:microsoft.com/office/officeart/2005/8/layout/default#84" loCatId="list" qsTypeId="urn:microsoft.com/office/officeart/2005/8/quickstyle/3d2" qsCatId="3D" csTypeId="urn:microsoft.com/office/officeart/2005/8/colors/accent1_2" csCatId="accent1" phldr="1"/>
      <dgm:spPr/>
      <dgm:t>
        <a:bodyPr/>
        <a:lstStyle/>
        <a:p>
          <a:endParaRPr lang="de-DE"/>
        </a:p>
      </dgm:t>
    </dgm:pt>
    <dgm:pt modelId="{C9422B10-A0A1-4534-BC94-1E8504E124A7}">
      <dgm:prSet phldrT="[Text]" custT="1"/>
      <dgm:spPr/>
      <dgm:t>
        <a:bodyPr/>
        <a:lstStyle/>
        <a:p>
          <a:r>
            <a:rPr lang="de-DE" sz="2400" b="1" dirty="0" smtClean="0"/>
            <a:t>Grammatisches Genus: Stark lexikalisch verteilte (</a:t>
          </a:r>
          <a:r>
            <a:rPr lang="de-DE" sz="2400" b="1" dirty="0" err="1" smtClean="0"/>
            <a:t>konventionalisierte</a:t>
          </a:r>
          <a:r>
            <a:rPr lang="de-DE" sz="2400" b="1" dirty="0" smtClean="0"/>
            <a:t>) Klassifikation, e.g. Deutsch</a:t>
          </a:r>
          <a:endParaRPr lang="de-DE" sz="2400" dirty="0"/>
        </a:p>
      </dgm:t>
    </dgm:pt>
    <dgm:pt modelId="{D9CC26DC-3B98-4C6D-8A2A-58176A5428E1}" type="parTrans" cxnId="{119EFF89-81CB-4C83-A311-805164D53729}">
      <dgm:prSet/>
      <dgm:spPr/>
      <dgm:t>
        <a:bodyPr/>
        <a:lstStyle/>
        <a:p>
          <a:endParaRPr lang="de-DE"/>
        </a:p>
      </dgm:t>
    </dgm:pt>
    <dgm:pt modelId="{419F1D5E-1039-422F-B04E-58037F40DB2E}" type="sibTrans" cxnId="{119EFF89-81CB-4C83-A311-805164D53729}">
      <dgm:prSet/>
      <dgm:spPr/>
      <dgm:t>
        <a:bodyPr/>
        <a:lstStyle/>
        <a:p>
          <a:endParaRPr lang="de-DE"/>
        </a:p>
      </dgm:t>
    </dgm:pt>
    <dgm:pt modelId="{38F53518-7B7D-44F3-B841-EF55D1F16D01}">
      <dgm:prSet/>
      <dgm:spPr/>
      <dgm:t>
        <a:bodyPr/>
        <a:lstStyle/>
        <a:p>
          <a:r>
            <a:rPr lang="de-DE" b="1" dirty="0" smtClean="0"/>
            <a:t>[MASKULIN] [FEMININ]</a:t>
          </a:r>
        </a:p>
        <a:p>
          <a:r>
            <a:rPr lang="de-DE" b="1" dirty="0" smtClean="0"/>
            <a:t>[NEUTRUM]</a:t>
          </a:r>
          <a:endParaRPr lang="de-DE" dirty="0"/>
        </a:p>
      </dgm:t>
    </dgm:pt>
    <dgm:pt modelId="{991F363F-FDA1-4201-8B30-B2B52F9E48C4}" type="parTrans" cxnId="{DE0B5AD4-E12D-46FB-A54B-76DEA0D281A3}">
      <dgm:prSet/>
      <dgm:spPr/>
      <dgm:t>
        <a:bodyPr/>
        <a:lstStyle/>
        <a:p>
          <a:endParaRPr lang="de-DE"/>
        </a:p>
      </dgm:t>
    </dgm:pt>
    <dgm:pt modelId="{994D42E7-7A93-4DDF-8EFE-3229D6239AD3}" type="sibTrans" cxnId="{DE0B5AD4-E12D-46FB-A54B-76DEA0D281A3}">
      <dgm:prSet/>
      <dgm:spPr/>
      <dgm:t>
        <a:bodyPr/>
        <a:lstStyle/>
        <a:p>
          <a:endParaRPr lang="de-DE"/>
        </a:p>
      </dgm:t>
    </dgm:pt>
    <dgm:pt modelId="{63907481-F4B4-49E1-8809-140A73E8AA16}" type="pres">
      <dgm:prSet presAssocID="{0C420C64-4BB3-45E8-9BB5-0C88D608E697}" presName="diagram" presStyleCnt="0">
        <dgm:presLayoutVars>
          <dgm:dir/>
          <dgm:resizeHandles val="exact"/>
        </dgm:presLayoutVars>
      </dgm:prSet>
      <dgm:spPr/>
      <dgm:t>
        <a:bodyPr/>
        <a:lstStyle/>
        <a:p>
          <a:endParaRPr lang="de-DE"/>
        </a:p>
      </dgm:t>
    </dgm:pt>
    <dgm:pt modelId="{6CBFB16F-DBC6-4076-8DB0-4D102463AD40}" type="pres">
      <dgm:prSet presAssocID="{C9422B10-A0A1-4534-BC94-1E8504E124A7}" presName="node" presStyleLbl="node1" presStyleIdx="0" presStyleCnt="2" custScaleX="112202" custScaleY="75042" custLinFactNeighborX="0" custLinFactNeighborY="-12">
        <dgm:presLayoutVars>
          <dgm:bulletEnabled val="1"/>
        </dgm:presLayoutVars>
      </dgm:prSet>
      <dgm:spPr/>
      <dgm:t>
        <a:bodyPr/>
        <a:lstStyle/>
        <a:p>
          <a:endParaRPr lang="de-DE"/>
        </a:p>
      </dgm:t>
    </dgm:pt>
    <dgm:pt modelId="{2202820E-BCA4-4CCA-8AF0-0FB4CE20A74E}" type="pres">
      <dgm:prSet presAssocID="{419F1D5E-1039-422F-B04E-58037F40DB2E}" presName="sibTrans" presStyleCnt="0"/>
      <dgm:spPr/>
    </dgm:pt>
    <dgm:pt modelId="{E4C340BA-349C-4B21-BCA7-1417B3A358C4}" type="pres">
      <dgm:prSet presAssocID="{38F53518-7B7D-44F3-B841-EF55D1F16D01}" presName="node" presStyleLbl="node1" presStyleIdx="1" presStyleCnt="2" custScaleX="57842" custScaleY="64386">
        <dgm:presLayoutVars>
          <dgm:bulletEnabled val="1"/>
        </dgm:presLayoutVars>
      </dgm:prSet>
      <dgm:spPr/>
      <dgm:t>
        <a:bodyPr/>
        <a:lstStyle/>
        <a:p>
          <a:endParaRPr lang="de-DE"/>
        </a:p>
      </dgm:t>
    </dgm:pt>
  </dgm:ptLst>
  <dgm:cxnLst>
    <dgm:cxn modelId="{6F51DAEB-AE27-4996-A9C4-B84CF53EEE53}" type="presOf" srcId="{C9422B10-A0A1-4534-BC94-1E8504E124A7}" destId="{6CBFB16F-DBC6-4076-8DB0-4D102463AD40}" srcOrd="0" destOrd="0" presId="urn:microsoft.com/office/officeart/2005/8/layout/default#84"/>
    <dgm:cxn modelId="{DA4EB693-9ACB-4AF5-AEE5-76F8C7E264E6}" type="presOf" srcId="{38F53518-7B7D-44F3-B841-EF55D1F16D01}" destId="{E4C340BA-349C-4B21-BCA7-1417B3A358C4}" srcOrd="0" destOrd="0" presId="urn:microsoft.com/office/officeart/2005/8/layout/default#84"/>
    <dgm:cxn modelId="{DE0B5AD4-E12D-46FB-A54B-76DEA0D281A3}" srcId="{0C420C64-4BB3-45E8-9BB5-0C88D608E697}" destId="{38F53518-7B7D-44F3-B841-EF55D1F16D01}" srcOrd="1" destOrd="0" parTransId="{991F363F-FDA1-4201-8B30-B2B52F9E48C4}" sibTransId="{994D42E7-7A93-4DDF-8EFE-3229D6239AD3}"/>
    <dgm:cxn modelId="{119EFF89-81CB-4C83-A311-805164D53729}" srcId="{0C420C64-4BB3-45E8-9BB5-0C88D608E697}" destId="{C9422B10-A0A1-4534-BC94-1E8504E124A7}" srcOrd="0" destOrd="0" parTransId="{D9CC26DC-3B98-4C6D-8A2A-58176A5428E1}" sibTransId="{419F1D5E-1039-422F-B04E-58037F40DB2E}"/>
    <dgm:cxn modelId="{B71079EE-4685-49CF-B8F1-4B48BD991ABD}" type="presOf" srcId="{0C420C64-4BB3-45E8-9BB5-0C88D608E697}" destId="{63907481-F4B4-49E1-8809-140A73E8AA16}" srcOrd="0" destOrd="0" presId="urn:microsoft.com/office/officeart/2005/8/layout/default#84"/>
    <dgm:cxn modelId="{427917C1-CE81-46EC-A321-F886F50B0769}" type="presParOf" srcId="{63907481-F4B4-49E1-8809-140A73E8AA16}" destId="{6CBFB16F-DBC6-4076-8DB0-4D102463AD40}" srcOrd="0" destOrd="0" presId="urn:microsoft.com/office/officeart/2005/8/layout/default#84"/>
    <dgm:cxn modelId="{3E6FE908-BDDB-4CD2-AB72-47C971EE33E8}" type="presParOf" srcId="{63907481-F4B4-49E1-8809-140A73E8AA16}" destId="{2202820E-BCA4-4CCA-8AF0-0FB4CE20A74E}" srcOrd="1" destOrd="0" presId="urn:microsoft.com/office/officeart/2005/8/layout/default#84"/>
    <dgm:cxn modelId="{444D0216-141F-4220-981E-E4743B1DC8C4}" type="presParOf" srcId="{63907481-F4B4-49E1-8809-140A73E8AA16}" destId="{E4C340BA-349C-4B21-BCA7-1417B3A358C4}" srcOrd="2" destOrd="0" presId="urn:microsoft.com/office/officeart/2005/8/layout/default#8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1.xml><?xml version="1.0" encoding="utf-8"?>
<dgm:dataModel xmlns:dgm="http://schemas.openxmlformats.org/drawingml/2006/diagram" xmlns:a="http://schemas.openxmlformats.org/drawingml/2006/main">
  <dgm:ptLst>
    <dgm:pt modelId="{BA2F53F6-6454-4E5E-8551-40D2E35BE450}" type="doc">
      <dgm:prSet loTypeId="urn:microsoft.com/office/officeart/2005/8/layout/default#85" loCatId="list" qsTypeId="urn:microsoft.com/office/officeart/2005/8/quickstyle/3d2" qsCatId="3D" csTypeId="urn:microsoft.com/office/officeart/2005/8/colors/accent1_2" csCatId="accent1" phldr="1"/>
      <dgm:spPr/>
      <dgm:t>
        <a:bodyPr/>
        <a:lstStyle/>
        <a:p>
          <a:endParaRPr lang="de-DE"/>
        </a:p>
      </dgm:t>
    </dgm:pt>
    <dgm:pt modelId="{875682FD-A09C-4464-BEE1-3AE87CFB6AF6}">
      <dgm:prSet phldrT="[Text]"/>
      <dgm:spPr/>
      <dgm:t>
        <a:bodyPr/>
        <a:lstStyle/>
        <a:p>
          <a:r>
            <a:rPr lang="de-DE" b="1" dirty="0" smtClean="0"/>
            <a:t>a) bei (den meisten) Attributen:</a:t>
          </a:r>
          <a:endParaRPr lang="de-DE" dirty="0"/>
        </a:p>
      </dgm:t>
    </dgm:pt>
    <dgm:pt modelId="{9A71A389-5A79-4408-8505-C6EC2EAC2DD7}" type="parTrans" cxnId="{62AC7B92-B6AD-412F-938F-A5CA31746273}">
      <dgm:prSet/>
      <dgm:spPr/>
      <dgm:t>
        <a:bodyPr/>
        <a:lstStyle/>
        <a:p>
          <a:endParaRPr lang="de-DE"/>
        </a:p>
      </dgm:t>
    </dgm:pt>
    <dgm:pt modelId="{B64CFD05-1C75-44F4-9274-89AB82C6EE31}" type="sibTrans" cxnId="{62AC7B92-B6AD-412F-938F-A5CA31746273}">
      <dgm:prSet/>
      <dgm:spPr/>
      <dgm:t>
        <a:bodyPr/>
        <a:lstStyle/>
        <a:p>
          <a:endParaRPr lang="de-DE"/>
        </a:p>
      </dgm:t>
    </dgm:pt>
    <dgm:pt modelId="{C88971CB-D55E-46EB-8E8D-5D23F71A5ED7}" type="pres">
      <dgm:prSet presAssocID="{BA2F53F6-6454-4E5E-8551-40D2E35BE450}" presName="diagram" presStyleCnt="0">
        <dgm:presLayoutVars>
          <dgm:dir/>
          <dgm:resizeHandles val="exact"/>
        </dgm:presLayoutVars>
      </dgm:prSet>
      <dgm:spPr/>
      <dgm:t>
        <a:bodyPr/>
        <a:lstStyle/>
        <a:p>
          <a:endParaRPr lang="de-DE"/>
        </a:p>
      </dgm:t>
    </dgm:pt>
    <dgm:pt modelId="{6599BB48-2EBA-4CA3-BEC7-1CC0967E148A}" type="pres">
      <dgm:prSet presAssocID="{875682FD-A09C-4464-BEE1-3AE87CFB6AF6}" presName="node" presStyleLbl="node1" presStyleIdx="0" presStyleCnt="1" custScaleX="540004">
        <dgm:presLayoutVars>
          <dgm:bulletEnabled val="1"/>
        </dgm:presLayoutVars>
      </dgm:prSet>
      <dgm:spPr/>
      <dgm:t>
        <a:bodyPr/>
        <a:lstStyle/>
        <a:p>
          <a:endParaRPr lang="de-DE"/>
        </a:p>
      </dgm:t>
    </dgm:pt>
  </dgm:ptLst>
  <dgm:cxnLst>
    <dgm:cxn modelId="{066414B0-0F47-4E9D-9FCF-0D02DBDEE80D}" type="presOf" srcId="{875682FD-A09C-4464-BEE1-3AE87CFB6AF6}" destId="{6599BB48-2EBA-4CA3-BEC7-1CC0967E148A}" srcOrd="0" destOrd="0" presId="urn:microsoft.com/office/officeart/2005/8/layout/default#85"/>
    <dgm:cxn modelId="{62AC7B92-B6AD-412F-938F-A5CA31746273}" srcId="{BA2F53F6-6454-4E5E-8551-40D2E35BE450}" destId="{875682FD-A09C-4464-BEE1-3AE87CFB6AF6}" srcOrd="0" destOrd="0" parTransId="{9A71A389-5A79-4408-8505-C6EC2EAC2DD7}" sibTransId="{B64CFD05-1C75-44F4-9274-89AB82C6EE31}"/>
    <dgm:cxn modelId="{E26AAEEC-545B-408D-A2E0-57AEEED235DB}" type="presOf" srcId="{BA2F53F6-6454-4E5E-8551-40D2E35BE450}" destId="{C88971CB-D55E-46EB-8E8D-5D23F71A5ED7}" srcOrd="0" destOrd="0" presId="urn:microsoft.com/office/officeart/2005/8/layout/default#85"/>
    <dgm:cxn modelId="{12A55FED-1847-41B9-9FBF-20675E2922E4}" type="presParOf" srcId="{C88971CB-D55E-46EB-8E8D-5D23F71A5ED7}" destId="{6599BB48-2EBA-4CA3-BEC7-1CC0967E148A}" srcOrd="0" destOrd="0" presId="urn:microsoft.com/office/officeart/2005/8/layout/default#8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2.xml><?xml version="1.0" encoding="utf-8"?>
<dgm:dataModel xmlns:dgm="http://schemas.openxmlformats.org/drawingml/2006/diagram" xmlns:a="http://schemas.openxmlformats.org/drawingml/2006/main">
  <dgm:ptLst>
    <dgm:pt modelId="{BA2F53F6-6454-4E5E-8551-40D2E35BE450}" type="doc">
      <dgm:prSet loTypeId="urn:microsoft.com/office/officeart/2005/8/layout/default#86" loCatId="list" qsTypeId="urn:microsoft.com/office/officeart/2005/8/quickstyle/3d2" qsCatId="3D" csTypeId="urn:microsoft.com/office/officeart/2005/8/colors/accent1_2" csCatId="accent1" phldr="1"/>
      <dgm:spPr/>
      <dgm:t>
        <a:bodyPr/>
        <a:lstStyle/>
        <a:p>
          <a:endParaRPr lang="de-DE"/>
        </a:p>
      </dgm:t>
    </dgm:pt>
    <dgm:pt modelId="{875682FD-A09C-4464-BEE1-3AE87CFB6AF6}">
      <dgm:prSet phldrT="[Text]"/>
      <dgm:spPr/>
      <dgm:t>
        <a:bodyPr/>
        <a:lstStyle/>
        <a:p>
          <a:r>
            <a:rPr lang="de-DE" b="1" dirty="0" smtClean="0"/>
            <a:t>b) nur beim Nomen (selten):</a:t>
          </a:r>
          <a:endParaRPr lang="de-DE" dirty="0"/>
        </a:p>
      </dgm:t>
    </dgm:pt>
    <dgm:pt modelId="{9A71A389-5A79-4408-8505-C6EC2EAC2DD7}" type="parTrans" cxnId="{62AC7B92-B6AD-412F-938F-A5CA31746273}">
      <dgm:prSet/>
      <dgm:spPr/>
      <dgm:t>
        <a:bodyPr/>
        <a:lstStyle/>
        <a:p>
          <a:endParaRPr lang="de-DE"/>
        </a:p>
      </dgm:t>
    </dgm:pt>
    <dgm:pt modelId="{B64CFD05-1C75-44F4-9274-89AB82C6EE31}" type="sibTrans" cxnId="{62AC7B92-B6AD-412F-938F-A5CA31746273}">
      <dgm:prSet/>
      <dgm:spPr/>
      <dgm:t>
        <a:bodyPr/>
        <a:lstStyle/>
        <a:p>
          <a:endParaRPr lang="de-DE"/>
        </a:p>
      </dgm:t>
    </dgm:pt>
    <dgm:pt modelId="{C88971CB-D55E-46EB-8E8D-5D23F71A5ED7}" type="pres">
      <dgm:prSet presAssocID="{BA2F53F6-6454-4E5E-8551-40D2E35BE450}" presName="diagram" presStyleCnt="0">
        <dgm:presLayoutVars>
          <dgm:dir/>
          <dgm:resizeHandles val="exact"/>
        </dgm:presLayoutVars>
      </dgm:prSet>
      <dgm:spPr/>
      <dgm:t>
        <a:bodyPr/>
        <a:lstStyle/>
        <a:p>
          <a:endParaRPr lang="de-DE"/>
        </a:p>
      </dgm:t>
    </dgm:pt>
    <dgm:pt modelId="{6599BB48-2EBA-4CA3-BEC7-1CC0967E148A}" type="pres">
      <dgm:prSet presAssocID="{875682FD-A09C-4464-BEE1-3AE87CFB6AF6}" presName="node" presStyleLbl="node1" presStyleIdx="0" presStyleCnt="1" custScaleX="472711">
        <dgm:presLayoutVars>
          <dgm:bulletEnabled val="1"/>
        </dgm:presLayoutVars>
      </dgm:prSet>
      <dgm:spPr/>
      <dgm:t>
        <a:bodyPr/>
        <a:lstStyle/>
        <a:p>
          <a:endParaRPr lang="de-DE"/>
        </a:p>
      </dgm:t>
    </dgm:pt>
  </dgm:ptLst>
  <dgm:cxnLst>
    <dgm:cxn modelId="{62AC7B92-B6AD-412F-938F-A5CA31746273}" srcId="{BA2F53F6-6454-4E5E-8551-40D2E35BE450}" destId="{875682FD-A09C-4464-BEE1-3AE87CFB6AF6}" srcOrd="0" destOrd="0" parTransId="{9A71A389-5A79-4408-8505-C6EC2EAC2DD7}" sibTransId="{B64CFD05-1C75-44F4-9274-89AB82C6EE31}"/>
    <dgm:cxn modelId="{42F1BD32-9559-4893-9596-29C58115677B}" type="presOf" srcId="{875682FD-A09C-4464-BEE1-3AE87CFB6AF6}" destId="{6599BB48-2EBA-4CA3-BEC7-1CC0967E148A}" srcOrd="0" destOrd="0" presId="urn:microsoft.com/office/officeart/2005/8/layout/default#86"/>
    <dgm:cxn modelId="{DCD0D9C4-2BC2-4060-87D1-4AA02A39F165}" type="presOf" srcId="{BA2F53F6-6454-4E5E-8551-40D2E35BE450}" destId="{C88971CB-D55E-46EB-8E8D-5D23F71A5ED7}" srcOrd="0" destOrd="0" presId="urn:microsoft.com/office/officeart/2005/8/layout/default#86"/>
    <dgm:cxn modelId="{EC4E8169-284F-4FD2-80A2-5E3FE72080F0}" type="presParOf" srcId="{C88971CB-D55E-46EB-8E8D-5D23F71A5ED7}" destId="{6599BB48-2EBA-4CA3-BEC7-1CC0967E148A}" srcOrd="0" destOrd="0" presId="urn:microsoft.com/office/officeart/2005/8/layout/default#8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3.xml><?xml version="1.0" encoding="utf-8"?>
<dgm:dataModel xmlns:dgm="http://schemas.openxmlformats.org/drawingml/2006/diagram" xmlns:a="http://schemas.openxmlformats.org/drawingml/2006/main">
  <dgm:ptLst>
    <dgm:pt modelId="{867E160D-00E5-4B9C-8569-EB14385BA10F}" type="doc">
      <dgm:prSet loTypeId="urn:microsoft.com/office/officeart/2005/8/layout/default#87" loCatId="list" qsTypeId="urn:microsoft.com/office/officeart/2005/8/quickstyle/3d2" qsCatId="3D" csTypeId="urn:microsoft.com/office/officeart/2005/8/colors/accent1_2" csCatId="accent1" phldr="1"/>
      <dgm:spPr/>
      <dgm:t>
        <a:bodyPr/>
        <a:lstStyle/>
        <a:p>
          <a:endParaRPr lang="de-DE"/>
        </a:p>
      </dgm:t>
    </dgm:pt>
    <dgm:pt modelId="{EEA6C462-DD3D-483B-B5DA-7BB63AB418B8}">
      <dgm:prSet phldrT="[Text]" custT="1"/>
      <dgm:spPr/>
      <dgm:t>
        <a:bodyPr/>
        <a:lstStyle/>
        <a:p>
          <a:r>
            <a:rPr lang="de-DE" sz="2400" b="1" dirty="0" smtClean="0"/>
            <a:t>KNG-Verfahren können qua Echo (Export) auch an/in Verbalphrasen erscheinen, vgl.: </a:t>
          </a:r>
          <a:endParaRPr lang="de-DE" sz="2400" dirty="0"/>
        </a:p>
      </dgm:t>
    </dgm:pt>
    <dgm:pt modelId="{A093F57B-7B21-4B7A-A328-03769B0E54E5}" type="parTrans" cxnId="{3FC84B5A-337E-43D3-A989-D32E044DCF70}">
      <dgm:prSet/>
      <dgm:spPr/>
      <dgm:t>
        <a:bodyPr/>
        <a:lstStyle/>
        <a:p>
          <a:endParaRPr lang="de-DE"/>
        </a:p>
      </dgm:t>
    </dgm:pt>
    <dgm:pt modelId="{45D17F26-AFC6-4305-9075-C0894EFB80DF}" type="sibTrans" cxnId="{3FC84B5A-337E-43D3-A989-D32E044DCF70}">
      <dgm:prSet/>
      <dgm:spPr/>
      <dgm:t>
        <a:bodyPr/>
        <a:lstStyle/>
        <a:p>
          <a:endParaRPr lang="de-DE"/>
        </a:p>
      </dgm:t>
    </dgm:pt>
    <dgm:pt modelId="{983E8621-49C1-4AE2-AD37-A722B29C68EB}" type="pres">
      <dgm:prSet presAssocID="{867E160D-00E5-4B9C-8569-EB14385BA10F}" presName="diagram" presStyleCnt="0">
        <dgm:presLayoutVars>
          <dgm:dir/>
          <dgm:resizeHandles val="exact"/>
        </dgm:presLayoutVars>
      </dgm:prSet>
      <dgm:spPr/>
      <dgm:t>
        <a:bodyPr/>
        <a:lstStyle/>
        <a:p>
          <a:endParaRPr lang="de-DE"/>
        </a:p>
      </dgm:t>
    </dgm:pt>
    <dgm:pt modelId="{684B53C4-C4B7-40DA-9FB3-34B2BCA849D9}" type="pres">
      <dgm:prSet presAssocID="{EEA6C462-DD3D-483B-B5DA-7BB63AB418B8}" presName="node" presStyleLbl="node1" presStyleIdx="0" presStyleCnt="1" custScaleX="595444">
        <dgm:presLayoutVars>
          <dgm:bulletEnabled val="1"/>
        </dgm:presLayoutVars>
      </dgm:prSet>
      <dgm:spPr/>
      <dgm:t>
        <a:bodyPr/>
        <a:lstStyle/>
        <a:p>
          <a:endParaRPr lang="de-DE"/>
        </a:p>
      </dgm:t>
    </dgm:pt>
  </dgm:ptLst>
  <dgm:cxnLst>
    <dgm:cxn modelId="{C886E3EE-E556-4957-93C2-174A8E38B4BE}" type="presOf" srcId="{EEA6C462-DD3D-483B-B5DA-7BB63AB418B8}" destId="{684B53C4-C4B7-40DA-9FB3-34B2BCA849D9}" srcOrd="0" destOrd="0" presId="urn:microsoft.com/office/officeart/2005/8/layout/default#87"/>
    <dgm:cxn modelId="{2ACC7AA5-9C2B-4C36-B1E1-94E6290B544B}" type="presOf" srcId="{867E160D-00E5-4B9C-8569-EB14385BA10F}" destId="{983E8621-49C1-4AE2-AD37-A722B29C68EB}" srcOrd="0" destOrd="0" presId="urn:microsoft.com/office/officeart/2005/8/layout/default#87"/>
    <dgm:cxn modelId="{3FC84B5A-337E-43D3-A989-D32E044DCF70}" srcId="{867E160D-00E5-4B9C-8569-EB14385BA10F}" destId="{EEA6C462-DD3D-483B-B5DA-7BB63AB418B8}" srcOrd="0" destOrd="0" parTransId="{A093F57B-7B21-4B7A-A328-03769B0E54E5}" sibTransId="{45D17F26-AFC6-4305-9075-C0894EFB80DF}"/>
    <dgm:cxn modelId="{3C182F47-C157-43DD-A5CE-E329D3A2EC1F}" type="presParOf" srcId="{983E8621-49C1-4AE2-AD37-A722B29C68EB}" destId="{684B53C4-C4B7-40DA-9FB3-34B2BCA849D9}" srcOrd="0" destOrd="0" presId="urn:microsoft.com/office/officeart/2005/8/layout/default#87"/>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4.xml><?xml version="1.0" encoding="utf-8"?>
<dgm:dataModel xmlns:dgm="http://schemas.openxmlformats.org/drawingml/2006/diagram" xmlns:a="http://schemas.openxmlformats.org/drawingml/2006/main">
  <dgm:ptLst>
    <dgm:pt modelId="{00A6718A-5F00-4572-B1C8-2C9F03C11057}" type="doc">
      <dgm:prSet loTypeId="urn:microsoft.com/office/officeart/2005/8/layout/default#88" loCatId="list" qsTypeId="urn:microsoft.com/office/officeart/2005/8/quickstyle/simple3" qsCatId="simple" csTypeId="urn:microsoft.com/office/officeart/2005/8/colors/accent1_2" csCatId="accent1" phldr="1"/>
      <dgm:spPr/>
      <dgm:t>
        <a:bodyPr/>
        <a:lstStyle/>
        <a:p>
          <a:endParaRPr lang="de-DE"/>
        </a:p>
      </dgm:t>
    </dgm:pt>
    <dgm:pt modelId="{A6A2CA98-ADF7-4E0C-8456-C799E507A9AE}">
      <dgm:prSet phldrT="[Text]"/>
      <dgm:spPr/>
      <dgm:t>
        <a:bodyPr/>
        <a:lstStyle/>
        <a:p>
          <a:r>
            <a:rPr lang="de-DE" dirty="0" smtClean="0"/>
            <a:t>Russisch</a:t>
          </a:r>
          <a:endParaRPr lang="de-DE" dirty="0"/>
        </a:p>
      </dgm:t>
    </dgm:pt>
    <dgm:pt modelId="{324CDFC4-66A1-40A6-B783-800D7C8F6018}" type="parTrans" cxnId="{08AD0F5D-6167-4AD4-B209-C78A9F58C009}">
      <dgm:prSet/>
      <dgm:spPr/>
      <dgm:t>
        <a:bodyPr/>
        <a:lstStyle/>
        <a:p>
          <a:endParaRPr lang="de-DE"/>
        </a:p>
      </dgm:t>
    </dgm:pt>
    <dgm:pt modelId="{C36266A5-F91C-4C12-9AA6-2077DCF4B7B8}" type="sibTrans" cxnId="{08AD0F5D-6167-4AD4-B209-C78A9F58C009}">
      <dgm:prSet/>
      <dgm:spPr/>
      <dgm:t>
        <a:bodyPr/>
        <a:lstStyle/>
        <a:p>
          <a:endParaRPr lang="de-DE"/>
        </a:p>
      </dgm:t>
    </dgm:pt>
    <dgm:pt modelId="{826FA4B8-BA5C-43BF-9E46-029BE145D708}" type="pres">
      <dgm:prSet presAssocID="{00A6718A-5F00-4572-B1C8-2C9F03C11057}" presName="diagram" presStyleCnt="0">
        <dgm:presLayoutVars>
          <dgm:dir/>
          <dgm:resizeHandles val="exact"/>
        </dgm:presLayoutVars>
      </dgm:prSet>
      <dgm:spPr/>
      <dgm:t>
        <a:bodyPr/>
        <a:lstStyle/>
        <a:p>
          <a:endParaRPr lang="de-DE"/>
        </a:p>
      </dgm:t>
    </dgm:pt>
    <dgm:pt modelId="{0CE0F9E4-BE2F-42E9-BC1E-573EC075C3A2}" type="pres">
      <dgm:prSet presAssocID="{A6A2CA98-ADF7-4E0C-8456-C799E507A9AE}" presName="node" presStyleLbl="node1" presStyleIdx="0" presStyleCnt="1" custScaleX="180123" custLinFactNeighborX="26" custLinFactNeighborY="15204">
        <dgm:presLayoutVars>
          <dgm:bulletEnabled val="1"/>
        </dgm:presLayoutVars>
      </dgm:prSet>
      <dgm:spPr/>
      <dgm:t>
        <a:bodyPr/>
        <a:lstStyle/>
        <a:p>
          <a:endParaRPr lang="de-DE"/>
        </a:p>
      </dgm:t>
    </dgm:pt>
  </dgm:ptLst>
  <dgm:cxnLst>
    <dgm:cxn modelId="{C10CAF86-AB9B-48A3-A3F4-14C099956024}" type="presOf" srcId="{00A6718A-5F00-4572-B1C8-2C9F03C11057}" destId="{826FA4B8-BA5C-43BF-9E46-029BE145D708}" srcOrd="0" destOrd="0" presId="urn:microsoft.com/office/officeart/2005/8/layout/default#88"/>
    <dgm:cxn modelId="{08AD0F5D-6167-4AD4-B209-C78A9F58C009}" srcId="{00A6718A-5F00-4572-B1C8-2C9F03C11057}" destId="{A6A2CA98-ADF7-4E0C-8456-C799E507A9AE}" srcOrd="0" destOrd="0" parTransId="{324CDFC4-66A1-40A6-B783-800D7C8F6018}" sibTransId="{C36266A5-F91C-4C12-9AA6-2077DCF4B7B8}"/>
    <dgm:cxn modelId="{D856B98E-85EE-450A-926B-7F4784E45978}" type="presOf" srcId="{A6A2CA98-ADF7-4E0C-8456-C799E507A9AE}" destId="{0CE0F9E4-BE2F-42E9-BC1E-573EC075C3A2}" srcOrd="0" destOrd="0" presId="urn:microsoft.com/office/officeart/2005/8/layout/default#88"/>
    <dgm:cxn modelId="{299E61D3-2DDC-4CFD-8D19-FFFD220C8C86}" type="presParOf" srcId="{826FA4B8-BA5C-43BF-9E46-029BE145D708}" destId="{0CE0F9E4-BE2F-42E9-BC1E-573EC075C3A2}" srcOrd="0" destOrd="0" presId="urn:microsoft.com/office/officeart/2005/8/layout/default#88"/>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5.xml><?xml version="1.0" encoding="utf-8"?>
<dgm:dataModel xmlns:dgm="http://schemas.openxmlformats.org/drawingml/2006/diagram" xmlns:a="http://schemas.openxmlformats.org/drawingml/2006/main">
  <dgm:ptLst>
    <dgm:pt modelId="{4446FC3F-C614-4182-B03F-62F68E443E93}" type="doc">
      <dgm:prSet loTypeId="urn:microsoft.com/office/officeart/2005/8/layout/default#89" loCatId="list" qsTypeId="urn:microsoft.com/office/officeart/2005/8/quickstyle/3d2" qsCatId="3D" csTypeId="urn:microsoft.com/office/officeart/2005/8/colors/accent1_2" csCatId="accent1" phldr="1"/>
      <dgm:spPr/>
      <dgm:t>
        <a:bodyPr/>
        <a:lstStyle/>
        <a:p>
          <a:endParaRPr lang="de-DE"/>
        </a:p>
      </dgm:t>
    </dgm:pt>
    <dgm:pt modelId="{33338056-842C-4628-A8E6-3C5026952CE6}">
      <dgm:prSet phldrT="[Text]"/>
      <dgm:spPr/>
      <dgm:t>
        <a:bodyPr/>
        <a:lstStyle/>
        <a:p>
          <a:r>
            <a:rPr lang="de-DE" b="1" dirty="0" smtClean="0"/>
            <a:t>Ein 'Verb' [bzw. eine Verbalphrase] ist der sprachliche Ausdruck der Beziehung zweier 'Objektvorstellungen' in einer Ereignisvorstellung, wobei die Beziehung selbst als </a:t>
          </a:r>
          <a:r>
            <a:rPr lang="de-DE" b="1" dirty="0" err="1" smtClean="0"/>
            <a:t>meronymer</a:t>
          </a:r>
          <a:r>
            <a:rPr lang="de-DE" b="1" dirty="0" smtClean="0"/>
            <a:t>  (= Teil-)Ausdruck der Ereignisvorstellung fungiert. Konzeptuell stellen 'Verben' </a:t>
          </a:r>
          <a:r>
            <a:rPr lang="de-DE" b="1" i="1" dirty="0" err="1" smtClean="0"/>
            <a:t>Relatoren</a:t>
          </a:r>
          <a:r>
            <a:rPr lang="de-DE" b="1" dirty="0" smtClean="0"/>
            <a:t> dar:</a:t>
          </a:r>
          <a:endParaRPr lang="de-DE" dirty="0"/>
        </a:p>
      </dgm:t>
    </dgm:pt>
    <dgm:pt modelId="{335EBD3D-B412-41C5-ADBC-3FA007466169}" type="parTrans" cxnId="{1A763B21-7E7A-4A66-8AB7-7DB571BDF902}">
      <dgm:prSet/>
      <dgm:spPr/>
      <dgm:t>
        <a:bodyPr/>
        <a:lstStyle/>
        <a:p>
          <a:endParaRPr lang="de-DE"/>
        </a:p>
      </dgm:t>
    </dgm:pt>
    <dgm:pt modelId="{1FF5D306-F27F-4EED-8B9D-AD8B46E1B742}" type="sibTrans" cxnId="{1A763B21-7E7A-4A66-8AB7-7DB571BDF902}">
      <dgm:prSet/>
      <dgm:spPr/>
      <dgm:t>
        <a:bodyPr/>
        <a:lstStyle/>
        <a:p>
          <a:endParaRPr lang="de-DE"/>
        </a:p>
      </dgm:t>
    </dgm:pt>
    <dgm:pt modelId="{601B95E6-6CB0-460D-911E-1C3EFE1A3769}" type="pres">
      <dgm:prSet presAssocID="{4446FC3F-C614-4182-B03F-62F68E443E93}" presName="diagram" presStyleCnt="0">
        <dgm:presLayoutVars>
          <dgm:dir/>
          <dgm:resizeHandles val="exact"/>
        </dgm:presLayoutVars>
      </dgm:prSet>
      <dgm:spPr/>
      <dgm:t>
        <a:bodyPr/>
        <a:lstStyle/>
        <a:p>
          <a:endParaRPr lang="de-DE"/>
        </a:p>
      </dgm:t>
    </dgm:pt>
    <dgm:pt modelId="{B8430ABC-79AD-4B28-B561-1B847DF4AA3F}" type="pres">
      <dgm:prSet presAssocID="{33338056-842C-4628-A8E6-3C5026952CE6}" presName="node" presStyleLbl="node1" presStyleIdx="0" presStyleCnt="1" custScaleX="345281">
        <dgm:presLayoutVars>
          <dgm:bulletEnabled val="1"/>
        </dgm:presLayoutVars>
      </dgm:prSet>
      <dgm:spPr/>
      <dgm:t>
        <a:bodyPr/>
        <a:lstStyle/>
        <a:p>
          <a:endParaRPr lang="de-DE"/>
        </a:p>
      </dgm:t>
    </dgm:pt>
  </dgm:ptLst>
  <dgm:cxnLst>
    <dgm:cxn modelId="{77E354B7-54C1-48B9-A6D6-FD6C96502FE4}" type="presOf" srcId="{33338056-842C-4628-A8E6-3C5026952CE6}" destId="{B8430ABC-79AD-4B28-B561-1B847DF4AA3F}" srcOrd="0" destOrd="0" presId="urn:microsoft.com/office/officeart/2005/8/layout/default#89"/>
    <dgm:cxn modelId="{0FC5A2CE-C183-4E49-9A7B-D18C4BDB9C91}" type="presOf" srcId="{4446FC3F-C614-4182-B03F-62F68E443E93}" destId="{601B95E6-6CB0-460D-911E-1C3EFE1A3769}" srcOrd="0" destOrd="0" presId="urn:microsoft.com/office/officeart/2005/8/layout/default#89"/>
    <dgm:cxn modelId="{1A763B21-7E7A-4A66-8AB7-7DB571BDF902}" srcId="{4446FC3F-C614-4182-B03F-62F68E443E93}" destId="{33338056-842C-4628-A8E6-3C5026952CE6}" srcOrd="0" destOrd="0" parTransId="{335EBD3D-B412-41C5-ADBC-3FA007466169}" sibTransId="{1FF5D306-F27F-4EED-8B9D-AD8B46E1B742}"/>
    <dgm:cxn modelId="{25EE9F18-60A1-4A27-A680-83D9414E0F31}" type="presParOf" srcId="{601B95E6-6CB0-460D-911E-1C3EFE1A3769}" destId="{B8430ABC-79AD-4B28-B561-1B847DF4AA3F}" srcOrd="0" destOrd="0" presId="urn:microsoft.com/office/officeart/2005/8/layout/default#8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6.xml><?xml version="1.0" encoding="utf-8"?>
<dgm:dataModel xmlns:dgm="http://schemas.openxmlformats.org/drawingml/2006/diagram" xmlns:a="http://schemas.openxmlformats.org/drawingml/2006/main">
  <dgm:ptLst>
    <dgm:pt modelId="{E037966F-3FC8-4D2A-8375-ED790B155EAD}" type="doc">
      <dgm:prSet loTypeId="urn:microsoft.com/office/officeart/2005/8/layout/hList6" loCatId="list" qsTypeId="urn:microsoft.com/office/officeart/2005/8/quickstyle/3d2" qsCatId="3D" csTypeId="urn:microsoft.com/office/officeart/2005/8/colors/accent1_2" csCatId="accent1" phldr="1"/>
      <dgm:spPr/>
      <dgm:t>
        <a:bodyPr/>
        <a:lstStyle/>
        <a:p>
          <a:endParaRPr lang="de-DE"/>
        </a:p>
      </dgm:t>
    </dgm:pt>
    <dgm:pt modelId="{1A0C219D-4F2C-4726-ACF3-6BDC5DAE7BFD}">
      <dgm:prSet phldrT="[Text]"/>
      <dgm:spPr/>
      <dgm:t>
        <a:bodyPr/>
        <a:lstStyle/>
        <a:p>
          <a:r>
            <a:rPr lang="de-DE" b="1" dirty="0" smtClean="0"/>
            <a:t>= Typologie von Ereignisvorstellungen </a:t>
          </a:r>
          <a:endParaRPr lang="de-DE" dirty="0"/>
        </a:p>
      </dgm:t>
    </dgm:pt>
    <dgm:pt modelId="{DEB31E8C-370B-479C-88AE-2AD514E54B98}" type="parTrans" cxnId="{5A781CF8-6493-4085-8A4B-2B4FB1CA9130}">
      <dgm:prSet/>
      <dgm:spPr/>
      <dgm:t>
        <a:bodyPr/>
        <a:lstStyle/>
        <a:p>
          <a:endParaRPr lang="de-DE"/>
        </a:p>
      </dgm:t>
    </dgm:pt>
    <dgm:pt modelId="{F34EA732-2C29-4E0F-8B9F-91107A6C293B}" type="sibTrans" cxnId="{5A781CF8-6493-4085-8A4B-2B4FB1CA9130}">
      <dgm:prSet/>
      <dgm:spPr/>
      <dgm:t>
        <a:bodyPr/>
        <a:lstStyle/>
        <a:p>
          <a:endParaRPr lang="de-DE"/>
        </a:p>
      </dgm:t>
    </dgm:pt>
    <dgm:pt modelId="{8DD5493F-5029-4F45-9672-159CEB47DECD}">
      <dgm:prSet phldrT="[Text]"/>
      <dgm:spPr/>
      <dgm:t>
        <a:bodyPr/>
        <a:lstStyle/>
        <a:p>
          <a:r>
            <a:rPr lang="de-DE" b="1" dirty="0" smtClean="0"/>
            <a:t>Basale </a:t>
          </a:r>
          <a:r>
            <a:rPr lang="de-DE" b="1" dirty="0" err="1" smtClean="0"/>
            <a:t>Relatoren</a:t>
          </a:r>
          <a:r>
            <a:rPr lang="de-DE" b="1" dirty="0" smtClean="0"/>
            <a:t> können sein (</a:t>
          </a:r>
          <a:r>
            <a:rPr lang="de-DE" b="1" i="1" dirty="0" smtClean="0"/>
            <a:t>vereinfacht!</a:t>
          </a:r>
          <a:r>
            <a:rPr lang="de-DE" b="1" dirty="0" smtClean="0"/>
            <a:t>):</a:t>
          </a:r>
          <a:endParaRPr lang="de-DE" dirty="0"/>
        </a:p>
      </dgm:t>
    </dgm:pt>
    <dgm:pt modelId="{90511457-86E7-412D-AB36-192DDAF6AD1B}" type="parTrans" cxnId="{67EB6084-2939-4E28-AAFD-BE7917C04231}">
      <dgm:prSet/>
      <dgm:spPr/>
      <dgm:t>
        <a:bodyPr/>
        <a:lstStyle/>
        <a:p>
          <a:endParaRPr lang="de-DE"/>
        </a:p>
      </dgm:t>
    </dgm:pt>
    <dgm:pt modelId="{54BC2D4A-64E2-4560-AD53-313D1BF0A31E}" type="sibTrans" cxnId="{67EB6084-2939-4E28-AAFD-BE7917C04231}">
      <dgm:prSet/>
      <dgm:spPr/>
      <dgm:t>
        <a:bodyPr/>
        <a:lstStyle/>
        <a:p>
          <a:endParaRPr lang="de-DE"/>
        </a:p>
      </dgm:t>
    </dgm:pt>
    <dgm:pt modelId="{22984EBC-6D75-4FF3-8AD9-E5A3A9B5529D}" type="pres">
      <dgm:prSet presAssocID="{E037966F-3FC8-4D2A-8375-ED790B155EAD}" presName="Name0" presStyleCnt="0">
        <dgm:presLayoutVars>
          <dgm:dir/>
          <dgm:resizeHandles val="exact"/>
        </dgm:presLayoutVars>
      </dgm:prSet>
      <dgm:spPr/>
      <dgm:t>
        <a:bodyPr/>
        <a:lstStyle/>
        <a:p>
          <a:endParaRPr lang="de-DE"/>
        </a:p>
      </dgm:t>
    </dgm:pt>
    <dgm:pt modelId="{D462274A-3013-431E-B252-802639C74417}" type="pres">
      <dgm:prSet presAssocID="{1A0C219D-4F2C-4726-ACF3-6BDC5DAE7BFD}" presName="node" presStyleLbl="node1" presStyleIdx="0" presStyleCnt="2">
        <dgm:presLayoutVars>
          <dgm:bulletEnabled val="1"/>
        </dgm:presLayoutVars>
      </dgm:prSet>
      <dgm:spPr/>
      <dgm:t>
        <a:bodyPr/>
        <a:lstStyle/>
        <a:p>
          <a:endParaRPr lang="de-DE"/>
        </a:p>
      </dgm:t>
    </dgm:pt>
    <dgm:pt modelId="{B746E3F9-D45B-48B0-8FC6-A9818BC53672}" type="pres">
      <dgm:prSet presAssocID="{F34EA732-2C29-4E0F-8B9F-91107A6C293B}" presName="sibTrans" presStyleCnt="0"/>
      <dgm:spPr/>
    </dgm:pt>
    <dgm:pt modelId="{6E8C350B-799C-4A6F-A296-0FB5209ED89C}" type="pres">
      <dgm:prSet presAssocID="{8DD5493F-5029-4F45-9672-159CEB47DECD}" presName="node" presStyleLbl="node1" presStyleIdx="1" presStyleCnt="2">
        <dgm:presLayoutVars>
          <dgm:bulletEnabled val="1"/>
        </dgm:presLayoutVars>
      </dgm:prSet>
      <dgm:spPr/>
      <dgm:t>
        <a:bodyPr/>
        <a:lstStyle/>
        <a:p>
          <a:endParaRPr lang="de-DE"/>
        </a:p>
      </dgm:t>
    </dgm:pt>
  </dgm:ptLst>
  <dgm:cxnLst>
    <dgm:cxn modelId="{2538C57A-2720-4EE6-9C81-DE7023C3BB8F}" type="presOf" srcId="{8DD5493F-5029-4F45-9672-159CEB47DECD}" destId="{6E8C350B-799C-4A6F-A296-0FB5209ED89C}" srcOrd="0" destOrd="0" presId="urn:microsoft.com/office/officeart/2005/8/layout/hList6"/>
    <dgm:cxn modelId="{5A781CF8-6493-4085-8A4B-2B4FB1CA9130}" srcId="{E037966F-3FC8-4D2A-8375-ED790B155EAD}" destId="{1A0C219D-4F2C-4726-ACF3-6BDC5DAE7BFD}" srcOrd="0" destOrd="0" parTransId="{DEB31E8C-370B-479C-88AE-2AD514E54B98}" sibTransId="{F34EA732-2C29-4E0F-8B9F-91107A6C293B}"/>
    <dgm:cxn modelId="{E0345C08-0C92-4683-8F2A-C74F1B79E854}" type="presOf" srcId="{E037966F-3FC8-4D2A-8375-ED790B155EAD}" destId="{22984EBC-6D75-4FF3-8AD9-E5A3A9B5529D}" srcOrd="0" destOrd="0" presId="urn:microsoft.com/office/officeart/2005/8/layout/hList6"/>
    <dgm:cxn modelId="{2B7D7728-9F4C-48BA-9390-A3DC11F0827C}" type="presOf" srcId="{1A0C219D-4F2C-4726-ACF3-6BDC5DAE7BFD}" destId="{D462274A-3013-431E-B252-802639C74417}" srcOrd="0" destOrd="0" presId="urn:microsoft.com/office/officeart/2005/8/layout/hList6"/>
    <dgm:cxn modelId="{67EB6084-2939-4E28-AAFD-BE7917C04231}" srcId="{E037966F-3FC8-4D2A-8375-ED790B155EAD}" destId="{8DD5493F-5029-4F45-9672-159CEB47DECD}" srcOrd="1" destOrd="0" parTransId="{90511457-86E7-412D-AB36-192DDAF6AD1B}" sibTransId="{54BC2D4A-64E2-4560-AD53-313D1BF0A31E}"/>
    <dgm:cxn modelId="{45779F3D-7277-4AE3-B1C1-F4C062ADDCC4}" type="presParOf" srcId="{22984EBC-6D75-4FF3-8AD9-E5A3A9B5529D}" destId="{D462274A-3013-431E-B252-802639C74417}" srcOrd="0" destOrd="0" presId="urn:microsoft.com/office/officeart/2005/8/layout/hList6"/>
    <dgm:cxn modelId="{8826FA64-B589-4FAA-92B5-B4C9FBDB1B37}" type="presParOf" srcId="{22984EBC-6D75-4FF3-8AD9-E5A3A9B5529D}" destId="{B746E3F9-D45B-48B0-8FC6-A9818BC53672}" srcOrd="1" destOrd="0" presId="urn:microsoft.com/office/officeart/2005/8/layout/hList6"/>
    <dgm:cxn modelId="{0B50236C-137A-410F-A822-6CDB9BC5C34F}" type="presParOf" srcId="{22984EBC-6D75-4FF3-8AD9-E5A3A9B5529D}" destId="{6E8C350B-799C-4A6F-A296-0FB5209ED89C}" srcOrd="2" destOrd="0" presId="urn:microsoft.com/office/officeart/2005/8/layout/hList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7.xml><?xml version="1.0" encoding="utf-8"?>
<dgm:dataModel xmlns:dgm="http://schemas.openxmlformats.org/drawingml/2006/diagram" xmlns:a="http://schemas.openxmlformats.org/drawingml/2006/main">
  <dgm:ptLst>
    <dgm:pt modelId="{FE6001D0-F196-47F0-9FF2-E899332F1299}" type="doc">
      <dgm:prSet loTypeId="urn:microsoft.com/office/officeart/2005/8/layout/default#90" loCatId="list" qsTypeId="urn:microsoft.com/office/officeart/2005/8/quickstyle/simple3" qsCatId="simple" csTypeId="urn:microsoft.com/office/officeart/2005/8/colors/accent1_2" csCatId="accent1" phldr="1"/>
      <dgm:spPr/>
      <dgm:t>
        <a:bodyPr/>
        <a:lstStyle/>
        <a:p>
          <a:endParaRPr lang="de-DE"/>
        </a:p>
      </dgm:t>
    </dgm:pt>
    <dgm:pt modelId="{361C6D8D-7B77-4F93-84B5-2453003FD092}">
      <dgm:prSet phldrT="[Text]" custT="1"/>
      <dgm:spPr/>
      <dgm:t>
        <a:bodyPr/>
        <a:lstStyle/>
        <a:p>
          <a:r>
            <a:rPr lang="de-DE" sz="2000" b="1" dirty="0" smtClean="0"/>
            <a:t>1. Zuständlich: Ein </a:t>
          </a:r>
          <a:r>
            <a:rPr lang="de-DE" sz="2000" b="1" dirty="0" smtClean="0">
              <a:sym typeface="Symbol"/>
            </a:rPr>
            <a:t></a:t>
          </a:r>
          <a:r>
            <a:rPr lang="de-DE" sz="2000" b="1" baseline="-25000" dirty="0" smtClean="0"/>
            <a:t>1</a:t>
          </a:r>
          <a:r>
            <a:rPr lang="de-DE" sz="2000" b="1" dirty="0" smtClean="0"/>
            <a:t> wird einem </a:t>
          </a:r>
          <a:r>
            <a:rPr lang="de-DE" sz="2000" b="1" dirty="0" smtClean="0">
              <a:sym typeface="Symbol"/>
            </a:rPr>
            <a:t></a:t>
          </a:r>
          <a:r>
            <a:rPr lang="de-DE" sz="2000" b="1" baseline="-25000" dirty="0" smtClean="0"/>
            <a:t>2</a:t>
          </a:r>
          <a:r>
            <a:rPr lang="de-DE" sz="2000" b="1" dirty="0" smtClean="0"/>
            <a:t> zugeordnet, wobei die Wahrnehmung der Nicht-Veränderung von </a:t>
          </a:r>
          <a:r>
            <a:rPr lang="de-DE" sz="2000" b="1" dirty="0" smtClean="0">
              <a:sym typeface="Symbol"/>
            </a:rPr>
            <a:t></a:t>
          </a:r>
          <a:r>
            <a:rPr lang="de-DE" sz="2000" b="1" baseline="-25000" dirty="0" smtClean="0"/>
            <a:t>1</a:t>
          </a:r>
          <a:r>
            <a:rPr lang="de-DE" sz="2000" b="1" dirty="0" smtClean="0"/>
            <a:t> </a:t>
          </a:r>
          <a:r>
            <a:rPr lang="de-DE" sz="2000" b="1" i="1" dirty="0" smtClean="0"/>
            <a:t>in </a:t>
          </a:r>
          <a:r>
            <a:rPr lang="de-DE" sz="2000" b="1" dirty="0" smtClean="0">
              <a:sym typeface="Symbol"/>
            </a:rPr>
            <a:t></a:t>
          </a:r>
          <a:r>
            <a:rPr lang="de-DE" sz="2000" b="1" baseline="-25000" dirty="0" smtClean="0"/>
            <a:t>2</a:t>
          </a:r>
          <a:r>
            <a:rPr lang="de-DE" sz="2000" b="1" dirty="0" smtClean="0"/>
            <a:t> als 'Zustand' konstruiert wird:</a:t>
          </a:r>
          <a:endParaRPr lang="de-DE" sz="2000" dirty="0"/>
        </a:p>
      </dgm:t>
    </dgm:pt>
    <dgm:pt modelId="{01B0B56D-A51A-4A44-AA12-FE497E45487A}" type="parTrans" cxnId="{E0DE0D1B-E3B2-43B7-B415-0656CE269D6D}">
      <dgm:prSet/>
      <dgm:spPr/>
      <dgm:t>
        <a:bodyPr/>
        <a:lstStyle/>
        <a:p>
          <a:endParaRPr lang="de-DE"/>
        </a:p>
      </dgm:t>
    </dgm:pt>
    <dgm:pt modelId="{D7923432-6789-4810-9219-2C3B3F7DFA1E}" type="sibTrans" cxnId="{E0DE0D1B-E3B2-43B7-B415-0656CE269D6D}">
      <dgm:prSet/>
      <dgm:spPr/>
      <dgm:t>
        <a:bodyPr/>
        <a:lstStyle/>
        <a:p>
          <a:endParaRPr lang="de-DE"/>
        </a:p>
      </dgm:t>
    </dgm:pt>
    <dgm:pt modelId="{32F18E05-EEC0-4FAB-8023-5A53CA6A558C}" type="pres">
      <dgm:prSet presAssocID="{FE6001D0-F196-47F0-9FF2-E899332F1299}" presName="diagram" presStyleCnt="0">
        <dgm:presLayoutVars>
          <dgm:dir/>
          <dgm:resizeHandles val="exact"/>
        </dgm:presLayoutVars>
      </dgm:prSet>
      <dgm:spPr/>
      <dgm:t>
        <a:bodyPr/>
        <a:lstStyle/>
        <a:p>
          <a:endParaRPr lang="de-DE"/>
        </a:p>
      </dgm:t>
    </dgm:pt>
    <dgm:pt modelId="{BE637B12-5845-41E0-99EA-580B60B2975A}" type="pres">
      <dgm:prSet presAssocID="{361C6D8D-7B77-4F93-84B5-2453003FD092}" presName="node" presStyleLbl="node1" presStyleIdx="0" presStyleCnt="1" custScaleX="708650">
        <dgm:presLayoutVars>
          <dgm:bulletEnabled val="1"/>
        </dgm:presLayoutVars>
      </dgm:prSet>
      <dgm:spPr/>
      <dgm:t>
        <a:bodyPr/>
        <a:lstStyle/>
        <a:p>
          <a:endParaRPr lang="de-DE"/>
        </a:p>
      </dgm:t>
    </dgm:pt>
  </dgm:ptLst>
  <dgm:cxnLst>
    <dgm:cxn modelId="{978FAB14-D2CB-48F9-A513-9750AA55AE6A}" type="presOf" srcId="{FE6001D0-F196-47F0-9FF2-E899332F1299}" destId="{32F18E05-EEC0-4FAB-8023-5A53CA6A558C}" srcOrd="0" destOrd="0" presId="urn:microsoft.com/office/officeart/2005/8/layout/default#90"/>
    <dgm:cxn modelId="{915DD349-7F36-4276-87D0-50029EB22E9B}" type="presOf" srcId="{361C6D8D-7B77-4F93-84B5-2453003FD092}" destId="{BE637B12-5845-41E0-99EA-580B60B2975A}" srcOrd="0" destOrd="0" presId="urn:microsoft.com/office/officeart/2005/8/layout/default#90"/>
    <dgm:cxn modelId="{E0DE0D1B-E3B2-43B7-B415-0656CE269D6D}" srcId="{FE6001D0-F196-47F0-9FF2-E899332F1299}" destId="{361C6D8D-7B77-4F93-84B5-2453003FD092}" srcOrd="0" destOrd="0" parTransId="{01B0B56D-A51A-4A44-AA12-FE497E45487A}" sibTransId="{D7923432-6789-4810-9219-2C3B3F7DFA1E}"/>
    <dgm:cxn modelId="{63137B0A-BA44-4E3B-9FA1-4EBBD6128257}" type="presParOf" srcId="{32F18E05-EEC0-4FAB-8023-5A53CA6A558C}" destId="{BE637B12-5845-41E0-99EA-580B60B2975A}" srcOrd="0" destOrd="0" presId="urn:microsoft.com/office/officeart/2005/8/layout/default#90"/>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78.xml><?xml version="1.0" encoding="utf-8"?>
<dgm:dataModel xmlns:dgm="http://schemas.openxmlformats.org/drawingml/2006/diagram" xmlns:a="http://schemas.openxmlformats.org/drawingml/2006/main">
  <dgm:ptLst>
    <dgm:pt modelId="{33DBA66A-4882-409B-B1FF-65B43A5CC2EC}" type="doc">
      <dgm:prSet loTypeId="urn:microsoft.com/office/officeart/2005/8/layout/default#91" loCatId="list" qsTypeId="urn:microsoft.com/office/officeart/2005/8/quickstyle/simple3" qsCatId="simple" csTypeId="urn:microsoft.com/office/officeart/2005/8/colors/accent1_2" csCatId="accent1" phldr="1"/>
      <dgm:spPr/>
      <dgm:t>
        <a:bodyPr/>
        <a:lstStyle/>
        <a:p>
          <a:endParaRPr lang="de-DE"/>
        </a:p>
      </dgm:t>
    </dgm:pt>
    <dgm:pt modelId="{E91693DA-ADB2-4225-BE29-BA4EE5472184}">
      <dgm:prSet phldrT="[Text]" custT="1"/>
      <dgm:spPr/>
      <dgm:t>
        <a:bodyPr/>
        <a:lstStyle/>
        <a:p>
          <a:r>
            <a:rPr lang="de-DE" sz="2200" b="1" dirty="0" smtClean="0"/>
            <a:t>2. Prozesshaft (basal: MOTION): Ein </a:t>
          </a:r>
          <a:r>
            <a:rPr lang="de-DE" sz="2200" b="1" dirty="0" smtClean="0">
              <a:sym typeface="Symbol"/>
            </a:rPr>
            <a:t></a:t>
          </a:r>
          <a:r>
            <a:rPr lang="de-DE" sz="2200" b="1" baseline="-25000" dirty="0" smtClean="0"/>
            <a:t>1</a:t>
          </a:r>
          <a:r>
            <a:rPr lang="de-DE" sz="2200" b="1" dirty="0" smtClean="0"/>
            <a:t> wird einem </a:t>
          </a:r>
          <a:r>
            <a:rPr lang="de-DE" sz="2200" b="1" dirty="0" smtClean="0">
              <a:sym typeface="Symbol"/>
            </a:rPr>
            <a:t></a:t>
          </a:r>
          <a:r>
            <a:rPr lang="de-DE" sz="2200" b="1" baseline="-25000" dirty="0" smtClean="0"/>
            <a:t>2</a:t>
          </a:r>
          <a:r>
            <a:rPr lang="de-DE" sz="2200" b="1" dirty="0" smtClean="0"/>
            <a:t> zugeordnet, wobei die Wahrnehmung der Veränderung von </a:t>
          </a:r>
          <a:r>
            <a:rPr lang="de-DE" sz="2200" b="1" dirty="0" smtClean="0">
              <a:sym typeface="Symbol"/>
            </a:rPr>
            <a:t></a:t>
          </a:r>
          <a:r>
            <a:rPr lang="de-DE" sz="2200" b="1" baseline="-25000" dirty="0" smtClean="0"/>
            <a:t>1</a:t>
          </a:r>
          <a:r>
            <a:rPr lang="de-DE" sz="2200" b="1" dirty="0" smtClean="0"/>
            <a:t> </a:t>
          </a:r>
          <a:r>
            <a:rPr lang="de-DE" sz="2200" b="1" i="1" dirty="0" smtClean="0"/>
            <a:t>in </a:t>
          </a:r>
          <a:r>
            <a:rPr lang="de-DE" sz="2200" b="1" dirty="0" smtClean="0">
              <a:sym typeface="Symbol"/>
            </a:rPr>
            <a:t></a:t>
          </a:r>
          <a:r>
            <a:rPr lang="de-DE" sz="2200" b="1" baseline="-25000" dirty="0" smtClean="0"/>
            <a:t>2</a:t>
          </a:r>
          <a:r>
            <a:rPr lang="de-DE" sz="2200" b="1" dirty="0" smtClean="0"/>
            <a:t> als 'Prozess' konstruiert wird:</a:t>
          </a:r>
          <a:endParaRPr lang="de-DE" sz="2200" dirty="0"/>
        </a:p>
      </dgm:t>
    </dgm:pt>
    <dgm:pt modelId="{69BBC1EA-CB8E-4899-8566-E2CF857BB45E}" type="parTrans" cxnId="{0C993B52-7B84-4877-B436-EEAE531D43E2}">
      <dgm:prSet/>
      <dgm:spPr/>
      <dgm:t>
        <a:bodyPr/>
        <a:lstStyle/>
        <a:p>
          <a:endParaRPr lang="de-DE"/>
        </a:p>
      </dgm:t>
    </dgm:pt>
    <dgm:pt modelId="{0F8C0C7F-EFA5-4FDA-9FC3-C7FF64ECDE02}" type="sibTrans" cxnId="{0C993B52-7B84-4877-B436-EEAE531D43E2}">
      <dgm:prSet/>
      <dgm:spPr/>
      <dgm:t>
        <a:bodyPr/>
        <a:lstStyle/>
        <a:p>
          <a:endParaRPr lang="de-DE"/>
        </a:p>
      </dgm:t>
    </dgm:pt>
    <dgm:pt modelId="{98DD1741-07A7-430D-BE98-4B0F0F8852F3}" type="pres">
      <dgm:prSet presAssocID="{33DBA66A-4882-409B-B1FF-65B43A5CC2EC}" presName="diagram" presStyleCnt="0">
        <dgm:presLayoutVars>
          <dgm:dir/>
          <dgm:resizeHandles val="exact"/>
        </dgm:presLayoutVars>
      </dgm:prSet>
      <dgm:spPr/>
      <dgm:t>
        <a:bodyPr/>
        <a:lstStyle/>
        <a:p>
          <a:endParaRPr lang="de-DE"/>
        </a:p>
      </dgm:t>
    </dgm:pt>
    <dgm:pt modelId="{14E30D8C-2C14-4747-AFEF-3582C19DB15D}" type="pres">
      <dgm:prSet presAssocID="{E91693DA-ADB2-4225-BE29-BA4EE5472184}" presName="node" presStyleLbl="node1" presStyleIdx="0" presStyleCnt="1" custScaleX="460270">
        <dgm:presLayoutVars>
          <dgm:bulletEnabled val="1"/>
        </dgm:presLayoutVars>
      </dgm:prSet>
      <dgm:spPr/>
      <dgm:t>
        <a:bodyPr/>
        <a:lstStyle/>
        <a:p>
          <a:endParaRPr lang="de-DE"/>
        </a:p>
      </dgm:t>
    </dgm:pt>
  </dgm:ptLst>
  <dgm:cxnLst>
    <dgm:cxn modelId="{745FC060-6C6B-4ACC-A55E-5935CCB547A1}" type="presOf" srcId="{E91693DA-ADB2-4225-BE29-BA4EE5472184}" destId="{14E30D8C-2C14-4747-AFEF-3582C19DB15D}" srcOrd="0" destOrd="0" presId="urn:microsoft.com/office/officeart/2005/8/layout/default#91"/>
    <dgm:cxn modelId="{A9B0D58C-26C1-4502-A650-EA56D9C6D305}" type="presOf" srcId="{33DBA66A-4882-409B-B1FF-65B43A5CC2EC}" destId="{98DD1741-07A7-430D-BE98-4B0F0F8852F3}" srcOrd="0" destOrd="0" presId="urn:microsoft.com/office/officeart/2005/8/layout/default#91"/>
    <dgm:cxn modelId="{0C993B52-7B84-4877-B436-EEAE531D43E2}" srcId="{33DBA66A-4882-409B-B1FF-65B43A5CC2EC}" destId="{E91693DA-ADB2-4225-BE29-BA4EE5472184}" srcOrd="0" destOrd="0" parTransId="{69BBC1EA-CB8E-4899-8566-E2CF857BB45E}" sibTransId="{0F8C0C7F-EFA5-4FDA-9FC3-C7FF64ECDE02}"/>
    <dgm:cxn modelId="{44AAAF9A-C071-4151-9DA7-778DF4C1CE4B}" type="presParOf" srcId="{98DD1741-07A7-430D-BE98-4B0F0F8852F3}" destId="{14E30D8C-2C14-4747-AFEF-3582C19DB15D}" srcOrd="0" destOrd="0" presId="urn:microsoft.com/office/officeart/2005/8/layout/default#9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9.xml><?xml version="1.0" encoding="utf-8"?>
<dgm:dataModel xmlns:dgm="http://schemas.openxmlformats.org/drawingml/2006/diagram" xmlns:a="http://schemas.openxmlformats.org/drawingml/2006/main">
  <dgm:ptLst>
    <dgm:pt modelId="{4EE35D11-4534-4372-A85C-8EDD89A092DB}" type="doc">
      <dgm:prSet loTypeId="urn:microsoft.com/office/officeart/2005/8/layout/default#92" loCatId="list" qsTypeId="urn:microsoft.com/office/officeart/2005/8/quickstyle/simple3" qsCatId="simple" csTypeId="urn:microsoft.com/office/officeart/2005/8/colors/accent1_2" csCatId="accent1" phldr="1"/>
      <dgm:spPr/>
      <dgm:t>
        <a:bodyPr/>
        <a:lstStyle/>
        <a:p>
          <a:endParaRPr lang="de-DE"/>
        </a:p>
      </dgm:t>
    </dgm:pt>
    <dgm:pt modelId="{F794B6A8-D854-40C7-9FD8-B4D12C5C65EB}">
      <dgm:prSet phldrT="[Text]" custT="1"/>
      <dgm:spPr/>
      <dgm:t>
        <a:bodyPr/>
        <a:lstStyle/>
        <a:p>
          <a:r>
            <a:rPr lang="de-DE" sz="2200" b="1" dirty="0" smtClean="0"/>
            <a:t>3. Handlung: Ein </a:t>
          </a:r>
          <a:r>
            <a:rPr lang="de-DE" sz="2200" b="1" dirty="0" smtClean="0">
              <a:sym typeface="Symbol"/>
            </a:rPr>
            <a:t></a:t>
          </a:r>
          <a:r>
            <a:rPr lang="de-DE" sz="2200" b="1" baseline="-25000" dirty="0" smtClean="0"/>
            <a:t>1</a:t>
          </a:r>
          <a:r>
            <a:rPr lang="de-DE" sz="2200" b="1" dirty="0" smtClean="0"/>
            <a:t> wird einem </a:t>
          </a:r>
          <a:r>
            <a:rPr lang="de-DE" sz="2200" b="1" dirty="0" smtClean="0">
              <a:sym typeface="Symbol"/>
            </a:rPr>
            <a:t></a:t>
          </a:r>
          <a:r>
            <a:rPr lang="de-DE" sz="2200" b="1" baseline="-25000" dirty="0" smtClean="0"/>
            <a:t>2</a:t>
          </a:r>
          <a:r>
            <a:rPr lang="de-DE" sz="2200" b="1" dirty="0" smtClean="0"/>
            <a:t> zugeordnet, wobei die Wahrnehmung der Veränderung von </a:t>
          </a:r>
          <a:r>
            <a:rPr lang="de-DE" sz="2200" b="1" dirty="0" smtClean="0">
              <a:sym typeface="Symbol"/>
            </a:rPr>
            <a:t></a:t>
          </a:r>
          <a:r>
            <a:rPr lang="de-DE" sz="2200" b="1" baseline="-25000" dirty="0" smtClean="0"/>
            <a:t>2</a:t>
          </a:r>
          <a:r>
            <a:rPr lang="de-DE" sz="2200" b="1" dirty="0" smtClean="0"/>
            <a:t> bedingt </a:t>
          </a:r>
          <a:r>
            <a:rPr lang="de-DE" sz="2200" b="1" i="1" dirty="0" smtClean="0"/>
            <a:t>durch </a:t>
          </a:r>
          <a:r>
            <a:rPr lang="de-DE" sz="2200" b="1" dirty="0" smtClean="0">
              <a:sym typeface="Symbol"/>
            </a:rPr>
            <a:t></a:t>
          </a:r>
          <a:r>
            <a:rPr lang="de-DE" sz="2200" b="1" baseline="-25000" dirty="0" smtClean="0"/>
            <a:t>1</a:t>
          </a:r>
          <a:r>
            <a:rPr lang="de-DE" sz="2200" b="1" dirty="0" smtClean="0"/>
            <a:t> als 'Handlung' konstruiert wird:</a:t>
          </a:r>
          <a:endParaRPr lang="de-DE" sz="2200" dirty="0"/>
        </a:p>
      </dgm:t>
    </dgm:pt>
    <dgm:pt modelId="{09E0B756-107B-42E5-861C-C2EC1FDFA1C2}" type="parTrans" cxnId="{C68970A9-575B-4614-8635-5D4C0BE98A5A}">
      <dgm:prSet/>
      <dgm:spPr/>
      <dgm:t>
        <a:bodyPr/>
        <a:lstStyle/>
        <a:p>
          <a:endParaRPr lang="de-DE"/>
        </a:p>
      </dgm:t>
    </dgm:pt>
    <dgm:pt modelId="{0E97F94A-2A99-4679-83C2-BA42211F4377}" type="sibTrans" cxnId="{C68970A9-575B-4614-8635-5D4C0BE98A5A}">
      <dgm:prSet/>
      <dgm:spPr/>
      <dgm:t>
        <a:bodyPr/>
        <a:lstStyle/>
        <a:p>
          <a:endParaRPr lang="de-DE"/>
        </a:p>
      </dgm:t>
    </dgm:pt>
    <dgm:pt modelId="{A36D53BD-52E8-4996-A0AA-19EACF89B860}" type="pres">
      <dgm:prSet presAssocID="{4EE35D11-4534-4372-A85C-8EDD89A092DB}" presName="diagram" presStyleCnt="0">
        <dgm:presLayoutVars>
          <dgm:dir/>
          <dgm:resizeHandles val="exact"/>
        </dgm:presLayoutVars>
      </dgm:prSet>
      <dgm:spPr/>
      <dgm:t>
        <a:bodyPr/>
        <a:lstStyle/>
        <a:p>
          <a:endParaRPr lang="de-DE"/>
        </a:p>
      </dgm:t>
    </dgm:pt>
    <dgm:pt modelId="{B5603EAC-059E-4C11-AC26-166EA0812AE7}" type="pres">
      <dgm:prSet presAssocID="{F794B6A8-D854-40C7-9FD8-B4D12C5C65EB}" presName="node" presStyleLbl="node1" presStyleIdx="0" presStyleCnt="1" custScaleX="484328">
        <dgm:presLayoutVars>
          <dgm:bulletEnabled val="1"/>
        </dgm:presLayoutVars>
      </dgm:prSet>
      <dgm:spPr/>
      <dgm:t>
        <a:bodyPr/>
        <a:lstStyle/>
        <a:p>
          <a:endParaRPr lang="de-DE"/>
        </a:p>
      </dgm:t>
    </dgm:pt>
  </dgm:ptLst>
  <dgm:cxnLst>
    <dgm:cxn modelId="{4F93B94D-3914-4077-A2D3-E7D1C6E92FA1}" type="presOf" srcId="{F794B6A8-D854-40C7-9FD8-B4D12C5C65EB}" destId="{B5603EAC-059E-4C11-AC26-166EA0812AE7}" srcOrd="0" destOrd="0" presId="urn:microsoft.com/office/officeart/2005/8/layout/default#92"/>
    <dgm:cxn modelId="{6FA92CA9-9B85-4105-83F9-767F332BE717}" type="presOf" srcId="{4EE35D11-4534-4372-A85C-8EDD89A092DB}" destId="{A36D53BD-52E8-4996-A0AA-19EACF89B860}" srcOrd="0" destOrd="0" presId="urn:microsoft.com/office/officeart/2005/8/layout/default#92"/>
    <dgm:cxn modelId="{C68970A9-575B-4614-8635-5D4C0BE98A5A}" srcId="{4EE35D11-4534-4372-A85C-8EDD89A092DB}" destId="{F794B6A8-D854-40C7-9FD8-B4D12C5C65EB}" srcOrd="0" destOrd="0" parTransId="{09E0B756-107B-42E5-861C-C2EC1FDFA1C2}" sibTransId="{0E97F94A-2A99-4679-83C2-BA42211F4377}"/>
    <dgm:cxn modelId="{4ACB35C3-C249-48D6-8985-2B834B767B0F}" type="presParOf" srcId="{A36D53BD-52E8-4996-A0AA-19EACF89B860}" destId="{B5603EAC-059E-4C11-AC26-166EA0812AE7}" srcOrd="0" destOrd="0" presId="urn:microsoft.com/office/officeart/2005/8/layout/default#92"/>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4D958FBD-8E46-46FA-B0DD-7F4FCF321E55}" type="doc">
      <dgm:prSet loTypeId="urn:microsoft.com/office/officeart/2005/8/layout/hProcess4" loCatId="process" qsTypeId="urn:microsoft.com/office/officeart/2005/8/quickstyle/3d2" qsCatId="3D" csTypeId="urn:microsoft.com/office/officeart/2005/8/colors/accent1_2" csCatId="accent1" phldr="1"/>
      <dgm:spPr/>
      <dgm:t>
        <a:bodyPr/>
        <a:lstStyle/>
        <a:p>
          <a:endParaRPr lang="de-DE"/>
        </a:p>
      </dgm:t>
    </dgm:pt>
    <dgm:pt modelId="{B122DE22-6523-4A88-ACE6-37614A81FD73}">
      <dgm:prSet phldrT="[Text]"/>
      <dgm:spPr/>
      <dgm:t>
        <a:bodyPr/>
        <a:lstStyle/>
        <a:p>
          <a:r>
            <a:rPr lang="de-DE" dirty="0" smtClean="0"/>
            <a:t>An-</a:t>
          </a:r>
          <a:endParaRPr lang="de-DE" dirty="0"/>
        </a:p>
      </dgm:t>
    </dgm:pt>
    <dgm:pt modelId="{7E215CF3-08BF-49B1-A8BE-1C88724B03A6}" type="parTrans" cxnId="{7A61F27E-9661-4866-A3E5-3E2032869926}">
      <dgm:prSet/>
      <dgm:spPr/>
      <dgm:t>
        <a:bodyPr/>
        <a:lstStyle/>
        <a:p>
          <a:endParaRPr lang="de-DE"/>
        </a:p>
      </dgm:t>
    </dgm:pt>
    <dgm:pt modelId="{577B41A6-5563-473E-8345-8487968E928C}" type="sibTrans" cxnId="{7A61F27E-9661-4866-A3E5-3E2032869926}">
      <dgm:prSet/>
      <dgm:spPr/>
      <dgm:t>
        <a:bodyPr/>
        <a:lstStyle/>
        <a:p>
          <a:endParaRPr lang="de-DE"/>
        </a:p>
      </dgm:t>
    </dgm:pt>
    <dgm:pt modelId="{6E6EFC55-6FAE-40CC-8069-971B39CB9E7C}">
      <dgm:prSet phldrT="[Text]" custT="1"/>
      <dgm:spPr/>
      <dgm:t>
        <a:bodyPr/>
        <a:lstStyle/>
        <a:p>
          <a:r>
            <a:rPr lang="de-DE" sz="2800" dirty="0" err="1" smtClean="0"/>
            <a:t>Ge</a:t>
          </a:r>
          <a:r>
            <a:rPr lang="de-DE" sz="2800" dirty="0" smtClean="0"/>
            <a:t>-</a:t>
          </a:r>
          <a:endParaRPr lang="de-DE" sz="2800" dirty="0"/>
        </a:p>
      </dgm:t>
    </dgm:pt>
    <dgm:pt modelId="{B63E46D8-AFB2-462F-94C6-042932A001D1}" type="parTrans" cxnId="{A0C56B16-CF8D-4349-A63A-6A1E327D8070}">
      <dgm:prSet/>
      <dgm:spPr/>
      <dgm:t>
        <a:bodyPr/>
        <a:lstStyle/>
        <a:p>
          <a:endParaRPr lang="de-DE"/>
        </a:p>
      </dgm:t>
    </dgm:pt>
    <dgm:pt modelId="{8DD1EB44-0686-4693-90CB-49DCB9F2970A}" type="sibTrans" cxnId="{A0C56B16-CF8D-4349-A63A-6A1E327D8070}">
      <dgm:prSet/>
      <dgm:spPr/>
      <dgm:t>
        <a:bodyPr/>
        <a:lstStyle/>
        <a:p>
          <a:endParaRPr lang="de-DE"/>
        </a:p>
      </dgm:t>
    </dgm:pt>
    <dgm:pt modelId="{58643588-0C67-42E7-A462-52C3544792F9}">
      <dgm:prSet phldrT="[Text]" custT="1"/>
      <dgm:spPr/>
      <dgm:t>
        <a:bodyPr/>
        <a:lstStyle/>
        <a:p>
          <a:r>
            <a:rPr lang="de-DE" sz="2800" dirty="0" smtClean="0"/>
            <a:t>-nehm</a:t>
          </a:r>
          <a:endParaRPr lang="de-DE" sz="2800" dirty="0"/>
        </a:p>
      </dgm:t>
    </dgm:pt>
    <dgm:pt modelId="{851A0387-CC45-4507-A799-3F222C7A237A}" type="parTrans" cxnId="{5FD5D3B3-3F7A-4805-8EFD-F0C804892C55}">
      <dgm:prSet/>
      <dgm:spPr/>
      <dgm:t>
        <a:bodyPr/>
        <a:lstStyle/>
        <a:p>
          <a:endParaRPr lang="de-DE"/>
        </a:p>
      </dgm:t>
    </dgm:pt>
    <dgm:pt modelId="{62EA1662-E932-4BF7-A9A7-D77CAF50BB9F}" type="sibTrans" cxnId="{5FD5D3B3-3F7A-4805-8EFD-F0C804892C55}">
      <dgm:prSet/>
      <dgm:spPr/>
      <dgm:t>
        <a:bodyPr/>
        <a:lstStyle/>
        <a:p>
          <a:endParaRPr lang="de-DE"/>
        </a:p>
      </dgm:t>
    </dgm:pt>
    <dgm:pt modelId="{8A1EAE72-3A8F-493A-BCE2-9D25BF13AEA1}">
      <dgm:prSet phldrT="[Text]"/>
      <dgm:spPr/>
      <dgm:t>
        <a:bodyPr/>
        <a:lstStyle/>
        <a:p>
          <a:r>
            <a:rPr lang="de-DE" dirty="0" err="1" smtClean="0"/>
            <a:t>Un</a:t>
          </a:r>
          <a:r>
            <a:rPr lang="de-DE" dirty="0" smtClean="0"/>
            <a:t>-</a:t>
          </a:r>
          <a:endParaRPr lang="de-DE" dirty="0"/>
        </a:p>
      </dgm:t>
    </dgm:pt>
    <dgm:pt modelId="{C340669C-5012-4911-9739-9A96C2450143}" type="parTrans" cxnId="{C3BF95E6-3E5E-4F55-95B8-7A59FC8CCA65}">
      <dgm:prSet/>
      <dgm:spPr/>
      <dgm:t>
        <a:bodyPr/>
        <a:lstStyle/>
        <a:p>
          <a:endParaRPr lang="de-DE"/>
        </a:p>
      </dgm:t>
    </dgm:pt>
    <dgm:pt modelId="{6D6AC74C-0DC0-4216-B687-900BB33E9151}" type="sibTrans" cxnId="{C3BF95E6-3E5E-4F55-95B8-7A59FC8CCA65}">
      <dgm:prSet/>
      <dgm:spPr/>
      <dgm:t>
        <a:bodyPr/>
        <a:lstStyle/>
        <a:p>
          <a:endParaRPr lang="de-DE"/>
        </a:p>
      </dgm:t>
    </dgm:pt>
    <dgm:pt modelId="{309390F5-48C4-497F-A130-69497DA54F0C}">
      <dgm:prSet phldrT="[Text]" custT="1"/>
      <dgm:spPr/>
      <dgm:t>
        <a:bodyPr/>
        <a:lstStyle/>
        <a:p>
          <a:r>
            <a:rPr lang="de-DE" sz="2800" dirty="0" smtClean="0"/>
            <a:t>An-</a:t>
          </a:r>
          <a:endParaRPr lang="de-DE" sz="2800" dirty="0"/>
        </a:p>
      </dgm:t>
    </dgm:pt>
    <dgm:pt modelId="{7285C8D6-E0D8-4C6F-B61C-308A41DF8C07}" type="parTrans" cxnId="{5C2625DD-A759-4E32-8C0F-77F78EC45C91}">
      <dgm:prSet/>
      <dgm:spPr/>
      <dgm:t>
        <a:bodyPr/>
        <a:lstStyle/>
        <a:p>
          <a:endParaRPr lang="de-DE"/>
        </a:p>
      </dgm:t>
    </dgm:pt>
    <dgm:pt modelId="{C0B271E5-392C-43FF-B45A-66EFB3F25370}" type="sibTrans" cxnId="{5C2625DD-A759-4E32-8C0F-77F78EC45C91}">
      <dgm:prSet/>
      <dgm:spPr/>
      <dgm:t>
        <a:bodyPr/>
        <a:lstStyle/>
        <a:p>
          <a:endParaRPr lang="de-DE"/>
        </a:p>
      </dgm:t>
    </dgm:pt>
    <dgm:pt modelId="{800979A0-9AB2-4F14-8758-47856C6DD1EB}">
      <dgm:prSet phldrT="[Text]" custT="1"/>
      <dgm:spPr/>
      <dgm:t>
        <a:bodyPr/>
        <a:lstStyle/>
        <a:p>
          <a:r>
            <a:rPr lang="de-DE" sz="2800" dirty="0" smtClean="0"/>
            <a:t>-ge-</a:t>
          </a:r>
          <a:endParaRPr lang="de-DE" sz="2800" dirty="0"/>
        </a:p>
      </dgm:t>
    </dgm:pt>
    <dgm:pt modelId="{69DE549D-A25A-4652-9950-670CB495B10A}" type="parTrans" cxnId="{CF2E7003-92A7-4F62-9073-504149C2F73E}">
      <dgm:prSet/>
      <dgm:spPr/>
      <dgm:t>
        <a:bodyPr/>
        <a:lstStyle/>
        <a:p>
          <a:endParaRPr lang="de-DE"/>
        </a:p>
      </dgm:t>
    </dgm:pt>
    <dgm:pt modelId="{4933356F-CEB2-47B8-BF22-E92D337A0A9C}" type="sibTrans" cxnId="{CF2E7003-92A7-4F62-9073-504149C2F73E}">
      <dgm:prSet/>
      <dgm:spPr/>
      <dgm:t>
        <a:bodyPr/>
        <a:lstStyle/>
        <a:p>
          <a:endParaRPr lang="de-DE"/>
        </a:p>
      </dgm:t>
    </dgm:pt>
    <dgm:pt modelId="{149C821F-2576-4DAB-ADC9-4A20BD503914}">
      <dgm:prSet phldrT="[Text]"/>
      <dgm:spPr/>
      <dgm:t>
        <a:bodyPr/>
        <a:lstStyle/>
        <a:p>
          <a:r>
            <a:rPr lang="de-DE" dirty="0" smtClean="0"/>
            <a:t>-</a:t>
          </a:r>
          <a:r>
            <a:rPr lang="de-DE" dirty="0" err="1" smtClean="0"/>
            <a:t>keit</a:t>
          </a:r>
          <a:endParaRPr lang="de-DE" dirty="0"/>
        </a:p>
      </dgm:t>
    </dgm:pt>
    <dgm:pt modelId="{B1E9EE59-B5E5-4925-89EE-EA1447B9502E}" type="parTrans" cxnId="{E820C6E3-5C54-422C-A864-D2B69B7F4FF3}">
      <dgm:prSet/>
      <dgm:spPr/>
      <dgm:t>
        <a:bodyPr/>
        <a:lstStyle/>
        <a:p>
          <a:endParaRPr lang="de-DE"/>
        </a:p>
      </dgm:t>
    </dgm:pt>
    <dgm:pt modelId="{D2AC3DE9-E865-4DC8-B6F7-81DBD04678B9}" type="sibTrans" cxnId="{E820C6E3-5C54-422C-A864-D2B69B7F4FF3}">
      <dgm:prSet/>
      <dgm:spPr/>
      <dgm:t>
        <a:bodyPr/>
        <a:lstStyle/>
        <a:p>
          <a:endParaRPr lang="de-DE"/>
        </a:p>
      </dgm:t>
    </dgm:pt>
    <dgm:pt modelId="{A4DBC8E2-693B-4824-9E1C-D970EE2DD4BE}">
      <dgm:prSet phldrT="[Text]" custT="1"/>
      <dgm:spPr/>
      <dgm:t>
        <a:bodyPr/>
        <a:lstStyle/>
        <a:p>
          <a:r>
            <a:rPr lang="de-DE" sz="2400" dirty="0" err="1" smtClean="0"/>
            <a:t>Un</a:t>
          </a:r>
          <a:r>
            <a:rPr lang="de-DE" sz="2400" dirty="0" smtClean="0"/>
            <a:t>-</a:t>
          </a:r>
          <a:endParaRPr lang="de-DE" sz="2400" dirty="0"/>
        </a:p>
      </dgm:t>
    </dgm:pt>
    <dgm:pt modelId="{74AF23CB-127A-4AD0-894F-2DE12404591C}" type="parTrans" cxnId="{B2F532B8-D9C8-4896-B46D-D33C8ED8499B}">
      <dgm:prSet/>
      <dgm:spPr/>
      <dgm:t>
        <a:bodyPr/>
        <a:lstStyle/>
        <a:p>
          <a:endParaRPr lang="de-DE"/>
        </a:p>
      </dgm:t>
    </dgm:pt>
    <dgm:pt modelId="{F5EB401A-6C3A-41DE-B8C9-7DE1C88FC01D}" type="sibTrans" cxnId="{B2F532B8-D9C8-4896-B46D-D33C8ED8499B}">
      <dgm:prSet/>
      <dgm:spPr/>
      <dgm:t>
        <a:bodyPr/>
        <a:lstStyle/>
        <a:p>
          <a:endParaRPr lang="de-DE"/>
        </a:p>
      </dgm:t>
    </dgm:pt>
    <dgm:pt modelId="{2EFD2F21-1DC5-4AD8-B725-478E41B182BF}">
      <dgm:prSet phldrT="[Text]" custT="1"/>
      <dgm:spPr/>
      <dgm:t>
        <a:bodyPr/>
        <a:lstStyle/>
        <a:p>
          <a:r>
            <a:rPr lang="de-DE" sz="2400" dirty="0" smtClean="0"/>
            <a:t>-nehm-</a:t>
          </a:r>
          <a:endParaRPr lang="de-DE" sz="2400" dirty="0"/>
        </a:p>
      </dgm:t>
    </dgm:pt>
    <dgm:pt modelId="{BA025C46-D57B-4B88-9174-39F85EC60812}" type="parTrans" cxnId="{59D8375F-2762-4E49-BFE5-DD4735F23ED4}">
      <dgm:prSet/>
      <dgm:spPr/>
      <dgm:t>
        <a:bodyPr/>
        <a:lstStyle/>
        <a:p>
          <a:endParaRPr lang="de-DE"/>
        </a:p>
      </dgm:t>
    </dgm:pt>
    <dgm:pt modelId="{452A05BB-4E70-4860-8DD8-57F18291E29C}" type="sibTrans" cxnId="{59D8375F-2762-4E49-BFE5-DD4735F23ED4}">
      <dgm:prSet/>
      <dgm:spPr/>
      <dgm:t>
        <a:bodyPr/>
        <a:lstStyle/>
        <a:p>
          <a:endParaRPr lang="de-DE"/>
        </a:p>
      </dgm:t>
    </dgm:pt>
    <dgm:pt modelId="{84665255-E657-4AB4-AB1D-7A12576D0FF2}">
      <dgm:prSet phldrT="[Text]" custT="1"/>
      <dgm:spPr/>
      <dgm:t>
        <a:bodyPr/>
        <a:lstStyle/>
        <a:p>
          <a:r>
            <a:rPr lang="de-DE" sz="2800" dirty="0" smtClean="0"/>
            <a:t>-nehm</a:t>
          </a:r>
          <a:endParaRPr lang="de-DE" sz="2800" dirty="0"/>
        </a:p>
      </dgm:t>
    </dgm:pt>
    <dgm:pt modelId="{FBBF9C01-7413-4BF0-960A-AF9627EE6D2A}" type="parTrans" cxnId="{9B77EB50-7114-4340-B1C1-59F9A26D62A1}">
      <dgm:prSet/>
      <dgm:spPr/>
      <dgm:t>
        <a:bodyPr/>
        <a:lstStyle/>
        <a:p>
          <a:endParaRPr lang="de-DE"/>
        </a:p>
      </dgm:t>
    </dgm:pt>
    <dgm:pt modelId="{3B60C793-F015-4804-8040-A9C75CDB3184}" type="sibTrans" cxnId="{9B77EB50-7114-4340-B1C1-59F9A26D62A1}">
      <dgm:prSet/>
      <dgm:spPr/>
      <dgm:t>
        <a:bodyPr/>
        <a:lstStyle/>
        <a:p>
          <a:endParaRPr lang="de-DE"/>
        </a:p>
      </dgm:t>
    </dgm:pt>
    <dgm:pt modelId="{C059C645-1731-444E-A20E-94CAF992C35C}">
      <dgm:prSet phldrT="[Text]" custT="1"/>
      <dgm:spPr/>
      <dgm:t>
        <a:bodyPr/>
        <a:lstStyle/>
        <a:p>
          <a:r>
            <a:rPr lang="de-DE" sz="2400" dirty="0" smtClean="0"/>
            <a:t>-An-</a:t>
          </a:r>
          <a:endParaRPr lang="de-DE" sz="2400" dirty="0"/>
        </a:p>
      </dgm:t>
    </dgm:pt>
    <dgm:pt modelId="{3CA8204A-A959-4F69-BECB-591912FD6C67}" type="parTrans" cxnId="{4FB6ED62-D695-40EF-B52A-67E1796363D0}">
      <dgm:prSet/>
      <dgm:spPr/>
      <dgm:t>
        <a:bodyPr/>
        <a:lstStyle/>
        <a:p>
          <a:endParaRPr lang="de-DE"/>
        </a:p>
      </dgm:t>
    </dgm:pt>
    <dgm:pt modelId="{BC956A33-FC61-49A8-AB41-A4CBB572011B}" type="sibTrans" cxnId="{4FB6ED62-D695-40EF-B52A-67E1796363D0}">
      <dgm:prSet/>
      <dgm:spPr/>
      <dgm:t>
        <a:bodyPr/>
        <a:lstStyle/>
        <a:p>
          <a:endParaRPr lang="de-DE"/>
        </a:p>
      </dgm:t>
    </dgm:pt>
    <dgm:pt modelId="{2052C839-AE95-452D-9C05-74F59996360E}">
      <dgm:prSet phldrT="[Text]" custT="1"/>
      <dgm:spPr/>
      <dgm:t>
        <a:bodyPr/>
        <a:lstStyle/>
        <a:p>
          <a:r>
            <a:rPr lang="de-DE" sz="2400" dirty="0" smtClean="0"/>
            <a:t>-</a:t>
          </a:r>
          <a:r>
            <a:rPr lang="de-DE" sz="2400" dirty="0" err="1" smtClean="0"/>
            <a:t>lich</a:t>
          </a:r>
          <a:r>
            <a:rPr lang="de-DE" sz="2400" dirty="0" smtClean="0"/>
            <a:t>-</a:t>
          </a:r>
          <a:endParaRPr lang="de-DE" sz="2400" dirty="0"/>
        </a:p>
      </dgm:t>
    </dgm:pt>
    <dgm:pt modelId="{0DF5DC2B-BDD2-4C4F-862B-AEC836B3F652}" type="parTrans" cxnId="{882D3464-159E-44C6-8DC5-382F957459BE}">
      <dgm:prSet/>
      <dgm:spPr/>
      <dgm:t>
        <a:bodyPr/>
        <a:lstStyle/>
        <a:p>
          <a:endParaRPr lang="de-DE"/>
        </a:p>
      </dgm:t>
    </dgm:pt>
    <dgm:pt modelId="{787D0828-A721-40F8-9152-020ED34E9EFB}" type="sibTrans" cxnId="{882D3464-159E-44C6-8DC5-382F957459BE}">
      <dgm:prSet/>
      <dgm:spPr/>
      <dgm:t>
        <a:bodyPr/>
        <a:lstStyle/>
        <a:p>
          <a:endParaRPr lang="de-DE"/>
        </a:p>
      </dgm:t>
    </dgm:pt>
    <dgm:pt modelId="{E2B2751D-E30B-4F91-887F-284DDAEAE94C}" type="pres">
      <dgm:prSet presAssocID="{4D958FBD-8E46-46FA-B0DD-7F4FCF321E55}" presName="Name0" presStyleCnt="0">
        <dgm:presLayoutVars>
          <dgm:dir/>
          <dgm:animLvl val="lvl"/>
          <dgm:resizeHandles val="exact"/>
        </dgm:presLayoutVars>
      </dgm:prSet>
      <dgm:spPr/>
      <dgm:t>
        <a:bodyPr/>
        <a:lstStyle/>
        <a:p>
          <a:endParaRPr lang="de-DE"/>
        </a:p>
      </dgm:t>
    </dgm:pt>
    <dgm:pt modelId="{2B07C1E0-BCE4-42DB-9171-37B3CAD8A60C}" type="pres">
      <dgm:prSet presAssocID="{4D958FBD-8E46-46FA-B0DD-7F4FCF321E55}" presName="tSp" presStyleCnt="0"/>
      <dgm:spPr/>
      <dgm:t>
        <a:bodyPr/>
        <a:lstStyle/>
        <a:p>
          <a:endParaRPr lang="de-DE"/>
        </a:p>
      </dgm:t>
    </dgm:pt>
    <dgm:pt modelId="{3FC6BF71-F302-40D8-8C33-68FE23C005AC}" type="pres">
      <dgm:prSet presAssocID="{4D958FBD-8E46-46FA-B0DD-7F4FCF321E55}" presName="bSp" presStyleCnt="0"/>
      <dgm:spPr/>
      <dgm:t>
        <a:bodyPr/>
        <a:lstStyle/>
        <a:p>
          <a:endParaRPr lang="de-DE"/>
        </a:p>
      </dgm:t>
    </dgm:pt>
    <dgm:pt modelId="{721DC13C-54E0-4670-A6C9-9E5E698346A6}" type="pres">
      <dgm:prSet presAssocID="{4D958FBD-8E46-46FA-B0DD-7F4FCF321E55}" presName="process" presStyleCnt="0"/>
      <dgm:spPr/>
      <dgm:t>
        <a:bodyPr/>
        <a:lstStyle/>
        <a:p>
          <a:endParaRPr lang="de-DE"/>
        </a:p>
      </dgm:t>
    </dgm:pt>
    <dgm:pt modelId="{E39E26C5-D1E2-40EE-9C1B-3E6012BAEB01}" type="pres">
      <dgm:prSet presAssocID="{B122DE22-6523-4A88-ACE6-37614A81FD73}" presName="composite1" presStyleCnt="0"/>
      <dgm:spPr/>
      <dgm:t>
        <a:bodyPr/>
        <a:lstStyle/>
        <a:p>
          <a:endParaRPr lang="de-DE"/>
        </a:p>
      </dgm:t>
    </dgm:pt>
    <dgm:pt modelId="{C9E3F9E7-7ADE-4730-A876-946EADF953D2}" type="pres">
      <dgm:prSet presAssocID="{B122DE22-6523-4A88-ACE6-37614A81FD73}" presName="dummyNode1" presStyleLbl="node1" presStyleIdx="0" presStyleCnt="3"/>
      <dgm:spPr/>
      <dgm:t>
        <a:bodyPr/>
        <a:lstStyle/>
        <a:p>
          <a:endParaRPr lang="de-DE"/>
        </a:p>
      </dgm:t>
    </dgm:pt>
    <dgm:pt modelId="{71BFFDAA-F742-4B84-BD62-96B25C530594}" type="pres">
      <dgm:prSet presAssocID="{B122DE22-6523-4A88-ACE6-37614A81FD73}" presName="childNode1" presStyleLbl="bgAcc1" presStyleIdx="0" presStyleCnt="3">
        <dgm:presLayoutVars>
          <dgm:bulletEnabled val="1"/>
        </dgm:presLayoutVars>
      </dgm:prSet>
      <dgm:spPr/>
      <dgm:t>
        <a:bodyPr/>
        <a:lstStyle/>
        <a:p>
          <a:endParaRPr lang="de-DE"/>
        </a:p>
      </dgm:t>
    </dgm:pt>
    <dgm:pt modelId="{6A20DBD7-BE68-462A-AF17-F4123221F8F4}" type="pres">
      <dgm:prSet presAssocID="{B122DE22-6523-4A88-ACE6-37614A81FD73}" presName="childNode1tx" presStyleLbl="bgAcc1" presStyleIdx="0" presStyleCnt="3">
        <dgm:presLayoutVars>
          <dgm:bulletEnabled val="1"/>
        </dgm:presLayoutVars>
      </dgm:prSet>
      <dgm:spPr/>
      <dgm:t>
        <a:bodyPr/>
        <a:lstStyle/>
        <a:p>
          <a:endParaRPr lang="de-DE"/>
        </a:p>
      </dgm:t>
    </dgm:pt>
    <dgm:pt modelId="{259CC1C7-C9A8-4F9C-B104-DC1984148296}" type="pres">
      <dgm:prSet presAssocID="{B122DE22-6523-4A88-ACE6-37614A81FD73}" presName="parentNode1" presStyleLbl="node1" presStyleIdx="0" presStyleCnt="3">
        <dgm:presLayoutVars>
          <dgm:chMax val="1"/>
          <dgm:bulletEnabled val="1"/>
        </dgm:presLayoutVars>
      </dgm:prSet>
      <dgm:spPr/>
      <dgm:t>
        <a:bodyPr/>
        <a:lstStyle/>
        <a:p>
          <a:endParaRPr lang="de-DE"/>
        </a:p>
      </dgm:t>
    </dgm:pt>
    <dgm:pt modelId="{1F78A820-288A-4E46-95E2-E1477485EC54}" type="pres">
      <dgm:prSet presAssocID="{B122DE22-6523-4A88-ACE6-37614A81FD73}" presName="connSite1" presStyleCnt="0"/>
      <dgm:spPr/>
      <dgm:t>
        <a:bodyPr/>
        <a:lstStyle/>
        <a:p>
          <a:endParaRPr lang="de-DE"/>
        </a:p>
      </dgm:t>
    </dgm:pt>
    <dgm:pt modelId="{1299CB67-CC5F-487F-9771-7CE56089390F}" type="pres">
      <dgm:prSet presAssocID="{577B41A6-5563-473E-8345-8487968E928C}" presName="Name9" presStyleLbl="sibTrans2D1" presStyleIdx="0" presStyleCnt="2"/>
      <dgm:spPr/>
      <dgm:t>
        <a:bodyPr/>
        <a:lstStyle/>
        <a:p>
          <a:endParaRPr lang="de-DE"/>
        </a:p>
      </dgm:t>
    </dgm:pt>
    <dgm:pt modelId="{40B34A3A-1FD6-4FFD-AD64-E3AED4B22BBB}" type="pres">
      <dgm:prSet presAssocID="{8A1EAE72-3A8F-493A-BCE2-9D25BF13AEA1}" presName="composite2" presStyleCnt="0"/>
      <dgm:spPr/>
      <dgm:t>
        <a:bodyPr/>
        <a:lstStyle/>
        <a:p>
          <a:endParaRPr lang="de-DE"/>
        </a:p>
      </dgm:t>
    </dgm:pt>
    <dgm:pt modelId="{82CD532A-60CA-4A66-B0EA-3677FACF18F9}" type="pres">
      <dgm:prSet presAssocID="{8A1EAE72-3A8F-493A-BCE2-9D25BF13AEA1}" presName="dummyNode2" presStyleLbl="node1" presStyleIdx="0" presStyleCnt="3"/>
      <dgm:spPr/>
      <dgm:t>
        <a:bodyPr/>
        <a:lstStyle/>
        <a:p>
          <a:endParaRPr lang="de-DE"/>
        </a:p>
      </dgm:t>
    </dgm:pt>
    <dgm:pt modelId="{CDDD8B3A-0C78-4FBD-A29C-2BA733EEF71D}" type="pres">
      <dgm:prSet presAssocID="{8A1EAE72-3A8F-493A-BCE2-9D25BF13AEA1}" presName="childNode2" presStyleLbl="bgAcc1" presStyleIdx="1" presStyleCnt="3" custScaleY="150778" custLinFactNeighborX="-1875" custLinFactNeighborY="14181">
        <dgm:presLayoutVars>
          <dgm:bulletEnabled val="1"/>
        </dgm:presLayoutVars>
      </dgm:prSet>
      <dgm:spPr/>
      <dgm:t>
        <a:bodyPr/>
        <a:lstStyle/>
        <a:p>
          <a:endParaRPr lang="de-DE"/>
        </a:p>
      </dgm:t>
    </dgm:pt>
    <dgm:pt modelId="{E834C3E8-7314-46CE-98F0-877B253B26F6}" type="pres">
      <dgm:prSet presAssocID="{8A1EAE72-3A8F-493A-BCE2-9D25BF13AEA1}" presName="childNode2tx" presStyleLbl="bgAcc1" presStyleIdx="1" presStyleCnt="3">
        <dgm:presLayoutVars>
          <dgm:bulletEnabled val="1"/>
        </dgm:presLayoutVars>
      </dgm:prSet>
      <dgm:spPr/>
      <dgm:t>
        <a:bodyPr/>
        <a:lstStyle/>
        <a:p>
          <a:endParaRPr lang="de-DE"/>
        </a:p>
      </dgm:t>
    </dgm:pt>
    <dgm:pt modelId="{FC4F54E4-5429-46EA-B1BB-D2A9E7771E99}" type="pres">
      <dgm:prSet presAssocID="{8A1EAE72-3A8F-493A-BCE2-9D25BF13AEA1}" presName="parentNode2" presStyleLbl="node1" presStyleIdx="1" presStyleCnt="3">
        <dgm:presLayoutVars>
          <dgm:chMax val="0"/>
          <dgm:bulletEnabled val="1"/>
        </dgm:presLayoutVars>
      </dgm:prSet>
      <dgm:spPr/>
      <dgm:t>
        <a:bodyPr/>
        <a:lstStyle/>
        <a:p>
          <a:endParaRPr lang="de-DE"/>
        </a:p>
      </dgm:t>
    </dgm:pt>
    <dgm:pt modelId="{69B327D4-3033-4B14-9EC6-F91B4D4653EA}" type="pres">
      <dgm:prSet presAssocID="{8A1EAE72-3A8F-493A-BCE2-9D25BF13AEA1}" presName="connSite2" presStyleCnt="0"/>
      <dgm:spPr/>
      <dgm:t>
        <a:bodyPr/>
        <a:lstStyle/>
        <a:p>
          <a:endParaRPr lang="de-DE"/>
        </a:p>
      </dgm:t>
    </dgm:pt>
    <dgm:pt modelId="{4CBE481A-EBA3-47C4-86AC-0F4B0F231876}" type="pres">
      <dgm:prSet presAssocID="{6D6AC74C-0DC0-4216-B687-900BB33E9151}" presName="Name18" presStyleLbl="sibTrans2D1" presStyleIdx="1" presStyleCnt="2"/>
      <dgm:spPr/>
      <dgm:t>
        <a:bodyPr/>
        <a:lstStyle/>
        <a:p>
          <a:endParaRPr lang="de-DE"/>
        </a:p>
      </dgm:t>
    </dgm:pt>
    <dgm:pt modelId="{0C693788-7FE7-4E96-9343-0AB9761F3E3E}" type="pres">
      <dgm:prSet presAssocID="{149C821F-2576-4DAB-ADC9-4A20BD503914}" presName="composite1" presStyleCnt="0"/>
      <dgm:spPr/>
      <dgm:t>
        <a:bodyPr/>
        <a:lstStyle/>
        <a:p>
          <a:endParaRPr lang="de-DE"/>
        </a:p>
      </dgm:t>
    </dgm:pt>
    <dgm:pt modelId="{6A67F49E-85AA-41D5-81FC-094E4F2C8E63}" type="pres">
      <dgm:prSet presAssocID="{149C821F-2576-4DAB-ADC9-4A20BD503914}" presName="dummyNode1" presStyleLbl="node1" presStyleIdx="1" presStyleCnt="3"/>
      <dgm:spPr/>
      <dgm:t>
        <a:bodyPr/>
        <a:lstStyle/>
        <a:p>
          <a:endParaRPr lang="de-DE"/>
        </a:p>
      </dgm:t>
    </dgm:pt>
    <dgm:pt modelId="{0254277E-B165-45C1-8E64-5D94E93A55B9}" type="pres">
      <dgm:prSet presAssocID="{149C821F-2576-4DAB-ADC9-4A20BD503914}" presName="childNode1" presStyleLbl="bgAcc1" presStyleIdx="2" presStyleCnt="3" custScaleY="126807" custLinFactNeighborX="459" custLinFactNeighborY="-30666">
        <dgm:presLayoutVars>
          <dgm:bulletEnabled val="1"/>
        </dgm:presLayoutVars>
      </dgm:prSet>
      <dgm:spPr/>
      <dgm:t>
        <a:bodyPr/>
        <a:lstStyle/>
        <a:p>
          <a:endParaRPr lang="de-DE"/>
        </a:p>
      </dgm:t>
    </dgm:pt>
    <dgm:pt modelId="{25B8C63E-AB20-4622-867F-18A7063DF02E}" type="pres">
      <dgm:prSet presAssocID="{149C821F-2576-4DAB-ADC9-4A20BD503914}" presName="childNode1tx" presStyleLbl="bgAcc1" presStyleIdx="2" presStyleCnt="3">
        <dgm:presLayoutVars>
          <dgm:bulletEnabled val="1"/>
        </dgm:presLayoutVars>
      </dgm:prSet>
      <dgm:spPr/>
      <dgm:t>
        <a:bodyPr/>
        <a:lstStyle/>
        <a:p>
          <a:endParaRPr lang="de-DE"/>
        </a:p>
      </dgm:t>
    </dgm:pt>
    <dgm:pt modelId="{FF5E4E4F-75E1-41EA-8FA9-E86BE8201906}" type="pres">
      <dgm:prSet presAssocID="{149C821F-2576-4DAB-ADC9-4A20BD503914}" presName="parentNode1" presStyleLbl="node1" presStyleIdx="2" presStyleCnt="3">
        <dgm:presLayoutVars>
          <dgm:chMax val="1"/>
          <dgm:bulletEnabled val="1"/>
        </dgm:presLayoutVars>
      </dgm:prSet>
      <dgm:spPr/>
      <dgm:t>
        <a:bodyPr/>
        <a:lstStyle/>
        <a:p>
          <a:endParaRPr lang="de-DE"/>
        </a:p>
      </dgm:t>
    </dgm:pt>
    <dgm:pt modelId="{8F85257F-D178-4419-B7D1-92EAF5D11506}" type="pres">
      <dgm:prSet presAssocID="{149C821F-2576-4DAB-ADC9-4A20BD503914}" presName="connSite1" presStyleCnt="0"/>
      <dgm:spPr/>
      <dgm:t>
        <a:bodyPr/>
        <a:lstStyle/>
        <a:p>
          <a:endParaRPr lang="de-DE"/>
        </a:p>
      </dgm:t>
    </dgm:pt>
  </dgm:ptLst>
  <dgm:cxnLst>
    <dgm:cxn modelId="{8D9C0BB8-5DB3-4108-BDB1-2BFA029DDBFB}" type="presOf" srcId="{58643588-0C67-42E7-A462-52C3544792F9}" destId="{71BFFDAA-F742-4B84-BD62-96B25C530594}" srcOrd="0" destOrd="1" presId="urn:microsoft.com/office/officeart/2005/8/layout/hProcess4"/>
    <dgm:cxn modelId="{144807F3-0FB2-4BED-941E-8EA0967FFEE8}" type="presOf" srcId="{149C821F-2576-4DAB-ADC9-4A20BD503914}" destId="{FF5E4E4F-75E1-41EA-8FA9-E86BE8201906}" srcOrd="0" destOrd="0" presId="urn:microsoft.com/office/officeart/2005/8/layout/hProcess4"/>
    <dgm:cxn modelId="{7A61F27E-9661-4866-A3E5-3E2032869926}" srcId="{4D958FBD-8E46-46FA-B0DD-7F4FCF321E55}" destId="{B122DE22-6523-4A88-ACE6-37614A81FD73}" srcOrd="0" destOrd="0" parTransId="{7E215CF3-08BF-49B1-A8BE-1C88724B03A6}" sibTransId="{577B41A6-5563-473E-8345-8487968E928C}"/>
    <dgm:cxn modelId="{9B77EB50-7114-4340-B1C1-59F9A26D62A1}" srcId="{8A1EAE72-3A8F-493A-BCE2-9D25BF13AEA1}" destId="{84665255-E657-4AB4-AB1D-7A12576D0FF2}" srcOrd="2" destOrd="0" parTransId="{FBBF9C01-7413-4BF0-960A-AF9627EE6D2A}" sibTransId="{3B60C793-F015-4804-8040-A9C75CDB3184}"/>
    <dgm:cxn modelId="{633F0B87-7EEE-4ED5-BF7D-C574FE46CBDD}" type="presOf" srcId="{577B41A6-5563-473E-8345-8487968E928C}" destId="{1299CB67-CC5F-487F-9771-7CE56089390F}" srcOrd="0" destOrd="0" presId="urn:microsoft.com/office/officeart/2005/8/layout/hProcess4"/>
    <dgm:cxn modelId="{A0C56B16-CF8D-4349-A63A-6A1E327D8070}" srcId="{B122DE22-6523-4A88-ACE6-37614A81FD73}" destId="{6E6EFC55-6FAE-40CC-8069-971B39CB9E7C}" srcOrd="0" destOrd="0" parTransId="{B63E46D8-AFB2-462F-94C6-042932A001D1}" sibTransId="{8DD1EB44-0686-4693-90CB-49DCB9F2970A}"/>
    <dgm:cxn modelId="{4FB6ED62-D695-40EF-B52A-67E1796363D0}" srcId="{149C821F-2576-4DAB-ADC9-4A20BD503914}" destId="{C059C645-1731-444E-A20E-94CAF992C35C}" srcOrd="1" destOrd="0" parTransId="{3CA8204A-A959-4F69-BECB-591912FD6C67}" sibTransId="{BC956A33-FC61-49A8-AB41-A4CBB572011B}"/>
    <dgm:cxn modelId="{6DDF769E-C379-4705-9735-3825EA2279B0}" type="presOf" srcId="{C059C645-1731-444E-A20E-94CAF992C35C}" destId="{0254277E-B165-45C1-8E64-5D94E93A55B9}" srcOrd="0" destOrd="1" presId="urn:microsoft.com/office/officeart/2005/8/layout/hProcess4"/>
    <dgm:cxn modelId="{4C4B9F2F-3D05-40AC-B19E-B444C26C4493}" type="presOf" srcId="{A4DBC8E2-693B-4824-9E1C-D970EE2DD4BE}" destId="{25B8C63E-AB20-4622-867F-18A7063DF02E}" srcOrd="1" destOrd="0" presId="urn:microsoft.com/office/officeart/2005/8/layout/hProcess4"/>
    <dgm:cxn modelId="{A2EE2947-BA19-4EE4-B39B-A59C5DDC9FD8}" type="presOf" srcId="{800979A0-9AB2-4F14-8758-47856C6DD1EB}" destId="{CDDD8B3A-0C78-4FBD-A29C-2BA733EEF71D}" srcOrd="0" destOrd="1" presId="urn:microsoft.com/office/officeart/2005/8/layout/hProcess4"/>
    <dgm:cxn modelId="{5C2625DD-A759-4E32-8C0F-77F78EC45C91}" srcId="{8A1EAE72-3A8F-493A-BCE2-9D25BF13AEA1}" destId="{309390F5-48C4-497F-A130-69497DA54F0C}" srcOrd="0" destOrd="0" parTransId="{7285C8D6-E0D8-4C6F-B61C-308A41DF8C07}" sibTransId="{C0B271E5-392C-43FF-B45A-66EFB3F25370}"/>
    <dgm:cxn modelId="{714FF05C-27DB-4329-B1C1-1F8F17335AE8}" type="presOf" srcId="{58643588-0C67-42E7-A462-52C3544792F9}" destId="{6A20DBD7-BE68-462A-AF17-F4123221F8F4}" srcOrd="1" destOrd="1" presId="urn:microsoft.com/office/officeart/2005/8/layout/hProcess4"/>
    <dgm:cxn modelId="{04E8012D-5A27-46BF-BC69-63C2B0B5F495}" type="presOf" srcId="{84665255-E657-4AB4-AB1D-7A12576D0FF2}" destId="{CDDD8B3A-0C78-4FBD-A29C-2BA733EEF71D}" srcOrd="0" destOrd="2" presId="urn:microsoft.com/office/officeart/2005/8/layout/hProcess4"/>
    <dgm:cxn modelId="{57065AF8-B191-4B50-9F14-1F590E187A25}" type="presOf" srcId="{B122DE22-6523-4A88-ACE6-37614A81FD73}" destId="{259CC1C7-C9A8-4F9C-B104-DC1984148296}" srcOrd="0" destOrd="0" presId="urn:microsoft.com/office/officeart/2005/8/layout/hProcess4"/>
    <dgm:cxn modelId="{36044B77-9FF2-45C0-966B-337DE22FCAFB}" type="presOf" srcId="{800979A0-9AB2-4F14-8758-47856C6DD1EB}" destId="{E834C3E8-7314-46CE-98F0-877B253B26F6}" srcOrd="1" destOrd="1" presId="urn:microsoft.com/office/officeart/2005/8/layout/hProcess4"/>
    <dgm:cxn modelId="{55B17E55-A89A-4C31-8D0C-D61D39FE7A2A}" type="presOf" srcId="{4D958FBD-8E46-46FA-B0DD-7F4FCF321E55}" destId="{E2B2751D-E30B-4F91-887F-284DDAEAE94C}" srcOrd="0" destOrd="0" presId="urn:microsoft.com/office/officeart/2005/8/layout/hProcess4"/>
    <dgm:cxn modelId="{59D8375F-2762-4E49-BFE5-DD4735F23ED4}" srcId="{149C821F-2576-4DAB-ADC9-4A20BD503914}" destId="{2EFD2F21-1DC5-4AD8-B725-478E41B182BF}" srcOrd="2" destOrd="0" parTransId="{BA025C46-D57B-4B88-9174-39F85EC60812}" sibTransId="{452A05BB-4E70-4860-8DD8-57F18291E29C}"/>
    <dgm:cxn modelId="{DE01934C-E8F5-412E-8A63-E6C09A824441}" type="presOf" srcId="{C059C645-1731-444E-A20E-94CAF992C35C}" destId="{25B8C63E-AB20-4622-867F-18A7063DF02E}" srcOrd="1" destOrd="1" presId="urn:microsoft.com/office/officeart/2005/8/layout/hProcess4"/>
    <dgm:cxn modelId="{EF85BB1E-6EE3-4A78-87B1-019D1A758D7F}" type="presOf" srcId="{2EFD2F21-1DC5-4AD8-B725-478E41B182BF}" destId="{0254277E-B165-45C1-8E64-5D94E93A55B9}" srcOrd="0" destOrd="2" presId="urn:microsoft.com/office/officeart/2005/8/layout/hProcess4"/>
    <dgm:cxn modelId="{8B95B124-520D-4F6D-9FED-BEF7D49D1849}" type="presOf" srcId="{2052C839-AE95-452D-9C05-74F59996360E}" destId="{0254277E-B165-45C1-8E64-5D94E93A55B9}" srcOrd="0" destOrd="3" presId="urn:microsoft.com/office/officeart/2005/8/layout/hProcess4"/>
    <dgm:cxn modelId="{B2F532B8-D9C8-4896-B46D-D33C8ED8499B}" srcId="{149C821F-2576-4DAB-ADC9-4A20BD503914}" destId="{A4DBC8E2-693B-4824-9E1C-D970EE2DD4BE}" srcOrd="0" destOrd="0" parTransId="{74AF23CB-127A-4AD0-894F-2DE12404591C}" sibTransId="{F5EB401A-6C3A-41DE-B8C9-7DE1C88FC01D}"/>
    <dgm:cxn modelId="{954C6838-4BFF-4930-A77A-9D9923B3016D}" type="presOf" srcId="{6D6AC74C-0DC0-4216-B687-900BB33E9151}" destId="{4CBE481A-EBA3-47C4-86AC-0F4B0F231876}" srcOrd="0" destOrd="0" presId="urn:microsoft.com/office/officeart/2005/8/layout/hProcess4"/>
    <dgm:cxn modelId="{A9EE4EA7-57AE-4AEF-8274-92B095B1C07E}" type="presOf" srcId="{8A1EAE72-3A8F-493A-BCE2-9D25BF13AEA1}" destId="{FC4F54E4-5429-46EA-B1BB-D2A9E7771E99}" srcOrd="0" destOrd="0" presId="urn:microsoft.com/office/officeart/2005/8/layout/hProcess4"/>
    <dgm:cxn modelId="{2DC2878F-9B27-48D6-9428-96360E4A52D1}" type="presOf" srcId="{6E6EFC55-6FAE-40CC-8069-971B39CB9E7C}" destId="{6A20DBD7-BE68-462A-AF17-F4123221F8F4}" srcOrd="1" destOrd="0" presId="urn:microsoft.com/office/officeart/2005/8/layout/hProcess4"/>
    <dgm:cxn modelId="{912A1F3A-8FFC-4B21-AAE0-195CC60E5848}" type="presOf" srcId="{2EFD2F21-1DC5-4AD8-B725-478E41B182BF}" destId="{25B8C63E-AB20-4622-867F-18A7063DF02E}" srcOrd="1" destOrd="2" presId="urn:microsoft.com/office/officeart/2005/8/layout/hProcess4"/>
    <dgm:cxn modelId="{A3EB9ED9-E030-4164-9D1B-19957903CE36}" type="presOf" srcId="{84665255-E657-4AB4-AB1D-7A12576D0FF2}" destId="{E834C3E8-7314-46CE-98F0-877B253B26F6}" srcOrd="1" destOrd="2" presId="urn:microsoft.com/office/officeart/2005/8/layout/hProcess4"/>
    <dgm:cxn modelId="{C3BF95E6-3E5E-4F55-95B8-7A59FC8CCA65}" srcId="{4D958FBD-8E46-46FA-B0DD-7F4FCF321E55}" destId="{8A1EAE72-3A8F-493A-BCE2-9D25BF13AEA1}" srcOrd="1" destOrd="0" parTransId="{C340669C-5012-4911-9739-9A96C2450143}" sibTransId="{6D6AC74C-0DC0-4216-B687-900BB33E9151}"/>
    <dgm:cxn modelId="{65010D68-1C4D-4A78-9CDC-EEA9280C7D23}" type="presOf" srcId="{309390F5-48C4-497F-A130-69497DA54F0C}" destId="{CDDD8B3A-0C78-4FBD-A29C-2BA733EEF71D}" srcOrd="0" destOrd="0" presId="urn:microsoft.com/office/officeart/2005/8/layout/hProcess4"/>
    <dgm:cxn modelId="{9630819C-35F5-4443-B507-E087638161AF}" type="presOf" srcId="{2052C839-AE95-452D-9C05-74F59996360E}" destId="{25B8C63E-AB20-4622-867F-18A7063DF02E}" srcOrd="1" destOrd="3" presId="urn:microsoft.com/office/officeart/2005/8/layout/hProcess4"/>
    <dgm:cxn modelId="{BF2D3613-DCFE-4500-8B8C-A80D10C1FA04}" type="presOf" srcId="{6E6EFC55-6FAE-40CC-8069-971B39CB9E7C}" destId="{71BFFDAA-F742-4B84-BD62-96B25C530594}" srcOrd="0" destOrd="0" presId="urn:microsoft.com/office/officeart/2005/8/layout/hProcess4"/>
    <dgm:cxn modelId="{882D3464-159E-44C6-8DC5-382F957459BE}" srcId="{149C821F-2576-4DAB-ADC9-4A20BD503914}" destId="{2052C839-AE95-452D-9C05-74F59996360E}" srcOrd="3" destOrd="0" parTransId="{0DF5DC2B-BDD2-4C4F-862B-AEC836B3F652}" sibTransId="{787D0828-A721-40F8-9152-020ED34E9EFB}"/>
    <dgm:cxn modelId="{5FD5D3B3-3F7A-4805-8EFD-F0C804892C55}" srcId="{B122DE22-6523-4A88-ACE6-37614A81FD73}" destId="{58643588-0C67-42E7-A462-52C3544792F9}" srcOrd="1" destOrd="0" parTransId="{851A0387-CC45-4507-A799-3F222C7A237A}" sibTransId="{62EA1662-E932-4BF7-A9A7-D77CAF50BB9F}"/>
    <dgm:cxn modelId="{CF2E7003-92A7-4F62-9073-504149C2F73E}" srcId="{8A1EAE72-3A8F-493A-BCE2-9D25BF13AEA1}" destId="{800979A0-9AB2-4F14-8758-47856C6DD1EB}" srcOrd="1" destOrd="0" parTransId="{69DE549D-A25A-4652-9950-670CB495B10A}" sibTransId="{4933356F-CEB2-47B8-BF22-E92D337A0A9C}"/>
    <dgm:cxn modelId="{DA2E9ABC-74EB-4234-BAA3-C27097CCC30D}" type="presOf" srcId="{A4DBC8E2-693B-4824-9E1C-D970EE2DD4BE}" destId="{0254277E-B165-45C1-8E64-5D94E93A55B9}" srcOrd="0" destOrd="0" presId="urn:microsoft.com/office/officeart/2005/8/layout/hProcess4"/>
    <dgm:cxn modelId="{D9FA7F9E-8EB4-4DF8-B8E9-3B0C428C7EEA}" type="presOf" srcId="{309390F5-48C4-497F-A130-69497DA54F0C}" destId="{E834C3E8-7314-46CE-98F0-877B253B26F6}" srcOrd="1" destOrd="0" presId="urn:microsoft.com/office/officeart/2005/8/layout/hProcess4"/>
    <dgm:cxn modelId="{E820C6E3-5C54-422C-A864-D2B69B7F4FF3}" srcId="{4D958FBD-8E46-46FA-B0DD-7F4FCF321E55}" destId="{149C821F-2576-4DAB-ADC9-4A20BD503914}" srcOrd="2" destOrd="0" parTransId="{B1E9EE59-B5E5-4925-89EE-EA1447B9502E}" sibTransId="{D2AC3DE9-E865-4DC8-B6F7-81DBD04678B9}"/>
    <dgm:cxn modelId="{D2014608-0171-4257-9B9E-BA6E4262872F}" type="presParOf" srcId="{E2B2751D-E30B-4F91-887F-284DDAEAE94C}" destId="{2B07C1E0-BCE4-42DB-9171-37B3CAD8A60C}" srcOrd="0" destOrd="0" presId="urn:microsoft.com/office/officeart/2005/8/layout/hProcess4"/>
    <dgm:cxn modelId="{88E20C77-8920-4AF3-91B0-6D9D87F433FE}" type="presParOf" srcId="{E2B2751D-E30B-4F91-887F-284DDAEAE94C}" destId="{3FC6BF71-F302-40D8-8C33-68FE23C005AC}" srcOrd="1" destOrd="0" presId="urn:microsoft.com/office/officeart/2005/8/layout/hProcess4"/>
    <dgm:cxn modelId="{4516A9B9-E45F-4C04-8BB2-007EEC83D368}" type="presParOf" srcId="{E2B2751D-E30B-4F91-887F-284DDAEAE94C}" destId="{721DC13C-54E0-4670-A6C9-9E5E698346A6}" srcOrd="2" destOrd="0" presId="urn:microsoft.com/office/officeart/2005/8/layout/hProcess4"/>
    <dgm:cxn modelId="{E850A79A-BF2A-4DB5-B426-FC0E67D38C36}" type="presParOf" srcId="{721DC13C-54E0-4670-A6C9-9E5E698346A6}" destId="{E39E26C5-D1E2-40EE-9C1B-3E6012BAEB01}" srcOrd="0" destOrd="0" presId="urn:microsoft.com/office/officeart/2005/8/layout/hProcess4"/>
    <dgm:cxn modelId="{98159FC1-66A1-4D44-8721-B14C57B0E56A}" type="presParOf" srcId="{E39E26C5-D1E2-40EE-9C1B-3E6012BAEB01}" destId="{C9E3F9E7-7ADE-4730-A876-946EADF953D2}" srcOrd="0" destOrd="0" presId="urn:microsoft.com/office/officeart/2005/8/layout/hProcess4"/>
    <dgm:cxn modelId="{4DB18598-26F0-4873-8EFF-B38C2A956E69}" type="presParOf" srcId="{E39E26C5-D1E2-40EE-9C1B-3E6012BAEB01}" destId="{71BFFDAA-F742-4B84-BD62-96B25C530594}" srcOrd="1" destOrd="0" presId="urn:microsoft.com/office/officeart/2005/8/layout/hProcess4"/>
    <dgm:cxn modelId="{85C2048C-68FE-480D-95F9-507854C60F52}" type="presParOf" srcId="{E39E26C5-D1E2-40EE-9C1B-3E6012BAEB01}" destId="{6A20DBD7-BE68-462A-AF17-F4123221F8F4}" srcOrd="2" destOrd="0" presId="urn:microsoft.com/office/officeart/2005/8/layout/hProcess4"/>
    <dgm:cxn modelId="{7D2767FA-77BE-4F96-B520-86BBE2D7D661}" type="presParOf" srcId="{E39E26C5-D1E2-40EE-9C1B-3E6012BAEB01}" destId="{259CC1C7-C9A8-4F9C-B104-DC1984148296}" srcOrd="3" destOrd="0" presId="urn:microsoft.com/office/officeart/2005/8/layout/hProcess4"/>
    <dgm:cxn modelId="{2F6B1195-E58F-4D70-991B-5E98B86D80FC}" type="presParOf" srcId="{E39E26C5-D1E2-40EE-9C1B-3E6012BAEB01}" destId="{1F78A820-288A-4E46-95E2-E1477485EC54}" srcOrd="4" destOrd="0" presId="urn:microsoft.com/office/officeart/2005/8/layout/hProcess4"/>
    <dgm:cxn modelId="{68818C5A-64B9-4685-8117-FE95AB7FE407}" type="presParOf" srcId="{721DC13C-54E0-4670-A6C9-9E5E698346A6}" destId="{1299CB67-CC5F-487F-9771-7CE56089390F}" srcOrd="1" destOrd="0" presId="urn:microsoft.com/office/officeart/2005/8/layout/hProcess4"/>
    <dgm:cxn modelId="{DDC6D7F2-0591-4FA7-9D0C-0CB852CFD509}" type="presParOf" srcId="{721DC13C-54E0-4670-A6C9-9E5E698346A6}" destId="{40B34A3A-1FD6-4FFD-AD64-E3AED4B22BBB}" srcOrd="2" destOrd="0" presId="urn:microsoft.com/office/officeart/2005/8/layout/hProcess4"/>
    <dgm:cxn modelId="{3D3857C4-6FE2-4395-A8BC-862CCB506AA9}" type="presParOf" srcId="{40B34A3A-1FD6-4FFD-AD64-E3AED4B22BBB}" destId="{82CD532A-60CA-4A66-B0EA-3677FACF18F9}" srcOrd="0" destOrd="0" presId="urn:microsoft.com/office/officeart/2005/8/layout/hProcess4"/>
    <dgm:cxn modelId="{CFEA8D39-D325-4F54-BC98-BD58716767E8}" type="presParOf" srcId="{40B34A3A-1FD6-4FFD-AD64-E3AED4B22BBB}" destId="{CDDD8B3A-0C78-4FBD-A29C-2BA733EEF71D}" srcOrd="1" destOrd="0" presId="urn:microsoft.com/office/officeart/2005/8/layout/hProcess4"/>
    <dgm:cxn modelId="{883FFBB2-FB35-4A60-ABC3-3291B94CF5AE}" type="presParOf" srcId="{40B34A3A-1FD6-4FFD-AD64-E3AED4B22BBB}" destId="{E834C3E8-7314-46CE-98F0-877B253B26F6}" srcOrd="2" destOrd="0" presId="urn:microsoft.com/office/officeart/2005/8/layout/hProcess4"/>
    <dgm:cxn modelId="{35D89F0A-FC92-47CB-9304-FA5E5EB61BE3}" type="presParOf" srcId="{40B34A3A-1FD6-4FFD-AD64-E3AED4B22BBB}" destId="{FC4F54E4-5429-46EA-B1BB-D2A9E7771E99}" srcOrd="3" destOrd="0" presId="urn:microsoft.com/office/officeart/2005/8/layout/hProcess4"/>
    <dgm:cxn modelId="{96D4D070-AC22-4195-9AAE-B655150BE01C}" type="presParOf" srcId="{40B34A3A-1FD6-4FFD-AD64-E3AED4B22BBB}" destId="{69B327D4-3033-4B14-9EC6-F91B4D4653EA}" srcOrd="4" destOrd="0" presId="urn:microsoft.com/office/officeart/2005/8/layout/hProcess4"/>
    <dgm:cxn modelId="{A50FD055-939A-4D11-96C4-63D08470249C}" type="presParOf" srcId="{721DC13C-54E0-4670-A6C9-9E5E698346A6}" destId="{4CBE481A-EBA3-47C4-86AC-0F4B0F231876}" srcOrd="3" destOrd="0" presId="urn:microsoft.com/office/officeart/2005/8/layout/hProcess4"/>
    <dgm:cxn modelId="{BEC7B30A-55C1-4349-81CB-4B7360832C87}" type="presParOf" srcId="{721DC13C-54E0-4670-A6C9-9E5E698346A6}" destId="{0C693788-7FE7-4E96-9343-0AB9761F3E3E}" srcOrd="4" destOrd="0" presId="urn:microsoft.com/office/officeart/2005/8/layout/hProcess4"/>
    <dgm:cxn modelId="{612AC557-B29B-4C63-A4AC-D337C63B34B9}" type="presParOf" srcId="{0C693788-7FE7-4E96-9343-0AB9761F3E3E}" destId="{6A67F49E-85AA-41D5-81FC-094E4F2C8E63}" srcOrd="0" destOrd="0" presId="urn:microsoft.com/office/officeart/2005/8/layout/hProcess4"/>
    <dgm:cxn modelId="{15F90815-273D-4B2F-B037-E1DF3E7DE272}" type="presParOf" srcId="{0C693788-7FE7-4E96-9343-0AB9761F3E3E}" destId="{0254277E-B165-45C1-8E64-5D94E93A55B9}" srcOrd="1" destOrd="0" presId="urn:microsoft.com/office/officeart/2005/8/layout/hProcess4"/>
    <dgm:cxn modelId="{82B4A02C-E45E-4965-BF7F-8D473FF5D03C}" type="presParOf" srcId="{0C693788-7FE7-4E96-9343-0AB9761F3E3E}" destId="{25B8C63E-AB20-4622-867F-18A7063DF02E}" srcOrd="2" destOrd="0" presId="urn:microsoft.com/office/officeart/2005/8/layout/hProcess4"/>
    <dgm:cxn modelId="{A02C826E-B5F9-42C1-86F0-CFF568D06CC2}" type="presParOf" srcId="{0C693788-7FE7-4E96-9343-0AB9761F3E3E}" destId="{FF5E4E4F-75E1-41EA-8FA9-E86BE8201906}" srcOrd="3" destOrd="0" presId="urn:microsoft.com/office/officeart/2005/8/layout/hProcess4"/>
    <dgm:cxn modelId="{A679BB4E-BC66-45E7-9853-3CC58A75AEEA}" type="presParOf" srcId="{0C693788-7FE7-4E96-9343-0AB9761F3E3E}" destId="{8F85257F-D178-4419-B7D1-92EAF5D11506}" srcOrd="4" destOrd="0" presId="urn:microsoft.com/office/officeart/2005/8/layout/h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0.xml><?xml version="1.0" encoding="utf-8"?>
<dgm:dataModel xmlns:dgm="http://schemas.openxmlformats.org/drawingml/2006/diagram" xmlns:a="http://schemas.openxmlformats.org/drawingml/2006/main">
  <dgm:ptLst>
    <dgm:pt modelId="{191D255F-4926-420B-971D-FD061CDE7E37}" type="doc">
      <dgm:prSet loTypeId="urn:microsoft.com/office/officeart/2005/8/layout/default#93" loCatId="list" qsTypeId="urn:microsoft.com/office/officeart/2005/8/quickstyle/3d2" qsCatId="3D" csTypeId="urn:microsoft.com/office/officeart/2005/8/colors/accent1_2" csCatId="accent1" phldr="1"/>
      <dgm:spPr/>
      <dgm:t>
        <a:bodyPr/>
        <a:lstStyle/>
        <a:p>
          <a:endParaRPr lang="de-DE"/>
        </a:p>
      </dgm:t>
    </dgm:pt>
    <dgm:pt modelId="{338F3E0C-E11F-4BE4-A380-FE7A7D1D3918}">
      <dgm:prSet phldrT="[Text]" custT="1"/>
      <dgm:spPr/>
      <dgm:t>
        <a:bodyPr/>
        <a:lstStyle/>
        <a:p>
          <a:r>
            <a:rPr lang="de-DE" sz="2200" b="1" dirty="0" smtClean="0"/>
            <a:t>NOTA: Die Veränderung von </a:t>
          </a:r>
          <a:r>
            <a:rPr lang="de-DE" sz="2200" b="1" dirty="0" smtClean="0">
              <a:sym typeface="Symbol"/>
            </a:rPr>
            <a:t></a:t>
          </a:r>
          <a:r>
            <a:rPr lang="de-DE" sz="2200" b="1" dirty="0" smtClean="0"/>
            <a:t>2 kann affizierend (Gegebenes wir verändert) und effizierend (etwas wird als durch die Handlung gegeben konstruiert):</a:t>
          </a:r>
          <a:endParaRPr lang="de-DE" sz="2200" dirty="0"/>
        </a:p>
      </dgm:t>
    </dgm:pt>
    <dgm:pt modelId="{739041DB-FFDB-4731-B84D-5F497D949FBE}" type="parTrans" cxnId="{1280E3FC-B946-4AA5-938C-E0EBB9A0BF6B}">
      <dgm:prSet/>
      <dgm:spPr/>
      <dgm:t>
        <a:bodyPr/>
        <a:lstStyle/>
        <a:p>
          <a:endParaRPr lang="de-DE"/>
        </a:p>
      </dgm:t>
    </dgm:pt>
    <dgm:pt modelId="{FEB917F5-9E9B-4015-AF31-C7CD136D712D}" type="sibTrans" cxnId="{1280E3FC-B946-4AA5-938C-E0EBB9A0BF6B}">
      <dgm:prSet/>
      <dgm:spPr/>
      <dgm:t>
        <a:bodyPr/>
        <a:lstStyle/>
        <a:p>
          <a:endParaRPr lang="de-DE"/>
        </a:p>
      </dgm:t>
    </dgm:pt>
    <dgm:pt modelId="{225BFEC9-A411-4659-9693-5D5C6AF82ACB}" type="pres">
      <dgm:prSet presAssocID="{191D255F-4926-420B-971D-FD061CDE7E37}" presName="diagram" presStyleCnt="0">
        <dgm:presLayoutVars>
          <dgm:dir/>
          <dgm:resizeHandles val="exact"/>
        </dgm:presLayoutVars>
      </dgm:prSet>
      <dgm:spPr/>
      <dgm:t>
        <a:bodyPr/>
        <a:lstStyle/>
        <a:p>
          <a:endParaRPr lang="de-DE"/>
        </a:p>
      </dgm:t>
    </dgm:pt>
    <dgm:pt modelId="{287354FA-DB74-4232-8FDA-3C0375543B02}" type="pres">
      <dgm:prSet presAssocID="{338F3E0C-E11F-4BE4-A380-FE7A7D1D3918}" presName="node" presStyleLbl="node1" presStyleIdx="0" presStyleCnt="1" custScaleX="448385">
        <dgm:presLayoutVars>
          <dgm:bulletEnabled val="1"/>
        </dgm:presLayoutVars>
      </dgm:prSet>
      <dgm:spPr/>
      <dgm:t>
        <a:bodyPr/>
        <a:lstStyle/>
        <a:p>
          <a:endParaRPr lang="de-DE"/>
        </a:p>
      </dgm:t>
    </dgm:pt>
  </dgm:ptLst>
  <dgm:cxnLst>
    <dgm:cxn modelId="{EBAD4A34-721E-4054-BA82-099638C17584}" type="presOf" srcId="{191D255F-4926-420B-971D-FD061CDE7E37}" destId="{225BFEC9-A411-4659-9693-5D5C6AF82ACB}" srcOrd="0" destOrd="0" presId="urn:microsoft.com/office/officeart/2005/8/layout/default#93"/>
    <dgm:cxn modelId="{0DE12E6C-280D-4D3C-A3A1-DB0FBCA96B7B}" type="presOf" srcId="{338F3E0C-E11F-4BE4-A380-FE7A7D1D3918}" destId="{287354FA-DB74-4232-8FDA-3C0375543B02}" srcOrd="0" destOrd="0" presId="urn:microsoft.com/office/officeart/2005/8/layout/default#93"/>
    <dgm:cxn modelId="{1280E3FC-B946-4AA5-938C-E0EBB9A0BF6B}" srcId="{191D255F-4926-420B-971D-FD061CDE7E37}" destId="{338F3E0C-E11F-4BE4-A380-FE7A7D1D3918}" srcOrd="0" destOrd="0" parTransId="{739041DB-FFDB-4731-B84D-5F497D949FBE}" sibTransId="{FEB917F5-9E9B-4015-AF31-C7CD136D712D}"/>
    <dgm:cxn modelId="{7A4A39A3-E5EA-4C33-859E-28512453B1F4}" type="presParOf" srcId="{225BFEC9-A411-4659-9693-5D5C6AF82ACB}" destId="{287354FA-DB74-4232-8FDA-3C0375543B02}" srcOrd="0" destOrd="0" presId="urn:microsoft.com/office/officeart/2005/8/layout/default#9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1.xml><?xml version="1.0" encoding="utf-8"?>
<dgm:dataModel xmlns:dgm="http://schemas.openxmlformats.org/drawingml/2006/diagram" xmlns:a="http://schemas.openxmlformats.org/drawingml/2006/main">
  <dgm:ptLst>
    <dgm:pt modelId="{33DBA66A-4882-409B-B1FF-65B43A5CC2EC}" type="doc">
      <dgm:prSet loTypeId="urn:microsoft.com/office/officeart/2005/8/layout/default#94" loCatId="list" qsTypeId="urn:microsoft.com/office/officeart/2005/8/quickstyle/simple3" qsCatId="simple" csTypeId="urn:microsoft.com/office/officeart/2005/8/colors/accent1_2" csCatId="accent1" phldr="1"/>
      <dgm:spPr/>
      <dgm:t>
        <a:bodyPr/>
        <a:lstStyle/>
        <a:p>
          <a:endParaRPr lang="de-DE"/>
        </a:p>
      </dgm:t>
    </dgm:pt>
    <dgm:pt modelId="{A5886D6D-9877-42BE-BD12-D29AC15AF334}">
      <dgm:prSet custT="1"/>
      <dgm:spPr/>
      <dgm:t>
        <a:bodyPr/>
        <a:lstStyle/>
        <a:p>
          <a:r>
            <a:rPr lang="de-DE" sz="2200" b="1" dirty="0" smtClean="0"/>
            <a:t>4. Betroffenheit: Ein </a:t>
          </a:r>
          <a:r>
            <a:rPr lang="de-DE" sz="2200" b="1" dirty="0" smtClean="0">
              <a:sym typeface="Symbol"/>
            </a:rPr>
            <a:t></a:t>
          </a:r>
          <a:r>
            <a:rPr lang="de-DE" sz="2200" b="1" baseline="-25000" dirty="0" smtClean="0"/>
            <a:t>1</a:t>
          </a:r>
          <a:r>
            <a:rPr lang="de-DE" sz="2200" b="1" dirty="0" smtClean="0"/>
            <a:t> wird einem </a:t>
          </a:r>
          <a:r>
            <a:rPr lang="de-DE" sz="2200" b="1" dirty="0" smtClean="0">
              <a:sym typeface="Symbol"/>
            </a:rPr>
            <a:t></a:t>
          </a:r>
          <a:r>
            <a:rPr lang="de-DE" sz="2200" b="1" baseline="-25000" dirty="0" smtClean="0"/>
            <a:t>2</a:t>
          </a:r>
          <a:r>
            <a:rPr lang="de-DE" sz="2200" b="1" dirty="0" smtClean="0"/>
            <a:t> zugeordnet, wobei die Wahrnehmung der Veränderung von </a:t>
          </a:r>
          <a:r>
            <a:rPr lang="de-DE" sz="2200" b="1" dirty="0" smtClean="0">
              <a:sym typeface="Symbol"/>
            </a:rPr>
            <a:t></a:t>
          </a:r>
          <a:r>
            <a:rPr lang="de-DE" sz="2200" b="1" baseline="-25000" dirty="0" smtClean="0"/>
            <a:t>1</a:t>
          </a:r>
          <a:r>
            <a:rPr lang="de-DE" sz="2200" b="1" dirty="0" smtClean="0"/>
            <a:t> bedingt </a:t>
          </a:r>
          <a:r>
            <a:rPr lang="de-DE" sz="2200" b="1" i="1" dirty="0" smtClean="0"/>
            <a:t>durch </a:t>
          </a:r>
          <a:r>
            <a:rPr lang="de-DE" sz="2200" b="1" dirty="0" smtClean="0">
              <a:sym typeface="Symbol"/>
            </a:rPr>
            <a:t></a:t>
          </a:r>
          <a:r>
            <a:rPr lang="de-DE" sz="2200" b="1" baseline="-25000" dirty="0" smtClean="0"/>
            <a:t>2</a:t>
          </a:r>
          <a:r>
            <a:rPr lang="de-DE" sz="2200" b="1" dirty="0" smtClean="0"/>
            <a:t> als 'Betroffenheit' konstruiert wird:</a:t>
          </a:r>
          <a:endParaRPr lang="de-DE" sz="2200" dirty="0"/>
        </a:p>
      </dgm:t>
    </dgm:pt>
    <dgm:pt modelId="{AC45F8D7-A372-461B-BA53-E13C0595F435}" type="parTrans" cxnId="{5296CCA9-B404-4205-BAB0-75D18AD97D2A}">
      <dgm:prSet/>
      <dgm:spPr/>
      <dgm:t>
        <a:bodyPr/>
        <a:lstStyle/>
        <a:p>
          <a:endParaRPr lang="de-DE"/>
        </a:p>
      </dgm:t>
    </dgm:pt>
    <dgm:pt modelId="{7D67C506-0716-46BB-A005-15C3F9546C6C}" type="sibTrans" cxnId="{5296CCA9-B404-4205-BAB0-75D18AD97D2A}">
      <dgm:prSet/>
      <dgm:spPr/>
      <dgm:t>
        <a:bodyPr/>
        <a:lstStyle/>
        <a:p>
          <a:endParaRPr lang="de-DE"/>
        </a:p>
      </dgm:t>
    </dgm:pt>
    <dgm:pt modelId="{98DD1741-07A7-430D-BE98-4B0F0F8852F3}" type="pres">
      <dgm:prSet presAssocID="{33DBA66A-4882-409B-B1FF-65B43A5CC2EC}" presName="diagram" presStyleCnt="0">
        <dgm:presLayoutVars>
          <dgm:dir/>
          <dgm:resizeHandles val="exact"/>
        </dgm:presLayoutVars>
      </dgm:prSet>
      <dgm:spPr/>
      <dgm:t>
        <a:bodyPr/>
        <a:lstStyle/>
        <a:p>
          <a:endParaRPr lang="de-DE"/>
        </a:p>
      </dgm:t>
    </dgm:pt>
    <dgm:pt modelId="{F7FC2210-E75B-4F65-9FD5-8D60163FB84B}" type="pres">
      <dgm:prSet presAssocID="{A5886D6D-9877-42BE-BD12-D29AC15AF334}" presName="node" presStyleLbl="node1" presStyleIdx="0" presStyleCnt="1" custScaleX="526208" custLinFactNeighborX="2065" custLinFactNeighborY="-5363">
        <dgm:presLayoutVars>
          <dgm:bulletEnabled val="1"/>
        </dgm:presLayoutVars>
      </dgm:prSet>
      <dgm:spPr/>
      <dgm:t>
        <a:bodyPr/>
        <a:lstStyle/>
        <a:p>
          <a:endParaRPr lang="de-DE"/>
        </a:p>
      </dgm:t>
    </dgm:pt>
  </dgm:ptLst>
  <dgm:cxnLst>
    <dgm:cxn modelId="{0F69DB70-9E3C-4F4E-9C87-F16316D7BCF1}" type="presOf" srcId="{33DBA66A-4882-409B-B1FF-65B43A5CC2EC}" destId="{98DD1741-07A7-430D-BE98-4B0F0F8852F3}" srcOrd="0" destOrd="0" presId="urn:microsoft.com/office/officeart/2005/8/layout/default#94"/>
    <dgm:cxn modelId="{2631B343-3ECB-47BE-B5D3-D8BC742B885D}" type="presOf" srcId="{A5886D6D-9877-42BE-BD12-D29AC15AF334}" destId="{F7FC2210-E75B-4F65-9FD5-8D60163FB84B}" srcOrd="0" destOrd="0" presId="urn:microsoft.com/office/officeart/2005/8/layout/default#94"/>
    <dgm:cxn modelId="{5296CCA9-B404-4205-BAB0-75D18AD97D2A}" srcId="{33DBA66A-4882-409B-B1FF-65B43A5CC2EC}" destId="{A5886D6D-9877-42BE-BD12-D29AC15AF334}" srcOrd="0" destOrd="0" parTransId="{AC45F8D7-A372-461B-BA53-E13C0595F435}" sibTransId="{7D67C506-0716-46BB-A005-15C3F9546C6C}"/>
    <dgm:cxn modelId="{25FE4CA8-62E0-48A2-9E8C-D753A50AE2BB}" type="presParOf" srcId="{98DD1741-07A7-430D-BE98-4B0F0F8852F3}" destId="{F7FC2210-E75B-4F65-9FD5-8D60163FB84B}" srcOrd="0" destOrd="0" presId="urn:microsoft.com/office/officeart/2005/8/layout/default#94"/>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82.xml><?xml version="1.0" encoding="utf-8"?>
<dgm:dataModel xmlns:dgm="http://schemas.openxmlformats.org/drawingml/2006/diagram" xmlns:a="http://schemas.openxmlformats.org/drawingml/2006/main">
  <dgm:ptLst>
    <dgm:pt modelId="{2F6F6F44-FFBC-42B7-B694-B18F4441A59B}" type="doc">
      <dgm:prSet loTypeId="urn:microsoft.com/office/officeart/2005/8/layout/default#95" loCatId="list" qsTypeId="urn:microsoft.com/office/officeart/2005/8/quickstyle/3d2" qsCatId="3D" csTypeId="urn:microsoft.com/office/officeart/2005/8/colors/accent1_2" csCatId="accent1" phldr="1"/>
      <dgm:spPr/>
      <dgm:t>
        <a:bodyPr/>
        <a:lstStyle/>
        <a:p>
          <a:endParaRPr lang="de-DE"/>
        </a:p>
      </dgm:t>
    </dgm:pt>
    <dgm:pt modelId="{919BEC7B-C54D-41F0-A250-4DD1D9C90113}">
      <dgm:prSet phldrT="[Text]"/>
      <dgm:spPr/>
      <dgm:t>
        <a:bodyPr/>
        <a:lstStyle/>
        <a:p>
          <a:r>
            <a:rPr lang="de-DE" b="1" dirty="0" smtClean="0"/>
            <a:t>Verbalphasen als Strukturteil einer Äußerung (= </a:t>
          </a:r>
          <a:r>
            <a:rPr lang="de-DE" b="1" dirty="0" err="1" smtClean="0"/>
            <a:t>Versprachlichung</a:t>
          </a:r>
          <a:r>
            <a:rPr lang="de-DE" b="1" dirty="0" smtClean="0"/>
            <a:t> einer Ereignisvorstellung) beinhalten minimal eine 'verbalen Kern', der allerdings auch NULL sein kann (also </a:t>
          </a:r>
          <a:r>
            <a:rPr lang="de-DE" b="1" i="1" dirty="0" err="1" smtClean="0"/>
            <a:t>inferiert</a:t>
          </a:r>
          <a:r>
            <a:rPr lang="de-DE" b="1" dirty="0" smtClean="0"/>
            <a:t>), vgl.</a:t>
          </a:r>
          <a:endParaRPr lang="de-DE" dirty="0"/>
        </a:p>
      </dgm:t>
    </dgm:pt>
    <dgm:pt modelId="{23C75AE9-B81C-43B4-B15C-ED22B04451AA}" type="parTrans" cxnId="{8A44F4F6-4BF1-436B-92D8-B0F92E945348}">
      <dgm:prSet/>
      <dgm:spPr/>
      <dgm:t>
        <a:bodyPr/>
        <a:lstStyle/>
        <a:p>
          <a:endParaRPr lang="de-DE"/>
        </a:p>
      </dgm:t>
    </dgm:pt>
    <dgm:pt modelId="{41304654-384E-43E0-B239-910B77426F0A}" type="sibTrans" cxnId="{8A44F4F6-4BF1-436B-92D8-B0F92E945348}">
      <dgm:prSet/>
      <dgm:spPr/>
      <dgm:t>
        <a:bodyPr/>
        <a:lstStyle/>
        <a:p>
          <a:endParaRPr lang="de-DE"/>
        </a:p>
      </dgm:t>
    </dgm:pt>
    <dgm:pt modelId="{4192321B-2F56-4EDF-A296-97AE5B3F0F64}" type="pres">
      <dgm:prSet presAssocID="{2F6F6F44-FFBC-42B7-B694-B18F4441A59B}" presName="diagram" presStyleCnt="0">
        <dgm:presLayoutVars>
          <dgm:dir/>
          <dgm:resizeHandles val="exact"/>
        </dgm:presLayoutVars>
      </dgm:prSet>
      <dgm:spPr/>
      <dgm:t>
        <a:bodyPr/>
        <a:lstStyle/>
        <a:p>
          <a:endParaRPr lang="de-DE"/>
        </a:p>
      </dgm:t>
    </dgm:pt>
    <dgm:pt modelId="{624350C1-CD82-42BB-B23B-F070F3A93F53}" type="pres">
      <dgm:prSet presAssocID="{919BEC7B-C54D-41F0-A250-4DD1D9C90113}" presName="node" presStyleLbl="node1" presStyleIdx="0" presStyleCnt="1" custScaleX="406254">
        <dgm:presLayoutVars>
          <dgm:bulletEnabled val="1"/>
        </dgm:presLayoutVars>
      </dgm:prSet>
      <dgm:spPr/>
      <dgm:t>
        <a:bodyPr/>
        <a:lstStyle/>
        <a:p>
          <a:endParaRPr lang="de-DE"/>
        </a:p>
      </dgm:t>
    </dgm:pt>
  </dgm:ptLst>
  <dgm:cxnLst>
    <dgm:cxn modelId="{39A0B22E-496F-4BCF-B59A-B39AA1C6E045}" type="presOf" srcId="{919BEC7B-C54D-41F0-A250-4DD1D9C90113}" destId="{624350C1-CD82-42BB-B23B-F070F3A93F53}" srcOrd="0" destOrd="0" presId="urn:microsoft.com/office/officeart/2005/8/layout/default#95"/>
    <dgm:cxn modelId="{8F92C8EE-7E9E-4E5A-BFB7-8B7E41A8068B}" type="presOf" srcId="{2F6F6F44-FFBC-42B7-B694-B18F4441A59B}" destId="{4192321B-2F56-4EDF-A296-97AE5B3F0F64}" srcOrd="0" destOrd="0" presId="urn:microsoft.com/office/officeart/2005/8/layout/default#95"/>
    <dgm:cxn modelId="{8A44F4F6-4BF1-436B-92D8-B0F92E945348}" srcId="{2F6F6F44-FFBC-42B7-B694-B18F4441A59B}" destId="{919BEC7B-C54D-41F0-A250-4DD1D9C90113}" srcOrd="0" destOrd="0" parTransId="{23C75AE9-B81C-43B4-B15C-ED22B04451AA}" sibTransId="{41304654-384E-43E0-B239-910B77426F0A}"/>
    <dgm:cxn modelId="{848242AD-F570-46D2-9A76-08E0C66B4780}" type="presParOf" srcId="{4192321B-2F56-4EDF-A296-97AE5B3F0F64}" destId="{624350C1-CD82-42BB-B23B-F070F3A93F53}" srcOrd="0" destOrd="0" presId="urn:microsoft.com/office/officeart/2005/8/layout/default#9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3.xml><?xml version="1.0" encoding="utf-8"?>
<dgm:dataModel xmlns:dgm="http://schemas.openxmlformats.org/drawingml/2006/diagram" xmlns:a="http://schemas.openxmlformats.org/drawingml/2006/main">
  <dgm:ptLst>
    <dgm:pt modelId="{3CCE9A53-1972-4ACB-BE46-D984F9A223B5}" type="doc">
      <dgm:prSet loTypeId="urn:microsoft.com/office/officeart/2005/8/layout/default#96" loCatId="list" qsTypeId="urn:microsoft.com/office/officeart/2005/8/quickstyle/3d2" qsCatId="3D" csTypeId="urn:microsoft.com/office/officeart/2005/8/colors/accent1_2" csCatId="accent1" phldr="1"/>
      <dgm:spPr/>
      <dgm:t>
        <a:bodyPr/>
        <a:lstStyle/>
        <a:p>
          <a:endParaRPr lang="de-DE"/>
        </a:p>
      </dgm:t>
    </dgm:pt>
    <dgm:pt modelId="{204D0569-746D-47A2-A252-37373F2EA4E7}">
      <dgm:prSet phldrT="[Text]"/>
      <dgm:spPr/>
      <dgm:t>
        <a:bodyPr/>
        <a:lstStyle/>
        <a:p>
          <a:r>
            <a:rPr lang="de-DE" b="1" dirty="0" smtClean="0"/>
            <a:t>Prototypisch besteht eine VP aus einem Verb und - falls </a:t>
          </a:r>
          <a:r>
            <a:rPr lang="de-DE" b="1" dirty="0" err="1" smtClean="0"/>
            <a:t>gegegeben</a:t>
          </a:r>
          <a:r>
            <a:rPr lang="de-DE" b="1" dirty="0" smtClean="0"/>
            <a:t> - </a:t>
          </a:r>
          <a:r>
            <a:rPr lang="de-DE" b="1" dirty="0" err="1" smtClean="0"/>
            <a:t>Modifikatoren</a:t>
          </a:r>
          <a:r>
            <a:rPr lang="de-DE" b="1" dirty="0" smtClean="0"/>
            <a:t> (e.g. Adverbien).</a:t>
          </a:r>
          <a:endParaRPr lang="de-DE" dirty="0"/>
        </a:p>
      </dgm:t>
    </dgm:pt>
    <dgm:pt modelId="{77900212-1CBD-4DA4-9DED-AFF62732DE2D}" type="parTrans" cxnId="{3F98A696-F0B1-482E-BA3F-C57840E11366}">
      <dgm:prSet/>
      <dgm:spPr/>
      <dgm:t>
        <a:bodyPr/>
        <a:lstStyle/>
        <a:p>
          <a:endParaRPr lang="de-DE"/>
        </a:p>
      </dgm:t>
    </dgm:pt>
    <dgm:pt modelId="{E4A2CAC6-8DDA-49F9-BADB-759667E23F31}" type="sibTrans" cxnId="{3F98A696-F0B1-482E-BA3F-C57840E11366}">
      <dgm:prSet/>
      <dgm:spPr/>
      <dgm:t>
        <a:bodyPr/>
        <a:lstStyle/>
        <a:p>
          <a:endParaRPr lang="de-DE"/>
        </a:p>
      </dgm:t>
    </dgm:pt>
    <dgm:pt modelId="{216E81BB-1653-4035-993D-1F4286355428}" type="pres">
      <dgm:prSet presAssocID="{3CCE9A53-1972-4ACB-BE46-D984F9A223B5}" presName="diagram" presStyleCnt="0">
        <dgm:presLayoutVars>
          <dgm:dir/>
          <dgm:resizeHandles val="exact"/>
        </dgm:presLayoutVars>
      </dgm:prSet>
      <dgm:spPr/>
      <dgm:t>
        <a:bodyPr/>
        <a:lstStyle/>
        <a:p>
          <a:endParaRPr lang="de-DE"/>
        </a:p>
      </dgm:t>
    </dgm:pt>
    <dgm:pt modelId="{330DBEEC-6D56-4B84-951F-845EFDE3C9C3}" type="pres">
      <dgm:prSet presAssocID="{204D0569-746D-47A2-A252-37373F2EA4E7}" presName="node" presStyleLbl="node1" presStyleIdx="0" presStyleCnt="1" custScaleX="551617">
        <dgm:presLayoutVars>
          <dgm:bulletEnabled val="1"/>
        </dgm:presLayoutVars>
      </dgm:prSet>
      <dgm:spPr/>
      <dgm:t>
        <a:bodyPr/>
        <a:lstStyle/>
        <a:p>
          <a:endParaRPr lang="de-DE"/>
        </a:p>
      </dgm:t>
    </dgm:pt>
  </dgm:ptLst>
  <dgm:cxnLst>
    <dgm:cxn modelId="{A4F2C819-B8FA-4663-B79A-BFCD04E4D3F9}" type="presOf" srcId="{3CCE9A53-1972-4ACB-BE46-D984F9A223B5}" destId="{216E81BB-1653-4035-993D-1F4286355428}" srcOrd="0" destOrd="0" presId="urn:microsoft.com/office/officeart/2005/8/layout/default#96"/>
    <dgm:cxn modelId="{85BA6583-A3F3-41B2-8D83-5E0B74BC8576}" type="presOf" srcId="{204D0569-746D-47A2-A252-37373F2EA4E7}" destId="{330DBEEC-6D56-4B84-951F-845EFDE3C9C3}" srcOrd="0" destOrd="0" presId="urn:microsoft.com/office/officeart/2005/8/layout/default#96"/>
    <dgm:cxn modelId="{3F98A696-F0B1-482E-BA3F-C57840E11366}" srcId="{3CCE9A53-1972-4ACB-BE46-D984F9A223B5}" destId="{204D0569-746D-47A2-A252-37373F2EA4E7}" srcOrd="0" destOrd="0" parTransId="{77900212-1CBD-4DA4-9DED-AFF62732DE2D}" sibTransId="{E4A2CAC6-8DDA-49F9-BADB-759667E23F31}"/>
    <dgm:cxn modelId="{1BC41921-4A81-41A7-AB63-716CCA93EC3D}" type="presParOf" srcId="{216E81BB-1653-4035-993D-1F4286355428}" destId="{330DBEEC-6D56-4B84-951F-845EFDE3C9C3}" srcOrd="0" destOrd="0" presId="urn:microsoft.com/office/officeart/2005/8/layout/default#9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4.xml><?xml version="1.0" encoding="utf-8"?>
<dgm:dataModel xmlns:dgm="http://schemas.openxmlformats.org/drawingml/2006/diagram" xmlns:a="http://schemas.openxmlformats.org/drawingml/2006/main">
  <dgm:ptLst>
    <dgm:pt modelId="{0073E326-50A3-4963-B455-8A5D42333565}" type="doc">
      <dgm:prSet loTypeId="urn:microsoft.com/office/officeart/2005/8/layout/default#97" loCatId="list" qsTypeId="urn:microsoft.com/office/officeart/2005/8/quickstyle/3d2" qsCatId="3D" csTypeId="urn:microsoft.com/office/officeart/2005/8/colors/accent1_2" csCatId="accent1" phldr="1"/>
      <dgm:spPr/>
      <dgm:t>
        <a:bodyPr/>
        <a:lstStyle/>
        <a:p>
          <a:endParaRPr lang="de-DE"/>
        </a:p>
      </dgm:t>
    </dgm:pt>
    <dgm:pt modelId="{4120B911-1EAC-480A-A8EF-591461BDF81D}">
      <dgm:prSet phldrT="[Text]" custT="1"/>
      <dgm:spPr/>
      <dgm:t>
        <a:bodyPr/>
        <a:lstStyle/>
        <a:p>
          <a:r>
            <a:rPr lang="de-DE" sz="2200" b="1" dirty="0" err="1" smtClean="0"/>
            <a:t>Verboide</a:t>
          </a:r>
          <a:r>
            <a:rPr lang="de-DE" sz="2200" b="1" dirty="0" smtClean="0"/>
            <a:t> (</a:t>
          </a:r>
          <a:r>
            <a:rPr lang="de-DE" sz="2200" b="1" dirty="0" err="1" smtClean="0"/>
            <a:t>verb</a:t>
          </a:r>
          <a:r>
            <a:rPr lang="de-DE" sz="2200" b="1" dirty="0" smtClean="0"/>
            <a:t>-ähnliche) </a:t>
          </a:r>
          <a:r>
            <a:rPr lang="de-DE" sz="2200" b="1" dirty="0" err="1" smtClean="0"/>
            <a:t>Relatoren</a:t>
          </a:r>
          <a:r>
            <a:rPr lang="de-DE" sz="2200" b="1" dirty="0" smtClean="0"/>
            <a:t> sind z.B. Präpositionen, vgl.:</a:t>
          </a:r>
          <a:endParaRPr lang="de-DE" sz="2200" dirty="0"/>
        </a:p>
      </dgm:t>
    </dgm:pt>
    <dgm:pt modelId="{00F30A77-95BC-4C18-A05D-3BBC1F923231}" type="parTrans" cxnId="{596530DC-A48E-4ABB-BF49-13710D4AC838}">
      <dgm:prSet/>
      <dgm:spPr/>
      <dgm:t>
        <a:bodyPr/>
        <a:lstStyle/>
        <a:p>
          <a:endParaRPr lang="de-DE"/>
        </a:p>
      </dgm:t>
    </dgm:pt>
    <dgm:pt modelId="{D4619E96-F163-4362-AEC3-D8956A415629}" type="sibTrans" cxnId="{596530DC-A48E-4ABB-BF49-13710D4AC838}">
      <dgm:prSet/>
      <dgm:spPr/>
      <dgm:t>
        <a:bodyPr/>
        <a:lstStyle/>
        <a:p>
          <a:endParaRPr lang="de-DE"/>
        </a:p>
      </dgm:t>
    </dgm:pt>
    <dgm:pt modelId="{C8CA0D0B-8E80-47E2-897A-6DC1CBDBFCCF}" type="pres">
      <dgm:prSet presAssocID="{0073E326-50A3-4963-B455-8A5D42333565}" presName="diagram" presStyleCnt="0">
        <dgm:presLayoutVars>
          <dgm:dir/>
          <dgm:resizeHandles val="exact"/>
        </dgm:presLayoutVars>
      </dgm:prSet>
      <dgm:spPr/>
      <dgm:t>
        <a:bodyPr/>
        <a:lstStyle/>
        <a:p>
          <a:endParaRPr lang="de-DE"/>
        </a:p>
      </dgm:t>
    </dgm:pt>
    <dgm:pt modelId="{E1BB9066-D566-4DFE-8850-0E1706C97895}" type="pres">
      <dgm:prSet presAssocID="{4120B911-1EAC-480A-A8EF-591461BDF81D}" presName="node" presStyleLbl="node1" presStyleIdx="0" presStyleCnt="1" custScaleX="943225">
        <dgm:presLayoutVars>
          <dgm:bulletEnabled val="1"/>
        </dgm:presLayoutVars>
      </dgm:prSet>
      <dgm:spPr/>
      <dgm:t>
        <a:bodyPr/>
        <a:lstStyle/>
        <a:p>
          <a:endParaRPr lang="de-DE"/>
        </a:p>
      </dgm:t>
    </dgm:pt>
  </dgm:ptLst>
  <dgm:cxnLst>
    <dgm:cxn modelId="{1BB5A0FD-3364-4AF7-A288-167A1FE601AA}" type="presOf" srcId="{0073E326-50A3-4963-B455-8A5D42333565}" destId="{C8CA0D0B-8E80-47E2-897A-6DC1CBDBFCCF}" srcOrd="0" destOrd="0" presId="urn:microsoft.com/office/officeart/2005/8/layout/default#97"/>
    <dgm:cxn modelId="{F9EE54D7-B3B4-4259-810A-13944743BE8A}" type="presOf" srcId="{4120B911-1EAC-480A-A8EF-591461BDF81D}" destId="{E1BB9066-D566-4DFE-8850-0E1706C97895}" srcOrd="0" destOrd="0" presId="urn:microsoft.com/office/officeart/2005/8/layout/default#97"/>
    <dgm:cxn modelId="{596530DC-A48E-4ABB-BF49-13710D4AC838}" srcId="{0073E326-50A3-4963-B455-8A5D42333565}" destId="{4120B911-1EAC-480A-A8EF-591461BDF81D}" srcOrd="0" destOrd="0" parTransId="{00F30A77-95BC-4C18-A05D-3BBC1F923231}" sibTransId="{D4619E96-F163-4362-AEC3-D8956A415629}"/>
    <dgm:cxn modelId="{6D8F412F-D9F9-448A-99B5-519927BCAD4F}" type="presParOf" srcId="{C8CA0D0B-8E80-47E2-897A-6DC1CBDBFCCF}" destId="{E1BB9066-D566-4DFE-8850-0E1706C97895}" srcOrd="0" destOrd="0" presId="urn:microsoft.com/office/officeart/2005/8/layout/default#97"/>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85.xml><?xml version="1.0" encoding="utf-8"?>
<dgm:dataModel xmlns:dgm="http://schemas.openxmlformats.org/drawingml/2006/diagram" xmlns:a="http://schemas.openxmlformats.org/drawingml/2006/main">
  <dgm:ptLst>
    <dgm:pt modelId="{261D5EEC-98EC-449B-B6C5-8E59B685BB9C}" type="doc">
      <dgm:prSet loTypeId="urn:microsoft.com/office/officeart/2005/8/layout/default#98" loCatId="list" qsTypeId="urn:microsoft.com/office/officeart/2005/8/quickstyle/simple3" qsCatId="simple" csTypeId="urn:microsoft.com/office/officeart/2005/8/colors/accent1_2" csCatId="accent1" phldr="1"/>
      <dgm:spPr/>
      <dgm:t>
        <a:bodyPr/>
        <a:lstStyle/>
        <a:p>
          <a:endParaRPr lang="de-DE"/>
        </a:p>
      </dgm:t>
    </dgm:pt>
    <dgm:pt modelId="{62C408CD-E94A-4055-9271-3659089DE823}">
      <dgm:prSet phldrT="[Text]" custT="1"/>
      <dgm:spPr/>
      <dgm:t>
        <a:bodyPr/>
        <a:lstStyle/>
        <a:p>
          <a:r>
            <a:rPr lang="de-DE" sz="2200" b="1" dirty="0" smtClean="0"/>
            <a:t>NOTA:	In manchen Sprachen können Präpositionen </a:t>
          </a:r>
          <a:r>
            <a:rPr lang="de-DE" sz="2200" b="1" dirty="0" err="1" smtClean="0"/>
            <a:t>verb</a:t>
          </a:r>
          <a:r>
            <a:rPr lang="de-DE" sz="2200" b="1" dirty="0" smtClean="0"/>
            <a:t>-ähnlicher sein als im Deutschen, vgl. Tempus-Markierung von Präpositionen in </a:t>
          </a:r>
          <a:r>
            <a:rPr lang="de-DE" sz="2200" b="1" dirty="0" err="1" smtClean="0"/>
            <a:t>Malagasy</a:t>
          </a:r>
          <a:r>
            <a:rPr lang="de-DE" sz="2200" b="1" dirty="0" smtClean="0"/>
            <a:t>:</a:t>
          </a:r>
          <a:endParaRPr lang="de-DE" sz="2200" dirty="0"/>
        </a:p>
      </dgm:t>
    </dgm:pt>
    <dgm:pt modelId="{B541C646-B5AE-4CA3-AC04-E659A1DAD806}" type="parTrans" cxnId="{2DE97C97-DA54-494D-8EC4-D6310724D869}">
      <dgm:prSet/>
      <dgm:spPr/>
      <dgm:t>
        <a:bodyPr/>
        <a:lstStyle/>
        <a:p>
          <a:endParaRPr lang="de-DE"/>
        </a:p>
      </dgm:t>
    </dgm:pt>
    <dgm:pt modelId="{2F6BDB38-60BC-4190-92DB-B6FEC042A387}" type="sibTrans" cxnId="{2DE97C97-DA54-494D-8EC4-D6310724D869}">
      <dgm:prSet/>
      <dgm:spPr/>
      <dgm:t>
        <a:bodyPr/>
        <a:lstStyle/>
        <a:p>
          <a:endParaRPr lang="de-DE"/>
        </a:p>
      </dgm:t>
    </dgm:pt>
    <dgm:pt modelId="{8E40EAC9-FE53-45C6-BE2A-71308E0AEE46}" type="pres">
      <dgm:prSet presAssocID="{261D5EEC-98EC-449B-B6C5-8E59B685BB9C}" presName="diagram" presStyleCnt="0">
        <dgm:presLayoutVars>
          <dgm:dir/>
          <dgm:resizeHandles val="exact"/>
        </dgm:presLayoutVars>
      </dgm:prSet>
      <dgm:spPr/>
      <dgm:t>
        <a:bodyPr/>
        <a:lstStyle/>
        <a:p>
          <a:endParaRPr lang="de-DE"/>
        </a:p>
      </dgm:t>
    </dgm:pt>
    <dgm:pt modelId="{2915D2B2-77BA-4417-A3E6-7C3489A3D513}" type="pres">
      <dgm:prSet presAssocID="{62C408CD-E94A-4055-9271-3659089DE823}" presName="node" presStyleLbl="node1" presStyleIdx="0" presStyleCnt="1" custScaleX="464426">
        <dgm:presLayoutVars>
          <dgm:bulletEnabled val="1"/>
        </dgm:presLayoutVars>
      </dgm:prSet>
      <dgm:spPr/>
      <dgm:t>
        <a:bodyPr/>
        <a:lstStyle/>
        <a:p>
          <a:endParaRPr lang="de-DE"/>
        </a:p>
      </dgm:t>
    </dgm:pt>
  </dgm:ptLst>
  <dgm:cxnLst>
    <dgm:cxn modelId="{E923EBA4-07A1-453E-93FD-2A71005BED9D}" type="presOf" srcId="{261D5EEC-98EC-449B-B6C5-8E59B685BB9C}" destId="{8E40EAC9-FE53-45C6-BE2A-71308E0AEE46}" srcOrd="0" destOrd="0" presId="urn:microsoft.com/office/officeart/2005/8/layout/default#98"/>
    <dgm:cxn modelId="{DA43FFDA-162F-4B60-AC47-F84D0F23157F}" type="presOf" srcId="{62C408CD-E94A-4055-9271-3659089DE823}" destId="{2915D2B2-77BA-4417-A3E6-7C3489A3D513}" srcOrd="0" destOrd="0" presId="urn:microsoft.com/office/officeart/2005/8/layout/default#98"/>
    <dgm:cxn modelId="{2DE97C97-DA54-494D-8EC4-D6310724D869}" srcId="{261D5EEC-98EC-449B-B6C5-8E59B685BB9C}" destId="{62C408CD-E94A-4055-9271-3659089DE823}" srcOrd="0" destOrd="0" parTransId="{B541C646-B5AE-4CA3-AC04-E659A1DAD806}" sibTransId="{2F6BDB38-60BC-4190-92DB-B6FEC042A387}"/>
    <dgm:cxn modelId="{8929E765-0179-4B8B-BF06-AC791F9F4343}" type="presParOf" srcId="{8E40EAC9-FE53-45C6-BE2A-71308E0AEE46}" destId="{2915D2B2-77BA-4417-A3E6-7C3489A3D513}" srcOrd="0" destOrd="0" presId="urn:microsoft.com/office/officeart/2005/8/layout/default#98"/>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6.xml><?xml version="1.0" encoding="utf-8"?>
<dgm:dataModel xmlns:dgm="http://schemas.openxmlformats.org/drawingml/2006/diagram" xmlns:a="http://schemas.openxmlformats.org/drawingml/2006/main">
  <dgm:ptLst>
    <dgm:pt modelId="{261D5EEC-98EC-449B-B6C5-8E59B685BB9C}" type="doc">
      <dgm:prSet loTypeId="urn:microsoft.com/office/officeart/2005/8/layout/default#99" loCatId="list" qsTypeId="urn:microsoft.com/office/officeart/2005/8/quickstyle/simple3" qsCatId="simple" csTypeId="urn:microsoft.com/office/officeart/2005/8/colors/accent1_2" csCatId="accent1" phldr="1"/>
      <dgm:spPr/>
      <dgm:t>
        <a:bodyPr/>
        <a:lstStyle/>
        <a:p>
          <a:endParaRPr lang="de-DE"/>
        </a:p>
      </dgm:t>
    </dgm:pt>
    <dgm:pt modelId="{62C408CD-E94A-4055-9271-3659089DE823}">
      <dgm:prSet phldrT="[Text]" custT="1"/>
      <dgm:spPr/>
      <dgm:t>
        <a:bodyPr/>
        <a:lstStyle/>
        <a:p>
          <a:r>
            <a:rPr lang="de-DE" sz="2200" b="1" dirty="0" smtClean="0"/>
            <a:t>NOTA:	Inkorporation von 'Präpositionen' (oft zu &gt; PRÄVERBIEN) in das Verb [oft] mit Änderung der Verbsemantik, vgl. Deutsch:</a:t>
          </a:r>
          <a:endParaRPr lang="de-DE" sz="2200" dirty="0"/>
        </a:p>
      </dgm:t>
    </dgm:pt>
    <dgm:pt modelId="{B541C646-B5AE-4CA3-AC04-E659A1DAD806}" type="parTrans" cxnId="{2DE97C97-DA54-494D-8EC4-D6310724D869}">
      <dgm:prSet/>
      <dgm:spPr/>
      <dgm:t>
        <a:bodyPr/>
        <a:lstStyle/>
        <a:p>
          <a:endParaRPr lang="de-DE"/>
        </a:p>
      </dgm:t>
    </dgm:pt>
    <dgm:pt modelId="{2F6BDB38-60BC-4190-92DB-B6FEC042A387}" type="sibTrans" cxnId="{2DE97C97-DA54-494D-8EC4-D6310724D869}">
      <dgm:prSet/>
      <dgm:spPr/>
      <dgm:t>
        <a:bodyPr/>
        <a:lstStyle/>
        <a:p>
          <a:endParaRPr lang="de-DE"/>
        </a:p>
      </dgm:t>
    </dgm:pt>
    <dgm:pt modelId="{8E40EAC9-FE53-45C6-BE2A-71308E0AEE46}" type="pres">
      <dgm:prSet presAssocID="{261D5EEC-98EC-449B-B6C5-8E59B685BB9C}" presName="diagram" presStyleCnt="0">
        <dgm:presLayoutVars>
          <dgm:dir/>
          <dgm:resizeHandles val="exact"/>
        </dgm:presLayoutVars>
      </dgm:prSet>
      <dgm:spPr/>
      <dgm:t>
        <a:bodyPr/>
        <a:lstStyle/>
        <a:p>
          <a:endParaRPr lang="de-DE"/>
        </a:p>
      </dgm:t>
    </dgm:pt>
    <dgm:pt modelId="{2915D2B2-77BA-4417-A3E6-7C3489A3D513}" type="pres">
      <dgm:prSet presAssocID="{62C408CD-E94A-4055-9271-3659089DE823}" presName="node" presStyleLbl="node1" presStyleIdx="0" presStyleCnt="1" custScaleX="622194">
        <dgm:presLayoutVars>
          <dgm:bulletEnabled val="1"/>
        </dgm:presLayoutVars>
      </dgm:prSet>
      <dgm:spPr/>
      <dgm:t>
        <a:bodyPr/>
        <a:lstStyle/>
        <a:p>
          <a:endParaRPr lang="de-DE"/>
        </a:p>
      </dgm:t>
    </dgm:pt>
  </dgm:ptLst>
  <dgm:cxnLst>
    <dgm:cxn modelId="{39285AA2-C30D-4CDC-B51E-DD906B3D90B3}" type="presOf" srcId="{62C408CD-E94A-4055-9271-3659089DE823}" destId="{2915D2B2-77BA-4417-A3E6-7C3489A3D513}" srcOrd="0" destOrd="0" presId="urn:microsoft.com/office/officeart/2005/8/layout/default#99"/>
    <dgm:cxn modelId="{398F626B-1BDE-4544-A435-1DBF86AFFE48}" type="presOf" srcId="{261D5EEC-98EC-449B-B6C5-8E59B685BB9C}" destId="{8E40EAC9-FE53-45C6-BE2A-71308E0AEE46}" srcOrd="0" destOrd="0" presId="urn:microsoft.com/office/officeart/2005/8/layout/default#99"/>
    <dgm:cxn modelId="{2DE97C97-DA54-494D-8EC4-D6310724D869}" srcId="{261D5EEC-98EC-449B-B6C5-8E59B685BB9C}" destId="{62C408CD-E94A-4055-9271-3659089DE823}" srcOrd="0" destOrd="0" parTransId="{B541C646-B5AE-4CA3-AC04-E659A1DAD806}" sibTransId="{2F6BDB38-60BC-4190-92DB-B6FEC042A387}"/>
    <dgm:cxn modelId="{6F3D9F17-34AB-41BF-A438-505286460206}" type="presParOf" srcId="{8E40EAC9-FE53-45C6-BE2A-71308E0AEE46}" destId="{2915D2B2-77BA-4417-A3E6-7C3489A3D513}" srcOrd="0" destOrd="0" presId="urn:microsoft.com/office/officeart/2005/8/layout/default#99"/>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87.xml><?xml version="1.0" encoding="utf-8"?>
<dgm:dataModel xmlns:dgm="http://schemas.openxmlformats.org/drawingml/2006/diagram" xmlns:a="http://schemas.openxmlformats.org/drawingml/2006/main">
  <dgm:ptLst>
    <dgm:pt modelId="{AB0AAED8-BF6E-4769-979F-1BECFBDE4BDB}" type="doc">
      <dgm:prSet loTypeId="urn:microsoft.com/office/officeart/2005/8/layout/default#100" loCatId="list" qsTypeId="urn:microsoft.com/office/officeart/2005/8/quickstyle/3d2" qsCatId="3D" csTypeId="urn:microsoft.com/office/officeart/2005/8/colors/accent1_2" csCatId="accent1" phldr="1"/>
      <dgm:spPr/>
      <dgm:t>
        <a:bodyPr/>
        <a:lstStyle/>
        <a:p>
          <a:endParaRPr lang="de-DE"/>
        </a:p>
      </dgm:t>
    </dgm:pt>
    <dgm:pt modelId="{9D8C8019-E886-426F-943E-5E09DD437884}">
      <dgm:prSet phldrT="[Text]" custT="1"/>
      <dgm:spPr/>
      <dgm:t>
        <a:bodyPr/>
        <a:lstStyle/>
        <a:p>
          <a:r>
            <a:rPr lang="de-DE" sz="2000" b="1" dirty="0" err="1" smtClean="0"/>
            <a:t>gr</a:t>
          </a:r>
          <a:r>
            <a:rPr lang="de-DE" sz="2000" b="1" dirty="0" smtClean="0"/>
            <a:t>. </a:t>
          </a:r>
          <a:r>
            <a:rPr lang="en-US" sz="2000" b="1" dirty="0" err="1" smtClean="0"/>
            <a:t>τμῆσις</a:t>
          </a:r>
          <a:r>
            <a:rPr lang="en-US" sz="2000" b="1" dirty="0" smtClean="0"/>
            <a:t> </a:t>
          </a:r>
          <a:r>
            <a:rPr lang="de-DE" sz="2000" b="1" dirty="0" smtClean="0"/>
            <a:t>'Abtrennung'</a:t>
          </a:r>
          <a:endParaRPr lang="de-DE" sz="2000" b="1" dirty="0"/>
        </a:p>
      </dgm:t>
    </dgm:pt>
    <dgm:pt modelId="{D4EF1024-EACE-41DE-BD2F-2072B42B5C59}" type="parTrans" cxnId="{A54C2B3B-4EB4-49DA-A782-9874F2E13D23}">
      <dgm:prSet/>
      <dgm:spPr/>
      <dgm:t>
        <a:bodyPr/>
        <a:lstStyle/>
        <a:p>
          <a:endParaRPr lang="de-DE"/>
        </a:p>
      </dgm:t>
    </dgm:pt>
    <dgm:pt modelId="{6944A0DC-D058-4010-B32D-0099C21FA3CB}" type="sibTrans" cxnId="{A54C2B3B-4EB4-49DA-A782-9874F2E13D23}">
      <dgm:prSet/>
      <dgm:spPr/>
      <dgm:t>
        <a:bodyPr/>
        <a:lstStyle/>
        <a:p>
          <a:endParaRPr lang="de-DE"/>
        </a:p>
      </dgm:t>
    </dgm:pt>
    <dgm:pt modelId="{4D322352-B599-40D8-B029-53C6A85FAE35}">
      <dgm:prSet phldrT="[Text]" custT="1"/>
      <dgm:spPr/>
      <dgm:t>
        <a:bodyPr/>
        <a:lstStyle/>
        <a:p>
          <a:r>
            <a:rPr lang="de-DE" sz="2000" b="1" dirty="0" smtClean="0"/>
            <a:t>Die Auflösung einer </a:t>
          </a:r>
          <a:r>
            <a:rPr lang="de-DE" sz="2000" b="1" dirty="0" err="1" smtClean="0"/>
            <a:t>phrasalen</a:t>
          </a:r>
          <a:r>
            <a:rPr lang="de-DE" sz="2000" b="1" dirty="0" smtClean="0"/>
            <a:t> Einheit durch Intervention einer anderen </a:t>
          </a:r>
          <a:r>
            <a:rPr lang="de-DE" sz="2000" b="1" dirty="0" err="1" smtClean="0"/>
            <a:t>phrasalen</a:t>
          </a:r>
          <a:r>
            <a:rPr lang="de-DE" sz="2000" b="1" dirty="0" smtClean="0"/>
            <a:t> Einheit oder ihrer Teile:</a:t>
          </a:r>
          <a:endParaRPr lang="de-DE" sz="2000" b="1" dirty="0"/>
        </a:p>
      </dgm:t>
    </dgm:pt>
    <dgm:pt modelId="{BF5C69B3-24FA-4B39-9659-4C7232A1750B}" type="parTrans" cxnId="{30E3B4DC-0C55-4250-B678-942EF39B907F}">
      <dgm:prSet/>
      <dgm:spPr/>
      <dgm:t>
        <a:bodyPr/>
        <a:lstStyle/>
        <a:p>
          <a:endParaRPr lang="de-DE"/>
        </a:p>
      </dgm:t>
    </dgm:pt>
    <dgm:pt modelId="{94672452-B27C-47EA-A0C6-9F358035D457}" type="sibTrans" cxnId="{30E3B4DC-0C55-4250-B678-942EF39B907F}">
      <dgm:prSet/>
      <dgm:spPr/>
      <dgm:t>
        <a:bodyPr/>
        <a:lstStyle/>
        <a:p>
          <a:endParaRPr lang="de-DE"/>
        </a:p>
      </dgm:t>
    </dgm:pt>
    <dgm:pt modelId="{2A36CC38-7744-47BF-A499-280B219FD1E4}" type="pres">
      <dgm:prSet presAssocID="{AB0AAED8-BF6E-4769-979F-1BECFBDE4BDB}" presName="diagram" presStyleCnt="0">
        <dgm:presLayoutVars>
          <dgm:dir/>
          <dgm:resizeHandles val="exact"/>
        </dgm:presLayoutVars>
      </dgm:prSet>
      <dgm:spPr/>
      <dgm:t>
        <a:bodyPr/>
        <a:lstStyle/>
        <a:p>
          <a:endParaRPr lang="de-DE"/>
        </a:p>
      </dgm:t>
    </dgm:pt>
    <dgm:pt modelId="{84F2B949-42E3-40A7-9280-0F9586FD7706}" type="pres">
      <dgm:prSet presAssocID="{9D8C8019-E886-426F-943E-5E09DD437884}" presName="node" presStyleLbl="node1" presStyleIdx="0" presStyleCnt="2" custScaleX="122400" custLinFactNeighborX="-60142" custLinFactNeighborY="4961">
        <dgm:presLayoutVars>
          <dgm:bulletEnabled val="1"/>
        </dgm:presLayoutVars>
      </dgm:prSet>
      <dgm:spPr/>
      <dgm:t>
        <a:bodyPr/>
        <a:lstStyle/>
        <a:p>
          <a:endParaRPr lang="de-DE"/>
        </a:p>
      </dgm:t>
    </dgm:pt>
    <dgm:pt modelId="{9D50CB69-9DE5-46E2-BD4E-A70DD2F7A60E}" type="pres">
      <dgm:prSet presAssocID="{6944A0DC-D058-4010-B32D-0099C21FA3CB}" presName="sibTrans" presStyleCnt="0"/>
      <dgm:spPr/>
    </dgm:pt>
    <dgm:pt modelId="{30BEC227-4EBE-4DB0-A9AF-4F239D74D759}" type="pres">
      <dgm:prSet presAssocID="{4D322352-B599-40D8-B029-53C6A85FAE35}" presName="node" presStyleLbl="node1" presStyleIdx="1" presStyleCnt="2" custScaleX="433604">
        <dgm:presLayoutVars>
          <dgm:bulletEnabled val="1"/>
        </dgm:presLayoutVars>
      </dgm:prSet>
      <dgm:spPr/>
      <dgm:t>
        <a:bodyPr/>
        <a:lstStyle/>
        <a:p>
          <a:endParaRPr lang="de-DE"/>
        </a:p>
      </dgm:t>
    </dgm:pt>
  </dgm:ptLst>
  <dgm:cxnLst>
    <dgm:cxn modelId="{30E3B4DC-0C55-4250-B678-942EF39B907F}" srcId="{AB0AAED8-BF6E-4769-979F-1BECFBDE4BDB}" destId="{4D322352-B599-40D8-B029-53C6A85FAE35}" srcOrd="1" destOrd="0" parTransId="{BF5C69B3-24FA-4B39-9659-4C7232A1750B}" sibTransId="{94672452-B27C-47EA-A0C6-9F358035D457}"/>
    <dgm:cxn modelId="{A9B5BA9A-DA3F-4444-9544-0F3CADD7C6A3}" type="presOf" srcId="{AB0AAED8-BF6E-4769-979F-1BECFBDE4BDB}" destId="{2A36CC38-7744-47BF-A499-280B219FD1E4}" srcOrd="0" destOrd="0" presId="urn:microsoft.com/office/officeart/2005/8/layout/default#100"/>
    <dgm:cxn modelId="{49D02EEE-46F1-4125-902F-755A6BC785D9}" type="presOf" srcId="{9D8C8019-E886-426F-943E-5E09DD437884}" destId="{84F2B949-42E3-40A7-9280-0F9586FD7706}" srcOrd="0" destOrd="0" presId="urn:microsoft.com/office/officeart/2005/8/layout/default#100"/>
    <dgm:cxn modelId="{6FDE4859-3CE6-4323-9555-8CB17BA3F6C5}" type="presOf" srcId="{4D322352-B599-40D8-B029-53C6A85FAE35}" destId="{30BEC227-4EBE-4DB0-A9AF-4F239D74D759}" srcOrd="0" destOrd="0" presId="urn:microsoft.com/office/officeart/2005/8/layout/default#100"/>
    <dgm:cxn modelId="{A54C2B3B-4EB4-49DA-A782-9874F2E13D23}" srcId="{AB0AAED8-BF6E-4769-979F-1BECFBDE4BDB}" destId="{9D8C8019-E886-426F-943E-5E09DD437884}" srcOrd="0" destOrd="0" parTransId="{D4EF1024-EACE-41DE-BD2F-2072B42B5C59}" sibTransId="{6944A0DC-D058-4010-B32D-0099C21FA3CB}"/>
    <dgm:cxn modelId="{901134AA-E25E-47EC-B627-EA894983F5EC}" type="presParOf" srcId="{2A36CC38-7744-47BF-A499-280B219FD1E4}" destId="{84F2B949-42E3-40A7-9280-0F9586FD7706}" srcOrd="0" destOrd="0" presId="urn:microsoft.com/office/officeart/2005/8/layout/default#100"/>
    <dgm:cxn modelId="{BA55492D-96D4-47D5-B941-132D1FD09A20}" type="presParOf" srcId="{2A36CC38-7744-47BF-A499-280B219FD1E4}" destId="{9D50CB69-9DE5-46E2-BD4E-A70DD2F7A60E}" srcOrd="1" destOrd="0" presId="urn:microsoft.com/office/officeart/2005/8/layout/default#100"/>
    <dgm:cxn modelId="{C803DDBB-9789-41DD-8AEB-39160F710F0F}" type="presParOf" srcId="{2A36CC38-7744-47BF-A499-280B219FD1E4}" destId="{30BEC227-4EBE-4DB0-A9AF-4F239D74D759}" srcOrd="2" destOrd="0" presId="urn:microsoft.com/office/officeart/2005/8/layout/default#100"/>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8.xml><?xml version="1.0" encoding="utf-8"?>
<dgm:dataModel xmlns:dgm="http://schemas.openxmlformats.org/drawingml/2006/diagram" xmlns:a="http://schemas.openxmlformats.org/drawingml/2006/main">
  <dgm:ptLst>
    <dgm:pt modelId="{9B6B9D73-D1B7-46E8-A075-31241E07AA26}" type="doc">
      <dgm:prSet loTypeId="urn:microsoft.com/office/officeart/2005/8/layout/default#101" loCatId="list" qsTypeId="urn:microsoft.com/office/officeart/2005/8/quickstyle/simple3" qsCatId="simple" csTypeId="urn:microsoft.com/office/officeart/2005/8/colors/accent1_2" csCatId="accent1" phldr="1"/>
      <dgm:spPr/>
      <dgm:t>
        <a:bodyPr/>
        <a:lstStyle/>
        <a:p>
          <a:endParaRPr lang="de-DE"/>
        </a:p>
      </dgm:t>
    </dgm:pt>
    <dgm:pt modelId="{149F4C15-C128-49FE-BADA-561A827B100B}">
      <dgm:prSet phldrT="[Text]"/>
      <dgm:spPr/>
      <dgm:t>
        <a:bodyPr/>
        <a:lstStyle/>
        <a:p>
          <a:pPr algn="l"/>
          <a:r>
            <a:rPr lang="de-DE" b="1" dirty="0" smtClean="0"/>
            <a:t>Etwa:		NP	VP</a:t>
          </a:r>
          <a:r>
            <a:rPr lang="de-DE" b="1" baseline="-25000" dirty="0" smtClean="0"/>
            <a:t>[1+2]</a:t>
          </a:r>
          <a:r>
            <a:rPr lang="de-DE" b="1" dirty="0" smtClean="0"/>
            <a:t>	NP</a:t>
          </a:r>
        </a:p>
        <a:p>
          <a:pPr algn="l"/>
          <a:r>
            <a:rPr lang="de-DE" b="1" dirty="0" smtClean="0">
              <a:sym typeface="Symbol"/>
            </a:rPr>
            <a:t>	</a:t>
          </a:r>
          <a:r>
            <a:rPr lang="de-DE" b="1" dirty="0" smtClean="0"/>
            <a:t>	NP	VP</a:t>
          </a:r>
          <a:r>
            <a:rPr lang="de-DE" b="1" baseline="-25000" dirty="0" smtClean="0"/>
            <a:t>1</a:t>
          </a:r>
          <a:r>
            <a:rPr lang="de-DE" b="1" dirty="0" smtClean="0"/>
            <a:t>	NP	VP</a:t>
          </a:r>
          <a:r>
            <a:rPr lang="de-DE" b="1" baseline="-25000" dirty="0" smtClean="0"/>
            <a:t>2</a:t>
          </a:r>
          <a:endParaRPr lang="de-DE" dirty="0"/>
        </a:p>
      </dgm:t>
    </dgm:pt>
    <dgm:pt modelId="{3729812E-AC2C-4575-88DB-FA150BD4D253}" type="parTrans" cxnId="{08810A3B-EC57-4C95-A560-98AE2AF97DED}">
      <dgm:prSet/>
      <dgm:spPr/>
      <dgm:t>
        <a:bodyPr/>
        <a:lstStyle/>
        <a:p>
          <a:endParaRPr lang="de-DE"/>
        </a:p>
      </dgm:t>
    </dgm:pt>
    <dgm:pt modelId="{7D90BE23-E478-42C9-8F67-027470EB05A9}" type="sibTrans" cxnId="{08810A3B-EC57-4C95-A560-98AE2AF97DED}">
      <dgm:prSet/>
      <dgm:spPr/>
      <dgm:t>
        <a:bodyPr/>
        <a:lstStyle/>
        <a:p>
          <a:endParaRPr lang="de-DE"/>
        </a:p>
      </dgm:t>
    </dgm:pt>
    <dgm:pt modelId="{C19AFD28-6E0E-46C2-856C-F9ED65F932DA}" type="pres">
      <dgm:prSet presAssocID="{9B6B9D73-D1B7-46E8-A075-31241E07AA26}" presName="diagram" presStyleCnt="0">
        <dgm:presLayoutVars>
          <dgm:dir/>
          <dgm:resizeHandles val="exact"/>
        </dgm:presLayoutVars>
      </dgm:prSet>
      <dgm:spPr/>
      <dgm:t>
        <a:bodyPr/>
        <a:lstStyle/>
        <a:p>
          <a:endParaRPr lang="de-DE"/>
        </a:p>
      </dgm:t>
    </dgm:pt>
    <dgm:pt modelId="{7EB7EFC6-752D-4D90-9E18-443780E94827}" type="pres">
      <dgm:prSet presAssocID="{149F4C15-C128-49FE-BADA-561A827B100B}" presName="node" presStyleLbl="node1" presStyleIdx="0" presStyleCnt="1" custScaleX="516444" custScaleY="135417">
        <dgm:presLayoutVars>
          <dgm:bulletEnabled val="1"/>
        </dgm:presLayoutVars>
      </dgm:prSet>
      <dgm:spPr/>
      <dgm:t>
        <a:bodyPr/>
        <a:lstStyle/>
        <a:p>
          <a:endParaRPr lang="de-DE"/>
        </a:p>
      </dgm:t>
    </dgm:pt>
  </dgm:ptLst>
  <dgm:cxnLst>
    <dgm:cxn modelId="{B029F93E-C8DD-4AE2-9FEF-960A053468C6}" type="presOf" srcId="{9B6B9D73-D1B7-46E8-A075-31241E07AA26}" destId="{C19AFD28-6E0E-46C2-856C-F9ED65F932DA}" srcOrd="0" destOrd="0" presId="urn:microsoft.com/office/officeart/2005/8/layout/default#101"/>
    <dgm:cxn modelId="{08810A3B-EC57-4C95-A560-98AE2AF97DED}" srcId="{9B6B9D73-D1B7-46E8-A075-31241E07AA26}" destId="{149F4C15-C128-49FE-BADA-561A827B100B}" srcOrd="0" destOrd="0" parTransId="{3729812E-AC2C-4575-88DB-FA150BD4D253}" sibTransId="{7D90BE23-E478-42C9-8F67-027470EB05A9}"/>
    <dgm:cxn modelId="{4EE38923-32A0-468F-B324-84FD70C7B1A4}" type="presOf" srcId="{149F4C15-C128-49FE-BADA-561A827B100B}" destId="{7EB7EFC6-752D-4D90-9E18-443780E94827}" srcOrd="0" destOrd="0" presId="urn:microsoft.com/office/officeart/2005/8/layout/default#101"/>
    <dgm:cxn modelId="{89EEF7C7-FD39-493B-A37F-6FF426AC7E12}" type="presParOf" srcId="{C19AFD28-6E0E-46C2-856C-F9ED65F932DA}" destId="{7EB7EFC6-752D-4D90-9E18-443780E94827}" srcOrd="0" destOrd="0" presId="urn:microsoft.com/office/officeart/2005/8/layout/default#101"/>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89.xml><?xml version="1.0" encoding="utf-8"?>
<dgm:dataModel xmlns:dgm="http://schemas.openxmlformats.org/drawingml/2006/diagram" xmlns:a="http://schemas.openxmlformats.org/drawingml/2006/main">
  <dgm:ptLst>
    <dgm:pt modelId="{6BC40326-F170-4841-A4D9-587F02C4851D}" type="doc">
      <dgm:prSet loTypeId="urn:microsoft.com/office/officeart/2005/8/layout/default#102" loCatId="list" qsTypeId="urn:microsoft.com/office/officeart/2005/8/quickstyle/3d2" qsCatId="3D" csTypeId="urn:microsoft.com/office/officeart/2005/8/colors/accent1_2" csCatId="accent1" phldr="1"/>
      <dgm:spPr/>
      <dgm:t>
        <a:bodyPr/>
        <a:lstStyle/>
        <a:p>
          <a:endParaRPr lang="de-DE"/>
        </a:p>
      </dgm:t>
    </dgm:pt>
    <dgm:pt modelId="{D5C56BD4-CDEA-4579-B413-254512E30728}">
      <dgm:prSet phldrT="[Text]"/>
      <dgm:spPr/>
      <dgm:t>
        <a:bodyPr/>
        <a:lstStyle/>
        <a:p>
          <a:r>
            <a:rPr lang="de-DE" b="1" dirty="0" smtClean="0"/>
            <a:t>Da Verben (</a:t>
          </a:r>
          <a:r>
            <a:rPr lang="de-DE" b="1" dirty="0" err="1" smtClean="0"/>
            <a:t>Verboide</a:t>
          </a:r>
          <a:r>
            <a:rPr lang="de-DE" b="1" dirty="0" smtClean="0"/>
            <a:t>) als </a:t>
          </a:r>
          <a:r>
            <a:rPr lang="de-DE" b="1" dirty="0" err="1" smtClean="0"/>
            <a:t>meronyme</a:t>
          </a:r>
          <a:r>
            <a:rPr lang="de-DE" b="1" dirty="0" smtClean="0"/>
            <a:t> Ausdrücke von Ereignisvorstellungen semantisch in der Regel komplexer sind als referentielle Ausdrücke, ist ihre </a:t>
          </a:r>
          <a:r>
            <a:rPr lang="de-DE" b="1" dirty="0" err="1" smtClean="0"/>
            <a:t>kategorielle</a:t>
          </a:r>
          <a:r>
            <a:rPr lang="de-DE" b="1" dirty="0" smtClean="0"/>
            <a:t> Varianz größer als die von referentiellen Ausdrücken. </a:t>
          </a:r>
          <a:endParaRPr lang="de-DE" dirty="0"/>
        </a:p>
      </dgm:t>
    </dgm:pt>
    <dgm:pt modelId="{E595787A-3D32-4E20-B200-E83E879DE4B6}" type="parTrans" cxnId="{1D61F75D-13A2-446D-86C5-AF032117BA3C}">
      <dgm:prSet/>
      <dgm:spPr/>
      <dgm:t>
        <a:bodyPr/>
        <a:lstStyle/>
        <a:p>
          <a:endParaRPr lang="de-DE"/>
        </a:p>
      </dgm:t>
    </dgm:pt>
    <dgm:pt modelId="{1509C820-3855-4608-A49F-1900F0F12859}" type="sibTrans" cxnId="{1D61F75D-13A2-446D-86C5-AF032117BA3C}">
      <dgm:prSet/>
      <dgm:spPr/>
      <dgm:t>
        <a:bodyPr/>
        <a:lstStyle/>
        <a:p>
          <a:endParaRPr lang="de-DE"/>
        </a:p>
      </dgm:t>
    </dgm:pt>
    <dgm:pt modelId="{2411E55E-7433-4C60-8859-73204DE2B489}" type="pres">
      <dgm:prSet presAssocID="{6BC40326-F170-4841-A4D9-587F02C4851D}" presName="diagram" presStyleCnt="0">
        <dgm:presLayoutVars>
          <dgm:dir/>
          <dgm:resizeHandles val="exact"/>
        </dgm:presLayoutVars>
      </dgm:prSet>
      <dgm:spPr/>
      <dgm:t>
        <a:bodyPr/>
        <a:lstStyle/>
        <a:p>
          <a:endParaRPr lang="de-DE"/>
        </a:p>
      </dgm:t>
    </dgm:pt>
    <dgm:pt modelId="{94EF940E-40C1-42C6-95DF-882D425F3AE9}" type="pres">
      <dgm:prSet presAssocID="{D5C56BD4-CDEA-4579-B413-254512E30728}" presName="node" presStyleLbl="node1" presStyleIdx="0" presStyleCnt="1" custScaleX="289848">
        <dgm:presLayoutVars>
          <dgm:bulletEnabled val="1"/>
        </dgm:presLayoutVars>
      </dgm:prSet>
      <dgm:spPr/>
      <dgm:t>
        <a:bodyPr/>
        <a:lstStyle/>
        <a:p>
          <a:endParaRPr lang="de-DE"/>
        </a:p>
      </dgm:t>
    </dgm:pt>
  </dgm:ptLst>
  <dgm:cxnLst>
    <dgm:cxn modelId="{1D61F75D-13A2-446D-86C5-AF032117BA3C}" srcId="{6BC40326-F170-4841-A4D9-587F02C4851D}" destId="{D5C56BD4-CDEA-4579-B413-254512E30728}" srcOrd="0" destOrd="0" parTransId="{E595787A-3D32-4E20-B200-E83E879DE4B6}" sibTransId="{1509C820-3855-4608-A49F-1900F0F12859}"/>
    <dgm:cxn modelId="{0A409247-AA7B-4E1D-8DFE-DA0F01620D36}" type="presOf" srcId="{D5C56BD4-CDEA-4579-B413-254512E30728}" destId="{94EF940E-40C1-42C6-95DF-882D425F3AE9}" srcOrd="0" destOrd="0" presId="urn:microsoft.com/office/officeart/2005/8/layout/default#102"/>
    <dgm:cxn modelId="{579EFE30-177A-4C8C-88FD-E2BBEA9B2E63}" type="presOf" srcId="{6BC40326-F170-4841-A4D9-587F02C4851D}" destId="{2411E55E-7433-4C60-8859-73204DE2B489}" srcOrd="0" destOrd="0" presId="urn:microsoft.com/office/officeart/2005/8/layout/default#102"/>
    <dgm:cxn modelId="{D4E7FE6E-79BC-4074-B25C-ADBFD53A2C6E}" type="presParOf" srcId="{2411E55E-7433-4C60-8859-73204DE2B489}" destId="{94EF940E-40C1-42C6-95DF-882D425F3AE9}" srcOrd="0" destOrd="0" presId="urn:microsoft.com/office/officeart/2005/8/layout/default#10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C1ED982A-FE2B-4D21-8F33-76A4A10921F9}" type="doc">
      <dgm:prSet loTypeId="urn:microsoft.com/office/officeart/2005/8/layout/vList5" loCatId="list" qsTypeId="urn:microsoft.com/office/officeart/2005/8/quickstyle/3d2" qsCatId="3D" csTypeId="urn:microsoft.com/office/officeart/2005/8/colors/accent1_2" csCatId="accent1" phldr="1"/>
      <dgm:spPr/>
      <dgm:t>
        <a:bodyPr/>
        <a:lstStyle/>
        <a:p>
          <a:endParaRPr lang="de-DE"/>
        </a:p>
      </dgm:t>
    </dgm:pt>
    <dgm:pt modelId="{790387F6-3A56-4848-88E8-09C387F77E9E}">
      <dgm:prSet phldrT="[Text]"/>
      <dgm:spPr/>
      <dgm:t>
        <a:bodyPr/>
        <a:lstStyle/>
        <a:p>
          <a:r>
            <a:rPr lang="de-DE" dirty="0" smtClean="0"/>
            <a:t>Linearität ist (u.a.)gegeben durch die Reihung:</a:t>
          </a:r>
          <a:endParaRPr lang="de-DE" dirty="0"/>
        </a:p>
      </dgm:t>
    </dgm:pt>
    <dgm:pt modelId="{3CA14AC9-C4BA-4136-8833-9DB2823FCD4B}" type="parTrans" cxnId="{0E5DDA0F-E622-47B5-804C-4FA60EFAFCFD}">
      <dgm:prSet/>
      <dgm:spPr/>
      <dgm:t>
        <a:bodyPr/>
        <a:lstStyle/>
        <a:p>
          <a:endParaRPr lang="de-DE"/>
        </a:p>
      </dgm:t>
    </dgm:pt>
    <dgm:pt modelId="{C6D4849B-9463-4391-B8EC-2E1F099E2CD0}" type="sibTrans" cxnId="{0E5DDA0F-E622-47B5-804C-4FA60EFAFCFD}">
      <dgm:prSet/>
      <dgm:spPr/>
      <dgm:t>
        <a:bodyPr/>
        <a:lstStyle/>
        <a:p>
          <a:endParaRPr lang="de-DE"/>
        </a:p>
      </dgm:t>
    </dgm:pt>
    <dgm:pt modelId="{68EFC2E8-D911-468C-B55B-5F6D2673CC31}">
      <dgm:prSet phldrT="[Text]"/>
      <dgm:spPr/>
      <dgm:t>
        <a:bodyPr/>
        <a:lstStyle/>
        <a:p>
          <a:r>
            <a:rPr lang="de-DE" dirty="0" smtClean="0"/>
            <a:t> von Lauten</a:t>
          </a:r>
          <a:endParaRPr lang="de-DE" dirty="0"/>
        </a:p>
      </dgm:t>
    </dgm:pt>
    <dgm:pt modelId="{CC28036F-25F7-4E11-864B-05122B6CB825}" type="parTrans" cxnId="{79FE0523-2316-436B-A0BC-7538B8B3B507}">
      <dgm:prSet/>
      <dgm:spPr/>
      <dgm:t>
        <a:bodyPr/>
        <a:lstStyle/>
        <a:p>
          <a:endParaRPr lang="de-DE"/>
        </a:p>
      </dgm:t>
    </dgm:pt>
    <dgm:pt modelId="{2A0FBB46-A1A2-495B-8810-056343AF13FB}" type="sibTrans" cxnId="{79FE0523-2316-436B-A0BC-7538B8B3B507}">
      <dgm:prSet/>
      <dgm:spPr/>
      <dgm:t>
        <a:bodyPr/>
        <a:lstStyle/>
        <a:p>
          <a:endParaRPr lang="de-DE"/>
        </a:p>
      </dgm:t>
    </dgm:pt>
    <dgm:pt modelId="{47117B58-ED65-4E19-9674-10F2202B2F8F}">
      <dgm:prSet phldrT="[Text]"/>
      <dgm:spPr/>
      <dgm:t>
        <a:bodyPr/>
        <a:lstStyle/>
        <a:p>
          <a:r>
            <a:rPr lang="de-DE" dirty="0" smtClean="0"/>
            <a:t>von lexikalischen Einheiten ('Basisgestalten')</a:t>
          </a:r>
          <a:endParaRPr lang="de-DE" dirty="0"/>
        </a:p>
      </dgm:t>
    </dgm:pt>
    <dgm:pt modelId="{D9E75FAB-3840-4DD0-BEC7-DC075DF9E639}" type="parTrans" cxnId="{B8AE00DD-3CFC-4B2C-A8C9-611543EA68B3}">
      <dgm:prSet/>
      <dgm:spPr/>
      <dgm:t>
        <a:bodyPr/>
        <a:lstStyle/>
        <a:p>
          <a:endParaRPr lang="de-DE"/>
        </a:p>
      </dgm:t>
    </dgm:pt>
    <dgm:pt modelId="{51104D5B-97FF-470D-A378-FDC8C22EAD8E}" type="sibTrans" cxnId="{B8AE00DD-3CFC-4B2C-A8C9-611543EA68B3}">
      <dgm:prSet/>
      <dgm:spPr/>
      <dgm:t>
        <a:bodyPr/>
        <a:lstStyle/>
        <a:p>
          <a:endParaRPr lang="de-DE"/>
        </a:p>
      </dgm:t>
    </dgm:pt>
    <dgm:pt modelId="{6F8B3EDC-B1C4-4A35-9B6C-57E2E9BA0F95}">
      <dgm:prSet phldrT="[Text]"/>
      <dgm:spPr/>
      <dgm:t>
        <a:bodyPr/>
        <a:lstStyle/>
        <a:p>
          <a:r>
            <a:rPr lang="de-DE" dirty="0" smtClean="0"/>
            <a:t>von Elementen in komplexen lexikalischen Einheiten (Komposition, Derivation)</a:t>
          </a:r>
          <a:endParaRPr lang="de-DE" dirty="0"/>
        </a:p>
      </dgm:t>
    </dgm:pt>
    <dgm:pt modelId="{071609B2-2E41-4ADC-BF41-70F298EE89ED}" type="parTrans" cxnId="{904973AE-9544-4BAE-ADA8-26E07E9202A9}">
      <dgm:prSet/>
      <dgm:spPr/>
      <dgm:t>
        <a:bodyPr/>
        <a:lstStyle/>
        <a:p>
          <a:endParaRPr lang="de-DE"/>
        </a:p>
      </dgm:t>
    </dgm:pt>
    <dgm:pt modelId="{9F1C9E97-C22E-46C7-9EDB-C2243F558AE0}" type="sibTrans" cxnId="{904973AE-9544-4BAE-ADA8-26E07E9202A9}">
      <dgm:prSet/>
      <dgm:spPr/>
      <dgm:t>
        <a:bodyPr/>
        <a:lstStyle/>
        <a:p>
          <a:endParaRPr lang="de-DE"/>
        </a:p>
      </dgm:t>
    </dgm:pt>
    <dgm:pt modelId="{32C7C293-256A-4764-AC8A-ED0635160C8F}">
      <dgm:prSet phldrT="[Text]"/>
      <dgm:spPr/>
      <dgm:t>
        <a:bodyPr/>
        <a:lstStyle/>
        <a:p>
          <a:r>
            <a:rPr lang="de-DE" dirty="0" smtClean="0"/>
            <a:t>mehrerer 'Verzerrungen' in </a:t>
          </a:r>
          <a:r>
            <a:rPr lang="de-DE" i="1" dirty="0" smtClean="0"/>
            <a:t>einer</a:t>
          </a:r>
          <a:r>
            <a:rPr lang="de-DE" dirty="0" smtClean="0"/>
            <a:t> Basisgestalt</a:t>
          </a:r>
          <a:endParaRPr lang="de-DE" dirty="0"/>
        </a:p>
      </dgm:t>
    </dgm:pt>
    <dgm:pt modelId="{22761F5B-8326-4880-828A-C96FADC21E7B}" type="parTrans" cxnId="{FFBFBD41-5572-4AD7-9626-5C71B2A7726A}">
      <dgm:prSet/>
      <dgm:spPr/>
      <dgm:t>
        <a:bodyPr/>
        <a:lstStyle/>
        <a:p>
          <a:endParaRPr lang="de-DE"/>
        </a:p>
      </dgm:t>
    </dgm:pt>
    <dgm:pt modelId="{D6EB4CFD-2614-4221-9068-8CD5FD5F84B5}" type="sibTrans" cxnId="{FFBFBD41-5572-4AD7-9626-5C71B2A7726A}">
      <dgm:prSet/>
      <dgm:spPr/>
      <dgm:t>
        <a:bodyPr/>
        <a:lstStyle/>
        <a:p>
          <a:endParaRPr lang="de-DE"/>
        </a:p>
      </dgm:t>
    </dgm:pt>
    <dgm:pt modelId="{3F0DFDC8-5886-4D56-A001-79580FC803CC}" type="pres">
      <dgm:prSet presAssocID="{C1ED982A-FE2B-4D21-8F33-76A4A10921F9}" presName="Name0" presStyleCnt="0">
        <dgm:presLayoutVars>
          <dgm:dir/>
          <dgm:animLvl val="lvl"/>
          <dgm:resizeHandles val="exact"/>
        </dgm:presLayoutVars>
      </dgm:prSet>
      <dgm:spPr/>
      <dgm:t>
        <a:bodyPr/>
        <a:lstStyle/>
        <a:p>
          <a:endParaRPr lang="de-DE"/>
        </a:p>
      </dgm:t>
    </dgm:pt>
    <dgm:pt modelId="{8085192A-F3C4-48FC-92CF-9042AA366F13}" type="pres">
      <dgm:prSet presAssocID="{790387F6-3A56-4848-88E8-09C387F77E9E}" presName="linNode" presStyleCnt="0"/>
      <dgm:spPr/>
      <dgm:t>
        <a:bodyPr/>
        <a:lstStyle/>
        <a:p>
          <a:endParaRPr lang="de-DE"/>
        </a:p>
      </dgm:t>
    </dgm:pt>
    <dgm:pt modelId="{C3764C57-5CBF-4CD2-8520-D4078E44B82D}" type="pres">
      <dgm:prSet presAssocID="{790387F6-3A56-4848-88E8-09C387F77E9E}" presName="parentText" presStyleLbl="node1" presStyleIdx="0" presStyleCnt="1" custScaleX="81160" custScaleY="64020" custLinFactNeighborX="-73">
        <dgm:presLayoutVars>
          <dgm:chMax val="1"/>
          <dgm:bulletEnabled val="1"/>
        </dgm:presLayoutVars>
      </dgm:prSet>
      <dgm:spPr/>
      <dgm:t>
        <a:bodyPr/>
        <a:lstStyle/>
        <a:p>
          <a:endParaRPr lang="de-DE"/>
        </a:p>
      </dgm:t>
    </dgm:pt>
    <dgm:pt modelId="{8564AB71-0DC7-48C6-9C0E-8D5251727495}" type="pres">
      <dgm:prSet presAssocID="{790387F6-3A56-4848-88E8-09C387F77E9E}" presName="descendantText" presStyleLbl="alignAccFollowNode1" presStyleIdx="0" presStyleCnt="1" custScaleX="110452" custScaleY="109229" custLinFactNeighborY="93">
        <dgm:presLayoutVars>
          <dgm:bulletEnabled val="1"/>
        </dgm:presLayoutVars>
      </dgm:prSet>
      <dgm:spPr/>
      <dgm:t>
        <a:bodyPr/>
        <a:lstStyle/>
        <a:p>
          <a:endParaRPr lang="de-DE"/>
        </a:p>
      </dgm:t>
    </dgm:pt>
  </dgm:ptLst>
  <dgm:cxnLst>
    <dgm:cxn modelId="{FFBFBD41-5572-4AD7-9626-5C71B2A7726A}" srcId="{790387F6-3A56-4848-88E8-09C387F77E9E}" destId="{32C7C293-256A-4764-AC8A-ED0635160C8F}" srcOrd="3" destOrd="0" parTransId="{22761F5B-8326-4880-828A-C96FADC21E7B}" sibTransId="{D6EB4CFD-2614-4221-9068-8CD5FD5F84B5}"/>
    <dgm:cxn modelId="{904973AE-9544-4BAE-ADA8-26E07E9202A9}" srcId="{790387F6-3A56-4848-88E8-09C387F77E9E}" destId="{6F8B3EDC-B1C4-4A35-9B6C-57E2E9BA0F95}" srcOrd="2" destOrd="0" parTransId="{071609B2-2E41-4ADC-BF41-70F298EE89ED}" sibTransId="{9F1C9E97-C22E-46C7-9EDB-C2243F558AE0}"/>
    <dgm:cxn modelId="{B90F02D2-83A4-4E15-9FBB-95A4D63940FA}" type="presOf" srcId="{68EFC2E8-D911-468C-B55B-5F6D2673CC31}" destId="{8564AB71-0DC7-48C6-9C0E-8D5251727495}" srcOrd="0" destOrd="0" presId="urn:microsoft.com/office/officeart/2005/8/layout/vList5"/>
    <dgm:cxn modelId="{650255A5-AC8B-4217-AC58-16CA4B14CDD7}" type="presOf" srcId="{32C7C293-256A-4764-AC8A-ED0635160C8F}" destId="{8564AB71-0DC7-48C6-9C0E-8D5251727495}" srcOrd="0" destOrd="3" presId="urn:microsoft.com/office/officeart/2005/8/layout/vList5"/>
    <dgm:cxn modelId="{AFCDEB11-3C69-40ED-ABC5-8E00A3EC744D}" type="presOf" srcId="{47117B58-ED65-4E19-9674-10F2202B2F8F}" destId="{8564AB71-0DC7-48C6-9C0E-8D5251727495}" srcOrd="0" destOrd="1" presId="urn:microsoft.com/office/officeart/2005/8/layout/vList5"/>
    <dgm:cxn modelId="{B8AE00DD-3CFC-4B2C-A8C9-611543EA68B3}" srcId="{790387F6-3A56-4848-88E8-09C387F77E9E}" destId="{47117B58-ED65-4E19-9674-10F2202B2F8F}" srcOrd="1" destOrd="0" parTransId="{D9E75FAB-3840-4DD0-BEC7-DC075DF9E639}" sibTransId="{51104D5B-97FF-470D-A378-FDC8C22EAD8E}"/>
    <dgm:cxn modelId="{0E5DDA0F-E622-47B5-804C-4FA60EFAFCFD}" srcId="{C1ED982A-FE2B-4D21-8F33-76A4A10921F9}" destId="{790387F6-3A56-4848-88E8-09C387F77E9E}" srcOrd="0" destOrd="0" parTransId="{3CA14AC9-C4BA-4136-8833-9DB2823FCD4B}" sibTransId="{C6D4849B-9463-4391-B8EC-2E1F099E2CD0}"/>
    <dgm:cxn modelId="{79FE0523-2316-436B-A0BC-7538B8B3B507}" srcId="{790387F6-3A56-4848-88E8-09C387F77E9E}" destId="{68EFC2E8-D911-468C-B55B-5F6D2673CC31}" srcOrd="0" destOrd="0" parTransId="{CC28036F-25F7-4E11-864B-05122B6CB825}" sibTransId="{2A0FBB46-A1A2-495B-8810-056343AF13FB}"/>
    <dgm:cxn modelId="{91FB6414-C7A3-4A39-9FC5-31B06634EA1D}" type="presOf" srcId="{C1ED982A-FE2B-4D21-8F33-76A4A10921F9}" destId="{3F0DFDC8-5886-4D56-A001-79580FC803CC}" srcOrd="0" destOrd="0" presId="urn:microsoft.com/office/officeart/2005/8/layout/vList5"/>
    <dgm:cxn modelId="{A4F0EF04-1364-46B3-980C-17004427297E}" type="presOf" srcId="{6F8B3EDC-B1C4-4A35-9B6C-57E2E9BA0F95}" destId="{8564AB71-0DC7-48C6-9C0E-8D5251727495}" srcOrd="0" destOrd="2" presId="urn:microsoft.com/office/officeart/2005/8/layout/vList5"/>
    <dgm:cxn modelId="{689ED8B5-22CF-4D8C-AA00-1AC85528C511}" type="presOf" srcId="{790387F6-3A56-4848-88E8-09C387F77E9E}" destId="{C3764C57-5CBF-4CD2-8520-D4078E44B82D}" srcOrd="0" destOrd="0" presId="urn:microsoft.com/office/officeart/2005/8/layout/vList5"/>
    <dgm:cxn modelId="{AA8E12F6-72CF-4169-9DFD-C727A57932A8}" type="presParOf" srcId="{3F0DFDC8-5886-4D56-A001-79580FC803CC}" destId="{8085192A-F3C4-48FC-92CF-9042AA366F13}" srcOrd="0" destOrd="0" presId="urn:microsoft.com/office/officeart/2005/8/layout/vList5"/>
    <dgm:cxn modelId="{7B1BB5C0-48E8-4FB2-9745-EB5323A527C4}" type="presParOf" srcId="{8085192A-F3C4-48FC-92CF-9042AA366F13}" destId="{C3764C57-5CBF-4CD2-8520-D4078E44B82D}" srcOrd="0" destOrd="0" presId="urn:microsoft.com/office/officeart/2005/8/layout/vList5"/>
    <dgm:cxn modelId="{480FC521-1F94-4D93-BB25-E05CEC76823A}" type="presParOf" srcId="{8085192A-F3C4-48FC-92CF-9042AA366F13}" destId="{8564AB71-0DC7-48C6-9C0E-8D5251727495}" srcOrd="1"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0.xml><?xml version="1.0" encoding="utf-8"?>
<dgm:dataModel xmlns:dgm="http://schemas.openxmlformats.org/drawingml/2006/diagram" xmlns:a="http://schemas.openxmlformats.org/drawingml/2006/main">
  <dgm:ptLst>
    <dgm:pt modelId="{7A394B03-482F-4F08-A5B7-336F050D9E94}" type="doc">
      <dgm:prSet loTypeId="urn:microsoft.com/office/officeart/2005/8/layout/list1" loCatId="list" qsTypeId="urn:microsoft.com/office/officeart/2005/8/quickstyle/3d2" qsCatId="3D" csTypeId="urn:microsoft.com/office/officeart/2005/8/colors/accent1_2" csCatId="accent1" phldr="1"/>
      <dgm:spPr/>
      <dgm:t>
        <a:bodyPr/>
        <a:lstStyle/>
        <a:p>
          <a:endParaRPr lang="de-DE"/>
        </a:p>
      </dgm:t>
    </dgm:pt>
    <dgm:pt modelId="{3ED9ADF1-0C17-45F5-9285-5C93E2E93E6E}">
      <dgm:prSet phldrT="[Text]" custT="1"/>
      <dgm:spPr/>
      <dgm:t>
        <a:bodyPr/>
        <a:lstStyle/>
        <a:p>
          <a:r>
            <a:rPr lang="de-DE" sz="2400" b="1" dirty="0" smtClean="0"/>
            <a:t>1. Kotext-bezogene Varianz, e.g. AGR (s.u.) </a:t>
          </a:r>
          <a:endParaRPr lang="de-DE" sz="2400" dirty="0"/>
        </a:p>
      </dgm:t>
    </dgm:pt>
    <dgm:pt modelId="{6A7E793C-D5FF-46F4-8D95-2AE313507F6B}" type="parTrans" cxnId="{0627C4FD-1B74-4221-8612-17DCC7290498}">
      <dgm:prSet/>
      <dgm:spPr/>
      <dgm:t>
        <a:bodyPr/>
        <a:lstStyle/>
        <a:p>
          <a:endParaRPr lang="de-DE"/>
        </a:p>
      </dgm:t>
    </dgm:pt>
    <dgm:pt modelId="{C92B55E3-9FA7-4BCB-8EED-ABC2524BDFBF}" type="sibTrans" cxnId="{0627C4FD-1B74-4221-8612-17DCC7290498}">
      <dgm:prSet/>
      <dgm:spPr/>
      <dgm:t>
        <a:bodyPr/>
        <a:lstStyle/>
        <a:p>
          <a:endParaRPr lang="de-DE"/>
        </a:p>
      </dgm:t>
    </dgm:pt>
    <dgm:pt modelId="{474D22A7-0AF9-4882-8DBD-34D0ED3E928E}">
      <dgm:prSet phldrT="[Text]" custT="1"/>
      <dgm:spPr/>
      <dgm:t>
        <a:bodyPr/>
        <a:lstStyle/>
        <a:p>
          <a:r>
            <a:rPr lang="de-DE" sz="2400" b="1" dirty="0" smtClean="0"/>
            <a:t>2. Kontext-bezogene Varianz, e.g. TAM (s.u.)</a:t>
          </a:r>
          <a:endParaRPr lang="de-DE" sz="2400" dirty="0"/>
        </a:p>
      </dgm:t>
    </dgm:pt>
    <dgm:pt modelId="{E852FCE3-FABB-407F-ABE5-AD8631AE90B6}" type="parTrans" cxnId="{98809103-1D1B-4C45-B9CA-8D4FCCD3CFC9}">
      <dgm:prSet/>
      <dgm:spPr/>
      <dgm:t>
        <a:bodyPr/>
        <a:lstStyle/>
        <a:p>
          <a:endParaRPr lang="de-DE"/>
        </a:p>
      </dgm:t>
    </dgm:pt>
    <dgm:pt modelId="{F79A3F5D-C676-45AC-8E59-8FA284BECEC9}" type="sibTrans" cxnId="{98809103-1D1B-4C45-B9CA-8D4FCCD3CFC9}">
      <dgm:prSet/>
      <dgm:spPr/>
      <dgm:t>
        <a:bodyPr/>
        <a:lstStyle/>
        <a:p>
          <a:endParaRPr lang="de-DE"/>
        </a:p>
      </dgm:t>
    </dgm:pt>
    <dgm:pt modelId="{FF7EB598-37AB-494F-8691-E4CA942AE8A6}">
      <dgm:prSet phldrT="[Text]" custT="1"/>
      <dgm:spPr/>
      <dgm:t>
        <a:bodyPr/>
        <a:lstStyle/>
        <a:p>
          <a:r>
            <a:rPr lang="de-DE" sz="2400" b="1" dirty="0" smtClean="0"/>
            <a:t>3. Derivation </a:t>
          </a:r>
          <a:br>
            <a:rPr lang="de-DE" sz="2400" b="1" dirty="0" smtClean="0"/>
          </a:br>
          <a:r>
            <a:rPr lang="de-DE" sz="2400" b="1" dirty="0" smtClean="0"/>
            <a:t>(lexikalisch-semantische Varianz</a:t>
          </a:r>
          <a:r>
            <a:rPr lang="de-DE" sz="2400" b="1" i="1" dirty="0" smtClean="0"/>
            <a:t> per se</a:t>
          </a:r>
          <a:r>
            <a:rPr lang="de-DE" sz="2400" b="1" dirty="0" smtClean="0"/>
            <a:t>).</a:t>
          </a:r>
          <a:endParaRPr lang="de-DE" sz="2400" dirty="0"/>
        </a:p>
      </dgm:t>
    </dgm:pt>
    <dgm:pt modelId="{5FA13DFE-B3B8-4DA7-9F7F-2402B3D16A83}" type="parTrans" cxnId="{C1DC06A9-2E76-4414-BFD3-BB0C592A5786}">
      <dgm:prSet/>
      <dgm:spPr/>
      <dgm:t>
        <a:bodyPr/>
        <a:lstStyle/>
        <a:p>
          <a:endParaRPr lang="de-DE"/>
        </a:p>
      </dgm:t>
    </dgm:pt>
    <dgm:pt modelId="{3282AAA5-8C8C-46E5-A825-E7F1596C24F9}" type="sibTrans" cxnId="{C1DC06A9-2E76-4414-BFD3-BB0C592A5786}">
      <dgm:prSet/>
      <dgm:spPr/>
      <dgm:t>
        <a:bodyPr/>
        <a:lstStyle/>
        <a:p>
          <a:endParaRPr lang="de-DE"/>
        </a:p>
      </dgm:t>
    </dgm:pt>
    <dgm:pt modelId="{235CCB74-3754-4A5E-88F1-193E957ED359}" type="pres">
      <dgm:prSet presAssocID="{7A394B03-482F-4F08-A5B7-336F050D9E94}" presName="linear" presStyleCnt="0">
        <dgm:presLayoutVars>
          <dgm:dir/>
          <dgm:animLvl val="lvl"/>
          <dgm:resizeHandles val="exact"/>
        </dgm:presLayoutVars>
      </dgm:prSet>
      <dgm:spPr/>
      <dgm:t>
        <a:bodyPr/>
        <a:lstStyle/>
        <a:p>
          <a:endParaRPr lang="de-DE"/>
        </a:p>
      </dgm:t>
    </dgm:pt>
    <dgm:pt modelId="{B68420A0-09C9-4303-A5A4-F3E62999BB80}" type="pres">
      <dgm:prSet presAssocID="{3ED9ADF1-0C17-45F5-9285-5C93E2E93E6E}" presName="parentLin" presStyleCnt="0"/>
      <dgm:spPr/>
    </dgm:pt>
    <dgm:pt modelId="{B3B400D1-C26D-4DF6-BC35-A8CB7F66BD13}" type="pres">
      <dgm:prSet presAssocID="{3ED9ADF1-0C17-45F5-9285-5C93E2E93E6E}" presName="parentLeftMargin" presStyleLbl="node1" presStyleIdx="0" presStyleCnt="3"/>
      <dgm:spPr/>
      <dgm:t>
        <a:bodyPr/>
        <a:lstStyle/>
        <a:p>
          <a:endParaRPr lang="de-DE"/>
        </a:p>
      </dgm:t>
    </dgm:pt>
    <dgm:pt modelId="{1BDF357B-D389-4D96-8898-FE50BF31116E}" type="pres">
      <dgm:prSet presAssocID="{3ED9ADF1-0C17-45F5-9285-5C93E2E93E6E}" presName="parentText" presStyleLbl="node1" presStyleIdx="0" presStyleCnt="3" custScaleX="116290">
        <dgm:presLayoutVars>
          <dgm:chMax val="0"/>
          <dgm:bulletEnabled val="1"/>
        </dgm:presLayoutVars>
      </dgm:prSet>
      <dgm:spPr/>
      <dgm:t>
        <a:bodyPr/>
        <a:lstStyle/>
        <a:p>
          <a:endParaRPr lang="de-DE"/>
        </a:p>
      </dgm:t>
    </dgm:pt>
    <dgm:pt modelId="{AA1614B8-57C4-46A0-997B-E5C025E9EEB8}" type="pres">
      <dgm:prSet presAssocID="{3ED9ADF1-0C17-45F5-9285-5C93E2E93E6E}" presName="negativeSpace" presStyleCnt="0"/>
      <dgm:spPr/>
    </dgm:pt>
    <dgm:pt modelId="{85CD502F-3508-4FEB-8003-930460D73183}" type="pres">
      <dgm:prSet presAssocID="{3ED9ADF1-0C17-45F5-9285-5C93E2E93E6E}" presName="childText" presStyleLbl="conFgAcc1" presStyleIdx="0" presStyleCnt="3" custScaleX="93278" custLinFactNeighborY="23331">
        <dgm:presLayoutVars>
          <dgm:bulletEnabled val="1"/>
        </dgm:presLayoutVars>
      </dgm:prSet>
      <dgm:spPr/>
    </dgm:pt>
    <dgm:pt modelId="{9B03EF1F-BED5-4E3C-B2E0-25CDCF9274CE}" type="pres">
      <dgm:prSet presAssocID="{C92B55E3-9FA7-4BCB-8EED-ABC2524BDFBF}" presName="spaceBetweenRectangles" presStyleCnt="0"/>
      <dgm:spPr/>
    </dgm:pt>
    <dgm:pt modelId="{08CF4C44-450D-4DC4-BAAE-1419EEA8F8DD}" type="pres">
      <dgm:prSet presAssocID="{474D22A7-0AF9-4882-8DBD-34D0ED3E928E}" presName="parentLin" presStyleCnt="0"/>
      <dgm:spPr/>
    </dgm:pt>
    <dgm:pt modelId="{6D45B4FE-D416-475A-87FC-BC2703BEB962}" type="pres">
      <dgm:prSet presAssocID="{474D22A7-0AF9-4882-8DBD-34D0ED3E928E}" presName="parentLeftMargin" presStyleLbl="node1" presStyleIdx="0" presStyleCnt="3"/>
      <dgm:spPr/>
      <dgm:t>
        <a:bodyPr/>
        <a:lstStyle/>
        <a:p>
          <a:endParaRPr lang="de-DE"/>
        </a:p>
      </dgm:t>
    </dgm:pt>
    <dgm:pt modelId="{AFCBEB22-06C6-40F3-BFF7-A5FDCF749EA0}" type="pres">
      <dgm:prSet presAssocID="{474D22A7-0AF9-4882-8DBD-34D0ED3E928E}" presName="parentText" presStyleLbl="node1" presStyleIdx="1" presStyleCnt="3" custScaleX="116290">
        <dgm:presLayoutVars>
          <dgm:chMax val="0"/>
          <dgm:bulletEnabled val="1"/>
        </dgm:presLayoutVars>
      </dgm:prSet>
      <dgm:spPr/>
      <dgm:t>
        <a:bodyPr/>
        <a:lstStyle/>
        <a:p>
          <a:endParaRPr lang="de-DE"/>
        </a:p>
      </dgm:t>
    </dgm:pt>
    <dgm:pt modelId="{7495D005-4ABC-4BC9-B9CD-3EC8313CFB4D}" type="pres">
      <dgm:prSet presAssocID="{474D22A7-0AF9-4882-8DBD-34D0ED3E928E}" presName="negativeSpace" presStyleCnt="0"/>
      <dgm:spPr/>
    </dgm:pt>
    <dgm:pt modelId="{85F6E478-5A13-4E42-8656-99E35B51B0CE}" type="pres">
      <dgm:prSet presAssocID="{474D22A7-0AF9-4882-8DBD-34D0ED3E928E}" presName="childText" presStyleLbl="conFgAcc1" presStyleIdx="1" presStyleCnt="3" custScaleX="93278">
        <dgm:presLayoutVars>
          <dgm:bulletEnabled val="1"/>
        </dgm:presLayoutVars>
      </dgm:prSet>
      <dgm:spPr/>
    </dgm:pt>
    <dgm:pt modelId="{F5A0F152-6333-4C89-95B8-78341F06C3E7}" type="pres">
      <dgm:prSet presAssocID="{F79A3F5D-C676-45AC-8E59-8FA284BECEC9}" presName="spaceBetweenRectangles" presStyleCnt="0"/>
      <dgm:spPr/>
    </dgm:pt>
    <dgm:pt modelId="{388F5D4A-3E57-4CC8-B0CC-D6BE68AF7EB3}" type="pres">
      <dgm:prSet presAssocID="{FF7EB598-37AB-494F-8691-E4CA942AE8A6}" presName="parentLin" presStyleCnt="0"/>
      <dgm:spPr/>
    </dgm:pt>
    <dgm:pt modelId="{940AFD2C-5181-4CD0-852F-BB23B4B58DF7}" type="pres">
      <dgm:prSet presAssocID="{FF7EB598-37AB-494F-8691-E4CA942AE8A6}" presName="parentLeftMargin" presStyleLbl="node1" presStyleIdx="1" presStyleCnt="3"/>
      <dgm:spPr/>
      <dgm:t>
        <a:bodyPr/>
        <a:lstStyle/>
        <a:p>
          <a:endParaRPr lang="de-DE"/>
        </a:p>
      </dgm:t>
    </dgm:pt>
    <dgm:pt modelId="{6F7DAF05-8BF9-407C-8155-0B31CA6E229E}" type="pres">
      <dgm:prSet presAssocID="{FF7EB598-37AB-494F-8691-E4CA942AE8A6}" presName="parentText" presStyleLbl="node1" presStyleIdx="2" presStyleCnt="3" custScaleX="116290" custScaleY="140796">
        <dgm:presLayoutVars>
          <dgm:chMax val="0"/>
          <dgm:bulletEnabled val="1"/>
        </dgm:presLayoutVars>
      </dgm:prSet>
      <dgm:spPr/>
      <dgm:t>
        <a:bodyPr/>
        <a:lstStyle/>
        <a:p>
          <a:endParaRPr lang="de-DE"/>
        </a:p>
      </dgm:t>
    </dgm:pt>
    <dgm:pt modelId="{9E99BF94-2301-4B97-AACB-95F39359D6E1}" type="pres">
      <dgm:prSet presAssocID="{FF7EB598-37AB-494F-8691-E4CA942AE8A6}" presName="negativeSpace" presStyleCnt="0"/>
      <dgm:spPr/>
    </dgm:pt>
    <dgm:pt modelId="{619618D4-F59A-4A95-AFF5-3E54C273D191}" type="pres">
      <dgm:prSet presAssocID="{FF7EB598-37AB-494F-8691-E4CA942AE8A6}" presName="childText" presStyleLbl="conFgAcc1" presStyleIdx="2" presStyleCnt="3" custScaleX="93278">
        <dgm:presLayoutVars>
          <dgm:bulletEnabled val="1"/>
        </dgm:presLayoutVars>
      </dgm:prSet>
      <dgm:spPr/>
    </dgm:pt>
  </dgm:ptLst>
  <dgm:cxnLst>
    <dgm:cxn modelId="{ADDFB04B-6FCA-4928-8904-2BC74EA45A3E}" type="presOf" srcId="{FF7EB598-37AB-494F-8691-E4CA942AE8A6}" destId="{940AFD2C-5181-4CD0-852F-BB23B4B58DF7}" srcOrd="0" destOrd="0" presId="urn:microsoft.com/office/officeart/2005/8/layout/list1"/>
    <dgm:cxn modelId="{C1DC06A9-2E76-4414-BFD3-BB0C592A5786}" srcId="{7A394B03-482F-4F08-A5B7-336F050D9E94}" destId="{FF7EB598-37AB-494F-8691-E4CA942AE8A6}" srcOrd="2" destOrd="0" parTransId="{5FA13DFE-B3B8-4DA7-9F7F-2402B3D16A83}" sibTransId="{3282AAA5-8C8C-46E5-A825-E7F1596C24F9}"/>
    <dgm:cxn modelId="{0627C4FD-1B74-4221-8612-17DCC7290498}" srcId="{7A394B03-482F-4F08-A5B7-336F050D9E94}" destId="{3ED9ADF1-0C17-45F5-9285-5C93E2E93E6E}" srcOrd="0" destOrd="0" parTransId="{6A7E793C-D5FF-46F4-8D95-2AE313507F6B}" sibTransId="{C92B55E3-9FA7-4BCB-8EED-ABC2524BDFBF}"/>
    <dgm:cxn modelId="{E0977132-C722-4525-9256-B9CDF3842C5C}" type="presOf" srcId="{474D22A7-0AF9-4882-8DBD-34D0ED3E928E}" destId="{AFCBEB22-06C6-40F3-BFF7-A5FDCF749EA0}" srcOrd="1" destOrd="0" presId="urn:microsoft.com/office/officeart/2005/8/layout/list1"/>
    <dgm:cxn modelId="{ACFE87D8-FEB0-4775-8060-1C48C90C8CAF}" type="presOf" srcId="{3ED9ADF1-0C17-45F5-9285-5C93E2E93E6E}" destId="{1BDF357B-D389-4D96-8898-FE50BF31116E}" srcOrd="1" destOrd="0" presId="urn:microsoft.com/office/officeart/2005/8/layout/list1"/>
    <dgm:cxn modelId="{5591A4C0-1652-4897-A484-53421DE71C72}" type="presOf" srcId="{7A394B03-482F-4F08-A5B7-336F050D9E94}" destId="{235CCB74-3754-4A5E-88F1-193E957ED359}" srcOrd="0" destOrd="0" presId="urn:microsoft.com/office/officeart/2005/8/layout/list1"/>
    <dgm:cxn modelId="{7283FE94-5B90-4943-9F66-74DFFCB8F5CA}" type="presOf" srcId="{3ED9ADF1-0C17-45F5-9285-5C93E2E93E6E}" destId="{B3B400D1-C26D-4DF6-BC35-A8CB7F66BD13}" srcOrd="0" destOrd="0" presId="urn:microsoft.com/office/officeart/2005/8/layout/list1"/>
    <dgm:cxn modelId="{B1283EA1-172D-4A9D-B207-70E380A515AE}" type="presOf" srcId="{FF7EB598-37AB-494F-8691-E4CA942AE8A6}" destId="{6F7DAF05-8BF9-407C-8155-0B31CA6E229E}" srcOrd="1" destOrd="0" presId="urn:microsoft.com/office/officeart/2005/8/layout/list1"/>
    <dgm:cxn modelId="{419D78D2-E48E-49C2-A1C3-264BA91B9CAD}" type="presOf" srcId="{474D22A7-0AF9-4882-8DBD-34D0ED3E928E}" destId="{6D45B4FE-D416-475A-87FC-BC2703BEB962}" srcOrd="0" destOrd="0" presId="urn:microsoft.com/office/officeart/2005/8/layout/list1"/>
    <dgm:cxn modelId="{98809103-1D1B-4C45-B9CA-8D4FCCD3CFC9}" srcId="{7A394B03-482F-4F08-A5B7-336F050D9E94}" destId="{474D22A7-0AF9-4882-8DBD-34D0ED3E928E}" srcOrd="1" destOrd="0" parTransId="{E852FCE3-FABB-407F-ABE5-AD8631AE90B6}" sibTransId="{F79A3F5D-C676-45AC-8E59-8FA284BECEC9}"/>
    <dgm:cxn modelId="{1BE93E9D-DB89-499A-935F-86318746474F}" type="presParOf" srcId="{235CCB74-3754-4A5E-88F1-193E957ED359}" destId="{B68420A0-09C9-4303-A5A4-F3E62999BB80}" srcOrd="0" destOrd="0" presId="urn:microsoft.com/office/officeart/2005/8/layout/list1"/>
    <dgm:cxn modelId="{EF4A788D-D573-463D-BB11-4D958BB1777F}" type="presParOf" srcId="{B68420A0-09C9-4303-A5A4-F3E62999BB80}" destId="{B3B400D1-C26D-4DF6-BC35-A8CB7F66BD13}" srcOrd="0" destOrd="0" presId="urn:microsoft.com/office/officeart/2005/8/layout/list1"/>
    <dgm:cxn modelId="{96670FEE-06BD-44B4-BED1-2C6EDE480B6A}" type="presParOf" srcId="{B68420A0-09C9-4303-A5A4-F3E62999BB80}" destId="{1BDF357B-D389-4D96-8898-FE50BF31116E}" srcOrd="1" destOrd="0" presId="urn:microsoft.com/office/officeart/2005/8/layout/list1"/>
    <dgm:cxn modelId="{076E730C-4BA6-4D58-8592-4568CB1AB58D}" type="presParOf" srcId="{235CCB74-3754-4A5E-88F1-193E957ED359}" destId="{AA1614B8-57C4-46A0-997B-E5C025E9EEB8}" srcOrd="1" destOrd="0" presId="urn:microsoft.com/office/officeart/2005/8/layout/list1"/>
    <dgm:cxn modelId="{99122A8C-FD1B-4CDF-887F-F07CC5CF81E1}" type="presParOf" srcId="{235CCB74-3754-4A5E-88F1-193E957ED359}" destId="{85CD502F-3508-4FEB-8003-930460D73183}" srcOrd="2" destOrd="0" presId="urn:microsoft.com/office/officeart/2005/8/layout/list1"/>
    <dgm:cxn modelId="{D3566298-DFB6-4432-AD40-80BDB97A919A}" type="presParOf" srcId="{235CCB74-3754-4A5E-88F1-193E957ED359}" destId="{9B03EF1F-BED5-4E3C-B2E0-25CDCF9274CE}" srcOrd="3" destOrd="0" presId="urn:microsoft.com/office/officeart/2005/8/layout/list1"/>
    <dgm:cxn modelId="{24FE4D65-EFCE-4355-887F-3EF6F3A7F9A8}" type="presParOf" srcId="{235CCB74-3754-4A5E-88F1-193E957ED359}" destId="{08CF4C44-450D-4DC4-BAAE-1419EEA8F8DD}" srcOrd="4" destOrd="0" presId="urn:microsoft.com/office/officeart/2005/8/layout/list1"/>
    <dgm:cxn modelId="{5DA33EEA-B1DF-4773-9ADA-A173774C87FE}" type="presParOf" srcId="{08CF4C44-450D-4DC4-BAAE-1419EEA8F8DD}" destId="{6D45B4FE-D416-475A-87FC-BC2703BEB962}" srcOrd="0" destOrd="0" presId="urn:microsoft.com/office/officeart/2005/8/layout/list1"/>
    <dgm:cxn modelId="{F4DF52DA-B297-497B-93D2-8AB0BE791A00}" type="presParOf" srcId="{08CF4C44-450D-4DC4-BAAE-1419EEA8F8DD}" destId="{AFCBEB22-06C6-40F3-BFF7-A5FDCF749EA0}" srcOrd="1" destOrd="0" presId="urn:microsoft.com/office/officeart/2005/8/layout/list1"/>
    <dgm:cxn modelId="{9D47AF0C-0478-4F58-9F77-633DEB958CFE}" type="presParOf" srcId="{235CCB74-3754-4A5E-88F1-193E957ED359}" destId="{7495D005-4ABC-4BC9-B9CD-3EC8313CFB4D}" srcOrd="5" destOrd="0" presId="urn:microsoft.com/office/officeart/2005/8/layout/list1"/>
    <dgm:cxn modelId="{D75FF2F3-3C7B-48EF-AAAA-2C55FC66B0D3}" type="presParOf" srcId="{235CCB74-3754-4A5E-88F1-193E957ED359}" destId="{85F6E478-5A13-4E42-8656-99E35B51B0CE}" srcOrd="6" destOrd="0" presId="urn:microsoft.com/office/officeart/2005/8/layout/list1"/>
    <dgm:cxn modelId="{233B87B1-F408-499F-8E7E-95EA6F635CEC}" type="presParOf" srcId="{235CCB74-3754-4A5E-88F1-193E957ED359}" destId="{F5A0F152-6333-4C89-95B8-78341F06C3E7}" srcOrd="7" destOrd="0" presId="urn:microsoft.com/office/officeart/2005/8/layout/list1"/>
    <dgm:cxn modelId="{F99C7074-EF36-480C-805E-F7B26710E40B}" type="presParOf" srcId="{235CCB74-3754-4A5E-88F1-193E957ED359}" destId="{388F5D4A-3E57-4CC8-B0CC-D6BE68AF7EB3}" srcOrd="8" destOrd="0" presId="urn:microsoft.com/office/officeart/2005/8/layout/list1"/>
    <dgm:cxn modelId="{D0B96C9F-D80F-4272-A6BE-D72829D407FB}" type="presParOf" srcId="{388F5D4A-3E57-4CC8-B0CC-D6BE68AF7EB3}" destId="{940AFD2C-5181-4CD0-852F-BB23B4B58DF7}" srcOrd="0" destOrd="0" presId="urn:microsoft.com/office/officeart/2005/8/layout/list1"/>
    <dgm:cxn modelId="{507568CE-E1DC-4862-81DB-D8FFFED74869}" type="presParOf" srcId="{388F5D4A-3E57-4CC8-B0CC-D6BE68AF7EB3}" destId="{6F7DAF05-8BF9-407C-8155-0B31CA6E229E}" srcOrd="1" destOrd="0" presId="urn:microsoft.com/office/officeart/2005/8/layout/list1"/>
    <dgm:cxn modelId="{0D01BCD0-D401-4DC4-9D4F-791D740C388A}" type="presParOf" srcId="{235CCB74-3754-4A5E-88F1-193E957ED359}" destId="{9E99BF94-2301-4B97-AACB-95F39359D6E1}" srcOrd="9" destOrd="0" presId="urn:microsoft.com/office/officeart/2005/8/layout/list1"/>
    <dgm:cxn modelId="{B77D2E2F-46CA-4BBB-A7AA-9CDA6D6ECD76}" type="presParOf" srcId="{235CCB74-3754-4A5E-88F1-193E957ED359}" destId="{619618D4-F59A-4A95-AFF5-3E54C273D191}" srcOrd="10" destOrd="0" presId="urn:microsoft.com/office/officeart/2005/8/layout/list1"/>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91.xml><?xml version="1.0" encoding="utf-8"?>
<dgm:dataModel xmlns:dgm="http://schemas.openxmlformats.org/drawingml/2006/diagram" xmlns:a="http://schemas.openxmlformats.org/drawingml/2006/main">
  <dgm:ptLst>
    <dgm:pt modelId="{3FB6BF29-4EA2-4511-AA2C-8FBF32BCAFB7}" type="doc">
      <dgm:prSet loTypeId="urn:microsoft.com/office/officeart/2005/8/layout/default#103" loCatId="list" qsTypeId="urn:microsoft.com/office/officeart/2005/8/quickstyle/simple3" qsCatId="simple" csTypeId="urn:microsoft.com/office/officeart/2005/8/colors/accent1_2" csCatId="accent1" phldr="1"/>
      <dgm:spPr/>
      <dgm:t>
        <a:bodyPr/>
        <a:lstStyle/>
        <a:p>
          <a:endParaRPr lang="de-DE"/>
        </a:p>
      </dgm:t>
    </dgm:pt>
    <dgm:pt modelId="{905E7550-B314-4FE8-8FB2-774407B130DA}">
      <dgm:prSet phldrT="[Text]"/>
      <dgm:spPr/>
      <dgm:t>
        <a:bodyPr/>
        <a:lstStyle/>
        <a:p>
          <a:r>
            <a:rPr lang="de-DE" b="1" dirty="0" smtClean="0"/>
            <a:t>a. Definition: Eine transitive Konstruktionen ist </a:t>
          </a:r>
          <a:r>
            <a:rPr lang="de-DE" b="1" i="1" dirty="0" smtClean="0"/>
            <a:t>zunächst</a:t>
          </a:r>
          <a:r>
            <a:rPr lang="de-DE" b="1" dirty="0" smtClean="0"/>
            <a:t> die prototypische Abbildungen der Struktur einer basalen Ereignisvorstellung ('Kognitive </a:t>
          </a:r>
          <a:r>
            <a:rPr lang="de-DE" b="1" dirty="0" err="1" smtClean="0"/>
            <a:t>Transitivität</a:t>
          </a:r>
          <a:r>
            <a:rPr lang="de-DE" b="1" dirty="0" smtClean="0"/>
            <a:t>'):</a:t>
          </a:r>
          <a:br>
            <a:rPr lang="de-DE" b="1" dirty="0" smtClean="0"/>
          </a:br>
          <a:r>
            <a:rPr lang="de-DE" b="1" dirty="0" smtClean="0">
              <a:sym typeface="Symbol"/>
            </a:rPr>
            <a:t></a:t>
          </a:r>
          <a:r>
            <a:rPr lang="de-DE" b="1" baseline="-25000" dirty="0" smtClean="0"/>
            <a:t>1</a:t>
          </a:r>
          <a:r>
            <a:rPr lang="de-DE" b="1" dirty="0" smtClean="0"/>
            <a:t>	</a:t>
          </a:r>
          <a:r>
            <a:rPr lang="de-DE" b="1" dirty="0" smtClean="0">
              <a:sym typeface="Symbol"/>
            </a:rPr>
            <a:t></a:t>
          </a:r>
          <a:r>
            <a:rPr lang="de-DE" b="1" dirty="0" smtClean="0"/>
            <a:t>	</a:t>
          </a:r>
          <a:r>
            <a:rPr lang="de-DE" b="1" dirty="0" smtClean="0">
              <a:sym typeface="Symbol"/>
            </a:rPr>
            <a:t></a:t>
          </a:r>
          <a:r>
            <a:rPr lang="de-DE" b="1" baseline="-25000" dirty="0" smtClean="0"/>
            <a:t>2</a:t>
          </a:r>
          <a:endParaRPr lang="de-DE" dirty="0"/>
        </a:p>
      </dgm:t>
    </dgm:pt>
    <dgm:pt modelId="{5FBC09DC-FCCA-40DD-9C3F-DF6F8DAF0F50}" type="parTrans" cxnId="{7479DC6B-0BF5-4E3A-B606-A2BBF4276FE5}">
      <dgm:prSet/>
      <dgm:spPr/>
      <dgm:t>
        <a:bodyPr/>
        <a:lstStyle/>
        <a:p>
          <a:endParaRPr lang="de-DE"/>
        </a:p>
      </dgm:t>
    </dgm:pt>
    <dgm:pt modelId="{F8F2DE52-3962-4C7C-A340-86527D7DFCC0}" type="sibTrans" cxnId="{7479DC6B-0BF5-4E3A-B606-A2BBF4276FE5}">
      <dgm:prSet/>
      <dgm:spPr/>
      <dgm:t>
        <a:bodyPr/>
        <a:lstStyle/>
        <a:p>
          <a:endParaRPr lang="de-DE"/>
        </a:p>
      </dgm:t>
    </dgm:pt>
    <dgm:pt modelId="{234BF2A7-57F9-41F2-B409-C8CF82F67892}" type="pres">
      <dgm:prSet presAssocID="{3FB6BF29-4EA2-4511-AA2C-8FBF32BCAFB7}" presName="diagram" presStyleCnt="0">
        <dgm:presLayoutVars>
          <dgm:dir/>
          <dgm:resizeHandles val="exact"/>
        </dgm:presLayoutVars>
      </dgm:prSet>
      <dgm:spPr/>
      <dgm:t>
        <a:bodyPr/>
        <a:lstStyle/>
        <a:p>
          <a:endParaRPr lang="de-DE"/>
        </a:p>
      </dgm:t>
    </dgm:pt>
    <dgm:pt modelId="{5940F5A0-D731-4DCF-82EF-ADF62AC5C454}" type="pres">
      <dgm:prSet presAssocID="{905E7550-B314-4FE8-8FB2-774407B130DA}" presName="node" presStyleLbl="node1" presStyleIdx="0" presStyleCnt="1" custScaleX="275228">
        <dgm:presLayoutVars>
          <dgm:bulletEnabled val="1"/>
        </dgm:presLayoutVars>
      </dgm:prSet>
      <dgm:spPr/>
      <dgm:t>
        <a:bodyPr/>
        <a:lstStyle/>
        <a:p>
          <a:endParaRPr lang="de-DE"/>
        </a:p>
      </dgm:t>
    </dgm:pt>
  </dgm:ptLst>
  <dgm:cxnLst>
    <dgm:cxn modelId="{7479DC6B-0BF5-4E3A-B606-A2BBF4276FE5}" srcId="{3FB6BF29-4EA2-4511-AA2C-8FBF32BCAFB7}" destId="{905E7550-B314-4FE8-8FB2-774407B130DA}" srcOrd="0" destOrd="0" parTransId="{5FBC09DC-FCCA-40DD-9C3F-DF6F8DAF0F50}" sibTransId="{F8F2DE52-3962-4C7C-A340-86527D7DFCC0}"/>
    <dgm:cxn modelId="{ACD9E307-C180-432C-B7ED-D6871A3272B0}" type="presOf" srcId="{905E7550-B314-4FE8-8FB2-774407B130DA}" destId="{5940F5A0-D731-4DCF-82EF-ADF62AC5C454}" srcOrd="0" destOrd="0" presId="urn:microsoft.com/office/officeart/2005/8/layout/default#103"/>
    <dgm:cxn modelId="{7543F1CA-F030-4437-B89D-E9DF69BBA614}" type="presOf" srcId="{3FB6BF29-4EA2-4511-AA2C-8FBF32BCAFB7}" destId="{234BF2A7-57F9-41F2-B409-C8CF82F67892}" srcOrd="0" destOrd="0" presId="urn:microsoft.com/office/officeart/2005/8/layout/default#103"/>
    <dgm:cxn modelId="{601937EA-3A3E-467E-B153-1C729B701185}" type="presParOf" srcId="{234BF2A7-57F9-41F2-B409-C8CF82F67892}" destId="{5940F5A0-D731-4DCF-82EF-ADF62AC5C454}" srcOrd="0" destOrd="0" presId="urn:microsoft.com/office/officeart/2005/8/layout/default#10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2.xml><?xml version="1.0" encoding="utf-8"?>
<dgm:dataModel xmlns:dgm="http://schemas.openxmlformats.org/drawingml/2006/diagram" xmlns:a="http://schemas.openxmlformats.org/drawingml/2006/main">
  <dgm:ptLst>
    <dgm:pt modelId="{4F1EFA1B-D4E9-4499-BFD1-B900E4EB11D0}" type="doc">
      <dgm:prSet loTypeId="urn:microsoft.com/office/officeart/2005/8/layout/hierarchy2" loCatId="hierarchy" qsTypeId="urn:microsoft.com/office/officeart/2005/8/quickstyle/3d2" qsCatId="3D" csTypeId="urn:microsoft.com/office/officeart/2005/8/colors/accent1_2" csCatId="accent1" phldr="1"/>
      <dgm:spPr/>
      <dgm:t>
        <a:bodyPr/>
        <a:lstStyle/>
        <a:p>
          <a:endParaRPr lang="de-DE"/>
        </a:p>
      </dgm:t>
    </dgm:pt>
    <dgm:pt modelId="{D09FC613-737B-4652-AAE8-5D5B56E87800}">
      <dgm:prSet phldrT="[Text]" custT="1"/>
      <dgm:spPr/>
      <dgm:t>
        <a:bodyPr/>
        <a:lstStyle/>
        <a:p>
          <a:r>
            <a:rPr lang="de-DE" sz="2000" b="1" dirty="0" smtClean="0"/>
            <a:t>Sprachliche Systeme zeigen in der Regel eine Spaltung dieser Struktur in zwei Bereiche:</a:t>
          </a:r>
          <a:endParaRPr lang="de-DE" sz="2000" dirty="0"/>
        </a:p>
      </dgm:t>
    </dgm:pt>
    <dgm:pt modelId="{D0894A16-9D80-46AE-9246-5D04A48C5995}" type="parTrans" cxnId="{93380018-7B3C-4FD2-ABC7-71AB0B567C9E}">
      <dgm:prSet/>
      <dgm:spPr/>
      <dgm:t>
        <a:bodyPr/>
        <a:lstStyle/>
        <a:p>
          <a:endParaRPr lang="de-DE"/>
        </a:p>
      </dgm:t>
    </dgm:pt>
    <dgm:pt modelId="{FB97E9ED-6DE0-409A-BF20-59EAABEB8C74}" type="sibTrans" cxnId="{93380018-7B3C-4FD2-ABC7-71AB0B567C9E}">
      <dgm:prSet/>
      <dgm:spPr/>
      <dgm:t>
        <a:bodyPr/>
        <a:lstStyle/>
        <a:p>
          <a:endParaRPr lang="de-DE"/>
        </a:p>
      </dgm:t>
    </dgm:pt>
    <dgm:pt modelId="{2A6C2BED-5607-4A77-9B22-C9F31F705992}">
      <dgm:prSet phldrT="[Text]" custT="1"/>
      <dgm:spPr/>
      <dgm:t>
        <a:bodyPr/>
        <a:lstStyle/>
        <a:p>
          <a:r>
            <a:rPr lang="de-DE" sz="1800" b="1" dirty="0" smtClean="0"/>
            <a:t>1. Stark kausal gelesen Beziehungen zwischen zwei </a:t>
          </a:r>
          <a:r>
            <a:rPr lang="de-DE" sz="1800" b="1" dirty="0" smtClean="0">
              <a:sym typeface="Symbol"/>
            </a:rPr>
            <a:t></a:t>
          </a:r>
          <a:r>
            <a:rPr lang="de-DE" sz="1800" b="1" dirty="0" smtClean="0"/>
            <a:t>'s</a:t>
          </a:r>
          <a:endParaRPr lang="de-DE" sz="1800" dirty="0"/>
        </a:p>
      </dgm:t>
    </dgm:pt>
    <dgm:pt modelId="{3BF90E3A-2CDC-4B5B-87E6-4EDDC4A96A2E}" type="parTrans" cxnId="{B19B3601-4B69-429D-B7A5-A75B7D02AA41}">
      <dgm:prSet/>
      <dgm:spPr/>
      <dgm:t>
        <a:bodyPr/>
        <a:lstStyle/>
        <a:p>
          <a:endParaRPr lang="de-DE"/>
        </a:p>
      </dgm:t>
    </dgm:pt>
    <dgm:pt modelId="{A6B5F26C-477A-43F5-9D27-506F4F9EC24F}" type="sibTrans" cxnId="{B19B3601-4B69-429D-B7A5-A75B7D02AA41}">
      <dgm:prSet/>
      <dgm:spPr/>
      <dgm:t>
        <a:bodyPr/>
        <a:lstStyle/>
        <a:p>
          <a:endParaRPr lang="de-DE"/>
        </a:p>
      </dgm:t>
    </dgm:pt>
    <dgm:pt modelId="{02425535-7179-4B88-9C35-EA44E94469B7}">
      <dgm:prSet phldrT="[Text]"/>
      <dgm:spPr/>
      <dgm:t>
        <a:bodyPr/>
        <a:lstStyle/>
        <a:p>
          <a:r>
            <a:rPr lang="de-DE" b="1" dirty="0" smtClean="0">
              <a:sym typeface="Symbol"/>
            </a:rPr>
            <a:t></a:t>
          </a:r>
          <a:r>
            <a:rPr lang="de-DE" b="1" dirty="0" smtClean="0"/>
            <a:t> Linguistisch transitiv</a:t>
          </a:r>
          <a:endParaRPr lang="de-DE" dirty="0"/>
        </a:p>
      </dgm:t>
    </dgm:pt>
    <dgm:pt modelId="{1A4A5E76-83EF-4480-99B2-7C8D52164DD2}" type="parTrans" cxnId="{B8AD3C47-D101-4B20-AA1F-446C83EF3278}">
      <dgm:prSet/>
      <dgm:spPr/>
      <dgm:t>
        <a:bodyPr/>
        <a:lstStyle/>
        <a:p>
          <a:endParaRPr lang="de-DE"/>
        </a:p>
      </dgm:t>
    </dgm:pt>
    <dgm:pt modelId="{E8237EEA-917E-40A3-9A34-4D15177E75A3}" type="sibTrans" cxnId="{B8AD3C47-D101-4B20-AA1F-446C83EF3278}">
      <dgm:prSet/>
      <dgm:spPr/>
      <dgm:t>
        <a:bodyPr/>
        <a:lstStyle/>
        <a:p>
          <a:endParaRPr lang="de-DE"/>
        </a:p>
      </dgm:t>
    </dgm:pt>
    <dgm:pt modelId="{731F60ED-9749-44EF-963D-9A2BE705C658}">
      <dgm:prSet phldrT="[Text]" custT="1"/>
      <dgm:spPr/>
      <dgm:t>
        <a:bodyPr/>
        <a:lstStyle/>
        <a:p>
          <a:r>
            <a:rPr lang="de-DE" sz="2000" b="1" dirty="0" smtClean="0"/>
            <a:t>2. Standardmäßige Ausblendung eines der referentiellen Bereiche, wobei dieser Bereich dann </a:t>
          </a:r>
          <a:r>
            <a:rPr lang="de-DE" sz="2000" b="1" dirty="0" err="1" smtClean="0"/>
            <a:t>inferiert</a:t>
          </a:r>
          <a:r>
            <a:rPr lang="de-DE" sz="2000" b="1" dirty="0" smtClean="0"/>
            <a:t> (erschlossen) wird [</a:t>
          </a:r>
          <a:r>
            <a:rPr lang="de-DE" sz="2000" b="1" dirty="0" err="1" smtClean="0"/>
            <a:t>Process</a:t>
          </a:r>
          <a:r>
            <a:rPr lang="de-DE" sz="2000" b="1" dirty="0" smtClean="0"/>
            <a:t>/Motion/State etc.]:</a:t>
          </a:r>
          <a:endParaRPr lang="de-DE" sz="2000" dirty="0"/>
        </a:p>
      </dgm:t>
    </dgm:pt>
    <dgm:pt modelId="{7688EF1B-4721-4B24-87CF-7B3F2957FF42}" type="parTrans" cxnId="{9DFBAB35-1B88-4599-B9EB-D7D6F4E38666}">
      <dgm:prSet/>
      <dgm:spPr/>
      <dgm:t>
        <a:bodyPr/>
        <a:lstStyle/>
        <a:p>
          <a:endParaRPr lang="de-DE"/>
        </a:p>
      </dgm:t>
    </dgm:pt>
    <dgm:pt modelId="{DFC89E30-8F54-44A0-9CB1-8C5F3EF8492B}" type="sibTrans" cxnId="{9DFBAB35-1B88-4599-B9EB-D7D6F4E38666}">
      <dgm:prSet/>
      <dgm:spPr/>
      <dgm:t>
        <a:bodyPr/>
        <a:lstStyle/>
        <a:p>
          <a:endParaRPr lang="de-DE"/>
        </a:p>
      </dgm:t>
    </dgm:pt>
    <dgm:pt modelId="{FD54D797-B76A-4EE2-8F0D-C1ACD492D417}">
      <dgm:prSet phldrT="[Text]"/>
      <dgm:spPr/>
      <dgm:t>
        <a:bodyPr/>
        <a:lstStyle/>
        <a:p>
          <a:r>
            <a:rPr lang="de-DE" b="1" dirty="0" smtClean="0">
              <a:sym typeface="Symbol"/>
            </a:rPr>
            <a:t> </a:t>
          </a:r>
          <a:r>
            <a:rPr lang="de-DE" b="1" dirty="0" smtClean="0"/>
            <a:t>Linguistisch intransitiv</a:t>
          </a:r>
          <a:endParaRPr lang="de-DE" dirty="0"/>
        </a:p>
      </dgm:t>
    </dgm:pt>
    <dgm:pt modelId="{358748A5-CD57-46DB-B179-42FF16D061BA}" type="parTrans" cxnId="{28229E7E-17F0-488B-9701-003A0B422128}">
      <dgm:prSet/>
      <dgm:spPr/>
      <dgm:t>
        <a:bodyPr/>
        <a:lstStyle/>
        <a:p>
          <a:endParaRPr lang="de-DE"/>
        </a:p>
      </dgm:t>
    </dgm:pt>
    <dgm:pt modelId="{8B9241CC-64AF-433B-93E5-07BA7AD87AC0}" type="sibTrans" cxnId="{28229E7E-17F0-488B-9701-003A0B422128}">
      <dgm:prSet/>
      <dgm:spPr/>
      <dgm:t>
        <a:bodyPr/>
        <a:lstStyle/>
        <a:p>
          <a:endParaRPr lang="de-DE"/>
        </a:p>
      </dgm:t>
    </dgm:pt>
    <dgm:pt modelId="{5BA896FE-7E1C-4980-A6C0-B9107E30924A}" type="pres">
      <dgm:prSet presAssocID="{4F1EFA1B-D4E9-4499-BFD1-B900E4EB11D0}" presName="diagram" presStyleCnt="0">
        <dgm:presLayoutVars>
          <dgm:chPref val="1"/>
          <dgm:dir/>
          <dgm:animOne val="branch"/>
          <dgm:animLvl val="lvl"/>
          <dgm:resizeHandles val="exact"/>
        </dgm:presLayoutVars>
      </dgm:prSet>
      <dgm:spPr/>
      <dgm:t>
        <a:bodyPr/>
        <a:lstStyle/>
        <a:p>
          <a:endParaRPr lang="de-DE"/>
        </a:p>
      </dgm:t>
    </dgm:pt>
    <dgm:pt modelId="{AD34F648-4582-4D01-8DD0-5FFFFCF889B4}" type="pres">
      <dgm:prSet presAssocID="{D09FC613-737B-4652-AAE8-5D5B56E87800}" presName="root1" presStyleCnt="0"/>
      <dgm:spPr/>
    </dgm:pt>
    <dgm:pt modelId="{DC67B87B-C345-43CB-8E33-3A906D91686B}" type="pres">
      <dgm:prSet presAssocID="{D09FC613-737B-4652-AAE8-5D5B56E87800}" presName="LevelOneTextNode" presStyleLbl="node0" presStyleIdx="0" presStyleCnt="1" custScaleX="89077" custScaleY="282830" custLinFactNeighborX="-15590">
        <dgm:presLayoutVars>
          <dgm:chPref val="3"/>
        </dgm:presLayoutVars>
      </dgm:prSet>
      <dgm:spPr/>
      <dgm:t>
        <a:bodyPr/>
        <a:lstStyle/>
        <a:p>
          <a:endParaRPr lang="de-DE"/>
        </a:p>
      </dgm:t>
    </dgm:pt>
    <dgm:pt modelId="{AAB6AB23-3A82-4D8B-9DD5-B6CC1DEB9160}" type="pres">
      <dgm:prSet presAssocID="{D09FC613-737B-4652-AAE8-5D5B56E87800}" presName="level2hierChild" presStyleCnt="0"/>
      <dgm:spPr/>
    </dgm:pt>
    <dgm:pt modelId="{B30A27F5-03B7-4F8A-9C72-FB70B6DF98A0}" type="pres">
      <dgm:prSet presAssocID="{3BF90E3A-2CDC-4B5B-87E6-4EDDC4A96A2E}" presName="conn2-1" presStyleLbl="parChTrans1D2" presStyleIdx="0" presStyleCnt="2"/>
      <dgm:spPr/>
      <dgm:t>
        <a:bodyPr/>
        <a:lstStyle/>
        <a:p>
          <a:endParaRPr lang="de-DE"/>
        </a:p>
      </dgm:t>
    </dgm:pt>
    <dgm:pt modelId="{22F81716-E158-413B-A293-1F939A79D791}" type="pres">
      <dgm:prSet presAssocID="{3BF90E3A-2CDC-4B5B-87E6-4EDDC4A96A2E}" presName="connTx" presStyleLbl="parChTrans1D2" presStyleIdx="0" presStyleCnt="2"/>
      <dgm:spPr/>
      <dgm:t>
        <a:bodyPr/>
        <a:lstStyle/>
        <a:p>
          <a:endParaRPr lang="de-DE"/>
        </a:p>
      </dgm:t>
    </dgm:pt>
    <dgm:pt modelId="{B5CEA674-AEE3-40EB-A727-7AB161FF4D07}" type="pres">
      <dgm:prSet presAssocID="{2A6C2BED-5607-4A77-9B22-C9F31F705992}" presName="root2" presStyleCnt="0"/>
      <dgm:spPr/>
    </dgm:pt>
    <dgm:pt modelId="{CC268447-DB91-457B-9B4F-DC3309E47FBA}" type="pres">
      <dgm:prSet presAssocID="{2A6C2BED-5607-4A77-9B22-C9F31F705992}" presName="LevelTwoTextNode" presStyleLbl="node2" presStyleIdx="0" presStyleCnt="2" custScaleX="183017" custScaleY="87397">
        <dgm:presLayoutVars>
          <dgm:chPref val="3"/>
        </dgm:presLayoutVars>
      </dgm:prSet>
      <dgm:spPr/>
      <dgm:t>
        <a:bodyPr/>
        <a:lstStyle/>
        <a:p>
          <a:endParaRPr lang="de-DE"/>
        </a:p>
      </dgm:t>
    </dgm:pt>
    <dgm:pt modelId="{844BA41F-F140-4201-AEFB-E98C61AD18ED}" type="pres">
      <dgm:prSet presAssocID="{2A6C2BED-5607-4A77-9B22-C9F31F705992}" presName="level3hierChild" presStyleCnt="0"/>
      <dgm:spPr/>
    </dgm:pt>
    <dgm:pt modelId="{6DA6FF57-1295-4269-BBD1-AB87AAF12B55}" type="pres">
      <dgm:prSet presAssocID="{1A4A5E76-83EF-4480-99B2-7C8D52164DD2}" presName="conn2-1" presStyleLbl="parChTrans1D3" presStyleIdx="0" presStyleCnt="2"/>
      <dgm:spPr/>
      <dgm:t>
        <a:bodyPr/>
        <a:lstStyle/>
        <a:p>
          <a:endParaRPr lang="de-DE"/>
        </a:p>
      </dgm:t>
    </dgm:pt>
    <dgm:pt modelId="{0B7C5BBA-FA62-44AB-81ED-3E8DE44379DF}" type="pres">
      <dgm:prSet presAssocID="{1A4A5E76-83EF-4480-99B2-7C8D52164DD2}" presName="connTx" presStyleLbl="parChTrans1D3" presStyleIdx="0" presStyleCnt="2"/>
      <dgm:spPr/>
      <dgm:t>
        <a:bodyPr/>
        <a:lstStyle/>
        <a:p>
          <a:endParaRPr lang="de-DE"/>
        </a:p>
      </dgm:t>
    </dgm:pt>
    <dgm:pt modelId="{AC5639C4-7719-489B-B35F-3F97AE3093F5}" type="pres">
      <dgm:prSet presAssocID="{02425535-7179-4B88-9C35-EA44E94469B7}" presName="root2" presStyleCnt="0"/>
      <dgm:spPr/>
    </dgm:pt>
    <dgm:pt modelId="{49DF24F1-4F92-4618-9367-7297E57B1B2C}" type="pres">
      <dgm:prSet presAssocID="{02425535-7179-4B88-9C35-EA44E94469B7}" presName="LevelTwoTextNode" presStyleLbl="node3" presStyleIdx="0" presStyleCnt="2" custScaleX="80794" custLinFactNeighborX="22435">
        <dgm:presLayoutVars>
          <dgm:chPref val="3"/>
        </dgm:presLayoutVars>
      </dgm:prSet>
      <dgm:spPr/>
      <dgm:t>
        <a:bodyPr/>
        <a:lstStyle/>
        <a:p>
          <a:endParaRPr lang="de-DE"/>
        </a:p>
      </dgm:t>
    </dgm:pt>
    <dgm:pt modelId="{A14DBC2B-6438-43E1-B4E8-3CBAAE448CAD}" type="pres">
      <dgm:prSet presAssocID="{02425535-7179-4B88-9C35-EA44E94469B7}" presName="level3hierChild" presStyleCnt="0"/>
      <dgm:spPr/>
    </dgm:pt>
    <dgm:pt modelId="{F6496571-CE2F-4B78-A172-D5E512338647}" type="pres">
      <dgm:prSet presAssocID="{7688EF1B-4721-4B24-87CF-7B3F2957FF42}" presName="conn2-1" presStyleLbl="parChTrans1D2" presStyleIdx="1" presStyleCnt="2"/>
      <dgm:spPr/>
      <dgm:t>
        <a:bodyPr/>
        <a:lstStyle/>
        <a:p>
          <a:endParaRPr lang="de-DE"/>
        </a:p>
      </dgm:t>
    </dgm:pt>
    <dgm:pt modelId="{B7083AB4-104A-4A8B-9488-E6AAD5600DF2}" type="pres">
      <dgm:prSet presAssocID="{7688EF1B-4721-4B24-87CF-7B3F2957FF42}" presName="connTx" presStyleLbl="parChTrans1D2" presStyleIdx="1" presStyleCnt="2"/>
      <dgm:spPr/>
      <dgm:t>
        <a:bodyPr/>
        <a:lstStyle/>
        <a:p>
          <a:endParaRPr lang="de-DE"/>
        </a:p>
      </dgm:t>
    </dgm:pt>
    <dgm:pt modelId="{D920956D-054D-48CA-B46F-C1E4F6B3D29A}" type="pres">
      <dgm:prSet presAssocID="{731F60ED-9749-44EF-963D-9A2BE705C658}" presName="root2" presStyleCnt="0"/>
      <dgm:spPr/>
    </dgm:pt>
    <dgm:pt modelId="{46964B1B-EA51-4E9C-996E-663977C600AB}" type="pres">
      <dgm:prSet presAssocID="{731F60ED-9749-44EF-963D-9A2BE705C658}" presName="LevelTwoTextNode" presStyleLbl="node2" presStyleIdx="1" presStyleCnt="2" custScaleX="180601" custScaleY="227655">
        <dgm:presLayoutVars>
          <dgm:chPref val="3"/>
        </dgm:presLayoutVars>
      </dgm:prSet>
      <dgm:spPr/>
      <dgm:t>
        <a:bodyPr/>
        <a:lstStyle/>
        <a:p>
          <a:endParaRPr lang="de-DE"/>
        </a:p>
      </dgm:t>
    </dgm:pt>
    <dgm:pt modelId="{F6C590ED-2937-47FE-BFC9-CA59DE8798A4}" type="pres">
      <dgm:prSet presAssocID="{731F60ED-9749-44EF-963D-9A2BE705C658}" presName="level3hierChild" presStyleCnt="0"/>
      <dgm:spPr/>
    </dgm:pt>
    <dgm:pt modelId="{9143B527-8119-44A4-9A2D-8118B3CA52CF}" type="pres">
      <dgm:prSet presAssocID="{358748A5-CD57-46DB-B179-42FF16D061BA}" presName="conn2-1" presStyleLbl="parChTrans1D3" presStyleIdx="1" presStyleCnt="2"/>
      <dgm:spPr/>
      <dgm:t>
        <a:bodyPr/>
        <a:lstStyle/>
        <a:p>
          <a:endParaRPr lang="de-DE"/>
        </a:p>
      </dgm:t>
    </dgm:pt>
    <dgm:pt modelId="{7E2CF8E5-545E-4D92-97BB-7FFBB8161279}" type="pres">
      <dgm:prSet presAssocID="{358748A5-CD57-46DB-B179-42FF16D061BA}" presName="connTx" presStyleLbl="parChTrans1D3" presStyleIdx="1" presStyleCnt="2"/>
      <dgm:spPr/>
      <dgm:t>
        <a:bodyPr/>
        <a:lstStyle/>
        <a:p>
          <a:endParaRPr lang="de-DE"/>
        </a:p>
      </dgm:t>
    </dgm:pt>
    <dgm:pt modelId="{BF5D390B-C886-4B98-AA3E-35E765B3921D}" type="pres">
      <dgm:prSet presAssocID="{FD54D797-B76A-4EE2-8F0D-C1ACD492D417}" presName="root2" presStyleCnt="0"/>
      <dgm:spPr/>
    </dgm:pt>
    <dgm:pt modelId="{0A9D7910-D610-4A71-B01A-8969F3DD0ECF}" type="pres">
      <dgm:prSet presAssocID="{FD54D797-B76A-4EE2-8F0D-C1ACD492D417}" presName="LevelTwoTextNode" presStyleLbl="node3" presStyleIdx="1" presStyleCnt="2" custScaleX="81273" custLinFactNeighborX="198">
        <dgm:presLayoutVars>
          <dgm:chPref val="3"/>
        </dgm:presLayoutVars>
      </dgm:prSet>
      <dgm:spPr/>
      <dgm:t>
        <a:bodyPr/>
        <a:lstStyle/>
        <a:p>
          <a:endParaRPr lang="de-DE"/>
        </a:p>
      </dgm:t>
    </dgm:pt>
    <dgm:pt modelId="{5C695386-5ED3-413C-9160-6C465A3F6ED0}" type="pres">
      <dgm:prSet presAssocID="{FD54D797-B76A-4EE2-8F0D-C1ACD492D417}" presName="level3hierChild" presStyleCnt="0"/>
      <dgm:spPr/>
    </dgm:pt>
  </dgm:ptLst>
  <dgm:cxnLst>
    <dgm:cxn modelId="{B19B3601-4B69-429D-B7A5-A75B7D02AA41}" srcId="{D09FC613-737B-4652-AAE8-5D5B56E87800}" destId="{2A6C2BED-5607-4A77-9B22-C9F31F705992}" srcOrd="0" destOrd="0" parTransId="{3BF90E3A-2CDC-4B5B-87E6-4EDDC4A96A2E}" sibTransId="{A6B5F26C-477A-43F5-9D27-506F4F9EC24F}"/>
    <dgm:cxn modelId="{0E23586A-4431-4EC6-ABB6-D762E00F336A}" type="presOf" srcId="{1A4A5E76-83EF-4480-99B2-7C8D52164DD2}" destId="{0B7C5BBA-FA62-44AB-81ED-3E8DE44379DF}" srcOrd="1" destOrd="0" presId="urn:microsoft.com/office/officeart/2005/8/layout/hierarchy2"/>
    <dgm:cxn modelId="{14BA68BB-2B5D-471B-A0F5-D34023104210}" type="presOf" srcId="{3BF90E3A-2CDC-4B5B-87E6-4EDDC4A96A2E}" destId="{22F81716-E158-413B-A293-1F939A79D791}" srcOrd="1" destOrd="0" presId="urn:microsoft.com/office/officeart/2005/8/layout/hierarchy2"/>
    <dgm:cxn modelId="{C6E7B655-0D03-4484-9BA6-D9A7ACA39646}" type="presOf" srcId="{D09FC613-737B-4652-AAE8-5D5B56E87800}" destId="{DC67B87B-C345-43CB-8E33-3A906D91686B}" srcOrd="0" destOrd="0" presId="urn:microsoft.com/office/officeart/2005/8/layout/hierarchy2"/>
    <dgm:cxn modelId="{FBD2B0EE-EB11-4043-AA7A-57D457E20C5D}" type="presOf" srcId="{2A6C2BED-5607-4A77-9B22-C9F31F705992}" destId="{CC268447-DB91-457B-9B4F-DC3309E47FBA}" srcOrd="0" destOrd="0" presId="urn:microsoft.com/office/officeart/2005/8/layout/hierarchy2"/>
    <dgm:cxn modelId="{6025F1FD-E291-4E27-AF5F-00E1E1D25526}" type="presOf" srcId="{4F1EFA1B-D4E9-4499-BFD1-B900E4EB11D0}" destId="{5BA896FE-7E1C-4980-A6C0-B9107E30924A}" srcOrd="0" destOrd="0" presId="urn:microsoft.com/office/officeart/2005/8/layout/hierarchy2"/>
    <dgm:cxn modelId="{28229E7E-17F0-488B-9701-003A0B422128}" srcId="{731F60ED-9749-44EF-963D-9A2BE705C658}" destId="{FD54D797-B76A-4EE2-8F0D-C1ACD492D417}" srcOrd="0" destOrd="0" parTransId="{358748A5-CD57-46DB-B179-42FF16D061BA}" sibTransId="{8B9241CC-64AF-433B-93E5-07BA7AD87AC0}"/>
    <dgm:cxn modelId="{3DE3DB76-CFDB-4EEB-881E-E92C222300C5}" type="presOf" srcId="{3BF90E3A-2CDC-4B5B-87E6-4EDDC4A96A2E}" destId="{B30A27F5-03B7-4F8A-9C72-FB70B6DF98A0}" srcOrd="0" destOrd="0" presId="urn:microsoft.com/office/officeart/2005/8/layout/hierarchy2"/>
    <dgm:cxn modelId="{7AE7F1F8-1E62-4F9B-9C81-4B72C7B0CD40}" type="presOf" srcId="{7688EF1B-4721-4B24-87CF-7B3F2957FF42}" destId="{B7083AB4-104A-4A8B-9488-E6AAD5600DF2}" srcOrd="1" destOrd="0" presId="urn:microsoft.com/office/officeart/2005/8/layout/hierarchy2"/>
    <dgm:cxn modelId="{ADF72A6D-C371-49CD-A646-F412869F1150}" type="presOf" srcId="{02425535-7179-4B88-9C35-EA44E94469B7}" destId="{49DF24F1-4F92-4618-9367-7297E57B1B2C}" srcOrd="0" destOrd="0" presId="urn:microsoft.com/office/officeart/2005/8/layout/hierarchy2"/>
    <dgm:cxn modelId="{9DFBAB35-1B88-4599-B9EB-D7D6F4E38666}" srcId="{D09FC613-737B-4652-AAE8-5D5B56E87800}" destId="{731F60ED-9749-44EF-963D-9A2BE705C658}" srcOrd="1" destOrd="0" parTransId="{7688EF1B-4721-4B24-87CF-7B3F2957FF42}" sibTransId="{DFC89E30-8F54-44A0-9CB1-8C5F3EF8492B}"/>
    <dgm:cxn modelId="{93380018-7B3C-4FD2-ABC7-71AB0B567C9E}" srcId="{4F1EFA1B-D4E9-4499-BFD1-B900E4EB11D0}" destId="{D09FC613-737B-4652-AAE8-5D5B56E87800}" srcOrd="0" destOrd="0" parTransId="{D0894A16-9D80-46AE-9246-5D04A48C5995}" sibTransId="{FB97E9ED-6DE0-409A-BF20-59EAABEB8C74}"/>
    <dgm:cxn modelId="{D8411CFE-3BC3-4963-96A5-12EEC0461CE3}" type="presOf" srcId="{358748A5-CD57-46DB-B179-42FF16D061BA}" destId="{7E2CF8E5-545E-4D92-97BB-7FFBB8161279}" srcOrd="1" destOrd="0" presId="urn:microsoft.com/office/officeart/2005/8/layout/hierarchy2"/>
    <dgm:cxn modelId="{ADA7E730-9B61-4056-947D-7E0554FA51D2}" type="presOf" srcId="{1A4A5E76-83EF-4480-99B2-7C8D52164DD2}" destId="{6DA6FF57-1295-4269-BBD1-AB87AAF12B55}" srcOrd="0" destOrd="0" presId="urn:microsoft.com/office/officeart/2005/8/layout/hierarchy2"/>
    <dgm:cxn modelId="{B8AD3C47-D101-4B20-AA1F-446C83EF3278}" srcId="{2A6C2BED-5607-4A77-9B22-C9F31F705992}" destId="{02425535-7179-4B88-9C35-EA44E94469B7}" srcOrd="0" destOrd="0" parTransId="{1A4A5E76-83EF-4480-99B2-7C8D52164DD2}" sibTransId="{E8237EEA-917E-40A3-9A34-4D15177E75A3}"/>
    <dgm:cxn modelId="{72DC7681-384A-4667-A203-C38D1E0EF125}" type="presOf" srcId="{FD54D797-B76A-4EE2-8F0D-C1ACD492D417}" destId="{0A9D7910-D610-4A71-B01A-8969F3DD0ECF}" srcOrd="0" destOrd="0" presId="urn:microsoft.com/office/officeart/2005/8/layout/hierarchy2"/>
    <dgm:cxn modelId="{59530880-2436-4A91-A3F4-B4F1CC325337}" type="presOf" srcId="{358748A5-CD57-46DB-B179-42FF16D061BA}" destId="{9143B527-8119-44A4-9A2D-8118B3CA52CF}" srcOrd="0" destOrd="0" presId="urn:microsoft.com/office/officeart/2005/8/layout/hierarchy2"/>
    <dgm:cxn modelId="{6FA109A6-B9F6-48AF-8150-BFF8178361F1}" type="presOf" srcId="{731F60ED-9749-44EF-963D-9A2BE705C658}" destId="{46964B1B-EA51-4E9C-996E-663977C600AB}" srcOrd="0" destOrd="0" presId="urn:microsoft.com/office/officeart/2005/8/layout/hierarchy2"/>
    <dgm:cxn modelId="{768E18F8-8F32-4CA6-A9F7-0FD965AD848A}" type="presOf" srcId="{7688EF1B-4721-4B24-87CF-7B3F2957FF42}" destId="{F6496571-CE2F-4B78-A172-D5E512338647}" srcOrd="0" destOrd="0" presId="urn:microsoft.com/office/officeart/2005/8/layout/hierarchy2"/>
    <dgm:cxn modelId="{CD0728FA-A608-4032-AFD3-7F38F226FBBB}" type="presParOf" srcId="{5BA896FE-7E1C-4980-A6C0-B9107E30924A}" destId="{AD34F648-4582-4D01-8DD0-5FFFFCF889B4}" srcOrd="0" destOrd="0" presId="urn:microsoft.com/office/officeart/2005/8/layout/hierarchy2"/>
    <dgm:cxn modelId="{C97769F7-D5FD-449F-89DA-15E1DD8D3B01}" type="presParOf" srcId="{AD34F648-4582-4D01-8DD0-5FFFFCF889B4}" destId="{DC67B87B-C345-43CB-8E33-3A906D91686B}" srcOrd="0" destOrd="0" presId="urn:microsoft.com/office/officeart/2005/8/layout/hierarchy2"/>
    <dgm:cxn modelId="{85AA08EF-080F-49A1-AF8D-739AF77FB3FB}" type="presParOf" srcId="{AD34F648-4582-4D01-8DD0-5FFFFCF889B4}" destId="{AAB6AB23-3A82-4D8B-9DD5-B6CC1DEB9160}" srcOrd="1" destOrd="0" presId="urn:microsoft.com/office/officeart/2005/8/layout/hierarchy2"/>
    <dgm:cxn modelId="{51B6F505-59CC-40E0-99BB-3381CF1E5A9B}" type="presParOf" srcId="{AAB6AB23-3A82-4D8B-9DD5-B6CC1DEB9160}" destId="{B30A27F5-03B7-4F8A-9C72-FB70B6DF98A0}" srcOrd="0" destOrd="0" presId="urn:microsoft.com/office/officeart/2005/8/layout/hierarchy2"/>
    <dgm:cxn modelId="{C9141F5B-ACB3-431B-AEF1-4371C5887BE1}" type="presParOf" srcId="{B30A27F5-03B7-4F8A-9C72-FB70B6DF98A0}" destId="{22F81716-E158-413B-A293-1F939A79D791}" srcOrd="0" destOrd="0" presId="urn:microsoft.com/office/officeart/2005/8/layout/hierarchy2"/>
    <dgm:cxn modelId="{764E8173-B36C-41D6-9D49-8394B85F9AF4}" type="presParOf" srcId="{AAB6AB23-3A82-4D8B-9DD5-B6CC1DEB9160}" destId="{B5CEA674-AEE3-40EB-A727-7AB161FF4D07}" srcOrd="1" destOrd="0" presId="urn:microsoft.com/office/officeart/2005/8/layout/hierarchy2"/>
    <dgm:cxn modelId="{5F81068F-EB04-46D2-87C2-C54D382255E3}" type="presParOf" srcId="{B5CEA674-AEE3-40EB-A727-7AB161FF4D07}" destId="{CC268447-DB91-457B-9B4F-DC3309E47FBA}" srcOrd="0" destOrd="0" presId="urn:microsoft.com/office/officeart/2005/8/layout/hierarchy2"/>
    <dgm:cxn modelId="{5254CA7B-1EB5-42A2-8274-4FFE7FB5D7E6}" type="presParOf" srcId="{B5CEA674-AEE3-40EB-A727-7AB161FF4D07}" destId="{844BA41F-F140-4201-AEFB-E98C61AD18ED}" srcOrd="1" destOrd="0" presId="urn:microsoft.com/office/officeart/2005/8/layout/hierarchy2"/>
    <dgm:cxn modelId="{7A2EFA4E-35EC-40F1-AEF1-933913A0E37D}" type="presParOf" srcId="{844BA41F-F140-4201-AEFB-E98C61AD18ED}" destId="{6DA6FF57-1295-4269-BBD1-AB87AAF12B55}" srcOrd="0" destOrd="0" presId="urn:microsoft.com/office/officeart/2005/8/layout/hierarchy2"/>
    <dgm:cxn modelId="{F8BDFEE9-2AA0-4CAC-A604-F294D9BD142C}" type="presParOf" srcId="{6DA6FF57-1295-4269-BBD1-AB87AAF12B55}" destId="{0B7C5BBA-FA62-44AB-81ED-3E8DE44379DF}" srcOrd="0" destOrd="0" presId="urn:microsoft.com/office/officeart/2005/8/layout/hierarchy2"/>
    <dgm:cxn modelId="{C374D1F5-8915-488B-B491-54D095CD7574}" type="presParOf" srcId="{844BA41F-F140-4201-AEFB-E98C61AD18ED}" destId="{AC5639C4-7719-489B-B35F-3F97AE3093F5}" srcOrd="1" destOrd="0" presId="urn:microsoft.com/office/officeart/2005/8/layout/hierarchy2"/>
    <dgm:cxn modelId="{585934C8-8E8F-4163-9F88-5F80E4432844}" type="presParOf" srcId="{AC5639C4-7719-489B-B35F-3F97AE3093F5}" destId="{49DF24F1-4F92-4618-9367-7297E57B1B2C}" srcOrd="0" destOrd="0" presId="urn:microsoft.com/office/officeart/2005/8/layout/hierarchy2"/>
    <dgm:cxn modelId="{409C9EC3-5A99-4E26-A6C8-7B8BD6FC0865}" type="presParOf" srcId="{AC5639C4-7719-489B-B35F-3F97AE3093F5}" destId="{A14DBC2B-6438-43E1-B4E8-3CBAAE448CAD}" srcOrd="1" destOrd="0" presId="urn:microsoft.com/office/officeart/2005/8/layout/hierarchy2"/>
    <dgm:cxn modelId="{5D3F3384-E22E-41DF-8E23-23EE222E970E}" type="presParOf" srcId="{AAB6AB23-3A82-4D8B-9DD5-B6CC1DEB9160}" destId="{F6496571-CE2F-4B78-A172-D5E512338647}" srcOrd="2" destOrd="0" presId="urn:microsoft.com/office/officeart/2005/8/layout/hierarchy2"/>
    <dgm:cxn modelId="{58A725E6-207D-4EFA-83EF-03E6EE36C86D}" type="presParOf" srcId="{F6496571-CE2F-4B78-A172-D5E512338647}" destId="{B7083AB4-104A-4A8B-9488-E6AAD5600DF2}" srcOrd="0" destOrd="0" presId="urn:microsoft.com/office/officeart/2005/8/layout/hierarchy2"/>
    <dgm:cxn modelId="{574AEB33-1C09-4E7F-99F7-9E1C5D1CDA03}" type="presParOf" srcId="{AAB6AB23-3A82-4D8B-9DD5-B6CC1DEB9160}" destId="{D920956D-054D-48CA-B46F-C1E4F6B3D29A}" srcOrd="3" destOrd="0" presId="urn:microsoft.com/office/officeart/2005/8/layout/hierarchy2"/>
    <dgm:cxn modelId="{286F828E-B9DD-4A13-87A8-6801A8C3957C}" type="presParOf" srcId="{D920956D-054D-48CA-B46F-C1E4F6B3D29A}" destId="{46964B1B-EA51-4E9C-996E-663977C600AB}" srcOrd="0" destOrd="0" presId="urn:microsoft.com/office/officeart/2005/8/layout/hierarchy2"/>
    <dgm:cxn modelId="{1A89F7B5-0565-4591-8082-E8404C70CFD4}" type="presParOf" srcId="{D920956D-054D-48CA-B46F-C1E4F6B3D29A}" destId="{F6C590ED-2937-47FE-BFC9-CA59DE8798A4}" srcOrd="1" destOrd="0" presId="urn:microsoft.com/office/officeart/2005/8/layout/hierarchy2"/>
    <dgm:cxn modelId="{876B16DA-6783-4C4C-B6DA-63612745C9A7}" type="presParOf" srcId="{F6C590ED-2937-47FE-BFC9-CA59DE8798A4}" destId="{9143B527-8119-44A4-9A2D-8118B3CA52CF}" srcOrd="0" destOrd="0" presId="urn:microsoft.com/office/officeart/2005/8/layout/hierarchy2"/>
    <dgm:cxn modelId="{5F7D68DB-DD9C-4D45-879B-C3C61ED91586}" type="presParOf" srcId="{9143B527-8119-44A4-9A2D-8118B3CA52CF}" destId="{7E2CF8E5-545E-4D92-97BB-7FFBB8161279}" srcOrd="0" destOrd="0" presId="urn:microsoft.com/office/officeart/2005/8/layout/hierarchy2"/>
    <dgm:cxn modelId="{27B2D219-D0BB-40EB-9613-AA825555B2E6}" type="presParOf" srcId="{F6C590ED-2937-47FE-BFC9-CA59DE8798A4}" destId="{BF5D390B-C886-4B98-AA3E-35E765B3921D}" srcOrd="1" destOrd="0" presId="urn:microsoft.com/office/officeart/2005/8/layout/hierarchy2"/>
    <dgm:cxn modelId="{C8FBFB95-555E-4CF1-B718-631BBBED8F31}" type="presParOf" srcId="{BF5D390B-C886-4B98-AA3E-35E765B3921D}" destId="{0A9D7910-D610-4A71-B01A-8969F3DD0ECF}" srcOrd="0" destOrd="0" presId="urn:microsoft.com/office/officeart/2005/8/layout/hierarchy2"/>
    <dgm:cxn modelId="{23B5973E-E42C-4BF1-9A0F-A5C93970BAF7}" type="presParOf" srcId="{BF5D390B-C886-4B98-AA3E-35E765B3921D}" destId="{5C695386-5ED3-413C-9160-6C465A3F6ED0}" srcOrd="1" destOrd="0" presId="urn:microsoft.com/office/officeart/2005/8/layout/hierarchy2"/>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93.xml><?xml version="1.0" encoding="utf-8"?>
<dgm:dataModel xmlns:dgm="http://schemas.openxmlformats.org/drawingml/2006/diagram" xmlns:a="http://schemas.openxmlformats.org/drawingml/2006/main">
  <dgm:ptLst>
    <dgm:pt modelId="{3CD4B60A-C309-4A56-AF0C-49F57B45C215}" type="doc">
      <dgm:prSet loTypeId="urn:microsoft.com/office/officeart/2005/8/layout/hierarchy5" loCatId="hierarchy" qsTypeId="urn:microsoft.com/office/officeart/2005/8/quickstyle/3d2" qsCatId="3D" csTypeId="urn:microsoft.com/office/officeart/2005/8/colors/accent1_2" csCatId="accent1" phldr="1"/>
      <dgm:spPr/>
      <dgm:t>
        <a:bodyPr/>
        <a:lstStyle/>
        <a:p>
          <a:endParaRPr lang="de-DE"/>
        </a:p>
      </dgm:t>
    </dgm:pt>
    <dgm:pt modelId="{3FA9789E-B582-430E-B283-CB455AFA224F}">
      <dgm:prSet phldrT="[Text]" custT="1"/>
      <dgm:spPr/>
      <dgm:t>
        <a:bodyPr/>
        <a:lstStyle/>
        <a:p>
          <a:r>
            <a:rPr lang="de-DE" sz="2400" b="1" dirty="0" smtClean="0"/>
            <a:t>Transitiv (Kognitiv)</a:t>
          </a:r>
          <a:endParaRPr lang="de-DE" sz="2400" dirty="0"/>
        </a:p>
      </dgm:t>
    </dgm:pt>
    <dgm:pt modelId="{1567888C-7609-4FE3-899D-9A604DDE7249}" type="parTrans" cxnId="{7C5CC77A-3CEA-4E32-8322-159BFD345BF2}">
      <dgm:prSet/>
      <dgm:spPr/>
      <dgm:t>
        <a:bodyPr/>
        <a:lstStyle/>
        <a:p>
          <a:endParaRPr lang="de-DE"/>
        </a:p>
      </dgm:t>
    </dgm:pt>
    <dgm:pt modelId="{19ACD2F3-0492-49FF-BE05-1541CF5F505B}" type="sibTrans" cxnId="{7C5CC77A-3CEA-4E32-8322-159BFD345BF2}">
      <dgm:prSet/>
      <dgm:spPr/>
      <dgm:t>
        <a:bodyPr/>
        <a:lstStyle/>
        <a:p>
          <a:endParaRPr lang="de-DE"/>
        </a:p>
      </dgm:t>
    </dgm:pt>
    <dgm:pt modelId="{9EFCEED5-7198-4B1D-BE8F-BBDCD064B3EE}">
      <dgm:prSet phldrT="[Text]" custT="1"/>
      <dgm:spPr/>
      <dgm:t>
        <a:bodyPr/>
        <a:lstStyle/>
        <a:p>
          <a:r>
            <a:rPr lang="de-DE" sz="2400" b="1" dirty="0" smtClean="0"/>
            <a:t>Linguistisch transitiv</a:t>
          </a:r>
          <a:endParaRPr lang="de-DE" sz="2400" dirty="0"/>
        </a:p>
      </dgm:t>
    </dgm:pt>
    <dgm:pt modelId="{0F34A066-DE5C-4568-BD45-321C4DE76BE7}" type="parTrans" cxnId="{708364DE-B643-49B9-B597-BBC812C4983C}">
      <dgm:prSet/>
      <dgm:spPr/>
      <dgm:t>
        <a:bodyPr/>
        <a:lstStyle/>
        <a:p>
          <a:endParaRPr lang="de-DE"/>
        </a:p>
      </dgm:t>
    </dgm:pt>
    <dgm:pt modelId="{9898240B-46C5-41D4-835E-0BC8DE89A42C}" type="sibTrans" cxnId="{708364DE-B643-49B9-B597-BBC812C4983C}">
      <dgm:prSet/>
      <dgm:spPr/>
      <dgm:t>
        <a:bodyPr/>
        <a:lstStyle/>
        <a:p>
          <a:endParaRPr lang="de-DE"/>
        </a:p>
      </dgm:t>
    </dgm:pt>
    <dgm:pt modelId="{94847D8A-83E9-475E-9253-D431DA3135E4}">
      <dgm:prSet phldrT="[Text]" custT="1"/>
      <dgm:spPr/>
      <dgm:t>
        <a:bodyPr/>
        <a:lstStyle/>
        <a:p>
          <a:r>
            <a:rPr lang="de-DE" sz="2400" b="1" dirty="0" smtClean="0"/>
            <a:t>Linguistisch intransitiv</a:t>
          </a:r>
          <a:endParaRPr lang="de-DE" sz="2400" dirty="0"/>
        </a:p>
      </dgm:t>
    </dgm:pt>
    <dgm:pt modelId="{8AED0179-F422-47FE-B261-0C6270C732E4}" type="parTrans" cxnId="{B7D63C95-3882-488F-A7B6-F6B403F8C147}">
      <dgm:prSet/>
      <dgm:spPr/>
      <dgm:t>
        <a:bodyPr/>
        <a:lstStyle/>
        <a:p>
          <a:endParaRPr lang="de-DE"/>
        </a:p>
      </dgm:t>
    </dgm:pt>
    <dgm:pt modelId="{82207F1B-BE10-4E3A-B786-15C5D0598CFC}" type="sibTrans" cxnId="{B7D63C95-3882-488F-A7B6-F6B403F8C147}">
      <dgm:prSet/>
      <dgm:spPr/>
      <dgm:t>
        <a:bodyPr/>
        <a:lstStyle/>
        <a:p>
          <a:endParaRPr lang="de-DE"/>
        </a:p>
      </dgm:t>
    </dgm:pt>
    <dgm:pt modelId="{1921412A-FACB-4CEF-A9A2-A78597B99E80}">
      <dgm:prSet phldrT="[Text]" custT="1"/>
      <dgm:spPr/>
      <dgm:t>
        <a:bodyPr/>
        <a:lstStyle/>
        <a:p>
          <a:r>
            <a:rPr lang="de-DE" sz="2400" b="1" dirty="0" smtClean="0"/>
            <a:t>Also:</a:t>
          </a:r>
          <a:endParaRPr lang="de-DE" sz="2400" dirty="0"/>
        </a:p>
      </dgm:t>
    </dgm:pt>
    <dgm:pt modelId="{54F7175A-638C-4106-961F-EA29E822DBF9}" type="parTrans" cxnId="{EC2E049C-D91A-44E2-88F0-1E8584B12C79}">
      <dgm:prSet/>
      <dgm:spPr/>
      <dgm:t>
        <a:bodyPr/>
        <a:lstStyle/>
        <a:p>
          <a:endParaRPr lang="de-DE"/>
        </a:p>
      </dgm:t>
    </dgm:pt>
    <dgm:pt modelId="{79515FAD-4CF3-419E-8FF8-5C2210CEECB0}" type="sibTrans" cxnId="{EC2E049C-D91A-44E2-88F0-1E8584B12C79}">
      <dgm:prSet/>
      <dgm:spPr/>
      <dgm:t>
        <a:bodyPr/>
        <a:lstStyle/>
        <a:p>
          <a:endParaRPr lang="de-DE"/>
        </a:p>
      </dgm:t>
    </dgm:pt>
    <dgm:pt modelId="{8967221F-34D0-4857-8317-F81A46DBD66F}" type="pres">
      <dgm:prSet presAssocID="{3CD4B60A-C309-4A56-AF0C-49F57B45C215}" presName="mainComposite" presStyleCnt="0">
        <dgm:presLayoutVars>
          <dgm:chPref val="1"/>
          <dgm:dir/>
          <dgm:animOne val="branch"/>
          <dgm:animLvl val="lvl"/>
          <dgm:resizeHandles val="exact"/>
        </dgm:presLayoutVars>
      </dgm:prSet>
      <dgm:spPr/>
      <dgm:t>
        <a:bodyPr/>
        <a:lstStyle/>
        <a:p>
          <a:endParaRPr lang="de-DE"/>
        </a:p>
      </dgm:t>
    </dgm:pt>
    <dgm:pt modelId="{D9A2F46D-72C8-4E2A-96F0-EE5E8A17F599}" type="pres">
      <dgm:prSet presAssocID="{3CD4B60A-C309-4A56-AF0C-49F57B45C215}" presName="hierFlow" presStyleCnt="0"/>
      <dgm:spPr/>
    </dgm:pt>
    <dgm:pt modelId="{BEC0FC0A-0B31-4317-B2C4-E4D98628C406}" type="pres">
      <dgm:prSet presAssocID="{3CD4B60A-C309-4A56-AF0C-49F57B45C215}" presName="firstBuf" presStyleCnt="0"/>
      <dgm:spPr/>
    </dgm:pt>
    <dgm:pt modelId="{DE800CD9-F251-4942-A961-2202FEDE727D}" type="pres">
      <dgm:prSet presAssocID="{3CD4B60A-C309-4A56-AF0C-49F57B45C215}" presName="hierChild1" presStyleCnt="0">
        <dgm:presLayoutVars>
          <dgm:chPref val="1"/>
          <dgm:animOne val="branch"/>
          <dgm:animLvl val="lvl"/>
        </dgm:presLayoutVars>
      </dgm:prSet>
      <dgm:spPr/>
    </dgm:pt>
    <dgm:pt modelId="{7400813E-34ED-46F9-BDE7-A60330A58851}" type="pres">
      <dgm:prSet presAssocID="{3FA9789E-B582-430E-B283-CB455AFA224F}" presName="Name17" presStyleCnt="0"/>
      <dgm:spPr/>
    </dgm:pt>
    <dgm:pt modelId="{89B40BE7-5896-475F-9646-B8E64D44EDD2}" type="pres">
      <dgm:prSet presAssocID="{3FA9789E-B582-430E-B283-CB455AFA224F}" presName="level1Shape" presStyleLbl="node0" presStyleIdx="0" presStyleCnt="1">
        <dgm:presLayoutVars>
          <dgm:chPref val="3"/>
        </dgm:presLayoutVars>
      </dgm:prSet>
      <dgm:spPr/>
      <dgm:t>
        <a:bodyPr/>
        <a:lstStyle/>
        <a:p>
          <a:endParaRPr lang="de-DE"/>
        </a:p>
      </dgm:t>
    </dgm:pt>
    <dgm:pt modelId="{53FE1400-3EB5-437A-98AE-A1D800949B80}" type="pres">
      <dgm:prSet presAssocID="{3FA9789E-B582-430E-B283-CB455AFA224F}" presName="hierChild2" presStyleCnt="0"/>
      <dgm:spPr/>
    </dgm:pt>
    <dgm:pt modelId="{581925B4-22C1-4D91-AA96-0127FE8EEDBC}" type="pres">
      <dgm:prSet presAssocID="{0F34A066-DE5C-4568-BD45-321C4DE76BE7}" presName="Name25" presStyleLbl="parChTrans1D2" presStyleIdx="0" presStyleCnt="2"/>
      <dgm:spPr/>
      <dgm:t>
        <a:bodyPr/>
        <a:lstStyle/>
        <a:p>
          <a:endParaRPr lang="de-DE"/>
        </a:p>
      </dgm:t>
    </dgm:pt>
    <dgm:pt modelId="{DF7568E2-900A-41AF-8FBE-ECBBB8DE74C3}" type="pres">
      <dgm:prSet presAssocID="{0F34A066-DE5C-4568-BD45-321C4DE76BE7}" presName="connTx" presStyleLbl="parChTrans1D2" presStyleIdx="0" presStyleCnt="2"/>
      <dgm:spPr/>
      <dgm:t>
        <a:bodyPr/>
        <a:lstStyle/>
        <a:p>
          <a:endParaRPr lang="de-DE"/>
        </a:p>
      </dgm:t>
    </dgm:pt>
    <dgm:pt modelId="{DAB5ECEA-6E3D-4185-AA6C-9E0B467EA935}" type="pres">
      <dgm:prSet presAssocID="{9EFCEED5-7198-4B1D-BE8F-BBDCD064B3EE}" presName="Name30" presStyleCnt="0"/>
      <dgm:spPr/>
    </dgm:pt>
    <dgm:pt modelId="{E24646A9-5A56-402D-AF0E-59FEDBC88E82}" type="pres">
      <dgm:prSet presAssocID="{9EFCEED5-7198-4B1D-BE8F-BBDCD064B3EE}" presName="level2Shape" presStyleLbl="node2" presStyleIdx="0" presStyleCnt="2" custScaleX="146578" custLinFactNeighborX="33731"/>
      <dgm:spPr/>
      <dgm:t>
        <a:bodyPr/>
        <a:lstStyle/>
        <a:p>
          <a:endParaRPr lang="de-DE"/>
        </a:p>
      </dgm:t>
    </dgm:pt>
    <dgm:pt modelId="{5178D0F4-084F-47AE-A3F5-5A386BBE47B7}" type="pres">
      <dgm:prSet presAssocID="{9EFCEED5-7198-4B1D-BE8F-BBDCD064B3EE}" presName="hierChild3" presStyleCnt="0"/>
      <dgm:spPr/>
    </dgm:pt>
    <dgm:pt modelId="{5DBABE82-D99D-4081-BBC5-9141A19D5092}" type="pres">
      <dgm:prSet presAssocID="{8AED0179-F422-47FE-B261-0C6270C732E4}" presName="Name25" presStyleLbl="parChTrans1D2" presStyleIdx="1" presStyleCnt="2"/>
      <dgm:spPr/>
      <dgm:t>
        <a:bodyPr/>
        <a:lstStyle/>
        <a:p>
          <a:endParaRPr lang="de-DE"/>
        </a:p>
      </dgm:t>
    </dgm:pt>
    <dgm:pt modelId="{A285C852-C850-4116-8DA8-2C7F04DA0CB1}" type="pres">
      <dgm:prSet presAssocID="{8AED0179-F422-47FE-B261-0C6270C732E4}" presName="connTx" presStyleLbl="parChTrans1D2" presStyleIdx="1" presStyleCnt="2"/>
      <dgm:spPr/>
      <dgm:t>
        <a:bodyPr/>
        <a:lstStyle/>
        <a:p>
          <a:endParaRPr lang="de-DE"/>
        </a:p>
      </dgm:t>
    </dgm:pt>
    <dgm:pt modelId="{645D9F58-A6B7-4278-9612-FF28D4614152}" type="pres">
      <dgm:prSet presAssocID="{94847D8A-83E9-475E-9253-D431DA3135E4}" presName="Name30" presStyleCnt="0"/>
      <dgm:spPr/>
    </dgm:pt>
    <dgm:pt modelId="{83587BDE-2914-41F8-86B0-B0B77C91E152}" type="pres">
      <dgm:prSet presAssocID="{94847D8A-83E9-475E-9253-D431DA3135E4}" presName="level2Shape" presStyleLbl="node2" presStyleIdx="1" presStyleCnt="2" custScaleX="146577" custLinFactNeighborX="33731"/>
      <dgm:spPr/>
      <dgm:t>
        <a:bodyPr/>
        <a:lstStyle/>
        <a:p>
          <a:endParaRPr lang="de-DE"/>
        </a:p>
      </dgm:t>
    </dgm:pt>
    <dgm:pt modelId="{F35A7599-55CA-49DA-B9AD-806E2A48B600}" type="pres">
      <dgm:prSet presAssocID="{94847D8A-83E9-475E-9253-D431DA3135E4}" presName="hierChild3" presStyleCnt="0"/>
      <dgm:spPr/>
    </dgm:pt>
    <dgm:pt modelId="{8263C292-41E3-4B4E-BF79-C64646DF434C}" type="pres">
      <dgm:prSet presAssocID="{3CD4B60A-C309-4A56-AF0C-49F57B45C215}" presName="bgShapesFlow" presStyleCnt="0"/>
      <dgm:spPr/>
    </dgm:pt>
    <dgm:pt modelId="{918095C4-BFB4-47A9-A8F6-8B085F114C30}" type="pres">
      <dgm:prSet presAssocID="{1921412A-FACB-4CEF-A9A2-A78597B99E80}" presName="rectComp" presStyleCnt="0"/>
      <dgm:spPr/>
    </dgm:pt>
    <dgm:pt modelId="{16D68CF6-BEB3-4A63-ACA4-56347EC13525}" type="pres">
      <dgm:prSet presAssocID="{1921412A-FACB-4CEF-A9A2-A78597B99E80}" presName="bgRect" presStyleLbl="bgShp" presStyleIdx="0" presStyleCnt="1" custScaleY="73423" custLinFactNeighborX="-803" custLinFactNeighborY="10606"/>
      <dgm:spPr/>
      <dgm:t>
        <a:bodyPr/>
        <a:lstStyle/>
        <a:p>
          <a:endParaRPr lang="de-DE"/>
        </a:p>
      </dgm:t>
    </dgm:pt>
    <dgm:pt modelId="{3CAAAB9F-C9E8-4FCD-911C-BD4E93B1D44C}" type="pres">
      <dgm:prSet presAssocID="{1921412A-FACB-4CEF-A9A2-A78597B99E80}" presName="bgRectTx" presStyleLbl="bgShp" presStyleIdx="0" presStyleCnt="1">
        <dgm:presLayoutVars>
          <dgm:bulletEnabled val="1"/>
        </dgm:presLayoutVars>
      </dgm:prSet>
      <dgm:spPr/>
      <dgm:t>
        <a:bodyPr/>
        <a:lstStyle/>
        <a:p>
          <a:endParaRPr lang="de-DE"/>
        </a:p>
      </dgm:t>
    </dgm:pt>
  </dgm:ptLst>
  <dgm:cxnLst>
    <dgm:cxn modelId="{7C5CC77A-3CEA-4E32-8322-159BFD345BF2}" srcId="{3CD4B60A-C309-4A56-AF0C-49F57B45C215}" destId="{3FA9789E-B582-430E-B283-CB455AFA224F}" srcOrd="0" destOrd="0" parTransId="{1567888C-7609-4FE3-899D-9A604DDE7249}" sibTransId="{19ACD2F3-0492-49FF-BE05-1541CF5F505B}"/>
    <dgm:cxn modelId="{7DEB04FA-52A6-447E-AE20-063AEEBE3E2D}" type="presOf" srcId="{0F34A066-DE5C-4568-BD45-321C4DE76BE7}" destId="{581925B4-22C1-4D91-AA96-0127FE8EEDBC}" srcOrd="0" destOrd="0" presId="urn:microsoft.com/office/officeart/2005/8/layout/hierarchy5"/>
    <dgm:cxn modelId="{2CAB7E1A-6492-40A1-A47B-79DE25F9033A}" type="presOf" srcId="{94847D8A-83E9-475E-9253-D431DA3135E4}" destId="{83587BDE-2914-41F8-86B0-B0B77C91E152}" srcOrd="0" destOrd="0" presId="urn:microsoft.com/office/officeart/2005/8/layout/hierarchy5"/>
    <dgm:cxn modelId="{B7D63C95-3882-488F-A7B6-F6B403F8C147}" srcId="{3FA9789E-B582-430E-B283-CB455AFA224F}" destId="{94847D8A-83E9-475E-9253-D431DA3135E4}" srcOrd="1" destOrd="0" parTransId="{8AED0179-F422-47FE-B261-0C6270C732E4}" sibTransId="{82207F1B-BE10-4E3A-B786-15C5D0598CFC}"/>
    <dgm:cxn modelId="{D3F1E7B3-3FD7-466F-AF34-B6261950CD11}" type="presOf" srcId="{1921412A-FACB-4CEF-A9A2-A78597B99E80}" destId="{3CAAAB9F-C9E8-4FCD-911C-BD4E93B1D44C}" srcOrd="1" destOrd="0" presId="urn:microsoft.com/office/officeart/2005/8/layout/hierarchy5"/>
    <dgm:cxn modelId="{849A7A99-4622-4457-9DD7-FFE4DD91E6A7}" type="presOf" srcId="{3FA9789E-B582-430E-B283-CB455AFA224F}" destId="{89B40BE7-5896-475F-9646-B8E64D44EDD2}" srcOrd="0" destOrd="0" presId="urn:microsoft.com/office/officeart/2005/8/layout/hierarchy5"/>
    <dgm:cxn modelId="{30AEEAE7-EB4D-4AB7-9024-D707EFD670F6}" type="presOf" srcId="{9EFCEED5-7198-4B1D-BE8F-BBDCD064B3EE}" destId="{E24646A9-5A56-402D-AF0E-59FEDBC88E82}" srcOrd="0" destOrd="0" presId="urn:microsoft.com/office/officeart/2005/8/layout/hierarchy5"/>
    <dgm:cxn modelId="{D1900C7A-4888-4665-87DC-DF2C811344D6}" type="presOf" srcId="{3CD4B60A-C309-4A56-AF0C-49F57B45C215}" destId="{8967221F-34D0-4857-8317-F81A46DBD66F}" srcOrd="0" destOrd="0" presId="urn:microsoft.com/office/officeart/2005/8/layout/hierarchy5"/>
    <dgm:cxn modelId="{EC2E049C-D91A-44E2-88F0-1E8584B12C79}" srcId="{3CD4B60A-C309-4A56-AF0C-49F57B45C215}" destId="{1921412A-FACB-4CEF-A9A2-A78597B99E80}" srcOrd="1" destOrd="0" parTransId="{54F7175A-638C-4106-961F-EA29E822DBF9}" sibTransId="{79515FAD-4CF3-419E-8FF8-5C2210CEECB0}"/>
    <dgm:cxn modelId="{4890D64D-8C58-432A-B8DD-AD876ABCA9E4}" type="presOf" srcId="{1921412A-FACB-4CEF-A9A2-A78597B99E80}" destId="{16D68CF6-BEB3-4A63-ACA4-56347EC13525}" srcOrd="0" destOrd="0" presId="urn:microsoft.com/office/officeart/2005/8/layout/hierarchy5"/>
    <dgm:cxn modelId="{708364DE-B643-49B9-B597-BBC812C4983C}" srcId="{3FA9789E-B582-430E-B283-CB455AFA224F}" destId="{9EFCEED5-7198-4B1D-BE8F-BBDCD064B3EE}" srcOrd="0" destOrd="0" parTransId="{0F34A066-DE5C-4568-BD45-321C4DE76BE7}" sibTransId="{9898240B-46C5-41D4-835E-0BC8DE89A42C}"/>
    <dgm:cxn modelId="{441984E8-B10F-48F2-AEC9-00BF6D9E791A}" type="presOf" srcId="{0F34A066-DE5C-4568-BD45-321C4DE76BE7}" destId="{DF7568E2-900A-41AF-8FBE-ECBBB8DE74C3}" srcOrd="1" destOrd="0" presId="urn:microsoft.com/office/officeart/2005/8/layout/hierarchy5"/>
    <dgm:cxn modelId="{5307AE4F-D619-4E6F-A66A-CE66890F1CEA}" type="presOf" srcId="{8AED0179-F422-47FE-B261-0C6270C732E4}" destId="{A285C852-C850-4116-8DA8-2C7F04DA0CB1}" srcOrd="1" destOrd="0" presId="urn:microsoft.com/office/officeart/2005/8/layout/hierarchy5"/>
    <dgm:cxn modelId="{0698F15D-2888-412F-BAFE-879B0059ABD5}" type="presOf" srcId="{8AED0179-F422-47FE-B261-0C6270C732E4}" destId="{5DBABE82-D99D-4081-BBC5-9141A19D5092}" srcOrd="0" destOrd="0" presId="urn:microsoft.com/office/officeart/2005/8/layout/hierarchy5"/>
    <dgm:cxn modelId="{EE13BEE7-9FE2-44DA-8C52-3350E6D906EA}" type="presParOf" srcId="{8967221F-34D0-4857-8317-F81A46DBD66F}" destId="{D9A2F46D-72C8-4E2A-96F0-EE5E8A17F599}" srcOrd="0" destOrd="0" presId="urn:microsoft.com/office/officeart/2005/8/layout/hierarchy5"/>
    <dgm:cxn modelId="{94ECAC1B-A4E6-4351-9BAE-94F55B0EA3C4}" type="presParOf" srcId="{D9A2F46D-72C8-4E2A-96F0-EE5E8A17F599}" destId="{BEC0FC0A-0B31-4317-B2C4-E4D98628C406}" srcOrd="0" destOrd="0" presId="urn:microsoft.com/office/officeart/2005/8/layout/hierarchy5"/>
    <dgm:cxn modelId="{95E89FA0-DA2D-47A1-8470-27D9064FF82D}" type="presParOf" srcId="{D9A2F46D-72C8-4E2A-96F0-EE5E8A17F599}" destId="{DE800CD9-F251-4942-A961-2202FEDE727D}" srcOrd="1" destOrd="0" presId="urn:microsoft.com/office/officeart/2005/8/layout/hierarchy5"/>
    <dgm:cxn modelId="{DB2860BE-0AEB-4C05-B932-8CA4F6AD4B7E}" type="presParOf" srcId="{DE800CD9-F251-4942-A961-2202FEDE727D}" destId="{7400813E-34ED-46F9-BDE7-A60330A58851}" srcOrd="0" destOrd="0" presId="urn:microsoft.com/office/officeart/2005/8/layout/hierarchy5"/>
    <dgm:cxn modelId="{35E8C37D-83CE-49FE-AC24-5D64690AC54C}" type="presParOf" srcId="{7400813E-34ED-46F9-BDE7-A60330A58851}" destId="{89B40BE7-5896-475F-9646-B8E64D44EDD2}" srcOrd="0" destOrd="0" presId="urn:microsoft.com/office/officeart/2005/8/layout/hierarchy5"/>
    <dgm:cxn modelId="{7E54FEA2-22CA-44CC-ADAB-BD462A016943}" type="presParOf" srcId="{7400813E-34ED-46F9-BDE7-A60330A58851}" destId="{53FE1400-3EB5-437A-98AE-A1D800949B80}" srcOrd="1" destOrd="0" presId="urn:microsoft.com/office/officeart/2005/8/layout/hierarchy5"/>
    <dgm:cxn modelId="{4D38B39B-4BF1-4047-A424-8F257F5193FD}" type="presParOf" srcId="{53FE1400-3EB5-437A-98AE-A1D800949B80}" destId="{581925B4-22C1-4D91-AA96-0127FE8EEDBC}" srcOrd="0" destOrd="0" presId="urn:microsoft.com/office/officeart/2005/8/layout/hierarchy5"/>
    <dgm:cxn modelId="{681CB553-F4DF-4CB3-9496-D10ECFC06F82}" type="presParOf" srcId="{581925B4-22C1-4D91-AA96-0127FE8EEDBC}" destId="{DF7568E2-900A-41AF-8FBE-ECBBB8DE74C3}" srcOrd="0" destOrd="0" presId="urn:microsoft.com/office/officeart/2005/8/layout/hierarchy5"/>
    <dgm:cxn modelId="{79BF07E7-6853-497E-8B30-8AB535496D4E}" type="presParOf" srcId="{53FE1400-3EB5-437A-98AE-A1D800949B80}" destId="{DAB5ECEA-6E3D-4185-AA6C-9E0B467EA935}" srcOrd="1" destOrd="0" presId="urn:microsoft.com/office/officeart/2005/8/layout/hierarchy5"/>
    <dgm:cxn modelId="{FB1B6080-27B9-4DF9-8C8C-C29809EC4E97}" type="presParOf" srcId="{DAB5ECEA-6E3D-4185-AA6C-9E0B467EA935}" destId="{E24646A9-5A56-402D-AF0E-59FEDBC88E82}" srcOrd="0" destOrd="0" presId="urn:microsoft.com/office/officeart/2005/8/layout/hierarchy5"/>
    <dgm:cxn modelId="{870A07CB-1BF2-4E65-A3F4-058E6952C2A1}" type="presParOf" srcId="{DAB5ECEA-6E3D-4185-AA6C-9E0B467EA935}" destId="{5178D0F4-084F-47AE-A3F5-5A386BBE47B7}" srcOrd="1" destOrd="0" presId="urn:microsoft.com/office/officeart/2005/8/layout/hierarchy5"/>
    <dgm:cxn modelId="{016BFD69-446B-46B1-B9A1-57EF7BD9E0F3}" type="presParOf" srcId="{53FE1400-3EB5-437A-98AE-A1D800949B80}" destId="{5DBABE82-D99D-4081-BBC5-9141A19D5092}" srcOrd="2" destOrd="0" presId="urn:microsoft.com/office/officeart/2005/8/layout/hierarchy5"/>
    <dgm:cxn modelId="{75F84D66-9958-40EE-B6A3-762E2771229B}" type="presParOf" srcId="{5DBABE82-D99D-4081-BBC5-9141A19D5092}" destId="{A285C852-C850-4116-8DA8-2C7F04DA0CB1}" srcOrd="0" destOrd="0" presId="urn:microsoft.com/office/officeart/2005/8/layout/hierarchy5"/>
    <dgm:cxn modelId="{6F7CD37F-BBAF-4D14-9EA8-E4864F6B75C0}" type="presParOf" srcId="{53FE1400-3EB5-437A-98AE-A1D800949B80}" destId="{645D9F58-A6B7-4278-9612-FF28D4614152}" srcOrd="3" destOrd="0" presId="urn:microsoft.com/office/officeart/2005/8/layout/hierarchy5"/>
    <dgm:cxn modelId="{F3992D34-D284-4316-BCA5-B840F43F8C3E}" type="presParOf" srcId="{645D9F58-A6B7-4278-9612-FF28D4614152}" destId="{83587BDE-2914-41F8-86B0-B0B77C91E152}" srcOrd="0" destOrd="0" presId="urn:microsoft.com/office/officeart/2005/8/layout/hierarchy5"/>
    <dgm:cxn modelId="{A57E7FCA-AAD5-409B-A891-C71BF60764EE}" type="presParOf" srcId="{645D9F58-A6B7-4278-9612-FF28D4614152}" destId="{F35A7599-55CA-49DA-B9AD-806E2A48B600}" srcOrd="1" destOrd="0" presId="urn:microsoft.com/office/officeart/2005/8/layout/hierarchy5"/>
    <dgm:cxn modelId="{D1253E46-93D3-4007-B6EC-5FDC28F9737B}" type="presParOf" srcId="{8967221F-34D0-4857-8317-F81A46DBD66F}" destId="{8263C292-41E3-4B4E-BF79-C64646DF434C}" srcOrd="1" destOrd="0" presId="urn:microsoft.com/office/officeart/2005/8/layout/hierarchy5"/>
    <dgm:cxn modelId="{282EDE05-25FD-4162-BDD5-6F1B8B342BEC}" type="presParOf" srcId="{8263C292-41E3-4B4E-BF79-C64646DF434C}" destId="{918095C4-BFB4-47A9-A8F6-8B085F114C30}" srcOrd="0" destOrd="0" presId="urn:microsoft.com/office/officeart/2005/8/layout/hierarchy5"/>
    <dgm:cxn modelId="{E33DF32E-009E-4523-8CB3-22D67F87C292}" type="presParOf" srcId="{918095C4-BFB4-47A9-A8F6-8B085F114C30}" destId="{16D68CF6-BEB3-4A63-ACA4-56347EC13525}" srcOrd="0" destOrd="0" presId="urn:microsoft.com/office/officeart/2005/8/layout/hierarchy5"/>
    <dgm:cxn modelId="{5B21A1B8-D89A-4643-A8BA-7A4D572B928F}" type="presParOf" srcId="{918095C4-BFB4-47A9-A8F6-8B085F114C30}" destId="{3CAAAB9F-C9E8-4FCD-911C-BD4E93B1D44C}" srcOrd="1" destOrd="0" presId="urn:microsoft.com/office/officeart/2005/8/layout/hierarchy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4.xml><?xml version="1.0" encoding="utf-8"?>
<dgm:dataModel xmlns:dgm="http://schemas.openxmlformats.org/drawingml/2006/diagram" xmlns:a="http://schemas.openxmlformats.org/drawingml/2006/main">
  <dgm:ptLst>
    <dgm:pt modelId="{3CD4B60A-C309-4A56-AF0C-49F57B45C215}" type="doc">
      <dgm:prSet loTypeId="urn:microsoft.com/office/officeart/2005/8/layout/hierarchy5" loCatId="hierarchy" qsTypeId="urn:microsoft.com/office/officeart/2005/8/quickstyle/3d2" qsCatId="3D" csTypeId="urn:microsoft.com/office/officeart/2005/8/colors/accent1_2" csCatId="accent1" phldr="1"/>
      <dgm:spPr/>
      <dgm:t>
        <a:bodyPr/>
        <a:lstStyle/>
        <a:p>
          <a:endParaRPr lang="de-DE"/>
        </a:p>
      </dgm:t>
    </dgm:pt>
    <dgm:pt modelId="{3FA9789E-B582-430E-B283-CB455AFA224F}">
      <dgm:prSet phldrT="[Text]" custT="1"/>
      <dgm:spPr/>
      <dgm:t>
        <a:bodyPr/>
        <a:lstStyle/>
        <a:p>
          <a:r>
            <a:rPr lang="de-DE" sz="2400" b="1" dirty="0" smtClean="0">
              <a:sym typeface="Symbol"/>
            </a:rPr>
            <a:t></a:t>
          </a:r>
          <a:r>
            <a:rPr lang="de-DE" sz="2400" b="1" baseline="-25000" dirty="0" smtClean="0"/>
            <a:t>1</a:t>
          </a:r>
          <a:r>
            <a:rPr lang="de-DE" sz="2400" b="1" dirty="0" smtClean="0"/>
            <a:t> </a:t>
          </a:r>
          <a:r>
            <a:rPr lang="de-DE" sz="2400" b="1" dirty="0" smtClean="0">
              <a:sym typeface="Symbol"/>
            </a:rPr>
            <a:t></a:t>
          </a:r>
          <a:r>
            <a:rPr lang="de-DE" sz="2400" b="1" dirty="0" smtClean="0"/>
            <a:t> </a:t>
          </a:r>
          <a:r>
            <a:rPr lang="de-DE" sz="2400" b="1" dirty="0" smtClean="0">
              <a:sym typeface="Symbol"/>
            </a:rPr>
            <a:t></a:t>
          </a:r>
          <a:r>
            <a:rPr lang="de-DE" sz="2400" b="1" baseline="-25000" dirty="0" smtClean="0"/>
            <a:t>2</a:t>
          </a:r>
          <a:endParaRPr lang="de-DE" sz="2400" dirty="0"/>
        </a:p>
      </dgm:t>
    </dgm:pt>
    <dgm:pt modelId="{1567888C-7609-4FE3-899D-9A604DDE7249}" type="parTrans" cxnId="{7C5CC77A-3CEA-4E32-8322-159BFD345BF2}">
      <dgm:prSet/>
      <dgm:spPr/>
      <dgm:t>
        <a:bodyPr/>
        <a:lstStyle/>
        <a:p>
          <a:endParaRPr lang="de-DE"/>
        </a:p>
      </dgm:t>
    </dgm:pt>
    <dgm:pt modelId="{19ACD2F3-0492-49FF-BE05-1541CF5F505B}" type="sibTrans" cxnId="{7C5CC77A-3CEA-4E32-8322-159BFD345BF2}">
      <dgm:prSet/>
      <dgm:spPr/>
      <dgm:t>
        <a:bodyPr/>
        <a:lstStyle/>
        <a:p>
          <a:endParaRPr lang="de-DE"/>
        </a:p>
      </dgm:t>
    </dgm:pt>
    <dgm:pt modelId="{9EFCEED5-7198-4B1D-BE8F-BBDCD064B3EE}">
      <dgm:prSet phldrT="[Text]" custT="1"/>
      <dgm:spPr/>
      <dgm:t>
        <a:bodyPr/>
        <a:lstStyle/>
        <a:p>
          <a:r>
            <a:rPr lang="de-DE" sz="2400" b="1" dirty="0" smtClean="0">
              <a:sym typeface="Symbol"/>
            </a:rPr>
            <a:t></a:t>
          </a:r>
          <a:r>
            <a:rPr lang="de-DE" sz="2400" b="1" dirty="0" smtClean="0"/>
            <a:t>1 </a:t>
          </a:r>
          <a:r>
            <a:rPr lang="de-DE" sz="2400" b="1" dirty="0" smtClean="0">
              <a:sym typeface="Symbol"/>
            </a:rPr>
            <a:t></a:t>
          </a:r>
          <a:r>
            <a:rPr lang="de-DE" sz="2400" b="1" baseline="-25000" dirty="0" smtClean="0"/>
            <a:t>/KAUSAL</a:t>
          </a:r>
          <a:r>
            <a:rPr lang="de-DE" sz="2400" b="1" dirty="0" smtClean="0"/>
            <a:t>  </a:t>
          </a:r>
          <a:r>
            <a:rPr lang="de-DE" sz="2400" b="1" dirty="0" smtClean="0">
              <a:sym typeface="Symbol"/>
            </a:rPr>
            <a:t></a:t>
          </a:r>
          <a:r>
            <a:rPr lang="de-DE" sz="2400" b="1" dirty="0" smtClean="0"/>
            <a:t>2</a:t>
          </a:r>
          <a:endParaRPr lang="de-DE" sz="2400" dirty="0"/>
        </a:p>
      </dgm:t>
    </dgm:pt>
    <dgm:pt modelId="{0F34A066-DE5C-4568-BD45-321C4DE76BE7}" type="parTrans" cxnId="{708364DE-B643-49B9-B597-BBC812C4983C}">
      <dgm:prSet/>
      <dgm:spPr/>
      <dgm:t>
        <a:bodyPr/>
        <a:lstStyle/>
        <a:p>
          <a:endParaRPr lang="de-DE"/>
        </a:p>
      </dgm:t>
    </dgm:pt>
    <dgm:pt modelId="{9898240B-46C5-41D4-835E-0BC8DE89A42C}" type="sibTrans" cxnId="{708364DE-B643-49B9-B597-BBC812C4983C}">
      <dgm:prSet/>
      <dgm:spPr/>
      <dgm:t>
        <a:bodyPr/>
        <a:lstStyle/>
        <a:p>
          <a:endParaRPr lang="de-DE"/>
        </a:p>
      </dgm:t>
    </dgm:pt>
    <dgm:pt modelId="{94847D8A-83E9-475E-9253-D431DA3135E4}">
      <dgm:prSet phldrT="[Text]" custT="1"/>
      <dgm:spPr/>
      <dgm:t>
        <a:bodyPr/>
        <a:lstStyle/>
        <a:p>
          <a:r>
            <a:rPr lang="de-DE" sz="2400" b="1" dirty="0" smtClean="0">
              <a:sym typeface="Symbol"/>
            </a:rPr>
            <a:t></a:t>
          </a:r>
          <a:r>
            <a:rPr lang="de-DE" sz="2400" b="1" baseline="-25000" dirty="0" smtClean="0"/>
            <a:t>1</a:t>
          </a:r>
          <a:r>
            <a:rPr lang="de-DE" sz="2400" b="1" dirty="0" smtClean="0"/>
            <a:t> </a:t>
          </a:r>
          <a:r>
            <a:rPr lang="de-DE" sz="2400" b="1" dirty="0" smtClean="0">
              <a:sym typeface="Symbol"/>
            </a:rPr>
            <a:t></a:t>
          </a:r>
          <a:r>
            <a:rPr lang="de-DE" sz="2400" b="1" dirty="0" smtClean="0"/>
            <a:t> Ø 	 ~   Ø </a:t>
          </a:r>
          <a:r>
            <a:rPr lang="de-DE" sz="2400" b="1" dirty="0" smtClean="0">
              <a:sym typeface="Symbol"/>
            </a:rPr>
            <a:t></a:t>
          </a:r>
          <a:r>
            <a:rPr lang="de-DE" sz="2400" b="1" dirty="0" smtClean="0"/>
            <a:t> </a:t>
          </a:r>
          <a:r>
            <a:rPr lang="de-DE" sz="2400" b="1" dirty="0" smtClean="0">
              <a:sym typeface="Symbol"/>
            </a:rPr>
            <a:t></a:t>
          </a:r>
          <a:r>
            <a:rPr lang="de-DE" sz="2400" b="1" baseline="-25000" dirty="0" smtClean="0"/>
            <a:t>2</a:t>
          </a:r>
          <a:endParaRPr lang="de-DE" sz="2400" dirty="0"/>
        </a:p>
      </dgm:t>
    </dgm:pt>
    <dgm:pt modelId="{8AED0179-F422-47FE-B261-0C6270C732E4}" type="parTrans" cxnId="{B7D63C95-3882-488F-A7B6-F6B403F8C147}">
      <dgm:prSet/>
      <dgm:spPr/>
      <dgm:t>
        <a:bodyPr/>
        <a:lstStyle/>
        <a:p>
          <a:endParaRPr lang="de-DE"/>
        </a:p>
      </dgm:t>
    </dgm:pt>
    <dgm:pt modelId="{82207F1B-BE10-4E3A-B786-15C5D0598CFC}" type="sibTrans" cxnId="{B7D63C95-3882-488F-A7B6-F6B403F8C147}">
      <dgm:prSet/>
      <dgm:spPr/>
      <dgm:t>
        <a:bodyPr/>
        <a:lstStyle/>
        <a:p>
          <a:endParaRPr lang="de-DE"/>
        </a:p>
      </dgm:t>
    </dgm:pt>
    <dgm:pt modelId="{1921412A-FACB-4CEF-A9A2-A78597B99E80}">
      <dgm:prSet phldrT="[Text]" custT="1"/>
      <dgm:spPr/>
      <dgm:t>
        <a:bodyPr/>
        <a:lstStyle/>
        <a:p>
          <a:r>
            <a:rPr lang="de-DE" sz="2400" b="1" dirty="0" smtClean="0"/>
            <a:t>Oder:</a:t>
          </a:r>
          <a:endParaRPr lang="de-DE" sz="2400" dirty="0"/>
        </a:p>
      </dgm:t>
    </dgm:pt>
    <dgm:pt modelId="{54F7175A-638C-4106-961F-EA29E822DBF9}" type="parTrans" cxnId="{EC2E049C-D91A-44E2-88F0-1E8584B12C79}">
      <dgm:prSet/>
      <dgm:spPr/>
      <dgm:t>
        <a:bodyPr/>
        <a:lstStyle/>
        <a:p>
          <a:endParaRPr lang="de-DE"/>
        </a:p>
      </dgm:t>
    </dgm:pt>
    <dgm:pt modelId="{79515FAD-4CF3-419E-8FF8-5C2210CEECB0}" type="sibTrans" cxnId="{EC2E049C-D91A-44E2-88F0-1E8584B12C79}">
      <dgm:prSet/>
      <dgm:spPr/>
      <dgm:t>
        <a:bodyPr/>
        <a:lstStyle/>
        <a:p>
          <a:endParaRPr lang="de-DE"/>
        </a:p>
      </dgm:t>
    </dgm:pt>
    <dgm:pt modelId="{8967221F-34D0-4857-8317-F81A46DBD66F}" type="pres">
      <dgm:prSet presAssocID="{3CD4B60A-C309-4A56-AF0C-49F57B45C215}" presName="mainComposite" presStyleCnt="0">
        <dgm:presLayoutVars>
          <dgm:chPref val="1"/>
          <dgm:dir/>
          <dgm:animOne val="branch"/>
          <dgm:animLvl val="lvl"/>
          <dgm:resizeHandles val="exact"/>
        </dgm:presLayoutVars>
      </dgm:prSet>
      <dgm:spPr/>
      <dgm:t>
        <a:bodyPr/>
        <a:lstStyle/>
        <a:p>
          <a:endParaRPr lang="de-DE"/>
        </a:p>
      </dgm:t>
    </dgm:pt>
    <dgm:pt modelId="{D9A2F46D-72C8-4E2A-96F0-EE5E8A17F599}" type="pres">
      <dgm:prSet presAssocID="{3CD4B60A-C309-4A56-AF0C-49F57B45C215}" presName="hierFlow" presStyleCnt="0"/>
      <dgm:spPr/>
    </dgm:pt>
    <dgm:pt modelId="{BEC0FC0A-0B31-4317-B2C4-E4D98628C406}" type="pres">
      <dgm:prSet presAssocID="{3CD4B60A-C309-4A56-AF0C-49F57B45C215}" presName="firstBuf" presStyleCnt="0"/>
      <dgm:spPr/>
    </dgm:pt>
    <dgm:pt modelId="{DE800CD9-F251-4942-A961-2202FEDE727D}" type="pres">
      <dgm:prSet presAssocID="{3CD4B60A-C309-4A56-AF0C-49F57B45C215}" presName="hierChild1" presStyleCnt="0">
        <dgm:presLayoutVars>
          <dgm:chPref val="1"/>
          <dgm:animOne val="branch"/>
          <dgm:animLvl val="lvl"/>
        </dgm:presLayoutVars>
      </dgm:prSet>
      <dgm:spPr/>
    </dgm:pt>
    <dgm:pt modelId="{7400813E-34ED-46F9-BDE7-A60330A58851}" type="pres">
      <dgm:prSet presAssocID="{3FA9789E-B582-430E-B283-CB455AFA224F}" presName="Name17" presStyleCnt="0"/>
      <dgm:spPr/>
    </dgm:pt>
    <dgm:pt modelId="{89B40BE7-5896-475F-9646-B8E64D44EDD2}" type="pres">
      <dgm:prSet presAssocID="{3FA9789E-B582-430E-B283-CB455AFA224F}" presName="level1Shape" presStyleLbl="node0" presStyleIdx="0" presStyleCnt="1" custLinFactNeighborX="-51097">
        <dgm:presLayoutVars>
          <dgm:chPref val="3"/>
        </dgm:presLayoutVars>
      </dgm:prSet>
      <dgm:spPr/>
      <dgm:t>
        <a:bodyPr/>
        <a:lstStyle/>
        <a:p>
          <a:endParaRPr lang="de-DE"/>
        </a:p>
      </dgm:t>
    </dgm:pt>
    <dgm:pt modelId="{53FE1400-3EB5-437A-98AE-A1D800949B80}" type="pres">
      <dgm:prSet presAssocID="{3FA9789E-B582-430E-B283-CB455AFA224F}" presName="hierChild2" presStyleCnt="0"/>
      <dgm:spPr/>
    </dgm:pt>
    <dgm:pt modelId="{581925B4-22C1-4D91-AA96-0127FE8EEDBC}" type="pres">
      <dgm:prSet presAssocID="{0F34A066-DE5C-4568-BD45-321C4DE76BE7}" presName="Name25" presStyleLbl="parChTrans1D2" presStyleIdx="0" presStyleCnt="2"/>
      <dgm:spPr/>
      <dgm:t>
        <a:bodyPr/>
        <a:lstStyle/>
        <a:p>
          <a:endParaRPr lang="de-DE"/>
        </a:p>
      </dgm:t>
    </dgm:pt>
    <dgm:pt modelId="{DF7568E2-900A-41AF-8FBE-ECBBB8DE74C3}" type="pres">
      <dgm:prSet presAssocID="{0F34A066-DE5C-4568-BD45-321C4DE76BE7}" presName="connTx" presStyleLbl="parChTrans1D2" presStyleIdx="0" presStyleCnt="2"/>
      <dgm:spPr/>
      <dgm:t>
        <a:bodyPr/>
        <a:lstStyle/>
        <a:p>
          <a:endParaRPr lang="de-DE"/>
        </a:p>
      </dgm:t>
    </dgm:pt>
    <dgm:pt modelId="{DAB5ECEA-6E3D-4185-AA6C-9E0B467EA935}" type="pres">
      <dgm:prSet presAssocID="{9EFCEED5-7198-4B1D-BE8F-BBDCD064B3EE}" presName="Name30" presStyleCnt="0"/>
      <dgm:spPr/>
    </dgm:pt>
    <dgm:pt modelId="{E24646A9-5A56-402D-AF0E-59FEDBC88E82}" type="pres">
      <dgm:prSet presAssocID="{9EFCEED5-7198-4B1D-BE8F-BBDCD064B3EE}" presName="level2Shape" presStyleLbl="node2" presStyleIdx="0" presStyleCnt="2" custScaleX="193084" custLinFactNeighborX="33731"/>
      <dgm:spPr/>
      <dgm:t>
        <a:bodyPr/>
        <a:lstStyle/>
        <a:p>
          <a:endParaRPr lang="de-DE"/>
        </a:p>
      </dgm:t>
    </dgm:pt>
    <dgm:pt modelId="{5178D0F4-084F-47AE-A3F5-5A386BBE47B7}" type="pres">
      <dgm:prSet presAssocID="{9EFCEED5-7198-4B1D-BE8F-BBDCD064B3EE}" presName="hierChild3" presStyleCnt="0"/>
      <dgm:spPr/>
    </dgm:pt>
    <dgm:pt modelId="{5DBABE82-D99D-4081-BBC5-9141A19D5092}" type="pres">
      <dgm:prSet presAssocID="{8AED0179-F422-47FE-B261-0C6270C732E4}" presName="Name25" presStyleLbl="parChTrans1D2" presStyleIdx="1" presStyleCnt="2"/>
      <dgm:spPr/>
      <dgm:t>
        <a:bodyPr/>
        <a:lstStyle/>
        <a:p>
          <a:endParaRPr lang="de-DE"/>
        </a:p>
      </dgm:t>
    </dgm:pt>
    <dgm:pt modelId="{A285C852-C850-4116-8DA8-2C7F04DA0CB1}" type="pres">
      <dgm:prSet presAssocID="{8AED0179-F422-47FE-B261-0C6270C732E4}" presName="connTx" presStyleLbl="parChTrans1D2" presStyleIdx="1" presStyleCnt="2"/>
      <dgm:spPr/>
      <dgm:t>
        <a:bodyPr/>
        <a:lstStyle/>
        <a:p>
          <a:endParaRPr lang="de-DE"/>
        </a:p>
      </dgm:t>
    </dgm:pt>
    <dgm:pt modelId="{645D9F58-A6B7-4278-9612-FF28D4614152}" type="pres">
      <dgm:prSet presAssocID="{94847D8A-83E9-475E-9253-D431DA3135E4}" presName="Name30" presStyleCnt="0"/>
      <dgm:spPr/>
    </dgm:pt>
    <dgm:pt modelId="{83587BDE-2914-41F8-86B0-B0B77C91E152}" type="pres">
      <dgm:prSet presAssocID="{94847D8A-83E9-475E-9253-D431DA3135E4}" presName="level2Shape" presStyleLbl="node2" presStyleIdx="1" presStyleCnt="2" custScaleX="216457" custLinFactNeighborX="33731"/>
      <dgm:spPr/>
      <dgm:t>
        <a:bodyPr/>
        <a:lstStyle/>
        <a:p>
          <a:endParaRPr lang="de-DE"/>
        </a:p>
      </dgm:t>
    </dgm:pt>
    <dgm:pt modelId="{F35A7599-55CA-49DA-B9AD-806E2A48B600}" type="pres">
      <dgm:prSet presAssocID="{94847D8A-83E9-475E-9253-D431DA3135E4}" presName="hierChild3" presStyleCnt="0"/>
      <dgm:spPr/>
    </dgm:pt>
    <dgm:pt modelId="{8263C292-41E3-4B4E-BF79-C64646DF434C}" type="pres">
      <dgm:prSet presAssocID="{3CD4B60A-C309-4A56-AF0C-49F57B45C215}" presName="bgShapesFlow" presStyleCnt="0"/>
      <dgm:spPr/>
    </dgm:pt>
    <dgm:pt modelId="{918095C4-BFB4-47A9-A8F6-8B085F114C30}" type="pres">
      <dgm:prSet presAssocID="{1921412A-FACB-4CEF-A9A2-A78597B99E80}" presName="rectComp" presStyleCnt="0"/>
      <dgm:spPr/>
    </dgm:pt>
    <dgm:pt modelId="{16D68CF6-BEB3-4A63-ACA4-56347EC13525}" type="pres">
      <dgm:prSet presAssocID="{1921412A-FACB-4CEF-A9A2-A78597B99E80}" presName="bgRect" presStyleLbl="bgShp" presStyleIdx="0" presStyleCnt="1" custScaleY="73423" custLinFactNeighborX="-73477" custLinFactNeighborY="10606"/>
      <dgm:spPr/>
      <dgm:t>
        <a:bodyPr/>
        <a:lstStyle/>
        <a:p>
          <a:endParaRPr lang="de-DE"/>
        </a:p>
      </dgm:t>
    </dgm:pt>
    <dgm:pt modelId="{3CAAAB9F-C9E8-4FCD-911C-BD4E93B1D44C}" type="pres">
      <dgm:prSet presAssocID="{1921412A-FACB-4CEF-A9A2-A78597B99E80}" presName="bgRectTx" presStyleLbl="bgShp" presStyleIdx="0" presStyleCnt="1">
        <dgm:presLayoutVars>
          <dgm:bulletEnabled val="1"/>
        </dgm:presLayoutVars>
      </dgm:prSet>
      <dgm:spPr/>
      <dgm:t>
        <a:bodyPr/>
        <a:lstStyle/>
        <a:p>
          <a:endParaRPr lang="de-DE"/>
        </a:p>
      </dgm:t>
    </dgm:pt>
  </dgm:ptLst>
  <dgm:cxnLst>
    <dgm:cxn modelId="{19E92CAD-5AAB-4303-BC2C-018B0987CA2C}" type="presOf" srcId="{0F34A066-DE5C-4568-BD45-321C4DE76BE7}" destId="{581925B4-22C1-4D91-AA96-0127FE8EEDBC}" srcOrd="0" destOrd="0" presId="urn:microsoft.com/office/officeart/2005/8/layout/hierarchy5"/>
    <dgm:cxn modelId="{1F4E1772-3CB5-4A61-B3BF-A743D38C162F}" type="presOf" srcId="{94847D8A-83E9-475E-9253-D431DA3135E4}" destId="{83587BDE-2914-41F8-86B0-B0B77C91E152}" srcOrd="0" destOrd="0" presId="urn:microsoft.com/office/officeart/2005/8/layout/hierarchy5"/>
    <dgm:cxn modelId="{3DAD72D8-D69A-45F3-8456-40F692FC79B6}" type="presOf" srcId="{3FA9789E-B582-430E-B283-CB455AFA224F}" destId="{89B40BE7-5896-475F-9646-B8E64D44EDD2}" srcOrd="0" destOrd="0" presId="urn:microsoft.com/office/officeart/2005/8/layout/hierarchy5"/>
    <dgm:cxn modelId="{9C647A93-3A47-464B-870F-90AA8144C17C}" type="presOf" srcId="{1921412A-FACB-4CEF-A9A2-A78597B99E80}" destId="{16D68CF6-BEB3-4A63-ACA4-56347EC13525}" srcOrd="0" destOrd="0" presId="urn:microsoft.com/office/officeart/2005/8/layout/hierarchy5"/>
    <dgm:cxn modelId="{1F0B8D66-5082-4F0D-B8AE-8F3BB6372518}" type="presOf" srcId="{8AED0179-F422-47FE-B261-0C6270C732E4}" destId="{5DBABE82-D99D-4081-BBC5-9141A19D5092}" srcOrd="0" destOrd="0" presId="urn:microsoft.com/office/officeart/2005/8/layout/hierarchy5"/>
    <dgm:cxn modelId="{66B9A16B-71B3-4D03-BF89-711901504F8C}" type="presOf" srcId="{0F34A066-DE5C-4568-BD45-321C4DE76BE7}" destId="{DF7568E2-900A-41AF-8FBE-ECBBB8DE74C3}" srcOrd="1" destOrd="0" presId="urn:microsoft.com/office/officeart/2005/8/layout/hierarchy5"/>
    <dgm:cxn modelId="{EC2E049C-D91A-44E2-88F0-1E8584B12C79}" srcId="{3CD4B60A-C309-4A56-AF0C-49F57B45C215}" destId="{1921412A-FACB-4CEF-A9A2-A78597B99E80}" srcOrd="1" destOrd="0" parTransId="{54F7175A-638C-4106-961F-EA29E822DBF9}" sibTransId="{79515FAD-4CF3-419E-8FF8-5C2210CEECB0}"/>
    <dgm:cxn modelId="{7C5CC77A-3CEA-4E32-8322-159BFD345BF2}" srcId="{3CD4B60A-C309-4A56-AF0C-49F57B45C215}" destId="{3FA9789E-B582-430E-B283-CB455AFA224F}" srcOrd="0" destOrd="0" parTransId="{1567888C-7609-4FE3-899D-9A604DDE7249}" sibTransId="{19ACD2F3-0492-49FF-BE05-1541CF5F505B}"/>
    <dgm:cxn modelId="{B7D63C95-3882-488F-A7B6-F6B403F8C147}" srcId="{3FA9789E-B582-430E-B283-CB455AFA224F}" destId="{94847D8A-83E9-475E-9253-D431DA3135E4}" srcOrd="1" destOrd="0" parTransId="{8AED0179-F422-47FE-B261-0C6270C732E4}" sibTransId="{82207F1B-BE10-4E3A-B786-15C5D0598CFC}"/>
    <dgm:cxn modelId="{2969632E-944B-4077-BC76-23CB2A2D5B29}" type="presOf" srcId="{8AED0179-F422-47FE-B261-0C6270C732E4}" destId="{A285C852-C850-4116-8DA8-2C7F04DA0CB1}" srcOrd="1" destOrd="0" presId="urn:microsoft.com/office/officeart/2005/8/layout/hierarchy5"/>
    <dgm:cxn modelId="{8A1BEF6F-E3AA-4E77-AE3B-4047A1B829AB}" type="presOf" srcId="{3CD4B60A-C309-4A56-AF0C-49F57B45C215}" destId="{8967221F-34D0-4857-8317-F81A46DBD66F}" srcOrd="0" destOrd="0" presId="urn:microsoft.com/office/officeart/2005/8/layout/hierarchy5"/>
    <dgm:cxn modelId="{CE22FD3B-1890-4329-A2C9-BC138A8ABCD2}" type="presOf" srcId="{9EFCEED5-7198-4B1D-BE8F-BBDCD064B3EE}" destId="{E24646A9-5A56-402D-AF0E-59FEDBC88E82}" srcOrd="0" destOrd="0" presId="urn:microsoft.com/office/officeart/2005/8/layout/hierarchy5"/>
    <dgm:cxn modelId="{A41C9B6E-818F-4D65-AA8F-E3682FC96D39}" type="presOf" srcId="{1921412A-FACB-4CEF-A9A2-A78597B99E80}" destId="{3CAAAB9F-C9E8-4FCD-911C-BD4E93B1D44C}" srcOrd="1" destOrd="0" presId="urn:microsoft.com/office/officeart/2005/8/layout/hierarchy5"/>
    <dgm:cxn modelId="{708364DE-B643-49B9-B597-BBC812C4983C}" srcId="{3FA9789E-B582-430E-B283-CB455AFA224F}" destId="{9EFCEED5-7198-4B1D-BE8F-BBDCD064B3EE}" srcOrd="0" destOrd="0" parTransId="{0F34A066-DE5C-4568-BD45-321C4DE76BE7}" sibTransId="{9898240B-46C5-41D4-835E-0BC8DE89A42C}"/>
    <dgm:cxn modelId="{F3AE40DC-78FD-4157-B4C8-2259C5848C27}" type="presParOf" srcId="{8967221F-34D0-4857-8317-F81A46DBD66F}" destId="{D9A2F46D-72C8-4E2A-96F0-EE5E8A17F599}" srcOrd="0" destOrd="0" presId="urn:microsoft.com/office/officeart/2005/8/layout/hierarchy5"/>
    <dgm:cxn modelId="{0D516B7B-C148-4CAF-9985-B80D8F41B79B}" type="presParOf" srcId="{D9A2F46D-72C8-4E2A-96F0-EE5E8A17F599}" destId="{BEC0FC0A-0B31-4317-B2C4-E4D98628C406}" srcOrd="0" destOrd="0" presId="urn:microsoft.com/office/officeart/2005/8/layout/hierarchy5"/>
    <dgm:cxn modelId="{126822A3-E0C3-43A7-B742-120C57258392}" type="presParOf" srcId="{D9A2F46D-72C8-4E2A-96F0-EE5E8A17F599}" destId="{DE800CD9-F251-4942-A961-2202FEDE727D}" srcOrd="1" destOrd="0" presId="urn:microsoft.com/office/officeart/2005/8/layout/hierarchy5"/>
    <dgm:cxn modelId="{E95A33EA-3683-459A-8885-B327145AAB32}" type="presParOf" srcId="{DE800CD9-F251-4942-A961-2202FEDE727D}" destId="{7400813E-34ED-46F9-BDE7-A60330A58851}" srcOrd="0" destOrd="0" presId="urn:microsoft.com/office/officeart/2005/8/layout/hierarchy5"/>
    <dgm:cxn modelId="{E7A411FF-A178-40E0-B46D-A8219439158F}" type="presParOf" srcId="{7400813E-34ED-46F9-BDE7-A60330A58851}" destId="{89B40BE7-5896-475F-9646-B8E64D44EDD2}" srcOrd="0" destOrd="0" presId="urn:microsoft.com/office/officeart/2005/8/layout/hierarchy5"/>
    <dgm:cxn modelId="{5FBA91E5-7276-41E2-BA01-7942CF9181E2}" type="presParOf" srcId="{7400813E-34ED-46F9-BDE7-A60330A58851}" destId="{53FE1400-3EB5-437A-98AE-A1D800949B80}" srcOrd="1" destOrd="0" presId="urn:microsoft.com/office/officeart/2005/8/layout/hierarchy5"/>
    <dgm:cxn modelId="{6B3B7209-F0C2-4A51-B8AA-65755E947C96}" type="presParOf" srcId="{53FE1400-3EB5-437A-98AE-A1D800949B80}" destId="{581925B4-22C1-4D91-AA96-0127FE8EEDBC}" srcOrd="0" destOrd="0" presId="urn:microsoft.com/office/officeart/2005/8/layout/hierarchy5"/>
    <dgm:cxn modelId="{F8BBB458-5FB6-43D6-BC6A-94D93EE7BDC4}" type="presParOf" srcId="{581925B4-22C1-4D91-AA96-0127FE8EEDBC}" destId="{DF7568E2-900A-41AF-8FBE-ECBBB8DE74C3}" srcOrd="0" destOrd="0" presId="urn:microsoft.com/office/officeart/2005/8/layout/hierarchy5"/>
    <dgm:cxn modelId="{EA9DE1D3-C4F4-497D-9744-EAD284C727F4}" type="presParOf" srcId="{53FE1400-3EB5-437A-98AE-A1D800949B80}" destId="{DAB5ECEA-6E3D-4185-AA6C-9E0B467EA935}" srcOrd="1" destOrd="0" presId="urn:microsoft.com/office/officeart/2005/8/layout/hierarchy5"/>
    <dgm:cxn modelId="{587CB405-3576-40B3-90D8-203A10952560}" type="presParOf" srcId="{DAB5ECEA-6E3D-4185-AA6C-9E0B467EA935}" destId="{E24646A9-5A56-402D-AF0E-59FEDBC88E82}" srcOrd="0" destOrd="0" presId="urn:microsoft.com/office/officeart/2005/8/layout/hierarchy5"/>
    <dgm:cxn modelId="{1D98230D-3AA6-4D90-9D0A-3D16409098FE}" type="presParOf" srcId="{DAB5ECEA-6E3D-4185-AA6C-9E0B467EA935}" destId="{5178D0F4-084F-47AE-A3F5-5A386BBE47B7}" srcOrd="1" destOrd="0" presId="urn:microsoft.com/office/officeart/2005/8/layout/hierarchy5"/>
    <dgm:cxn modelId="{5F262625-4795-44F2-9A6F-2B01F11197E6}" type="presParOf" srcId="{53FE1400-3EB5-437A-98AE-A1D800949B80}" destId="{5DBABE82-D99D-4081-BBC5-9141A19D5092}" srcOrd="2" destOrd="0" presId="urn:microsoft.com/office/officeart/2005/8/layout/hierarchy5"/>
    <dgm:cxn modelId="{EA4A8081-3034-4874-8F07-F96E7703441D}" type="presParOf" srcId="{5DBABE82-D99D-4081-BBC5-9141A19D5092}" destId="{A285C852-C850-4116-8DA8-2C7F04DA0CB1}" srcOrd="0" destOrd="0" presId="urn:microsoft.com/office/officeart/2005/8/layout/hierarchy5"/>
    <dgm:cxn modelId="{0A47A258-981B-4C7A-B8DB-B5D2DDF8144C}" type="presParOf" srcId="{53FE1400-3EB5-437A-98AE-A1D800949B80}" destId="{645D9F58-A6B7-4278-9612-FF28D4614152}" srcOrd="3" destOrd="0" presId="urn:microsoft.com/office/officeart/2005/8/layout/hierarchy5"/>
    <dgm:cxn modelId="{45ACC40D-AE1B-4EAE-B5CC-092280C4132B}" type="presParOf" srcId="{645D9F58-A6B7-4278-9612-FF28D4614152}" destId="{83587BDE-2914-41F8-86B0-B0B77C91E152}" srcOrd="0" destOrd="0" presId="urn:microsoft.com/office/officeart/2005/8/layout/hierarchy5"/>
    <dgm:cxn modelId="{89144FDF-5B47-42FF-A28B-2F5AC2E2D839}" type="presParOf" srcId="{645D9F58-A6B7-4278-9612-FF28D4614152}" destId="{F35A7599-55CA-49DA-B9AD-806E2A48B600}" srcOrd="1" destOrd="0" presId="urn:microsoft.com/office/officeart/2005/8/layout/hierarchy5"/>
    <dgm:cxn modelId="{DB8234D1-B577-4571-9386-5B39A2ACF703}" type="presParOf" srcId="{8967221F-34D0-4857-8317-F81A46DBD66F}" destId="{8263C292-41E3-4B4E-BF79-C64646DF434C}" srcOrd="1" destOrd="0" presId="urn:microsoft.com/office/officeart/2005/8/layout/hierarchy5"/>
    <dgm:cxn modelId="{DCDC9A7F-038A-4BA1-90D0-AC45CDF47CF9}" type="presParOf" srcId="{8263C292-41E3-4B4E-BF79-C64646DF434C}" destId="{918095C4-BFB4-47A9-A8F6-8B085F114C30}" srcOrd="0" destOrd="0" presId="urn:microsoft.com/office/officeart/2005/8/layout/hierarchy5"/>
    <dgm:cxn modelId="{EA02160B-3828-4985-A97F-F171486F3F6E}" type="presParOf" srcId="{918095C4-BFB4-47A9-A8F6-8B085F114C30}" destId="{16D68CF6-BEB3-4A63-ACA4-56347EC13525}" srcOrd="0" destOrd="0" presId="urn:microsoft.com/office/officeart/2005/8/layout/hierarchy5"/>
    <dgm:cxn modelId="{2DA8AA7D-E1BE-4FE2-8A59-01F8C45F66F7}" type="presParOf" srcId="{918095C4-BFB4-47A9-A8F6-8B085F114C30}" destId="{3CAAAB9F-C9E8-4FCD-911C-BD4E93B1D44C}" srcOrd="1" destOrd="0" presId="urn:microsoft.com/office/officeart/2005/8/layout/hierarchy5"/>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95.xml><?xml version="1.0" encoding="utf-8"?>
<dgm:dataModel xmlns:dgm="http://schemas.openxmlformats.org/drawingml/2006/diagram" xmlns:a="http://schemas.openxmlformats.org/drawingml/2006/main">
  <dgm:ptLst>
    <dgm:pt modelId="{DBAD3AEE-4724-49A6-9FBC-07318DFDAC64}" type="doc">
      <dgm:prSet loTypeId="urn:microsoft.com/office/officeart/2005/8/layout/default#104" loCatId="list" qsTypeId="urn:microsoft.com/office/officeart/2005/8/quickstyle/3d2" qsCatId="3D" csTypeId="urn:microsoft.com/office/officeart/2005/8/colors/accent1_2" csCatId="accent1" phldr="1"/>
      <dgm:spPr/>
      <dgm:t>
        <a:bodyPr/>
        <a:lstStyle/>
        <a:p>
          <a:endParaRPr lang="de-DE"/>
        </a:p>
      </dgm:t>
    </dgm:pt>
    <dgm:pt modelId="{F6255E76-1CF3-4A56-8BDA-9C4839F34347}">
      <dgm:prSet phldrT="[Text]"/>
      <dgm:spPr/>
      <dgm:t>
        <a:bodyPr/>
        <a:lstStyle/>
        <a:p>
          <a:r>
            <a:rPr lang="de-DE" b="1" dirty="0" smtClean="0">
              <a:sym typeface="Symbol"/>
            </a:rPr>
            <a:t></a:t>
          </a:r>
          <a:r>
            <a:rPr lang="de-DE" b="1" baseline="-25000" dirty="0" smtClean="0"/>
            <a:t>1</a:t>
          </a:r>
          <a:r>
            <a:rPr lang="de-DE" b="1" dirty="0" smtClean="0">
              <a:sym typeface="Symbol"/>
            </a:rPr>
            <a:t></a:t>
          </a:r>
          <a:r>
            <a:rPr lang="de-DE" b="1" baseline="-25000" dirty="0" smtClean="0"/>
            <a:t>2</a:t>
          </a:r>
          <a:endParaRPr lang="de-DE" dirty="0"/>
        </a:p>
      </dgm:t>
    </dgm:pt>
    <dgm:pt modelId="{33504DB0-90DC-464D-902B-930295AC1468}" type="parTrans" cxnId="{E5A236EC-BD7E-486C-B42D-47B6236C1284}">
      <dgm:prSet/>
      <dgm:spPr/>
      <dgm:t>
        <a:bodyPr/>
        <a:lstStyle/>
        <a:p>
          <a:endParaRPr lang="de-DE"/>
        </a:p>
      </dgm:t>
    </dgm:pt>
    <dgm:pt modelId="{5C56D6FB-351F-4A32-BA50-1D005A423495}" type="sibTrans" cxnId="{E5A236EC-BD7E-486C-B42D-47B6236C1284}">
      <dgm:prSet/>
      <dgm:spPr/>
      <dgm:t>
        <a:bodyPr/>
        <a:lstStyle/>
        <a:p>
          <a:endParaRPr lang="de-DE"/>
        </a:p>
      </dgm:t>
    </dgm:pt>
    <dgm:pt modelId="{49A0164D-F804-4A55-9D25-B75F92874000}" type="pres">
      <dgm:prSet presAssocID="{DBAD3AEE-4724-49A6-9FBC-07318DFDAC64}" presName="diagram" presStyleCnt="0">
        <dgm:presLayoutVars>
          <dgm:dir/>
          <dgm:resizeHandles val="exact"/>
        </dgm:presLayoutVars>
      </dgm:prSet>
      <dgm:spPr/>
      <dgm:t>
        <a:bodyPr/>
        <a:lstStyle/>
        <a:p>
          <a:endParaRPr lang="de-DE"/>
        </a:p>
      </dgm:t>
    </dgm:pt>
    <dgm:pt modelId="{313DB0C9-8287-4C58-871C-5E45B277FDD1}" type="pres">
      <dgm:prSet presAssocID="{F6255E76-1CF3-4A56-8BDA-9C4839F34347}" presName="node" presStyleLbl="node1" presStyleIdx="0" presStyleCnt="1">
        <dgm:presLayoutVars>
          <dgm:bulletEnabled val="1"/>
        </dgm:presLayoutVars>
      </dgm:prSet>
      <dgm:spPr/>
      <dgm:t>
        <a:bodyPr/>
        <a:lstStyle/>
        <a:p>
          <a:endParaRPr lang="de-DE"/>
        </a:p>
      </dgm:t>
    </dgm:pt>
  </dgm:ptLst>
  <dgm:cxnLst>
    <dgm:cxn modelId="{E5A236EC-BD7E-486C-B42D-47B6236C1284}" srcId="{DBAD3AEE-4724-49A6-9FBC-07318DFDAC64}" destId="{F6255E76-1CF3-4A56-8BDA-9C4839F34347}" srcOrd="0" destOrd="0" parTransId="{33504DB0-90DC-464D-902B-930295AC1468}" sibTransId="{5C56D6FB-351F-4A32-BA50-1D005A423495}"/>
    <dgm:cxn modelId="{3D0F8FCB-7A0D-44A5-9C44-4CCB62789C57}" type="presOf" srcId="{DBAD3AEE-4724-49A6-9FBC-07318DFDAC64}" destId="{49A0164D-F804-4A55-9D25-B75F92874000}" srcOrd="0" destOrd="0" presId="urn:microsoft.com/office/officeart/2005/8/layout/default#104"/>
    <dgm:cxn modelId="{8B5D27A9-19FC-48BB-B8A5-B168483DF7E9}" type="presOf" srcId="{F6255E76-1CF3-4A56-8BDA-9C4839F34347}" destId="{313DB0C9-8287-4C58-871C-5E45B277FDD1}" srcOrd="0" destOrd="0" presId="urn:microsoft.com/office/officeart/2005/8/layout/default#104"/>
    <dgm:cxn modelId="{D088F7DB-124C-4858-BA7E-3D75B6251F0E}" type="presParOf" srcId="{49A0164D-F804-4A55-9D25-B75F92874000}" destId="{313DB0C9-8287-4C58-871C-5E45B277FDD1}" srcOrd="0" destOrd="0" presId="urn:microsoft.com/office/officeart/2005/8/layout/default#10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6.xml><?xml version="1.0" encoding="utf-8"?>
<dgm:dataModel xmlns:dgm="http://schemas.openxmlformats.org/drawingml/2006/diagram" xmlns:a="http://schemas.openxmlformats.org/drawingml/2006/main">
  <dgm:ptLst>
    <dgm:pt modelId="{DBAD3AEE-4724-49A6-9FBC-07318DFDAC64}" type="doc">
      <dgm:prSet loTypeId="urn:microsoft.com/office/officeart/2005/8/layout/default#105" loCatId="list" qsTypeId="urn:microsoft.com/office/officeart/2005/8/quickstyle/3d2" qsCatId="3D" csTypeId="urn:microsoft.com/office/officeart/2005/8/colors/accent1_2" csCatId="accent1" phldr="1"/>
      <dgm:spPr/>
      <dgm:t>
        <a:bodyPr/>
        <a:lstStyle/>
        <a:p>
          <a:endParaRPr lang="de-DE"/>
        </a:p>
      </dgm:t>
    </dgm:pt>
    <dgm:pt modelId="{F6255E76-1CF3-4A56-8BDA-9C4839F34347}">
      <dgm:prSet phldrT="[Text]"/>
      <dgm:spPr/>
      <dgm:t>
        <a:bodyPr/>
        <a:lstStyle/>
        <a:p>
          <a:r>
            <a:rPr lang="de-DE" b="1" dirty="0" smtClean="0">
              <a:sym typeface="Symbol"/>
            </a:rPr>
            <a:t></a:t>
          </a:r>
          <a:r>
            <a:rPr lang="de-DE" b="1" baseline="-25000" dirty="0" smtClean="0"/>
            <a:t>1</a:t>
          </a:r>
          <a:r>
            <a:rPr lang="de-DE" b="1" dirty="0" smtClean="0">
              <a:sym typeface="Symbol"/>
            </a:rPr>
            <a:t></a:t>
          </a:r>
          <a:r>
            <a:rPr lang="de-DE" b="1" baseline="-25000" dirty="0" smtClean="0"/>
            <a:t>2</a:t>
          </a:r>
          <a:endParaRPr lang="de-DE" dirty="0"/>
        </a:p>
      </dgm:t>
    </dgm:pt>
    <dgm:pt modelId="{33504DB0-90DC-464D-902B-930295AC1468}" type="parTrans" cxnId="{E5A236EC-BD7E-486C-B42D-47B6236C1284}">
      <dgm:prSet/>
      <dgm:spPr/>
      <dgm:t>
        <a:bodyPr/>
        <a:lstStyle/>
        <a:p>
          <a:endParaRPr lang="de-DE"/>
        </a:p>
      </dgm:t>
    </dgm:pt>
    <dgm:pt modelId="{5C56D6FB-351F-4A32-BA50-1D005A423495}" type="sibTrans" cxnId="{E5A236EC-BD7E-486C-B42D-47B6236C1284}">
      <dgm:prSet/>
      <dgm:spPr/>
      <dgm:t>
        <a:bodyPr/>
        <a:lstStyle/>
        <a:p>
          <a:endParaRPr lang="de-DE"/>
        </a:p>
      </dgm:t>
    </dgm:pt>
    <dgm:pt modelId="{49A0164D-F804-4A55-9D25-B75F92874000}" type="pres">
      <dgm:prSet presAssocID="{DBAD3AEE-4724-49A6-9FBC-07318DFDAC64}" presName="diagram" presStyleCnt="0">
        <dgm:presLayoutVars>
          <dgm:dir/>
          <dgm:resizeHandles val="exact"/>
        </dgm:presLayoutVars>
      </dgm:prSet>
      <dgm:spPr/>
      <dgm:t>
        <a:bodyPr/>
        <a:lstStyle/>
        <a:p>
          <a:endParaRPr lang="de-DE"/>
        </a:p>
      </dgm:t>
    </dgm:pt>
    <dgm:pt modelId="{313DB0C9-8287-4C58-871C-5E45B277FDD1}" type="pres">
      <dgm:prSet presAssocID="{F6255E76-1CF3-4A56-8BDA-9C4839F34347}" presName="node" presStyleLbl="node1" presStyleIdx="0" presStyleCnt="1" custLinFactNeighborX="-1449">
        <dgm:presLayoutVars>
          <dgm:bulletEnabled val="1"/>
        </dgm:presLayoutVars>
      </dgm:prSet>
      <dgm:spPr/>
      <dgm:t>
        <a:bodyPr/>
        <a:lstStyle/>
        <a:p>
          <a:endParaRPr lang="de-DE"/>
        </a:p>
      </dgm:t>
    </dgm:pt>
  </dgm:ptLst>
  <dgm:cxnLst>
    <dgm:cxn modelId="{364AFE81-B8B4-4148-8BD9-32775293D3FF}" type="presOf" srcId="{F6255E76-1CF3-4A56-8BDA-9C4839F34347}" destId="{313DB0C9-8287-4C58-871C-5E45B277FDD1}" srcOrd="0" destOrd="0" presId="urn:microsoft.com/office/officeart/2005/8/layout/default#105"/>
    <dgm:cxn modelId="{E5A236EC-BD7E-486C-B42D-47B6236C1284}" srcId="{DBAD3AEE-4724-49A6-9FBC-07318DFDAC64}" destId="{F6255E76-1CF3-4A56-8BDA-9C4839F34347}" srcOrd="0" destOrd="0" parTransId="{33504DB0-90DC-464D-902B-930295AC1468}" sibTransId="{5C56D6FB-351F-4A32-BA50-1D005A423495}"/>
    <dgm:cxn modelId="{75E9F042-154D-4604-913C-5FF32AAFAC35}" type="presOf" srcId="{DBAD3AEE-4724-49A6-9FBC-07318DFDAC64}" destId="{49A0164D-F804-4A55-9D25-B75F92874000}" srcOrd="0" destOrd="0" presId="urn:microsoft.com/office/officeart/2005/8/layout/default#105"/>
    <dgm:cxn modelId="{9666FDDF-370C-41ED-9100-6983755A53A2}" type="presParOf" srcId="{49A0164D-F804-4A55-9D25-B75F92874000}" destId="{313DB0C9-8287-4C58-871C-5E45B277FDD1}" srcOrd="0" destOrd="0" presId="urn:microsoft.com/office/officeart/2005/8/layout/default#105"/>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197.xml><?xml version="1.0" encoding="utf-8"?>
<dgm:dataModel xmlns:dgm="http://schemas.openxmlformats.org/drawingml/2006/diagram" xmlns:a="http://schemas.openxmlformats.org/drawingml/2006/main">
  <dgm:ptLst>
    <dgm:pt modelId="{ED42E982-D591-41D2-A2A7-A92A947E65B9}" type="doc">
      <dgm:prSet loTypeId="urn:microsoft.com/office/officeart/2005/8/layout/process2" loCatId="process" qsTypeId="urn:microsoft.com/office/officeart/2005/8/quickstyle/3d2" qsCatId="3D" csTypeId="urn:microsoft.com/office/officeart/2005/8/colors/accent1_2" csCatId="accent1" phldr="1"/>
      <dgm:spPr/>
    </dgm:pt>
    <dgm:pt modelId="{82FE84CB-4DE8-4DB7-ADF4-D9BEC9301467}">
      <dgm:prSet phldrT="[Text]" custT="1"/>
      <dgm:spPr/>
      <dgm:t>
        <a:bodyPr/>
        <a:lstStyle/>
        <a:p>
          <a:r>
            <a:rPr lang="de-DE" sz="2200" b="1" dirty="0" smtClean="0">
              <a:sym typeface="Symbol"/>
            </a:rPr>
            <a:t></a:t>
          </a:r>
          <a:r>
            <a:rPr lang="de-DE" sz="2200" b="1" dirty="0" smtClean="0"/>
            <a:t> Ob </a:t>
          </a:r>
          <a:r>
            <a:rPr lang="de-DE" sz="2200" b="1" dirty="0" smtClean="0">
              <a:sym typeface="Symbol"/>
            </a:rPr>
            <a:t></a:t>
          </a:r>
          <a:r>
            <a:rPr lang="de-DE" sz="2200" b="1" baseline="-25000" dirty="0" smtClean="0"/>
            <a:t>1</a:t>
          </a:r>
          <a:r>
            <a:rPr lang="de-DE" sz="2200" b="1" dirty="0" smtClean="0"/>
            <a:t> oder </a:t>
          </a:r>
          <a:r>
            <a:rPr lang="de-DE" sz="2200" b="1" dirty="0" smtClean="0">
              <a:sym typeface="Symbol"/>
            </a:rPr>
            <a:t></a:t>
          </a:r>
          <a:r>
            <a:rPr lang="de-DE" sz="2200" b="1" baseline="-25000" dirty="0" smtClean="0"/>
            <a:t>2</a:t>
          </a:r>
          <a:r>
            <a:rPr lang="de-DE" sz="2200" b="1" dirty="0" smtClean="0"/>
            <a:t> standardmäßig ausgeblendet wird, ist a) sprachabhängig und b) abhängig vom jeweiligen verbalen Lexem. </a:t>
          </a:r>
          <a:endParaRPr lang="de-DE" sz="2200" dirty="0"/>
        </a:p>
      </dgm:t>
    </dgm:pt>
    <dgm:pt modelId="{2A33BEC9-2BB1-43BB-8113-6634B70A039F}" type="parTrans" cxnId="{99CE1305-4ACD-436A-B31B-B9C3F762EDA9}">
      <dgm:prSet/>
      <dgm:spPr/>
      <dgm:t>
        <a:bodyPr/>
        <a:lstStyle/>
        <a:p>
          <a:endParaRPr lang="de-DE"/>
        </a:p>
      </dgm:t>
    </dgm:pt>
    <dgm:pt modelId="{492E6195-52F6-4D88-8392-4DD6BB6CDACF}" type="sibTrans" cxnId="{99CE1305-4ACD-436A-B31B-B9C3F762EDA9}">
      <dgm:prSet/>
      <dgm:spPr/>
      <dgm:t>
        <a:bodyPr/>
        <a:lstStyle/>
        <a:p>
          <a:endParaRPr lang="de-DE"/>
        </a:p>
      </dgm:t>
    </dgm:pt>
    <dgm:pt modelId="{F3ABBC3F-6BF5-4F7B-8EAF-F6AB2C98890B}">
      <dgm:prSet phldrT="[Text]" custT="1"/>
      <dgm:spPr/>
      <dgm:t>
        <a:bodyPr/>
        <a:lstStyle/>
        <a:p>
          <a:r>
            <a:rPr lang="de-DE" sz="2000" b="1" dirty="0" smtClean="0"/>
            <a:t>Im Deutschen ist die R2-Ausblendung in syntaktischer Hinsicht der 'Normalfall' (übrig bleibt S (</a:t>
          </a:r>
          <a:r>
            <a:rPr lang="de-DE" sz="2000" b="1" dirty="0" err="1" smtClean="0"/>
            <a:t>Subjective</a:t>
          </a:r>
          <a:r>
            <a:rPr lang="de-DE" sz="2000" b="1" dirty="0" smtClean="0"/>
            <a:t> oder '</a:t>
          </a:r>
          <a:r>
            <a:rPr lang="de-DE" sz="2000" b="1" dirty="0" err="1" smtClean="0"/>
            <a:t>intrans</a:t>
          </a:r>
          <a:r>
            <a:rPr lang="de-DE" sz="2000" b="1" dirty="0" smtClean="0"/>
            <a:t>. Subjekt')), auch wenn semantisch bisweilen eine eher Patiens-artige Lesart (also eher </a:t>
          </a:r>
          <a:r>
            <a:rPr lang="de-DE" sz="2000" b="1" dirty="0" smtClean="0">
              <a:sym typeface="Symbol"/>
            </a:rPr>
            <a:t></a:t>
          </a:r>
          <a:r>
            <a:rPr lang="de-DE" sz="2000" b="1" baseline="-25000" dirty="0" smtClean="0"/>
            <a:t>2</a:t>
          </a:r>
          <a:r>
            <a:rPr lang="de-DE" sz="2000" b="1" dirty="0" smtClean="0"/>
            <a:t>) vorliegt:</a:t>
          </a:r>
          <a:endParaRPr lang="de-DE" sz="2000" dirty="0"/>
        </a:p>
      </dgm:t>
    </dgm:pt>
    <dgm:pt modelId="{9D3A8BC3-C81D-4BB0-A673-40E9B6F1866E}" type="parTrans" cxnId="{636F640C-3978-4960-B427-049474BB76D3}">
      <dgm:prSet/>
      <dgm:spPr/>
      <dgm:t>
        <a:bodyPr/>
        <a:lstStyle/>
        <a:p>
          <a:endParaRPr lang="de-DE"/>
        </a:p>
      </dgm:t>
    </dgm:pt>
    <dgm:pt modelId="{126D8BE2-7822-43C2-B356-C2A28FB2C9DA}" type="sibTrans" cxnId="{636F640C-3978-4960-B427-049474BB76D3}">
      <dgm:prSet/>
      <dgm:spPr/>
      <dgm:t>
        <a:bodyPr/>
        <a:lstStyle/>
        <a:p>
          <a:endParaRPr lang="de-DE"/>
        </a:p>
      </dgm:t>
    </dgm:pt>
    <dgm:pt modelId="{5E05DCD6-C316-49F1-8C90-FB3CDEF7E102}" type="pres">
      <dgm:prSet presAssocID="{ED42E982-D591-41D2-A2A7-A92A947E65B9}" presName="linearFlow" presStyleCnt="0">
        <dgm:presLayoutVars>
          <dgm:resizeHandles val="exact"/>
        </dgm:presLayoutVars>
      </dgm:prSet>
      <dgm:spPr/>
    </dgm:pt>
    <dgm:pt modelId="{DB1A1E28-4848-4A0B-854F-29C35AFB8D09}" type="pres">
      <dgm:prSet presAssocID="{82FE84CB-4DE8-4DB7-ADF4-D9BEC9301467}" presName="node" presStyleLbl="node1" presStyleIdx="0" presStyleCnt="2" custScaleX="166982" custLinFactNeighborX="-552">
        <dgm:presLayoutVars>
          <dgm:bulletEnabled val="1"/>
        </dgm:presLayoutVars>
      </dgm:prSet>
      <dgm:spPr/>
      <dgm:t>
        <a:bodyPr/>
        <a:lstStyle/>
        <a:p>
          <a:endParaRPr lang="de-DE"/>
        </a:p>
      </dgm:t>
    </dgm:pt>
    <dgm:pt modelId="{DBF1D6D5-C4EF-451A-AF73-B58C60B5EAD7}" type="pres">
      <dgm:prSet presAssocID="{492E6195-52F6-4D88-8392-4DD6BB6CDACF}" presName="sibTrans" presStyleLbl="sibTrans2D1" presStyleIdx="0" presStyleCnt="1"/>
      <dgm:spPr/>
      <dgm:t>
        <a:bodyPr/>
        <a:lstStyle/>
        <a:p>
          <a:endParaRPr lang="de-DE"/>
        </a:p>
      </dgm:t>
    </dgm:pt>
    <dgm:pt modelId="{AB47D888-EB7A-4582-B7DC-32C32D0CC249}" type="pres">
      <dgm:prSet presAssocID="{492E6195-52F6-4D88-8392-4DD6BB6CDACF}" presName="connectorText" presStyleLbl="sibTrans2D1" presStyleIdx="0" presStyleCnt="1"/>
      <dgm:spPr/>
      <dgm:t>
        <a:bodyPr/>
        <a:lstStyle/>
        <a:p>
          <a:endParaRPr lang="de-DE"/>
        </a:p>
      </dgm:t>
    </dgm:pt>
    <dgm:pt modelId="{C2F8E797-301D-4884-A256-711155C75412}" type="pres">
      <dgm:prSet presAssocID="{F3ABBC3F-6BF5-4F7B-8EAF-F6AB2C98890B}" presName="node" presStyleLbl="node1" presStyleIdx="1" presStyleCnt="2" custScaleX="184254" custScaleY="121212" custLinFactNeighborX="-20065" custLinFactNeighborY="-14365">
        <dgm:presLayoutVars>
          <dgm:bulletEnabled val="1"/>
        </dgm:presLayoutVars>
      </dgm:prSet>
      <dgm:spPr/>
      <dgm:t>
        <a:bodyPr/>
        <a:lstStyle/>
        <a:p>
          <a:endParaRPr lang="de-DE"/>
        </a:p>
      </dgm:t>
    </dgm:pt>
  </dgm:ptLst>
  <dgm:cxnLst>
    <dgm:cxn modelId="{90053A45-6C5F-4260-B7D3-5FE7E178AEDF}" type="presOf" srcId="{ED42E982-D591-41D2-A2A7-A92A947E65B9}" destId="{5E05DCD6-C316-49F1-8C90-FB3CDEF7E102}" srcOrd="0" destOrd="0" presId="urn:microsoft.com/office/officeart/2005/8/layout/process2"/>
    <dgm:cxn modelId="{4F2535C4-4106-483F-A9DC-933E55954B2D}" type="presOf" srcId="{82FE84CB-4DE8-4DB7-ADF4-D9BEC9301467}" destId="{DB1A1E28-4848-4A0B-854F-29C35AFB8D09}" srcOrd="0" destOrd="0" presId="urn:microsoft.com/office/officeart/2005/8/layout/process2"/>
    <dgm:cxn modelId="{99CE1305-4ACD-436A-B31B-B9C3F762EDA9}" srcId="{ED42E982-D591-41D2-A2A7-A92A947E65B9}" destId="{82FE84CB-4DE8-4DB7-ADF4-D9BEC9301467}" srcOrd="0" destOrd="0" parTransId="{2A33BEC9-2BB1-43BB-8113-6634B70A039F}" sibTransId="{492E6195-52F6-4D88-8392-4DD6BB6CDACF}"/>
    <dgm:cxn modelId="{D34E6DB5-C9E8-4422-8D5B-933A040A6C18}" type="presOf" srcId="{492E6195-52F6-4D88-8392-4DD6BB6CDACF}" destId="{AB47D888-EB7A-4582-B7DC-32C32D0CC249}" srcOrd="1" destOrd="0" presId="urn:microsoft.com/office/officeart/2005/8/layout/process2"/>
    <dgm:cxn modelId="{636F640C-3978-4960-B427-049474BB76D3}" srcId="{ED42E982-D591-41D2-A2A7-A92A947E65B9}" destId="{F3ABBC3F-6BF5-4F7B-8EAF-F6AB2C98890B}" srcOrd="1" destOrd="0" parTransId="{9D3A8BC3-C81D-4BB0-A673-40E9B6F1866E}" sibTransId="{126D8BE2-7822-43C2-B356-C2A28FB2C9DA}"/>
    <dgm:cxn modelId="{BF09E110-03DE-4DFC-B9EA-B9271463A7D8}" type="presOf" srcId="{492E6195-52F6-4D88-8392-4DD6BB6CDACF}" destId="{DBF1D6D5-C4EF-451A-AF73-B58C60B5EAD7}" srcOrd="0" destOrd="0" presId="urn:microsoft.com/office/officeart/2005/8/layout/process2"/>
    <dgm:cxn modelId="{B6E3EDF9-8489-4D45-A7B3-5DCC030C5D98}" type="presOf" srcId="{F3ABBC3F-6BF5-4F7B-8EAF-F6AB2C98890B}" destId="{C2F8E797-301D-4884-A256-711155C75412}" srcOrd="0" destOrd="0" presId="urn:microsoft.com/office/officeart/2005/8/layout/process2"/>
    <dgm:cxn modelId="{C692C335-5E3C-4599-9670-6FB1CD832395}" type="presParOf" srcId="{5E05DCD6-C316-49F1-8C90-FB3CDEF7E102}" destId="{DB1A1E28-4848-4A0B-854F-29C35AFB8D09}" srcOrd="0" destOrd="0" presId="urn:microsoft.com/office/officeart/2005/8/layout/process2"/>
    <dgm:cxn modelId="{262F5C44-6AEC-43A8-A8B0-F50BF833423E}" type="presParOf" srcId="{5E05DCD6-C316-49F1-8C90-FB3CDEF7E102}" destId="{DBF1D6D5-C4EF-451A-AF73-B58C60B5EAD7}" srcOrd="1" destOrd="0" presId="urn:microsoft.com/office/officeart/2005/8/layout/process2"/>
    <dgm:cxn modelId="{0D5BACE5-FAD0-407F-A33F-FC115ED56751}" type="presParOf" srcId="{DBF1D6D5-C4EF-451A-AF73-B58C60B5EAD7}" destId="{AB47D888-EB7A-4582-B7DC-32C32D0CC249}" srcOrd="0" destOrd="0" presId="urn:microsoft.com/office/officeart/2005/8/layout/process2"/>
    <dgm:cxn modelId="{BCCD2671-5FB8-41B0-99F4-FF007C904DE8}" type="presParOf" srcId="{5E05DCD6-C316-49F1-8C90-FB3CDEF7E102}" destId="{C2F8E797-301D-4884-A256-711155C75412}" srcOrd="2" destOrd="0" presId="urn:microsoft.com/office/officeart/2005/8/layout/process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8.xml><?xml version="1.0" encoding="utf-8"?>
<dgm:dataModel xmlns:dgm="http://schemas.openxmlformats.org/drawingml/2006/diagram" xmlns:a="http://schemas.openxmlformats.org/drawingml/2006/main">
  <dgm:ptLst>
    <dgm:pt modelId="{CF958358-635C-431E-8CEF-128A1E74B433}" type="doc">
      <dgm:prSet loTypeId="urn:microsoft.com/office/officeart/2005/8/layout/default#106" loCatId="list" qsTypeId="urn:microsoft.com/office/officeart/2005/8/quickstyle/3d2" qsCatId="3D" csTypeId="urn:microsoft.com/office/officeart/2005/8/colors/accent1_2" csCatId="accent1" phldr="1"/>
      <dgm:spPr/>
      <dgm:t>
        <a:bodyPr/>
        <a:lstStyle/>
        <a:p>
          <a:endParaRPr lang="de-DE"/>
        </a:p>
      </dgm:t>
    </dgm:pt>
    <dgm:pt modelId="{7D7530E1-0B52-4C4A-BC72-364854DA02F7}">
      <dgm:prSet phldrT="[Text]" custT="1"/>
      <dgm:spPr/>
      <dgm:t>
        <a:bodyPr/>
        <a:lstStyle/>
        <a:p>
          <a:r>
            <a:rPr lang="de-DE" sz="2200" b="1" dirty="0" smtClean="0"/>
            <a:t>Häufig beruhen (im Deutschen) Intransitiva auf der Inkorporation von </a:t>
          </a:r>
          <a:r>
            <a:rPr lang="de-DE" sz="2200" b="1" dirty="0" smtClean="0">
              <a:sym typeface="Symbol"/>
            </a:rPr>
            <a:t></a:t>
          </a:r>
          <a:r>
            <a:rPr lang="de-DE" sz="2200" b="1" dirty="0" smtClean="0"/>
            <a:t>2 in die VP:</a:t>
          </a:r>
          <a:endParaRPr lang="de-DE" sz="2200" dirty="0"/>
        </a:p>
      </dgm:t>
    </dgm:pt>
    <dgm:pt modelId="{AC2A6315-1D97-47BE-BF9F-5FA621143CDE}" type="parTrans" cxnId="{FB573638-A0B9-45E3-A5C6-70D5F74159A6}">
      <dgm:prSet/>
      <dgm:spPr/>
      <dgm:t>
        <a:bodyPr/>
        <a:lstStyle/>
        <a:p>
          <a:endParaRPr lang="de-DE"/>
        </a:p>
      </dgm:t>
    </dgm:pt>
    <dgm:pt modelId="{B3835874-024C-4167-B4F5-4D1B38526DC8}" type="sibTrans" cxnId="{FB573638-A0B9-45E3-A5C6-70D5F74159A6}">
      <dgm:prSet/>
      <dgm:spPr/>
      <dgm:t>
        <a:bodyPr/>
        <a:lstStyle/>
        <a:p>
          <a:endParaRPr lang="de-DE"/>
        </a:p>
      </dgm:t>
    </dgm:pt>
    <dgm:pt modelId="{59DC63BB-DDA4-4CC4-B9C2-491DE7474199}" type="pres">
      <dgm:prSet presAssocID="{CF958358-635C-431E-8CEF-128A1E74B433}" presName="diagram" presStyleCnt="0">
        <dgm:presLayoutVars>
          <dgm:dir/>
          <dgm:resizeHandles val="exact"/>
        </dgm:presLayoutVars>
      </dgm:prSet>
      <dgm:spPr/>
      <dgm:t>
        <a:bodyPr/>
        <a:lstStyle/>
        <a:p>
          <a:endParaRPr lang="de-DE"/>
        </a:p>
      </dgm:t>
    </dgm:pt>
    <dgm:pt modelId="{80BCD2B2-2CCB-4F10-B723-A3F9FAE3FB47}" type="pres">
      <dgm:prSet presAssocID="{7D7530E1-0B52-4C4A-BC72-364854DA02F7}" presName="node" presStyleLbl="node1" presStyleIdx="0" presStyleCnt="1" custScaleX="633109">
        <dgm:presLayoutVars>
          <dgm:bulletEnabled val="1"/>
        </dgm:presLayoutVars>
      </dgm:prSet>
      <dgm:spPr/>
      <dgm:t>
        <a:bodyPr/>
        <a:lstStyle/>
        <a:p>
          <a:endParaRPr lang="de-DE"/>
        </a:p>
      </dgm:t>
    </dgm:pt>
  </dgm:ptLst>
  <dgm:cxnLst>
    <dgm:cxn modelId="{02C17672-F6B3-4D91-B547-847D77339282}" type="presOf" srcId="{7D7530E1-0B52-4C4A-BC72-364854DA02F7}" destId="{80BCD2B2-2CCB-4F10-B723-A3F9FAE3FB47}" srcOrd="0" destOrd="0" presId="urn:microsoft.com/office/officeart/2005/8/layout/default#106"/>
    <dgm:cxn modelId="{132BDEA5-0668-4B13-B0FE-068A7C09615E}" type="presOf" srcId="{CF958358-635C-431E-8CEF-128A1E74B433}" destId="{59DC63BB-DDA4-4CC4-B9C2-491DE7474199}" srcOrd="0" destOrd="0" presId="urn:microsoft.com/office/officeart/2005/8/layout/default#106"/>
    <dgm:cxn modelId="{FB573638-A0B9-45E3-A5C6-70D5F74159A6}" srcId="{CF958358-635C-431E-8CEF-128A1E74B433}" destId="{7D7530E1-0B52-4C4A-BC72-364854DA02F7}" srcOrd="0" destOrd="0" parTransId="{AC2A6315-1D97-47BE-BF9F-5FA621143CDE}" sibTransId="{B3835874-024C-4167-B4F5-4D1B38526DC8}"/>
    <dgm:cxn modelId="{101BB29B-6A63-4503-A51A-153B2AC89A31}" type="presParOf" srcId="{59DC63BB-DDA4-4CC4-B9C2-491DE7474199}" destId="{80BCD2B2-2CCB-4F10-B723-A3F9FAE3FB47}" srcOrd="0" destOrd="0" presId="urn:microsoft.com/office/officeart/2005/8/layout/default#10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9.xml><?xml version="1.0" encoding="utf-8"?>
<dgm:dataModel xmlns:dgm="http://schemas.openxmlformats.org/drawingml/2006/diagram" xmlns:a="http://schemas.openxmlformats.org/drawingml/2006/main">
  <dgm:ptLst>
    <dgm:pt modelId="{27967A4A-C4F9-4B54-86F1-E76D320F7848}" type="doc">
      <dgm:prSet loTypeId="urn:microsoft.com/office/officeart/2005/8/layout/default#107" loCatId="list" qsTypeId="urn:microsoft.com/office/officeart/2005/8/quickstyle/3d2" qsCatId="3D" csTypeId="urn:microsoft.com/office/officeart/2005/8/colors/accent1_2" csCatId="accent1" phldr="1"/>
      <dgm:spPr/>
      <dgm:t>
        <a:bodyPr/>
        <a:lstStyle/>
        <a:p>
          <a:endParaRPr lang="de-DE"/>
        </a:p>
      </dgm:t>
    </dgm:pt>
    <dgm:pt modelId="{7BD25B1C-74C1-4381-93CD-D4F7C52DF9E9}">
      <dgm:prSet phldrT="[Text]"/>
      <dgm:spPr/>
      <dgm:t>
        <a:bodyPr/>
        <a:lstStyle/>
        <a:p>
          <a:r>
            <a:rPr lang="de-DE" b="1" dirty="0" smtClean="0"/>
            <a:t>Semantische </a:t>
          </a:r>
          <a:r>
            <a:rPr lang="de-DE" b="1" dirty="0" smtClean="0">
              <a:sym typeface="Symbol"/>
            </a:rPr>
            <a:t></a:t>
          </a:r>
          <a:r>
            <a:rPr lang="de-DE" b="1" dirty="0" smtClean="0"/>
            <a:t>2-Ausblending (sog. '</a:t>
          </a:r>
          <a:r>
            <a:rPr lang="de-DE" b="1" dirty="0" err="1" smtClean="0"/>
            <a:t>unaccusative</a:t>
          </a:r>
          <a:r>
            <a:rPr lang="de-DE" b="1" dirty="0" smtClean="0"/>
            <a:t> </a:t>
          </a:r>
          <a:r>
            <a:rPr lang="de-DE" b="1" dirty="0" err="1" smtClean="0"/>
            <a:t>verbs</a:t>
          </a:r>
          <a:r>
            <a:rPr lang="de-DE" b="1" dirty="0" smtClean="0"/>
            <a:t>'), hier Englisch:</a:t>
          </a:r>
          <a:endParaRPr lang="de-DE" dirty="0"/>
        </a:p>
      </dgm:t>
    </dgm:pt>
    <dgm:pt modelId="{06B27912-9D65-4BDE-8ADE-CDC7547E7A18}" type="parTrans" cxnId="{6E2E7C8B-4119-4105-90BE-C564ECD84506}">
      <dgm:prSet/>
      <dgm:spPr/>
      <dgm:t>
        <a:bodyPr/>
        <a:lstStyle/>
        <a:p>
          <a:endParaRPr lang="de-DE"/>
        </a:p>
      </dgm:t>
    </dgm:pt>
    <dgm:pt modelId="{B51604C5-BAB9-47F1-A668-49183A3EA984}" type="sibTrans" cxnId="{6E2E7C8B-4119-4105-90BE-C564ECD84506}">
      <dgm:prSet/>
      <dgm:spPr/>
      <dgm:t>
        <a:bodyPr/>
        <a:lstStyle/>
        <a:p>
          <a:endParaRPr lang="de-DE"/>
        </a:p>
      </dgm:t>
    </dgm:pt>
    <dgm:pt modelId="{C78680CD-0E98-4438-B0DD-F2F57B9E353B}" type="pres">
      <dgm:prSet presAssocID="{27967A4A-C4F9-4B54-86F1-E76D320F7848}" presName="diagram" presStyleCnt="0">
        <dgm:presLayoutVars>
          <dgm:dir/>
          <dgm:resizeHandles val="exact"/>
        </dgm:presLayoutVars>
      </dgm:prSet>
      <dgm:spPr/>
      <dgm:t>
        <a:bodyPr/>
        <a:lstStyle/>
        <a:p>
          <a:endParaRPr lang="de-DE"/>
        </a:p>
      </dgm:t>
    </dgm:pt>
    <dgm:pt modelId="{03DE1E56-BA10-48FB-9413-E178056B1835}" type="pres">
      <dgm:prSet presAssocID="{7BD25B1C-74C1-4381-93CD-D4F7C52DF9E9}" presName="node" presStyleLbl="node1" presStyleIdx="0" presStyleCnt="1" custScaleX="753701" custLinFactNeighborY="-11187">
        <dgm:presLayoutVars>
          <dgm:bulletEnabled val="1"/>
        </dgm:presLayoutVars>
      </dgm:prSet>
      <dgm:spPr/>
      <dgm:t>
        <a:bodyPr/>
        <a:lstStyle/>
        <a:p>
          <a:endParaRPr lang="de-DE"/>
        </a:p>
      </dgm:t>
    </dgm:pt>
  </dgm:ptLst>
  <dgm:cxnLst>
    <dgm:cxn modelId="{E17A89AF-736E-4A95-B53B-B2D388577313}" type="presOf" srcId="{7BD25B1C-74C1-4381-93CD-D4F7C52DF9E9}" destId="{03DE1E56-BA10-48FB-9413-E178056B1835}" srcOrd="0" destOrd="0" presId="urn:microsoft.com/office/officeart/2005/8/layout/default#107"/>
    <dgm:cxn modelId="{6E2E7C8B-4119-4105-90BE-C564ECD84506}" srcId="{27967A4A-C4F9-4B54-86F1-E76D320F7848}" destId="{7BD25B1C-74C1-4381-93CD-D4F7C52DF9E9}" srcOrd="0" destOrd="0" parTransId="{06B27912-9D65-4BDE-8ADE-CDC7547E7A18}" sibTransId="{B51604C5-BAB9-47F1-A668-49183A3EA984}"/>
    <dgm:cxn modelId="{5F8D46E6-2D6C-446C-86A8-4F37B4662784}" type="presOf" srcId="{27967A4A-C4F9-4B54-86F1-E76D320F7848}" destId="{C78680CD-0E98-4438-B0DD-F2F57B9E353B}" srcOrd="0" destOrd="0" presId="urn:microsoft.com/office/officeart/2005/8/layout/default#107"/>
    <dgm:cxn modelId="{7AA50E8D-2EF0-4B89-8BA5-5007F4F36A1C}" type="presParOf" srcId="{C78680CD-0E98-4438-B0DD-F2F57B9E353B}" destId="{03DE1E56-BA10-48FB-9413-E178056B1835}" srcOrd="0" destOrd="0" presId="urn:microsoft.com/office/officeart/2005/8/layout/default#107"/>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F79BFF96-426B-40AA-A493-D198411FDFFC}" type="doc">
      <dgm:prSet loTypeId="urn:microsoft.com/office/officeart/2005/8/layout/venn1" loCatId="relationship" qsTypeId="urn:microsoft.com/office/officeart/2005/8/quickstyle/3d3" qsCatId="3D" csTypeId="urn:microsoft.com/office/officeart/2005/8/colors/accent1_2" csCatId="accent1" phldr="1"/>
      <dgm:spPr/>
    </dgm:pt>
    <dgm:pt modelId="{F37A7B80-1F0C-4618-B836-DA89BA73B21A}">
      <dgm:prSet phldrT="[Text]" custT="1"/>
      <dgm:spPr/>
      <dgm:t>
        <a:bodyPr/>
        <a:lstStyle/>
        <a:p>
          <a:r>
            <a:rPr lang="en-US" sz="3200" b="1" dirty="0" smtClean="0"/>
            <a:t>gr. </a:t>
          </a:r>
          <a:r>
            <a:rPr lang="en-US" sz="3200" b="1" i="1" dirty="0" err="1" smtClean="0"/>
            <a:t>hê</a:t>
          </a:r>
          <a:r>
            <a:rPr lang="en-US" sz="3200" b="1" i="1" dirty="0" smtClean="0"/>
            <a:t> </a:t>
          </a:r>
          <a:r>
            <a:rPr lang="en-US" sz="3200" b="1" i="1" dirty="0" err="1" smtClean="0"/>
            <a:t>morphê</a:t>
          </a:r>
          <a:r>
            <a:rPr lang="en-US" sz="3200" b="1" i="1" dirty="0" smtClean="0"/>
            <a:t> </a:t>
          </a:r>
        </a:p>
        <a:p>
          <a:r>
            <a:rPr lang="en-US" sz="2000" b="1" dirty="0" smtClean="0"/>
            <a:t>'die Gestalt' (ἥ </a:t>
          </a:r>
          <a:r>
            <a:rPr lang="en-US" sz="2000" b="1" dirty="0" err="1" smtClean="0"/>
            <a:t>μορφή</a:t>
          </a:r>
          <a:r>
            <a:rPr lang="en-US" sz="2000" b="1" dirty="0" smtClean="0"/>
            <a:t>)</a:t>
          </a:r>
        </a:p>
        <a:p>
          <a:r>
            <a:rPr lang="en-US" sz="2000" b="1" dirty="0" smtClean="0"/>
            <a:t>'Gestalt, </a:t>
          </a:r>
          <a:r>
            <a:rPr lang="en-US" sz="2000" b="1" dirty="0" err="1" smtClean="0"/>
            <a:t>Leibesgestalt</a:t>
          </a:r>
          <a:r>
            <a:rPr lang="en-US" sz="2000" b="1" dirty="0" smtClean="0"/>
            <a:t>, </a:t>
          </a:r>
        </a:p>
        <a:p>
          <a:r>
            <a:rPr lang="en-US" sz="2000" b="1" dirty="0" err="1" smtClean="0"/>
            <a:t>Anmut</a:t>
          </a:r>
          <a:r>
            <a:rPr lang="en-US" sz="2000" b="1" dirty="0" smtClean="0"/>
            <a:t>, von </a:t>
          </a:r>
          <a:r>
            <a:rPr lang="en-US" sz="2000" b="1" dirty="0" err="1" smtClean="0"/>
            <a:t>Zufälligkeiten</a:t>
          </a:r>
          <a:r>
            <a:rPr lang="en-US" sz="2000" b="1" dirty="0" smtClean="0"/>
            <a:t> </a:t>
          </a:r>
        </a:p>
        <a:p>
          <a:r>
            <a:rPr lang="en-US" sz="2000" b="1" dirty="0" smtClean="0"/>
            <a:t>etc. </a:t>
          </a:r>
          <a:r>
            <a:rPr lang="en-US" sz="2000" b="1" dirty="0" err="1" smtClean="0"/>
            <a:t>befreite</a:t>
          </a:r>
          <a:r>
            <a:rPr lang="en-US" sz="2000" b="1" dirty="0" smtClean="0"/>
            <a:t> '</a:t>
          </a:r>
          <a:r>
            <a:rPr lang="en-US" sz="2000" b="1" dirty="0" err="1" smtClean="0"/>
            <a:t>reine</a:t>
          </a:r>
          <a:r>
            <a:rPr lang="en-US" sz="2000" b="1" dirty="0" smtClean="0"/>
            <a:t> Gestalt'</a:t>
          </a:r>
          <a:endParaRPr lang="de-DE" sz="2000" b="1" dirty="0"/>
        </a:p>
      </dgm:t>
    </dgm:pt>
    <dgm:pt modelId="{7756F55A-9EFE-41C6-82DA-B5D2482D8331}" type="parTrans" cxnId="{B727CE88-3A35-4291-9E81-3AB6DA0705E8}">
      <dgm:prSet/>
      <dgm:spPr/>
      <dgm:t>
        <a:bodyPr/>
        <a:lstStyle/>
        <a:p>
          <a:endParaRPr lang="de-DE"/>
        </a:p>
      </dgm:t>
    </dgm:pt>
    <dgm:pt modelId="{93203DDC-0C81-4590-993B-393726B753CB}" type="sibTrans" cxnId="{B727CE88-3A35-4291-9E81-3AB6DA0705E8}">
      <dgm:prSet/>
      <dgm:spPr/>
      <dgm:t>
        <a:bodyPr/>
        <a:lstStyle/>
        <a:p>
          <a:endParaRPr lang="de-DE"/>
        </a:p>
      </dgm:t>
    </dgm:pt>
    <dgm:pt modelId="{C4FE6AF9-145A-4A66-8297-69F5299B3742}">
      <dgm:prSet phldrT="[Text]" custT="1"/>
      <dgm:spPr/>
      <dgm:t>
        <a:bodyPr/>
        <a:lstStyle/>
        <a:p>
          <a:pPr algn="l"/>
          <a:r>
            <a:rPr lang="en-US" sz="2000" b="1" dirty="0" err="1" smtClean="0"/>
            <a:t>vgl</a:t>
          </a:r>
          <a:r>
            <a:rPr lang="en-US" sz="2000" b="1" dirty="0" smtClean="0"/>
            <a:t>. </a:t>
          </a:r>
        </a:p>
        <a:p>
          <a:pPr algn="l"/>
          <a:r>
            <a:rPr lang="en-US" sz="2000" b="1" dirty="0" smtClean="0"/>
            <a:t>lat. </a:t>
          </a:r>
          <a:r>
            <a:rPr lang="en-US" sz="3200" b="1" dirty="0" err="1" smtClean="0"/>
            <a:t>merus</a:t>
          </a:r>
          <a:r>
            <a:rPr lang="en-US" sz="2000" b="1" dirty="0" smtClean="0"/>
            <a:t> '</a:t>
          </a:r>
          <a:r>
            <a:rPr lang="en-US" sz="2000" b="1" dirty="0" err="1" smtClean="0"/>
            <a:t>bloß</a:t>
          </a:r>
          <a:r>
            <a:rPr lang="en-US" sz="2000" b="1" dirty="0" smtClean="0"/>
            <a:t>, rein, </a:t>
          </a:r>
          <a:r>
            <a:rPr lang="en-US" sz="2000" b="1" dirty="0" err="1" smtClean="0"/>
            <a:t>unvermischt</a:t>
          </a:r>
          <a:r>
            <a:rPr lang="en-US" sz="2000" b="1" dirty="0" smtClean="0"/>
            <a:t>' &lt; '*hell, </a:t>
          </a:r>
          <a:r>
            <a:rPr lang="en-US" sz="2000" b="1" dirty="0" err="1" smtClean="0"/>
            <a:t>klar</a:t>
          </a:r>
          <a:r>
            <a:rPr lang="en-US" sz="2000" b="1" dirty="0" smtClean="0"/>
            <a:t>'; </a:t>
          </a:r>
        </a:p>
        <a:p>
          <a:pPr algn="l"/>
          <a:r>
            <a:rPr lang="en-US" sz="2000" b="1" dirty="0" err="1" smtClean="0"/>
            <a:t>Latein</a:t>
          </a:r>
          <a:r>
            <a:rPr lang="en-US" sz="2000" b="1" dirty="0" smtClean="0"/>
            <a:t> </a:t>
          </a:r>
          <a:r>
            <a:rPr lang="en-US" sz="3200" b="1" i="1" dirty="0" smtClean="0"/>
            <a:t>forma</a:t>
          </a:r>
          <a:r>
            <a:rPr lang="en-US" sz="2000" b="1" i="1" dirty="0" smtClean="0"/>
            <a:t> </a:t>
          </a:r>
          <a:r>
            <a:rPr lang="en-US" sz="2000" b="1" dirty="0" err="1" smtClean="0"/>
            <a:t>als</a:t>
          </a:r>
          <a:r>
            <a:rPr lang="en-US" sz="2000" b="1" dirty="0" smtClean="0"/>
            <a:t> </a:t>
          </a:r>
          <a:r>
            <a:rPr lang="en-US" sz="2000" b="1" dirty="0" err="1" smtClean="0"/>
            <a:t>Metathese</a:t>
          </a:r>
          <a:r>
            <a:rPr lang="en-US" sz="2000" b="1" dirty="0" smtClean="0"/>
            <a:t> </a:t>
          </a:r>
          <a:r>
            <a:rPr lang="en-US" sz="2000" b="1" dirty="0" err="1" smtClean="0"/>
            <a:t>zu</a:t>
          </a:r>
          <a:r>
            <a:rPr lang="en-US" sz="2000" b="1" dirty="0" smtClean="0"/>
            <a:t> </a:t>
          </a:r>
          <a:r>
            <a:rPr lang="en-US" sz="3200" b="1" dirty="0" smtClean="0"/>
            <a:t>*</a:t>
          </a:r>
          <a:r>
            <a:rPr lang="en-US" sz="3200" b="1" i="1" dirty="0" err="1" smtClean="0"/>
            <a:t>morpha</a:t>
          </a:r>
          <a:r>
            <a:rPr lang="en-US" sz="3200" b="1" i="1" dirty="0" smtClean="0"/>
            <a:t> </a:t>
          </a:r>
          <a:r>
            <a:rPr lang="en-US" sz="2000" b="1" dirty="0" smtClean="0"/>
            <a:t>???</a:t>
          </a:r>
          <a:endParaRPr lang="de-DE" sz="2000" b="1" dirty="0"/>
        </a:p>
      </dgm:t>
    </dgm:pt>
    <dgm:pt modelId="{1E418688-7E30-4D17-8ADC-10CB199A9FBB}" type="parTrans" cxnId="{AB22B811-C1E9-40E8-9011-7CFCD955AC45}">
      <dgm:prSet/>
      <dgm:spPr/>
      <dgm:t>
        <a:bodyPr/>
        <a:lstStyle/>
        <a:p>
          <a:endParaRPr lang="de-DE"/>
        </a:p>
      </dgm:t>
    </dgm:pt>
    <dgm:pt modelId="{960E4D1B-F7CB-431F-8BEE-F221EE4AF176}" type="sibTrans" cxnId="{AB22B811-C1E9-40E8-9011-7CFCD955AC45}">
      <dgm:prSet/>
      <dgm:spPr/>
      <dgm:t>
        <a:bodyPr/>
        <a:lstStyle/>
        <a:p>
          <a:endParaRPr lang="de-DE"/>
        </a:p>
      </dgm:t>
    </dgm:pt>
    <dgm:pt modelId="{AF78BB6B-4925-4ADA-AD77-6FBAFCCC1F6B}">
      <dgm:prSet phldrT="[Text]" custT="1"/>
      <dgm:spPr/>
      <dgm:t>
        <a:bodyPr/>
        <a:lstStyle/>
        <a:p>
          <a:r>
            <a:rPr lang="en-US" sz="2000" b="1" dirty="0" err="1" smtClean="0"/>
            <a:t>vielleicht</a:t>
          </a:r>
          <a:r>
            <a:rPr lang="en-US" sz="2000" b="1" dirty="0" smtClean="0"/>
            <a:t> </a:t>
          </a:r>
          <a:r>
            <a:rPr lang="en-US" sz="2000" b="1" dirty="0" err="1" smtClean="0"/>
            <a:t>zu</a:t>
          </a:r>
          <a:r>
            <a:rPr lang="en-US" sz="2000" b="1" dirty="0" smtClean="0"/>
            <a:t> :</a:t>
          </a:r>
        </a:p>
        <a:p>
          <a:r>
            <a:rPr lang="en-US" sz="3200" b="1" dirty="0" smtClean="0"/>
            <a:t>*</a:t>
          </a:r>
          <a:r>
            <a:rPr lang="en-US" sz="3200" b="1" dirty="0" err="1" smtClean="0"/>
            <a:t>mer-bha</a:t>
          </a:r>
          <a:r>
            <a:rPr lang="en-US" sz="3200" b="1" dirty="0" smtClean="0"/>
            <a:t>- </a:t>
          </a:r>
        </a:p>
        <a:p>
          <a:r>
            <a:rPr lang="en-US" sz="2000" b="1" dirty="0" smtClean="0"/>
            <a:t>'</a:t>
          </a:r>
          <a:r>
            <a:rPr lang="en-US" sz="2000" b="1" dirty="0" err="1" smtClean="0"/>
            <a:t>schimmernde</a:t>
          </a:r>
          <a:r>
            <a:rPr lang="en-US" sz="2000" b="1" dirty="0" smtClean="0"/>
            <a:t>, </a:t>
          </a:r>
          <a:r>
            <a:rPr lang="en-US" sz="2000" b="1" dirty="0" err="1" smtClean="0"/>
            <a:t>glänzende</a:t>
          </a:r>
          <a:r>
            <a:rPr lang="en-US" sz="2000" b="1" dirty="0" smtClean="0"/>
            <a:t> [Gestalt]?</a:t>
          </a:r>
          <a:endParaRPr lang="de-DE" sz="2000" b="1" dirty="0"/>
        </a:p>
      </dgm:t>
    </dgm:pt>
    <dgm:pt modelId="{5209232A-D1F3-454D-8790-10B7535EC4BB}" type="parTrans" cxnId="{46784DE1-9E38-4AC6-AA8D-5D6A4BD191B2}">
      <dgm:prSet/>
      <dgm:spPr/>
      <dgm:t>
        <a:bodyPr/>
        <a:lstStyle/>
        <a:p>
          <a:endParaRPr lang="de-DE"/>
        </a:p>
      </dgm:t>
    </dgm:pt>
    <dgm:pt modelId="{27000660-8D03-414B-B6A1-081A9DD2A8B5}" type="sibTrans" cxnId="{46784DE1-9E38-4AC6-AA8D-5D6A4BD191B2}">
      <dgm:prSet/>
      <dgm:spPr/>
      <dgm:t>
        <a:bodyPr/>
        <a:lstStyle/>
        <a:p>
          <a:endParaRPr lang="de-DE"/>
        </a:p>
      </dgm:t>
    </dgm:pt>
    <dgm:pt modelId="{739E3E96-67AC-4C1E-93F7-AD70703F7EDC}" type="pres">
      <dgm:prSet presAssocID="{F79BFF96-426B-40AA-A493-D198411FDFFC}" presName="compositeShape" presStyleCnt="0">
        <dgm:presLayoutVars>
          <dgm:chMax val="7"/>
          <dgm:dir/>
          <dgm:resizeHandles val="exact"/>
        </dgm:presLayoutVars>
      </dgm:prSet>
      <dgm:spPr/>
    </dgm:pt>
    <dgm:pt modelId="{DE22604C-C2F3-4FE4-9AE9-9DEDFA745E9F}" type="pres">
      <dgm:prSet presAssocID="{F37A7B80-1F0C-4618-B836-DA89BA73B21A}" presName="circ1" presStyleLbl="vennNode1" presStyleIdx="0" presStyleCnt="3" custScaleX="126508" custScaleY="128669" custLinFactNeighborX="772" custLinFactNeighborY="-7756"/>
      <dgm:spPr/>
      <dgm:t>
        <a:bodyPr/>
        <a:lstStyle/>
        <a:p>
          <a:endParaRPr lang="de-DE"/>
        </a:p>
      </dgm:t>
    </dgm:pt>
    <dgm:pt modelId="{1E21CC13-FC82-4A83-81D5-7F0EFEE10078}" type="pres">
      <dgm:prSet presAssocID="{F37A7B80-1F0C-4618-B836-DA89BA73B21A}" presName="circ1Tx" presStyleLbl="revTx" presStyleIdx="0" presStyleCnt="0">
        <dgm:presLayoutVars>
          <dgm:chMax val="0"/>
          <dgm:chPref val="0"/>
          <dgm:bulletEnabled val="1"/>
        </dgm:presLayoutVars>
      </dgm:prSet>
      <dgm:spPr/>
      <dgm:t>
        <a:bodyPr/>
        <a:lstStyle/>
        <a:p>
          <a:endParaRPr lang="de-DE"/>
        </a:p>
      </dgm:t>
    </dgm:pt>
    <dgm:pt modelId="{80507AD3-1DFB-4A61-BDCD-00D241FD1758}" type="pres">
      <dgm:prSet presAssocID="{C4FE6AF9-145A-4A66-8297-69F5299B3742}" presName="circ2" presStyleLbl="vennNode1" presStyleIdx="1" presStyleCnt="3" custScaleX="130502" custLinFactNeighborX="46542" custLinFactNeighborY="-2334"/>
      <dgm:spPr/>
      <dgm:t>
        <a:bodyPr/>
        <a:lstStyle/>
        <a:p>
          <a:endParaRPr lang="de-DE"/>
        </a:p>
      </dgm:t>
    </dgm:pt>
    <dgm:pt modelId="{39F4AE07-E676-4298-9864-D32452087C46}" type="pres">
      <dgm:prSet presAssocID="{C4FE6AF9-145A-4A66-8297-69F5299B3742}" presName="circ2Tx" presStyleLbl="revTx" presStyleIdx="0" presStyleCnt="0">
        <dgm:presLayoutVars>
          <dgm:chMax val="0"/>
          <dgm:chPref val="0"/>
          <dgm:bulletEnabled val="1"/>
        </dgm:presLayoutVars>
      </dgm:prSet>
      <dgm:spPr/>
      <dgm:t>
        <a:bodyPr/>
        <a:lstStyle/>
        <a:p>
          <a:endParaRPr lang="de-DE"/>
        </a:p>
      </dgm:t>
    </dgm:pt>
    <dgm:pt modelId="{A786176D-E420-49BE-AD83-A70039D05608}" type="pres">
      <dgm:prSet presAssocID="{AF78BB6B-4925-4ADA-AD77-6FBAFCCC1F6B}" presName="circ3" presStyleLbl="vennNode1" presStyleIdx="2" presStyleCnt="3" custScaleX="107833" custScaleY="87512" custLinFactNeighborX="-20510" custLinFactNeighborY="10100"/>
      <dgm:spPr/>
      <dgm:t>
        <a:bodyPr/>
        <a:lstStyle/>
        <a:p>
          <a:endParaRPr lang="de-DE"/>
        </a:p>
      </dgm:t>
    </dgm:pt>
    <dgm:pt modelId="{E9A9AE48-2FF0-4948-A8EE-8498B70A13BE}" type="pres">
      <dgm:prSet presAssocID="{AF78BB6B-4925-4ADA-AD77-6FBAFCCC1F6B}" presName="circ3Tx" presStyleLbl="revTx" presStyleIdx="0" presStyleCnt="0">
        <dgm:presLayoutVars>
          <dgm:chMax val="0"/>
          <dgm:chPref val="0"/>
          <dgm:bulletEnabled val="1"/>
        </dgm:presLayoutVars>
      </dgm:prSet>
      <dgm:spPr/>
      <dgm:t>
        <a:bodyPr/>
        <a:lstStyle/>
        <a:p>
          <a:endParaRPr lang="de-DE"/>
        </a:p>
      </dgm:t>
    </dgm:pt>
  </dgm:ptLst>
  <dgm:cxnLst>
    <dgm:cxn modelId="{B727CE88-3A35-4291-9E81-3AB6DA0705E8}" srcId="{F79BFF96-426B-40AA-A493-D198411FDFFC}" destId="{F37A7B80-1F0C-4618-B836-DA89BA73B21A}" srcOrd="0" destOrd="0" parTransId="{7756F55A-9EFE-41C6-82DA-B5D2482D8331}" sibTransId="{93203DDC-0C81-4590-993B-393726B753CB}"/>
    <dgm:cxn modelId="{AB22B811-C1E9-40E8-9011-7CFCD955AC45}" srcId="{F79BFF96-426B-40AA-A493-D198411FDFFC}" destId="{C4FE6AF9-145A-4A66-8297-69F5299B3742}" srcOrd="1" destOrd="0" parTransId="{1E418688-7E30-4D17-8ADC-10CB199A9FBB}" sibTransId="{960E4D1B-F7CB-431F-8BEE-F221EE4AF176}"/>
    <dgm:cxn modelId="{FABE293B-FA8B-4203-9F39-0CFCB6756FC8}" type="presOf" srcId="{AF78BB6B-4925-4ADA-AD77-6FBAFCCC1F6B}" destId="{A786176D-E420-49BE-AD83-A70039D05608}" srcOrd="0" destOrd="0" presId="urn:microsoft.com/office/officeart/2005/8/layout/venn1"/>
    <dgm:cxn modelId="{46784DE1-9E38-4AC6-AA8D-5D6A4BD191B2}" srcId="{F79BFF96-426B-40AA-A493-D198411FDFFC}" destId="{AF78BB6B-4925-4ADA-AD77-6FBAFCCC1F6B}" srcOrd="2" destOrd="0" parTransId="{5209232A-D1F3-454D-8790-10B7535EC4BB}" sibTransId="{27000660-8D03-414B-B6A1-081A9DD2A8B5}"/>
    <dgm:cxn modelId="{C47F74A1-BEBE-442C-93B5-2624CC1170A8}" type="presOf" srcId="{F37A7B80-1F0C-4618-B836-DA89BA73B21A}" destId="{DE22604C-C2F3-4FE4-9AE9-9DEDFA745E9F}" srcOrd="0" destOrd="0" presId="urn:microsoft.com/office/officeart/2005/8/layout/venn1"/>
    <dgm:cxn modelId="{BEB69B3F-5FD8-4A6D-8D08-1225CE9430DB}" type="presOf" srcId="{C4FE6AF9-145A-4A66-8297-69F5299B3742}" destId="{80507AD3-1DFB-4A61-BDCD-00D241FD1758}" srcOrd="0" destOrd="0" presId="urn:microsoft.com/office/officeart/2005/8/layout/venn1"/>
    <dgm:cxn modelId="{FF506830-7F37-48EC-8F60-790FE7F07E95}" type="presOf" srcId="{AF78BB6B-4925-4ADA-AD77-6FBAFCCC1F6B}" destId="{E9A9AE48-2FF0-4948-A8EE-8498B70A13BE}" srcOrd="1" destOrd="0" presId="urn:microsoft.com/office/officeart/2005/8/layout/venn1"/>
    <dgm:cxn modelId="{26873645-27B1-4D4F-BB7E-4FBAB323BBD4}" type="presOf" srcId="{C4FE6AF9-145A-4A66-8297-69F5299B3742}" destId="{39F4AE07-E676-4298-9864-D32452087C46}" srcOrd="1" destOrd="0" presId="urn:microsoft.com/office/officeart/2005/8/layout/venn1"/>
    <dgm:cxn modelId="{83261E51-D78D-4E92-9E2E-F087FBC2C3F7}" type="presOf" srcId="{F79BFF96-426B-40AA-A493-D198411FDFFC}" destId="{739E3E96-67AC-4C1E-93F7-AD70703F7EDC}" srcOrd="0" destOrd="0" presId="urn:microsoft.com/office/officeart/2005/8/layout/venn1"/>
    <dgm:cxn modelId="{F463D9A2-EB5A-44E2-9FA8-D4B5EA8BAED2}" type="presOf" srcId="{F37A7B80-1F0C-4618-B836-DA89BA73B21A}" destId="{1E21CC13-FC82-4A83-81D5-7F0EFEE10078}" srcOrd="1" destOrd="0" presId="urn:microsoft.com/office/officeart/2005/8/layout/venn1"/>
    <dgm:cxn modelId="{3FD128BA-5776-4EEC-ADD4-736C525ED906}" type="presParOf" srcId="{739E3E96-67AC-4C1E-93F7-AD70703F7EDC}" destId="{DE22604C-C2F3-4FE4-9AE9-9DEDFA745E9F}" srcOrd="0" destOrd="0" presId="urn:microsoft.com/office/officeart/2005/8/layout/venn1"/>
    <dgm:cxn modelId="{9FE03A53-D88E-4AA0-964E-0D1831A4AE82}" type="presParOf" srcId="{739E3E96-67AC-4C1E-93F7-AD70703F7EDC}" destId="{1E21CC13-FC82-4A83-81D5-7F0EFEE10078}" srcOrd="1" destOrd="0" presId="urn:microsoft.com/office/officeart/2005/8/layout/venn1"/>
    <dgm:cxn modelId="{14357BA5-91E7-43CD-ACAD-7BDAFBFBA835}" type="presParOf" srcId="{739E3E96-67AC-4C1E-93F7-AD70703F7EDC}" destId="{80507AD3-1DFB-4A61-BDCD-00D241FD1758}" srcOrd="2" destOrd="0" presId="urn:microsoft.com/office/officeart/2005/8/layout/venn1"/>
    <dgm:cxn modelId="{888B2A22-6D18-4E3D-9EFE-5384A5F595CD}" type="presParOf" srcId="{739E3E96-67AC-4C1E-93F7-AD70703F7EDC}" destId="{39F4AE07-E676-4298-9864-D32452087C46}" srcOrd="3" destOrd="0" presId="urn:microsoft.com/office/officeart/2005/8/layout/venn1"/>
    <dgm:cxn modelId="{AFB288CB-8E54-402D-9D2C-475106C14269}" type="presParOf" srcId="{739E3E96-67AC-4C1E-93F7-AD70703F7EDC}" destId="{A786176D-E420-49BE-AD83-A70039D05608}" srcOrd="4" destOrd="0" presId="urn:microsoft.com/office/officeart/2005/8/layout/venn1"/>
    <dgm:cxn modelId="{A51C2C30-81A6-45EC-A364-034A77FCBED3}" type="presParOf" srcId="{739E3E96-67AC-4C1E-93F7-AD70703F7EDC}" destId="{E9A9AE48-2FF0-4948-A8EE-8498B70A13BE}" srcOrd="5" destOrd="0" presId="urn:microsoft.com/office/officeart/2005/8/layout/venn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231326A3-A1C6-42CD-A2CD-EE56E9EF84DA}" type="doc">
      <dgm:prSet loTypeId="urn:microsoft.com/office/officeart/2005/8/layout/vList3#1" loCatId="list" qsTypeId="urn:microsoft.com/office/officeart/2005/8/quickstyle/3d2" qsCatId="3D" csTypeId="urn:microsoft.com/office/officeart/2005/8/colors/accent1_2" csCatId="accent1" phldr="1"/>
      <dgm:spPr/>
    </dgm:pt>
    <dgm:pt modelId="{836B78D1-9B56-494A-9BDA-5FD5435BF66E}">
      <dgm:prSet phldrT="[Text]"/>
      <dgm:spPr/>
      <dgm:t>
        <a:bodyPr/>
        <a:lstStyle/>
        <a:p>
          <a:r>
            <a:rPr lang="de-DE" b="1" dirty="0" smtClean="0"/>
            <a:t>JEDE </a:t>
          </a:r>
          <a:r>
            <a:rPr lang="de-DE" b="1" dirty="0" err="1" smtClean="0"/>
            <a:t>ko</a:t>
          </a:r>
          <a:r>
            <a:rPr lang="de-DE" b="1" dirty="0" smtClean="0"/>
            <a:t>(n)textuelle Einheit zeigt sich in </a:t>
          </a:r>
          <a:r>
            <a:rPr lang="de-DE" b="1" i="1" dirty="0" smtClean="0"/>
            <a:t>einer spezifischen </a:t>
          </a:r>
          <a:r>
            <a:rPr lang="de-DE" b="1" dirty="0" smtClean="0"/>
            <a:t>Verzerrung</a:t>
          </a:r>
          <a:endParaRPr lang="de-DE" dirty="0"/>
        </a:p>
      </dgm:t>
    </dgm:pt>
    <dgm:pt modelId="{149B1DCF-FAF5-4263-ADFC-F4DA544648C2}" type="parTrans" cxnId="{A4B39EBF-4301-45F1-A55F-FEBF75EA4B7A}">
      <dgm:prSet/>
      <dgm:spPr/>
      <dgm:t>
        <a:bodyPr/>
        <a:lstStyle/>
        <a:p>
          <a:endParaRPr lang="de-DE"/>
        </a:p>
      </dgm:t>
    </dgm:pt>
    <dgm:pt modelId="{A4583C11-77F9-40F1-98A5-A3C4A6DB0665}" type="sibTrans" cxnId="{A4B39EBF-4301-45F1-A55F-FEBF75EA4B7A}">
      <dgm:prSet/>
      <dgm:spPr/>
      <dgm:t>
        <a:bodyPr/>
        <a:lstStyle/>
        <a:p>
          <a:endParaRPr lang="de-DE"/>
        </a:p>
      </dgm:t>
    </dgm:pt>
    <dgm:pt modelId="{2A0D9416-DCE6-4A62-A20A-D66E9362E45A}">
      <dgm:prSet phldrT="[Text]"/>
      <dgm:spPr/>
      <dgm:t>
        <a:bodyPr/>
        <a:lstStyle/>
        <a:p>
          <a:r>
            <a:rPr lang="de-DE" smtClean="0"/>
            <a:t>Vereinfacht: Jeder ko(n)textuellen Einheit entspricht </a:t>
          </a:r>
          <a:r>
            <a:rPr lang="de-DE" b="1" i="1" smtClean="0"/>
            <a:t>genau eine </a:t>
          </a:r>
          <a:r>
            <a:rPr lang="de-DE" smtClean="0"/>
            <a:t>formale Ausprägung. </a:t>
          </a:r>
          <a:endParaRPr lang="de-DE" dirty="0"/>
        </a:p>
      </dgm:t>
    </dgm:pt>
    <dgm:pt modelId="{DFFF0259-ADE5-481C-956A-9D6EABCDF1CB}" type="parTrans" cxnId="{7943AB66-2510-471E-82A4-F05D9F7D102F}">
      <dgm:prSet/>
      <dgm:spPr/>
      <dgm:t>
        <a:bodyPr/>
        <a:lstStyle/>
        <a:p>
          <a:endParaRPr lang="de-DE"/>
        </a:p>
      </dgm:t>
    </dgm:pt>
    <dgm:pt modelId="{D4E9FD24-9452-4168-9140-61180393F5C8}" type="sibTrans" cxnId="{7943AB66-2510-471E-82A4-F05D9F7D102F}">
      <dgm:prSet/>
      <dgm:spPr/>
      <dgm:t>
        <a:bodyPr/>
        <a:lstStyle/>
        <a:p>
          <a:endParaRPr lang="de-DE"/>
        </a:p>
      </dgm:t>
    </dgm:pt>
    <dgm:pt modelId="{016C535A-D8A7-4098-931E-80EAB2B2DC9C}">
      <dgm:prSet phldrT="[Text]"/>
      <dgm:spPr/>
      <dgm:t>
        <a:bodyPr/>
        <a:lstStyle/>
        <a:p>
          <a:r>
            <a:rPr lang="de-DE" smtClean="0"/>
            <a:t>Wenn mehrere Verzerrungen an einer Basisgestalt (lex. Einheit) auftreten, werden diese </a:t>
          </a:r>
          <a:r>
            <a:rPr lang="de-DE" b="1" i="1" smtClean="0"/>
            <a:t>in eigener Syntax </a:t>
          </a:r>
          <a:r>
            <a:rPr lang="de-DE" smtClean="0"/>
            <a:t>(!) 'gereiht'</a:t>
          </a:r>
          <a:endParaRPr lang="de-DE" dirty="0"/>
        </a:p>
      </dgm:t>
    </dgm:pt>
    <dgm:pt modelId="{21E2C8C5-52EC-4390-B17E-5F4DD602E8EF}" type="parTrans" cxnId="{6D04877C-5D07-4555-A1AF-D32980A1DA5D}">
      <dgm:prSet/>
      <dgm:spPr/>
      <dgm:t>
        <a:bodyPr/>
        <a:lstStyle/>
        <a:p>
          <a:endParaRPr lang="de-DE"/>
        </a:p>
      </dgm:t>
    </dgm:pt>
    <dgm:pt modelId="{8D8858AA-5DE1-4FC2-AA16-DBA2F5C59460}" type="sibTrans" cxnId="{6D04877C-5D07-4555-A1AF-D32980A1DA5D}">
      <dgm:prSet/>
      <dgm:spPr/>
      <dgm:t>
        <a:bodyPr/>
        <a:lstStyle/>
        <a:p>
          <a:endParaRPr lang="de-DE"/>
        </a:p>
      </dgm:t>
    </dgm:pt>
    <dgm:pt modelId="{DC77D78A-62AA-48D9-87F6-E153E8C017FA}" type="pres">
      <dgm:prSet presAssocID="{231326A3-A1C6-42CD-A2CD-EE56E9EF84DA}" presName="linearFlow" presStyleCnt="0">
        <dgm:presLayoutVars>
          <dgm:dir/>
          <dgm:resizeHandles val="exact"/>
        </dgm:presLayoutVars>
      </dgm:prSet>
      <dgm:spPr/>
    </dgm:pt>
    <dgm:pt modelId="{B6839973-331E-47AC-B68B-1C42400AD061}" type="pres">
      <dgm:prSet presAssocID="{836B78D1-9B56-494A-9BDA-5FD5435BF66E}" presName="composite" presStyleCnt="0"/>
      <dgm:spPr/>
    </dgm:pt>
    <dgm:pt modelId="{165087A6-73F1-4509-BA43-BB6E97109004}" type="pres">
      <dgm:prSet presAssocID="{836B78D1-9B56-494A-9BDA-5FD5435BF66E}" presName="imgShp" presStyleLbl="fgImgPlace1" presStyleIdx="0" presStyleCnt="3" custScaleX="73006" custScaleY="68295" custLinFactNeighborX="-6348"/>
      <dgm:spPr/>
    </dgm:pt>
    <dgm:pt modelId="{9C44E756-BFBB-41C2-94B9-ACCE60DD48A7}" type="pres">
      <dgm:prSet presAssocID="{836B78D1-9B56-494A-9BDA-5FD5435BF66E}" presName="txShp" presStyleLbl="node1" presStyleIdx="0" presStyleCnt="3" custScaleX="118482">
        <dgm:presLayoutVars>
          <dgm:bulletEnabled val="1"/>
        </dgm:presLayoutVars>
      </dgm:prSet>
      <dgm:spPr/>
      <dgm:t>
        <a:bodyPr/>
        <a:lstStyle/>
        <a:p>
          <a:endParaRPr lang="de-DE"/>
        </a:p>
      </dgm:t>
    </dgm:pt>
    <dgm:pt modelId="{3DB7FCB9-138E-4035-87D7-AC6BD37B5006}" type="pres">
      <dgm:prSet presAssocID="{A4583C11-77F9-40F1-98A5-A3C4A6DB0665}" presName="spacing" presStyleCnt="0"/>
      <dgm:spPr/>
    </dgm:pt>
    <dgm:pt modelId="{CD3293BD-6263-4319-A6B5-302F811C8DFE}" type="pres">
      <dgm:prSet presAssocID="{2A0D9416-DCE6-4A62-A20A-D66E9362E45A}" presName="composite" presStyleCnt="0"/>
      <dgm:spPr/>
    </dgm:pt>
    <dgm:pt modelId="{1C2FD3B6-FA8D-4E68-B169-78F9EC61DC38}" type="pres">
      <dgm:prSet presAssocID="{2A0D9416-DCE6-4A62-A20A-D66E9362E45A}" presName="imgShp" presStyleLbl="fgImgPlace1" presStyleIdx="1" presStyleCnt="3" custScaleX="69601" custScaleY="63483" custLinFactNeighborX="-3588"/>
      <dgm:spPr/>
    </dgm:pt>
    <dgm:pt modelId="{C9C58A99-FC1F-47EE-A4CF-9B34BDDA66C2}" type="pres">
      <dgm:prSet presAssocID="{2A0D9416-DCE6-4A62-A20A-D66E9362E45A}" presName="txShp" presStyleLbl="node1" presStyleIdx="1" presStyleCnt="3" custScaleX="117147">
        <dgm:presLayoutVars>
          <dgm:bulletEnabled val="1"/>
        </dgm:presLayoutVars>
      </dgm:prSet>
      <dgm:spPr/>
      <dgm:t>
        <a:bodyPr/>
        <a:lstStyle/>
        <a:p>
          <a:endParaRPr lang="de-DE"/>
        </a:p>
      </dgm:t>
    </dgm:pt>
    <dgm:pt modelId="{835430E4-E755-405A-9670-F3013FCDA096}" type="pres">
      <dgm:prSet presAssocID="{D4E9FD24-9452-4168-9140-61180393F5C8}" presName="spacing" presStyleCnt="0"/>
      <dgm:spPr/>
    </dgm:pt>
    <dgm:pt modelId="{E9AC6682-EA2D-4EC1-84F8-2E5F0C689D41}" type="pres">
      <dgm:prSet presAssocID="{016C535A-D8A7-4098-931E-80EAB2B2DC9C}" presName="composite" presStyleCnt="0"/>
      <dgm:spPr/>
    </dgm:pt>
    <dgm:pt modelId="{4B069ACA-7939-4973-9355-5026B27D22AF}" type="pres">
      <dgm:prSet presAssocID="{016C535A-D8A7-4098-931E-80EAB2B2DC9C}" presName="imgShp" presStyleLbl="fgImgPlace1" presStyleIdx="2" presStyleCnt="3" custScaleX="65328" custScaleY="58671" custLinFactNeighborX="-1861"/>
      <dgm:spPr/>
    </dgm:pt>
    <dgm:pt modelId="{E5EE8CAC-3C95-4308-B9DB-DA1DCE829446}" type="pres">
      <dgm:prSet presAssocID="{016C535A-D8A7-4098-931E-80EAB2B2DC9C}" presName="txShp" presStyleLbl="node1" presStyleIdx="2" presStyleCnt="3" custScaleX="115086">
        <dgm:presLayoutVars>
          <dgm:bulletEnabled val="1"/>
        </dgm:presLayoutVars>
      </dgm:prSet>
      <dgm:spPr/>
      <dgm:t>
        <a:bodyPr/>
        <a:lstStyle/>
        <a:p>
          <a:endParaRPr lang="de-DE"/>
        </a:p>
      </dgm:t>
    </dgm:pt>
  </dgm:ptLst>
  <dgm:cxnLst>
    <dgm:cxn modelId="{61B12FA7-5EF8-4B34-87EF-148ACFC26A90}" type="presOf" srcId="{231326A3-A1C6-42CD-A2CD-EE56E9EF84DA}" destId="{DC77D78A-62AA-48D9-87F6-E153E8C017FA}" srcOrd="0" destOrd="0" presId="urn:microsoft.com/office/officeart/2005/8/layout/vList3#1"/>
    <dgm:cxn modelId="{7943AB66-2510-471E-82A4-F05D9F7D102F}" srcId="{231326A3-A1C6-42CD-A2CD-EE56E9EF84DA}" destId="{2A0D9416-DCE6-4A62-A20A-D66E9362E45A}" srcOrd="1" destOrd="0" parTransId="{DFFF0259-ADE5-481C-956A-9D6EABCDF1CB}" sibTransId="{D4E9FD24-9452-4168-9140-61180393F5C8}"/>
    <dgm:cxn modelId="{C0162EE4-71AA-4A6D-AB0D-F5459AF71CB0}" type="presOf" srcId="{836B78D1-9B56-494A-9BDA-5FD5435BF66E}" destId="{9C44E756-BFBB-41C2-94B9-ACCE60DD48A7}" srcOrd="0" destOrd="0" presId="urn:microsoft.com/office/officeart/2005/8/layout/vList3#1"/>
    <dgm:cxn modelId="{D05D5D8A-AD0E-4DB4-A9E5-79B23E2CB6A2}" type="presOf" srcId="{2A0D9416-DCE6-4A62-A20A-D66E9362E45A}" destId="{C9C58A99-FC1F-47EE-A4CF-9B34BDDA66C2}" srcOrd="0" destOrd="0" presId="urn:microsoft.com/office/officeart/2005/8/layout/vList3#1"/>
    <dgm:cxn modelId="{4654DAD3-D003-4ED5-B0BC-94F76A535E8D}" type="presOf" srcId="{016C535A-D8A7-4098-931E-80EAB2B2DC9C}" destId="{E5EE8CAC-3C95-4308-B9DB-DA1DCE829446}" srcOrd="0" destOrd="0" presId="urn:microsoft.com/office/officeart/2005/8/layout/vList3#1"/>
    <dgm:cxn modelId="{6D04877C-5D07-4555-A1AF-D32980A1DA5D}" srcId="{231326A3-A1C6-42CD-A2CD-EE56E9EF84DA}" destId="{016C535A-D8A7-4098-931E-80EAB2B2DC9C}" srcOrd="2" destOrd="0" parTransId="{21E2C8C5-52EC-4390-B17E-5F4DD602E8EF}" sibTransId="{8D8858AA-5DE1-4FC2-AA16-DBA2F5C59460}"/>
    <dgm:cxn modelId="{A4B39EBF-4301-45F1-A55F-FEBF75EA4B7A}" srcId="{231326A3-A1C6-42CD-A2CD-EE56E9EF84DA}" destId="{836B78D1-9B56-494A-9BDA-5FD5435BF66E}" srcOrd="0" destOrd="0" parTransId="{149B1DCF-FAF5-4263-ADFC-F4DA544648C2}" sibTransId="{A4583C11-77F9-40F1-98A5-A3C4A6DB0665}"/>
    <dgm:cxn modelId="{E3BE65AD-0212-4F13-8BFB-68DAF837D301}" type="presParOf" srcId="{DC77D78A-62AA-48D9-87F6-E153E8C017FA}" destId="{B6839973-331E-47AC-B68B-1C42400AD061}" srcOrd="0" destOrd="0" presId="urn:microsoft.com/office/officeart/2005/8/layout/vList3#1"/>
    <dgm:cxn modelId="{1A6FE81F-F38A-447E-9281-FDF45751B9DC}" type="presParOf" srcId="{B6839973-331E-47AC-B68B-1C42400AD061}" destId="{165087A6-73F1-4509-BA43-BB6E97109004}" srcOrd="0" destOrd="0" presId="urn:microsoft.com/office/officeart/2005/8/layout/vList3#1"/>
    <dgm:cxn modelId="{92F5709D-3D80-400E-8871-4D3940E11CFE}" type="presParOf" srcId="{B6839973-331E-47AC-B68B-1C42400AD061}" destId="{9C44E756-BFBB-41C2-94B9-ACCE60DD48A7}" srcOrd="1" destOrd="0" presId="urn:microsoft.com/office/officeart/2005/8/layout/vList3#1"/>
    <dgm:cxn modelId="{CF184254-7375-4378-AC88-19E56C989D17}" type="presParOf" srcId="{DC77D78A-62AA-48D9-87F6-E153E8C017FA}" destId="{3DB7FCB9-138E-4035-87D7-AC6BD37B5006}" srcOrd="1" destOrd="0" presId="urn:microsoft.com/office/officeart/2005/8/layout/vList3#1"/>
    <dgm:cxn modelId="{E5100194-BCDE-4159-B218-A109EA0E885A}" type="presParOf" srcId="{DC77D78A-62AA-48D9-87F6-E153E8C017FA}" destId="{CD3293BD-6263-4319-A6B5-302F811C8DFE}" srcOrd="2" destOrd="0" presId="urn:microsoft.com/office/officeart/2005/8/layout/vList3#1"/>
    <dgm:cxn modelId="{1B825196-0C7E-44A6-AF8B-52D67D9D8AE0}" type="presParOf" srcId="{CD3293BD-6263-4319-A6B5-302F811C8DFE}" destId="{1C2FD3B6-FA8D-4E68-B169-78F9EC61DC38}" srcOrd="0" destOrd="0" presId="urn:microsoft.com/office/officeart/2005/8/layout/vList3#1"/>
    <dgm:cxn modelId="{D8413B50-92CD-476F-AAF9-559ECF77B047}" type="presParOf" srcId="{CD3293BD-6263-4319-A6B5-302F811C8DFE}" destId="{C9C58A99-FC1F-47EE-A4CF-9B34BDDA66C2}" srcOrd="1" destOrd="0" presId="urn:microsoft.com/office/officeart/2005/8/layout/vList3#1"/>
    <dgm:cxn modelId="{73B1E63B-4882-4790-840B-F98E505104DE}" type="presParOf" srcId="{DC77D78A-62AA-48D9-87F6-E153E8C017FA}" destId="{835430E4-E755-405A-9670-F3013FCDA096}" srcOrd="3" destOrd="0" presId="urn:microsoft.com/office/officeart/2005/8/layout/vList3#1"/>
    <dgm:cxn modelId="{B0A1ED64-BA5B-4349-93FB-BBF13AE5C076}" type="presParOf" srcId="{DC77D78A-62AA-48D9-87F6-E153E8C017FA}" destId="{E9AC6682-EA2D-4EC1-84F8-2E5F0C689D41}" srcOrd="4" destOrd="0" presId="urn:microsoft.com/office/officeart/2005/8/layout/vList3#1"/>
    <dgm:cxn modelId="{9A27B34B-BA3E-4202-B6E5-E077ABB537C9}" type="presParOf" srcId="{E9AC6682-EA2D-4EC1-84F8-2E5F0C689D41}" destId="{4B069ACA-7939-4973-9355-5026B27D22AF}" srcOrd="0" destOrd="0" presId="urn:microsoft.com/office/officeart/2005/8/layout/vList3#1"/>
    <dgm:cxn modelId="{3DA1A8D0-2ACF-48C3-BD87-2DDB612E1D73}" type="presParOf" srcId="{E9AC6682-EA2D-4EC1-84F8-2E5F0C689D41}" destId="{E5EE8CAC-3C95-4308-B9DB-DA1DCE829446}" srcOrd="1" destOrd="0" presId="urn:microsoft.com/office/officeart/2005/8/layout/vList3#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0.xml><?xml version="1.0" encoding="utf-8"?>
<dgm:dataModel xmlns:dgm="http://schemas.openxmlformats.org/drawingml/2006/diagram" xmlns:a="http://schemas.openxmlformats.org/drawingml/2006/main">
  <dgm:ptLst>
    <dgm:pt modelId="{A42E2723-9E1C-49BA-85A5-CDC9F175201B}" type="doc">
      <dgm:prSet loTypeId="urn:microsoft.com/office/officeart/2005/8/layout/default#108" loCatId="list" qsTypeId="urn:microsoft.com/office/officeart/2005/8/quickstyle/3d2" qsCatId="3D" csTypeId="urn:microsoft.com/office/officeart/2005/8/colors/accent1_2" csCatId="accent1" phldr="1"/>
      <dgm:spPr/>
      <dgm:t>
        <a:bodyPr/>
        <a:lstStyle/>
        <a:p>
          <a:endParaRPr lang="de-DE"/>
        </a:p>
      </dgm:t>
    </dgm:pt>
    <dgm:pt modelId="{69C4AACA-7A19-4672-9053-289FA1973708}">
      <dgm:prSet phldrT="[Text]" custT="1"/>
      <dgm:spPr/>
      <dgm:t>
        <a:bodyPr/>
        <a:lstStyle/>
        <a:p>
          <a:r>
            <a:rPr lang="de-DE" sz="2200" b="1" dirty="0" smtClean="0"/>
            <a:t>Optionale </a:t>
          </a:r>
          <a:r>
            <a:rPr lang="de-DE" sz="2200" b="1" dirty="0" smtClean="0">
              <a:sym typeface="Symbol"/>
            </a:rPr>
            <a:t></a:t>
          </a:r>
          <a:r>
            <a:rPr lang="de-DE" sz="2200" b="1" dirty="0" smtClean="0"/>
            <a:t>2-Ausblendung, hier Deutsch:</a:t>
          </a:r>
          <a:endParaRPr lang="de-DE" sz="2200" dirty="0"/>
        </a:p>
      </dgm:t>
    </dgm:pt>
    <dgm:pt modelId="{E1F49BDB-021A-45F0-B3C8-B96702E70FC0}" type="parTrans" cxnId="{EC2AF224-A6DC-4397-8278-183141E46980}">
      <dgm:prSet/>
      <dgm:spPr/>
      <dgm:t>
        <a:bodyPr/>
        <a:lstStyle/>
        <a:p>
          <a:endParaRPr lang="de-DE"/>
        </a:p>
      </dgm:t>
    </dgm:pt>
    <dgm:pt modelId="{C01127A8-058A-4407-879E-2933FBE5A938}" type="sibTrans" cxnId="{EC2AF224-A6DC-4397-8278-183141E46980}">
      <dgm:prSet/>
      <dgm:spPr/>
      <dgm:t>
        <a:bodyPr/>
        <a:lstStyle/>
        <a:p>
          <a:endParaRPr lang="de-DE"/>
        </a:p>
      </dgm:t>
    </dgm:pt>
    <dgm:pt modelId="{B1C2D8E4-1D60-4AB9-A0B7-9DFF6BD95F99}" type="pres">
      <dgm:prSet presAssocID="{A42E2723-9E1C-49BA-85A5-CDC9F175201B}" presName="diagram" presStyleCnt="0">
        <dgm:presLayoutVars>
          <dgm:dir/>
          <dgm:resizeHandles val="exact"/>
        </dgm:presLayoutVars>
      </dgm:prSet>
      <dgm:spPr/>
      <dgm:t>
        <a:bodyPr/>
        <a:lstStyle/>
        <a:p>
          <a:endParaRPr lang="de-DE"/>
        </a:p>
      </dgm:t>
    </dgm:pt>
    <dgm:pt modelId="{94FB9EA9-92A2-4334-BA0E-66148234E4F2}" type="pres">
      <dgm:prSet presAssocID="{69C4AACA-7A19-4672-9053-289FA1973708}" presName="node" presStyleLbl="node1" presStyleIdx="0" presStyleCnt="1" custScaleX="686097">
        <dgm:presLayoutVars>
          <dgm:bulletEnabled val="1"/>
        </dgm:presLayoutVars>
      </dgm:prSet>
      <dgm:spPr/>
      <dgm:t>
        <a:bodyPr/>
        <a:lstStyle/>
        <a:p>
          <a:endParaRPr lang="de-DE"/>
        </a:p>
      </dgm:t>
    </dgm:pt>
  </dgm:ptLst>
  <dgm:cxnLst>
    <dgm:cxn modelId="{DC82ECA6-9D24-4D6D-9FB9-36B30985B186}" type="presOf" srcId="{69C4AACA-7A19-4672-9053-289FA1973708}" destId="{94FB9EA9-92A2-4334-BA0E-66148234E4F2}" srcOrd="0" destOrd="0" presId="urn:microsoft.com/office/officeart/2005/8/layout/default#108"/>
    <dgm:cxn modelId="{EC2AF224-A6DC-4397-8278-183141E46980}" srcId="{A42E2723-9E1C-49BA-85A5-CDC9F175201B}" destId="{69C4AACA-7A19-4672-9053-289FA1973708}" srcOrd="0" destOrd="0" parTransId="{E1F49BDB-021A-45F0-B3C8-B96702E70FC0}" sibTransId="{C01127A8-058A-4407-879E-2933FBE5A938}"/>
    <dgm:cxn modelId="{25C7E018-79E8-4FA8-A7F1-58B9748ABD41}" type="presOf" srcId="{A42E2723-9E1C-49BA-85A5-CDC9F175201B}" destId="{B1C2D8E4-1D60-4AB9-A0B7-9DFF6BD95F99}" srcOrd="0" destOrd="0" presId="urn:microsoft.com/office/officeart/2005/8/layout/default#108"/>
    <dgm:cxn modelId="{B06F5B45-2B09-4D6A-A812-93D8B59774B0}" type="presParOf" srcId="{B1C2D8E4-1D60-4AB9-A0B7-9DFF6BD95F99}" destId="{94FB9EA9-92A2-4334-BA0E-66148234E4F2}" srcOrd="0" destOrd="0" presId="urn:microsoft.com/office/officeart/2005/8/layout/default#108"/>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1.xml><?xml version="1.0" encoding="utf-8"?>
<dgm:dataModel xmlns:dgm="http://schemas.openxmlformats.org/drawingml/2006/diagram" xmlns:a="http://schemas.openxmlformats.org/drawingml/2006/main">
  <dgm:ptLst>
    <dgm:pt modelId="{41989141-34A1-418F-9A52-E666A5AD68A7}" type="doc">
      <dgm:prSet loTypeId="urn:microsoft.com/office/officeart/2005/8/layout/default#109" loCatId="list" qsTypeId="urn:microsoft.com/office/officeart/2005/8/quickstyle/simple3" qsCatId="simple" csTypeId="urn:microsoft.com/office/officeart/2005/8/colors/accent1_2" csCatId="accent1" phldr="1"/>
      <dgm:spPr/>
      <dgm:t>
        <a:bodyPr/>
        <a:lstStyle/>
        <a:p>
          <a:endParaRPr lang="de-DE"/>
        </a:p>
      </dgm:t>
    </dgm:pt>
    <dgm:pt modelId="{97B8B160-D8C7-4501-8DAF-E495AB887E36}">
      <dgm:prSet phldrT="[Text]" custT="1"/>
      <dgm:spPr/>
      <dgm:t>
        <a:bodyPr/>
        <a:lstStyle/>
        <a:p>
          <a:r>
            <a:rPr lang="de-DE" sz="2000" b="1" dirty="0" smtClean="0"/>
            <a:t>Funktion: Die Patiens-Eigenschaften von </a:t>
          </a:r>
          <a:r>
            <a:rPr lang="de-DE" sz="2000" b="1" dirty="0" smtClean="0">
              <a:sym typeface="Symbol"/>
            </a:rPr>
            <a:t></a:t>
          </a:r>
          <a:r>
            <a:rPr lang="de-DE" sz="2000" b="1" dirty="0" smtClean="0"/>
            <a:t>2 werden reduziert, formal in den Lokativ-Bereich überführt, wodurch intransitiv-ähnliche Konstruktionen entstehen.</a:t>
          </a:r>
          <a:endParaRPr lang="de-DE" sz="2000" dirty="0"/>
        </a:p>
      </dgm:t>
    </dgm:pt>
    <dgm:pt modelId="{ED5EADD7-DE8B-4B54-9671-3B4C64CDA9DE}" type="parTrans" cxnId="{475B64D8-B9A4-42B0-8812-D60C749E0DFA}">
      <dgm:prSet/>
      <dgm:spPr/>
      <dgm:t>
        <a:bodyPr/>
        <a:lstStyle/>
        <a:p>
          <a:endParaRPr lang="de-DE"/>
        </a:p>
      </dgm:t>
    </dgm:pt>
    <dgm:pt modelId="{EA19B1E0-DEC1-431D-8B14-226684E0D178}" type="sibTrans" cxnId="{475B64D8-B9A4-42B0-8812-D60C749E0DFA}">
      <dgm:prSet/>
      <dgm:spPr/>
      <dgm:t>
        <a:bodyPr/>
        <a:lstStyle/>
        <a:p>
          <a:endParaRPr lang="de-DE"/>
        </a:p>
      </dgm:t>
    </dgm:pt>
    <dgm:pt modelId="{1577251A-88F7-446F-B08E-5FB6E03E56A9}" type="pres">
      <dgm:prSet presAssocID="{41989141-34A1-418F-9A52-E666A5AD68A7}" presName="diagram" presStyleCnt="0">
        <dgm:presLayoutVars>
          <dgm:dir/>
          <dgm:resizeHandles val="exact"/>
        </dgm:presLayoutVars>
      </dgm:prSet>
      <dgm:spPr/>
      <dgm:t>
        <a:bodyPr/>
        <a:lstStyle/>
        <a:p>
          <a:endParaRPr lang="de-DE"/>
        </a:p>
      </dgm:t>
    </dgm:pt>
    <dgm:pt modelId="{304E8E55-3993-4306-BC83-DA0D6CB32EE4}" type="pres">
      <dgm:prSet presAssocID="{97B8B160-D8C7-4501-8DAF-E495AB887E36}" presName="node" presStyleLbl="node1" presStyleIdx="0" presStyleCnt="1" custScaleX="489110">
        <dgm:presLayoutVars>
          <dgm:bulletEnabled val="1"/>
        </dgm:presLayoutVars>
      </dgm:prSet>
      <dgm:spPr/>
      <dgm:t>
        <a:bodyPr/>
        <a:lstStyle/>
        <a:p>
          <a:endParaRPr lang="de-DE"/>
        </a:p>
      </dgm:t>
    </dgm:pt>
  </dgm:ptLst>
  <dgm:cxnLst>
    <dgm:cxn modelId="{DA2A1B11-4531-4BED-9682-95266670C297}" type="presOf" srcId="{41989141-34A1-418F-9A52-E666A5AD68A7}" destId="{1577251A-88F7-446F-B08E-5FB6E03E56A9}" srcOrd="0" destOrd="0" presId="urn:microsoft.com/office/officeart/2005/8/layout/default#109"/>
    <dgm:cxn modelId="{475B64D8-B9A4-42B0-8812-D60C749E0DFA}" srcId="{41989141-34A1-418F-9A52-E666A5AD68A7}" destId="{97B8B160-D8C7-4501-8DAF-E495AB887E36}" srcOrd="0" destOrd="0" parTransId="{ED5EADD7-DE8B-4B54-9671-3B4C64CDA9DE}" sibTransId="{EA19B1E0-DEC1-431D-8B14-226684E0D178}"/>
    <dgm:cxn modelId="{47A07F77-B21A-418E-AD26-59C91420A330}" type="presOf" srcId="{97B8B160-D8C7-4501-8DAF-E495AB887E36}" destId="{304E8E55-3993-4306-BC83-DA0D6CB32EE4}" srcOrd="0" destOrd="0" presId="urn:microsoft.com/office/officeart/2005/8/layout/default#109"/>
    <dgm:cxn modelId="{85FC8DD3-4AD5-4329-8E44-E1AEFC731939}" type="presParOf" srcId="{1577251A-88F7-446F-B08E-5FB6E03E56A9}" destId="{304E8E55-3993-4306-BC83-DA0D6CB32EE4}" srcOrd="0" destOrd="0" presId="urn:microsoft.com/office/officeart/2005/8/layout/default#10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2.xml><?xml version="1.0" encoding="utf-8"?>
<dgm:dataModel xmlns:dgm="http://schemas.openxmlformats.org/drawingml/2006/diagram" xmlns:a="http://schemas.openxmlformats.org/drawingml/2006/main">
  <dgm:ptLst>
    <dgm:pt modelId="{D296899D-4967-4A68-BC27-EDF1A4C36C5E}" type="doc">
      <dgm:prSet loTypeId="urn:microsoft.com/office/officeart/2005/8/layout/default#110" loCatId="list" qsTypeId="urn:microsoft.com/office/officeart/2005/8/quickstyle/3d2" qsCatId="3D" csTypeId="urn:microsoft.com/office/officeart/2005/8/colors/accent1_2" csCatId="accent1" phldr="1"/>
      <dgm:spPr/>
      <dgm:t>
        <a:bodyPr/>
        <a:lstStyle/>
        <a:p>
          <a:endParaRPr lang="de-DE"/>
        </a:p>
      </dgm:t>
    </dgm:pt>
    <dgm:pt modelId="{52252821-B64B-4037-8455-3AED9742C8BC}">
      <dgm:prSet phldrT="[Text]"/>
      <dgm:spPr/>
      <dgm:t>
        <a:bodyPr/>
        <a:lstStyle/>
        <a:p>
          <a:r>
            <a:rPr lang="de-DE" b="1" dirty="0" smtClean="0"/>
            <a:t>Zusammenfassung (basale Typen):</a:t>
          </a:r>
          <a:endParaRPr lang="de-DE" dirty="0"/>
        </a:p>
      </dgm:t>
    </dgm:pt>
    <dgm:pt modelId="{EE5F44BA-6C5D-4A09-BA58-C1E33779CC04}" type="parTrans" cxnId="{1837DB68-C26F-4274-8FE5-2AE8E032BBA3}">
      <dgm:prSet/>
      <dgm:spPr/>
      <dgm:t>
        <a:bodyPr/>
        <a:lstStyle/>
        <a:p>
          <a:endParaRPr lang="de-DE"/>
        </a:p>
      </dgm:t>
    </dgm:pt>
    <dgm:pt modelId="{7CE96F75-95F5-4632-820C-21C183F4205C}" type="sibTrans" cxnId="{1837DB68-C26F-4274-8FE5-2AE8E032BBA3}">
      <dgm:prSet/>
      <dgm:spPr/>
      <dgm:t>
        <a:bodyPr/>
        <a:lstStyle/>
        <a:p>
          <a:endParaRPr lang="de-DE"/>
        </a:p>
      </dgm:t>
    </dgm:pt>
    <dgm:pt modelId="{243AEC8D-224D-4BDB-9888-FD464B7B7454}" type="pres">
      <dgm:prSet presAssocID="{D296899D-4967-4A68-BC27-EDF1A4C36C5E}" presName="diagram" presStyleCnt="0">
        <dgm:presLayoutVars>
          <dgm:dir/>
          <dgm:resizeHandles val="exact"/>
        </dgm:presLayoutVars>
      </dgm:prSet>
      <dgm:spPr/>
      <dgm:t>
        <a:bodyPr/>
        <a:lstStyle/>
        <a:p>
          <a:endParaRPr lang="de-DE"/>
        </a:p>
      </dgm:t>
    </dgm:pt>
    <dgm:pt modelId="{DD9CA8B5-0CAF-4495-BB3E-ACEC0C8F44EB}" type="pres">
      <dgm:prSet presAssocID="{52252821-B64B-4037-8455-3AED9742C8BC}" presName="node" presStyleLbl="node1" presStyleIdx="0" presStyleCnt="1" custScaleX="616867">
        <dgm:presLayoutVars>
          <dgm:bulletEnabled val="1"/>
        </dgm:presLayoutVars>
      </dgm:prSet>
      <dgm:spPr/>
      <dgm:t>
        <a:bodyPr/>
        <a:lstStyle/>
        <a:p>
          <a:endParaRPr lang="de-DE"/>
        </a:p>
      </dgm:t>
    </dgm:pt>
  </dgm:ptLst>
  <dgm:cxnLst>
    <dgm:cxn modelId="{1837DB68-C26F-4274-8FE5-2AE8E032BBA3}" srcId="{D296899D-4967-4A68-BC27-EDF1A4C36C5E}" destId="{52252821-B64B-4037-8455-3AED9742C8BC}" srcOrd="0" destOrd="0" parTransId="{EE5F44BA-6C5D-4A09-BA58-C1E33779CC04}" sibTransId="{7CE96F75-95F5-4632-820C-21C183F4205C}"/>
    <dgm:cxn modelId="{55B6743D-A051-4296-AD04-A477DECDA6CA}" type="presOf" srcId="{52252821-B64B-4037-8455-3AED9742C8BC}" destId="{DD9CA8B5-0CAF-4495-BB3E-ACEC0C8F44EB}" srcOrd="0" destOrd="0" presId="urn:microsoft.com/office/officeart/2005/8/layout/default#110"/>
    <dgm:cxn modelId="{9713B518-872D-4578-9C9E-53C1677C8297}" type="presOf" srcId="{D296899D-4967-4A68-BC27-EDF1A4C36C5E}" destId="{243AEC8D-224D-4BDB-9888-FD464B7B7454}" srcOrd="0" destOrd="0" presId="urn:microsoft.com/office/officeart/2005/8/layout/default#110"/>
    <dgm:cxn modelId="{D436EF18-CF83-48DB-A030-DDA666E5B69C}" type="presParOf" srcId="{243AEC8D-224D-4BDB-9888-FD464B7B7454}" destId="{DD9CA8B5-0CAF-4495-BB3E-ACEC0C8F44EB}" srcOrd="0" destOrd="0" presId="urn:microsoft.com/office/officeart/2005/8/layout/default#110"/>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203.xml><?xml version="1.0" encoding="utf-8"?>
<dgm:dataModel xmlns:dgm="http://schemas.openxmlformats.org/drawingml/2006/diagram" xmlns:a="http://schemas.openxmlformats.org/drawingml/2006/main">
  <dgm:ptLst>
    <dgm:pt modelId="{058EA464-DF9A-44B2-ADD6-D1F7E87DD835}" type="doc">
      <dgm:prSet loTypeId="urn:microsoft.com/office/officeart/2005/8/layout/default#111" loCatId="list" qsTypeId="urn:microsoft.com/office/officeart/2005/8/quickstyle/3d2" qsCatId="3D" csTypeId="urn:microsoft.com/office/officeart/2005/8/colors/accent1_2" csCatId="accent1" phldr="1"/>
      <dgm:spPr/>
      <dgm:t>
        <a:bodyPr/>
        <a:lstStyle/>
        <a:p>
          <a:endParaRPr lang="de-DE"/>
        </a:p>
      </dgm:t>
    </dgm:pt>
    <dgm:pt modelId="{18278D74-1449-4E84-92D1-18B3E67D031E}">
      <dgm:prSet phldrT="[Text]"/>
      <dgm:spPr/>
      <dgm:t>
        <a:bodyPr/>
        <a:lstStyle/>
        <a:p>
          <a:r>
            <a:rPr lang="de-DE" b="1" dirty="0" smtClean="0"/>
            <a:t>Über-</a:t>
          </a:r>
          <a:r>
            <a:rPr lang="de-DE" b="1" dirty="0" err="1" smtClean="0"/>
            <a:t>Intransitivierung</a:t>
          </a:r>
          <a:r>
            <a:rPr lang="de-DE" b="1" dirty="0" smtClean="0"/>
            <a:t> (doppelte Ausblendung):</a:t>
          </a:r>
          <a:endParaRPr lang="de-DE" dirty="0"/>
        </a:p>
      </dgm:t>
    </dgm:pt>
    <dgm:pt modelId="{7E2724A1-6DDA-41E7-8FF3-161B0357B80A}" type="parTrans" cxnId="{DD78421A-83F4-40EA-BCC0-23722F20D3B4}">
      <dgm:prSet/>
      <dgm:spPr/>
      <dgm:t>
        <a:bodyPr/>
        <a:lstStyle/>
        <a:p>
          <a:endParaRPr lang="de-DE"/>
        </a:p>
      </dgm:t>
    </dgm:pt>
    <dgm:pt modelId="{DAEB728C-FB6B-4757-8EE8-CEB0F5F3696F}" type="sibTrans" cxnId="{DD78421A-83F4-40EA-BCC0-23722F20D3B4}">
      <dgm:prSet/>
      <dgm:spPr/>
      <dgm:t>
        <a:bodyPr/>
        <a:lstStyle/>
        <a:p>
          <a:endParaRPr lang="de-DE"/>
        </a:p>
      </dgm:t>
    </dgm:pt>
    <dgm:pt modelId="{007A210E-E19C-4234-A979-B054DB6A5A1F}" type="pres">
      <dgm:prSet presAssocID="{058EA464-DF9A-44B2-ADD6-D1F7E87DD835}" presName="diagram" presStyleCnt="0">
        <dgm:presLayoutVars>
          <dgm:dir/>
          <dgm:resizeHandles val="exact"/>
        </dgm:presLayoutVars>
      </dgm:prSet>
      <dgm:spPr/>
      <dgm:t>
        <a:bodyPr/>
        <a:lstStyle/>
        <a:p>
          <a:endParaRPr lang="de-DE"/>
        </a:p>
      </dgm:t>
    </dgm:pt>
    <dgm:pt modelId="{4B6AD49D-6C5B-4D27-9068-FC4F445536F1}" type="pres">
      <dgm:prSet presAssocID="{18278D74-1449-4E84-92D1-18B3E67D031E}" presName="node" presStyleLbl="node1" presStyleIdx="0" presStyleCnt="1" custScaleX="755166">
        <dgm:presLayoutVars>
          <dgm:bulletEnabled val="1"/>
        </dgm:presLayoutVars>
      </dgm:prSet>
      <dgm:spPr/>
      <dgm:t>
        <a:bodyPr/>
        <a:lstStyle/>
        <a:p>
          <a:endParaRPr lang="de-DE"/>
        </a:p>
      </dgm:t>
    </dgm:pt>
  </dgm:ptLst>
  <dgm:cxnLst>
    <dgm:cxn modelId="{27A86361-89CE-4CDA-8A88-746AB8CBCE4C}" type="presOf" srcId="{18278D74-1449-4E84-92D1-18B3E67D031E}" destId="{4B6AD49D-6C5B-4D27-9068-FC4F445536F1}" srcOrd="0" destOrd="0" presId="urn:microsoft.com/office/officeart/2005/8/layout/default#111"/>
    <dgm:cxn modelId="{DD78421A-83F4-40EA-BCC0-23722F20D3B4}" srcId="{058EA464-DF9A-44B2-ADD6-D1F7E87DD835}" destId="{18278D74-1449-4E84-92D1-18B3E67D031E}" srcOrd="0" destOrd="0" parTransId="{7E2724A1-6DDA-41E7-8FF3-161B0357B80A}" sibTransId="{DAEB728C-FB6B-4757-8EE8-CEB0F5F3696F}"/>
    <dgm:cxn modelId="{67214740-7B7B-454F-95C6-20209ABD25DE}" type="presOf" srcId="{058EA464-DF9A-44B2-ADD6-D1F7E87DD835}" destId="{007A210E-E19C-4234-A979-B054DB6A5A1F}" srcOrd="0" destOrd="0" presId="urn:microsoft.com/office/officeart/2005/8/layout/default#111"/>
    <dgm:cxn modelId="{5F823FB0-AE40-4A31-8353-B86E2F3E8275}" type="presParOf" srcId="{007A210E-E19C-4234-A979-B054DB6A5A1F}" destId="{4B6AD49D-6C5B-4D27-9068-FC4F445536F1}" srcOrd="0" destOrd="0" presId="urn:microsoft.com/office/officeart/2005/8/layout/default#11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4.xml><?xml version="1.0" encoding="utf-8"?>
<dgm:dataModel xmlns:dgm="http://schemas.openxmlformats.org/drawingml/2006/diagram" xmlns:a="http://schemas.openxmlformats.org/drawingml/2006/main">
  <dgm:ptLst>
    <dgm:pt modelId="{60399D70-B5FC-44B9-8EEE-ABAE1039349C}" type="doc">
      <dgm:prSet loTypeId="urn:microsoft.com/office/officeart/2005/8/layout/hList1" loCatId="list" qsTypeId="urn:microsoft.com/office/officeart/2005/8/quickstyle/3d2" qsCatId="3D" csTypeId="urn:microsoft.com/office/officeart/2005/8/colors/accent1_2" csCatId="accent1" phldr="1"/>
      <dgm:spPr/>
      <dgm:t>
        <a:bodyPr/>
        <a:lstStyle/>
        <a:p>
          <a:endParaRPr lang="de-DE"/>
        </a:p>
      </dgm:t>
    </dgm:pt>
    <dgm:pt modelId="{9B9147B9-E73F-4132-810A-FD4B24651B8A}">
      <dgm:prSet phldrT="[Text]"/>
      <dgm:spPr/>
      <dgm:t>
        <a:bodyPr/>
        <a:lstStyle/>
        <a:p>
          <a:r>
            <a:rPr lang="de-DE" b="1" dirty="0" smtClean="0"/>
            <a:t>1. Ursachenbereich:</a:t>
          </a:r>
          <a:endParaRPr lang="de-DE" dirty="0"/>
        </a:p>
      </dgm:t>
    </dgm:pt>
    <dgm:pt modelId="{537F12FA-CBA9-4839-9C65-59CBCF0E149C}" type="parTrans" cxnId="{4A02CDA0-5F7E-4BAE-88F7-83F21A77E4FB}">
      <dgm:prSet/>
      <dgm:spPr/>
      <dgm:t>
        <a:bodyPr/>
        <a:lstStyle/>
        <a:p>
          <a:endParaRPr lang="de-DE"/>
        </a:p>
      </dgm:t>
    </dgm:pt>
    <dgm:pt modelId="{C950BB33-64AF-425D-84AC-273FAB66E999}" type="sibTrans" cxnId="{4A02CDA0-5F7E-4BAE-88F7-83F21A77E4FB}">
      <dgm:prSet/>
      <dgm:spPr/>
      <dgm:t>
        <a:bodyPr/>
        <a:lstStyle/>
        <a:p>
          <a:endParaRPr lang="de-DE"/>
        </a:p>
      </dgm:t>
    </dgm:pt>
    <dgm:pt modelId="{719A0CE4-802D-496F-85AD-36985D1D55FA}">
      <dgm:prSet phldrT="[Text]"/>
      <dgm:spPr/>
      <dgm:t>
        <a:bodyPr/>
        <a:lstStyle/>
        <a:p>
          <a:r>
            <a:rPr lang="de-DE" b="1" dirty="0" smtClean="0"/>
            <a:t>Inwieweit eine Ereignisvorstellung sprachlich als transitive oder intransitive Konstruktion kodiert wird hängt vom diesbezüglichen Wissen des Sprechers ab, d.h. von der Art und Weise, wie er/sie es gewöhnt ist, Ereignisvorstellungen zu kategorisieren.</a:t>
          </a:r>
          <a:endParaRPr lang="de-DE" dirty="0"/>
        </a:p>
      </dgm:t>
    </dgm:pt>
    <dgm:pt modelId="{F9CA342B-7708-42F1-B56B-57A5EA026D7A}" type="parTrans" cxnId="{BB945056-5EC9-451C-9BEA-48F2CCF1540F}">
      <dgm:prSet/>
      <dgm:spPr/>
      <dgm:t>
        <a:bodyPr/>
        <a:lstStyle/>
        <a:p>
          <a:endParaRPr lang="de-DE"/>
        </a:p>
      </dgm:t>
    </dgm:pt>
    <dgm:pt modelId="{2AEC11EC-4339-48CD-ACA2-AC8E10228119}" type="sibTrans" cxnId="{BB945056-5EC9-451C-9BEA-48F2CCF1540F}">
      <dgm:prSet/>
      <dgm:spPr/>
      <dgm:t>
        <a:bodyPr/>
        <a:lstStyle/>
        <a:p>
          <a:endParaRPr lang="de-DE"/>
        </a:p>
      </dgm:t>
    </dgm:pt>
    <dgm:pt modelId="{F921A9BD-C1CF-42E0-A515-41D31132A2E4}" type="pres">
      <dgm:prSet presAssocID="{60399D70-B5FC-44B9-8EEE-ABAE1039349C}" presName="Name0" presStyleCnt="0">
        <dgm:presLayoutVars>
          <dgm:dir/>
          <dgm:animLvl val="lvl"/>
          <dgm:resizeHandles val="exact"/>
        </dgm:presLayoutVars>
      </dgm:prSet>
      <dgm:spPr/>
      <dgm:t>
        <a:bodyPr/>
        <a:lstStyle/>
        <a:p>
          <a:endParaRPr lang="de-DE"/>
        </a:p>
      </dgm:t>
    </dgm:pt>
    <dgm:pt modelId="{F5E99027-844C-4A3F-BFF8-F13E90BDA68B}" type="pres">
      <dgm:prSet presAssocID="{9B9147B9-E73F-4132-810A-FD4B24651B8A}" presName="composite" presStyleCnt="0"/>
      <dgm:spPr/>
    </dgm:pt>
    <dgm:pt modelId="{EE669E8C-424B-452B-BF13-CECD863D2D3C}" type="pres">
      <dgm:prSet presAssocID="{9B9147B9-E73F-4132-810A-FD4B24651B8A}" presName="parTx" presStyleLbl="alignNode1" presStyleIdx="0" presStyleCnt="1">
        <dgm:presLayoutVars>
          <dgm:chMax val="0"/>
          <dgm:chPref val="0"/>
          <dgm:bulletEnabled val="1"/>
        </dgm:presLayoutVars>
      </dgm:prSet>
      <dgm:spPr/>
      <dgm:t>
        <a:bodyPr/>
        <a:lstStyle/>
        <a:p>
          <a:endParaRPr lang="de-DE"/>
        </a:p>
      </dgm:t>
    </dgm:pt>
    <dgm:pt modelId="{7587AA79-FA3B-4DFB-9E30-78CB41C0E701}" type="pres">
      <dgm:prSet presAssocID="{9B9147B9-E73F-4132-810A-FD4B24651B8A}" presName="desTx" presStyleLbl="alignAccFollowNode1" presStyleIdx="0" presStyleCnt="1">
        <dgm:presLayoutVars>
          <dgm:bulletEnabled val="1"/>
        </dgm:presLayoutVars>
      </dgm:prSet>
      <dgm:spPr/>
      <dgm:t>
        <a:bodyPr/>
        <a:lstStyle/>
        <a:p>
          <a:endParaRPr lang="de-DE"/>
        </a:p>
      </dgm:t>
    </dgm:pt>
  </dgm:ptLst>
  <dgm:cxnLst>
    <dgm:cxn modelId="{BB945056-5EC9-451C-9BEA-48F2CCF1540F}" srcId="{9B9147B9-E73F-4132-810A-FD4B24651B8A}" destId="{719A0CE4-802D-496F-85AD-36985D1D55FA}" srcOrd="0" destOrd="0" parTransId="{F9CA342B-7708-42F1-B56B-57A5EA026D7A}" sibTransId="{2AEC11EC-4339-48CD-ACA2-AC8E10228119}"/>
    <dgm:cxn modelId="{2BCC6B97-B833-43F3-955C-F12C49D80951}" type="presOf" srcId="{719A0CE4-802D-496F-85AD-36985D1D55FA}" destId="{7587AA79-FA3B-4DFB-9E30-78CB41C0E701}" srcOrd="0" destOrd="0" presId="urn:microsoft.com/office/officeart/2005/8/layout/hList1"/>
    <dgm:cxn modelId="{4A02CDA0-5F7E-4BAE-88F7-83F21A77E4FB}" srcId="{60399D70-B5FC-44B9-8EEE-ABAE1039349C}" destId="{9B9147B9-E73F-4132-810A-FD4B24651B8A}" srcOrd="0" destOrd="0" parTransId="{537F12FA-CBA9-4839-9C65-59CBCF0E149C}" sibTransId="{C950BB33-64AF-425D-84AC-273FAB66E999}"/>
    <dgm:cxn modelId="{5AD3501A-0357-4FA7-BAC5-79E8F0FA6441}" type="presOf" srcId="{60399D70-B5FC-44B9-8EEE-ABAE1039349C}" destId="{F921A9BD-C1CF-42E0-A515-41D31132A2E4}" srcOrd="0" destOrd="0" presId="urn:microsoft.com/office/officeart/2005/8/layout/hList1"/>
    <dgm:cxn modelId="{CC65F529-9CFC-4CEF-8445-A9E28ADA52D4}" type="presOf" srcId="{9B9147B9-E73F-4132-810A-FD4B24651B8A}" destId="{EE669E8C-424B-452B-BF13-CECD863D2D3C}" srcOrd="0" destOrd="0" presId="urn:microsoft.com/office/officeart/2005/8/layout/hList1"/>
    <dgm:cxn modelId="{E33011AE-A753-4B51-BC4B-7547C7D62491}" type="presParOf" srcId="{F921A9BD-C1CF-42E0-A515-41D31132A2E4}" destId="{F5E99027-844C-4A3F-BFF8-F13E90BDA68B}" srcOrd="0" destOrd="0" presId="urn:microsoft.com/office/officeart/2005/8/layout/hList1"/>
    <dgm:cxn modelId="{7B5F8A99-BC4F-448B-AB77-55A2CB82EBDC}" type="presParOf" srcId="{F5E99027-844C-4A3F-BFF8-F13E90BDA68B}" destId="{EE669E8C-424B-452B-BF13-CECD863D2D3C}" srcOrd="0" destOrd="0" presId="urn:microsoft.com/office/officeart/2005/8/layout/hList1"/>
    <dgm:cxn modelId="{64038131-473E-4951-B00E-F59EA4F7B1C3}" type="presParOf" srcId="{F5E99027-844C-4A3F-BFF8-F13E90BDA68B}" destId="{7587AA79-FA3B-4DFB-9E30-78CB41C0E701}" srcOrd="1" destOrd="0" presId="urn:microsoft.com/office/officeart/2005/8/layout/h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5.xml><?xml version="1.0" encoding="utf-8"?>
<dgm:dataModel xmlns:dgm="http://schemas.openxmlformats.org/drawingml/2006/diagram" xmlns:a="http://schemas.openxmlformats.org/drawingml/2006/main">
  <dgm:ptLst>
    <dgm:pt modelId="{8E7F9BCB-F0E0-430E-A978-4978AED450D2}" type="doc">
      <dgm:prSet loTypeId="urn:microsoft.com/office/officeart/2005/8/layout/default#112" loCatId="list" qsTypeId="urn:microsoft.com/office/officeart/2005/8/quickstyle/simple3" qsCatId="simple" csTypeId="urn:microsoft.com/office/officeart/2005/8/colors/accent1_2" csCatId="accent1" phldr="1"/>
      <dgm:spPr/>
      <dgm:t>
        <a:bodyPr/>
        <a:lstStyle/>
        <a:p>
          <a:endParaRPr lang="de-DE"/>
        </a:p>
      </dgm:t>
    </dgm:pt>
    <dgm:pt modelId="{6C6AF786-0392-4863-B321-6668A269E96F}">
      <dgm:prSet phldrT="[Text]"/>
      <dgm:spPr/>
      <dgm:t>
        <a:bodyPr/>
        <a:lstStyle/>
        <a:p>
          <a:r>
            <a:rPr lang="de-DE" b="1" dirty="0" smtClean="0">
              <a:sym typeface="Symbol"/>
            </a:rPr>
            <a:t></a:t>
          </a:r>
          <a:r>
            <a:rPr lang="de-DE" b="1" dirty="0" smtClean="0"/>
            <a:t> Wird eine EV mit dem Merkmal [</a:t>
          </a:r>
          <a:r>
            <a:rPr lang="de-DE" b="1" dirty="0" err="1" smtClean="0"/>
            <a:t>causal</a:t>
          </a:r>
          <a:r>
            <a:rPr lang="de-DE" b="1" dirty="0" smtClean="0"/>
            <a:t>] verbunden, wird eine eher transitive Lesart selektioniert.</a:t>
          </a:r>
          <a:endParaRPr lang="de-DE" dirty="0"/>
        </a:p>
      </dgm:t>
    </dgm:pt>
    <dgm:pt modelId="{56256B13-E3CB-4B22-A323-742B4D83F783}" type="parTrans" cxnId="{2FE30A58-F78E-451E-A485-9FF450289BF8}">
      <dgm:prSet/>
      <dgm:spPr/>
      <dgm:t>
        <a:bodyPr/>
        <a:lstStyle/>
        <a:p>
          <a:endParaRPr lang="de-DE"/>
        </a:p>
      </dgm:t>
    </dgm:pt>
    <dgm:pt modelId="{F1CE8140-312B-49BC-9E8B-E49C1E21A718}" type="sibTrans" cxnId="{2FE30A58-F78E-451E-A485-9FF450289BF8}">
      <dgm:prSet/>
      <dgm:spPr/>
      <dgm:t>
        <a:bodyPr/>
        <a:lstStyle/>
        <a:p>
          <a:endParaRPr lang="de-DE"/>
        </a:p>
      </dgm:t>
    </dgm:pt>
    <dgm:pt modelId="{76FF84B2-05FD-4725-AE53-6EDCF33DB345}">
      <dgm:prSet phldrT="[Text]"/>
      <dgm:spPr/>
      <dgm:t>
        <a:bodyPr/>
        <a:lstStyle/>
        <a:p>
          <a:r>
            <a:rPr lang="de-DE" b="1" dirty="0" smtClean="0">
              <a:sym typeface="Symbol"/>
            </a:rPr>
            <a:t></a:t>
          </a:r>
          <a:r>
            <a:rPr lang="de-DE" b="1" dirty="0" smtClean="0"/>
            <a:t> Wird eine EV mit dem Merkmal [</a:t>
          </a:r>
          <a:r>
            <a:rPr lang="de-DE" b="1" dirty="0" err="1" smtClean="0"/>
            <a:t>process</a:t>
          </a:r>
          <a:r>
            <a:rPr lang="de-DE" b="1" dirty="0" smtClean="0"/>
            <a:t>/</a:t>
          </a:r>
          <a:r>
            <a:rPr lang="de-DE" b="1" dirty="0" err="1" smtClean="0"/>
            <a:t>motion</a:t>
          </a:r>
          <a:r>
            <a:rPr lang="de-DE" b="1" dirty="0" smtClean="0"/>
            <a:t>] oder [</a:t>
          </a:r>
          <a:r>
            <a:rPr lang="de-DE" b="1" dirty="0" err="1" smtClean="0"/>
            <a:t>state</a:t>
          </a:r>
          <a:r>
            <a:rPr lang="de-DE" b="1" dirty="0" smtClean="0"/>
            <a:t>] (= [</a:t>
          </a:r>
          <a:r>
            <a:rPr lang="de-DE" b="1" dirty="0" err="1" smtClean="0"/>
            <a:t>nMotion</a:t>
          </a:r>
          <a:r>
            <a:rPr lang="de-DE" b="1" dirty="0" smtClean="0"/>
            <a:t>]) verbunden, wird eine eher intransitive Lesart selektioniert.</a:t>
          </a:r>
          <a:endParaRPr lang="de-DE" dirty="0"/>
        </a:p>
      </dgm:t>
    </dgm:pt>
    <dgm:pt modelId="{EFE81C51-8826-4A2B-9A4E-FD811633642B}" type="parTrans" cxnId="{21DE1313-AF86-445D-88E1-8B39AE2ED1B5}">
      <dgm:prSet/>
      <dgm:spPr/>
      <dgm:t>
        <a:bodyPr/>
        <a:lstStyle/>
        <a:p>
          <a:endParaRPr lang="de-DE"/>
        </a:p>
      </dgm:t>
    </dgm:pt>
    <dgm:pt modelId="{A203B414-65B5-4AD2-94B1-7CEDD54DCD75}" type="sibTrans" cxnId="{21DE1313-AF86-445D-88E1-8B39AE2ED1B5}">
      <dgm:prSet/>
      <dgm:spPr/>
      <dgm:t>
        <a:bodyPr/>
        <a:lstStyle/>
        <a:p>
          <a:endParaRPr lang="de-DE"/>
        </a:p>
      </dgm:t>
    </dgm:pt>
    <dgm:pt modelId="{DBC80B1F-FFC8-48B5-8AFC-C2AB91A204CF}" type="pres">
      <dgm:prSet presAssocID="{8E7F9BCB-F0E0-430E-A978-4978AED450D2}" presName="diagram" presStyleCnt="0">
        <dgm:presLayoutVars>
          <dgm:dir/>
          <dgm:resizeHandles val="exact"/>
        </dgm:presLayoutVars>
      </dgm:prSet>
      <dgm:spPr/>
      <dgm:t>
        <a:bodyPr/>
        <a:lstStyle/>
        <a:p>
          <a:endParaRPr lang="de-DE"/>
        </a:p>
      </dgm:t>
    </dgm:pt>
    <dgm:pt modelId="{9830E331-267C-4EC0-B37A-1EE2057ACC47}" type="pres">
      <dgm:prSet presAssocID="{6C6AF786-0392-4863-B321-6668A269E96F}" presName="node" presStyleLbl="node1" presStyleIdx="0" presStyleCnt="2" custScaleX="114988" custLinFactNeighborX="-10070" custLinFactNeighborY="-29">
        <dgm:presLayoutVars>
          <dgm:bulletEnabled val="1"/>
        </dgm:presLayoutVars>
      </dgm:prSet>
      <dgm:spPr/>
      <dgm:t>
        <a:bodyPr/>
        <a:lstStyle/>
        <a:p>
          <a:endParaRPr lang="de-DE"/>
        </a:p>
      </dgm:t>
    </dgm:pt>
    <dgm:pt modelId="{FE02BF2A-5402-4A19-8764-7EAC134D8C74}" type="pres">
      <dgm:prSet presAssocID="{F1CE8140-312B-49BC-9E8B-E49C1E21A718}" presName="sibTrans" presStyleCnt="0"/>
      <dgm:spPr/>
    </dgm:pt>
    <dgm:pt modelId="{A3EA0C2D-E2F9-472C-9F83-DBAF8B6A2E98}" type="pres">
      <dgm:prSet presAssocID="{76FF84B2-05FD-4725-AE53-6EDCF33DB345}" presName="node" presStyleLbl="node1" presStyleIdx="1" presStyleCnt="2" custScaleX="150023">
        <dgm:presLayoutVars>
          <dgm:bulletEnabled val="1"/>
        </dgm:presLayoutVars>
      </dgm:prSet>
      <dgm:spPr/>
      <dgm:t>
        <a:bodyPr/>
        <a:lstStyle/>
        <a:p>
          <a:endParaRPr lang="de-DE"/>
        </a:p>
      </dgm:t>
    </dgm:pt>
  </dgm:ptLst>
  <dgm:cxnLst>
    <dgm:cxn modelId="{C4537C20-7708-4616-A476-97DDEFF269FD}" type="presOf" srcId="{76FF84B2-05FD-4725-AE53-6EDCF33DB345}" destId="{A3EA0C2D-E2F9-472C-9F83-DBAF8B6A2E98}" srcOrd="0" destOrd="0" presId="urn:microsoft.com/office/officeart/2005/8/layout/default#112"/>
    <dgm:cxn modelId="{9C71E984-E4C2-49D7-8C87-DD30586BCCB8}" type="presOf" srcId="{6C6AF786-0392-4863-B321-6668A269E96F}" destId="{9830E331-267C-4EC0-B37A-1EE2057ACC47}" srcOrd="0" destOrd="0" presId="urn:microsoft.com/office/officeart/2005/8/layout/default#112"/>
    <dgm:cxn modelId="{BE45B128-DB04-4952-B585-9D355233E174}" type="presOf" srcId="{8E7F9BCB-F0E0-430E-A978-4978AED450D2}" destId="{DBC80B1F-FFC8-48B5-8AFC-C2AB91A204CF}" srcOrd="0" destOrd="0" presId="urn:microsoft.com/office/officeart/2005/8/layout/default#112"/>
    <dgm:cxn modelId="{21DE1313-AF86-445D-88E1-8B39AE2ED1B5}" srcId="{8E7F9BCB-F0E0-430E-A978-4978AED450D2}" destId="{76FF84B2-05FD-4725-AE53-6EDCF33DB345}" srcOrd="1" destOrd="0" parTransId="{EFE81C51-8826-4A2B-9A4E-FD811633642B}" sibTransId="{A203B414-65B5-4AD2-94B1-7CEDD54DCD75}"/>
    <dgm:cxn modelId="{2FE30A58-F78E-451E-A485-9FF450289BF8}" srcId="{8E7F9BCB-F0E0-430E-A978-4978AED450D2}" destId="{6C6AF786-0392-4863-B321-6668A269E96F}" srcOrd="0" destOrd="0" parTransId="{56256B13-E3CB-4B22-A323-742B4D83F783}" sibTransId="{F1CE8140-312B-49BC-9E8B-E49C1E21A718}"/>
    <dgm:cxn modelId="{A8731D6F-15F0-4297-BD52-549E73A660D7}" type="presParOf" srcId="{DBC80B1F-FFC8-48B5-8AFC-C2AB91A204CF}" destId="{9830E331-267C-4EC0-B37A-1EE2057ACC47}" srcOrd="0" destOrd="0" presId="urn:microsoft.com/office/officeart/2005/8/layout/default#112"/>
    <dgm:cxn modelId="{60BE6F68-28C7-4C54-A2DC-DD220E2D0ABF}" type="presParOf" srcId="{DBC80B1F-FFC8-48B5-8AFC-C2AB91A204CF}" destId="{FE02BF2A-5402-4A19-8764-7EAC134D8C74}" srcOrd="1" destOrd="0" presId="urn:microsoft.com/office/officeart/2005/8/layout/default#112"/>
    <dgm:cxn modelId="{1668E9BE-2FBE-4784-AA84-791C18D524F5}" type="presParOf" srcId="{DBC80B1F-FFC8-48B5-8AFC-C2AB91A204CF}" destId="{A3EA0C2D-E2F9-472C-9F83-DBAF8B6A2E98}" srcOrd="2" destOrd="0" presId="urn:microsoft.com/office/officeart/2005/8/layout/default#11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6.xml><?xml version="1.0" encoding="utf-8"?>
<dgm:dataModel xmlns:dgm="http://schemas.openxmlformats.org/drawingml/2006/diagram" xmlns:a="http://schemas.openxmlformats.org/drawingml/2006/main">
  <dgm:ptLst>
    <dgm:pt modelId="{1D495613-8B67-47E5-B10C-55CAA0F18B01}" type="doc">
      <dgm:prSet loTypeId="urn:microsoft.com/office/officeart/2005/8/layout/cycle2" loCatId="cycle" qsTypeId="urn:microsoft.com/office/officeart/2005/8/quickstyle/3d2" qsCatId="3D" csTypeId="urn:microsoft.com/office/officeart/2005/8/colors/accent1_2" csCatId="accent1" phldr="1"/>
      <dgm:spPr/>
      <dgm:t>
        <a:bodyPr/>
        <a:lstStyle/>
        <a:p>
          <a:endParaRPr lang="de-DE"/>
        </a:p>
      </dgm:t>
    </dgm:pt>
    <dgm:pt modelId="{E64D8AEE-2BDD-4D08-A148-2E0F8BDE1786}">
      <dgm:prSet phldrT="[Text]"/>
      <dgm:spPr/>
      <dgm:t>
        <a:bodyPr/>
        <a:lstStyle/>
        <a:p>
          <a:r>
            <a:rPr lang="de-DE" b="1" dirty="0" smtClean="0"/>
            <a:t>Die TRANS/INTRANS-Skala ist also ein kognitives Mittel, um die R</a:t>
          </a:r>
          <a:r>
            <a:rPr lang="de-DE" b="1" dirty="0" smtClean="0">
              <a:sym typeface="Symbol"/>
            </a:rPr>
            <a:t></a:t>
          </a:r>
          <a:r>
            <a:rPr lang="de-DE" b="1" dirty="0" smtClean="0"/>
            <a:t>R-Struktur von Ereignisvorstellungen zu kategorisieren.</a:t>
          </a:r>
          <a:endParaRPr lang="de-DE" dirty="0"/>
        </a:p>
      </dgm:t>
    </dgm:pt>
    <dgm:pt modelId="{3DA16F38-E11F-4406-861A-B263A85557C6}" type="parTrans" cxnId="{044CD995-DC68-49D1-A7D0-ACDF38BB4416}">
      <dgm:prSet/>
      <dgm:spPr/>
      <dgm:t>
        <a:bodyPr/>
        <a:lstStyle/>
        <a:p>
          <a:endParaRPr lang="de-DE"/>
        </a:p>
      </dgm:t>
    </dgm:pt>
    <dgm:pt modelId="{3467E88C-25BC-4034-8B02-6264234B97BE}" type="sibTrans" cxnId="{044CD995-DC68-49D1-A7D0-ACDF38BB4416}">
      <dgm:prSet/>
      <dgm:spPr/>
      <dgm:t>
        <a:bodyPr/>
        <a:lstStyle/>
        <a:p>
          <a:endParaRPr lang="de-DE"/>
        </a:p>
      </dgm:t>
    </dgm:pt>
    <dgm:pt modelId="{48305073-6C25-4F46-A124-4AF017F4CA62}" type="pres">
      <dgm:prSet presAssocID="{1D495613-8B67-47E5-B10C-55CAA0F18B01}" presName="cycle" presStyleCnt="0">
        <dgm:presLayoutVars>
          <dgm:dir/>
          <dgm:resizeHandles val="exact"/>
        </dgm:presLayoutVars>
      </dgm:prSet>
      <dgm:spPr/>
      <dgm:t>
        <a:bodyPr/>
        <a:lstStyle/>
        <a:p>
          <a:endParaRPr lang="de-DE"/>
        </a:p>
      </dgm:t>
    </dgm:pt>
    <dgm:pt modelId="{EF10445B-506E-4C3E-BB08-EB111C1C1671}" type="pres">
      <dgm:prSet presAssocID="{E64D8AEE-2BDD-4D08-A148-2E0F8BDE1786}" presName="node" presStyleLbl="node1" presStyleIdx="0" presStyleCnt="1" custScaleX="365862">
        <dgm:presLayoutVars>
          <dgm:bulletEnabled val="1"/>
        </dgm:presLayoutVars>
      </dgm:prSet>
      <dgm:spPr/>
      <dgm:t>
        <a:bodyPr/>
        <a:lstStyle/>
        <a:p>
          <a:endParaRPr lang="de-DE"/>
        </a:p>
      </dgm:t>
    </dgm:pt>
  </dgm:ptLst>
  <dgm:cxnLst>
    <dgm:cxn modelId="{044CD995-DC68-49D1-A7D0-ACDF38BB4416}" srcId="{1D495613-8B67-47E5-B10C-55CAA0F18B01}" destId="{E64D8AEE-2BDD-4D08-A148-2E0F8BDE1786}" srcOrd="0" destOrd="0" parTransId="{3DA16F38-E11F-4406-861A-B263A85557C6}" sibTransId="{3467E88C-25BC-4034-8B02-6264234B97BE}"/>
    <dgm:cxn modelId="{72D6FC5C-B9DD-4A02-895E-1444FD713B40}" type="presOf" srcId="{1D495613-8B67-47E5-B10C-55CAA0F18B01}" destId="{48305073-6C25-4F46-A124-4AF017F4CA62}" srcOrd="0" destOrd="0" presId="urn:microsoft.com/office/officeart/2005/8/layout/cycle2"/>
    <dgm:cxn modelId="{C17227AB-BB34-44DA-924D-E4ABC63B6330}" type="presOf" srcId="{E64D8AEE-2BDD-4D08-A148-2E0F8BDE1786}" destId="{EF10445B-506E-4C3E-BB08-EB111C1C1671}" srcOrd="0" destOrd="0" presId="urn:microsoft.com/office/officeart/2005/8/layout/cycle2"/>
    <dgm:cxn modelId="{D4236727-2A71-4511-8BC5-97C01A00A473}" type="presParOf" srcId="{48305073-6C25-4F46-A124-4AF017F4CA62}" destId="{EF10445B-506E-4C3E-BB08-EB111C1C1671}" srcOrd="0" destOrd="0" presId="urn:microsoft.com/office/officeart/2005/8/layout/cycle2"/>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207.xml><?xml version="1.0" encoding="utf-8"?>
<dgm:dataModel xmlns:dgm="http://schemas.openxmlformats.org/drawingml/2006/diagram" xmlns:a="http://schemas.openxmlformats.org/drawingml/2006/main">
  <dgm:ptLst>
    <dgm:pt modelId="{EA5FE65C-3130-4883-B7D2-E0F678565242}" type="doc">
      <dgm:prSet loTypeId="urn:microsoft.com/office/officeart/2005/8/layout/default#113" loCatId="list" qsTypeId="urn:microsoft.com/office/officeart/2005/8/quickstyle/3d2" qsCatId="3D" csTypeId="urn:microsoft.com/office/officeart/2005/8/colors/accent1_2" csCatId="accent1" phldr="1"/>
      <dgm:spPr/>
      <dgm:t>
        <a:bodyPr/>
        <a:lstStyle/>
        <a:p>
          <a:endParaRPr lang="de-DE"/>
        </a:p>
      </dgm:t>
    </dgm:pt>
    <dgm:pt modelId="{539F9BD2-2A2C-44B3-8A93-358F8B2C2728}">
      <dgm:prSet phldrT="[Text]"/>
      <dgm:spPr/>
      <dgm:t>
        <a:bodyPr/>
        <a:lstStyle/>
        <a:p>
          <a:r>
            <a:rPr lang="de-DE" b="1" dirty="0" smtClean="0"/>
            <a:t>Die Selektion nach TRANS/INTRANS </a:t>
          </a:r>
          <a:r>
            <a:rPr lang="de-DE" b="1" i="1" dirty="0" smtClean="0"/>
            <a:t>kann</a:t>
          </a:r>
          <a:r>
            <a:rPr lang="de-DE" b="1" dirty="0" smtClean="0"/>
            <a:t> (in Abhängigkeit vom gegebenen Sprachsystem) durch den KOTEXT mitbestimmt sein, etwa zur Beibehaltung der Referenz im Pivot in einer Satzsequenz:</a:t>
          </a:r>
          <a:endParaRPr lang="de-DE" dirty="0"/>
        </a:p>
      </dgm:t>
    </dgm:pt>
    <dgm:pt modelId="{007F2735-F48C-404F-80CB-D31D57B4CB18}" type="parTrans" cxnId="{B17925D2-053A-41A3-BB57-8D4030CB33C0}">
      <dgm:prSet/>
      <dgm:spPr/>
      <dgm:t>
        <a:bodyPr/>
        <a:lstStyle/>
        <a:p>
          <a:endParaRPr lang="de-DE"/>
        </a:p>
      </dgm:t>
    </dgm:pt>
    <dgm:pt modelId="{62EFB5B3-9C61-4056-9FFD-05ACAFF7EAD9}" type="sibTrans" cxnId="{B17925D2-053A-41A3-BB57-8D4030CB33C0}">
      <dgm:prSet/>
      <dgm:spPr/>
      <dgm:t>
        <a:bodyPr/>
        <a:lstStyle/>
        <a:p>
          <a:endParaRPr lang="de-DE"/>
        </a:p>
      </dgm:t>
    </dgm:pt>
    <dgm:pt modelId="{E59232F0-A77D-4AB4-BEE5-EE20BAF5BF36}">
      <dgm:prSet phldrT="[Text]"/>
      <dgm:spPr/>
      <dgm:t>
        <a:bodyPr/>
        <a:lstStyle/>
        <a:p>
          <a:r>
            <a:rPr lang="de-DE" b="1" dirty="0" smtClean="0"/>
            <a:t>Pivot ('Scharnier'):  Die 'Verbindungsstelle' zweier oder mehrerer Sätze, in der ein gemeinsamer ('</a:t>
          </a:r>
          <a:r>
            <a:rPr lang="de-DE" b="1" dirty="0" err="1" smtClean="0"/>
            <a:t>koreferentieller</a:t>
          </a:r>
          <a:r>
            <a:rPr lang="de-DE" b="1" dirty="0" smtClean="0"/>
            <a:t>') Referent (</a:t>
          </a:r>
          <a:r>
            <a:rPr lang="de-DE" b="1" dirty="0" smtClean="0">
              <a:sym typeface="Symbol"/>
            </a:rPr>
            <a:t></a:t>
          </a:r>
          <a:r>
            <a:rPr lang="de-DE" b="1" dirty="0" smtClean="0"/>
            <a:t>) </a:t>
          </a:r>
          <a:r>
            <a:rPr lang="de-DE" b="1" dirty="0" err="1" smtClean="0"/>
            <a:t>plaziert</a:t>
          </a:r>
          <a:r>
            <a:rPr lang="de-DE" b="1" dirty="0" smtClean="0"/>
            <a:t> ist (traditionell: Position der 'grammatischen' Subjekts):</a:t>
          </a:r>
          <a:endParaRPr lang="de-DE" dirty="0"/>
        </a:p>
      </dgm:t>
    </dgm:pt>
    <dgm:pt modelId="{6B8BE2DC-EAA7-4415-85AE-E2E686C8934E}" type="parTrans" cxnId="{89A5B430-0C1E-48FF-9901-C03149B9157A}">
      <dgm:prSet/>
      <dgm:spPr/>
      <dgm:t>
        <a:bodyPr/>
        <a:lstStyle/>
        <a:p>
          <a:endParaRPr lang="de-DE"/>
        </a:p>
      </dgm:t>
    </dgm:pt>
    <dgm:pt modelId="{F11F9B52-2010-4CFF-BBA4-B53055ADECF5}" type="sibTrans" cxnId="{89A5B430-0C1E-48FF-9901-C03149B9157A}">
      <dgm:prSet/>
      <dgm:spPr/>
      <dgm:t>
        <a:bodyPr/>
        <a:lstStyle/>
        <a:p>
          <a:endParaRPr lang="de-DE"/>
        </a:p>
      </dgm:t>
    </dgm:pt>
    <dgm:pt modelId="{9EBC1FC6-F428-469C-BB5D-21BCCC3FD82C}" type="pres">
      <dgm:prSet presAssocID="{EA5FE65C-3130-4883-B7D2-E0F678565242}" presName="diagram" presStyleCnt="0">
        <dgm:presLayoutVars>
          <dgm:dir/>
          <dgm:resizeHandles val="exact"/>
        </dgm:presLayoutVars>
      </dgm:prSet>
      <dgm:spPr/>
      <dgm:t>
        <a:bodyPr/>
        <a:lstStyle/>
        <a:p>
          <a:endParaRPr lang="de-DE"/>
        </a:p>
      </dgm:t>
    </dgm:pt>
    <dgm:pt modelId="{C837B4CC-F64E-424B-9745-289DF68F9F51}" type="pres">
      <dgm:prSet presAssocID="{539F9BD2-2A2C-44B3-8A93-358F8B2C2728}" presName="node" presStyleLbl="node1" presStyleIdx="0" presStyleCnt="2" custScaleX="109926" custScaleY="120971" custLinFactNeighborX="-41831">
        <dgm:presLayoutVars>
          <dgm:bulletEnabled val="1"/>
        </dgm:presLayoutVars>
      </dgm:prSet>
      <dgm:spPr/>
      <dgm:t>
        <a:bodyPr/>
        <a:lstStyle/>
        <a:p>
          <a:endParaRPr lang="de-DE"/>
        </a:p>
      </dgm:t>
    </dgm:pt>
    <dgm:pt modelId="{DB94C689-4643-4BEC-902E-A65D00CDAEDE}" type="pres">
      <dgm:prSet presAssocID="{62EFB5B3-9C61-4056-9FFD-05ACAFF7EAD9}" presName="sibTrans" presStyleCnt="0"/>
      <dgm:spPr/>
    </dgm:pt>
    <dgm:pt modelId="{5A17A32A-B115-4070-B1CA-A240A03BC270}" type="pres">
      <dgm:prSet presAssocID="{E59232F0-A77D-4AB4-BEE5-EE20BAF5BF36}" presName="node" presStyleLbl="node1" presStyleIdx="1" presStyleCnt="2" custScaleX="116494" custScaleY="120971" custLinFactNeighborX="41831">
        <dgm:presLayoutVars>
          <dgm:bulletEnabled val="1"/>
        </dgm:presLayoutVars>
      </dgm:prSet>
      <dgm:spPr/>
      <dgm:t>
        <a:bodyPr/>
        <a:lstStyle/>
        <a:p>
          <a:endParaRPr lang="de-DE"/>
        </a:p>
      </dgm:t>
    </dgm:pt>
  </dgm:ptLst>
  <dgm:cxnLst>
    <dgm:cxn modelId="{B17925D2-053A-41A3-BB57-8D4030CB33C0}" srcId="{EA5FE65C-3130-4883-B7D2-E0F678565242}" destId="{539F9BD2-2A2C-44B3-8A93-358F8B2C2728}" srcOrd="0" destOrd="0" parTransId="{007F2735-F48C-404F-80CB-D31D57B4CB18}" sibTransId="{62EFB5B3-9C61-4056-9FFD-05ACAFF7EAD9}"/>
    <dgm:cxn modelId="{520DA900-A4B0-492B-A602-E368FF872B59}" type="presOf" srcId="{E59232F0-A77D-4AB4-BEE5-EE20BAF5BF36}" destId="{5A17A32A-B115-4070-B1CA-A240A03BC270}" srcOrd="0" destOrd="0" presId="urn:microsoft.com/office/officeart/2005/8/layout/default#113"/>
    <dgm:cxn modelId="{89A5B430-0C1E-48FF-9901-C03149B9157A}" srcId="{EA5FE65C-3130-4883-B7D2-E0F678565242}" destId="{E59232F0-A77D-4AB4-BEE5-EE20BAF5BF36}" srcOrd="1" destOrd="0" parTransId="{6B8BE2DC-EAA7-4415-85AE-E2E686C8934E}" sibTransId="{F11F9B52-2010-4CFF-BBA4-B53055ADECF5}"/>
    <dgm:cxn modelId="{04E8373B-946F-4B71-8F6D-E91C0260A399}" type="presOf" srcId="{EA5FE65C-3130-4883-B7D2-E0F678565242}" destId="{9EBC1FC6-F428-469C-BB5D-21BCCC3FD82C}" srcOrd="0" destOrd="0" presId="urn:microsoft.com/office/officeart/2005/8/layout/default#113"/>
    <dgm:cxn modelId="{4C49FFEA-06A4-49CE-859E-58C01D363724}" type="presOf" srcId="{539F9BD2-2A2C-44B3-8A93-358F8B2C2728}" destId="{C837B4CC-F64E-424B-9745-289DF68F9F51}" srcOrd="0" destOrd="0" presId="urn:microsoft.com/office/officeart/2005/8/layout/default#113"/>
    <dgm:cxn modelId="{E18A3C73-5440-4EB2-B33E-082BEDF0BDA5}" type="presParOf" srcId="{9EBC1FC6-F428-469C-BB5D-21BCCC3FD82C}" destId="{C837B4CC-F64E-424B-9745-289DF68F9F51}" srcOrd="0" destOrd="0" presId="urn:microsoft.com/office/officeart/2005/8/layout/default#113"/>
    <dgm:cxn modelId="{E50D42D9-1554-4EED-A8E5-5C7997865A15}" type="presParOf" srcId="{9EBC1FC6-F428-469C-BB5D-21BCCC3FD82C}" destId="{DB94C689-4643-4BEC-902E-A65D00CDAEDE}" srcOrd="1" destOrd="0" presId="urn:microsoft.com/office/officeart/2005/8/layout/default#113"/>
    <dgm:cxn modelId="{DC0EE90C-CD0F-4307-9CA1-0D66E07DA47A}" type="presParOf" srcId="{9EBC1FC6-F428-469C-BB5D-21BCCC3FD82C}" destId="{5A17A32A-B115-4070-B1CA-A240A03BC270}" srcOrd="2" destOrd="0" presId="urn:microsoft.com/office/officeart/2005/8/layout/default#11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8.xml><?xml version="1.0" encoding="utf-8"?>
<dgm:dataModel xmlns:dgm="http://schemas.openxmlformats.org/drawingml/2006/diagram" xmlns:a="http://schemas.openxmlformats.org/drawingml/2006/main">
  <dgm:ptLst>
    <dgm:pt modelId="{8DE8E039-07A9-4EFD-8C97-70D1E55C07E2}" type="doc">
      <dgm:prSet loTypeId="urn:microsoft.com/office/officeart/2005/8/layout/default#114" loCatId="list" qsTypeId="urn:microsoft.com/office/officeart/2005/8/quickstyle/3d2" qsCatId="3D" csTypeId="urn:microsoft.com/office/officeart/2005/8/colors/accent1_2" csCatId="accent1" phldr="1"/>
      <dgm:spPr/>
      <dgm:t>
        <a:bodyPr/>
        <a:lstStyle/>
        <a:p>
          <a:endParaRPr lang="de-DE"/>
        </a:p>
      </dgm:t>
    </dgm:pt>
    <dgm:pt modelId="{4BE9A0D0-5DD2-44F3-BECF-B7C3C8AAFE56}">
      <dgm:prSet phldrT="[Text]" custT="1"/>
      <dgm:spPr/>
      <dgm:t>
        <a:bodyPr/>
        <a:lstStyle/>
        <a:p>
          <a:r>
            <a:rPr lang="de-DE" sz="2000" b="1" dirty="0" smtClean="0"/>
            <a:t>Sekundärer Kontext-</a:t>
          </a:r>
          <a:r>
            <a:rPr lang="de-DE" sz="2000" b="1" dirty="0" err="1" smtClean="0"/>
            <a:t>Bereich:Die</a:t>
          </a:r>
          <a:r>
            <a:rPr lang="de-DE" sz="2000" b="1" dirty="0" smtClean="0"/>
            <a:t> Selektion nach TRANS/INTRANS </a:t>
          </a:r>
          <a:r>
            <a:rPr lang="de-DE" sz="2000" b="1" i="1" dirty="0" smtClean="0"/>
            <a:t>kann</a:t>
          </a:r>
          <a:r>
            <a:rPr lang="de-DE" sz="2000" b="1" dirty="0" smtClean="0"/>
            <a:t> durch Parameter der Wissensebene (sprachlich e.g. Tempus/Aspekt/Modus) (mit)bestimmt werden, e.g.</a:t>
          </a:r>
          <a:endParaRPr lang="de-DE" sz="2000" dirty="0"/>
        </a:p>
      </dgm:t>
    </dgm:pt>
    <dgm:pt modelId="{19AC1720-A0FC-4EA5-9479-361C5A61C264}" type="parTrans" cxnId="{3DE02672-FD42-4DBF-BB05-8C85996151B4}">
      <dgm:prSet/>
      <dgm:spPr/>
      <dgm:t>
        <a:bodyPr/>
        <a:lstStyle/>
        <a:p>
          <a:endParaRPr lang="de-DE"/>
        </a:p>
      </dgm:t>
    </dgm:pt>
    <dgm:pt modelId="{9EC08CC0-6BE5-4F21-9BEC-E3225A3D9AB1}" type="sibTrans" cxnId="{3DE02672-FD42-4DBF-BB05-8C85996151B4}">
      <dgm:prSet/>
      <dgm:spPr/>
      <dgm:t>
        <a:bodyPr/>
        <a:lstStyle/>
        <a:p>
          <a:endParaRPr lang="de-DE"/>
        </a:p>
      </dgm:t>
    </dgm:pt>
    <dgm:pt modelId="{58764FB9-B55C-493D-98A1-5D9A046DF656}" type="pres">
      <dgm:prSet presAssocID="{8DE8E039-07A9-4EFD-8C97-70D1E55C07E2}" presName="diagram" presStyleCnt="0">
        <dgm:presLayoutVars>
          <dgm:dir/>
          <dgm:resizeHandles val="exact"/>
        </dgm:presLayoutVars>
      </dgm:prSet>
      <dgm:spPr/>
      <dgm:t>
        <a:bodyPr/>
        <a:lstStyle/>
        <a:p>
          <a:endParaRPr lang="de-DE"/>
        </a:p>
      </dgm:t>
    </dgm:pt>
    <dgm:pt modelId="{19EB473D-879E-4717-9B8D-B6ED6F8684E2}" type="pres">
      <dgm:prSet presAssocID="{4BE9A0D0-5DD2-44F3-BECF-B7C3C8AAFE56}" presName="node" presStyleLbl="node1" presStyleIdx="0" presStyleCnt="1" custScaleX="535449" custScaleY="113586">
        <dgm:presLayoutVars>
          <dgm:bulletEnabled val="1"/>
        </dgm:presLayoutVars>
      </dgm:prSet>
      <dgm:spPr/>
      <dgm:t>
        <a:bodyPr/>
        <a:lstStyle/>
        <a:p>
          <a:endParaRPr lang="de-DE"/>
        </a:p>
      </dgm:t>
    </dgm:pt>
  </dgm:ptLst>
  <dgm:cxnLst>
    <dgm:cxn modelId="{3DE02672-FD42-4DBF-BB05-8C85996151B4}" srcId="{8DE8E039-07A9-4EFD-8C97-70D1E55C07E2}" destId="{4BE9A0D0-5DD2-44F3-BECF-B7C3C8AAFE56}" srcOrd="0" destOrd="0" parTransId="{19AC1720-A0FC-4EA5-9479-361C5A61C264}" sibTransId="{9EC08CC0-6BE5-4F21-9BEC-E3225A3D9AB1}"/>
    <dgm:cxn modelId="{FE64675B-9285-45E2-9C45-B39F9EDEB93A}" type="presOf" srcId="{8DE8E039-07A9-4EFD-8C97-70D1E55C07E2}" destId="{58764FB9-B55C-493D-98A1-5D9A046DF656}" srcOrd="0" destOrd="0" presId="urn:microsoft.com/office/officeart/2005/8/layout/default#114"/>
    <dgm:cxn modelId="{4317B0A1-9FCC-416B-96AE-D5F39FC4B4A7}" type="presOf" srcId="{4BE9A0D0-5DD2-44F3-BECF-B7C3C8AAFE56}" destId="{19EB473D-879E-4717-9B8D-B6ED6F8684E2}" srcOrd="0" destOrd="0" presId="urn:microsoft.com/office/officeart/2005/8/layout/default#114"/>
    <dgm:cxn modelId="{F9705FFF-0F78-41C2-AC60-CD3BDD4899EA}" type="presParOf" srcId="{58764FB9-B55C-493D-98A1-5D9A046DF656}" destId="{19EB473D-879E-4717-9B8D-B6ED6F8684E2}" srcOrd="0" destOrd="0" presId="urn:microsoft.com/office/officeart/2005/8/layout/default#11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09.xml><?xml version="1.0" encoding="utf-8"?>
<dgm:dataModel xmlns:dgm="http://schemas.openxmlformats.org/drawingml/2006/diagram" xmlns:a="http://schemas.openxmlformats.org/drawingml/2006/main">
  <dgm:ptLst>
    <dgm:pt modelId="{5318A0CB-FA33-47E5-BF76-B337DA2BE15B}" type="doc">
      <dgm:prSet loTypeId="urn:microsoft.com/office/officeart/2005/8/layout/default#115" loCatId="list" qsTypeId="urn:microsoft.com/office/officeart/2005/8/quickstyle/3d2" qsCatId="3D" csTypeId="urn:microsoft.com/office/officeart/2005/8/colors/accent1_2" csCatId="accent1" phldr="1"/>
      <dgm:spPr/>
      <dgm:t>
        <a:bodyPr/>
        <a:lstStyle/>
        <a:p>
          <a:endParaRPr lang="de-DE"/>
        </a:p>
      </dgm:t>
    </dgm:pt>
    <dgm:pt modelId="{3FD809C7-B43D-408B-A159-B81D5CCC5DDA}">
      <dgm:prSet phldrT="[Text]"/>
      <dgm:spPr/>
      <dgm:t>
        <a:bodyPr/>
        <a:lstStyle/>
        <a:p>
          <a:r>
            <a:rPr lang="de-DE" b="1" dirty="0" smtClean="0"/>
            <a:t>Sofern die Sprache entsprechende </a:t>
          </a:r>
          <a:r>
            <a:rPr lang="de-DE" b="1" dirty="0" err="1" smtClean="0"/>
            <a:t>morphosyntaktische</a:t>
          </a:r>
          <a:r>
            <a:rPr lang="de-DE" b="1" dirty="0" smtClean="0"/>
            <a:t> Verfahren kennt, kann die Selektion von TRANS/INTRANS erhebliche Auswirkungen auf die Kodierung der zugeordneten, d.h. durch die </a:t>
          </a:r>
          <a:r>
            <a:rPr lang="de-DE" b="1" dirty="0" err="1" smtClean="0"/>
            <a:t>Relator</a:t>
          </a:r>
          <a:r>
            <a:rPr lang="de-DE" b="1" dirty="0" smtClean="0"/>
            <a:t> verbundenen referentiellen Einheiten haben, .e.g.:</a:t>
          </a:r>
          <a:endParaRPr lang="de-DE" dirty="0"/>
        </a:p>
      </dgm:t>
    </dgm:pt>
    <dgm:pt modelId="{48704AB7-B3F8-4CAA-8E60-97C0EA314FC6}" type="parTrans" cxnId="{A5A9AD4F-2E9C-4AFB-A6C2-32612AF27378}">
      <dgm:prSet/>
      <dgm:spPr/>
      <dgm:t>
        <a:bodyPr/>
        <a:lstStyle/>
        <a:p>
          <a:endParaRPr lang="de-DE"/>
        </a:p>
      </dgm:t>
    </dgm:pt>
    <dgm:pt modelId="{D6F0E6E9-68D9-463D-8E10-E4A0FC7BE5AA}" type="sibTrans" cxnId="{A5A9AD4F-2E9C-4AFB-A6C2-32612AF27378}">
      <dgm:prSet/>
      <dgm:spPr/>
      <dgm:t>
        <a:bodyPr/>
        <a:lstStyle/>
        <a:p>
          <a:endParaRPr lang="de-DE"/>
        </a:p>
      </dgm:t>
    </dgm:pt>
    <dgm:pt modelId="{DD88A590-BF65-46BA-9F59-315BC91D91B0}" type="pres">
      <dgm:prSet presAssocID="{5318A0CB-FA33-47E5-BF76-B337DA2BE15B}" presName="diagram" presStyleCnt="0">
        <dgm:presLayoutVars>
          <dgm:dir/>
          <dgm:resizeHandles val="exact"/>
        </dgm:presLayoutVars>
      </dgm:prSet>
      <dgm:spPr/>
      <dgm:t>
        <a:bodyPr/>
        <a:lstStyle/>
        <a:p>
          <a:endParaRPr lang="de-DE"/>
        </a:p>
      </dgm:t>
    </dgm:pt>
    <dgm:pt modelId="{178AA4D7-3181-43DE-80DF-1498CB225CA8}" type="pres">
      <dgm:prSet presAssocID="{3FD809C7-B43D-408B-A159-B81D5CCC5DDA}" presName="node" presStyleLbl="node1" presStyleIdx="0" presStyleCnt="1" custScaleX="326206">
        <dgm:presLayoutVars>
          <dgm:bulletEnabled val="1"/>
        </dgm:presLayoutVars>
      </dgm:prSet>
      <dgm:spPr/>
      <dgm:t>
        <a:bodyPr/>
        <a:lstStyle/>
        <a:p>
          <a:endParaRPr lang="de-DE"/>
        </a:p>
      </dgm:t>
    </dgm:pt>
  </dgm:ptLst>
  <dgm:cxnLst>
    <dgm:cxn modelId="{0C68646C-82C7-4DB6-8686-0A70823B1BF5}" type="presOf" srcId="{3FD809C7-B43D-408B-A159-B81D5CCC5DDA}" destId="{178AA4D7-3181-43DE-80DF-1498CB225CA8}" srcOrd="0" destOrd="0" presId="urn:microsoft.com/office/officeart/2005/8/layout/default#115"/>
    <dgm:cxn modelId="{A5A9AD4F-2E9C-4AFB-A6C2-32612AF27378}" srcId="{5318A0CB-FA33-47E5-BF76-B337DA2BE15B}" destId="{3FD809C7-B43D-408B-A159-B81D5CCC5DDA}" srcOrd="0" destOrd="0" parTransId="{48704AB7-B3F8-4CAA-8E60-97C0EA314FC6}" sibTransId="{D6F0E6E9-68D9-463D-8E10-E4A0FC7BE5AA}"/>
    <dgm:cxn modelId="{3A34E36D-1653-48A5-87DE-EED8BE1B0F1B}" type="presOf" srcId="{5318A0CB-FA33-47E5-BF76-B337DA2BE15B}" destId="{DD88A590-BF65-46BA-9F59-315BC91D91B0}" srcOrd="0" destOrd="0" presId="urn:microsoft.com/office/officeart/2005/8/layout/default#115"/>
    <dgm:cxn modelId="{A6BBE3D9-A42D-4917-A7F4-03A0BB940537}" type="presParOf" srcId="{DD88A590-BF65-46BA-9F59-315BC91D91B0}" destId="{178AA4D7-3181-43DE-80DF-1498CB225CA8}" srcOrd="0" destOrd="0" presId="urn:microsoft.com/office/officeart/2005/8/layout/default#11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A5AB3106-34F2-45D8-B16E-E471AD40AC62}" type="doc">
      <dgm:prSet loTypeId="urn:microsoft.com/office/officeart/2005/8/layout/chevron2" loCatId="list" qsTypeId="urn:microsoft.com/office/officeart/2005/8/quickstyle/3d2" qsCatId="3D" csTypeId="urn:microsoft.com/office/officeart/2005/8/colors/accent1_2" csCatId="accent1" phldr="1"/>
      <dgm:spPr/>
      <dgm:t>
        <a:bodyPr/>
        <a:lstStyle/>
        <a:p>
          <a:endParaRPr lang="de-DE"/>
        </a:p>
      </dgm:t>
    </dgm:pt>
    <dgm:pt modelId="{49527195-1FB6-4628-93A2-8BBB686B3368}">
      <dgm:prSet phldrT="[Text]" phldr="1"/>
      <dgm:spPr/>
      <dgm:t>
        <a:bodyPr/>
        <a:lstStyle/>
        <a:p>
          <a:endParaRPr lang="de-DE" dirty="0"/>
        </a:p>
      </dgm:t>
    </dgm:pt>
    <dgm:pt modelId="{A6AA5AFE-3CD6-4B54-98EA-2315F51B019A}" type="parTrans" cxnId="{A9F78CB3-D285-4567-BFC1-E474DCFCE6BF}">
      <dgm:prSet/>
      <dgm:spPr/>
      <dgm:t>
        <a:bodyPr/>
        <a:lstStyle/>
        <a:p>
          <a:endParaRPr lang="de-DE"/>
        </a:p>
      </dgm:t>
    </dgm:pt>
    <dgm:pt modelId="{179700B6-19A7-4B70-B0A7-E513B3EA8C3B}" type="sibTrans" cxnId="{A9F78CB3-D285-4567-BFC1-E474DCFCE6BF}">
      <dgm:prSet/>
      <dgm:spPr/>
      <dgm:t>
        <a:bodyPr/>
        <a:lstStyle/>
        <a:p>
          <a:endParaRPr lang="de-DE"/>
        </a:p>
      </dgm:t>
    </dgm:pt>
    <dgm:pt modelId="{74E092E0-94F6-4FDA-BEDE-A5431F3CC23E}">
      <dgm:prSet phldrT="[Text]"/>
      <dgm:spPr/>
      <dgm:t>
        <a:bodyPr/>
        <a:lstStyle/>
        <a:p>
          <a:r>
            <a:rPr lang="de-DE" b="1" dirty="0" smtClean="0"/>
            <a:t>Gestaltverzerrende Elemente ('Morpheme') können fusionieren (verschmelzen). Die sich ergebenden verzerrenden Einheiten sind dann </a:t>
          </a:r>
          <a:r>
            <a:rPr lang="de-DE" b="1" i="1" dirty="0" err="1" smtClean="0"/>
            <a:t>polyfunktional</a:t>
          </a:r>
          <a:r>
            <a:rPr lang="de-DE" b="1" dirty="0" smtClean="0"/>
            <a:t>.</a:t>
          </a:r>
          <a:endParaRPr lang="de-DE" dirty="0"/>
        </a:p>
      </dgm:t>
    </dgm:pt>
    <dgm:pt modelId="{B9BB1CCD-BC95-4020-9688-9FC45E892938}" type="parTrans" cxnId="{29A305C8-2218-41AA-8497-34E41974EFD7}">
      <dgm:prSet/>
      <dgm:spPr/>
      <dgm:t>
        <a:bodyPr/>
        <a:lstStyle/>
        <a:p>
          <a:endParaRPr lang="de-DE"/>
        </a:p>
      </dgm:t>
    </dgm:pt>
    <dgm:pt modelId="{3BC8ACE1-4ACA-488C-A022-BEB24A795791}" type="sibTrans" cxnId="{29A305C8-2218-41AA-8497-34E41974EFD7}">
      <dgm:prSet/>
      <dgm:spPr/>
      <dgm:t>
        <a:bodyPr/>
        <a:lstStyle/>
        <a:p>
          <a:endParaRPr lang="de-DE"/>
        </a:p>
      </dgm:t>
    </dgm:pt>
    <dgm:pt modelId="{0A848125-6110-4E2D-A02F-FEC9BEFAEB88}">
      <dgm:prSet phldrT="[Text]" phldr="1"/>
      <dgm:spPr/>
      <dgm:t>
        <a:bodyPr/>
        <a:lstStyle/>
        <a:p>
          <a:endParaRPr lang="de-DE" dirty="0"/>
        </a:p>
      </dgm:t>
    </dgm:pt>
    <dgm:pt modelId="{2622AA2D-E556-446D-A03A-1CB07BDE9348}" type="parTrans" cxnId="{61791C6E-FB1F-4220-B81F-08A9AFAFFF71}">
      <dgm:prSet/>
      <dgm:spPr/>
      <dgm:t>
        <a:bodyPr/>
        <a:lstStyle/>
        <a:p>
          <a:endParaRPr lang="de-DE"/>
        </a:p>
      </dgm:t>
    </dgm:pt>
    <dgm:pt modelId="{71D1648F-4CF6-4963-B5F6-0DC0077F6F72}" type="sibTrans" cxnId="{61791C6E-FB1F-4220-B81F-08A9AFAFFF71}">
      <dgm:prSet/>
      <dgm:spPr/>
      <dgm:t>
        <a:bodyPr/>
        <a:lstStyle/>
        <a:p>
          <a:endParaRPr lang="de-DE"/>
        </a:p>
      </dgm:t>
    </dgm:pt>
    <dgm:pt modelId="{96798EC8-3EBA-44A8-BA17-71667867C4D8}">
      <dgm:prSet phldrT="[Text]"/>
      <dgm:spPr/>
      <dgm:t>
        <a:bodyPr/>
        <a:lstStyle/>
        <a:p>
          <a:r>
            <a:rPr lang="de-DE" b="1" dirty="0" smtClean="0"/>
            <a:t>Sprachen, die massiv mit </a:t>
          </a:r>
          <a:r>
            <a:rPr lang="de-DE" b="1" dirty="0" err="1" smtClean="0"/>
            <a:t>polyfunktionalen</a:t>
          </a:r>
          <a:r>
            <a:rPr lang="de-DE" b="1" dirty="0" smtClean="0"/>
            <a:t>, gestaltverzerrenden Elementen arbeiten, heißen:</a:t>
          </a:r>
          <a:endParaRPr lang="de-DE" dirty="0"/>
        </a:p>
      </dgm:t>
    </dgm:pt>
    <dgm:pt modelId="{F889715F-D7E6-42ED-A56C-C8DC9EA96910}" type="parTrans" cxnId="{9AC96809-CB56-4C4B-9769-852EE6D3524A}">
      <dgm:prSet/>
      <dgm:spPr/>
      <dgm:t>
        <a:bodyPr/>
        <a:lstStyle/>
        <a:p>
          <a:endParaRPr lang="de-DE"/>
        </a:p>
      </dgm:t>
    </dgm:pt>
    <dgm:pt modelId="{BE104A67-FCAB-4347-A00F-7B0388AF4578}" type="sibTrans" cxnId="{9AC96809-CB56-4C4B-9769-852EE6D3524A}">
      <dgm:prSet/>
      <dgm:spPr/>
      <dgm:t>
        <a:bodyPr/>
        <a:lstStyle/>
        <a:p>
          <a:endParaRPr lang="de-DE"/>
        </a:p>
      </dgm:t>
    </dgm:pt>
    <dgm:pt modelId="{C45A284B-C97F-4C9E-ADBD-1D34ECDAEEB3}">
      <dgm:prSet phldrT="[Text]" phldr="1"/>
      <dgm:spPr/>
      <dgm:t>
        <a:bodyPr/>
        <a:lstStyle/>
        <a:p>
          <a:endParaRPr lang="de-DE" dirty="0"/>
        </a:p>
      </dgm:t>
    </dgm:pt>
    <dgm:pt modelId="{07EB78F4-8EFA-4BB5-A9DC-9C7297151521}" type="parTrans" cxnId="{CBDA3EC6-0F14-4F0D-B197-2BDDC4A3DE94}">
      <dgm:prSet/>
      <dgm:spPr/>
      <dgm:t>
        <a:bodyPr/>
        <a:lstStyle/>
        <a:p>
          <a:endParaRPr lang="de-DE"/>
        </a:p>
      </dgm:t>
    </dgm:pt>
    <dgm:pt modelId="{68BC0B49-11A5-4CFA-8E72-A526A24CA442}" type="sibTrans" cxnId="{CBDA3EC6-0F14-4F0D-B197-2BDDC4A3DE94}">
      <dgm:prSet/>
      <dgm:spPr/>
      <dgm:t>
        <a:bodyPr/>
        <a:lstStyle/>
        <a:p>
          <a:endParaRPr lang="de-DE"/>
        </a:p>
      </dgm:t>
    </dgm:pt>
    <dgm:pt modelId="{9BE7D14C-8976-461B-B461-2B06102693D2}">
      <dgm:prSet phldrT="[Text]"/>
      <dgm:spPr/>
      <dgm:t>
        <a:bodyPr/>
        <a:lstStyle/>
        <a:p>
          <a:r>
            <a:rPr lang="de-DE" b="1" smtClean="0"/>
            <a:t>flektierende Sprachen oder [bisweilen]: </a:t>
          </a:r>
          <a:r>
            <a:rPr lang="de-DE" b="1" i="1" smtClean="0"/>
            <a:t>fusional language</a:t>
          </a:r>
          <a:r>
            <a:rPr lang="de-DE" b="1" smtClean="0"/>
            <a:t> </a:t>
          </a:r>
          <a:endParaRPr lang="de-DE" dirty="0"/>
        </a:p>
      </dgm:t>
    </dgm:pt>
    <dgm:pt modelId="{E7DDC7B2-66AE-45E3-8E15-E73072A31FAB}" type="parTrans" cxnId="{C97DEB52-AA7A-4AC0-A3AA-18155C382078}">
      <dgm:prSet/>
      <dgm:spPr/>
      <dgm:t>
        <a:bodyPr/>
        <a:lstStyle/>
        <a:p>
          <a:endParaRPr lang="de-DE"/>
        </a:p>
      </dgm:t>
    </dgm:pt>
    <dgm:pt modelId="{F2B66D04-0529-4804-82E3-7C80744052D2}" type="sibTrans" cxnId="{C97DEB52-AA7A-4AC0-A3AA-18155C382078}">
      <dgm:prSet/>
      <dgm:spPr/>
      <dgm:t>
        <a:bodyPr/>
        <a:lstStyle/>
        <a:p>
          <a:endParaRPr lang="de-DE"/>
        </a:p>
      </dgm:t>
    </dgm:pt>
    <dgm:pt modelId="{8ECFC303-DCF6-4480-94FC-C0C243F5EA7F}" type="pres">
      <dgm:prSet presAssocID="{A5AB3106-34F2-45D8-B16E-E471AD40AC62}" presName="linearFlow" presStyleCnt="0">
        <dgm:presLayoutVars>
          <dgm:dir/>
          <dgm:animLvl val="lvl"/>
          <dgm:resizeHandles val="exact"/>
        </dgm:presLayoutVars>
      </dgm:prSet>
      <dgm:spPr/>
      <dgm:t>
        <a:bodyPr/>
        <a:lstStyle/>
        <a:p>
          <a:endParaRPr lang="de-DE"/>
        </a:p>
      </dgm:t>
    </dgm:pt>
    <dgm:pt modelId="{32D2414C-73BE-44EC-BBC2-A7D19C21665E}" type="pres">
      <dgm:prSet presAssocID="{49527195-1FB6-4628-93A2-8BBB686B3368}" presName="composite" presStyleCnt="0"/>
      <dgm:spPr/>
      <dgm:t>
        <a:bodyPr/>
        <a:lstStyle/>
        <a:p>
          <a:endParaRPr lang="de-DE"/>
        </a:p>
      </dgm:t>
    </dgm:pt>
    <dgm:pt modelId="{4C7D65AE-242B-426C-8596-4863C9DDF549}" type="pres">
      <dgm:prSet presAssocID="{49527195-1FB6-4628-93A2-8BBB686B3368}" presName="parentText" presStyleLbl="alignNode1" presStyleIdx="0" presStyleCnt="3">
        <dgm:presLayoutVars>
          <dgm:chMax val="1"/>
          <dgm:bulletEnabled val="1"/>
        </dgm:presLayoutVars>
      </dgm:prSet>
      <dgm:spPr/>
      <dgm:t>
        <a:bodyPr/>
        <a:lstStyle/>
        <a:p>
          <a:endParaRPr lang="de-DE"/>
        </a:p>
      </dgm:t>
    </dgm:pt>
    <dgm:pt modelId="{CB1CB6D3-27AA-456D-97CA-3AF4968B51CA}" type="pres">
      <dgm:prSet presAssocID="{49527195-1FB6-4628-93A2-8BBB686B3368}" presName="descendantText" presStyleLbl="alignAcc1" presStyleIdx="0" presStyleCnt="3">
        <dgm:presLayoutVars>
          <dgm:bulletEnabled val="1"/>
        </dgm:presLayoutVars>
      </dgm:prSet>
      <dgm:spPr/>
      <dgm:t>
        <a:bodyPr/>
        <a:lstStyle/>
        <a:p>
          <a:endParaRPr lang="de-DE"/>
        </a:p>
      </dgm:t>
    </dgm:pt>
    <dgm:pt modelId="{4A9A3510-9FB6-462F-9CB8-9AB3B8C27F29}" type="pres">
      <dgm:prSet presAssocID="{179700B6-19A7-4B70-B0A7-E513B3EA8C3B}" presName="sp" presStyleCnt="0"/>
      <dgm:spPr/>
      <dgm:t>
        <a:bodyPr/>
        <a:lstStyle/>
        <a:p>
          <a:endParaRPr lang="de-DE"/>
        </a:p>
      </dgm:t>
    </dgm:pt>
    <dgm:pt modelId="{A6D6C7DD-8B47-4F7A-902F-14607BB7F2F4}" type="pres">
      <dgm:prSet presAssocID="{0A848125-6110-4E2D-A02F-FEC9BEFAEB88}" presName="composite" presStyleCnt="0"/>
      <dgm:spPr/>
      <dgm:t>
        <a:bodyPr/>
        <a:lstStyle/>
        <a:p>
          <a:endParaRPr lang="de-DE"/>
        </a:p>
      </dgm:t>
    </dgm:pt>
    <dgm:pt modelId="{8DAA310B-FC59-4690-A48E-A2F451A25E8B}" type="pres">
      <dgm:prSet presAssocID="{0A848125-6110-4E2D-A02F-FEC9BEFAEB88}" presName="parentText" presStyleLbl="alignNode1" presStyleIdx="1" presStyleCnt="3">
        <dgm:presLayoutVars>
          <dgm:chMax val="1"/>
          <dgm:bulletEnabled val="1"/>
        </dgm:presLayoutVars>
      </dgm:prSet>
      <dgm:spPr/>
      <dgm:t>
        <a:bodyPr/>
        <a:lstStyle/>
        <a:p>
          <a:endParaRPr lang="de-DE"/>
        </a:p>
      </dgm:t>
    </dgm:pt>
    <dgm:pt modelId="{D8864862-B35E-4D1C-8108-E408FA62793A}" type="pres">
      <dgm:prSet presAssocID="{0A848125-6110-4E2D-A02F-FEC9BEFAEB88}" presName="descendantText" presStyleLbl="alignAcc1" presStyleIdx="1" presStyleCnt="3">
        <dgm:presLayoutVars>
          <dgm:bulletEnabled val="1"/>
        </dgm:presLayoutVars>
      </dgm:prSet>
      <dgm:spPr/>
      <dgm:t>
        <a:bodyPr/>
        <a:lstStyle/>
        <a:p>
          <a:endParaRPr lang="de-DE"/>
        </a:p>
      </dgm:t>
    </dgm:pt>
    <dgm:pt modelId="{951E82A9-C53D-47A2-81F1-8647B4AA9C5B}" type="pres">
      <dgm:prSet presAssocID="{71D1648F-4CF6-4963-B5F6-0DC0077F6F72}" presName="sp" presStyleCnt="0"/>
      <dgm:spPr/>
      <dgm:t>
        <a:bodyPr/>
        <a:lstStyle/>
        <a:p>
          <a:endParaRPr lang="de-DE"/>
        </a:p>
      </dgm:t>
    </dgm:pt>
    <dgm:pt modelId="{F2C12626-846E-48F6-A4EA-5C12E47A7FA1}" type="pres">
      <dgm:prSet presAssocID="{C45A284B-C97F-4C9E-ADBD-1D34ECDAEEB3}" presName="composite" presStyleCnt="0"/>
      <dgm:spPr/>
      <dgm:t>
        <a:bodyPr/>
        <a:lstStyle/>
        <a:p>
          <a:endParaRPr lang="de-DE"/>
        </a:p>
      </dgm:t>
    </dgm:pt>
    <dgm:pt modelId="{48A32535-642C-4607-897C-147D0D982BE7}" type="pres">
      <dgm:prSet presAssocID="{C45A284B-C97F-4C9E-ADBD-1D34ECDAEEB3}" presName="parentText" presStyleLbl="alignNode1" presStyleIdx="2" presStyleCnt="3">
        <dgm:presLayoutVars>
          <dgm:chMax val="1"/>
          <dgm:bulletEnabled val="1"/>
        </dgm:presLayoutVars>
      </dgm:prSet>
      <dgm:spPr/>
      <dgm:t>
        <a:bodyPr/>
        <a:lstStyle/>
        <a:p>
          <a:endParaRPr lang="de-DE"/>
        </a:p>
      </dgm:t>
    </dgm:pt>
    <dgm:pt modelId="{98866042-876D-4D31-9BEE-01736FD98A6A}" type="pres">
      <dgm:prSet presAssocID="{C45A284B-C97F-4C9E-ADBD-1D34ECDAEEB3}" presName="descendantText" presStyleLbl="alignAcc1" presStyleIdx="2" presStyleCnt="3">
        <dgm:presLayoutVars>
          <dgm:bulletEnabled val="1"/>
        </dgm:presLayoutVars>
      </dgm:prSet>
      <dgm:spPr/>
      <dgm:t>
        <a:bodyPr/>
        <a:lstStyle/>
        <a:p>
          <a:endParaRPr lang="de-DE"/>
        </a:p>
      </dgm:t>
    </dgm:pt>
  </dgm:ptLst>
  <dgm:cxnLst>
    <dgm:cxn modelId="{27F3C2C9-BBE4-411C-9F7A-4221A03C12EF}" type="presOf" srcId="{0A848125-6110-4E2D-A02F-FEC9BEFAEB88}" destId="{8DAA310B-FC59-4690-A48E-A2F451A25E8B}" srcOrd="0" destOrd="0" presId="urn:microsoft.com/office/officeart/2005/8/layout/chevron2"/>
    <dgm:cxn modelId="{3A6A0CC6-EBEF-498D-B968-6725A0507C9C}" type="presOf" srcId="{9BE7D14C-8976-461B-B461-2B06102693D2}" destId="{98866042-876D-4D31-9BEE-01736FD98A6A}" srcOrd="0" destOrd="0" presId="urn:microsoft.com/office/officeart/2005/8/layout/chevron2"/>
    <dgm:cxn modelId="{3BE62FD5-362F-461C-A518-0D07167F9FD6}" type="presOf" srcId="{A5AB3106-34F2-45D8-B16E-E471AD40AC62}" destId="{8ECFC303-DCF6-4480-94FC-C0C243F5EA7F}" srcOrd="0" destOrd="0" presId="urn:microsoft.com/office/officeart/2005/8/layout/chevron2"/>
    <dgm:cxn modelId="{A9F78CB3-D285-4567-BFC1-E474DCFCE6BF}" srcId="{A5AB3106-34F2-45D8-B16E-E471AD40AC62}" destId="{49527195-1FB6-4628-93A2-8BBB686B3368}" srcOrd="0" destOrd="0" parTransId="{A6AA5AFE-3CD6-4B54-98EA-2315F51B019A}" sibTransId="{179700B6-19A7-4B70-B0A7-E513B3EA8C3B}"/>
    <dgm:cxn modelId="{C97DEB52-AA7A-4AC0-A3AA-18155C382078}" srcId="{C45A284B-C97F-4C9E-ADBD-1D34ECDAEEB3}" destId="{9BE7D14C-8976-461B-B461-2B06102693D2}" srcOrd="0" destOrd="0" parTransId="{E7DDC7B2-66AE-45E3-8E15-E73072A31FAB}" sibTransId="{F2B66D04-0529-4804-82E3-7C80744052D2}"/>
    <dgm:cxn modelId="{CBDA3EC6-0F14-4F0D-B197-2BDDC4A3DE94}" srcId="{A5AB3106-34F2-45D8-B16E-E471AD40AC62}" destId="{C45A284B-C97F-4C9E-ADBD-1D34ECDAEEB3}" srcOrd="2" destOrd="0" parTransId="{07EB78F4-8EFA-4BB5-A9DC-9C7297151521}" sibTransId="{68BC0B49-11A5-4CFA-8E72-A526A24CA442}"/>
    <dgm:cxn modelId="{1BBBAB23-239D-4584-9B4B-1A00FDF851B8}" type="presOf" srcId="{C45A284B-C97F-4C9E-ADBD-1D34ECDAEEB3}" destId="{48A32535-642C-4607-897C-147D0D982BE7}" srcOrd="0" destOrd="0" presId="urn:microsoft.com/office/officeart/2005/8/layout/chevron2"/>
    <dgm:cxn modelId="{14EC9BB9-A3BB-481F-89E3-D59F95281421}" type="presOf" srcId="{74E092E0-94F6-4FDA-BEDE-A5431F3CC23E}" destId="{CB1CB6D3-27AA-456D-97CA-3AF4968B51CA}" srcOrd="0" destOrd="0" presId="urn:microsoft.com/office/officeart/2005/8/layout/chevron2"/>
    <dgm:cxn modelId="{9AC96809-CB56-4C4B-9769-852EE6D3524A}" srcId="{0A848125-6110-4E2D-A02F-FEC9BEFAEB88}" destId="{96798EC8-3EBA-44A8-BA17-71667867C4D8}" srcOrd="0" destOrd="0" parTransId="{F889715F-D7E6-42ED-A56C-C8DC9EA96910}" sibTransId="{BE104A67-FCAB-4347-A00F-7B0388AF4578}"/>
    <dgm:cxn modelId="{61791C6E-FB1F-4220-B81F-08A9AFAFFF71}" srcId="{A5AB3106-34F2-45D8-B16E-E471AD40AC62}" destId="{0A848125-6110-4E2D-A02F-FEC9BEFAEB88}" srcOrd="1" destOrd="0" parTransId="{2622AA2D-E556-446D-A03A-1CB07BDE9348}" sibTransId="{71D1648F-4CF6-4963-B5F6-0DC0077F6F72}"/>
    <dgm:cxn modelId="{B46270AF-5458-437F-91E5-57A15251A15F}" type="presOf" srcId="{49527195-1FB6-4628-93A2-8BBB686B3368}" destId="{4C7D65AE-242B-426C-8596-4863C9DDF549}" srcOrd="0" destOrd="0" presId="urn:microsoft.com/office/officeart/2005/8/layout/chevron2"/>
    <dgm:cxn modelId="{9A22E2CB-54CF-440E-9DA9-1032E2FB791C}" type="presOf" srcId="{96798EC8-3EBA-44A8-BA17-71667867C4D8}" destId="{D8864862-B35E-4D1C-8108-E408FA62793A}" srcOrd="0" destOrd="0" presId="urn:microsoft.com/office/officeart/2005/8/layout/chevron2"/>
    <dgm:cxn modelId="{29A305C8-2218-41AA-8497-34E41974EFD7}" srcId="{49527195-1FB6-4628-93A2-8BBB686B3368}" destId="{74E092E0-94F6-4FDA-BEDE-A5431F3CC23E}" srcOrd="0" destOrd="0" parTransId="{B9BB1CCD-BC95-4020-9688-9FC45E892938}" sibTransId="{3BC8ACE1-4ACA-488C-A022-BEB24A795791}"/>
    <dgm:cxn modelId="{6236E7A0-565E-43BE-A967-0FDE927F25C2}" type="presParOf" srcId="{8ECFC303-DCF6-4480-94FC-C0C243F5EA7F}" destId="{32D2414C-73BE-44EC-BBC2-A7D19C21665E}" srcOrd="0" destOrd="0" presId="urn:microsoft.com/office/officeart/2005/8/layout/chevron2"/>
    <dgm:cxn modelId="{93FF2373-41E8-482C-9F97-8212445F4DB6}" type="presParOf" srcId="{32D2414C-73BE-44EC-BBC2-A7D19C21665E}" destId="{4C7D65AE-242B-426C-8596-4863C9DDF549}" srcOrd="0" destOrd="0" presId="urn:microsoft.com/office/officeart/2005/8/layout/chevron2"/>
    <dgm:cxn modelId="{07C61D4D-154E-4948-B07F-58F2922EC096}" type="presParOf" srcId="{32D2414C-73BE-44EC-BBC2-A7D19C21665E}" destId="{CB1CB6D3-27AA-456D-97CA-3AF4968B51CA}" srcOrd="1" destOrd="0" presId="urn:microsoft.com/office/officeart/2005/8/layout/chevron2"/>
    <dgm:cxn modelId="{5908021A-5D2A-4728-A8FF-B1C9B71D2D83}" type="presParOf" srcId="{8ECFC303-DCF6-4480-94FC-C0C243F5EA7F}" destId="{4A9A3510-9FB6-462F-9CB8-9AB3B8C27F29}" srcOrd="1" destOrd="0" presId="urn:microsoft.com/office/officeart/2005/8/layout/chevron2"/>
    <dgm:cxn modelId="{7567D261-C8E0-4B02-A97F-E7ED7604798A}" type="presParOf" srcId="{8ECFC303-DCF6-4480-94FC-C0C243F5EA7F}" destId="{A6D6C7DD-8B47-4F7A-902F-14607BB7F2F4}" srcOrd="2" destOrd="0" presId="urn:microsoft.com/office/officeart/2005/8/layout/chevron2"/>
    <dgm:cxn modelId="{2B83B493-F301-47AB-85E6-9F4969A554B3}" type="presParOf" srcId="{A6D6C7DD-8B47-4F7A-902F-14607BB7F2F4}" destId="{8DAA310B-FC59-4690-A48E-A2F451A25E8B}" srcOrd="0" destOrd="0" presId="urn:microsoft.com/office/officeart/2005/8/layout/chevron2"/>
    <dgm:cxn modelId="{5620A68D-71D1-4D1A-B164-B67978C324B5}" type="presParOf" srcId="{A6D6C7DD-8B47-4F7A-902F-14607BB7F2F4}" destId="{D8864862-B35E-4D1C-8108-E408FA62793A}" srcOrd="1" destOrd="0" presId="urn:microsoft.com/office/officeart/2005/8/layout/chevron2"/>
    <dgm:cxn modelId="{C338D4A5-6CCB-4BFB-952A-38D33621EA16}" type="presParOf" srcId="{8ECFC303-DCF6-4480-94FC-C0C243F5EA7F}" destId="{951E82A9-C53D-47A2-81F1-8647B4AA9C5B}" srcOrd="3" destOrd="0" presId="urn:microsoft.com/office/officeart/2005/8/layout/chevron2"/>
    <dgm:cxn modelId="{585C538E-B5F5-4384-9A5F-F51A595C751A}" type="presParOf" srcId="{8ECFC303-DCF6-4480-94FC-C0C243F5EA7F}" destId="{F2C12626-846E-48F6-A4EA-5C12E47A7FA1}" srcOrd="4" destOrd="0" presId="urn:microsoft.com/office/officeart/2005/8/layout/chevron2"/>
    <dgm:cxn modelId="{0A08F091-96C0-4489-B2F4-8BF6B1BEFD10}" type="presParOf" srcId="{F2C12626-846E-48F6-A4EA-5C12E47A7FA1}" destId="{48A32535-642C-4607-897C-147D0D982BE7}" srcOrd="0" destOrd="0" presId="urn:microsoft.com/office/officeart/2005/8/layout/chevron2"/>
    <dgm:cxn modelId="{70D19A92-2568-4ECE-9585-D0B72D38F7FE}" type="presParOf" srcId="{F2C12626-846E-48F6-A4EA-5C12E47A7FA1}" destId="{98866042-876D-4D31-9BEE-01736FD98A6A}"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0.xml><?xml version="1.0" encoding="utf-8"?>
<dgm:dataModel xmlns:dgm="http://schemas.openxmlformats.org/drawingml/2006/diagram" xmlns:a="http://schemas.openxmlformats.org/drawingml/2006/main">
  <dgm:ptLst>
    <dgm:pt modelId="{AC8E67D3-9D57-4B31-90C0-E753A8F614DE}" type="doc">
      <dgm:prSet loTypeId="urn:microsoft.com/office/officeart/2005/8/layout/default#116" loCatId="list" qsTypeId="urn:microsoft.com/office/officeart/2005/8/quickstyle/3d2" qsCatId="3D" csTypeId="urn:microsoft.com/office/officeart/2005/8/colors/accent1_2" csCatId="accent1" phldr="1"/>
      <dgm:spPr/>
      <dgm:t>
        <a:bodyPr/>
        <a:lstStyle/>
        <a:p>
          <a:endParaRPr lang="de-DE"/>
        </a:p>
      </dgm:t>
    </dgm:pt>
    <dgm:pt modelId="{9F19B423-A786-49E7-AFEE-622748755565}">
      <dgm:prSet phldrT="[Text]"/>
      <dgm:spPr/>
      <dgm:t>
        <a:bodyPr/>
        <a:lstStyle/>
        <a:p>
          <a:r>
            <a:rPr lang="de-DE" b="1" dirty="0" smtClean="0"/>
            <a:t>AUX-Selektion:</a:t>
          </a:r>
          <a:endParaRPr lang="de-DE" dirty="0"/>
        </a:p>
      </dgm:t>
    </dgm:pt>
    <dgm:pt modelId="{00788D46-2B34-4B63-8E21-ED1DBAB3CBE7}" type="parTrans" cxnId="{C2ECA62F-5894-4F7A-921A-CCAB453F47BA}">
      <dgm:prSet/>
      <dgm:spPr/>
      <dgm:t>
        <a:bodyPr/>
        <a:lstStyle/>
        <a:p>
          <a:endParaRPr lang="de-DE"/>
        </a:p>
      </dgm:t>
    </dgm:pt>
    <dgm:pt modelId="{5A3134A5-AB04-4ABB-8196-DBB023648F51}" type="sibTrans" cxnId="{C2ECA62F-5894-4F7A-921A-CCAB453F47BA}">
      <dgm:prSet/>
      <dgm:spPr/>
      <dgm:t>
        <a:bodyPr/>
        <a:lstStyle/>
        <a:p>
          <a:endParaRPr lang="de-DE"/>
        </a:p>
      </dgm:t>
    </dgm:pt>
    <dgm:pt modelId="{9D0D7ACD-B081-4C46-8E9F-905B64BC0183}" type="pres">
      <dgm:prSet presAssocID="{AC8E67D3-9D57-4B31-90C0-E753A8F614DE}" presName="diagram" presStyleCnt="0">
        <dgm:presLayoutVars>
          <dgm:dir/>
          <dgm:resizeHandles val="exact"/>
        </dgm:presLayoutVars>
      </dgm:prSet>
      <dgm:spPr/>
      <dgm:t>
        <a:bodyPr/>
        <a:lstStyle/>
        <a:p>
          <a:endParaRPr lang="de-DE"/>
        </a:p>
      </dgm:t>
    </dgm:pt>
    <dgm:pt modelId="{89D1F819-4A9A-446A-BF98-3E83F3C92A61}" type="pres">
      <dgm:prSet presAssocID="{9F19B423-A786-49E7-AFEE-622748755565}" presName="node" presStyleLbl="node1" presStyleIdx="0" presStyleCnt="1" custScaleX="300073">
        <dgm:presLayoutVars>
          <dgm:bulletEnabled val="1"/>
        </dgm:presLayoutVars>
      </dgm:prSet>
      <dgm:spPr/>
      <dgm:t>
        <a:bodyPr/>
        <a:lstStyle/>
        <a:p>
          <a:endParaRPr lang="de-DE"/>
        </a:p>
      </dgm:t>
    </dgm:pt>
  </dgm:ptLst>
  <dgm:cxnLst>
    <dgm:cxn modelId="{0ADA1F97-C231-453E-B36B-2ED700FE18BF}" type="presOf" srcId="{AC8E67D3-9D57-4B31-90C0-E753A8F614DE}" destId="{9D0D7ACD-B081-4C46-8E9F-905B64BC0183}" srcOrd="0" destOrd="0" presId="urn:microsoft.com/office/officeart/2005/8/layout/default#116"/>
    <dgm:cxn modelId="{79AA44C1-60A1-4CF7-A184-DD1BD77CC5B3}" type="presOf" srcId="{9F19B423-A786-49E7-AFEE-622748755565}" destId="{89D1F819-4A9A-446A-BF98-3E83F3C92A61}" srcOrd="0" destOrd="0" presId="urn:microsoft.com/office/officeart/2005/8/layout/default#116"/>
    <dgm:cxn modelId="{C2ECA62F-5894-4F7A-921A-CCAB453F47BA}" srcId="{AC8E67D3-9D57-4B31-90C0-E753A8F614DE}" destId="{9F19B423-A786-49E7-AFEE-622748755565}" srcOrd="0" destOrd="0" parTransId="{00788D46-2B34-4B63-8E21-ED1DBAB3CBE7}" sibTransId="{5A3134A5-AB04-4ABB-8196-DBB023648F51}"/>
    <dgm:cxn modelId="{D5819CDB-139F-4B03-A752-FA69C8410F17}" type="presParOf" srcId="{9D0D7ACD-B081-4C46-8E9F-905B64BC0183}" destId="{89D1F819-4A9A-446A-BF98-3E83F3C92A61}" srcOrd="0" destOrd="0" presId="urn:microsoft.com/office/officeart/2005/8/layout/default#11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1.xml><?xml version="1.0" encoding="utf-8"?>
<dgm:dataModel xmlns:dgm="http://schemas.openxmlformats.org/drawingml/2006/diagram" xmlns:a="http://schemas.openxmlformats.org/drawingml/2006/main">
  <dgm:ptLst>
    <dgm:pt modelId="{BA2F8832-67FC-4A39-864B-A589481B0E64}" type="doc">
      <dgm:prSet loTypeId="urn:microsoft.com/office/officeart/2005/8/layout/default#117" loCatId="list" qsTypeId="urn:microsoft.com/office/officeart/2005/8/quickstyle/simple3" qsCatId="simple" csTypeId="urn:microsoft.com/office/officeart/2005/8/colors/accent1_2" csCatId="accent1" phldr="1"/>
      <dgm:spPr/>
      <dgm:t>
        <a:bodyPr/>
        <a:lstStyle/>
        <a:p>
          <a:endParaRPr lang="de-DE"/>
        </a:p>
      </dgm:t>
    </dgm:pt>
    <dgm:pt modelId="{9138D93C-4E9F-4737-A958-441FE236BDE6}">
      <dgm:prSet phldrT="[Text]"/>
      <dgm:spPr/>
      <dgm:t>
        <a:bodyPr/>
        <a:lstStyle/>
        <a:p>
          <a:r>
            <a:rPr lang="de-DE" b="1" dirty="0" smtClean="0"/>
            <a:t>Morphologisch erscheinen Parameter von TRANS/INTRANS </a:t>
          </a:r>
          <a:r>
            <a:rPr lang="de-DE" b="1" dirty="0" err="1" smtClean="0"/>
            <a:t>kotextuell</a:t>
          </a:r>
          <a:r>
            <a:rPr lang="de-DE" b="1" dirty="0" smtClean="0"/>
            <a:t> vor allem in den zugeordneten referentiellen Einheiten. Darüber hinaus können TRANS/INTRANS ausgehend von </a:t>
          </a:r>
          <a:r>
            <a:rPr lang="de-DE" b="1" i="1" dirty="0" smtClean="0"/>
            <a:t>einem</a:t>
          </a:r>
          <a:r>
            <a:rPr lang="de-DE" b="1" dirty="0" smtClean="0"/>
            <a:t> lexikalischen Verbstamm durch Derivation morphologisch von einander abgeleitet werden.</a:t>
          </a:r>
          <a:endParaRPr lang="de-DE" dirty="0"/>
        </a:p>
      </dgm:t>
    </dgm:pt>
    <dgm:pt modelId="{2253E324-4702-4D8C-8B54-F5A6132D28AE}" type="parTrans" cxnId="{D1241F6D-D0FC-440A-966C-8E8AEA30DCBB}">
      <dgm:prSet/>
      <dgm:spPr/>
      <dgm:t>
        <a:bodyPr/>
        <a:lstStyle/>
        <a:p>
          <a:endParaRPr lang="de-DE"/>
        </a:p>
      </dgm:t>
    </dgm:pt>
    <dgm:pt modelId="{F754322C-FC5C-4E3F-BFC9-3EE010070ACE}" type="sibTrans" cxnId="{D1241F6D-D0FC-440A-966C-8E8AEA30DCBB}">
      <dgm:prSet/>
      <dgm:spPr/>
      <dgm:t>
        <a:bodyPr/>
        <a:lstStyle/>
        <a:p>
          <a:endParaRPr lang="de-DE"/>
        </a:p>
      </dgm:t>
    </dgm:pt>
    <dgm:pt modelId="{5E14A59C-8B6D-44ED-A289-2B12C5484F80}" type="pres">
      <dgm:prSet presAssocID="{BA2F8832-67FC-4A39-864B-A589481B0E64}" presName="diagram" presStyleCnt="0">
        <dgm:presLayoutVars>
          <dgm:dir/>
          <dgm:resizeHandles val="exact"/>
        </dgm:presLayoutVars>
      </dgm:prSet>
      <dgm:spPr/>
      <dgm:t>
        <a:bodyPr/>
        <a:lstStyle/>
        <a:p>
          <a:endParaRPr lang="de-DE"/>
        </a:p>
      </dgm:t>
    </dgm:pt>
    <dgm:pt modelId="{329834A8-96CE-4F76-A107-4856C0D65FF6}" type="pres">
      <dgm:prSet presAssocID="{9138D93C-4E9F-4737-A958-441FE236BDE6}" presName="node" presStyleLbl="node1" presStyleIdx="0" presStyleCnt="1" custScaleX="343048">
        <dgm:presLayoutVars>
          <dgm:bulletEnabled val="1"/>
        </dgm:presLayoutVars>
      </dgm:prSet>
      <dgm:spPr/>
      <dgm:t>
        <a:bodyPr/>
        <a:lstStyle/>
        <a:p>
          <a:endParaRPr lang="de-DE"/>
        </a:p>
      </dgm:t>
    </dgm:pt>
  </dgm:ptLst>
  <dgm:cxnLst>
    <dgm:cxn modelId="{F4BA2AA8-5F3F-4F55-85CA-A9EA4BE99F26}" type="presOf" srcId="{9138D93C-4E9F-4737-A958-441FE236BDE6}" destId="{329834A8-96CE-4F76-A107-4856C0D65FF6}" srcOrd="0" destOrd="0" presId="urn:microsoft.com/office/officeart/2005/8/layout/default#117"/>
    <dgm:cxn modelId="{D1241F6D-D0FC-440A-966C-8E8AEA30DCBB}" srcId="{BA2F8832-67FC-4A39-864B-A589481B0E64}" destId="{9138D93C-4E9F-4737-A958-441FE236BDE6}" srcOrd="0" destOrd="0" parTransId="{2253E324-4702-4D8C-8B54-F5A6132D28AE}" sibTransId="{F754322C-FC5C-4E3F-BFC9-3EE010070ACE}"/>
    <dgm:cxn modelId="{C926BF22-6666-4D4C-9176-6A91E6022726}" type="presOf" srcId="{BA2F8832-67FC-4A39-864B-A589481B0E64}" destId="{5E14A59C-8B6D-44ED-A289-2B12C5484F80}" srcOrd="0" destOrd="0" presId="urn:microsoft.com/office/officeart/2005/8/layout/default#117"/>
    <dgm:cxn modelId="{BADA469C-2429-4F54-B30B-AE7FF92986EC}" type="presParOf" srcId="{5E14A59C-8B6D-44ED-A289-2B12C5484F80}" destId="{329834A8-96CE-4F76-A107-4856C0D65FF6}" srcOrd="0" destOrd="0" presId="urn:microsoft.com/office/officeart/2005/8/layout/default#117"/>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2.xml><?xml version="1.0" encoding="utf-8"?>
<dgm:dataModel xmlns:dgm="http://schemas.openxmlformats.org/drawingml/2006/diagram" xmlns:a="http://schemas.openxmlformats.org/drawingml/2006/main">
  <dgm:ptLst>
    <dgm:pt modelId="{D2BC05DA-58D6-4939-B080-E92CCD827E13}" type="doc">
      <dgm:prSet loTypeId="urn:microsoft.com/office/officeart/2005/8/layout/default#118" loCatId="list" qsTypeId="urn:microsoft.com/office/officeart/2005/8/quickstyle/3d2" qsCatId="3D" csTypeId="urn:microsoft.com/office/officeart/2005/8/colors/accent1_2" csCatId="accent1" phldr="1"/>
      <dgm:spPr/>
      <dgm:t>
        <a:bodyPr/>
        <a:lstStyle/>
        <a:p>
          <a:endParaRPr lang="de-DE"/>
        </a:p>
      </dgm:t>
    </dgm:pt>
    <dgm:pt modelId="{A69993A8-C54B-4933-AA47-591D0BB982D7}">
      <dgm:prSet phldrT="[Text]"/>
      <dgm:spPr/>
      <dgm:t>
        <a:bodyPr/>
        <a:lstStyle/>
        <a:p>
          <a:r>
            <a:rPr lang="de-DE" b="1" dirty="0" smtClean="0"/>
            <a:t>Leitet eine Sprache die Mehrzahl seiner intransitiven Verben von entsprechenden transitiven Verbstämmen ab, liegt '</a:t>
          </a:r>
          <a:r>
            <a:rPr lang="de-DE" b="1" dirty="0" err="1" smtClean="0"/>
            <a:t>basic</a:t>
          </a:r>
          <a:r>
            <a:rPr lang="de-DE" b="1" dirty="0" smtClean="0"/>
            <a:t> </a:t>
          </a:r>
          <a:r>
            <a:rPr lang="de-DE" b="1" dirty="0" err="1" smtClean="0"/>
            <a:t>transitvity</a:t>
          </a:r>
          <a:r>
            <a:rPr lang="de-DE" b="1" dirty="0" smtClean="0"/>
            <a:t>' vor (J. Nichols).</a:t>
          </a:r>
          <a:endParaRPr lang="de-DE" dirty="0"/>
        </a:p>
      </dgm:t>
    </dgm:pt>
    <dgm:pt modelId="{D950A733-E5D7-4468-8F78-137BEC86F2BD}" type="parTrans" cxnId="{D7B04F6E-CA5F-463C-83FD-8583738548B0}">
      <dgm:prSet/>
      <dgm:spPr/>
      <dgm:t>
        <a:bodyPr/>
        <a:lstStyle/>
        <a:p>
          <a:endParaRPr lang="de-DE"/>
        </a:p>
      </dgm:t>
    </dgm:pt>
    <dgm:pt modelId="{54275BD3-6736-4F1F-86EA-A0D4EF84DD35}" type="sibTrans" cxnId="{D7B04F6E-CA5F-463C-83FD-8583738548B0}">
      <dgm:prSet/>
      <dgm:spPr/>
      <dgm:t>
        <a:bodyPr/>
        <a:lstStyle/>
        <a:p>
          <a:endParaRPr lang="de-DE"/>
        </a:p>
      </dgm:t>
    </dgm:pt>
    <dgm:pt modelId="{EFF31A35-5717-4A75-8E2C-25B37FD789F1}">
      <dgm:prSet phldrT="[Text]"/>
      <dgm:spPr/>
      <dgm:t>
        <a:bodyPr/>
        <a:lstStyle/>
        <a:p>
          <a:r>
            <a:rPr lang="de-DE" b="1" dirty="0" smtClean="0"/>
            <a:t>Leitet eine Sprache die Mehrzahl seiner transitiven Verben von entsprechenden intransitiven Verbstämmen ab, liegt '</a:t>
          </a:r>
          <a:r>
            <a:rPr lang="de-DE" b="1" dirty="0" err="1" smtClean="0"/>
            <a:t>basic</a:t>
          </a:r>
          <a:r>
            <a:rPr lang="de-DE" b="1" dirty="0" smtClean="0"/>
            <a:t> </a:t>
          </a:r>
          <a:r>
            <a:rPr lang="de-DE" b="1" dirty="0" err="1" smtClean="0"/>
            <a:t>intransitvity</a:t>
          </a:r>
          <a:r>
            <a:rPr lang="de-DE" b="1" dirty="0" smtClean="0"/>
            <a:t>' vor (J. Nichols).</a:t>
          </a:r>
          <a:endParaRPr lang="de-DE" dirty="0"/>
        </a:p>
      </dgm:t>
    </dgm:pt>
    <dgm:pt modelId="{5C354359-6B78-4036-9E9C-B7176282FB41}" type="parTrans" cxnId="{5425FCDB-965F-418D-8726-2B82E99C72E3}">
      <dgm:prSet/>
      <dgm:spPr/>
      <dgm:t>
        <a:bodyPr/>
        <a:lstStyle/>
        <a:p>
          <a:endParaRPr lang="de-DE"/>
        </a:p>
      </dgm:t>
    </dgm:pt>
    <dgm:pt modelId="{0212443F-CD8C-4D21-91F8-56EAAFC72F1D}" type="sibTrans" cxnId="{5425FCDB-965F-418D-8726-2B82E99C72E3}">
      <dgm:prSet/>
      <dgm:spPr/>
      <dgm:t>
        <a:bodyPr/>
        <a:lstStyle/>
        <a:p>
          <a:endParaRPr lang="de-DE"/>
        </a:p>
      </dgm:t>
    </dgm:pt>
    <dgm:pt modelId="{DDCDCA77-5A70-4D89-9D3E-B178FFC2BE6D}">
      <dgm:prSet phldrT="[Text]"/>
      <dgm:spPr/>
      <dgm:t>
        <a:bodyPr/>
        <a:lstStyle/>
        <a:p>
          <a:r>
            <a:rPr lang="de-DE" b="1" dirty="0" smtClean="0">
              <a:sym typeface="Symbol"/>
            </a:rPr>
            <a:t></a:t>
          </a:r>
          <a:r>
            <a:rPr lang="de-DE" b="1" dirty="0" smtClean="0"/>
            <a:t> Sprachen, die diesbezüglich keine statistische Präferenz zeigen, sind 'neutral'.</a:t>
          </a:r>
          <a:endParaRPr lang="de-DE" dirty="0"/>
        </a:p>
      </dgm:t>
    </dgm:pt>
    <dgm:pt modelId="{52B567B4-DD6B-4114-A5E6-3EDCAA86E833}" type="parTrans" cxnId="{2A2F67F0-5C3D-49F3-8FC2-5FAFBD579B2F}">
      <dgm:prSet/>
      <dgm:spPr/>
      <dgm:t>
        <a:bodyPr/>
        <a:lstStyle/>
        <a:p>
          <a:endParaRPr lang="de-DE"/>
        </a:p>
      </dgm:t>
    </dgm:pt>
    <dgm:pt modelId="{EB7ABC45-B88F-4757-AFF7-F42474BAC19F}" type="sibTrans" cxnId="{2A2F67F0-5C3D-49F3-8FC2-5FAFBD579B2F}">
      <dgm:prSet/>
      <dgm:spPr/>
      <dgm:t>
        <a:bodyPr/>
        <a:lstStyle/>
        <a:p>
          <a:endParaRPr lang="de-DE"/>
        </a:p>
      </dgm:t>
    </dgm:pt>
    <dgm:pt modelId="{C032CDFB-27C6-4CA3-8A86-0D3B3B66CCFB}" type="pres">
      <dgm:prSet presAssocID="{D2BC05DA-58D6-4939-B080-E92CCD827E13}" presName="diagram" presStyleCnt="0">
        <dgm:presLayoutVars>
          <dgm:dir/>
          <dgm:resizeHandles val="exact"/>
        </dgm:presLayoutVars>
      </dgm:prSet>
      <dgm:spPr/>
      <dgm:t>
        <a:bodyPr/>
        <a:lstStyle/>
        <a:p>
          <a:endParaRPr lang="de-DE"/>
        </a:p>
      </dgm:t>
    </dgm:pt>
    <dgm:pt modelId="{AC7A95DA-7F59-4318-A5D2-02A942A5C8B9}" type="pres">
      <dgm:prSet presAssocID="{A69993A8-C54B-4933-AA47-591D0BB982D7}" presName="node" presStyleLbl="node1" presStyleIdx="0" presStyleCnt="3" custScaleY="114109">
        <dgm:presLayoutVars>
          <dgm:bulletEnabled val="1"/>
        </dgm:presLayoutVars>
      </dgm:prSet>
      <dgm:spPr/>
      <dgm:t>
        <a:bodyPr/>
        <a:lstStyle/>
        <a:p>
          <a:endParaRPr lang="de-DE"/>
        </a:p>
      </dgm:t>
    </dgm:pt>
    <dgm:pt modelId="{F553D0BC-F740-4A2A-93C5-B355187E67E1}" type="pres">
      <dgm:prSet presAssocID="{54275BD3-6736-4F1F-86EA-A0D4EF84DD35}" presName="sibTrans" presStyleCnt="0"/>
      <dgm:spPr/>
    </dgm:pt>
    <dgm:pt modelId="{5100CAA5-E703-4192-A3B3-609E4FE9A186}" type="pres">
      <dgm:prSet presAssocID="{EFF31A35-5717-4A75-8E2C-25B37FD789F1}" presName="node" presStyleLbl="node1" presStyleIdx="1" presStyleCnt="3" custScaleY="114109">
        <dgm:presLayoutVars>
          <dgm:bulletEnabled val="1"/>
        </dgm:presLayoutVars>
      </dgm:prSet>
      <dgm:spPr/>
      <dgm:t>
        <a:bodyPr/>
        <a:lstStyle/>
        <a:p>
          <a:endParaRPr lang="de-DE"/>
        </a:p>
      </dgm:t>
    </dgm:pt>
    <dgm:pt modelId="{27E0511C-C27C-4313-A530-3D0C4CF75261}" type="pres">
      <dgm:prSet presAssocID="{0212443F-CD8C-4D21-91F8-56EAAFC72F1D}" presName="sibTrans" presStyleCnt="0"/>
      <dgm:spPr/>
    </dgm:pt>
    <dgm:pt modelId="{E8F5B5FC-A454-411D-9CDD-D8C40CCAA328}" type="pres">
      <dgm:prSet presAssocID="{DDCDCA77-5A70-4D89-9D3E-B178FFC2BE6D}" presName="node" presStyleLbl="node1" presStyleIdx="2" presStyleCnt="3" custScaleX="69244">
        <dgm:presLayoutVars>
          <dgm:bulletEnabled val="1"/>
        </dgm:presLayoutVars>
      </dgm:prSet>
      <dgm:spPr/>
      <dgm:t>
        <a:bodyPr/>
        <a:lstStyle/>
        <a:p>
          <a:endParaRPr lang="de-DE"/>
        </a:p>
      </dgm:t>
    </dgm:pt>
  </dgm:ptLst>
  <dgm:cxnLst>
    <dgm:cxn modelId="{2A2F67F0-5C3D-49F3-8FC2-5FAFBD579B2F}" srcId="{D2BC05DA-58D6-4939-B080-E92CCD827E13}" destId="{DDCDCA77-5A70-4D89-9D3E-B178FFC2BE6D}" srcOrd="2" destOrd="0" parTransId="{52B567B4-DD6B-4114-A5E6-3EDCAA86E833}" sibTransId="{EB7ABC45-B88F-4757-AFF7-F42474BAC19F}"/>
    <dgm:cxn modelId="{62CE04F9-CB7E-4F04-AB5A-DA5730DE21CF}" type="presOf" srcId="{A69993A8-C54B-4933-AA47-591D0BB982D7}" destId="{AC7A95DA-7F59-4318-A5D2-02A942A5C8B9}" srcOrd="0" destOrd="0" presId="urn:microsoft.com/office/officeart/2005/8/layout/default#118"/>
    <dgm:cxn modelId="{D7B04F6E-CA5F-463C-83FD-8583738548B0}" srcId="{D2BC05DA-58D6-4939-B080-E92CCD827E13}" destId="{A69993A8-C54B-4933-AA47-591D0BB982D7}" srcOrd="0" destOrd="0" parTransId="{D950A733-E5D7-4468-8F78-137BEC86F2BD}" sibTransId="{54275BD3-6736-4F1F-86EA-A0D4EF84DD35}"/>
    <dgm:cxn modelId="{E5A06FDC-4C8F-4ACA-B859-A8120D84032E}" type="presOf" srcId="{D2BC05DA-58D6-4939-B080-E92CCD827E13}" destId="{C032CDFB-27C6-4CA3-8A86-0D3B3B66CCFB}" srcOrd="0" destOrd="0" presId="urn:microsoft.com/office/officeart/2005/8/layout/default#118"/>
    <dgm:cxn modelId="{E38A21A2-1FC5-4149-8D06-89FC7F9DE851}" type="presOf" srcId="{EFF31A35-5717-4A75-8E2C-25B37FD789F1}" destId="{5100CAA5-E703-4192-A3B3-609E4FE9A186}" srcOrd="0" destOrd="0" presId="urn:microsoft.com/office/officeart/2005/8/layout/default#118"/>
    <dgm:cxn modelId="{F4B18704-7C88-44D1-9FFA-50111CDE6401}" type="presOf" srcId="{DDCDCA77-5A70-4D89-9D3E-B178FFC2BE6D}" destId="{E8F5B5FC-A454-411D-9CDD-D8C40CCAA328}" srcOrd="0" destOrd="0" presId="urn:microsoft.com/office/officeart/2005/8/layout/default#118"/>
    <dgm:cxn modelId="{5425FCDB-965F-418D-8726-2B82E99C72E3}" srcId="{D2BC05DA-58D6-4939-B080-E92CCD827E13}" destId="{EFF31A35-5717-4A75-8E2C-25B37FD789F1}" srcOrd="1" destOrd="0" parTransId="{5C354359-6B78-4036-9E9C-B7176282FB41}" sibTransId="{0212443F-CD8C-4D21-91F8-56EAAFC72F1D}"/>
    <dgm:cxn modelId="{98A8FFDA-040D-47A8-86E0-13288FEAD06E}" type="presParOf" srcId="{C032CDFB-27C6-4CA3-8A86-0D3B3B66CCFB}" destId="{AC7A95DA-7F59-4318-A5D2-02A942A5C8B9}" srcOrd="0" destOrd="0" presId="urn:microsoft.com/office/officeart/2005/8/layout/default#118"/>
    <dgm:cxn modelId="{FB642F4E-8E58-4B4B-868C-D1120C991AB6}" type="presParOf" srcId="{C032CDFB-27C6-4CA3-8A86-0D3B3B66CCFB}" destId="{F553D0BC-F740-4A2A-93C5-B355187E67E1}" srcOrd="1" destOrd="0" presId="urn:microsoft.com/office/officeart/2005/8/layout/default#118"/>
    <dgm:cxn modelId="{2209EFFE-718E-4F5A-A16C-32A386380B60}" type="presParOf" srcId="{C032CDFB-27C6-4CA3-8A86-0D3B3B66CCFB}" destId="{5100CAA5-E703-4192-A3B3-609E4FE9A186}" srcOrd="2" destOrd="0" presId="urn:microsoft.com/office/officeart/2005/8/layout/default#118"/>
    <dgm:cxn modelId="{E7FAB920-023E-4B84-8C8D-62EF8E9409A8}" type="presParOf" srcId="{C032CDFB-27C6-4CA3-8A86-0D3B3B66CCFB}" destId="{27E0511C-C27C-4313-A530-3D0C4CF75261}" srcOrd="3" destOrd="0" presId="urn:microsoft.com/office/officeart/2005/8/layout/default#118"/>
    <dgm:cxn modelId="{799A8B7F-987B-41EB-9F49-F6225B197D53}" type="presParOf" srcId="{C032CDFB-27C6-4CA3-8A86-0D3B3B66CCFB}" destId="{E8F5B5FC-A454-411D-9CDD-D8C40CCAA328}" srcOrd="4" destOrd="0" presId="urn:microsoft.com/office/officeart/2005/8/layout/default#118"/>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213.xml><?xml version="1.0" encoding="utf-8"?>
<dgm:dataModel xmlns:dgm="http://schemas.openxmlformats.org/drawingml/2006/diagram" xmlns:a="http://schemas.openxmlformats.org/drawingml/2006/main">
  <dgm:ptLst>
    <dgm:pt modelId="{E64C2F57-1A8D-4DC3-A020-C4A7BDD32221}" type="doc">
      <dgm:prSet loTypeId="urn:microsoft.com/office/officeart/2005/8/layout/vList5" loCatId="list" qsTypeId="urn:microsoft.com/office/officeart/2005/8/quickstyle/3d2" qsCatId="3D" csTypeId="urn:microsoft.com/office/officeart/2005/8/colors/accent1_2" csCatId="accent1" phldr="1"/>
      <dgm:spPr/>
      <dgm:t>
        <a:bodyPr/>
        <a:lstStyle/>
        <a:p>
          <a:endParaRPr lang="de-DE"/>
        </a:p>
      </dgm:t>
    </dgm:pt>
    <dgm:pt modelId="{2FAF9054-4A8F-47F2-B5D6-CDE50950B980}">
      <dgm:prSet phldrT="[Text]"/>
      <dgm:spPr/>
      <dgm:t>
        <a:bodyPr/>
        <a:lstStyle/>
        <a:p>
          <a:r>
            <a:rPr lang="de-DE" b="1" dirty="0" smtClean="0"/>
            <a:t>Faktitiva</a:t>
          </a:r>
          <a:endParaRPr lang="de-DE" dirty="0"/>
        </a:p>
      </dgm:t>
    </dgm:pt>
    <dgm:pt modelId="{F0DAD905-3A00-4354-A540-0C7711F548CC}" type="parTrans" cxnId="{869F9C95-F0F4-444F-AD86-B1E5781689DC}">
      <dgm:prSet/>
      <dgm:spPr/>
      <dgm:t>
        <a:bodyPr/>
        <a:lstStyle/>
        <a:p>
          <a:endParaRPr lang="de-DE"/>
        </a:p>
      </dgm:t>
    </dgm:pt>
    <dgm:pt modelId="{225FAC35-E1C7-42E9-B530-241F5FBB48AE}" type="sibTrans" cxnId="{869F9C95-F0F4-444F-AD86-B1E5781689DC}">
      <dgm:prSet/>
      <dgm:spPr/>
      <dgm:t>
        <a:bodyPr/>
        <a:lstStyle/>
        <a:p>
          <a:endParaRPr lang="de-DE"/>
        </a:p>
      </dgm:t>
    </dgm:pt>
    <dgm:pt modelId="{25932BFD-A0D6-4624-9DA7-32FF923F8F99}">
      <dgm:prSet phldrT="[Text]" custT="1"/>
      <dgm:spPr/>
      <dgm:t>
        <a:bodyPr/>
        <a:lstStyle/>
        <a:p>
          <a:r>
            <a:rPr lang="de-DE" sz="2200" b="1" dirty="0" smtClean="0"/>
            <a:t>In der Regel aus nicht-</a:t>
          </a:r>
          <a:r>
            <a:rPr lang="de-DE" sz="2200" b="1" dirty="0" err="1" smtClean="0"/>
            <a:t>agentiven</a:t>
          </a:r>
          <a:r>
            <a:rPr lang="de-DE" sz="2200" b="1" dirty="0" smtClean="0"/>
            <a:t> Zustandsverben:</a:t>
          </a:r>
          <a:endParaRPr lang="de-DE" sz="2200" dirty="0"/>
        </a:p>
      </dgm:t>
    </dgm:pt>
    <dgm:pt modelId="{B3C2AAC2-0613-4B84-AD8A-0DA4E39492F5}" type="parTrans" cxnId="{A9656A43-89D2-4671-B422-E332E24C55BF}">
      <dgm:prSet/>
      <dgm:spPr/>
      <dgm:t>
        <a:bodyPr/>
        <a:lstStyle/>
        <a:p>
          <a:endParaRPr lang="de-DE"/>
        </a:p>
      </dgm:t>
    </dgm:pt>
    <dgm:pt modelId="{52BA7E2F-8407-4EB3-8597-605716330292}" type="sibTrans" cxnId="{A9656A43-89D2-4671-B422-E332E24C55BF}">
      <dgm:prSet/>
      <dgm:spPr/>
      <dgm:t>
        <a:bodyPr/>
        <a:lstStyle/>
        <a:p>
          <a:endParaRPr lang="de-DE"/>
        </a:p>
      </dgm:t>
    </dgm:pt>
    <dgm:pt modelId="{0D3D46C7-BF1D-49B1-8571-A0C7248D3485}">
      <dgm:prSet phldrT="[Text]"/>
      <dgm:spPr/>
      <dgm:t>
        <a:bodyPr/>
        <a:lstStyle/>
        <a:p>
          <a:r>
            <a:rPr lang="de-DE" b="1" dirty="0" smtClean="0"/>
            <a:t>Kausativa</a:t>
          </a:r>
          <a:endParaRPr lang="de-DE" dirty="0"/>
        </a:p>
      </dgm:t>
    </dgm:pt>
    <dgm:pt modelId="{B4D17ACA-2C2B-4DE9-89D7-BCA2D8A23EF1}" type="parTrans" cxnId="{AA977D6F-B825-479E-8F4B-331359C292C0}">
      <dgm:prSet/>
      <dgm:spPr/>
      <dgm:t>
        <a:bodyPr/>
        <a:lstStyle/>
        <a:p>
          <a:endParaRPr lang="de-DE"/>
        </a:p>
      </dgm:t>
    </dgm:pt>
    <dgm:pt modelId="{73CCD461-8B6E-4295-844A-8721E492392B}" type="sibTrans" cxnId="{AA977D6F-B825-479E-8F4B-331359C292C0}">
      <dgm:prSet/>
      <dgm:spPr/>
      <dgm:t>
        <a:bodyPr/>
        <a:lstStyle/>
        <a:p>
          <a:endParaRPr lang="de-DE"/>
        </a:p>
      </dgm:t>
    </dgm:pt>
    <dgm:pt modelId="{A40429FA-92FD-42B0-8744-950B02E98AA6}">
      <dgm:prSet phldrT="[Text]" custT="1"/>
      <dgm:spPr/>
      <dgm:t>
        <a:bodyPr/>
        <a:lstStyle/>
        <a:p>
          <a:r>
            <a:rPr lang="de-DE" sz="2200" b="1" dirty="0" smtClean="0"/>
            <a:t>In der Regel aus </a:t>
          </a:r>
          <a:r>
            <a:rPr lang="de-DE" sz="2200" b="1" dirty="0" err="1" smtClean="0"/>
            <a:t>agentiven</a:t>
          </a:r>
          <a:r>
            <a:rPr lang="de-DE" sz="2200" b="1" dirty="0" smtClean="0"/>
            <a:t> Verbstämmen:</a:t>
          </a:r>
          <a:endParaRPr lang="de-DE" sz="2200" dirty="0"/>
        </a:p>
      </dgm:t>
    </dgm:pt>
    <dgm:pt modelId="{E8E8656C-542E-4268-8D96-2D687A742E15}" type="parTrans" cxnId="{6956C7D9-60EE-465B-85E5-9E6F202A41E4}">
      <dgm:prSet/>
      <dgm:spPr/>
      <dgm:t>
        <a:bodyPr/>
        <a:lstStyle/>
        <a:p>
          <a:endParaRPr lang="de-DE"/>
        </a:p>
      </dgm:t>
    </dgm:pt>
    <dgm:pt modelId="{4B752E3E-B84C-453B-884F-FDBB61FAA2AB}" type="sibTrans" cxnId="{6956C7D9-60EE-465B-85E5-9E6F202A41E4}">
      <dgm:prSet/>
      <dgm:spPr/>
      <dgm:t>
        <a:bodyPr/>
        <a:lstStyle/>
        <a:p>
          <a:endParaRPr lang="de-DE"/>
        </a:p>
      </dgm:t>
    </dgm:pt>
    <dgm:pt modelId="{DB321A74-21B5-47EE-A3FB-DE490B542E4F}" type="pres">
      <dgm:prSet presAssocID="{E64C2F57-1A8D-4DC3-A020-C4A7BDD32221}" presName="Name0" presStyleCnt="0">
        <dgm:presLayoutVars>
          <dgm:dir/>
          <dgm:animLvl val="lvl"/>
          <dgm:resizeHandles val="exact"/>
        </dgm:presLayoutVars>
      </dgm:prSet>
      <dgm:spPr/>
      <dgm:t>
        <a:bodyPr/>
        <a:lstStyle/>
        <a:p>
          <a:endParaRPr lang="de-DE"/>
        </a:p>
      </dgm:t>
    </dgm:pt>
    <dgm:pt modelId="{3F33B1BF-1538-4479-8ECB-92EA31C27956}" type="pres">
      <dgm:prSet presAssocID="{2FAF9054-4A8F-47F2-B5D6-CDE50950B980}" presName="linNode" presStyleCnt="0"/>
      <dgm:spPr/>
    </dgm:pt>
    <dgm:pt modelId="{F8DB8E53-CF54-4356-B132-F0221915CE63}" type="pres">
      <dgm:prSet presAssocID="{2FAF9054-4A8F-47F2-B5D6-CDE50950B980}" presName="parentText" presStyleLbl="node1" presStyleIdx="0" presStyleCnt="2" custScaleY="25158">
        <dgm:presLayoutVars>
          <dgm:chMax val="1"/>
          <dgm:bulletEnabled val="1"/>
        </dgm:presLayoutVars>
      </dgm:prSet>
      <dgm:spPr/>
      <dgm:t>
        <a:bodyPr/>
        <a:lstStyle/>
        <a:p>
          <a:endParaRPr lang="de-DE"/>
        </a:p>
      </dgm:t>
    </dgm:pt>
    <dgm:pt modelId="{3161BF55-52F8-4890-83F5-E362A2C36914}" type="pres">
      <dgm:prSet presAssocID="{2FAF9054-4A8F-47F2-B5D6-CDE50950B980}" presName="descendantText" presStyleLbl="alignAccFollowNode1" presStyleIdx="0" presStyleCnt="2" custScaleY="49116">
        <dgm:presLayoutVars>
          <dgm:bulletEnabled val="1"/>
        </dgm:presLayoutVars>
      </dgm:prSet>
      <dgm:spPr/>
      <dgm:t>
        <a:bodyPr/>
        <a:lstStyle/>
        <a:p>
          <a:endParaRPr lang="de-DE"/>
        </a:p>
      </dgm:t>
    </dgm:pt>
    <dgm:pt modelId="{6B0ADA60-9BAB-4C9C-9029-192C890D13A1}" type="pres">
      <dgm:prSet presAssocID="{225FAC35-E1C7-42E9-B530-241F5FBB48AE}" presName="sp" presStyleCnt="0"/>
      <dgm:spPr/>
    </dgm:pt>
    <dgm:pt modelId="{135E840A-6AC6-4BFD-BAEA-C149511A9BD3}" type="pres">
      <dgm:prSet presAssocID="{0D3D46C7-BF1D-49B1-8571-A0C7248D3485}" presName="linNode" presStyleCnt="0"/>
      <dgm:spPr/>
    </dgm:pt>
    <dgm:pt modelId="{415B1281-7B34-4C1B-BC8E-3A98D53AF98C}" type="pres">
      <dgm:prSet presAssocID="{0D3D46C7-BF1D-49B1-8571-A0C7248D3485}" presName="parentText" presStyleLbl="node1" presStyleIdx="1" presStyleCnt="2" custScaleY="27136">
        <dgm:presLayoutVars>
          <dgm:chMax val="1"/>
          <dgm:bulletEnabled val="1"/>
        </dgm:presLayoutVars>
      </dgm:prSet>
      <dgm:spPr/>
      <dgm:t>
        <a:bodyPr/>
        <a:lstStyle/>
        <a:p>
          <a:endParaRPr lang="de-DE"/>
        </a:p>
      </dgm:t>
    </dgm:pt>
    <dgm:pt modelId="{8F056430-F852-4022-B667-7263BC09B483}" type="pres">
      <dgm:prSet presAssocID="{0D3D46C7-BF1D-49B1-8571-A0C7248D3485}" presName="descendantText" presStyleLbl="alignAccFollowNode1" presStyleIdx="1" presStyleCnt="2" custScaleY="36561" custLinFactNeighborX="4167" custLinFactNeighborY="1961">
        <dgm:presLayoutVars>
          <dgm:bulletEnabled val="1"/>
        </dgm:presLayoutVars>
      </dgm:prSet>
      <dgm:spPr/>
      <dgm:t>
        <a:bodyPr/>
        <a:lstStyle/>
        <a:p>
          <a:endParaRPr lang="de-DE"/>
        </a:p>
      </dgm:t>
    </dgm:pt>
  </dgm:ptLst>
  <dgm:cxnLst>
    <dgm:cxn modelId="{52086A70-0423-4EBA-A7C3-8EE1E353519A}" type="presOf" srcId="{E64C2F57-1A8D-4DC3-A020-C4A7BDD32221}" destId="{DB321A74-21B5-47EE-A3FB-DE490B542E4F}" srcOrd="0" destOrd="0" presId="urn:microsoft.com/office/officeart/2005/8/layout/vList5"/>
    <dgm:cxn modelId="{C1EA19BD-0D1B-44E3-82FF-B52D6448374F}" type="presOf" srcId="{2FAF9054-4A8F-47F2-B5D6-CDE50950B980}" destId="{F8DB8E53-CF54-4356-B132-F0221915CE63}" srcOrd="0" destOrd="0" presId="urn:microsoft.com/office/officeart/2005/8/layout/vList5"/>
    <dgm:cxn modelId="{515B705E-AB14-47B9-A6EA-D6AD10CC077C}" type="presOf" srcId="{A40429FA-92FD-42B0-8744-950B02E98AA6}" destId="{8F056430-F852-4022-B667-7263BC09B483}" srcOrd="0" destOrd="0" presId="urn:microsoft.com/office/officeart/2005/8/layout/vList5"/>
    <dgm:cxn modelId="{A9656A43-89D2-4671-B422-E332E24C55BF}" srcId="{2FAF9054-4A8F-47F2-B5D6-CDE50950B980}" destId="{25932BFD-A0D6-4624-9DA7-32FF923F8F99}" srcOrd="0" destOrd="0" parTransId="{B3C2AAC2-0613-4B84-AD8A-0DA4E39492F5}" sibTransId="{52BA7E2F-8407-4EB3-8597-605716330292}"/>
    <dgm:cxn modelId="{F83FB4B9-1109-497C-932C-B6E83244F3E8}" type="presOf" srcId="{0D3D46C7-BF1D-49B1-8571-A0C7248D3485}" destId="{415B1281-7B34-4C1B-BC8E-3A98D53AF98C}" srcOrd="0" destOrd="0" presId="urn:microsoft.com/office/officeart/2005/8/layout/vList5"/>
    <dgm:cxn modelId="{AA977D6F-B825-479E-8F4B-331359C292C0}" srcId="{E64C2F57-1A8D-4DC3-A020-C4A7BDD32221}" destId="{0D3D46C7-BF1D-49B1-8571-A0C7248D3485}" srcOrd="1" destOrd="0" parTransId="{B4D17ACA-2C2B-4DE9-89D7-BCA2D8A23EF1}" sibTransId="{73CCD461-8B6E-4295-844A-8721E492392B}"/>
    <dgm:cxn modelId="{869F9C95-F0F4-444F-AD86-B1E5781689DC}" srcId="{E64C2F57-1A8D-4DC3-A020-C4A7BDD32221}" destId="{2FAF9054-4A8F-47F2-B5D6-CDE50950B980}" srcOrd="0" destOrd="0" parTransId="{F0DAD905-3A00-4354-A540-0C7711F548CC}" sibTransId="{225FAC35-E1C7-42E9-B530-241F5FBB48AE}"/>
    <dgm:cxn modelId="{6956C7D9-60EE-465B-85E5-9E6F202A41E4}" srcId="{0D3D46C7-BF1D-49B1-8571-A0C7248D3485}" destId="{A40429FA-92FD-42B0-8744-950B02E98AA6}" srcOrd="0" destOrd="0" parTransId="{E8E8656C-542E-4268-8D96-2D687A742E15}" sibTransId="{4B752E3E-B84C-453B-884F-FDBB61FAA2AB}"/>
    <dgm:cxn modelId="{55D81AB9-ECAE-44F9-B981-EA42975CE84B}" type="presOf" srcId="{25932BFD-A0D6-4624-9DA7-32FF923F8F99}" destId="{3161BF55-52F8-4890-83F5-E362A2C36914}" srcOrd="0" destOrd="0" presId="urn:microsoft.com/office/officeart/2005/8/layout/vList5"/>
    <dgm:cxn modelId="{25D24228-C6CC-490A-8044-8793DBA6DCC0}" type="presParOf" srcId="{DB321A74-21B5-47EE-A3FB-DE490B542E4F}" destId="{3F33B1BF-1538-4479-8ECB-92EA31C27956}" srcOrd="0" destOrd="0" presId="urn:microsoft.com/office/officeart/2005/8/layout/vList5"/>
    <dgm:cxn modelId="{18A10D57-FE11-4E88-849F-AD8110D387F5}" type="presParOf" srcId="{3F33B1BF-1538-4479-8ECB-92EA31C27956}" destId="{F8DB8E53-CF54-4356-B132-F0221915CE63}" srcOrd="0" destOrd="0" presId="urn:microsoft.com/office/officeart/2005/8/layout/vList5"/>
    <dgm:cxn modelId="{35E41078-0BF4-4B6A-AF98-2ACFEB72E20D}" type="presParOf" srcId="{3F33B1BF-1538-4479-8ECB-92EA31C27956}" destId="{3161BF55-52F8-4890-83F5-E362A2C36914}" srcOrd="1" destOrd="0" presId="urn:microsoft.com/office/officeart/2005/8/layout/vList5"/>
    <dgm:cxn modelId="{7137F8A7-8EC8-4EEE-BD62-20E5ED65E8CA}" type="presParOf" srcId="{DB321A74-21B5-47EE-A3FB-DE490B542E4F}" destId="{6B0ADA60-9BAB-4C9C-9029-192C890D13A1}" srcOrd="1" destOrd="0" presId="urn:microsoft.com/office/officeart/2005/8/layout/vList5"/>
    <dgm:cxn modelId="{9834E770-E4EA-4069-9A00-7A6C475DC71C}" type="presParOf" srcId="{DB321A74-21B5-47EE-A3FB-DE490B542E4F}" destId="{135E840A-6AC6-4BFD-BAEA-C149511A9BD3}" srcOrd="2" destOrd="0" presId="urn:microsoft.com/office/officeart/2005/8/layout/vList5"/>
    <dgm:cxn modelId="{B8CF8E88-8699-47F4-A90C-66CED7B31E2E}" type="presParOf" srcId="{135E840A-6AC6-4BFD-BAEA-C149511A9BD3}" destId="{415B1281-7B34-4C1B-BC8E-3A98D53AF98C}" srcOrd="0" destOrd="0" presId="urn:microsoft.com/office/officeart/2005/8/layout/vList5"/>
    <dgm:cxn modelId="{E98D128B-50D6-433B-A2AE-B043B924F526}" type="presParOf" srcId="{135E840A-6AC6-4BFD-BAEA-C149511A9BD3}" destId="{8F056430-F852-4022-B667-7263BC09B483}" srcOrd="1"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4.xml><?xml version="1.0" encoding="utf-8"?>
<dgm:dataModel xmlns:dgm="http://schemas.openxmlformats.org/drawingml/2006/diagram" xmlns:a="http://schemas.openxmlformats.org/drawingml/2006/main">
  <dgm:ptLst>
    <dgm:pt modelId="{F89849B9-6C1A-4925-95D9-B00262BACF26}" type="doc">
      <dgm:prSet loTypeId="urn:microsoft.com/office/officeart/2005/8/layout/default#119" loCatId="list" qsTypeId="urn:microsoft.com/office/officeart/2005/8/quickstyle/3d2" qsCatId="3D" csTypeId="urn:microsoft.com/office/officeart/2005/8/colors/accent1_2" csCatId="accent1" phldr="1"/>
      <dgm:spPr/>
      <dgm:t>
        <a:bodyPr/>
        <a:lstStyle/>
        <a:p>
          <a:endParaRPr lang="de-DE"/>
        </a:p>
      </dgm:t>
    </dgm:pt>
    <dgm:pt modelId="{135973D2-CC2C-4F73-9C3B-B275D047FC46}">
      <dgm:prSet phldrT="[Text]"/>
      <dgm:spPr/>
      <dgm:t>
        <a:bodyPr/>
        <a:lstStyle/>
        <a:p>
          <a:r>
            <a:rPr lang="de-DE" b="1" dirty="0" smtClean="0"/>
            <a:t>Passiva / Antipassiva</a:t>
          </a:r>
          <a:endParaRPr lang="de-DE" dirty="0"/>
        </a:p>
      </dgm:t>
    </dgm:pt>
    <dgm:pt modelId="{A69E4A3F-ACA3-4602-A665-F21AC1E5DE33}" type="parTrans" cxnId="{FE3B0A65-D1B3-497C-8CF3-5BCE4C78E185}">
      <dgm:prSet/>
      <dgm:spPr/>
      <dgm:t>
        <a:bodyPr/>
        <a:lstStyle/>
        <a:p>
          <a:endParaRPr lang="de-DE"/>
        </a:p>
      </dgm:t>
    </dgm:pt>
    <dgm:pt modelId="{47FCA4C2-81E2-4894-80A0-2B5458D86E92}" type="sibTrans" cxnId="{FE3B0A65-D1B3-497C-8CF3-5BCE4C78E185}">
      <dgm:prSet/>
      <dgm:spPr/>
      <dgm:t>
        <a:bodyPr/>
        <a:lstStyle/>
        <a:p>
          <a:endParaRPr lang="de-DE"/>
        </a:p>
      </dgm:t>
    </dgm:pt>
    <dgm:pt modelId="{EBCE3977-E01B-46ED-8FA1-A2CECF9D1B96}">
      <dgm:prSet phldrT="[Text]"/>
      <dgm:spPr/>
      <dgm:t>
        <a:bodyPr/>
        <a:lstStyle/>
        <a:p>
          <a:r>
            <a:rPr lang="de-DE" b="1" dirty="0" smtClean="0"/>
            <a:t>Antikausativa (besser: Antifaktitiva):</a:t>
          </a:r>
          <a:endParaRPr lang="de-DE" dirty="0"/>
        </a:p>
      </dgm:t>
    </dgm:pt>
    <dgm:pt modelId="{509C0462-4074-46DD-B0C4-4BC612FA05A9}" type="parTrans" cxnId="{E91DE904-F2C7-4285-B04A-A6B200006F4D}">
      <dgm:prSet/>
      <dgm:spPr/>
      <dgm:t>
        <a:bodyPr/>
        <a:lstStyle/>
        <a:p>
          <a:endParaRPr lang="de-DE"/>
        </a:p>
      </dgm:t>
    </dgm:pt>
    <dgm:pt modelId="{85E8C8BA-D2D0-4644-838C-4CAE53496516}" type="sibTrans" cxnId="{E91DE904-F2C7-4285-B04A-A6B200006F4D}">
      <dgm:prSet/>
      <dgm:spPr/>
      <dgm:t>
        <a:bodyPr/>
        <a:lstStyle/>
        <a:p>
          <a:endParaRPr lang="de-DE"/>
        </a:p>
      </dgm:t>
    </dgm:pt>
    <dgm:pt modelId="{BBD5AD55-7849-4475-9502-7D84192A1832}" type="pres">
      <dgm:prSet presAssocID="{F89849B9-6C1A-4925-95D9-B00262BACF26}" presName="diagram" presStyleCnt="0">
        <dgm:presLayoutVars>
          <dgm:dir/>
          <dgm:resizeHandles val="exact"/>
        </dgm:presLayoutVars>
      </dgm:prSet>
      <dgm:spPr/>
      <dgm:t>
        <a:bodyPr/>
        <a:lstStyle/>
        <a:p>
          <a:endParaRPr lang="de-DE"/>
        </a:p>
      </dgm:t>
    </dgm:pt>
    <dgm:pt modelId="{71A7D796-3598-4FB4-9318-CA40F52B35CA}" type="pres">
      <dgm:prSet presAssocID="{135973D2-CC2C-4F73-9C3B-B275D047FC46}" presName="node" presStyleLbl="node1" presStyleIdx="0" presStyleCnt="2" custScaleY="80953" custLinFactY="-595" custLinFactNeighborY="-100000">
        <dgm:presLayoutVars>
          <dgm:bulletEnabled val="1"/>
        </dgm:presLayoutVars>
      </dgm:prSet>
      <dgm:spPr/>
      <dgm:t>
        <a:bodyPr/>
        <a:lstStyle/>
        <a:p>
          <a:endParaRPr lang="de-DE"/>
        </a:p>
      </dgm:t>
    </dgm:pt>
    <dgm:pt modelId="{7FEFAD53-67BB-4CF5-B484-060B287529A3}" type="pres">
      <dgm:prSet presAssocID="{47FCA4C2-81E2-4894-80A0-2B5458D86E92}" presName="sibTrans" presStyleCnt="0"/>
      <dgm:spPr/>
    </dgm:pt>
    <dgm:pt modelId="{86471142-3176-4320-B5B0-B27EFDE4E42A}" type="pres">
      <dgm:prSet presAssocID="{EBCE3977-E01B-46ED-8FA1-A2CECF9D1B96}" presName="node" presStyleLbl="node1" presStyleIdx="1" presStyleCnt="2" custLinFactNeighborY="11309">
        <dgm:presLayoutVars>
          <dgm:bulletEnabled val="1"/>
        </dgm:presLayoutVars>
      </dgm:prSet>
      <dgm:spPr/>
      <dgm:t>
        <a:bodyPr/>
        <a:lstStyle/>
        <a:p>
          <a:endParaRPr lang="de-DE"/>
        </a:p>
      </dgm:t>
    </dgm:pt>
  </dgm:ptLst>
  <dgm:cxnLst>
    <dgm:cxn modelId="{E91DE904-F2C7-4285-B04A-A6B200006F4D}" srcId="{F89849B9-6C1A-4925-95D9-B00262BACF26}" destId="{EBCE3977-E01B-46ED-8FA1-A2CECF9D1B96}" srcOrd="1" destOrd="0" parTransId="{509C0462-4074-46DD-B0C4-4BC612FA05A9}" sibTransId="{85E8C8BA-D2D0-4644-838C-4CAE53496516}"/>
    <dgm:cxn modelId="{FE3B0A65-D1B3-497C-8CF3-5BCE4C78E185}" srcId="{F89849B9-6C1A-4925-95D9-B00262BACF26}" destId="{135973D2-CC2C-4F73-9C3B-B275D047FC46}" srcOrd="0" destOrd="0" parTransId="{A69E4A3F-ACA3-4602-A665-F21AC1E5DE33}" sibTransId="{47FCA4C2-81E2-4894-80A0-2B5458D86E92}"/>
    <dgm:cxn modelId="{7927DBD3-5E9F-455B-B839-AF9F78DE91FD}" type="presOf" srcId="{EBCE3977-E01B-46ED-8FA1-A2CECF9D1B96}" destId="{86471142-3176-4320-B5B0-B27EFDE4E42A}" srcOrd="0" destOrd="0" presId="urn:microsoft.com/office/officeart/2005/8/layout/default#119"/>
    <dgm:cxn modelId="{787A1CD0-1829-4862-9257-D6CC18907A55}" type="presOf" srcId="{135973D2-CC2C-4F73-9C3B-B275D047FC46}" destId="{71A7D796-3598-4FB4-9318-CA40F52B35CA}" srcOrd="0" destOrd="0" presId="urn:microsoft.com/office/officeart/2005/8/layout/default#119"/>
    <dgm:cxn modelId="{AF29270C-67C1-4653-A68D-3E7E2417E2CD}" type="presOf" srcId="{F89849B9-6C1A-4925-95D9-B00262BACF26}" destId="{BBD5AD55-7849-4475-9502-7D84192A1832}" srcOrd="0" destOrd="0" presId="urn:microsoft.com/office/officeart/2005/8/layout/default#119"/>
    <dgm:cxn modelId="{75DF4ADF-E4FB-4FF9-ACCA-C358A8858A87}" type="presParOf" srcId="{BBD5AD55-7849-4475-9502-7D84192A1832}" destId="{71A7D796-3598-4FB4-9318-CA40F52B35CA}" srcOrd="0" destOrd="0" presId="urn:microsoft.com/office/officeart/2005/8/layout/default#119"/>
    <dgm:cxn modelId="{419990F3-BB20-4D67-9ED9-0A46D82F55DF}" type="presParOf" srcId="{BBD5AD55-7849-4475-9502-7D84192A1832}" destId="{7FEFAD53-67BB-4CF5-B484-060B287529A3}" srcOrd="1" destOrd="0" presId="urn:microsoft.com/office/officeart/2005/8/layout/default#119"/>
    <dgm:cxn modelId="{00F726FF-31B2-43A9-B51B-2104A2260B8C}" type="presParOf" srcId="{BBD5AD55-7849-4475-9502-7D84192A1832}" destId="{86471142-3176-4320-B5B0-B27EFDE4E42A}" srcOrd="2" destOrd="0" presId="urn:microsoft.com/office/officeart/2005/8/layout/default#11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5.xml><?xml version="1.0" encoding="utf-8"?>
<dgm:dataModel xmlns:dgm="http://schemas.openxmlformats.org/drawingml/2006/diagram" xmlns:a="http://schemas.openxmlformats.org/drawingml/2006/main">
  <dgm:ptLst>
    <dgm:pt modelId="{14DD061D-E2A3-4BE9-A79D-4AE6C79A3C66}" type="doc">
      <dgm:prSet loTypeId="urn:microsoft.com/office/officeart/2005/8/layout/default#120" loCatId="list" qsTypeId="urn:microsoft.com/office/officeart/2005/8/quickstyle/simple3" qsCatId="simple" csTypeId="urn:microsoft.com/office/officeart/2005/8/colors/accent1_2" csCatId="accent1" phldr="1"/>
      <dgm:spPr/>
      <dgm:t>
        <a:bodyPr/>
        <a:lstStyle/>
        <a:p>
          <a:endParaRPr lang="de-DE"/>
        </a:p>
      </dgm:t>
    </dgm:pt>
    <dgm:pt modelId="{71BEDDA7-14EE-4B5D-9423-63BBF715B89E}">
      <dgm:prSet phldrT="[Text]"/>
      <dgm:spPr/>
      <dgm:t>
        <a:bodyPr/>
        <a:lstStyle/>
        <a:p>
          <a:r>
            <a:rPr lang="de-DE" b="1" dirty="0" smtClean="0"/>
            <a:t>Ein Verb (oder eine Verbalphrase) wird morphologisch hin zu anderen Konstituenten eines Satz verzerrt:</a:t>
          </a:r>
          <a:endParaRPr lang="de-DE" dirty="0"/>
        </a:p>
      </dgm:t>
    </dgm:pt>
    <dgm:pt modelId="{82435FEE-8901-4382-AB8C-FECA979AA337}" type="parTrans" cxnId="{AE4E0742-E0FE-4A4A-B23F-D6CB1CC7FD4E}">
      <dgm:prSet/>
      <dgm:spPr/>
      <dgm:t>
        <a:bodyPr/>
        <a:lstStyle/>
        <a:p>
          <a:endParaRPr lang="de-DE"/>
        </a:p>
      </dgm:t>
    </dgm:pt>
    <dgm:pt modelId="{BDDAAE56-7B71-4DDF-9D9A-3070F97B3CA6}" type="sibTrans" cxnId="{AE4E0742-E0FE-4A4A-B23F-D6CB1CC7FD4E}">
      <dgm:prSet/>
      <dgm:spPr/>
      <dgm:t>
        <a:bodyPr/>
        <a:lstStyle/>
        <a:p>
          <a:endParaRPr lang="de-DE"/>
        </a:p>
      </dgm:t>
    </dgm:pt>
    <dgm:pt modelId="{CAE18F06-573F-476C-B508-E1B238297A29}" type="pres">
      <dgm:prSet presAssocID="{14DD061D-E2A3-4BE9-A79D-4AE6C79A3C66}" presName="diagram" presStyleCnt="0">
        <dgm:presLayoutVars>
          <dgm:dir/>
          <dgm:resizeHandles val="exact"/>
        </dgm:presLayoutVars>
      </dgm:prSet>
      <dgm:spPr/>
      <dgm:t>
        <a:bodyPr/>
        <a:lstStyle/>
        <a:p>
          <a:endParaRPr lang="de-DE"/>
        </a:p>
      </dgm:t>
    </dgm:pt>
    <dgm:pt modelId="{37AE13DA-4B6B-40ED-AA89-FFE398387D80}" type="pres">
      <dgm:prSet presAssocID="{71BEDDA7-14EE-4B5D-9423-63BBF715B89E}" presName="node" presStyleLbl="node1" presStyleIdx="0" presStyleCnt="1" custScaleX="521895">
        <dgm:presLayoutVars>
          <dgm:bulletEnabled val="1"/>
        </dgm:presLayoutVars>
      </dgm:prSet>
      <dgm:spPr/>
      <dgm:t>
        <a:bodyPr/>
        <a:lstStyle/>
        <a:p>
          <a:endParaRPr lang="de-DE"/>
        </a:p>
      </dgm:t>
    </dgm:pt>
  </dgm:ptLst>
  <dgm:cxnLst>
    <dgm:cxn modelId="{AE4E0742-E0FE-4A4A-B23F-D6CB1CC7FD4E}" srcId="{14DD061D-E2A3-4BE9-A79D-4AE6C79A3C66}" destId="{71BEDDA7-14EE-4B5D-9423-63BBF715B89E}" srcOrd="0" destOrd="0" parTransId="{82435FEE-8901-4382-AB8C-FECA979AA337}" sibTransId="{BDDAAE56-7B71-4DDF-9D9A-3070F97B3CA6}"/>
    <dgm:cxn modelId="{019D174A-E787-45C3-8C3F-B9408BB5B22E}" type="presOf" srcId="{14DD061D-E2A3-4BE9-A79D-4AE6C79A3C66}" destId="{CAE18F06-573F-476C-B508-E1B238297A29}" srcOrd="0" destOrd="0" presId="urn:microsoft.com/office/officeart/2005/8/layout/default#120"/>
    <dgm:cxn modelId="{16F9A7EF-39C7-46CE-A397-B5DC9FC4B932}" type="presOf" srcId="{71BEDDA7-14EE-4B5D-9423-63BBF715B89E}" destId="{37AE13DA-4B6B-40ED-AA89-FFE398387D80}" srcOrd="0" destOrd="0" presId="urn:microsoft.com/office/officeart/2005/8/layout/default#120"/>
    <dgm:cxn modelId="{F4A3F8FF-B535-4E70-9298-DFFB661DC2A1}" type="presParOf" srcId="{CAE18F06-573F-476C-B508-E1B238297A29}" destId="{37AE13DA-4B6B-40ED-AA89-FFE398387D80}" srcOrd="0" destOrd="0" presId="urn:microsoft.com/office/officeart/2005/8/layout/default#120"/>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6.xml><?xml version="1.0" encoding="utf-8"?>
<dgm:dataModel xmlns:dgm="http://schemas.openxmlformats.org/drawingml/2006/diagram" xmlns:a="http://schemas.openxmlformats.org/drawingml/2006/main">
  <dgm:ptLst>
    <dgm:pt modelId="{C95A38F3-91C8-4023-A251-BD4A04AF4AC2}" type="doc">
      <dgm:prSet loTypeId="urn:microsoft.com/office/officeart/2005/8/layout/process1" loCatId="process" qsTypeId="urn:microsoft.com/office/officeart/2005/8/quickstyle/3d2" qsCatId="3D" csTypeId="urn:microsoft.com/office/officeart/2005/8/colors/accent1_2" csCatId="accent1" phldr="1"/>
      <dgm:spPr/>
    </dgm:pt>
    <dgm:pt modelId="{CA667780-E709-43A1-85A4-1DE897BDB7F9}">
      <dgm:prSet phldrT="[Text]" custT="1"/>
      <dgm:spPr/>
      <dgm:t>
        <a:bodyPr/>
        <a:lstStyle/>
        <a:p>
          <a:r>
            <a:rPr lang="de-DE" sz="2400" b="1" dirty="0" smtClean="0"/>
            <a:t>Agreement</a:t>
          </a:r>
          <a:endParaRPr lang="de-DE" sz="2400" b="1" dirty="0"/>
        </a:p>
      </dgm:t>
    </dgm:pt>
    <dgm:pt modelId="{964910F7-CC10-47F7-9FF8-F977D769D49E}" type="parTrans" cxnId="{66C19B4E-B957-4AAE-9B5D-EA5069300F5D}">
      <dgm:prSet/>
      <dgm:spPr/>
      <dgm:t>
        <a:bodyPr/>
        <a:lstStyle/>
        <a:p>
          <a:endParaRPr lang="de-DE"/>
        </a:p>
      </dgm:t>
    </dgm:pt>
    <dgm:pt modelId="{86AA1B5C-5BCD-4A9E-BB4E-CCB78EFAE0E9}" type="sibTrans" cxnId="{66C19B4E-B957-4AAE-9B5D-EA5069300F5D}">
      <dgm:prSet/>
      <dgm:spPr/>
      <dgm:t>
        <a:bodyPr/>
        <a:lstStyle/>
        <a:p>
          <a:endParaRPr lang="de-DE"/>
        </a:p>
      </dgm:t>
    </dgm:pt>
    <dgm:pt modelId="{434D6E59-C9DE-4C92-81DB-487CA2611FF2}">
      <dgm:prSet phldrT="[Text]"/>
      <dgm:spPr/>
      <dgm:t>
        <a:bodyPr/>
        <a:lstStyle/>
        <a:p>
          <a:r>
            <a:rPr lang="de-DE" b="1" dirty="0" smtClean="0"/>
            <a:t>Der 'gebende' Bereich sind die Nominalphrasen eines Satzes und die darin repräsentierte Referenz (</a:t>
          </a:r>
          <a:r>
            <a:rPr lang="de-DE" b="1" dirty="0" smtClean="0">
              <a:sym typeface="Symbol"/>
            </a:rPr>
            <a:t></a:t>
          </a:r>
          <a:r>
            <a:rPr lang="de-DE" b="1" dirty="0" smtClean="0"/>
            <a:t>).  </a:t>
          </a:r>
          <a:endParaRPr lang="de-DE" dirty="0"/>
        </a:p>
      </dgm:t>
    </dgm:pt>
    <dgm:pt modelId="{64E07BD0-1095-40C2-8DCB-BE70D0C8D84F}" type="parTrans" cxnId="{D6716289-01C2-4C4C-AD30-EA9BB5F34E1F}">
      <dgm:prSet/>
      <dgm:spPr/>
      <dgm:t>
        <a:bodyPr/>
        <a:lstStyle/>
        <a:p>
          <a:endParaRPr lang="de-DE"/>
        </a:p>
      </dgm:t>
    </dgm:pt>
    <dgm:pt modelId="{2D3FF7FB-7347-45A8-9237-B76430DB2C26}" type="sibTrans" cxnId="{D6716289-01C2-4C4C-AD30-EA9BB5F34E1F}">
      <dgm:prSet/>
      <dgm:spPr/>
      <dgm:t>
        <a:bodyPr/>
        <a:lstStyle/>
        <a:p>
          <a:endParaRPr lang="de-DE"/>
        </a:p>
      </dgm:t>
    </dgm:pt>
    <dgm:pt modelId="{BEE7267B-E409-411C-B71D-09060E7BC764}" type="pres">
      <dgm:prSet presAssocID="{C95A38F3-91C8-4023-A251-BD4A04AF4AC2}" presName="Name0" presStyleCnt="0">
        <dgm:presLayoutVars>
          <dgm:dir/>
          <dgm:resizeHandles val="exact"/>
        </dgm:presLayoutVars>
      </dgm:prSet>
      <dgm:spPr/>
    </dgm:pt>
    <dgm:pt modelId="{288A4476-DDD8-45B7-A591-DB7873DA0BC1}" type="pres">
      <dgm:prSet presAssocID="{CA667780-E709-43A1-85A4-1DE897BDB7F9}" presName="node" presStyleLbl="node1" presStyleIdx="0" presStyleCnt="2" custScaleX="41798">
        <dgm:presLayoutVars>
          <dgm:bulletEnabled val="1"/>
        </dgm:presLayoutVars>
      </dgm:prSet>
      <dgm:spPr/>
      <dgm:t>
        <a:bodyPr/>
        <a:lstStyle/>
        <a:p>
          <a:endParaRPr lang="de-DE"/>
        </a:p>
      </dgm:t>
    </dgm:pt>
    <dgm:pt modelId="{2A166D43-5F29-4B7A-8C78-20AF241B8C5C}" type="pres">
      <dgm:prSet presAssocID="{86AA1B5C-5BCD-4A9E-BB4E-CCB78EFAE0E9}" presName="sibTrans" presStyleLbl="sibTrans2D1" presStyleIdx="0" presStyleCnt="1"/>
      <dgm:spPr/>
      <dgm:t>
        <a:bodyPr/>
        <a:lstStyle/>
        <a:p>
          <a:endParaRPr lang="de-DE"/>
        </a:p>
      </dgm:t>
    </dgm:pt>
    <dgm:pt modelId="{2C1CF79A-EE84-4B16-95D9-A42B8B39ABE4}" type="pres">
      <dgm:prSet presAssocID="{86AA1B5C-5BCD-4A9E-BB4E-CCB78EFAE0E9}" presName="connectorText" presStyleLbl="sibTrans2D1" presStyleIdx="0" presStyleCnt="1"/>
      <dgm:spPr/>
      <dgm:t>
        <a:bodyPr/>
        <a:lstStyle/>
        <a:p>
          <a:endParaRPr lang="de-DE"/>
        </a:p>
      </dgm:t>
    </dgm:pt>
    <dgm:pt modelId="{B7A0DD8D-E90A-473C-906C-9CB5E6B1E428}" type="pres">
      <dgm:prSet presAssocID="{434D6E59-C9DE-4C92-81DB-487CA2611FF2}" presName="node" presStyleLbl="node1" presStyleIdx="1" presStyleCnt="2" custScaleX="115735" custLinFactNeighborY="5000">
        <dgm:presLayoutVars>
          <dgm:bulletEnabled val="1"/>
        </dgm:presLayoutVars>
      </dgm:prSet>
      <dgm:spPr/>
      <dgm:t>
        <a:bodyPr/>
        <a:lstStyle/>
        <a:p>
          <a:endParaRPr lang="de-DE"/>
        </a:p>
      </dgm:t>
    </dgm:pt>
  </dgm:ptLst>
  <dgm:cxnLst>
    <dgm:cxn modelId="{5E4C480C-9752-4916-940D-B96AE31459E3}" type="presOf" srcId="{86AA1B5C-5BCD-4A9E-BB4E-CCB78EFAE0E9}" destId="{2C1CF79A-EE84-4B16-95D9-A42B8B39ABE4}" srcOrd="1" destOrd="0" presId="urn:microsoft.com/office/officeart/2005/8/layout/process1"/>
    <dgm:cxn modelId="{8428AB72-2920-4273-90D4-7D9E22A9F46F}" type="presOf" srcId="{86AA1B5C-5BCD-4A9E-BB4E-CCB78EFAE0E9}" destId="{2A166D43-5F29-4B7A-8C78-20AF241B8C5C}" srcOrd="0" destOrd="0" presId="urn:microsoft.com/office/officeart/2005/8/layout/process1"/>
    <dgm:cxn modelId="{D6716289-01C2-4C4C-AD30-EA9BB5F34E1F}" srcId="{C95A38F3-91C8-4023-A251-BD4A04AF4AC2}" destId="{434D6E59-C9DE-4C92-81DB-487CA2611FF2}" srcOrd="1" destOrd="0" parTransId="{64E07BD0-1095-40C2-8DCB-BE70D0C8D84F}" sibTransId="{2D3FF7FB-7347-45A8-9237-B76430DB2C26}"/>
    <dgm:cxn modelId="{66C19B4E-B957-4AAE-9B5D-EA5069300F5D}" srcId="{C95A38F3-91C8-4023-A251-BD4A04AF4AC2}" destId="{CA667780-E709-43A1-85A4-1DE897BDB7F9}" srcOrd="0" destOrd="0" parTransId="{964910F7-CC10-47F7-9FF8-F977D769D49E}" sibTransId="{86AA1B5C-5BCD-4A9E-BB4E-CCB78EFAE0E9}"/>
    <dgm:cxn modelId="{6B072562-7A6C-497B-9140-865E7E9DC339}" type="presOf" srcId="{C95A38F3-91C8-4023-A251-BD4A04AF4AC2}" destId="{BEE7267B-E409-411C-B71D-09060E7BC764}" srcOrd="0" destOrd="0" presId="urn:microsoft.com/office/officeart/2005/8/layout/process1"/>
    <dgm:cxn modelId="{ABCAD1D4-DBF0-48A0-A5FC-C6183A3D5E08}" type="presOf" srcId="{434D6E59-C9DE-4C92-81DB-487CA2611FF2}" destId="{B7A0DD8D-E90A-473C-906C-9CB5E6B1E428}" srcOrd="0" destOrd="0" presId="urn:microsoft.com/office/officeart/2005/8/layout/process1"/>
    <dgm:cxn modelId="{44DD0FD5-5E5C-4712-98A4-4A2028111FCC}" type="presOf" srcId="{CA667780-E709-43A1-85A4-1DE897BDB7F9}" destId="{288A4476-DDD8-45B7-A591-DB7873DA0BC1}" srcOrd="0" destOrd="0" presId="urn:microsoft.com/office/officeart/2005/8/layout/process1"/>
    <dgm:cxn modelId="{711D977C-1B84-4421-BA66-EAD265B3B56C}" type="presParOf" srcId="{BEE7267B-E409-411C-B71D-09060E7BC764}" destId="{288A4476-DDD8-45B7-A591-DB7873DA0BC1}" srcOrd="0" destOrd="0" presId="urn:microsoft.com/office/officeart/2005/8/layout/process1"/>
    <dgm:cxn modelId="{9503506F-0622-412F-A377-578F49CCDA91}" type="presParOf" srcId="{BEE7267B-E409-411C-B71D-09060E7BC764}" destId="{2A166D43-5F29-4B7A-8C78-20AF241B8C5C}" srcOrd="1" destOrd="0" presId="urn:microsoft.com/office/officeart/2005/8/layout/process1"/>
    <dgm:cxn modelId="{AA338B80-4C2A-4A09-A80B-C55138DA2055}" type="presParOf" srcId="{2A166D43-5F29-4B7A-8C78-20AF241B8C5C}" destId="{2C1CF79A-EE84-4B16-95D9-A42B8B39ABE4}" srcOrd="0" destOrd="0" presId="urn:microsoft.com/office/officeart/2005/8/layout/process1"/>
    <dgm:cxn modelId="{2F2DF51D-1CDF-4C97-9B7C-56C1AA5608DF}" type="presParOf" srcId="{BEE7267B-E409-411C-B71D-09060E7BC764}" destId="{B7A0DD8D-E90A-473C-906C-9CB5E6B1E428}" srcOrd="2" destOrd="0" presId="urn:microsoft.com/office/officeart/2005/8/layout/process1"/>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217.xml><?xml version="1.0" encoding="utf-8"?>
<dgm:dataModel xmlns:dgm="http://schemas.openxmlformats.org/drawingml/2006/diagram" xmlns:a="http://schemas.openxmlformats.org/drawingml/2006/main">
  <dgm:ptLst>
    <dgm:pt modelId="{57CCD38D-EF90-4866-A99B-33D735928877}" type="doc">
      <dgm:prSet loTypeId="urn:microsoft.com/office/officeart/2005/8/layout/default#121" loCatId="list" qsTypeId="urn:microsoft.com/office/officeart/2005/8/quickstyle/3d2" qsCatId="3D" csTypeId="urn:microsoft.com/office/officeart/2005/8/colors/accent1_2" csCatId="accent1" phldr="1"/>
      <dgm:spPr/>
      <dgm:t>
        <a:bodyPr/>
        <a:lstStyle/>
        <a:p>
          <a:endParaRPr lang="de-DE"/>
        </a:p>
      </dgm:t>
    </dgm:pt>
    <dgm:pt modelId="{F399D5D6-2F57-47D1-85BC-6078AEFACA41}">
      <dgm:prSet phldrT="[Text]"/>
      <dgm:spPr/>
      <dgm:t>
        <a:bodyPr/>
        <a:lstStyle/>
        <a:p>
          <a:r>
            <a:rPr lang="de-DE" b="1" dirty="0" smtClean="0">
              <a:sym typeface="Symbol"/>
            </a:rPr>
            <a:t></a:t>
          </a:r>
          <a:r>
            <a:rPr lang="de-DE" b="1" dirty="0" smtClean="0"/>
            <a:t> AGR-Morpheme sind also 'referentielle Echos' an/in der Verbalphrase.</a:t>
          </a:r>
          <a:endParaRPr lang="de-DE" dirty="0"/>
        </a:p>
      </dgm:t>
    </dgm:pt>
    <dgm:pt modelId="{8FEF8AD4-E9D1-4915-9DE1-8BB4656EC58A}" type="parTrans" cxnId="{3783BA2F-6F28-487B-8A2E-7F523BB66CF7}">
      <dgm:prSet/>
      <dgm:spPr/>
      <dgm:t>
        <a:bodyPr/>
        <a:lstStyle/>
        <a:p>
          <a:endParaRPr lang="de-DE"/>
        </a:p>
      </dgm:t>
    </dgm:pt>
    <dgm:pt modelId="{F0B3DAEA-72CF-433B-82F0-19A65D2CA5CD}" type="sibTrans" cxnId="{3783BA2F-6F28-487B-8A2E-7F523BB66CF7}">
      <dgm:prSet/>
      <dgm:spPr/>
      <dgm:t>
        <a:bodyPr/>
        <a:lstStyle/>
        <a:p>
          <a:endParaRPr lang="de-DE"/>
        </a:p>
      </dgm:t>
    </dgm:pt>
    <dgm:pt modelId="{F5BADFEE-1B10-4F3C-8962-44E3C407FB19}" type="pres">
      <dgm:prSet presAssocID="{57CCD38D-EF90-4866-A99B-33D735928877}" presName="diagram" presStyleCnt="0">
        <dgm:presLayoutVars>
          <dgm:dir/>
          <dgm:resizeHandles val="exact"/>
        </dgm:presLayoutVars>
      </dgm:prSet>
      <dgm:spPr/>
      <dgm:t>
        <a:bodyPr/>
        <a:lstStyle/>
        <a:p>
          <a:endParaRPr lang="de-DE"/>
        </a:p>
      </dgm:t>
    </dgm:pt>
    <dgm:pt modelId="{C84F945E-1528-4A9D-8B42-2862A36AB195}" type="pres">
      <dgm:prSet presAssocID="{F399D5D6-2F57-47D1-85BC-6078AEFACA41}" presName="node" presStyleLbl="node1" presStyleIdx="0" presStyleCnt="1" custScaleX="149708">
        <dgm:presLayoutVars>
          <dgm:bulletEnabled val="1"/>
        </dgm:presLayoutVars>
      </dgm:prSet>
      <dgm:spPr/>
      <dgm:t>
        <a:bodyPr/>
        <a:lstStyle/>
        <a:p>
          <a:endParaRPr lang="de-DE"/>
        </a:p>
      </dgm:t>
    </dgm:pt>
  </dgm:ptLst>
  <dgm:cxnLst>
    <dgm:cxn modelId="{EA549375-94D8-4149-91AE-206A3B9D538B}" type="presOf" srcId="{F399D5D6-2F57-47D1-85BC-6078AEFACA41}" destId="{C84F945E-1528-4A9D-8B42-2862A36AB195}" srcOrd="0" destOrd="0" presId="urn:microsoft.com/office/officeart/2005/8/layout/default#121"/>
    <dgm:cxn modelId="{3783BA2F-6F28-487B-8A2E-7F523BB66CF7}" srcId="{57CCD38D-EF90-4866-A99B-33D735928877}" destId="{F399D5D6-2F57-47D1-85BC-6078AEFACA41}" srcOrd="0" destOrd="0" parTransId="{8FEF8AD4-E9D1-4915-9DE1-8BB4656EC58A}" sibTransId="{F0B3DAEA-72CF-433B-82F0-19A65D2CA5CD}"/>
    <dgm:cxn modelId="{62EB4DE4-A83E-4CE8-97E0-0D4EE8F14800}" type="presOf" srcId="{57CCD38D-EF90-4866-A99B-33D735928877}" destId="{F5BADFEE-1B10-4F3C-8962-44E3C407FB19}" srcOrd="0" destOrd="0" presId="urn:microsoft.com/office/officeart/2005/8/layout/default#121"/>
    <dgm:cxn modelId="{1F7E455E-0A2F-4720-8100-4B2181586DFE}" type="presParOf" srcId="{F5BADFEE-1B10-4F3C-8962-44E3C407FB19}" destId="{C84F945E-1528-4A9D-8B42-2862A36AB195}" srcOrd="0" destOrd="0" presId="urn:microsoft.com/office/officeart/2005/8/layout/default#1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8.xml><?xml version="1.0" encoding="utf-8"?>
<dgm:dataModel xmlns:dgm="http://schemas.openxmlformats.org/drawingml/2006/diagram" xmlns:a="http://schemas.openxmlformats.org/drawingml/2006/main">
  <dgm:ptLst>
    <dgm:pt modelId="{32933977-3073-48D6-8CE4-A08CEDF9C1A3}" type="doc">
      <dgm:prSet loTypeId="urn:microsoft.com/office/officeart/2005/8/layout/default#122" loCatId="list" qsTypeId="urn:microsoft.com/office/officeart/2005/8/quickstyle/3d2" qsCatId="3D" csTypeId="urn:microsoft.com/office/officeart/2005/8/colors/accent1_2" csCatId="accent1" phldr="1"/>
      <dgm:spPr/>
      <dgm:t>
        <a:bodyPr/>
        <a:lstStyle/>
        <a:p>
          <a:endParaRPr lang="de-DE"/>
        </a:p>
      </dgm:t>
    </dgm:pt>
    <dgm:pt modelId="{DEE60CAE-652F-4ADE-A324-B29AA4C86BCD}">
      <dgm:prSet phldrT="[Text]"/>
      <dgm:spPr/>
      <dgm:t>
        <a:bodyPr/>
        <a:lstStyle/>
        <a:p>
          <a:r>
            <a:rPr lang="de-DE" b="1" dirty="0" smtClean="0"/>
            <a:t>Mit Agreement können (oft) Exporte von Verb-Eigenschaften (Kasus) ins Verb </a:t>
          </a:r>
          <a:r>
            <a:rPr lang="de-DE" b="1" dirty="0" err="1" smtClean="0">
              <a:solidFill>
                <a:srgbClr val="C00000"/>
              </a:solidFill>
            </a:rPr>
            <a:t>re</a:t>
          </a:r>
          <a:r>
            <a:rPr lang="de-DE" b="1" dirty="0" smtClean="0">
              <a:solidFill>
                <a:srgbClr val="C00000"/>
              </a:solidFill>
            </a:rPr>
            <a:t>-importiert</a:t>
          </a:r>
          <a:r>
            <a:rPr lang="de-DE" b="1" dirty="0" smtClean="0"/>
            <a:t> werden:</a:t>
          </a:r>
          <a:endParaRPr lang="de-DE" dirty="0"/>
        </a:p>
      </dgm:t>
    </dgm:pt>
    <dgm:pt modelId="{E957EF2D-942F-40D6-96F2-77426AD95180}" type="parTrans" cxnId="{E77C668D-52E6-4C59-B5E1-5D9A7C511D8D}">
      <dgm:prSet/>
      <dgm:spPr/>
      <dgm:t>
        <a:bodyPr/>
        <a:lstStyle/>
        <a:p>
          <a:endParaRPr lang="de-DE"/>
        </a:p>
      </dgm:t>
    </dgm:pt>
    <dgm:pt modelId="{1E09088A-ADFA-4F42-82E1-D3F544EEC161}" type="sibTrans" cxnId="{E77C668D-52E6-4C59-B5E1-5D9A7C511D8D}">
      <dgm:prSet/>
      <dgm:spPr/>
      <dgm:t>
        <a:bodyPr/>
        <a:lstStyle/>
        <a:p>
          <a:endParaRPr lang="de-DE"/>
        </a:p>
      </dgm:t>
    </dgm:pt>
    <dgm:pt modelId="{E3C79E6A-D08D-48E7-A503-77611E4F4AB1}" type="pres">
      <dgm:prSet presAssocID="{32933977-3073-48D6-8CE4-A08CEDF9C1A3}" presName="diagram" presStyleCnt="0">
        <dgm:presLayoutVars>
          <dgm:dir/>
          <dgm:resizeHandles val="exact"/>
        </dgm:presLayoutVars>
      </dgm:prSet>
      <dgm:spPr/>
      <dgm:t>
        <a:bodyPr/>
        <a:lstStyle/>
        <a:p>
          <a:endParaRPr lang="de-DE"/>
        </a:p>
      </dgm:t>
    </dgm:pt>
    <dgm:pt modelId="{50664DAA-49F0-404C-B498-5B7477914B18}" type="pres">
      <dgm:prSet presAssocID="{DEE60CAE-652F-4ADE-A324-B29AA4C86BCD}" presName="node" presStyleLbl="node1" presStyleIdx="0" presStyleCnt="1" custScaleX="589509">
        <dgm:presLayoutVars>
          <dgm:bulletEnabled val="1"/>
        </dgm:presLayoutVars>
      </dgm:prSet>
      <dgm:spPr/>
      <dgm:t>
        <a:bodyPr/>
        <a:lstStyle/>
        <a:p>
          <a:endParaRPr lang="de-DE"/>
        </a:p>
      </dgm:t>
    </dgm:pt>
  </dgm:ptLst>
  <dgm:cxnLst>
    <dgm:cxn modelId="{9666B43F-1580-4DBE-A343-A16C3C6282C9}" type="presOf" srcId="{DEE60CAE-652F-4ADE-A324-B29AA4C86BCD}" destId="{50664DAA-49F0-404C-B498-5B7477914B18}" srcOrd="0" destOrd="0" presId="urn:microsoft.com/office/officeart/2005/8/layout/default#122"/>
    <dgm:cxn modelId="{2D2A033B-D898-4D63-979D-464323F9182E}" type="presOf" srcId="{32933977-3073-48D6-8CE4-A08CEDF9C1A3}" destId="{E3C79E6A-D08D-48E7-A503-77611E4F4AB1}" srcOrd="0" destOrd="0" presId="urn:microsoft.com/office/officeart/2005/8/layout/default#122"/>
    <dgm:cxn modelId="{E77C668D-52E6-4C59-B5E1-5D9A7C511D8D}" srcId="{32933977-3073-48D6-8CE4-A08CEDF9C1A3}" destId="{DEE60CAE-652F-4ADE-A324-B29AA4C86BCD}" srcOrd="0" destOrd="0" parTransId="{E957EF2D-942F-40D6-96F2-77426AD95180}" sibTransId="{1E09088A-ADFA-4F42-82E1-D3F544EEC161}"/>
    <dgm:cxn modelId="{6DBCF69A-B382-4FD2-8A02-4AB0FD52F03E}" type="presParOf" srcId="{E3C79E6A-D08D-48E7-A503-77611E4F4AB1}" destId="{50664DAA-49F0-404C-B498-5B7477914B18}" srcOrd="0" destOrd="0" presId="urn:microsoft.com/office/officeart/2005/8/layout/default#12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9.xml><?xml version="1.0" encoding="utf-8"?>
<dgm:dataModel xmlns:dgm="http://schemas.openxmlformats.org/drawingml/2006/diagram" xmlns:a="http://schemas.openxmlformats.org/drawingml/2006/main">
  <dgm:ptLst>
    <dgm:pt modelId="{63227D5C-7F10-4845-9B96-8AEBB461EA7D}" type="doc">
      <dgm:prSet loTypeId="urn:microsoft.com/office/officeart/2005/8/layout/default#123" loCatId="list" qsTypeId="urn:microsoft.com/office/officeart/2005/8/quickstyle/3d2" qsCatId="3D" csTypeId="urn:microsoft.com/office/officeart/2005/8/colors/accent1_2" csCatId="accent1" phldr="1"/>
      <dgm:spPr/>
      <dgm:t>
        <a:bodyPr/>
        <a:lstStyle/>
        <a:p>
          <a:endParaRPr lang="de-DE"/>
        </a:p>
      </dgm:t>
    </dgm:pt>
    <dgm:pt modelId="{78C40C70-BFF0-447B-9EDB-A91EC6681F9C}">
      <dgm:prSet phldrT="[Text]"/>
      <dgm:spPr/>
      <dgm:t>
        <a:bodyPr/>
        <a:lstStyle/>
        <a:p>
          <a:r>
            <a:rPr lang="de-DE" b="1" dirty="0" smtClean="0"/>
            <a:t>NOTA: AGR oft gekoppelt mit Kontext-bedingtem TIME/ASPECT/MOOD-Verfahren, s.u. für TIME.</a:t>
          </a:r>
          <a:endParaRPr lang="de-DE" dirty="0"/>
        </a:p>
      </dgm:t>
    </dgm:pt>
    <dgm:pt modelId="{3358D647-E7DF-462E-9E9F-EF695509B8A5}" type="parTrans" cxnId="{F84A12DC-5717-421F-8744-203544184D6E}">
      <dgm:prSet/>
      <dgm:spPr/>
      <dgm:t>
        <a:bodyPr/>
        <a:lstStyle/>
        <a:p>
          <a:endParaRPr lang="de-DE"/>
        </a:p>
      </dgm:t>
    </dgm:pt>
    <dgm:pt modelId="{D25FD040-52E4-48E5-9A57-17D0ED86981E}" type="sibTrans" cxnId="{F84A12DC-5717-421F-8744-203544184D6E}">
      <dgm:prSet/>
      <dgm:spPr/>
      <dgm:t>
        <a:bodyPr/>
        <a:lstStyle/>
        <a:p>
          <a:endParaRPr lang="de-DE"/>
        </a:p>
      </dgm:t>
    </dgm:pt>
    <dgm:pt modelId="{A4702104-7D1B-4B76-95DD-6FCF40B30FE5}" type="pres">
      <dgm:prSet presAssocID="{63227D5C-7F10-4845-9B96-8AEBB461EA7D}" presName="diagram" presStyleCnt="0">
        <dgm:presLayoutVars>
          <dgm:dir/>
          <dgm:resizeHandles val="exact"/>
        </dgm:presLayoutVars>
      </dgm:prSet>
      <dgm:spPr/>
      <dgm:t>
        <a:bodyPr/>
        <a:lstStyle/>
        <a:p>
          <a:endParaRPr lang="de-DE"/>
        </a:p>
      </dgm:t>
    </dgm:pt>
    <dgm:pt modelId="{796026BA-0609-4843-8591-9C9E9E6FA5C7}" type="pres">
      <dgm:prSet presAssocID="{78C40C70-BFF0-447B-9EDB-A91EC6681F9C}" presName="node" presStyleLbl="node1" presStyleIdx="0" presStyleCnt="1" custScaleX="516474">
        <dgm:presLayoutVars>
          <dgm:bulletEnabled val="1"/>
        </dgm:presLayoutVars>
      </dgm:prSet>
      <dgm:spPr/>
      <dgm:t>
        <a:bodyPr/>
        <a:lstStyle/>
        <a:p>
          <a:endParaRPr lang="de-DE"/>
        </a:p>
      </dgm:t>
    </dgm:pt>
  </dgm:ptLst>
  <dgm:cxnLst>
    <dgm:cxn modelId="{793280FF-772E-4411-BEB6-2E7208935C21}" type="presOf" srcId="{78C40C70-BFF0-447B-9EDB-A91EC6681F9C}" destId="{796026BA-0609-4843-8591-9C9E9E6FA5C7}" srcOrd="0" destOrd="0" presId="urn:microsoft.com/office/officeart/2005/8/layout/default#123"/>
    <dgm:cxn modelId="{F84A12DC-5717-421F-8744-203544184D6E}" srcId="{63227D5C-7F10-4845-9B96-8AEBB461EA7D}" destId="{78C40C70-BFF0-447B-9EDB-A91EC6681F9C}" srcOrd="0" destOrd="0" parTransId="{3358D647-E7DF-462E-9E9F-EF695509B8A5}" sibTransId="{D25FD040-52E4-48E5-9A57-17D0ED86981E}"/>
    <dgm:cxn modelId="{BAFE5AFB-5B38-4604-A7BD-6BC3ECF44B54}" type="presOf" srcId="{63227D5C-7F10-4845-9B96-8AEBB461EA7D}" destId="{A4702104-7D1B-4B76-95DD-6FCF40B30FE5}" srcOrd="0" destOrd="0" presId="urn:microsoft.com/office/officeart/2005/8/layout/default#123"/>
    <dgm:cxn modelId="{C4D2F21F-3F9D-4C9F-A094-769E131ACB89}" type="presParOf" srcId="{A4702104-7D1B-4B76-95DD-6FCF40B30FE5}" destId="{796026BA-0609-4843-8591-9C9E9E6FA5C7}" srcOrd="0" destOrd="0" presId="urn:microsoft.com/office/officeart/2005/8/layout/default#12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3DE4E797-8634-4F6F-AE09-7284BA0121D8}" type="doc">
      <dgm:prSet loTypeId="urn:microsoft.com/office/officeart/2005/8/layout/vList5" loCatId="list" qsTypeId="urn:microsoft.com/office/officeart/2005/8/quickstyle/3d1" qsCatId="3D" csTypeId="urn:microsoft.com/office/officeart/2005/8/colors/accent1_2" csCatId="accent1" phldr="1"/>
      <dgm:spPr/>
      <dgm:t>
        <a:bodyPr/>
        <a:lstStyle/>
        <a:p>
          <a:endParaRPr lang="de-DE"/>
        </a:p>
      </dgm:t>
    </dgm:pt>
    <dgm:pt modelId="{F8959F36-9FD6-4B83-8113-F030AED88B72}">
      <dgm:prSet phldrT="[Text]" custT="1"/>
      <dgm:spPr/>
      <dgm:t>
        <a:bodyPr/>
        <a:lstStyle/>
        <a:p>
          <a:r>
            <a:rPr lang="de-DE" sz="2400" i="1" dirty="0" smtClean="0"/>
            <a:t>-</a:t>
          </a:r>
          <a:r>
            <a:rPr lang="de-DE" sz="2400" i="1" dirty="0" err="1" smtClean="0"/>
            <a:t>heit</a:t>
          </a:r>
          <a:endParaRPr lang="de-DE" sz="2400" i="1" dirty="0"/>
        </a:p>
      </dgm:t>
    </dgm:pt>
    <dgm:pt modelId="{5CBC5D65-23A9-4182-95BB-47DE26AE9E71}" type="parTrans" cxnId="{2C8D809E-D91D-43C3-8BE1-3C0F9A02E127}">
      <dgm:prSet/>
      <dgm:spPr/>
      <dgm:t>
        <a:bodyPr/>
        <a:lstStyle/>
        <a:p>
          <a:endParaRPr lang="de-DE"/>
        </a:p>
      </dgm:t>
    </dgm:pt>
    <dgm:pt modelId="{744655A6-7C06-41A3-8EC5-4BED9AB9111C}" type="sibTrans" cxnId="{2C8D809E-D91D-43C3-8BE1-3C0F9A02E127}">
      <dgm:prSet/>
      <dgm:spPr/>
      <dgm:t>
        <a:bodyPr/>
        <a:lstStyle/>
        <a:p>
          <a:endParaRPr lang="de-DE"/>
        </a:p>
      </dgm:t>
    </dgm:pt>
    <dgm:pt modelId="{51C27465-92FB-4EA0-8AE5-24B7C9E009D7}">
      <dgm:prSet phldrT="[Text]" custT="1"/>
      <dgm:spPr/>
      <dgm:t>
        <a:bodyPr/>
        <a:lstStyle/>
        <a:p>
          <a:r>
            <a:rPr lang="de-DE" sz="1800" b="1" dirty="0" smtClean="0"/>
            <a:t>&lt; ahd., mhd. </a:t>
          </a:r>
          <a:r>
            <a:rPr lang="de-DE" sz="1800" b="1" i="1" dirty="0" err="1" smtClean="0"/>
            <a:t>heit</a:t>
          </a:r>
          <a:r>
            <a:rPr lang="de-DE" sz="1800" b="1" dirty="0" smtClean="0"/>
            <a:t> 'Person, Wesen, Beschaffenheit….'</a:t>
          </a:r>
          <a:endParaRPr lang="de-DE" sz="1800" b="1" dirty="0"/>
        </a:p>
      </dgm:t>
    </dgm:pt>
    <dgm:pt modelId="{3B0293CF-EF0A-4B9A-8C25-4AB67EEAAE45}" type="parTrans" cxnId="{9630B5D9-47E6-4E1B-A969-ED2E2E85A97C}">
      <dgm:prSet/>
      <dgm:spPr/>
      <dgm:t>
        <a:bodyPr/>
        <a:lstStyle/>
        <a:p>
          <a:endParaRPr lang="de-DE"/>
        </a:p>
      </dgm:t>
    </dgm:pt>
    <dgm:pt modelId="{3BF93238-BB5B-4F30-9A0C-2A403AF146FF}" type="sibTrans" cxnId="{9630B5D9-47E6-4E1B-A969-ED2E2E85A97C}">
      <dgm:prSet/>
      <dgm:spPr/>
      <dgm:t>
        <a:bodyPr/>
        <a:lstStyle/>
        <a:p>
          <a:endParaRPr lang="de-DE"/>
        </a:p>
      </dgm:t>
    </dgm:pt>
    <dgm:pt modelId="{579F9235-4185-42F3-BA88-9909595FC43C}">
      <dgm:prSet phldrT="[Text]"/>
      <dgm:spPr/>
      <dgm:t>
        <a:bodyPr/>
        <a:lstStyle/>
        <a:p>
          <a:r>
            <a:rPr lang="de-DE" i="1" dirty="0" smtClean="0"/>
            <a:t>-</a:t>
          </a:r>
          <a:r>
            <a:rPr lang="de-DE" i="1" dirty="0" err="1" smtClean="0"/>
            <a:t>lich</a:t>
          </a:r>
          <a:r>
            <a:rPr lang="de-DE" dirty="0" smtClean="0"/>
            <a:t> </a:t>
          </a:r>
          <a:endParaRPr lang="de-DE" dirty="0"/>
        </a:p>
      </dgm:t>
    </dgm:pt>
    <dgm:pt modelId="{7E167374-077F-43F2-8E7B-3AEC97601504}" type="parTrans" cxnId="{8D27E5FC-CB5B-4C86-B843-D1355566D63D}">
      <dgm:prSet/>
      <dgm:spPr/>
      <dgm:t>
        <a:bodyPr/>
        <a:lstStyle/>
        <a:p>
          <a:endParaRPr lang="de-DE"/>
        </a:p>
      </dgm:t>
    </dgm:pt>
    <dgm:pt modelId="{08C1CE4B-2EA2-4F67-A2A5-F74C64FF4320}" type="sibTrans" cxnId="{8D27E5FC-CB5B-4C86-B843-D1355566D63D}">
      <dgm:prSet/>
      <dgm:spPr/>
      <dgm:t>
        <a:bodyPr/>
        <a:lstStyle/>
        <a:p>
          <a:endParaRPr lang="de-DE"/>
        </a:p>
      </dgm:t>
    </dgm:pt>
    <dgm:pt modelId="{418CFAE2-BA53-4273-A29A-9AE30737C976}">
      <dgm:prSet phldrT="[Text]" custT="1"/>
      <dgm:spPr/>
      <dgm:t>
        <a:bodyPr/>
        <a:lstStyle/>
        <a:p>
          <a:r>
            <a:rPr lang="de-DE" sz="1800" b="1" dirty="0" smtClean="0"/>
            <a:t>&lt; *</a:t>
          </a:r>
          <a:r>
            <a:rPr lang="de-DE" sz="1800" b="1" i="1" dirty="0" smtClean="0"/>
            <a:t>-</a:t>
          </a:r>
          <a:r>
            <a:rPr lang="de-DE" sz="1800" b="1" i="1" dirty="0" err="1" smtClean="0"/>
            <a:t>līka</a:t>
          </a:r>
          <a:r>
            <a:rPr lang="de-DE" sz="1800" b="1" dirty="0" smtClean="0"/>
            <a:t> 'Körper'</a:t>
          </a:r>
          <a:endParaRPr lang="de-DE" sz="1800" b="1" dirty="0"/>
        </a:p>
      </dgm:t>
    </dgm:pt>
    <dgm:pt modelId="{399CFC70-1BA4-4CB3-AEAF-A4B0E8A5E16F}" type="parTrans" cxnId="{860AB9BB-39A2-4D55-80D1-7A0F15E6062F}">
      <dgm:prSet/>
      <dgm:spPr/>
      <dgm:t>
        <a:bodyPr/>
        <a:lstStyle/>
        <a:p>
          <a:endParaRPr lang="de-DE"/>
        </a:p>
      </dgm:t>
    </dgm:pt>
    <dgm:pt modelId="{B3F56816-362E-48EB-9AF6-B443F59A814B}" type="sibTrans" cxnId="{860AB9BB-39A2-4D55-80D1-7A0F15E6062F}">
      <dgm:prSet/>
      <dgm:spPr/>
      <dgm:t>
        <a:bodyPr/>
        <a:lstStyle/>
        <a:p>
          <a:endParaRPr lang="de-DE"/>
        </a:p>
      </dgm:t>
    </dgm:pt>
    <dgm:pt modelId="{61C67EB7-0CB8-4A7C-8308-850976E78DB7}">
      <dgm:prSet phldrT="[Text]"/>
      <dgm:spPr/>
      <dgm:t>
        <a:bodyPr/>
        <a:lstStyle/>
        <a:p>
          <a:r>
            <a:rPr lang="de-DE" i="1" dirty="0" err="1" smtClean="0"/>
            <a:t>un</a:t>
          </a:r>
          <a:r>
            <a:rPr lang="de-DE" i="1" dirty="0" smtClean="0"/>
            <a:t>-</a:t>
          </a:r>
          <a:r>
            <a:rPr lang="de-DE" dirty="0" smtClean="0"/>
            <a:t> </a:t>
          </a:r>
          <a:endParaRPr lang="de-DE" dirty="0"/>
        </a:p>
      </dgm:t>
    </dgm:pt>
    <dgm:pt modelId="{4EB5A640-D038-4FAE-8974-28BEB05C936F}" type="parTrans" cxnId="{07391612-5520-4521-AA7F-63B63D07CD46}">
      <dgm:prSet/>
      <dgm:spPr/>
      <dgm:t>
        <a:bodyPr/>
        <a:lstStyle/>
        <a:p>
          <a:endParaRPr lang="de-DE"/>
        </a:p>
      </dgm:t>
    </dgm:pt>
    <dgm:pt modelId="{BD1FCCDC-1357-4F7E-B900-743BA411DADA}" type="sibTrans" cxnId="{07391612-5520-4521-AA7F-63B63D07CD46}">
      <dgm:prSet/>
      <dgm:spPr/>
      <dgm:t>
        <a:bodyPr/>
        <a:lstStyle/>
        <a:p>
          <a:endParaRPr lang="de-DE"/>
        </a:p>
      </dgm:t>
    </dgm:pt>
    <dgm:pt modelId="{FBAA9F5C-2939-43A0-9E2D-BCF34E32113E}">
      <dgm:prSet phldrT="[Text]" custT="1"/>
      <dgm:spPr/>
      <dgm:t>
        <a:bodyPr/>
        <a:lstStyle/>
        <a:p>
          <a:r>
            <a:rPr lang="de-DE" sz="1800" b="1" dirty="0" smtClean="0"/>
            <a:t>*</a:t>
          </a:r>
          <a:r>
            <a:rPr lang="de-DE" sz="1800" b="1" i="1" dirty="0" smtClean="0"/>
            <a:t>ṇ(-)</a:t>
          </a:r>
          <a:r>
            <a:rPr lang="de-DE" sz="1800" b="1" dirty="0" smtClean="0"/>
            <a:t> 'nicht'</a:t>
          </a:r>
          <a:endParaRPr lang="de-DE" sz="1800" b="1" dirty="0"/>
        </a:p>
      </dgm:t>
    </dgm:pt>
    <dgm:pt modelId="{92CA2D52-81C2-43C9-96FD-53D7B319F725}" type="parTrans" cxnId="{DC52E533-34E9-4F71-B84F-174447419BA7}">
      <dgm:prSet/>
      <dgm:spPr/>
      <dgm:t>
        <a:bodyPr/>
        <a:lstStyle/>
        <a:p>
          <a:endParaRPr lang="de-DE"/>
        </a:p>
      </dgm:t>
    </dgm:pt>
    <dgm:pt modelId="{2E9A2030-BFE9-4E1F-95DD-9FE35EA4BAE5}" type="sibTrans" cxnId="{DC52E533-34E9-4F71-B84F-174447419BA7}">
      <dgm:prSet/>
      <dgm:spPr/>
      <dgm:t>
        <a:bodyPr/>
        <a:lstStyle/>
        <a:p>
          <a:endParaRPr lang="de-DE"/>
        </a:p>
      </dgm:t>
    </dgm:pt>
    <dgm:pt modelId="{7972A5C1-0ECF-419E-874D-3C6E65F6AB3E}">
      <dgm:prSet phldrT="[Text]"/>
      <dgm:spPr/>
      <dgm:t>
        <a:bodyPr/>
        <a:lstStyle/>
        <a:p>
          <a:r>
            <a:rPr lang="de-DE" i="1" dirty="0" err="1" smtClean="0"/>
            <a:t>be</a:t>
          </a:r>
          <a:r>
            <a:rPr lang="de-DE" i="1" dirty="0" smtClean="0"/>
            <a:t>-</a:t>
          </a:r>
          <a:r>
            <a:rPr lang="de-DE" dirty="0" smtClean="0"/>
            <a:t> </a:t>
          </a:r>
          <a:endParaRPr lang="de-DE" dirty="0"/>
        </a:p>
      </dgm:t>
    </dgm:pt>
    <dgm:pt modelId="{8448B998-B031-4922-873D-F24314232607}" type="parTrans" cxnId="{AF016B9B-7E1F-4113-952A-489244BEF4FB}">
      <dgm:prSet/>
      <dgm:spPr/>
      <dgm:t>
        <a:bodyPr/>
        <a:lstStyle/>
        <a:p>
          <a:endParaRPr lang="de-DE"/>
        </a:p>
      </dgm:t>
    </dgm:pt>
    <dgm:pt modelId="{22B61BB2-43DE-4135-BDE2-6B5E5E05C441}" type="sibTrans" cxnId="{AF016B9B-7E1F-4113-952A-489244BEF4FB}">
      <dgm:prSet/>
      <dgm:spPr/>
      <dgm:t>
        <a:bodyPr/>
        <a:lstStyle/>
        <a:p>
          <a:endParaRPr lang="de-DE"/>
        </a:p>
      </dgm:t>
    </dgm:pt>
    <dgm:pt modelId="{6A51665A-3725-4645-BDC6-15099C23E655}">
      <dgm:prSet phldrT="[Text]" custT="1"/>
      <dgm:spPr/>
      <dgm:t>
        <a:bodyPr/>
        <a:lstStyle/>
        <a:p>
          <a:r>
            <a:rPr lang="de-DE" sz="1800" b="1" dirty="0" smtClean="0"/>
            <a:t>&lt; *</a:t>
          </a:r>
          <a:r>
            <a:rPr lang="de-DE" sz="1800" b="1" i="1" dirty="0" err="1" smtClean="0"/>
            <a:t>bī</a:t>
          </a:r>
          <a:r>
            <a:rPr lang="de-DE" sz="1800" b="1" i="1" dirty="0" smtClean="0"/>
            <a:t>-</a:t>
          </a:r>
          <a:endParaRPr lang="de-DE" sz="1800" b="1" dirty="0"/>
        </a:p>
      </dgm:t>
    </dgm:pt>
    <dgm:pt modelId="{50413249-E09D-4FDD-94E8-EF8DC7F3FF86}" type="parTrans" cxnId="{B0F2362F-DF33-4C22-A045-D5F8F3DE2690}">
      <dgm:prSet/>
      <dgm:spPr/>
      <dgm:t>
        <a:bodyPr/>
        <a:lstStyle/>
        <a:p>
          <a:endParaRPr lang="de-DE"/>
        </a:p>
      </dgm:t>
    </dgm:pt>
    <dgm:pt modelId="{CDAF9631-2C1F-45C9-80A0-F5932D82532E}" type="sibTrans" cxnId="{B0F2362F-DF33-4C22-A045-D5F8F3DE2690}">
      <dgm:prSet/>
      <dgm:spPr/>
      <dgm:t>
        <a:bodyPr/>
        <a:lstStyle/>
        <a:p>
          <a:endParaRPr lang="de-DE"/>
        </a:p>
      </dgm:t>
    </dgm:pt>
    <dgm:pt modelId="{028EF1D6-EEFF-4E17-9E36-C8ECFF678EB6}" type="pres">
      <dgm:prSet presAssocID="{3DE4E797-8634-4F6F-AE09-7284BA0121D8}" presName="Name0" presStyleCnt="0">
        <dgm:presLayoutVars>
          <dgm:dir/>
          <dgm:animLvl val="lvl"/>
          <dgm:resizeHandles val="exact"/>
        </dgm:presLayoutVars>
      </dgm:prSet>
      <dgm:spPr/>
      <dgm:t>
        <a:bodyPr/>
        <a:lstStyle/>
        <a:p>
          <a:endParaRPr lang="de-DE"/>
        </a:p>
      </dgm:t>
    </dgm:pt>
    <dgm:pt modelId="{D0B71847-A637-4281-B450-FCED88187277}" type="pres">
      <dgm:prSet presAssocID="{F8959F36-9FD6-4B83-8113-F030AED88B72}" presName="linNode" presStyleCnt="0"/>
      <dgm:spPr/>
    </dgm:pt>
    <dgm:pt modelId="{3BE58971-5B20-4C8E-93BA-ABFCD59DDE06}" type="pres">
      <dgm:prSet presAssocID="{F8959F36-9FD6-4B83-8113-F030AED88B72}" presName="parentText" presStyleLbl="node1" presStyleIdx="0" presStyleCnt="4" custScaleX="100000" custScaleY="129734">
        <dgm:presLayoutVars>
          <dgm:chMax val="1"/>
          <dgm:bulletEnabled val="1"/>
        </dgm:presLayoutVars>
      </dgm:prSet>
      <dgm:spPr/>
      <dgm:t>
        <a:bodyPr/>
        <a:lstStyle/>
        <a:p>
          <a:endParaRPr lang="de-DE"/>
        </a:p>
      </dgm:t>
    </dgm:pt>
    <dgm:pt modelId="{439D164A-B7D2-47E2-B54C-7AF09440F9A9}" type="pres">
      <dgm:prSet presAssocID="{F8959F36-9FD6-4B83-8113-F030AED88B72}" presName="descendantText" presStyleLbl="alignAccFollowNode1" presStyleIdx="0" presStyleCnt="4" custScaleX="103421" custScaleY="162114">
        <dgm:presLayoutVars>
          <dgm:bulletEnabled val="1"/>
        </dgm:presLayoutVars>
      </dgm:prSet>
      <dgm:spPr/>
      <dgm:t>
        <a:bodyPr/>
        <a:lstStyle/>
        <a:p>
          <a:endParaRPr lang="de-DE"/>
        </a:p>
      </dgm:t>
    </dgm:pt>
    <dgm:pt modelId="{D3F643C7-57E4-4144-98CC-A074DDA5525E}" type="pres">
      <dgm:prSet presAssocID="{744655A6-7C06-41A3-8EC5-4BED9AB9111C}" presName="sp" presStyleCnt="0"/>
      <dgm:spPr/>
    </dgm:pt>
    <dgm:pt modelId="{1174A61C-A7BF-4196-8A6E-46FC30EF315A}" type="pres">
      <dgm:prSet presAssocID="{579F9235-4185-42F3-BA88-9909595FC43C}" presName="linNode" presStyleCnt="0"/>
      <dgm:spPr/>
    </dgm:pt>
    <dgm:pt modelId="{33A9D0E1-A740-480D-A83B-9F0D32D25AC9}" type="pres">
      <dgm:prSet presAssocID="{579F9235-4185-42F3-BA88-9909595FC43C}" presName="parentText" presStyleLbl="node1" presStyleIdx="1" presStyleCnt="4">
        <dgm:presLayoutVars>
          <dgm:chMax val="1"/>
          <dgm:bulletEnabled val="1"/>
        </dgm:presLayoutVars>
      </dgm:prSet>
      <dgm:spPr/>
      <dgm:t>
        <a:bodyPr/>
        <a:lstStyle/>
        <a:p>
          <a:endParaRPr lang="de-DE"/>
        </a:p>
      </dgm:t>
    </dgm:pt>
    <dgm:pt modelId="{6CC10D28-0B5E-4B93-A0C9-F90FB09196CB}" type="pres">
      <dgm:prSet presAssocID="{579F9235-4185-42F3-BA88-9909595FC43C}" presName="descendantText" presStyleLbl="alignAccFollowNode1" presStyleIdx="1" presStyleCnt="4">
        <dgm:presLayoutVars>
          <dgm:bulletEnabled val="1"/>
        </dgm:presLayoutVars>
      </dgm:prSet>
      <dgm:spPr/>
      <dgm:t>
        <a:bodyPr/>
        <a:lstStyle/>
        <a:p>
          <a:endParaRPr lang="de-DE"/>
        </a:p>
      </dgm:t>
    </dgm:pt>
    <dgm:pt modelId="{832155B8-A371-443C-A7B7-5C7C309DC91B}" type="pres">
      <dgm:prSet presAssocID="{08C1CE4B-2EA2-4F67-A2A5-F74C64FF4320}" presName="sp" presStyleCnt="0"/>
      <dgm:spPr/>
    </dgm:pt>
    <dgm:pt modelId="{E87370DD-2F25-44C0-B17D-E49E86E69398}" type="pres">
      <dgm:prSet presAssocID="{61C67EB7-0CB8-4A7C-8308-850976E78DB7}" presName="linNode" presStyleCnt="0"/>
      <dgm:spPr/>
    </dgm:pt>
    <dgm:pt modelId="{ECA6BE89-58A5-409B-815A-38F4D059CD83}" type="pres">
      <dgm:prSet presAssocID="{61C67EB7-0CB8-4A7C-8308-850976E78DB7}" presName="parentText" presStyleLbl="node1" presStyleIdx="2" presStyleCnt="4">
        <dgm:presLayoutVars>
          <dgm:chMax val="1"/>
          <dgm:bulletEnabled val="1"/>
        </dgm:presLayoutVars>
      </dgm:prSet>
      <dgm:spPr/>
      <dgm:t>
        <a:bodyPr/>
        <a:lstStyle/>
        <a:p>
          <a:endParaRPr lang="de-DE"/>
        </a:p>
      </dgm:t>
    </dgm:pt>
    <dgm:pt modelId="{107FD8F4-015A-4B95-B1BA-7D5B2240A2B2}" type="pres">
      <dgm:prSet presAssocID="{61C67EB7-0CB8-4A7C-8308-850976E78DB7}" presName="descendantText" presStyleLbl="alignAccFollowNode1" presStyleIdx="2" presStyleCnt="4">
        <dgm:presLayoutVars>
          <dgm:bulletEnabled val="1"/>
        </dgm:presLayoutVars>
      </dgm:prSet>
      <dgm:spPr/>
      <dgm:t>
        <a:bodyPr/>
        <a:lstStyle/>
        <a:p>
          <a:endParaRPr lang="de-DE"/>
        </a:p>
      </dgm:t>
    </dgm:pt>
    <dgm:pt modelId="{315DF556-2B88-4C94-90C5-F86D7AF605BB}" type="pres">
      <dgm:prSet presAssocID="{BD1FCCDC-1357-4F7E-B900-743BA411DADA}" presName="sp" presStyleCnt="0"/>
      <dgm:spPr/>
    </dgm:pt>
    <dgm:pt modelId="{1221D201-51AB-40ED-A835-9C024B7B4822}" type="pres">
      <dgm:prSet presAssocID="{7972A5C1-0ECF-419E-874D-3C6E65F6AB3E}" presName="linNode" presStyleCnt="0"/>
      <dgm:spPr/>
    </dgm:pt>
    <dgm:pt modelId="{F9BD3A19-307F-4AD7-8AAB-2270A74BFF19}" type="pres">
      <dgm:prSet presAssocID="{7972A5C1-0ECF-419E-874D-3C6E65F6AB3E}" presName="parentText" presStyleLbl="node1" presStyleIdx="3" presStyleCnt="4">
        <dgm:presLayoutVars>
          <dgm:chMax val="1"/>
          <dgm:bulletEnabled val="1"/>
        </dgm:presLayoutVars>
      </dgm:prSet>
      <dgm:spPr/>
      <dgm:t>
        <a:bodyPr/>
        <a:lstStyle/>
        <a:p>
          <a:endParaRPr lang="de-DE"/>
        </a:p>
      </dgm:t>
    </dgm:pt>
    <dgm:pt modelId="{E3E43DC5-D102-4398-BFFC-03C2CB0D51E4}" type="pres">
      <dgm:prSet presAssocID="{7972A5C1-0ECF-419E-874D-3C6E65F6AB3E}" presName="descendantText" presStyleLbl="alignAccFollowNode1" presStyleIdx="3" presStyleCnt="4">
        <dgm:presLayoutVars>
          <dgm:bulletEnabled val="1"/>
        </dgm:presLayoutVars>
      </dgm:prSet>
      <dgm:spPr/>
      <dgm:t>
        <a:bodyPr/>
        <a:lstStyle/>
        <a:p>
          <a:endParaRPr lang="de-DE"/>
        </a:p>
      </dgm:t>
    </dgm:pt>
  </dgm:ptLst>
  <dgm:cxnLst>
    <dgm:cxn modelId="{D7070C53-70F0-49AE-AE59-6074EFDA6B98}" type="presOf" srcId="{FBAA9F5C-2939-43A0-9E2D-BCF34E32113E}" destId="{107FD8F4-015A-4B95-B1BA-7D5B2240A2B2}" srcOrd="0" destOrd="0" presId="urn:microsoft.com/office/officeart/2005/8/layout/vList5"/>
    <dgm:cxn modelId="{922BA756-7BC1-4BDE-AE6D-9F4155ABCE20}" type="presOf" srcId="{51C27465-92FB-4EA0-8AE5-24B7C9E009D7}" destId="{439D164A-B7D2-47E2-B54C-7AF09440F9A9}" srcOrd="0" destOrd="0" presId="urn:microsoft.com/office/officeart/2005/8/layout/vList5"/>
    <dgm:cxn modelId="{23C266BC-EF3C-4C74-9DF1-42D9E947108E}" type="presOf" srcId="{7972A5C1-0ECF-419E-874D-3C6E65F6AB3E}" destId="{F9BD3A19-307F-4AD7-8AAB-2270A74BFF19}" srcOrd="0" destOrd="0" presId="urn:microsoft.com/office/officeart/2005/8/layout/vList5"/>
    <dgm:cxn modelId="{AF016B9B-7E1F-4113-952A-489244BEF4FB}" srcId="{3DE4E797-8634-4F6F-AE09-7284BA0121D8}" destId="{7972A5C1-0ECF-419E-874D-3C6E65F6AB3E}" srcOrd="3" destOrd="0" parTransId="{8448B998-B031-4922-873D-F24314232607}" sibTransId="{22B61BB2-43DE-4135-BDE2-6B5E5E05C441}"/>
    <dgm:cxn modelId="{9630B5D9-47E6-4E1B-A969-ED2E2E85A97C}" srcId="{F8959F36-9FD6-4B83-8113-F030AED88B72}" destId="{51C27465-92FB-4EA0-8AE5-24B7C9E009D7}" srcOrd="0" destOrd="0" parTransId="{3B0293CF-EF0A-4B9A-8C25-4AB67EEAAE45}" sibTransId="{3BF93238-BB5B-4F30-9A0C-2A403AF146FF}"/>
    <dgm:cxn modelId="{DC52E533-34E9-4F71-B84F-174447419BA7}" srcId="{61C67EB7-0CB8-4A7C-8308-850976E78DB7}" destId="{FBAA9F5C-2939-43A0-9E2D-BCF34E32113E}" srcOrd="0" destOrd="0" parTransId="{92CA2D52-81C2-43C9-96FD-53D7B319F725}" sibTransId="{2E9A2030-BFE9-4E1F-95DD-9FE35EA4BAE5}"/>
    <dgm:cxn modelId="{CF974F11-8F3D-46CC-B1CD-FC9564F5B69D}" type="presOf" srcId="{3DE4E797-8634-4F6F-AE09-7284BA0121D8}" destId="{028EF1D6-EEFF-4E17-9E36-C8ECFF678EB6}" srcOrd="0" destOrd="0" presId="urn:microsoft.com/office/officeart/2005/8/layout/vList5"/>
    <dgm:cxn modelId="{DD78B31A-AFB9-4BD2-AC5F-D84E621820D5}" type="presOf" srcId="{579F9235-4185-42F3-BA88-9909595FC43C}" destId="{33A9D0E1-A740-480D-A83B-9F0D32D25AC9}" srcOrd="0" destOrd="0" presId="urn:microsoft.com/office/officeart/2005/8/layout/vList5"/>
    <dgm:cxn modelId="{B0F2362F-DF33-4C22-A045-D5F8F3DE2690}" srcId="{7972A5C1-0ECF-419E-874D-3C6E65F6AB3E}" destId="{6A51665A-3725-4645-BDC6-15099C23E655}" srcOrd="0" destOrd="0" parTransId="{50413249-E09D-4FDD-94E8-EF8DC7F3FF86}" sibTransId="{CDAF9631-2C1F-45C9-80A0-F5932D82532E}"/>
    <dgm:cxn modelId="{132F9F28-D6DE-4DC3-86F8-A36F78FD6A70}" type="presOf" srcId="{61C67EB7-0CB8-4A7C-8308-850976E78DB7}" destId="{ECA6BE89-58A5-409B-815A-38F4D059CD83}" srcOrd="0" destOrd="0" presId="urn:microsoft.com/office/officeart/2005/8/layout/vList5"/>
    <dgm:cxn modelId="{07391612-5520-4521-AA7F-63B63D07CD46}" srcId="{3DE4E797-8634-4F6F-AE09-7284BA0121D8}" destId="{61C67EB7-0CB8-4A7C-8308-850976E78DB7}" srcOrd="2" destOrd="0" parTransId="{4EB5A640-D038-4FAE-8974-28BEB05C936F}" sibTransId="{BD1FCCDC-1357-4F7E-B900-743BA411DADA}"/>
    <dgm:cxn modelId="{C8736827-0228-497A-A465-69C58B9B621A}" type="presOf" srcId="{F8959F36-9FD6-4B83-8113-F030AED88B72}" destId="{3BE58971-5B20-4C8E-93BA-ABFCD59DDE06}" srcOrd="0" destOrd="0" presId="urn:microsoft.com/office/officeart/2005/8/layout/vList5"/>
    <dgm:cxn modelId="{5E1574EC-83B8-4146-9358-98957F9E9ABB}" type="presOf" srcId="{6A51665A-3725-4645-BDC6-15099C23E655}" destId="{E3E43DC5-D102-4398-BFFC-03C2CB0D51E4}" srcOrd="0" destOrd="0" presId="urn:microsoft.com/office/officeart/2005/8/layout/vList5"/>
    <dgm:cxn modelId="{8D27E5FC-CB5B-4C86-B843-D1355566D63D}" srcId="{3DE4E797-8634-4F6F-AE09-7284BA0121D8}" destId="{579F9235-4185-42F3-BA88-9909595FC43C}" srcOrd="1" destOrd="0" parTransId="{7E167374-077F-43F2-8E7B-3AEC97601504}" sibTransId="{08C1CE4B-2EA2-4F67-A2A5-F74C64FF4320}"/>
    <dgm:cxn modelId="{2C8D809E-D91D-43C3-8BE1-3C0F9A02E127}" srcId="{3DE4E797-8634-4F6F-AE09-7284BA0121D8}" destId="{F8959F36-9FD6-4B83-8113-F030AED88B72}" srcOrd="0" destOrd="0" parTransId="{5CBC5D65-23A9-4182-95BB-47DE26AE9E71}" sibTransId="{744655A6-7C06-41A3-8EC5-4BED9AB9111C}"/>
    <dgm:cxn modelId="{860AB9BB-39A2-4D55-80D1-7A0F15E6062F}" srcId="{579F9235-4185-42F3-BA88-9909595FC43C}" destId="{418CFAE2-BA53-4273-A29A-9AE30737C976}" srcOrd="0" destOrd="0" parTransId="{399CFC70-1BA4-4CB3-AEAF-A4B0E8A5E16F}" sibTransId="{B3F56816-362E-48EB-9AF6-B443F59A814B}"/>
    <dgm:cxn modelId="{B8AD5D8C-0131-497E-9FFD-37A1DEE17031}" type="presOf" srcId="{418CFAE2-BA53-4273-A29A-9AE30737C976}" destId="{6CC10D28-0B5E-4B93-A0C9-F90FB09196CB}" srcOrd="0" destOrd="0" presId="urn:microsoft.com/office/officeart/2005/8/layout/vList5"/>
    <dgm:cxn modelId="{48ED34E0-A664-4E07-808B-DF308E7DB00C}" type="presParOf" srcId="{028EF1D6-EEFF-4E17-9E36-C8ECFF678EB6}" destId="{D0B71847-A637-4281-B450-FCED88187277}" srcOrd="0" destOrd="0" presId="urn:microsoft.com/office/officeart/2005/8/layout/vList5"/>
    <dgm:cxn modelId="{1D77EEF1-6052-4D46-B7C2-0A0EF27A2E0A}" type="presParOf" srcId="{D0B71847-A637-4281-B450-FCED88187277}" destId="{3BE58971-5B20-4C8E-93BA-ABFCD59DDE06}" srcOrd="0" destOrd="0" presId="urn:microsoft.com/office/officeart/2005/8/layout/vList5"/>
    <dgm:cxn modelId="{A19DBC0E-0D37-43BF-A88B-1D24A2A24CB2}" type="presParOf" srcId="{D0B71847-A637-4281-B450-FCED88187277}" destId="{439D164A-B7D2-47E2-B54C-7AF09440F9A9}" srcOrd="1" destOrd="0" presId="urn:microsoft.com/office/officeart/2005/8/layout/vList5"/>
    <dgm:cxn modelId="{234651F8-EBBF-4962-9964-1D7DD0486F27}" type="presParOf" srcId="{028EF1D6-EEFF-4E17-9E36-C8ECFF678EB6}" destId="{D3F643C7-57E4-4144-98CC-A074DDA5525E}" srcOrd="1" destOrd="0" presId="urn:microsoft.com/office/officeart/2005/8/layout/vList5"/>
    <dgm:cxn modelId="{D04796CE-0B00-4082-8F17-7D3A86DEFAC4}" type="presParOf" srcId="{028EF1D6-EEFF-4E17-9E36-C8ECFF678EB6}" destId="{1174A61C-A7BF-4196-8A6E-46FC30EF315A}" srcOrd="2" destOrd="0" presId="urn:microsoft.com/office/officeart/2005/8/layout/vList5"/>
    <dgm:cxn modelId="{EE6FD45C-6C75-47B5-8C0C-8A8C00757889}" type="presParOf" srcId="{1174A61C-A7BF-4196-8A6E-46FC30EF315A}" destId="{33A9D0E1-A740-480D-A83B-9F0D32D25AC9}" srcOrd="0" destOrd="0" presId="urn:microsoft.com/office/officeart/2005/8/layout/vList5"/>
    <dgm:cxn modelId="{1BC25A6E-480E-42AA-B511-D8A53101391F}" type="presParOf" srcId="{1174A61C-A7BF-4196-8A6E-46FC30EF315A}" destId="{6CC10D28-0B5E-4B93-A0C9-F90FB09196CB}" srcOrd="1" destOrd="0" presId="urn:microsoft.com/office/officeart/2005/8/layout/vList5"/>
    <dgm:cxn modelId="{CC3E03B8-DEE3-4FA3-9A8C-2D332B969B14}" type="presParOf" srcId="{028EF1D6-EEFF-4E17-9E36-C8ECFF678EB6}" destId="{832155B8-A371-443C-A7B7-5C7C309DC91B}" srcOrd="3" destOrd="0" presId="urn:microsoft.com/office/officeart/2005/8/layout/vList5"/>
    <dgm:cxn modelId="{EAF0BA3D-59FA-41EB-A87C-6B9D6147DD5A}" type="presParOf" srcId="{028EF1D6-EEFF-4E17-9E36-C8ECFF678EB6}" destId="{E87370DD-2F25-44C0-B17D-E49E86E69398}" srcOrd="4" destOrd="0" presId="urn:microsoft.com/office/officeart/2005/8/layout/vList5"/>
    <dgm:cxn modelId="{0CF0556C-8A60-4933-B6D8-2CE32665168A}" type="presParOf" srcId="{E87370DD-2F25-44C0-B17D-E49E86E69398}" destId="{ECA6BE89-58A5-409B-815A-38F4D059CD83}" srcOrd="0" destOrd="0" presId="urn:microsoft.com/office/officeart/2005/8/layout/vList5"/>
    <dgm:cxn modelId="{97B00A58-84E5-4B1C-84DB-1B4D6A160B1B}" type="presParOf" srcId="{E87370DD-2F25-44C0-B17D-E49E86E69398}" destId="{107FD8F4-015A-4B95-B1BA-7D5B2240A2B2}" srcOrd="1" destOrd="0" presId="urn:microsoft.com/office/officeart/2005/8/layout/vList5"/>
    <dgm:cxn modelId="{AD00A1C1-B66B-4A4C-878B-6873242E5B79}" type="presParOf" srcId="{028EF1D6-EEFF-4E17-9E36-C8ECFF678EB6}" destId="{315DF556-2B88-4C94-90C5-F86D7AF605BB}" srcOrd="5" destOrd="0" presId="urn:microsoft.com/office/officeart/2005/8/layout/vList5"/>
    <dgm:cxn modelId="{797356B8-DA1F-462C-A9A8-211A3CB89171}" type="presParOf" srcId="{028EF1D6-EEFF-4E17-9E36-C8ECFF678EB6}" destId="{1221D201-51AB-40ED-A835-9C024B7B4822}" srcOrd="6" destOrd="0" presId="urn:microsoft.com/office/officeart/2005/8/layout/vList5"/>
    <dgm:cxn modelId="{36EC2E90-1895-4B81-821E-70962889F4E3}" type="presParOf" srcId="{1221D201-51AB-40ED-A835-9C024B7B4822}" destId="{F9BD3A19-307F-4AD7-8AAB-2270A74BFF19}" srcOrd="0" destOrd="0" presId="urn:microsoft.com/office/officeart/2005/8/layout/vList5"/>
    <dgm:cxn modelId="{4083C325-4E95-43EA-A39C-8B171DD21F20}" type="presParOf" srcId="{1221D201-51AB-40ED-A835-9C024B7B4822}" destId="{E3E43DC5-D102-4398-BFFC-03C2CB0D51E4}" srcOrd="1"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20.xml><?xml version="1.0" encoding="utf-8"?>
<dgm:dataModel xmlns:dgm="http://schemas.openxmlformats.org/drawingml/2006/diagram" xmlns:a="http://schemas.openxmlformats.org/drawingml/2006/main">
  <dgm:ptLst>
    <dgm:pt modelId="{11C19960-C13E-492F-9528-DCD07E5D0A9E}" type="doc">
      <dgm:prSet loTypeId="urn:microsoft.com/office/officeart/2005/8/layout/default#124" loCatId="list" qsTypeId="urn:microsoft.com/office/officeart/2005/8/quickstyle/3d2" qsCatId="3D" csTypeId="urn:microsoft.com/office/officeart/2005/8/colors/accent1_2" csCatId="accent1" phldr="1"/>
      <dgm:spPr/>
      <dgm:t>
        <a:bodyPr/>
        <a:lstStyle/>
        <a:p>
          <a:endParaRPr lang="de-DE"/>
        </a:p>
      </dgm:t>
    </dgm:pt>
    <dgm:pt modelId="{F62985C5-800C-43AE-981B-C65879F79C5D}">
      <dgm:prSet phldrT="[Text]"/>
      <dgm:spPr/>
      <dgm:t>
        <a:bodyPr/>
        <a:lstStyle/>
        <a:p>
          <a:r>
            <a:rPr lang="de-DE" b="1" dirty="0" smtClean="0"/>
            <a:t>Diese drei Subdomänen bilden einen unterschiedlich profilierten Cluster</a:t>
          </a:r>
          <a:endParaRPr lang="de-DE" dirty="0"/>
        </a:p>
      </dgm:t>
    </dgm:pt>
    <dgm:pt modelId="{6A6E7613-D10E-42F7-85FF-A7EF70C5DBE4}" type="parTrans" cxnId="{1C5D2675-50AF-4153-AF52-9B41E4B63211}">
      <dgm:prSet/>
      <dgm:spPr/>
      <dgm:t>
        <a:bodyPr/>
        <a:lstStyle/>
        <a:p>
          <a:endParaRPr lang="de-DE"/>
        </a:p>
      </dgm:t>
    </dgm:pt>
    <dgm:pt modelId="{BCB382E6-EFD2-4383-AB90-594D6F31E4BF}" type="sibTrans" cxnId="{1C5D2675-50AF-4153-AF52-9B41E4B63211}">
      <dgm:prSet/>
      <dgm:spPr/>
      <dgm:t>
        <a:bodyPr/>
        <a:lstStyle/>
        <a:p>
          <a:endParaRPr lang="de-DE"/>
        </a:p>
      </dgm:t>
    </dgm:pt>
    <dgm:pt modelId="{9E162B8F-7759-4732-8271-9738B12C049D}" type="pres">
      <dgm:prSet presAssocID="{11C19960-C13E-492F-9528-DCD07E5D0A9E}" presName="diagram" presStyleCnt="0">
        <dgm:presLayoutVars>
          <dgm:dir/>
          <dgm:resizeHandles val="exact"/>
        </dgm:presLayoutVars>
      </dgm:prSet>
      <dgm:spPr/>
      <dgm:t>
        <a:bodyPr/>
        <a:lstStyle/>
        <a:p>
          <a:endParaRPr lang="de-DE"/>
        </a:p>
      </dgm:t>
    </dgm:pt>
    <dgm:pt modelId="{D770724C-3A27-4E76-BBD4-257B256125B9}" type="pres">
      <dgm:prSet presAssocID="{F62985C5-800C-43AE-981B-C65879F79C5D}" presName="node" presStyleLbl="node1" presStyleIdx="0" presStyleCnt="1" custScaleX="565276">
        <dgm:presLayoutVars>
          <dgm:bulletEnabled val="1"/>
        </dgm:presLayoutVars>
      </dgm:prSet>
      <dgm:spPr/>
      <dgm:t>
        <a:bodyPr/>
        <a:lstStyle/>
        <a:p>
          <a:endParaRPr lang="de-DE"/>
        </a:p>
      </dgm:t>
    </dgm:pt>
  </dgm:ptLst>
  <dgm:cxnLst>
    <dgm:cxn modelId="{1C5D2675-50AF-4153-AF52-9B41E4B63211}" srcId="{11C19960-C13E-492F-9528-DCD07E5D0A9E}" destId="{F62985C5-800C-43AE-981B-C65879F79C5D}" srcOrd="0" destOrd="0" parTransId="{6A6E7613-D10E-42F7-85FF-A7EF70C5DBE4}" sibTransId="{BCB382E6-EFD2-4383-AB90-594D6F31E4BF}"/>
    <dgm:cxn modelId="{8516D8B1-E71A-4864-8723-5134B77A681E}" type="presOf" srcId="{11C19960-C13E-492F-9528-DCD07E5D0A9E}" destId="{9E162B8F-7759-4732-8271-9738B12C049D}" srcOrd="0" destOrd="0" presId="urn:microsoft.com/office/officeart/2005/8/layout/default#124"/>
    <dgm:cxn modelId="{F4B24A27-53DB-4B43-84A7-E74DA81B2364}" type="presOf" srcId="{F62985C5-800C-43AE-981B-C65879F79C5D}" destId="{D770724C-3A27-4E76-BBD4-257B256125B9}" srcOrd="0" destOrd="0" presId="urn:microsoft.com/office/officeart/2005/8/layout/default#124"/>
    <dgm:cxn modelId="{252039DB-50C6-4E80-8C99-6A254CDDEEA8}" type="presParOf" srcId="{9E162B8F-7759-4732-8271-9738B12C049D}" destId="{D770724C-3A27-4E76-BBD4-257B256125B9}" srcOrd="0" destOrd="0" presId="urn:microsoft.com/office/officeart/2005/8/layout/default#12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21.xml><?xml version="1.0" encoding="utf-8"?>
<dgm:dataModel xmlns:dgm="http://schemas.openxmlformats.org/drawingml/2006/diagram" xmlns:a="http://schemas.openxmlformats.org/drawingml/2006/main">
  <dgm:ptLst>
    <dgm:pt modelId="{BBE0585C-A679-4AF4-91E9-A26FE89C87A9}" type="doc">
      <dgm:prSet loTypeId="urn:microsoft.com/office/officeart/2005/8/layout/default#125" loCatId="list" qsTypeId="urn:microsoft.com/office/officeart/2005/8/quickstyle/3d2" qsCatId="3D" csTypeId="urn:microsoft.com/office/officeart/2005/8/colors/accent1_2" csCatId="accent1" phldr="1"/>
      <dgm:spPr/>
      <dgm:t>
        <a:bodyPr/>
        <a:lstStyle/>
        <a:p>
          <a:endParaRPr lang="de-DE"/>
        </a:p>
      </dgm:t>
    </dgm:pt>
    <dgm:pt modelId="{4E7B1FD1-3F3B-4A17-A590-CDF8E0B5E2E2}">
      <dgm:prSet phldrT="[Text]"/>
      <dgm:spPr/>
      <dgm:t>
        <a:bodyPr/>
        <a:lstStyle/>
        <a:p>
          <a:r>
            <a:rPr lang="de-DE" b="1" dirty="0" smtClean="0"/>
            <a:t>Ausgangspunkt: </a:t>
          </a:r>
          <a:r>
            <a:rPr lang="de-DE" b="1" dirty="0" err="1" smtClean="0"/>
            <a:t>Inbeziehungssetzung</a:t>
          </a:r>
          <a:r>
            <a:rPr lang="de-DE" b="1" dirty="0" smtClean="0"/>
            <a:t> der Ereignisvorstellung zum Grad der ausgelösten Gedächtnisaktivierung:</a:t>
          </a:r>
          <a:endParaRPr lang="de-DE" dirty="0"/>
        </a:p>
      </dgm:t>
    </dgm:pt>
    <dgm:pt modelId="{329D5156-3FC2-4BAE-9125-F97C809C0E93}" type="parTrans" cxnId="{57494A72-CB45-4F74-A42A-FFE4AC9218B5}">
      <dgm:prSet/>
      <dgm:spPr/>
      <dgm:t>
        <a:bodyPr/>
        <a:lstStyle/>
        <a:p>
          <a:endParaRPr lang="de-DE"/>
        </a:p>
      </dgm:t>
    </dgm:pt>
    <dgm:pt modelId="{94171E06-8A0D-41F1-9B4E-C1741F2E0468}" type="sibTrans" cxnId="{57494A72-CB45-4F74-A42A-FFE4AC9218B5}">
      <dgm:prSet/>
      <dgm:spPr/>
      <dgm:t>
        <a:bodyPr/>
        <a:lstStyle/>
        <a:p>
          <a:endParaRPr lang="de-DE"/>
        </a:p>
      </dgm:t>
    </dgm:pt>
    <dgm:pt modelId="{16E72A51-ECF7-4A3F-BD34-CBA3998E368F}">
      <dgm:prSet phldrT="[Text]"/>
      <dgm:spPr/>
      <dgm:t>
        <a:bodyPr/>
        <a:lstStyle/>
        <a:p>
          <a:r>
            <a:rPr lang="de-DE" b="1" dirty="0" smtClean="0"/>
            <a:t>NOTA: Jede Ereignisvorstellung an sich erfordert eine Gedächtnisaktivierung</a:t>
          </a:r>
          <a:r>
            <a:rPr lang="de-DE" b="1" i="1" dirty="0" smtClean="0"/>
            <a:t> per se</a:t>
          </a:r>
          <a:r>
            <a:rPr lang="de-DE" b="1" dirty="0" smtClean="0"/>
            <a:t>, weil sonst eine Wahrnehmung nicht verarbeitet werden kann!</a:t>
          </a:r>
          <a:endParaRPr lang="de-DE" dirty="0"/>
        </a:p>
      </dgm:t>
    </dgm:pt>
    <dgm:pt modelId="{C8AF3C44-12D0-4D3D-9177-7B683FDCF44E}" type="parTrans" cxnId="{38CD28A8-0347-4FEB-B82E-7BBBE7D0A6C4}">
      <dgm:prSet/>
      <dgm:spPr/>
      <dgm:t>
        <a:bodyPr/>
        <a:lstStyle/>
        <a:p>
          <a:endParaRPr lang="de-DE"/>
        </a:p>
      </dgm:t>
    </dgm:pt>
    <dgm:pt modelId="{79645B74-4ABD-449E-A2E7-795E90AAA220}" type="sibTrans" cxnId="{38CD28A8-0347-4FEB-B82E-7BBBE7D0A6C4}">
      <dgm:prSet/>
      <dgm:spPr/>
      <dgm:t>
        <a:bodyPr/>
        <a:lstStyle/>
        <a:p>
          <a:endParaRPr lang="de-DE"/>
        </a:p>
      </dgm:t>
    </dgm:pt>
    <dgm:pt modelId="{C661DB54-9FD1-4633-9269-327C1A83A304}">
      <dgm:prSet phldrT="[Text]"/>
      <dgm:spPr/>
      <dgm:t>
        <a:bodyPr/>
        <a:lstStyle/>
        <a:p>
          <a:r>
            <a:rPr lang="de-DE" b="1" dirty="0" smtClean="0"/>
            <a:t>Also: 	Wenn ich etwas sehe, weiß ich, was es 'ist', weil ich etwas Ähnliches vorher schon einmal gesehen habe und diese Wahrnehmung als Erfahrung (</a:t>
          </a:r>
          <a:r>
            <a:rPr lang="de-DE" b="1" dirty="0" smtClean="0">
              <a:sym typeface="Symbol"/>
            </a:rPr>
            <a:t></a:t>
          </a:r>
          <a:r>
            <a:rPr lang="de-DE" b="1" dirty="0" smtClean="0"/>
            <a:t> Gedächtnis) gespeichert habe (</a:t>
          </a:r>
          <a:r>
            <a:rPr lang="de-DE" b="1" dirty="0" err="1" smtClean="0"/>
            <a:t>Menōn</a:t>
          </a:r>
          <a:r>
            <a:rPr lang="de-DE" b="1" dirty="0" smtClean="0"/>
            <a:t>-Paradoxon).</a:t>
          </a:r>
          <a:endParaRPr lang="de-DE" dirty="0"/>
        </a:p>
      </dgm:t>
    </dgm:pt>
    <dgm:pt modelId="{5C12ACE6-6728-455D-A5B3-20AF2D4666CE}" type="parTrans" cxnId="{9A99156E-6400-47BE-AF07-7E6F5938A1CF}">
      <dgm:prSet/>
      <dgm:spPr/>
      <dgm:t>
        <a:bodyPr/>
        <a:lstStyle/>
        <a:p>
          <a:endParaRPr lang="de-DE"/>
        </a:p>
      </dgm:t>
    </dgm:pt>
    <dgm:pt modelId="{263A6F27-784A-439B-BF32-5F4ED2C5E7D4}" type="sibTrans" cxnId="{9A99156E-6400-47BE-AF07-7E6F5938A1CF}">
      <dgm:prSet/>
      <dgm:spPr/>
      <dgm:t>
        <a:bodyPr/>
        <a:lstStyle/>
        <a:p>
          <a:endParaRPr lang="de-DE"/>
        </a:p>
      </dgm:t>
    </dgm:pt>
    <dgm:pt modelId="{EE15F95E-B933-4DB2-BC11-926B610F4A6A}">
      <dgm:prSet phldrT="[Text]" custT="1"/>
      <dgm:spPr/>
      <dgm:t>
        <a:bodyPr/>
        <a:lstStyle/>
        <a:p>
          <a:r>
            <a:rPr lang="de-DE" sz="2400" b="1" dirty="0" smtClean="0">
              <a:sym typeface="Symbol"/>
            </a:rPr>
            <a:t></a:t>
          </a:r>
          <a:r>
            <a:rPr lang="de-DE" sz="2400" b="1" dirty="0" smtClean="0"/>
            <a:t> Jede aktuelle Wahrnehmung löst einen Appell an das Gedächtnis (μ) aus (Gedächtnisaktivierung)</a:t>
          </a:r>
          <a:endParaRPr lang="de-DE" sz="2400" dirty="0"/>
        </a:p>
      </dgm:t>
    </dgm:pt>
    <dgm:pt modelId="{6D0F9458-5F4F-4E3E-B1A3-EFF773323070}" type="parTrans" cxnId="{9F44105C-BF8B-4DB4-853B-8E4DF94B747C}">
      <dgm:prSet/>
      <dgm:spPr/>
      <dgm:t>
        <a:bodyPr/>
        <a:lstStyle/>
        <a:p>
          <a:endParaRPr lang="de-DE"/>
        </a:p>
      </dgm:t>
    </dgm:pt>
    <dgm:pt modelId="{6A850854-DC78-40AA-B1DF-B8D2C55AC244}" type="sibTrans" cxnId="{9F44105C-BF8B-4DB4-853B-8E4DF94B747C}">
      <dgm:prSet/>
      <dgm:spPr/>
      <dgm:t>
        <a:bodyPr/>
        <a:lstStyle/>
        <a:p>
          <a:endParaRPr lang="de-DE"/>
        </a:p>
      </dgm:t>
    </dgm:pt>
    <dgm:pt modelId="{5B6DD95D-9AB2-42BF-B46A-B847F67EC6CC}" type="pres">
      <dgm:prSet presAssocID="{BBE0585C-A679-4AF4-91E9-A26FE89C87A9}" presName="diagram" presStyleCnt="0">
        <dgm:presLayoutVars>
          <dgm:dir/>
          <dgm:resizeHandles val="exact"/>
        </dgm:presLayoutVars>
      </dgm:prSet>
      <dgm:spPr/>
      <dgm:t>
        <a:bodyPr/>
        <a:lstStyle/>
        <a:p>
          <a:endParaRPr lang="de-DE"/>
        </a:p>
      </dgm:t>
    </dgm:pt>
    <dgm:pt modelId="{92614EBF-5D56-43E6-9F71-8CFB63DBADAB}" type="pres">
      <dgm:prSet presAssocID="{4E7B1FD1-3F3B-4A17-A590-CDF8E0B5E2E2}" presName="node" presStyleLbl="node1" presStyleIdx="0" presStyleCnt="4" custScaleY="75825">
        <dgm:presLayoutVars>
          <dgm:bulletEnabled val="1"/>
        </dgm:presLayoutVars>
      </dgm:prSet>
      <dgm:spPr/>
      <dgm:t>
        <a:bodyPr/>
        <a:lstStyle/>
        <a:p>
          <a:endParaRPr lang="de-DE"/>
        </a:p>
      </dgm:t>
    </dgm:pt>
    <dgm:pt modelId="{C642C52E-783C-45CC-995C-6A589C18F90F}" type="pres">
      <dgm:prSet presAssocID="{94171E06-8A0D-41F1-9B4E-C1741F2E0468}" presName="sibTrans" presStyleCnt="0"/>
      <dgm:spPr/>
    </dgm:pt>
    <dgm:pt modelId="{BAF185BF-31E1-4A5D-912F-166589253577}" type="pres">
      <dgm:prSet presAssocID="{16E72A51-ECF7-4A3F-BD34-CBA3998E368F}" presName="node" presStyleLbl="node1" presStyleIdx="1" presStyleCnt="4" custScaleY="76064">
        <dgm:presLayoutVars>
          <dgm:bulletEnabled val="1"/>
        </dgm:presLayoutVars>
      </dgm:prSet>
      <dgm:spPr/>
      <dgm:t>
        <a:bodyPr/>
        <a:lstStyle/>
        <a:p>
          <a:endParaRPr lang="de-DE"/>
        </a:p>
      </dgm:t>
    </dgm:pt>
    <dgm:pt modelId="{8276C44F-D13B-4FEB-A1A2-B9914E9BF87F}" type="pres">
      <dgm:prSet presAssocID="{79645B74-4ABD-449E-A2E7-795E90AAA220}" presName="sibTrans" presStyleCnt="0"/>
      <dgm:spPr/>
    </dgm:pt>
    <dgm:pt modelId="{A55B4962-CFF3-4058-B1B3-89C95F606E6D}" type="pres">
      <dgm:prSet presAssocID="{C661DB54-9FD1-4633-9269-327C1A83A304}" presName="node" presStyleLbl="node1" presStyleIdx="2" presStyleCnt="4">
        <dgm:presLayoutVars>
          <dgm:bulletEnabled val="1"/>
        </dgm:presLayoutVars>
      </dgm:prSet>
      <dgm:spPr/>
      <dgm:t>
        <a:bodyPr/>
        <a:lstStyle/>
        <a:p>
          <a:endParaRPr lang="de-DE"/>
        </a:p>
      </dgm:t>
    </dgm:pt>
    <dgm:pt modelId="{6182E5C3-E0B3-4C91-81C9-DEFB78F015CE}" type="pres">
      <dgm:prSet presAssocID="{263A6F27-784A-439B-BF32-5F4ED2C5E7D4}" presName="sibTrans" presStyleCnt="0"/>
      <dgm:spPr/>
    </dgm:pt>
    <dgm:pt modelId="{8D28FE00-BE08-4D3F-A78C-C885B57ACEDB}" type="pres">
      <dgm:prSet presAssocID="{EE15F95E-B933-4DB2-BC11-926B610F4A6A}" presName="node" presStyleLbl="node1" presStyleIdx="3" presStyleCnt="4">
        <dgm:presLayoutVars>
          <dgm:bulletEnabled val="1"/>
        </dgm:presLayoutVars>
      </dgm:prSet>
      <dgm:spPr/>
      <dgm:t>
        <a:bodyPr/>
        <a:lstStyle/>
        <a:p>
          <a:endParaRPr lang="de-DE"/>
        </a:p>
      </dgm:t>
    </dgm:pt>
  </dgm:ptLst>
  <dgm:cxnLst>
    <dgm:cxn modelId="{57494A72-CB45-4F74-A42A-FFE4AC9218B5}" srcId="{BBE0585C-A679-4AF4-91E9-A26FE89C87A9}" destId="{4E7B1FD1-3F3B-4A17-A590-CDF8E0B5E2E2}" srcOrd="0" destOrd="0" parTransId="{329D5156-3FC2-4BAE-9125-F97C809C0E93}" sibTransId="{94171E06-8A0D-41F1-9B4E-C1741F2E0468}"/>
    <dgm:cxn modelId="{D814A116-3B0C-4DAC-BF63-C61DF3563E64}" type="presOf" srcId="{C661DB54-9FD1-4633-9269-327C1A83A304}" destId="{A55B4962-CFF3-4058-B1B3-89C95F606E6D}" srcOrd="0" destOrd="0" presId="urn:microsoft.com/office/officeart/2005/8/layout/default#125"/>
    <dgm:cxn modelId="{38CD28A8-0347-4FEB-B82E-7BBBE7D0A6C4}" srcId="{BBE0585C-A679-4AF4-91E9-A26FE89C87A9}" destId="{16E72A51-ECF7-4A3F-BD34-CBA3998E368F}" srcOrd="1" destOrd="0" parTransId="{C8AF3C44-12D0-4D3D-9177-7B683FDCF44E}" sibTransId="{79645B74-4ABD-449E-A2E7-795E90AAA220}"/>
    <dgm:cxn modelId="{9A99156E-6400-47BE-AF07-7E6F5938A1CF}" srcId="{BBE0585C-A679-4AF4-91E9-A26FE89C87A9}" destId="{C661DB54-9FD1-4633-9269-327C1A83A304}" srcOrd="2" destOrd="0" parTransId="{5C12ACE6-6728-455D-A5B3-20AF2D4666CE}" sibTransId="{263A6F27-784A-439B-BF32-5F4ED2C5E7D4}"/>
    <dgm:cxn modelId="{039B36E8-9CA8-41E3-9B85-CDDE28783E66}" type="presOf" srcId="{BBE0585C-A679-4AF4-91E9-A26FE89C87A9}" destId="{5B6DD95D-9AB2-42BF-B46A-B847F67EC6CC}" srcOrd="0" destOrd="0" presId="urn:microsoft.com/office/officeart/2005/8/layout/default#125"/>
    <dgm:cxn modelId="{C5AFF386-BF25-4DC1-877F-DC1004B8A15A}" type="presOf" srcId="{4E7B1FD1-3F3B-4A17-A590-CDF8E0B5E2E2}" destId="{92614EBF-5D56-43E6-9F71-8CFB63DBADAB}" srcOrd="0" destOrd="0" presId="urn:microsoft.com/office/officeart/2005/8/layout/default#125"/>
    <dgm:cxn modelId="{1834BDE1-9D5F-44A8-8BA1-567B86AFB825}" type="presOf" srcId="{16E72A51-ECF7-4A3F-BD34-CBA3998E368F}" destId="{BAF185BF-31E1-4A5D-912F-166589253577}" srcOrd="0" destOrd="0" presId="urn:microsoft.com/office/officeart/2005/8/layout/default#125"/>
    <dgm:cxn modelId="{9F44105C-BF8B-4DB4-853B-8E4DF94B747C}" srcId="{BBE0585C-A679-4AF4-91E9-A26FE89C87A9}" destId="{EE15F95E-B933-4DB2-BC11-926B610F4A6A}" srcOrd="3" destOrd="0" parTransId="{6D0F9458-5F4F-4E3E-B1A3-EFF773323070}" sibTransId="{6A850854-DC78-40AA-B1DF-B8D2C55AC244}"/>
    <dgm:cxn modelId="{9166E082-E03C-4814-B3B0-0559553805C6}" type="presOf" srcId="{EE15F95E-B933-4DB2-BC11-926B610F4A6A}" destId="{8D28FE00-BE08-4D3F-A78C-C885B57ACEDB}" srcOrd="0" destOrd="0" presId="urn:microsoft.com/office/officeart/2005/8/layout/default#125"/>
    <dgm:cxn modelId="{F0954A57-D9AE-4BDF-9A42-50FD3A2274A1}" type="presParOf" srcId="{5B6DD95D-9AB2-42BF-B46A-B847F67EC6CC}" destId="{92614EBF-5D56-43E6-9F71-8CFB63DBADAB}" srcOrd="0" destOrd="0" presId="urn:microsoft.com/office/officeart/2005/8/layout/default#125"/>
    <dgm:cxn modelId="{DFBFE8B6-D9A6-4A9D-B084-E67938ECD528}" type="presParOf" srcId="{5B6DD95D-9AB2-42BF-B46A-B847F67EC6CC}" destId="{C642C52E-783C-45CC-995C-6A589C18F90F}" srcOrd="1" destOrd="0" presId="urn:microsoft.com/office/officeart/2005/8/layout/default#125"/>
    <dgm:cxn modelId="{332B123E-75E2-4D88-9F0B-4382EE14B16F}" type="presParOf" srcId="{5B6DD95D-9AB2-42BF-B46A-B847F67EC6CC}" destId="{BAF185BF-31E1-4A5D-912F-166589253577}" srcOrd="2" destOrd="0" presId="urn:microsoft.com/office/officeart/2005/8/layout/default#125"/>
    <dgm:cxn modelId="{3D981B7D-10BC-4F5A-9C74-7717F46FB8DE}" type="presParOf" srcId="{5B6DD95D-9AB2-42BF-B46A-B847F67EC6CC}" destId="{8276C44F-D13B-4FEB-A1A2-B9914E9BF87F}" srcOrd="3" destOrd="0" presId="urn:microsoft.com/office/officeart/2005/8/layout/default#125"/>
    <dgm:cxn modelId="{FE91776F-C897-4E92-94B1-AFFCC2D77FC2}" type="presParOf" srcId="{5B6DD95D-9AB2-42BF-B46A-B847F67EC6CC}" destId="{A55B4962-CFF3-4058-B1B3-89C95F606E6D}" srcOrd="4" destOrd="0" presId="urn:microsoft.com/office/officeart/2005/8/layout/default#125"/>
    <dgm:cxn modelId="{12E6B497-E5F6-4775-9596-BF2F9DFE4F2C}" type="presParOf" srcId="{5B6DD95D-9AB2-42BF-B46A-B847F67EC6CC}" destId="{6182E5C3-E0B3-4C91-81C9-DEFB78F015CE}" srcOrd="5" destOrd="0" presId="urn:microsoft.com/office/officeart/2005/8/layout/default#125"/>
    <dgm:cxn modelId="{4F3113A3-91E3-4495-A5D5-E351092BF408}" type="presParOf" srcId="{5B6DD95D-9AB2-42BF-B46A-B847F67EC6CC}" destId="{8D28FE00-BE08-4D3F-A78C-C885B57ACEDB}" srcOrd="6" destOrd="0" presId="urn:microsoft.com/office/officeart/2005/8/layout/default#125"/>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22.xml><?xml version="1.0" encoding="utf-8"?>
<dgm:dataModel xmlns:dgm="http://schemas.openxmlformats.org/drawingml/2006/diagram" xmlns:a="http://schemas.openxmlformats.org/drawingml/2006/main">
  <dgm:ptLst>
    <dgm:pt modelId="{DDE10D07-A931-4F08-ACEF-DBB740F3FDF5}" type="doc">
      <dgm:prSet loTypeId="urn:microsoft.com/office/officeart/2005/8/layout/default#126" loCatId="list" qsTypeId="urn:microsoft.com/office/officeart/2005/8/quickstyle/3d2" qsCatId="3D" csTypeId="urn:microsoft.com/office/officeart/2005/8/colors/accent1_2" csCatId="accent1" phldr="1"/>
      <dgm:spPr/>
      <dgm:t>
        <a:bodyPr/>
        <a:lstStyle/>
        <a:p>
          <a:endParaRPr lang="de-DE"/>
        </a:p>
      </dgm:t>
    </dgm:pt>
    <dgm:pt modelId="{D6C6D07E-67F3-4ADD-A66A-600AB30C19FE}">
      <dgm:prSet phldrT="[Text]"/>
      <dgm:spPr/>
      <dgm:t>
        <a:bodyPr/>
        <a:lstStyle/>
        <a:p>
          <a:r>
            <a:rPr lang="de-DE" b="1" dirty="0" smtClean="0"/>
            <a:t>ZEITLICHE EINBETTUNG DER EV (über den </a:t>
          </a:r>
          <a:r>
            <a:rPr lang="de-DE" b="1" dirty="0" err="1" smtClean="0"/>
            <a:t>Relator</a:t>
          </a:r>
          <a:r>
            <a:rPr lang="de-DE" b="1" dirty="0" smtClean="0"/>
            <a:t>) [relativer Zeitbezug nicht berücksichtigt]</a:t>
          </a:r>
          <a:endParaRPr lang="de-DE" dirty="0"/>
        </a:p>
      </dgm:t>
    </dgm:pt>
    <dgm:pt modelId="{806FA923-D28C-4A45-8AFD-65509B5FA2DF}" type="parTrans" cxnId="{ADC58BE9-DBEF-41A0-99E6-DA9B8338C5A6}">
      <dgm:prSet/>
      <dgm:spPr/>
      <dgm:t>
        <a:bodyPr/>
        <a:lstStyle/>
        <a:p>
          <a:endParaRPr lang="de-DE"/>
        </a:p>
      </dgm:t>
    </dgm:pt>
    <dgm:pt modelId="{771FF1BC-27E0-4E38-A953-209E296F1174}" type="sibTrans" cxnId="{ADC58BE9-DBEF-41A0-99E6-DA9B8338C5A6}">
      <dgm:prSet/>
      <dgm:spPr/>
      <dgm:t>
        <a:bodyPr/>
        <a:lstStyle/>
        <a:p>
          <a:endParaRPr lang="de-DE"/>
        </a:p>
      </dgm:t>
    </dgm:pt>
    <dgm:pt modelId="{76D7C2D3-CCD0-45FC-B4EC-B1379BDC1919}" type="pres">
      <dgm:prSet presAssocID="{DDE10D07-A931-4F08-ACEF-DBB740F3FDF5}" presName="diagram" presStyleCnt="0">
        <dgm:presLayoutVars>
          <dgm:dir/>
          <dgm:resizeHandles val="exact"/>
        </dgm:presLayoutVars>
      </dgm:prSet>
      <dgm:spPr/>
      <dgm:t>
        <a:bodyPr/>
        <a:lstStyle/>
        <a:p>
          <a:endParaRPr lang="de-DE"/>
        </a:p>
      </dgm:t>
    </dgm:pt>
    <dgm:pt modelId="{8AD1AC19-EB80-429B-8C97-70BC93946616}" type="pres">
      <dgm:prSet presAssocID="{D6C6D07E-67F3-4ADD-A66A-600AB30C19FE}" presName="node" presStyleLbl="node1" presStyleIdx="0" presStyleCnt="1" custScaleX="575140">
        <dgm:presLayoutVars>
          <dgm:bulletEnabled val="1"/>
        </dgm:presLayoutVars>
      </dgm:prSet>
      <dgm:spPr/>
      <dgm:t>
        <a:bodyPr/>
        <a:lstStyle/>
        <a:p>
          <a:endParaRPr lang="de-DE"/>
        </a:p>
      </dgm:t>
    </dgm:pt>
  </dgm:ptLst>
  <dgm:cxnLst>
    <dgm:cxn modelId="{9BABA809-7C26-48DC-8765-FB2D7B6BC64E}" type="presOf" srcId="{DDE10D07-A931-4F08-ACEF-DBB740F3FDF5}" destId="{76D7C2D3-CCD0-45FC-B4EC-B1379BDC1919}" srcOrd="0" destOrd="0" presId="urn:microsoft.com/office/officeart/2005/8/layout/default#126"/>
    <dgm:cxn modelId="{ADC58BE9-DBEF-41A0-99E6-DA9B8338C5A6}" srcId="{DDE10D07-A931-4F08-ACEF-DBB740F3FDF5}" destId="{D6C6D07E-67F3-4ADD-A66A-600AB30C19FE}" srcOrd="0" destOrd="0" parTransId="{806FA923-D28C-4A45-8AFD-65509B5FA2DF}" sibTransId="{771FF1BC-27E0-4E38-A953-209E296F1174}"/>
    <dgm:cxn modelId="{06E895DD-F92A-4458-9EC4-62FD5856C296}" type="presOf" srcId="{D6C6D07E-67F3-4ADD-A66A-600AB30C19FE}" destId="{8AD1AC19-EB80-429B-8C97-70BC93946616}" srcOrd="0" destOrd="0" presId="urn:microsoft.com/office/officeart/2005/8/layout/default#126"/>
    <dgm:cxn modelId="{52B4243E-AA97-4FD0-9CFF-39659F58B94D}" type="presParOf" srcId="{76D7C2D3-CCD0-45FC-B4EC-B1379BDC1919}" destId="{8AD1AC19-EB80-429B-8C97-70BC93946616}" srcOrd="0" destOrd="0" presId="urn:microsoft.com/office/officeart/2005/8/layout/default#12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23.xml><?xml version="1.0" encoding="utf-8"?>
<dgm:dataModel xmlns:dgm="http://schemas.openxmlformats.org/drawingml/2006/diagram" xmlns:a="http://schemas.openxmlformats.org/drawingml/2006/main">
  <dgm:ptLst>
    <dgm:pt modelId="{059956E8-4FC4-4F7F-8E50-04A0C409FB67}" type="doc">
      <dgm:prSet loTypeId="urn:microsoft.com/office/officeart/2005/8/layout/vList5" loCatId="list" qsTypeId="urn:microsoft.com/office/officeart/2005/8/quickstyle/3d2" qsCatId="3D" csTypeId="urn:microsoft.com/office/officeart/2005/8/colors/accent1_2" csCatId="accent1" phldr="1"/>
      <dgm:spPr/>
      <dgm:t>
        <a:bodyPr/>
        <a:lstStyle/>
        <a:p>
          <a:endParaRPr lang="de-DE"/>
        </a:p>
      </dgm:t>
    </dgm:pt>
    <dgm:pt modelId="{ED4FE79E-E58B-42D3-803E-4BFFAA05832E}">
      <dgm:prSet phldrT="[Text]"/>
      <dgm:spPr/>
      <dgm:t>
        <a:bodyPr/>
        <a:lstStyle/>
        <a:p>
          <a:r>
            <a:rPr lang="de-DE" b="1" dirty="0" smtClean="0"/>
            <a:t>Erinnert (PAST): </a:t>
          </a:r>
          <a:endParaRPr lang="de-DE" dirty="0"/>
        </a:p>
      </dgm:t>
    </dgm:pt>
    <dgm:pt modelId="{C662E7F6-9EB7-47D3-8213-58846C3BCC8C}" type="parTrans" cxnId="{3006DFBB-3DD0-42A1-8BDC-883619590FCE}">
      <dgm:prSet/>
      <dgm:spPr/>
      <dgm:t>
        <a:bodyPr/>
        <a:lstStyle/>
        <a:p>
          <a:endParaRPr lang="de-DE"/>
        </a:p>
      </dgm:t>
    </dgm:pt>
    <dgm:pt modelId="{3464AB2B-7164-4DCF-943A-FE227871D87C}" type="sibTrans" cxnId="{3006DFBB-3DD0-42A1-8BDC-883619590FCE}">
      <dgm:prSet/>
      <dgm:spPr/>
      <dgm:t>
        <a:bodyPr/>
        <a:lstStyle/>
        <a:p>
          <a:endParaRPr lang="de-DE"/>
        </a:p>
      </dgm:t>
    </dgm:pt>
    <dgm:pt modelId="{4DBDF150-93C0-4080-BF89-795E86F7A0FC}">
      <dgm:prSet phldrT="[Text]"/>
      <dgm:spPr/>
      <dgm:t>
        <a:bodyPr/>
        <a:lstStyle/>
        <a:p>
          <a:r>
            <a:rPr lang="de-DE" b="1" dirty="0" smtClean="0"/>
            <a:t>Ein erinnerter EV (</a:t>
          </a:r>
          <a:r>
            <a:rPr lang="de-DE" b="1" dirty="0" smtClean="0">
              <a:sym typeface="Symbol"/>
            </a:rPr>
            <a:t></a:t>
          </a:r>
          <a:r>
            <a:rPr lang="de-DE" b="1" dirty="0" smtClean="0"/>
            <a:t> </a:t>
          </a:r>
          <a:r>
            <a:rPr lang="de-DE" b="1" dirty="0" err="1" smtClean="0"/>
            <a:t>Relator</a:t>
          </a:r>
          <a:r>
            <a:rPr lang="de-DE" b="1" dirty="0" smtClean="0"/>
            <a:t>) wird 'zur Sprache' gebracht, d.h. eine Erinnerung wird aktuell sprachlich repräsentiert und ausgedrückt.</a:t>
          </a:r>
          <a:endParaRPr lang="de-DE" dirty="0"/>
        </a:p>
      </dgm:t>
    </dgm:pt>
    <dgm:pt modelId="{ABEA7A17-22C0-409E-BC03-C77F2CDFA054}" type="parTrans" cxnId="{F8962491-A91D-47AE-90BE-25C41CF7B48D}">
      <dgm:prSet/>
      <dgm:spPr/>
      <dgm:t>
        <a:bodyPr/>
        <a:lstStyle/>
        <a:p>
          <a:endParaRPr lang="de-DE"/>
        </a:p>
      </dgm:t>
    </dgm:pt>
    <dgm:pt modelId="{F1331735-2730-40D7-8DF5-9FE48C74B485}" type="sibTrans" cxnId="{F8962491-A91D-47AE-90BE-25C41CF7B48D}">
      <dgm:prSet/>
      <dgm:spPr/>
      <dgm:t>
        <a:bodyPr/>
        <a:lstStyle/>
        <a:p>
          <a:endParaRPr lang="de-DE"/>
        </a:p>
      </dgm:t>
    </dgm:pt>
    <dgm:pt modelId="{9836A497-9F69-4986-B89D-E04D90825505}">
      <dgm:prSet phldrT="[Text]"/>
      <dgm:spPr/>
      <dgm:t>
        <a:bodyPr/>
        <a:lstStyle/>
        <a:p>
          <a:r>
            <a:rPr lang="de-DE" b="1" dirty="0" smtClean="0"/>
            <a:t>Gegenwärtig</a:t>
          </a:r>
          <a:br>
            <a:rPr lang="de-DE" b="1" dirty="0" smtClean="0"/>
          </a:br>
          <a:r>
            <a:rPr lang="de-DE" b="1" dirty="0" smtClean="0"/>
            <a:t>( PRESENT):</a:t>
          </a:r>
          <a:endParaRPr lang="de-DE" dirty="0"/>
        </a:p>
      </dgm:t>
    </dgm:pt>
    <dgm:pt modelId="{E178431C-DDB6-461A-8220-E5A665CE4CB3}" type="parTrans" cxnId="{410C989E-D0F6-410C-99A2-00C968839140}">
      <dgm:prSet/>
      <dgm:spPr/>
      <dgm:t>
        <a:bodyPr/>
        <a:lstStyle/>
        <a:p>
          <a:endParaRPr lang="de-DE"/>
        </a:p>
      </dgm:t>
    </dgm:pt>
    <dgm:pt modelId="{7D69072E-1E60-4E44-B7CA-6C03D0F8A5F1}" type="sibTrans" cxnId="{410C989E-D0F6-410C-99A2-00C968839140}">
      <dgm:prSet/>
      <dgm:spPr/>
      <dgm:t>
        <a:bodyPr/>
        <a:lstStyle/>
        <a:p>
          <a:endParaRPr lang="de-DE"/>
        </a:p>
      </dgm:t>
    </dgm:pt>
    <dgm:pt modelId="{F2BA0C67-C8F0-45CF-9C24-68A375FCFAF8}">
      <dgm:prSet phldrT="[Text]" custT="1"/>
      <dgm:spPr/>
      <dgm:t>
        <a:bodyPr/>
        <a:lstStyle/>
        <a:p>
          <a:r>
            <a:rPr lang="de-DE" sz="2000" b="1" dirty="0" smtClean="0"/>
            <a:t>Ein EV wird parallel zum Zeitpunkt seiner </a:t>
          </a:r>
          <a:r>
            <a:rPr lang="de-DE" sz="2000" b="1" dirty="0" err="1" smtClean="0"/>
            <a:t>Versprachlichung</a:t>
          </a:r>
          <a:r>
            <a:rPr lang="de-DE" sz="2000" b="1" dirty="0" smtClean="0"/>
            <a:t> gesetzt.</a:t>
          </a:r>
          <a:endParaRPr lang="de-DE" sz="2000" dirty="0"/>
        </a:p>
      </dgm:t>
    </dgm:pt>
    <dgm:pt modelId="{7B1E9D73-8BBC-4105-BEEF-A69BC24DA7CF}" type="parTrans" cxnId="{D3FF61D8-4C95-4369-9E69-92930AEA5E3F}">
      <dgm:prSet/>
      <dgm:spPr/>
      <dgm:t>
        <a:bodyPr/>
        <a:lstStyle/>
        <a:p>
          <a:endParaRPr lang="de-DE"/>
        </a:p>
      </dgm:t>
    </dgm:pt>
    <dgm:pt modelId="{E2CC1765-7975-4135-A39C-FDF1D6AC7DAC}" type="sibTrans" cxnId="{D3FF61D8-4C95-4369-9E69-92930AEA5E3F}">
      <dgm:prSet/>
      <dgm:spPr/>
      <dgm:t>
        <a:bodyPr/>
        <a:lstStyle/>
        <a:p>
          <a:endParaRPr lang="de-DE"/>
        </a:p>
      </dgm:t>
    </dgm:pt>
    <dgm:pt modelId="{CB910F28-9119-4145-814C-E628D8972A32}">
      <dgm:prSet phldrT="[Text]"/>
      <dgm:spPr/>
      <dgm:t>
        <a:bodyPr/>
        <a:lstStyle/>
        <a:p>
          <a:r>
            <a:rPr lang="de-DE" b="1" dirty="0" smtClean="0"/>
            <a:t>Imagination (FUTUR): </a:t>
          </a:r>
          <a:endParaRPr lang="de-DE" dirty="0"/>
        </a:p>
      </dgm:t>
    </dgm:pt>
    <dgm:pt modelId="{5E8AEF37-E3E8-4213-BAF8-CE8ED58F5AAE}" type="parTrans" cxnId="{64D4EDC1-1035-4AB4-B627-48B5F97CE2CF}">
      <dgm:prSet/>
      <dgm:spPr/>
      <dgm:t>
        <a:bodyPr/>
        <a:lstStyle/>
        <a:p>
          <a:endParaRPr lang="de-DE"/>
        </a:p>
      </dgm:t>
    </dgm:pt>
    <dgm:pt modelId="{1F0B081F-E5E2-41F3-9B0E-78637FB3056C}" type="sibTrans" cxnId="{64D4EDC1-1035-4AB4-B627-48B5F97CE2CF}">
      <dgm:prSet/>
      <dgm:spPr/>
      <dgm:t>
        <a:bodyPr/>
        <a:lstStyle/>
        <a:p>
          <a:endParaRPr lang="de-DE"/>
        </a:p>
      </dgm:t>
    </dgm:pt>
    <dgm:pt modelId="{9EEB1DD4-09EB-4BA9-B208-F52EB939E199}">
      <dgm:prSet phldrT="[Text]"/>
      <dgm:spPr/>
      <dgm:t>
        <a:bodyPr/>
        <a:lstStyle/>
        <a:p>
          <a:r>
            <a:rPr lang="de-DE" b="1" dirty="0" smtClean="0"/>
            <a:t>Ein EV wird als möglich stattfindend </a:t>
          </a:r>
          <a:r>
            <a:rPr lang="de-DE" b="1" dirty="0" err="1" smtClean="0"/>
            <a:t>versprachlicht</a:t>
          </a:r>
          <a:r>
            <a:rPr lang="de-DE" b="1" dirty="0" smtClean="0"/>
            <a:t>. Ausgangspunkt immer: 'Spuren' im Gegebenen/</a:t>
          </a:r>
          <a:r>
            <a:rPr lang="de-DE" b="1" dirty="0" err="1" smtClean="0"/>
            <a:t>Gewussten</a:t>
          </a:r>
          <a:r>
            <a:rPr lang="de-DE" b="1" dirty="0" smtClean="0"/>
            <a:t>/Vorgestellten.</a:t>
          </a:r>
          <a:endParaRPr lang="de-DE" dirty="0"/>
        </a:p>
      </dgm:t>
    </dgm:pt>
    <dgm:pt modelId="{E1AB901F-B320-488A-913D-5AF33EC39B8C}" type="parTrans" cxnId="{79407F97-CF50-4109-B312-48377AFF2929}">
      <dgm:prSet/>
      <dgm:spPr/>
      <dgm:t>
        <a:bodyPr/>
        <a:lstStyle/>
        <a:p>
          <a:endParaRPr lang="de-DE"/>
        </a:p>
      </dgm:t>
    </dgm:pt>
    <dgm:pt modelId="{3EB12E1A-860B-41DD-B1AF-5A05831C5613}" type="sibTrans" cxnId="{79407F97-CF50-4109-B312-48377AFF2929}">
      <dgm:prSet/>
      <dgm:spPr/>
      <dgm:t>
        <a:bodyPr/>
        <a:lstStyle/>
        <a:p>
          <a:endParaRPr lang="de-DE"/>
        </a:p>
      </dgm:t>
    </dgm:pt>
    <dgm:pt modelId="{E8A244ED-EC64-4AC6-9A01-A916C93027D6}" type="pres">
      <dgm:prSet presAssocID="{059956E8-4FC4-4F7F-8E50-04A0C409FB67}" presName="Name0" presStyleCnt="0">
        <dgm:presLayoutVars>
          <dgm:dir/>
          <dgm:animLvl val="lvl"/>
          <dgm:resizeHandles val="exact"/>
        </dgm:presLayoutVars>
      </dgm:prSet>
      <dgm:spPr/>
      <dgm:t>
        <a:bodyPr/>
        <a:lstStyle/>
        <a:p>
          <a:endParaRPr lang="de-DE"/>
        </a:p>
      </dgm:t>
    </dgm:pt>
    <dgm:pt modelId="{36EBAF1A-F1F1-405D-B88C-2D71CFE17946}" type="pres">
      <dgm:prSet presAssocID="{ED4FE79E-E58B-42D3-803E-4BFFAA05832E}" presName="linNode" presStyleCnt="0"/>
      <dgm:spPr/>
    </dgm:pt>
    <dgm:pt modelId="{D968C33C-9440-40B4-8716-73BBF8BAA00C}" type="pres">
      <dgm:prSet presAssocID="{ED4FE79E-E58B-42D3-803E-4BFFAA05832E}" presName="parentText" presStyleLbl="node1" presStyleIdx="0" presStyleCnt="3">
        <dgm:presLayoutVars>
          <dgm:chMax val="1"/>
          <dgm:bulletEnabled val="1"/>
        </dgm:presLayoutVars>
      </dgm:prSet>
      <dgm:spPr/>
      <dgm:t>
        <a:bodyPr/>
        <a:lstStyle/>
        <a:p>
          <a:endParaRPr lang="de-DE"/>
        </a:p>
      </dgm:t>
    </dgm:pt>
    <dgm:pt modelId="{F5A3C531-0778-48DD-9C5E-1413B19388AF}" type="pres">
      <dgm:prSet presAssocID="{ED4FE79E-E58B-42D3-803E-4BFFAA05832E}" presName="descendantText" presStyleLbl="alignAccFollowNode1" presStyleIdx="0" presStyleCnt="3">
        <dgm:presLayoutVars>
          <dgm:bulletEnabled val="1"/>
        </dgm:presLayoutVars>
      </dgm:prSet>
      <dgm:spPr/>
      <dgm:t>
        <a:bodyPr/>
        <a:lstStyle/>
        <a:p>
          <a:endParaRPr lang="de-DE"/>
        </a:p>
      </dgm:t>
    </dgm:pt>
    <dgm:pt modelId="{9FD0AA11-38CC-4149-9E93-C9E0919EFEC2}" type="pres">
      <dgm:prSet presAssocID="{3464AB2B-7164-4DCF-943A-FE227871D87C}" presName="sp" presStyleCnt="0"/>
      <dgm:spPr/>
    </dgm:pt>
    <dgm:pt modelId="{387C4E22-C676-40D7-88BE-6903027686F4}" type="pres">
      <dgm:prSet presAssocID="{9836A497-9F69-4986-B89D-E04D90825505}" presName="linNode" presStyleCnt="0"/>
      <dgm:spPr/>
    </dgm:pt>
    <dgm:pt modelId="{48123135-DEF8-4344-AC74-F1EBB2C23820}" type="pres">
      <dgm:prSet presAssocID="{9836A497-9F69-4986-B89D-E04D90825505}" presName="parentText" presStyleLbl="node1" presStyleIdx="1" presStyleCnt="3">
        <dgm:presLayoutVars>
          <dgm:chMax val="1"/>
          <dgm:bulletEnabled val="1"/>
        </dgm:presLayoutVars>
      </dgm:prSet>
      <dgm:spPr/>
      <dgm:t>
        <a:bodyPr/>
        <a:lstStyle/>
        <a:p>
          <a:endParaRPr lang="de-DE"/>
        </a:p>
      </dgm:t>
    </dgm:pt>
    <dgm:pt modelId="{94884604-5901-4A05-A270-DDD7763512DD}" type="pres">
      <dgm:prSet presAssocID="{9836A497-9F69-4986-B89D-E04D90825505}" presName="descendantText" presStyleLbl="alignAccFollowNode1" presStyleIdx="1" presStyleCnt="3">
        <dgm:presLayoutVars>
          <dgm:bulletEnabled val="1"/>
        </dgm:presLayoutVars>
      </dgm:prSet>
      <dgm:spPr/>
      <dgm:t>
        <a:bodyPr/>
        <a:lstStyle/>
        <a:p>
          <a:endParaRPr lang="de-DE"/>
        </a:p>
      </dgm:t>
    </dgm:pt>
    <dgm:pt modelId="{5F915D7C-2EB2-4AFD-BBF0-0E7B21695DA2}" type="pres">
      <dgm:prSet presAssocID="{7D69072E-1E60-4E44-B7CA-6C03D0F8A5F1}" presName="sp" presStyleCnt="0"/>
      <dgm:spPr/>
    </dgm:pt>
    <dgm:pt modelId="{2F30A3E5-98A3-4436-A0CE-7675A768A3BE}" type="pres">
      <dgm:prSet presAssocID="{CB910F28-9119-4145-814C-E628D8972A32}" presName="linNode" presStyleCnt="0"/>
      <dgm:spPr/>
    </dgm:pt>
    <dgm:pt modelId="{BC61F09A-454C-4029-8034-1657D58237B2}" type="pres">
      <dgm:prSet presAssocID="{CB910F28-9119-4145-814C-E628D8972A32}" presName="parentText" presStyleLbl="node1" presStyleIdx="2" presStyleCnt="3">
        <dgm:presLayoutVars>
          <dgm:chMax val="1"/>
          <dgm:bulletEnabled val="1"/>
        </dgm:presLayoutVars>
      </dgm:prSet>
      <dgm:spPr/>
      <dgm:t>
        <a:bodyPr/>
        <a:lstStyle/>
        <a:p>
          <a:endParaRPr lang="de-DE"/>
        </a:p>
      </dgm:t>
    </dgm:pt>
    <dgm:pt modelId="{40384497-2A10-4C6B-8239-FBC053D76080}" type="pres">
      <dgm:prSet presAssocID="{CB910F28-9119-4145-814C-E628D8972A32}" presName="descendantText" presStyleLbl="alignAccFollowNode1" presStyleIdx="2" presStyleCnt="3">
        <dgm:presLayoutVars>
          <dgm:bulletEnabled val="1"/>
        </dgm:presLayoutVars>
      </dgm:prSet>
      <dgm:spPr/>
      <dgm:t>
        <a:bodyPr/>
        <a:lstStyle/>
        <a:p>
          <a:endParaRPr lang="de-DE"/>
        </a:p>
      </dgm:t>
    </dgm:pt>
  </dgm:ptLst>
  <dgm:cxnLst>
    <dgm:cxn modelId="{79407F97-CF50-4109-B312-48377AFF2929}" srcId="{CB910F28-9119-4145-814C-E628D8972A32}" destId="{9EEB1DD4-09EB-4BA9-B208-F52EB939E199}" srcOrd="0" destOrd="0" parTransId="{E1AB901F-B320-488A-913D-5AF33EC39B8C}" sibTransId="{3EB12E1A-860B-41DD-B1AF-5A05831C5613}"/>
    <dgm:cxn modelId="{0E790822-FF69-4069-9B3E-E70F0A2CDDCB}" type="presOf" srcId="{ED4FE79E-E58B-42D3-803E-4BFFAA05832E}" destId="{D968C33C-9440-40B4-8716-73BBF8BAA00C}" srcOrd="0" destOrd="0" presId="urn:microsoft.com/office/officeart/2005/8/layout/vList5"/>
    <dgm:cxn modelId="{90552043-A02C-484E-9B2F-9CA304CE957C}" type="presOf" srcId="{9EEB1DD4-09EB-4BA9-B208-F52EB939E199}" destId="{40384497-2A10-4C6B-8239-FBC053D76080}" srcOrd="0" destOrd="0" presId="urn:microsoft.com/office/officeart/2005/8/layout/vList5"/>
    <dgm:cxn modelId="{4BCD9A3A-A1D3-4088-A650-149D5021A637}" type="presOf" srcId="{059956E8-4FC4-4F7F-8E50-04A0C409FB67}" destId="{E8A244ED-EC64-4AC6-9A01-A916C93027D6}" srcOrd="0" destOrd="0" presId="urn:microsoft.com/office/officeart/2005/8/layout/vList5"/>
    <dgm:cxn modelId="{936B80F4-F76E-4660-99D9-3F95CE9DB40E}" type="presOf" srcId="{4DBDF150-93C0-4080-BF89-795E86F7A0FC}" destId="{F5A3C531-0778-48DD-9C5E-1413B19388AF}" srcOrd="0" destOrd="0" presId="urn:microsoft.com/office/officeart/2005/8/layout/vList5"/>
    <dgm:cxn modelId="{F8962491-A91D-47AE-90BE-25C41CF7B48D}" srcId="{ED4FE79E-E58B-42D3-803E-4BFFAA05832E}" destId="{4DBDF150-93C0-4080-BF89-795E86F7A0FC}" srcOrd="0" destOrd="0" parTransId="{ABEA7A17-22C0-409E-BC03-C77F2CDFA054}" sibTransId="{F1331735-2730-40D7-8DF5-9FE48C74B485}"/>
    <dgm:cxn modelId="{64D4EDC1-1035-4AB4-B627-48B5F97CE2CF}" srcId="{059956E8-4FC4-4F7F-8E50-04A0C409FB67}" destId="{CB910F28-9119-4145-814C-E628D8972A32}" srcOrd="2" destOrd="0" parTransId="{5E8AEF37-E3E8-4213-BAF8-CE8ED58F5AAE}" sibTransId="{1F0B081F-E5E2-41F3-9B0E-78637FB3056C}"/>
    <dgm:cxn modelId="{3006DFBB-3DD0-42A1-8BDC-883619590FCE}" srcId="{059956E8-4FC4-4F7F-8E50-04A0C409FB67}" destId="{ED4FE79E-E58B-42D3-803E-4BFFAA05832E}" srcOrd="0" destOrd="0" parTransId="{C662E7F6-9EB7-47D3-8213-58846C3BCC8C}" sibTransId="{3464AB2B-7164-4DCF-943A-FE227871D87C}"/>
    <dgm:cxn modelId="{410C989E-D0F6-410C-99A2-00C968839140}" srcId="{059956E8-4FC4-4F7F-8E50-04A0C409FB67}" destId="{9836A497-9F69-4986-B89D-E04D90825505}" srcOrd="1" destOrd="0" parTransId="{E178431C-DDB6-461A-8220-E5A665CE4CB3}" sibTransId="{7D69072E-1E60-4E44-B7CA-6C03D0F8A5F1}"/>
    <dgm:cxn modelId="{9D08860F-5512-4308-87AF-D19D9499A2F8}" type="presOf" srcId="{CB910F28-9119-4145-814C-E628D8972A32}" destId="{BC61F09A-454C-4029-8034-1657D58237B2}" srcOrd="0" destOrd="0" presId="urn:microsoft.com/office/officeart/2005/8/layout/vList5"/>
    <dgm:cxn modelId="{357471AE-4832-4F2D-86BA-A2D493FBFD3B}" type="presOf" srcId="{9836A497-9F69-4986-B89D-E04D90825505}" destId="{48123135-DEF8-4344-AC74-F1EBB2C23820}" srcOrd="0" destOrd="0" presId="urn:microsoft.com/office/officeart/2005/8/layout/vList5"/>
    <dgm:cxn modelId="{7568E1B8-1416-48AD-A7D4-2B50E9BC9ADB}" type="presOf" srcId="{F2BA0C67-C8F0-45CF-9C24-68A375FCFAF8}" destId="{94884604-5901-4A05-A270-DDD7763512DD}" srcOrd="0" destOrd="0" presId="urn:microsoft.com/office/officeart/2005/8/layout/vList5"/>
    <dgm:cxn modelId="{D3FF61D8-4C95-4369-9E69-92930AEA5E3F}" srcId="{9836A497-9F69-4986-B89D-E04D90825505}" destId="{F2BA0C67-C8F0-45CF-9C24-68A375FCFAF8}" srcOrd="0" destOrd="0" parTransId="{7B1E9D73-8BBC-4105-BEEF-A69BC24DA7CF}" sibTransId="{E2CC1765-7975-4135-A39C-FDF1D6AC7DAC}"/>
    <dgm:cxn modelId="{E87FE22B-1445-4CFC-9F8B-792DEC29CADC}" type="presParOf" srcId="{E8A244ED-EC64-4AC6-9A01-A916C93027D6}" destId="{36EBAF1A-F1F1-405D-B88C-2D71CFE17946}" srcOrd="0" destOrd="0" presId="urn:microsoft.com/office/officeart/2005/8/layout/vList5"/>
    <dgm:cxn modelId="{F53B69B1-1E9F-44AA-84C7-52D15BD7C682}" type="presParOf" srcId="{36EBAF1A-F1F1-405D-B88C-2D71CFE17946}" destId="{D968C33C-9440-40B4-8716-73BBF8BAA00C}" srcOrd="0" destOrd="0" presId="urn:microsoft.com/office/officeart/2005/8/layout/vList5"/>
    <dgm:cxn modelId="{76754B18-4DC0-4CD1-9F92-F8E0F7D808F6}" type="presParOf" srcId="{36EBAF1A-F1F1-405D-B88C-2D71CFE17946}" destId="{F5A3C531-0778-48DD-9C5E-1413B19388AF}" srcOrd="1" destOrd="0" presId="urn:microsoft.com/office/officeart/2005/8/layout/vList5"/>
    <dgm:cxn modelId="{21490105-CD98-4746-A55A-B479EADB387B}" type="presParOf" srcId="{E8A244ED-EC64-4AC6-9A01-A916C93027D6}" destId="{9FD0AA11-38CC-4149-9E93-C9E0919EFEC2}" srcOrd="1" destOrd="0" presId="urn:microsoft.com/office/officeart/2005/8/layout/vList5"/>
    <dgm:cxn modelId="{DA8EE147-5F33-4213-9344-880B5BAE7CEB}" type="presParOf" srcId="{E8A244ED-EC64-4AC6-9A01-A916C93027D6}" destId="{387C4E22-C676-40D7-88BE-6903027686F4}" srcOrd="2" destOrd="0" presId="urn:microsoft.com/office/officeart/2005/8/layout/vList5"/>
    <dgm:cxn modelId="{36F641B2-BB0F-4108-9CAD-C437DEA6C4A8}" type="presParOf" srcId="{387C4E22-C676-40D7-88BE-6903027686F4}" destId="{48123135-DEF8-4344-AC74-F1EBB2C23820}" srcOrd="0" destOrd="0" presId="urn:microsoft.com/office/officeart/2005/8/layout/vList5"/>
    <dgm:cxn modelId="{B0D46C07-7817-4770-837E-5DFEEBD29292}" type="presParOf" srcId="{387C4E22-C676-40D7-88BE-6903027686F4}" destId="{94884604-5901-4A05-A270-DDD7763512DD}" srcOrd="1" destOrd="0" presId="urn:microsoft.com/office/officeart/2005/8/layout/vList5"/>
    <dgm:cxn modelId="{643EE842-F061-4CDA-83D8-F97096E0C9C9}" type="presParOf" srcId="{E8A244ED-EC64-4AC6-9A01-A916C93027D6}" destId="{5F915D7C-2EB2-4AFD-BBF0-0E7B21695DA2}" srcOrd="3" destOrd="0" presId="urn:microsoft.com/office/officeart/2005/8/layout/vList5"/>
    <dgm:cxn modelId="{E44E20F6-FA7F-4D94-956B-777C530D9C46}" type="presParOf" srcId="{E8A244ED-EC64-4AC6-9A01-A916C93027D6}" destId="{2F30A3E5-98A3-4436-A0CE-7675A768A3BE}" srcOrd="4" destOrd="0" presId="urn:microsoft.com/office/officeart/2005/8/layout/vList5"/>
    <dgm:cxn modelId="{C1FEA6DB-36EF-4760-9817-A6BF49035D38}" type="presParOf" srcId="{2F30A3E5-98A3-4436-A0CE-7675A768A3BE}" destId="{BC61F09A-454C-4029-8034-1657D58237B2}" srcOrd="0" destOrd="0" presId="urn:microsoft.com/office/officeart/2005/8/layout/vList5"/>
    <dgm:cxn modelId="{6FF34F8B-E3F3-4F6F-AE02-7C08626CDFAB}" type="presParOf" srcId="{2F30A3E5-98A3-4436-A0CE-7675A768A3BE}" destId="{40384497-2A10-4C6B-8239-FBC053D76080}" srcOrd="1"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FBBF833D-B818-484E-B115-35122A46F8D1}" type="doc">
      <dgm:prSet loTypeId="urn:microsoft.com/office/officeart/2005/8/layout/vList5" loCatId="list" qsTypeId="urn:microsoft.com/office/officeart/2005/8/quickstyle/3d1" qsCatId="3D" csTypeId="urn:microsoft.com/office/officeart/2005/8/colors/accent1_2" csCatId="accent1" phldr="1"/>
      <dgm:spPr/>
      <dgm:t>
        <a:bodyPr/>
        <a:lstStyle/>
        <a:p>
          <a:endParaRPr lang="de-DE"/>
        </a:p>
      </dgm:t>
    </dgm:pt>
    <dgm:pt modelId="{EF7AA64B-687E-4DB7-9C02-5F292D0C45B1}">
      <dgm:prSet phldrT="[Text]"/>
      <dgm:spPr/>
      <dgm:t>
        <a:bodyPr/>
        <a:lstStyle/>
        <a:p>
          <a:r>
            <a:rPr lang="de-DE" i="1" dirty="0" err="1" smtClean="0"/>
            <a:t>ver</a:t>
          </a:r>
          <a:r>
            <a:rPr lang="de-DE" i="1" dirty="0" smtClean="0"/>
            <a:t>-</a:t>
          </a:r>
          <a:endParaRPr lang="de-DE" dirty="0"/>
        </a:p>
      </dgm:t>
    </dgm:pt>
    <dgm:pt modelId="{A8EC97D6-6907-4B6E-9036-318E1D719891}" type="parTrans" cxnId="{36DDA830-758C-4D60-8E36-6BDF10F51291}">
      <dgm:prSet/>
      <dgm:spPr/>
      <dgm:t>
        <a:bodyPr/>
        <a:lstStyle/>
        <a:p>
          <a:endParaRPr lang="de-DE"/>
        </a:p>
      </dgm:t>
    </dgm:pt>
    <dgm:pt modelId="{E73101C8-8610-41C6-8995-81323F711661}" type="sibTrans" cxnId="{36DDA830-758C-4D60-8E36-6BDF10F51291}">
      <dgm:prSet/>
      <dgm:spPr/>
      <dgm:t>
        <a:bodyPr/>
        <a:lstStyle/>
        <a:p>
          <a:endParaRPr lang="de-DE"/>
        </a:p>
      </dgm:t>
    </dgm:pt>
    <dgm:pt modelId="{9CF4CECC-AEE2-40C1-B614-DCC8666CB42D}">
      <dgm:prSet phldrT="[Text]"/>
      <dgm:spPr/>
      <dgm:t>
        <a:bodyPr/>
        <a:lstStyle/>
        <a:p>
          <a:r>
            <a:rPr lang="de-DE" b="1" dirty="0" smtClean="0"/>
            <a:t>zu Gotisch </a:t>
          </a:r>
          <a:r>
            <a:rPr lang="de-DE" b="1" i="1" dirty="0" err="1" smtClean="0"/>
            <a:t>faír</a:t>
          </a:r>
          <a:r>
            <a:rPr lang="de-DE" b="1" dirty="0" smtClean="0"/>
            <a:t>, </a:t>
          </a:r>
          <a:r>
            <a:rPr lang="de-DE" b="1" i="1" dirty="0" err="1" smtClean="0"/>
            <a:t>faúr</a:t>
          </a:r>
          <a:r>
            <a:rPr lang="de-DE" b="1" dirty="0" smtClean="0"/>
            <a:t>, </a:t>
          </a:r>
          <a:r>
            <a:rPr lang="de-DE" b="1" i="1" dirty="0" err="1" smtClean="0"/>
            <a:t>fra</a:t>
          </a:r>
          <a:r>
            <a:rPr lang="de-DE" b="1" dirty="0" smtClean="0"/>
            <a:t> (Präposition)</a:t>
          </a:r>
          <a:endParaRPr lang="de-DE" b="1" dirty="0"/>
        </a:p>
      </dgm:t>
    </dgm:pt>
    <dgm:pt modelId="{CA664769-07F9-4B5C-B334-91D41C56D1EB}" type="parTrans" cxnId="{4F0E3023-0822-4D63-8069-7BC88B0A264C}">
      <dgm:prSet/>
      <dgm:spPr/>
      <dgm:t>
        <a:bodyPr/>
        <a:lstStyle/>
        <a:p>
          <a:endParaRPr lang="de-DE"/>
        </a:p>
      </dgm:t>
    </dgm:pt>
    <dgm:pt modelId="{3B50E5C0-7648-4473-8AD8-400B004D7599}" type="sibTrans" cxnId="{4F0E3023-0822-4D63-8069-7BC88B0A264C}">
      <dgm:prSet/>
      <dgm:spPr/>
      <dgm:t>
        <a:bodyPr/>
        <a:lstStyle/>
        <a:p>
          <a:endParaRPr lang="de-DE"/>
        </a:p>
      </dgm:t>
    </dgm:pt>
    <dgm:pt modelId="{D47DEBE7-9FD6-481C-BAB4-DE20911EB159}">
      <dgm:prSet phldrT="[Text]"/>
      <dgm:spPr/>
      <dgm:t>
        <a:bodyPr/>
        <a:lstStyle/>
        <a:p>
          <a:r>
            <a:rPr lang="de-DE" i="1" dirty="0" smtClean="0"/>
            <a:t>-er</a:t>
          </a:r>
          <a:r>
            <a:rPr lang="de-DE" dirty="0" smtClean="0"/>
            <a:t> </a:t>
          </a:r>
          <a:endParaRPr lang="de-DE" dirty="0"/>
        </a:p>
      </dgm:t>
    </dgm:pt>
    <dgm:pt modelId="{F97CA296-FFC0-44C1-B7AB-C9E5306F20BD}" type="parTrans" cxnId="{20F14AC2-3AEB-4B71-9EB3-DC459F4133D0}">
      <dgm:prSet/>
      <dgm:spPr/>
      <dgm:t>
        <a:bodyPr/>
        <a:lstStyle/>
        <a:p>
          <a:endParaRPr lang="de-DE"/>
        </a:p>
      </dgm:t>
    </dgm:pt>
    <dgm:pt modelId="{4F8D5DEB-AE14-4C28-A790-560110D95BFF}" type="sibTrans" cxnId="{20F14AC2-3AEB-4B71-9EB3-DC459F4133D0}">
      <dgm:prSet/>
      <dgm:spPr/>
      <dgm:t>
        <a:bodyPr/>
        <a:lstStyle/>
        <a:p>
          <a:endParaRPr lang="de-DE"/>
        </a:p>
      </dgm:t>
    </dgm:pt>
    <dgm:pt modelId="{4427164A-D1F3-4E23-914C-26FF5E769EA3}">
      <dgm:prSet phldrT="[Text]"/>
      <dgm:spPr/>
      <dgm:t>
        <a:bodyPr/>
        <a:lstStyle/>
        <a:p>
          <a:r>
            <a:rPr lang="de-DE" b="1" dirty="0" smtClean="0"/>
            <a:t>&lt;  Lat. </a:t>
          </a:r>
          <a:r>
            <a:rPr lang="de-DE" b="1" i="1" dirty="0" smtClean="0"/>
            <a:t>-ari(</a:t>
          </a:r>
          <a:r>
            <a:rPr lang="de-DE" b="1" i="1" dirty="0" err="1" smtClean="0"/>
            <a:t>us</a:t>
          </a:r>
          <a:r>
            <a:rPr lang="de-DE" b="1" i="1" dirty="0" smtClean="0"/>
            <a:t>)</a:t>
          </a:r>
          <a:r>
            <a:rPr lang="de-DE" b="1" dirty="0" smtClean="0"/>
            <a:t> 'einer der X tut'</a:t>
          </a:r>
          <a:endParaRPr lang="de-DE" b="1" dirty="0"/>
        </a:p>
      </dgm:t>
    </dgm:pt>
    <dgm:pt modelId="{19338BC4-A6FB-4848-AEFD-9FB3FAC81DA5}" type="parTrans" cxnId="{3C835A32-0A27-47FC-9AEB-1EFE4907DDCA}">
      <dgm:prSet/>
      <dgm:spPr/>
      <dgm:t>
        <a:bodyPr/>
        <a:lstStyle/>
        <a:p>
          <a:endParaRPr lang="de-DE"/>
        </a:p>
      </dgm:t>
    </dgm:pt>
    <dgm:pt modelId="{467EAFD7-7FE9-468C-979C-9445C46E23B9}" type="sibTrans" cxnId="{3C835A32-0A27-47FC-9AEB-1EFE4907DDCA}">
      <dgm:prSet/>
      <dgm:spPr/>
      <dgm:t>
        <a:bodyPr/>
        <a:lstStyle/>
        <a:p>
          <a:endParaRPr lang="de-DE"/>
        </a:p>
      </dgm:t>
    </dgm:pt>
    <dgm:pt modelId="{8E6CF006-DC41-444A-983A-1D44FDFD120F}">
      <dgm:prSet phldrT="[Text]"/>
      <dgm:spPr/>
      <dgm:t>
        <a:bodyPr/>
        <a:lstStyle/>
        <a:p>
          <a:r>
            <a:rPr lang="de-DE" i="1" dirty="0" smtClean="0"/>
            <a:t>er-</a:t>
          </a:r>
          <a:endParaRPr lang="de-DE" b="1" dirty="0"/>
        </a:p>
      </dgm:t>
    </dgm:pt>
    <dgm:pt modelId="{EB304BBE-62AA-483C-8F7A-CBAD6B811BB8}" type="parTrans" cxnId="{115AD74D-DF39-498E-ACE9-5C71B45A1CF5}">
      <dgm:prSet/>
      <dgm:spPr/>
      <dgm:t>
        <a:bodyPr/>
        <a:lstStyle/>
        <a:p>
          <a:endParaRPr lang="de-DE"/>
        </a:p>
      </dgm:t>
    </dgm:pt>
    <dgm:pt modelId="{58B76F9A-F70B-4578-A702-126043279FEC}" type="sibTrans" cxnId="{115AD74D-DF39-498E-ACE9-5C71B45A1CF5}">
      <dgm:prSet/>
      <dgm:spPr/>
      <dgm:t>
        <a:bodyPr/>
        <a:lstStyle/>
        <a:p>
          <a:endParaRPr lang="de-DE"/>
        </a:p>
      </dgm:t>
    </dgm:pt>
    <dgm:pt modelId="{6A13A912-0028-40E4-A09E-482B2CEFC66A}">
      <dgm:prSet phldrT="[Text]"/>
      <dgm:spPr/>
      <dgm:t>
        <a:bodyPr/>
        <a:lstStyle/>
        <a:p>
          <a:r>
            <a:rPr lang="de-DE" b="1" i="1" dirty="0" smtClean="0"/>
            <a:t>&lt; </a:t>
          </a:r>
          <a:r>
            <a:rPr lang="de-DE" b="1" i="1" dirty="0" err="1" smtClean="0"/>
            <a:t>ur</a:t>
          </a:r>
          <a:r>
            <a:rPr lang="de-DE" b="1" i="1" dirty="0" smtClean="0"/>
            <a:t>- ~ </a:t>
          </a:r>
          <a:r>
            <a:rPr lang="de-DE" b="1" i="1" dirty="0" err="1" smtClean="0"/>
            <a:t>uz</a:t>
          </a:r>
          <a:r>
            <a:rPr lang="de-DE" b="1" i="1" dirty="0" smtClean="0"/>
            <a:t> </a:t>
          </a:r>
          <a:r>
            <a:rPr lang="de-DE" b="1" dirty="0" smtClean="0"/>
            <a:t>(</a:t>
          </a:r>
          <a:r>
            <a:rPr lang="de-DE" b="1" i="1" dirty="0" smtClean="0"/>
            <a:t>aus</a:t>
          </a:r>
          <a:r>
            <a:rPr lang="de-DE" b="1" dirty="0" smtClean="0"/>
            <a:t>)</a:t>
          </a:r>
          <a:endParaRPr lang="de-DE" b="1" dirty="0"/>
        </a:p>
      </dgm:t>
    </dgm:pt>
    <dgm:pt modelId="{3E64D0C8-79D8-465E-BA4B-A22FD01F99CF}" type="parTrans" cxnId="{8A73B751-A8BF-418A-A2E6-34AD1F1A7433}">
      <dgm:prSet/>
      <dgm:spPr/>
      <dgm:t>
        <a:bodyPr/>
        <a:lstStyle/>
        <a:p>
          <a:endParaRPr lang="de-DE"/>
        </a:p>
      </dgm:t>
    </dgm:pt>
    <dgm:pt modelId="{A7CCC8A8-E757-473E-841A-E92B624ED110}" type="sibTrans" cxnId="{8A73B751-A8BF-418A-A2E6-34AD1F1A7433}">
      <dgm:prSet/>
      <dgm:spPr/>
      <dgm:t>
        <a:bodyPr/>
        <a:lstStyle/>
        <a:p>
          <a:endParaRPr lang="de-DE"/>
        </a:p>
      </dgm:t>
    </dgm:pt>
    <dgm:pt modelId="{A7C7D1F4-32B0-458A-9795-18F80CA1F1B8}">
      <dgm:prSet phldrT="[Text]"/>
      <dgm:spPr/>
      <dgm:t>
        <a:bodyPr/>
        <a:lstStyle/>
        <a:p>
          <a:r>
            <a:rPr lang="de-DE" b="0" i="1" dirty="0" err="1" smtClean="0"/>
            <a:t>ent</a:t>
          </a:r>
          <a:r>
            <a:rPr lang="de-DE" b="0" i="1" dirty="0" smtClean="0"/>
            <a:t>-</a:t>
          </a:r>
          <a:endParaRPr lang="de-DE" b="0" i="1" dirty="0"/>
        </a:p>
      </dgm:t>
    </dgm:pt>
    <dgm:pt modelId="{FA50C848-69C4-442A-AA83-67416FCED518}" type="parTrans" cxnId="{8367873B-7CC5-44A9-A986-B6556DB66360}">
      <dgm:prSet/>
      <dgm:spPr/>
      <dgm:t>
        <a:bodyPr/>
        <a:lstStyle/>
        <a:p>
          <a:endParaRPr lang="de-DE"/>
        </a:p>
      </dgm:t>
    </dgm:pt>
    <dgm:pt modelId="{C04E7E76-AE68-4C29-8E12-69D5AC0650A1}" type="sibTrans" cxnId="{8367873B-7CC5-44A9-A986-B6556DB66360}">
      <dgm:prSet/>
      <dgm:spPr/>
      <dgm:t>
        <a:bodyPr/>
        <a:lstStyle/>
        <a:p>
          <a:endParaRPr lang="de-DE"/>
        </a:p>
      </dgm:t>
    </dgm:pt>
    <dgm:pt modelId="{28714CB6-671B-4902-BDBB-F79683BC1766}">
      <dgm:prSet phldrT="[Text]"/>
      <dgm:spPr/>
      <dgm:t>
        <a:bodyPr/>
        <a:lstStyle/>
        <a:p>
          <a:r>
            <a:rPr lang="de-DE" b="1" dirty="0" smtClean="0"/>
            <a:t>anti 'entlang, vor, gegenüber usw.' </a:t>
          </a:r>
          <a:endParaRPr lang="de-DE" b="1" dirty="0"/>
        </a:p>
      </dgm:t>
    </dgm:pt>
    <dgm:pt modelId="{9EC0B37C-CC0F-4831-AC4C-2CCB06E83C39}" type="parTrans" cxnId="{E08BD4BA-34B2-4446-B539-D6D66442FA81}">
      <dgm:prSet/>
      <dgm:spPr/>
      <dgm:t>
        <a:bodyPr/>
        <a:lstStyle/>
        <a:p>
          <a:endParaRPr lang="de-DE"/>
        </a:p>
      </dgm:t>
    </dgm:pt>
    <dgm:pt modelId="{67ECEBA4-177B-4485-ADDD-B24BBDA4DE61}" type="sibTrans" cxnId="{E08BD4BA-34B2-4446-B539-D6D66442FA81}">
      <dgm:prSet/>
      <dgm:spPr/>
      <dgm:t>
        <a:bodyPr/>
        <a:lstStyle/>
        <a:p>
          <a:endParaRPr lang="de-DE"/>
        </a:p>
      </dgm:t>
    </dgm:pt>
    <dgm:pt modelId="{13E1AF49-13B8-4854-9FAE-A94C8E8F6B8A}" type="pres">
      <dgm:prSet presAssocID="{FBBF833D-B818-484E-B115-35122A46F8D1}" presName="Name0" presStyleCnt="0">
        <dgm:presLayoutVars>
          <dgm:dir/>
          <dgm:animLvl val="lvl"/>
          <dgm:resizeHandles val="exact"/>
        </dgm:presLayoutVars>
      </dgm:prSet>
      <dgm:spPr/>
      <dgm:t>
        <a:bodyPr/>
        <a:lstStyle/>
        <a:p>
          <a:endParaRPr lang="de-DE"/>
        </a:p>
      </dgm:t>
    </dgm:pt>
    <dgm:pt modelId="{F2F778DE-15A6-46AF-8A69-20F8512F6EB6}" type="pres">
      <dgm:prSet presAssocID="{8E6CF006-DC41-444A-983A-1D44FDFD120F}" presName="linNode" presStyleCnt="0"/>
      <dgm:spPr/>
    </dgm:pt>
    <dgm:pt modelId="{A57D6D52-5CDC-4D28-901D-C382FEA1D7E2}" type="pres">
      <dgm:prSet presAssocID="{8E6CF006-DC41-444A-983A-1D44FDFD120F}" presName="parentText" presStyleLbl="node1" presStyleIdx="0" presStyleCnt="4">
        <dgm:presLayoutVars>
          <dgm:chMax val="1"/>
          <dgm:bulletEnabled val="1"/>
        </dgm:presLayoutVars>
      </dgm:prSet>
      <dgm:spPr/>
      <dgm:t>
        <a:bodyPr/>
        <a:lstStyle/>
        <a:p>
          <a:endParaRPr lang="de-DE"/>
        </a:p>
      </dgm:t>
    </dgm:pt>
    <dgm:pt modelId="{08F8EA9B-85D4-441C-9C9A-45157483AD9B}" type="pres">
      <dgm:prSet presAssocID="{8E6CF006-DC41-444A-983A-1D44FDFD120F}" presName="descendantText" presStyleLbl="alignAccFollowNode1" presStyleIdx="0" presStyleCnt="4">
        <dgm:presLayoutVars>
          <dgm:bulletEnabled val="1"/>
        </dgm:presLayoutVars>
      </dgm:prSet>
      <dgm:spPr/>
      <dgm:t>
        <a:bodyPr/>
        <a:lstStyle/>
        <a:p>
          <a:endParaRPr lang="de-DE"/>
        </a:p>
      </dgm:t>
    </dgm:pt>
    <dgm:pt modelId="{1D57B0AE-075C-480B-B233-38E1F8055EED}" type="pres">
      <dgm:prSet presAssocID="{58B76F9A-F70B-4578-A702-126043279FEC}" presName="sp" presStyleCnt="0"/>
      <dgm:spPr/>
    </dgm:pt>
    <dgm:pt modelId="{82AA0795-CA5C-4BF9-A2A0-45C127DCCFE6}" type="pres">
      <dgm:prSet presAssocID="{A7C7D1F4-32B0-458A-9795-18F80CA1F1B8}" presName="linNode" presStyleCnt="0"/>
      <dgm:spPr/>
    </dgm:pt>
    <dgm:pt modelId="{E8E88E42-8655-4AC9-B21C-C065DB0D2CC6}" type="pres">
      <dgm:prSet presAssocID="{A7C7D1F4-32B0-458A-9795-18F80CA1F1B8}" presName="parentText" presStyleLbl="node1" presStyleIdx="1" presStyleCnt="4">
        <dgm:presLayoutVars>
          <dgm:chMax val="1"/>
          <dgm:bulletEnabled val="1"/>
        </dgm:presLayoutVars>
      </dgm:prSet>
      <dgm:spPr/>
      <dgm:t>
        <a:bodyPr/>
        <a:lstStyle/>
        <a:p>
          <a:endParaRPr lang="de-DE"/>
        </a:p>
      </dgm:t>
    </dgm:pt>
    <dgm:pt modelId="{7BCEFCC8-1B39-4147-AACF-55F423E69B9B}" type="pres">
      <dgm:prSet presAssocID="{A7C7D1F4-32B0-458A-9795-18F80CA1F1B8}" presName="descendantText" presStyleLbl="alignAccFollowNode1" presStyleIdx="1" presStyleCnt="4">
        <dgm:presLayoutVars>
          <dgm:bulletEnabled val="1"/>
        </dgm:presLayoutVars>
      </dgm:prSet>
      <dgm:spPr/>
      <dgm:t>
        <a:bodyPr/>
        <a:lstStyle/>
        <a:p>
          <a:endParaRPr lang="de-DE"/>
        </a:p>
      </dgm:t>
    </dgm:pt>
    <dgm:pt modelId="{0DC6F1CB-E1C7-47BC-B07B-EEEC28B4D59A}" type="pres">
      <dgm:prSet presAssocID="{C04E7E76-AE68-4C29-8E12-69D5AC0650A1}" presName="sp" presStyleCnt="0"/>
      <dgm:spPr/>
    </dgm:pt>
    <dgm:pt modelId="{428A2A26-E83D-4EB5-8AF9-B764B2E54078}" type="pres">
      <dgm:prSet presAssocID="{EF7AA64B-687E-4DB7-9C02-5F292D0C45B1}" presName="linNode" presStyleCnt="0"/>
      <dgm:spPr/>
    </dgm:pt>
    <dgm:pt modelId="{4D2BC3DD-A42D-4BE6-B17A-1C63CC8227EB}" type="pres">
      <dgm:prSet presAssocID="{EF7AA64B-687E-4DB7-9C02-5F292D0C45B1}" presName="parentText" presStyleLbl="node1" presStyleIdx="2" presStyleCnt="4">
        <dgm:presLayoutVars>
          <dgm:chMax val="1"/>
          <dgm:bulletEnabled val="1"/>
        </dgm:presLayoutVars>
      </dgm:prSet>
      <dgm:spPr/>
      <dgm:t>
        <a:bodyPr/>
        <a:lstStyle/>
        <a:p>
          <a:endParaRPr lang="de-DE"/>
        </a:p>
      </dgm:t>
    </dgm:pt>
    <dgm:pt modelId="{8B96C915-680F-4245-AADB-964CCDA49EA7}" type="pres">
      <dgm:prSet presAssocID="{EF7AA64B-687E-4DB7-9C02-5F292D0C45B1}" presName="descendantText" presStyleLbl="alignAccFollowNode1" presStyleIdx="2" presStyleCnt="4">
        <dgm:presLayoutVars>
          <dgm:bulletEnabled val="1"/>
        </dgm:presLayoutVars>
      </dgm:prSet>
      <dgm:spPr/>
      <dgm:t>
        <a:bodyPr/>
        <a:lstStyle/>
        <a:p>
          <a:endParaRPr lang="de-DE"/>
        </a:p>
      </dgm:t>
    </dgm:pt>
    <dgm:pt modelId="{EFF20657-AF46-44FC-B280-7ACC5F79B0BB}" type="pres">
      <dgm:prSet presAssocID="{E73101C8-8610-41C6-8995-81323F711661}" presName="sp" presStyleCnt="0"/>
      <dgm:spPr/>
    </dgm:pt>
    <dgm:pt modelId="{EFD98C65-840E-49C2-90DA-05607464528E}" type="pres">
      <dgm:prSet presAssocID="{D47DEBE7-9FD6-481C-BAB4-DE20911EB159}" presName="linNode" presStyleCnt="0"/>
      <dgm:spPr/>
    </dgm:pt>
    <dgm:pt modelId="{8F4A9369-6A50-493F-9988-1DDC433EB64C}" type="pres">
      <dgm:prSet presAssocID="{D47DEBE7-9FD6-481C-BAB4-DE20911EB159}" presName="parentText" presStyleLbl="node1" presStyleIdx="3" presStyleCnt="4">
        <dgm:presLayoutVars>
          <dgm:chMax val="1"/>
          <dgm:bulletEnabled val="1"/>
        </dgm:presLayoutVars>
      </dgm:prSet>
      <dgm:spPr/>
      <dgm:t>
        <a:bodyPr/>
        <a:lstStyle/>
        <a:p>
          <a:endParaRPr lang="de-DE"/>
        </a:p>
      </dgm:t>
    </dgm:pt>
    <dgm:pt modelId="{9F3A20A7-F019-49C1-9BDC-1096773A9A2A}" type="pres">
      <dgm:prSet presAssocID="{D47DEBE7-9FD6-481C-BAB4-DE20911EB159}" presName="descendantText" presStyleLbl="alignAccFollowNode1" presStyleIdx="3" presStyleCnt="4">
        <dgm:presLayoutVars>
          <dgm:bulletEnabled val="1"/>
        </dgm:presLayoutVars>
      </dgm:prSet>
      <dgm:spPr/>
      <dgm:t>
        <a:bodyPr/>
        <a:lstStyle/>
        <a:p>
          <a:endParaRPr lang="de-DE"/>
        </a:p>
      </dgm:t>
    </dgm:pt>
  </dgm:ptLst>
  <dgm:cxnLst>
    <dgm:cxn modelId="{8A73B751-A8BF-418A-A2E6-34AD1F1A7433}" srcId="{8E6CF006-DC41-444A-983A-1D44FDFD120F}" destId="{6A13A912-0028-40E4-A09E-482B2CEFC66A}" srcOrd="0" destOrd="0" parTransId="{3E64D0C8-79D8-465E-BA4B-A22FD01F99CF}" sibTransId="{A7CCC8A8-E757-473E-841A-E92B624ED110}"/>
    <dgm:cxn modelId="{B8356CB3-AA8D-4B54-ACBA-DC61B8C3BDF0}" type="presOf" srcId="{EF7AA64B-687E-4DB7-9C02-5F292D0C45B1}" destId="{4D2BC3DD-A42D-4BE6-B17A-1C63CC8227EB}" srcOrd="0" destOrd="0" presId="urn:microsoft.com/office/officeart/2005/8/layout/vList5"/>
    <dgm:cxn modelId="{322661B1-1A58-4510-9E42-C1860DAA14A9}" type="presOf" srcId="{D47DEBE7-9FD6-481C-BAB4-DE20911EB159}" destId="{8F4A9369-6A50-493F-9988-1DDC433EB64C}" srcOrd="0" destOrd="0" presId="urn:microsoft.com/office/officeart/2005/8/layout/vList5"/>
    <dgm:cxn modelId="{C043D3F2-D2B6-45EF-8109-21E1B570E073}" type="presOf" srcId="{A7C7D1F4-32B0-458A-9795-18F80CA1F1B8}" destId="{E8E88E42-8655-4AC9-B21C-C065DB0D2CC6}" srcOrd="0" destOrd="0" presId="urn:microsoft.com/office/officeart/2005/8/layout/vList5"/>
    <dgm:cxn modelId="{20F14AC2-3AEB-4B71-9EB3-DC459F4133D0}" srcId="{FBBF833D-B818-484E-B115-35122A46F8D1}" destId="{D47DEBE7-9FD6-481C-BAB4-DE20911EB159}" srcOrd="3" destOrd="0" parTransId="{F97CA296-FFC0-44C1-B7AB-C9E5306F20BD}" sibTransId="{4F8D5DEB-AE14-4C28-A790-560110D95BFF}"/>
    <dgm:cxn modelId="{4F0E3023-0822-4D63-8069-7BC88B0A264C}" srcId="{EF7AA64B-687E-4DB7-9C02-5F292D0C45B1}" destId="{9CF4CECC-AEE2-40C1-B614-DCC8666CB42D}" srcOrd="0" destOrd="0" parTransId="{CA664769-07F9-4B5C-B334-91D41C56D1EB}" sibTransId="{3B50E5C0-7648-4473-8AD8-400B004D7599}"/>
    <dgm:cxn modelId="{36DDA830-758C-4D60-8E36-6BDF10F51291}" srcId="{FBBF833D-B818-484E-B115-35122A46F8D1}" destId="{EF7AA64B-687E-4DB7-9C02-5F292D0C45B1}" srcOrd="2" destOrd="0" parTransId="{A8EC97D6-6907-4B6E-9036-318E1D719891}" sibTransId="{E73101C8-8610-41C6-8995-81323F711661}"/>
    <dgm:cxn modelId="{B6E6BCE2-A031-4CD7-B006-DDDE65CC583F}" type="presOf" srcId="{6A13A912-0028-40E4-A09E-482B2CEFC66A}" destId="{08F8EA9B-85D4-441C-9C9A-45157483AD9B}" srcOrd="0" destOrd="0" presId="urn:microsoft.com/office/officeart/2005/8/layout/vList5"/>
    <dgm:cxn modelId="{3C835A32-0A27-47FC-9AEB-1EFE4907DDCA}" srcId="{D47DEBE7-9FD6-481C-BAB4-DE20911EB159}" destId="{4427164A-D1F3-4E23-914C-26FF5E769EA3}" srcOrd="0" destOrd="0" parTransId="{19338BC4-A6FB-4848-AEFD-9FB3FAC81DA5}" sibTransId="{467EAFD7-7FE9-468C-979C-9445C46E23B9}"/>
    <dgm:cxn modelId="{EC929427-C1DD-48ED-A783-A204844CA04E}" type="presOf" srcId="{4427164A-D1F3-4E23-914C-26FF5E769EA3}" destId="{9F3A20A7-F019-49C1-9BDC-1096773A9A2A}" srcOrd="0" destOrd="0" presId="urn:microsoft.com/office/officeart/2005/8/layout/vList5"/>
    <dgm:cxn modelId="{115AD74D-DF39-498E-ACE9-5C71B45A1CF5}" srcId="{FBBF833D-B818-484E-B115-35122A46F8D1}" destId="{8E6CF006-DC41-444A-983A-1D44FDFD120F}" srcOrd="0" destOrd="0" parTransId="{EB304BBE-62AA-483C-8F7A-CBAD6B811BB8}" sibTransId="{58B76F9A-F70B-4578-A702-126043279FEC}"/>
    <dgm:cxn modelId="{8367873B-7CC5-44A9-A986-B6556DB66360}" srcId="{FBBF833D-B818-484E-B115-35122A46F8D1}" destId="{A7C7D1F4-32B0-458A-9795-18F80CA1F1B8}" srcOrd="1" destOrd="0" parTransId="{FA50C848-69C4-442A-AA83-67416FCED518}" sibTransId="{C04E7E76-AE68-4C29-8E12-69D5AC0650A1}"/>
    <dgm:cxn modelId="{AA7EA9E0-BC56-4D65-89B9-F2DBB9C72820}" type="presOf" srcId="{28714CB6-671B-4902-BDBB-F79683BC1766}" destId="{7BCEFCC8-1B39-4147-AACF-55F423E69B9B}" srcOrd="0" destOrd="0" presId="urn:microsoft.com/office/officeart/2005/8/layout/vList5"/>
    <dgm:cxn modelId="{846D9C46-13F6-4D8D-9F0F-FDE9F4D9DD78}" type="presOf" srcId="{8E6CF006-DC41-444A-983A-1D44FDFD120F}" destId="{A57D6D52-5CDC-4D28-901D-C382FEA1D7E2}" srcOrd="0" destOrd="0" presId="urn:microsoft.com/office/officeart/2005/8/layout/vList5"/>
    <dgm:cxn modelId="{076D5818-2111-419F-BA7C-763AE0704763}" type="presOf" srcId="{FBBF833D-B818-484E-B115-35122A46F8D1}" destId="{13E1AF49-13B8-4854-9FAE-A94C8E8F6B8A}" srcOrd="0" destOrd="0" presId="urn:microsoft.com/office/officeart/2005/8/layout/vList5"/>
    <dgm:cxn modelId="{E08BD4BA-34B2-4446-B539-D6D66442FA81}" srcId="{A7C7D1F4-32B0-458A-9795-18F80CA1F1B8}" destId="{28714CB6-671B-4902-BDBB-F79683BC1766}" srcOrd="0" destOrd="0" parTransId="{9EC0B37C-CC0F-4831-AC4C-2CCB06E83C39}" sibTransId="{67ECEBA4-177B-4485-ADDD-B24BBDA4DE61}"/>
    <dgm:cxn modelId="{FF27468B-AB64-44DF-BA66-D16CA501FA38}" type="presOf" srcId="{9CF4CECC-AEE2-40C1-B614-DCC8666CB42D}" destId="{8B96C915-680F-4245-AADB-964CCDA49EA7}" srcOrd="0" destOrd="0" presId="urn:microsoft.com/office/officeart/2005/8/layout/vList5"/>
    <dgm:cxn modelId="{6CE84D90-E92E-4689-B683-B3EFBC344D3B}" type="presParOf" srcId="{13E1AF49-13B8-4854-9FAE-A94C8E8F6B8A}" destId="{F2F778DE-15A6-46AF-8A69-20F8512F6EB6}" srcOrd="0" destOrd="0" presId="urn:microsoft.com/office/officeart/2005/8/layout/vList5"/>
    <dgm:cxn modelId="{19C0E47C-3F7A-463C-9552-7E623A72EDD7}" type="presParOf" srcId="{F2F778DE-15A6-46AF-8A69-20F8512F6EB6}" destId="{A57D6D52-5CDC-4D28-901D-C382FEA1D7E2}" srcOrd="0" destOrd="0" presId="urn:microsoft.com/office/officeart/2005/8/layout/vList5"/>
    <dgm:cxn modelId="{FE1E929C-880F-40A6-88D2-4A41138368CA}" type="presParOf" srcId="{F2F778DE-15A6-46AF-8A69-20F8512F6EB6}" destId="{08F8EA9B-85D4-441C-9C9A-45157483AD9B}" srcOrd="1" destOrd="0" presId="urn:microsoft.com/office/officeart/2005/8/layout/vList5"/>
    <dgm:cxn modelId="{FCF6B293-3953-4F27-9766-3D6A79BDDE26}" type="presParOf" srcId="{13E1AF49-13B8-4854-9FAE-A94C8E8F6B8A}" destId="{1D57B0AE-075C-480B-B233-38E1F8055EED}" srcOrd="1" destOrd="0" presId="urn:microsoft.com/office/officeart/2005/8/layout/vList5"/>
    <dgm:cxn modelId="{6CBCBBBD-4B44-46E0-8953-2E988B841E0C}" type="presParOf" srcId="{13E1AF49-13B8-4854-9FAE-A94C8E8F6B8A}" destId="{82AA0795-CA5C-4BF9-A2A0-45C127DCCFE6}" srcOrd="2" destOrd="0" presId="urn:microsoft.com/office/officeart/2005/8/layout/vList5"/>
    <dgm:cxn modelId="{CAF025A4-FDD5-49C7-A10E-C92DDD969A40}" type="presParOf" srcId="{82AA0795-CA5C-4BF9-A2A0-45C127DCCFE6}" destId="{E8E88E42-8655-4AC9-B21C-C065DB0D2CC6}" srcOrd="0" destOrd="0" presId="urn:microsoft.com/office/officeart/2005/8/layout/vList5"/>
    <dgm:cxn modelId="{23FE89C9-2AF1-4B12-AA44-DBDD458413CB}" type="presParOf" srcId="{82AA0795-CA5C-4BF9-A2A0-45C127DCCFE6}" destId="{7BCEFCC8-1B39-4147-AACF-55F423E69B9B}" srcOrd="1" destOrd="0" presId="urn:microsoft.com/office/officeart/2005/8/layout/vList5"/>
    <dgm:cxn modelId="{5416BB60-8BD8-419A-B988-55A148DEC0BC}" type="presParOf" srcId="{13E1AF49-13B8-4854-9FAE-A94C8E8F6B8A}" destId="{0DC6F1CB-E1C7-47BC-B07B-EEEC28B4D59A}" srcOrd="3" destOrd="0" presId="urn:microsoft.com/office/officeart/2005/8/layout/vList5"/>
    <dgm:cxn modelId="{EFE7DFC7-6FAC-4197-855B-B3731E8F7555}" type="presParOf" srcId="{13E1AF49-13B8-4854-9FAE-A94C8E8F6B8A}" destId="{428A2A26-E83D-4EB5-8AF9-B764B2E54078}" srcOrd="4" destOrd="0" presId="urn:microsoft.com/office/officeart/2005/8/layout/vList5"/>
    <dgm:cxn modelId="{33B82509-742E-409E-B717-257C58A8B965}" type="presParOf" srcId="{428A2A26-E83D-4EB5-8AF9-B764B2E54078}" destId="{4D2BC3DD-A42D-4BE6-B17A-1C63CC8227EB}" srcOrd="0" destOrd="0" presId="urn:microsoft.com/office/officeart/2005/8/layout/vList5"/>
    <dgm:cxn modelId="{E4BD5061-BE55-4125-ACC9-4D852685781F}" type="presParOf" srcId="{428A2A26-E83D-4EB5-8AF9-B764B2E54078}" destId="{8B96C915-680F-4245-AADB-964CCDA49EA7}" srcOrd="1" destOrd="0" presId="urn:microsoft.com/office/officeart/2005/8/layout/vList5"/>
    <dgm:cxn modelId="{77ECC605-0E21-4DDF-869A-9DC2C83559E1}" type="presParOf" srcId="{13E1AF49-13B8-4854-9FAE-A94C8E8F6B8A}" destId="{EFF20657-AF46-44FC-B280-7ACC5F79B0BB}" srcOrd="5" destOrd="0" presId="urn:microsoft.com/office/officeart/2005/8/layout/vList5"/>
    <dgm:cxn modelId="{D6350D5B-FC5F-42CE-B67B-E2AC76C318CE}" type="presParOf" srcId="{13E1AF49-13B8-4854-9FAE-A94C8E8F6B8A}" destId="{EFD98C65-840E-49C2-90DA-05607464528E}" srcOrd="6" destOrd="0" presId="urn:microsoft.com/office/officeart/2005/8/layout/vList5"/>
    <dgm:cxn modelId="{25DC2BD2-FEE0-4121-AD9C-0E38C5CC99CF}" type="presParOf" srcId="{EFD98C65-840E-49C2-90DA-05607464528E}" destId="{8F4A9369-6A50-493F-9988-1DDC433EB64C}" srcOrd="0" destOrd="0" presId="urn:microsoft.com/office/officeart/2005/8/layout/vList5"/>
    <dgm:cxn modelId="{0E952CC8-C620-4034-9E19-911C86DCA96F}" type="presParOf" srcId="{EFD98C65-840E-49C2-90DA-05607464528E}" destId="{9F3A20A7-F019-49C1-9BDC-1096773A9A2A}" srcOrd="1" destOrd="0" presId="urn:microsoft.com/office/officeart/2005/8/layout/vList5"/>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1225E012-14D2-49B4-8ABC-24793D14E4D6}" type="doc">
      <dgm:prSet loTypeId="urn:microsoft.com/office/officeart/2005/8/layout/process2" loCatId="process" qsTypeId="urn:microsoft.com/office/officeart/2005/8/quickstyle/3d2" qsCatId="3D" csTypeId="urn:microsoft.com/office/officeart/2005/8/colors/accent1_2" csCatId="accent1" phldr="1"/>
      <dgm:spPr/>
    </dgm:pt>
    <dgm:pt modelId="{77257795-07BE-43C1-8C0C-F70AD1734199}">
      <dgm:prSet phldrT="[Text]"/>
      <dgm:spPr/>
      <dgm:t>
        <a:bodyPr/>
        <a:lstStyle/>
        <a:p>
          <a:r>
            <a:rPr lang="de-DE" dirty="0" smtClean="0"/>
            <a:t>Mann</a:t>
          </a:r>
          <a:endParaRPr lang="de-DE" dirty="0"/>
        </a:p>
      </dgm:t>
    </dgm:pt>
    <dgm:pt modelId="{1A206C2E-C81A-49CF-8C3C-82D267D34396}" type="parTrans" cxnId="{B5F65C29-9A5C-40B5-B140-18B429E8EAA7}">
      <dgm:prSet/>
      <dgm:spPr/>
      <dgm:t>
        <a:bodyPr/>
        <a:lstStyle/>
        <a:p>
          <a:endParaRPr lang="de-DE"/>
        </a:p>
      </dgm:t>
    </dgm:pt>
    <dgm:pt modelId="{777CB483-0605-4A2C-9D87-BF860B00093E}" type="sibTrans" cxnId="{B5F65C29-9A5C-40B5-B140-18B429E8EAA7}">
      <dgm:prSet/>
      <dgm:spPr/>
      <dgm:t>
        <a:bodyPr/>
        <a:lstStyle/>
        <a:p>
          <a:endParaRPr lang="de-DE"/>
        </a:p>
      </dgm:t>
    </dgm:pt>
    <dgm:pt modelId="{A90D2E44-F5B7-4BD3-B070-B2BCB9F3B603}">
      <dgm:prSet phldrT="[Text]"/>
      <dgm:spPr/>
      <dgm:t>
        <a:bodyPr/>
        <a:lstStyle/>
        <a:p>
          <a:r>
            <a:rPr lang="de-DE" dirty="0" smtClean="0"/>
            <a:t>-</a:t>
          </a:r>
          <a:r>
            <a:rPr lang="de-DE" dirty="0" err="1" smtClean="0"/>
            <a:t>lich</a:t>
          </a:r>
          <a:endParaRPr lang="de-DE" dirty="0"/>
        </a:p>
      </dgm:t>
    </dgm:pt>
    <dgm:pt modelId="{DE264D2E-8AB5-4F4A-B262-36D41E5205AE}" type="parTrans" cxnId="{843BF14C-F669-4AFE-8220-24877F565BAA}">
      <dgm:prSet/>
      <dgm:spPr/>
      <dgm:t>
        <a:bodyPr/>
        <a:lstStyle/>
        <a:p>
          <a:endParaRPr lang="de-DE"/>
        </a:p>
      </dgm:t>
    </dgm:pt>
    <dgm:pt modelId="{617FFA34-2F67-4551-BC6F-0DA999E465BC}" type="sibTrans" cxnId="{843BF14C-F669-4AFE-8220-24877F565BAA}">
      <dgm:prSet/>
      <dgm:spPr/>
      <dgm:t>
        <a:bodyPr/>
        <a:lstStyle/>
        <a:p>
          <a:endParaRPr lang="de-DE"/>
        </a:p>
      </dgm:t>
    </dgm:pt>
    <dgm:pt modelId="{DDD0020C-DD90-486E-84F5-58FE4263135D}">
      <dgm:prSet phldrT="[Text]"/>
      <dgm:spPr/>
      <dgm:t>
        <a:bodyPr/>
        <a:lstStyle/>
        <a:p>
          <a:r>
            <a:rPr lang="de-DE" dirty="0" smtClean="0">
              <a:solidFill>
                <a:schemeClr val="tx1"/>
              </a:solidFill>
            </a:rPr>
            <a:t>männlich</a:t>
          </a:r>
          <a:endParaRPr lang="de-DE" dirty="0">
            <a:solidFill>
              <a:schemeClr val="tx1"/>
            </a:solidFill>
          </a:endParaRPr>
        </a:p>
      </dgm:t>
    </dgm:pt>
    <dgm:pt modelId="{70D718C1-D68E-4BBA-AC43-FA1B7651D3D0}" type="parTrans" cxnId="{ECA6CA75-302A-4D79-81A2-123EE897B0A5}">
      <dgm:prSet/>
      <dgm:spPr/>
      <dgm:t>
        <a:bodyPr/>
        <a:lstStyle/>
        <a:p>
          <a:endParaRPr lang="de-DE"/>
        </a:p>
      </dgm:t>
    </dgm:pt>
    <dgm:pt modelId="{480E6494-8052-407F-87D7-B8E8A5915D24}" type="sibTrans" cxnId="{ECA6CA75-302A-4D79-81A2-123EE897B0A5}">
      <dgm:prSet/>
      <dgm:spPr/>
      <dgm:t>
        <a:bodyPr/>
        <a:lstStyle/>
        <a:p>
          <a:endParaRPr lang="de-DE"/>
        </a:p>
      </dgm:t>
    </dgm:pt>
    <dgm:pt modelId="{A38B360C-B846-49A2-BB0B-2A58A6BAB4AC}" type="pres">
      <dgm:prSet presAssocID="{1225E012-14D2-49B4-8ABC-24793D14E4D6}" presName="linearFlow" presStyleCnt="0">
        <dgm:presLayoutVars>
          <dgm:resizeHandles val="exact"/>
        </dgm:presLayoutVars>
      </dgm:prSet>
      <dgm:spPr/>
    </dgm:pt>
    <dgm:pt modelId="{0AC172C4-EEAB-4A3B-BBAA-2BB76F9D1D8E}" type="pres">
      <dgm:prSet presAssocID="{77257795-07BE-43C1-8C0C-F70AD1734199}" presName="node" presStyleLbl="node1" presStyleIdx="0" presStyleCnt="3">
        <dgm:presLayoutVars>
          <dgm:bulletEnabled val="1"/>
        </dgm:presLayoutVars>
      </dgm:prSet>
      <dgm:spPr/>
      <dgm:t>
        <a:bodyPr/>
        <a:lstStyle/>
        <a:p>
          <a:endParaRPr lang="de-DE"/>
        </a:p>
      </dgm:t>
    </dgm:pt>
    <dgm:pt modelId="{4BC08F05-A809-4DA8-9580-E9BB14942EC7}" type="pres">
      <dgm:prSet presAssocID="{777CB483-0605-4A2C-9D87-BF860B00093E}" presName="sibTrans" presStyleLbl="sibTrans2D1" presStyleIdx="0" presStyleCnt="2"/>
      <dgm:spPr/>
      <dgm:t>
        <a:bodyPr/>
        <a:lstStyle/>
        <a:p>
          <a:endParaRPr lang="de-DE"/>
        </a:p>
      </dgm:t>
    </dgm:pt>
    <dgm:pt modelId="{A7B1E79C-1817-4DD3-B68A-602D7663A8FD}" type="pres">
      <dgm:prSet presAssocID="{777CB483-0605-4A2C-9D87-BF860B00093E}" presName="connectorText" presStyleLbl="sibTrans2D1" presStyleIdx="0" presStyleCnt="2"/>
      <dgm:spPr/>
      <dgm:t>
        <a:bodyPr/>
        <a:lstStyle/>
        <a:p>
          <a:endParaRPr lang="de-DE"/>
        </a:p>
      </dgm:t>
    </dgm:pt>
    <dgm:pt modelId="{1EBCAFBA-413C-4B40-9B49-F9C4617352C2}" type="pres">
      <dgm:prSet presAssocID="{A90D2E44-F5B7-4BD3-B070-B2BCB9F3B603}" presName="node" presStyleLbl="node1" presStyleIdx="1" presStyleCnt="3">
        <dgm:presLayoutVars>
          <dgm:bulletEnabled val="1"/>
        </dgm:presLayoutVars>
      </dgm:prSet>
      <dgm:spPr/>
      <dgm:t>
        <a:bodyPr/>
        <a:lstStyle/>
        <a:p>
          <a:endParaRPr lang="de-DE"/>
        </a:p>
      </dgm:t>
    </dgm:pt>
    <dgm:pt modelId="{D210B034-FA46-4180-9D19-4FCAB62176DB}" type="pres">
      <dgm:prSet presAssocID="{617FFA34-2F67-4551-BC6F-0DA999E465BC}" presName="sibTrans" presStyleLbl="sibTrans2D1" presStyleIdx="1" presStyleCnt="2"/>
      <dgm:spPr/>
      <dgm:t>
        <a:bodyPr/>
        <a:lstStyle/>
        <a:p>
          <a:endParaRPr lang="de-DE"/>
        </a:p>
      </dgm:t>
    </dgm:pt>
    <dgm:pt modelId="{AA0C38CC-F0CE-4F60-926B-DFF63A260499}" type="pres">
      <dgm:prSet presAssocID="{617FFA34-2F67-4551-BC6F-0DA999E465BC}" presName="connectorText" presStyleLbl="sibTrans2D1" presStyleIdx="1" presStyleCnt="2"/>
      <dgm:spPr/>
      <dgm:t>
        <a:bodyPr/>
        <a:lstStyle/>
        <a:p>
          <a:endParaRPr lang="de-DE"/>
        </a:p>
      </dgm:t>
    </dgm:pt>
    <dgm:pt modelId="{5B66BA58-06ED-43B1-A2B9-CCC5054A661F}" type="pres">
      <dgm:prSet presAssocID="{DDD0020C-DD90-486E-84F5-58FE4263135D}" presName="node" presStyleLbl="node1" presStyleIdx="2" presStyleCnt="3">
        <dgm:presLayoutVars>
          <dgm:bulletEnabled val="1"/>
        </dgm:presLayoutVars>
      </dgm:prSet>
      <dgm:spPr/>
      <dgm:t>
        <a:bodyPr/>
        <a:lstStyle/>
        <a:p>
          <a:endParaRPr lang="de-DE"/>
        </a:p>
      </dgm:t>
    </dgm:pt>
  </dgm:ptLst>
  <dgm:cxnLst>
    <dgm:cxn modelId="{E4DA6A08-4D32-4950-BD75-C32CAEB52A2A}" type="presOf" srcId="{1225E012-14D2-49B4-8ABC-24793D14E4D6}" destId="{A38B360C-B846-49A2-BB0B-2A58A6BAB4AC}" srcOrd="0" destOrd="0" presId="urn:microsoft.com/office/officeart/2005/8/layout/process2"/>
    <dgm:cxn modelId="{328A7DA0-E23C-4A7D-AB70-0A7766881ACE}" type="presOf" srcId="{617FFA34-2F67-4551-BC6F-0DA999E465BC}" destId="{AA0C38CC-F0CE-4F60-926B-DFF63A260499}" srcOrd="1" destOrd="0" presId="urn:microsoft.com/office/officeart/2005/8/layout/process2"/>
    <dgm:cxn modelId="{843BF14C-F669-4AFE-8220-24877F565BAA}" srcId="{1225E012-14D2-49B4-8ABC-24793D14E4D6}" destId="{A90D2E44-F5B7-4BD3-B070-B2BCB9F3B603}" srcOrd="1" destOrd="0" parTransId="{DE264D2E-8AB5-4F4A-B262-36D41E5205AE}" sibTransId="{617FFA34-2F67-4551-BC6F-0DA999E465BC}"/>
    <dgm:cxn modelId="{4B146DFA-C6A3-403B-9C5E-AE1F9B8B3C49}" type="presOf" srcId="{DDD0020C-DD90-486E-84F5-58FE4263135D}" destId="{5B66BA58-06ED-43B1-A2B9-CCC5054A661F}" srcOrd="0" destOrd="0" presId="urn:microsoft.com/office/officeart/2005/8/layout/process2"/>
    <dgm:cxn modelId="{D01B6A24-1088-43F6-8B9B-61392AF11E58}" type="presOf" srcId="{77257795-07BE-43C1-8C0C-F70AD1734199}" destId="{0AC172C4-EEAB-4A3B-BBAA-2BB76F9D1D8E}" srcOrd="0" destOrd="0" presId="urn:microsoft.com/office/officeart/2005/8/layout/process2"/>
    <dgm:cxn modelId="{A435033F-EA58-47FB-96EC-CC5105CD5F0C}" type="presOf" srcId="{777CB483-0605-4A2C-9D87-BF860B00093E}" destId="{4BC08F05-A809-4DA8-9580-E9BB14942EC7}" srcOrd="0" destOrd="0" presId="urn:microsoft.com/office/officeart/2005/8/layout/process2"/>
    <dgm:cxn modelId="{376BD37E-5FB5-4BA4-B623-5A83CB4730DB}" type="presOf" srcId="{A90D2E44-F5B7-4BD3-B070-B2BCB9F3B603}" destId="{1EBCAFBA-413C-4B40-9B49-F9C4617352C2}" srcOrd="0" destOrd="0" presId="urn:microsoft.com/office/officeart/2005/8/layout/process2"/>
    <dgm:cxn modelId="{585F583F-1125-4AAF-BBC6-7647811D5C17}" type="presOf" srcId="{777CB483-0605-4A2C-9D87-BF860B00093E}" destId="{A7B1E79C-1817-4DD3-B68A-602D7663A8FD}" srcOrd="1" destOrd="0" presId="urn:microsoft.com/office/officeart/2005/8/layout/process2"/>
    <dgm:cxn modelId="{ECA6CA75-302A-4D79-81A2-123EE897B0A5}" srcId="{1225E012-14D2-49B4-8ABC-24793D14E4D6}" destId="{DDD0020C-DD90-486E-84F5-58FE4263135D}" srcOrd="2" destOrd="0" parTransId="{70D718C1-D68E-4BBA-AC43-FA1B7651D3D0}" sibTransId="{480E6494-8052-407F-87D7-B8E8A5915D24}"/>
    <dgm:cxn modelId="{F649C04C-7885-43F4-8D0F-50EDDA1A03F3}" type="presOf" srcId="{617FFA34-2F67-4551-BC6F-0DA999E465BC}" destId="{D210B034-FA46-4180-9D19-4FCAB62176DB}" srcOrd="0" destOrd="0" presId="urn:microsoft.com/office/officeart/2005/8/layout/process2"/>
    <dgm:cxn modelId="{B5F65C29-9A5C-40B5-B140-18B429E8EAA7}" srcId="{1225E012-14D2-49B4-8ABC-24793D14E4D6}" destId="{77257795-07BE-43C1-8C0C-F70AD1734199}" srcOrd="0" destOrd="0" parTransId="{1A206C2E-C81A-49CF-8C3C-82D267D34396}" sibTransId="{777CB483-0605-4A2C-9D87-BF860B00093E}"/>
    <dgm:cxn modelId="{747DFE60-F151-4CCD-A3C3-0CF28901D4AC}" type="presParOf" srcId="{A38B360C-B846-49A2-BB0B-2A58A6BAB4AC}" destId="{0AC172C4-EEAB-4A3B-BBAA-2BB76F9D1D8E}" srcOrd="0" destOrd="0" presId="urn:microsoft.com/office/officeart/2005/8/layout/process2"/>
    <dgm:cxn modelId="{E123D9D3-63C1-47D1-8F5B-8C515DA0650C}" type="presParOf" srcId="{A38B360C-B846-49A2-BB0B-2A58A6BAB4AC}" destId="{4BC08F05-A809-4DA8-9580-E9BB14942EC7}" srcOrd="1" destOrd="0" presId="urn:microsoft.com/office/officeart/2005/8/layout/process2"/>
    <dgm:cxn modelId="{BD2F4319-E3B4-43BC-8ABE-749817B96E5F}" type="presParOf" srcId="{4BC08F05-A809-4DA8-9580-E9BB14942EC7}" destId="{A7B1E79C-1817-4DD3-B68A-602D7663A8FD}" srcOrd="0" destOrd="0" presId="urn:microsoft.com/office/officeart/2005/8/layout/process2"/>
    <dgm:cxn modelId="{05CE4FC3-8C7D-4EE9-8D74-9157027EDB1D}" type="presParOf" srcId="{A38B360C-B846-49A2-BB0B-2A58A6BAB4AC}" destId="{1EBCAFBA-413C-4B40-9B49-F9C4617352C2}" srcOrd="2" destOrd="0" presId="urn:microsoft.com/office/officeart/2005/8/layout/process2"/>
    <dgm:cxn modelId="{284CB515-CC5E-41EE-89C2-6D2BF34A7F24}" type="presParOf" srcId="{A38B360C-B846-49A2-BB0B-2A58A6BAB4AC}" destId="{D210B034-FA46-4180-9D19-4FCAB62176DB}" srcOrd="3" destOrd="0" presId="urn:microsoft.com/office/officeart/2005/8/layout/process2"/>
    <dgm:cxn modelId="{87B6948F-F582-4548-8212-9160312CE212}" type="presParOf" srcId="{D210B034-FA46-4180-9D19-4FCAB62176DB}" destId="{AA0C38CC-F0CE-4F60-926B-DFF63A260499}" srcOrd="0" destOrd="0" presId="urn:microsoft.com/office/officeart/2005/8/layout/process2"/>
    <dgm:cxn modelId="{1F694A14-E4AE-45E1-B032-F3FE8F911315}" type="presParOf" srcId="{A38B360C-B846-49A2-BB0B-2A58A6BAB4AC}" destId="{5B66BA58-06ED-43B1-A2B9-CCC5054A661F}" srcOrd="4" destOrd="0" presId="urn:microsoft.com/office/officeart/2005/8/layout/process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58B94BF6-F8C5-4D03-B1BE-0E90F5C9EDD4}" type="doc">
      <dgm:prSet loTypeId="urn:microsoft.com/office/officeart/2005/8/layout/process2" loCatId="process" qsTypeId="urn:microsoft.com/office/officeart/2005/8/quickstyle/3d2" qsCatId="3D" csTypeId="urn:microsoft.com/office/officeart/2005/8/colors/accent1_2" csCatId="accent1" phldr="1"/>
      <dgm:spPr/>
    </dgm:pt>
    <dgm:pt modelId="{1EF2AEA8-2D31-43A9-9EC7-0C6EDF6996E0}">
      <dgm:prSet phldrT="[Text]"/>
      <dgm:spPr/>
      <dgm:t>
        <a:bodyPr/>
        <a:lstStyle/>
        <a:p>
          <a:r>
            <a:rPr lang="de-DE" dirty="0" smtClean="0"/>
            <a:t>schön</a:t>
          </a:r>
          <a:endParaRPr lang="de-DE" dirty="0"/>
        </a:p>
      </dgm:t>
    </dgm:pt>
    <dgm:pt modelId="{34F225DA-27F3-4118-B75E-4F3B6C6C2B39}" type="parTrans" cxnId="{36AA03D6-CD80-44FE-8779-DBD31DAFA97E}">
      <dgm:prSet/>
      <dgm:spPr/>
      <dgm:t>
        <a:bodyPr/>
        <a:lstStyle/>
        <a:p>
          <a:endParaRPr lang="de-DE"/>
        </a:p>
      </dgm:t>
    </dgm:pt>
    <dgm:pt modelId="{5EDBE4B7-29CE-44FC-9845-E11ECBA4B987}" type="sibTrans" cxnId="{36AA03D6-CD80-44FE-8779-DBD31DAFA97E}">
      <dgm:prSet/>
      <dgm:spPr/>
      <dgm:t>
        <a:bodyPr/>
        <a:lstStyle/>
        <a:p>
          <a:endParaRPr lang="de-DE"/>
        </a:p>
      </dgm:t>
    </dgm:pt>
    <dgm:pt modelId="{6526A199-3828-468F-96EB-53D0764435D9}">
      <dgm:prSet phldrT="[Text]"/>
      <dgm:spPr/>
      <dgm:t>
        <a:bodyPr/>
        <a:lstStyle/>
        <a:p>
          <a:r>
            <a:rPr lang="de-DE" dirty="0" smtClean="0"/>
            <a:t>-</a:t>
          </a:r>
          <a:r>
            <a:rPr lang="de-DE" dirty="0" err="1" smtClean="0"/>
            <a:t>heit</a:t>
          </a:r>
          <a:endParaRPr lang="de-DE" dirty="0"/>
        </a:p>
      </dgm:t>
    </dgm:pt>
    <dgm:pt modelId="{660FB125-A0B6-46D7-8ED1-592403D9719E}" type="parTrans" cxnId="{D13F8CE5-95BF-4FD7-9092-BDCCC6147A57}">
      <dgm:prSet/>
      <dgm:spPr/>
      <dgm:t>
        <a:bodyPr/>
        <a:lstStyle/>
        <a:p>
          <a:endParaRPr lang="de-DE"/>
        </a:p>
      </dgm:t>
    </dgm:pt>
    <dgm:pt modelId="{A4663618-B186-48C6-9E67-A07353AFFF58}" type="sibTrans" cxnId="{D13F8CE5-95BF-4FD7-9092-BDCCC6147A57}">
      <dgm:prSet/>
      <dgm:spPr/>
      <dgm:t>
        <a:bodyPr/>
        <a:lstStyle/>
        <a:p>
          <a:endParaRPr lang="de-DE"/>
        </a:p>
      </dgm:t>
    </dgm:pt>
    <dgm:pt modelId="{5A3C4B32-DA7B-44E3-92FA-A9994C47D486}">
      <dgm:prSet phldrT="[Text]"/>
      <dgm:spPr/>
      <dgm:t>
        <a:bodyPr/>
        <a:lstStyle/>
        <a:p>
          <a:r>
            <a:rPr lang="de-DE" dirty="0" smtClean="0">
              <a:solidFill>
                <a:schemeClr val="tx1"/>
              </a:solidFill>
            </a:rPr>
            <a:t>Schönheit</a:t>
          </a:r>
          <a:endParaRPr lang="de-DE" dirty="0">
            <a:solidFill>
              <a:schemeClr val="tx1"/>
            </a:solidFill>
          </a:endParaRPr>
        </a:p>
      </dgm:t>
    </dgm:pt>
    <dgm:pt modelId="{C7353F58-FF32-45FA-9DF3-C17352F8CDF5}" type="parTrans" cxnId="{E773E75D-FD61-433C-9AF0-551CF465AAC0}">
      <dgm:prSet/>
      <dgm:spPr/>
      <dgm:t>
        <a:bodyPr/>
        <a:lstStyle/>
        <a:p>
          <a:endParaRPr lang="de-DE"/>
        </a:p>
      </dgm:t>
    </dgm:pt>
    <dgm:pt modelId="{CB927481-C554-4024-AD02-04F60AB2C6F3}" type="sibTrans" cxnId="{E773E75D-FD61-433C-9AF0-551CF465AAC0}">
      <dgm:prSet/>
      <dgm:spPr/>
      <dgm:t>
        <a:bodyPr/>
        <a:lstStyle/>
        <a:p>
          <a:endParaRPr lang="de-DE"/>
        </a:p>
      </dgm:t>
    </dgm:pt>
    <dgm:pt modelId="{F69E6DDA-87BC-4FBA-A082-90266CD057FA}" type="pres">
      <dgm:prSet presAssocID="{58B94BF6-F8C5-4D03-B1BE-0E90F5C9EDD4}" presName="linearFlow" presStyleCnt="0">
        <dgm:presLayoutVars>
          <dgm:resizeHandles val="exact"/>
        </dgm:presLayoutVars>
      </dgm:prSet>
      <dgm:spPr/>
    </dgm:pt>
    <dgm:pt modelId="{A192E065-7EDC-47EA-AC73-E9FEFA21189D}" type="pres">
      <dgm:prSet presAssocID="{1EF2AEA8-2D31-43A9-9EC7-0C6EDF6996E0}" presName="node" presStyleLbl="node1" presStyleIdx="0" presStyleCnt="3">
        <dgm:presLayoutVars>
          <dgm:bulletEnabled val="1"/>
        </dgm:presLayoutVars>
      </dgm:prSet>
      <dgm:spPr/>
      <dgm:t>
        <a:bodyPr/>
        <a:lstStyle/>
        <a:p>
          <a:endParaRPr lang="de-DE"/>
        </a:p>
      </dgm:t>
    </dgm:pt>
    <dgm:pt modelId="{20E9B438-9EDE-4647-B9D9-94B58F6AD2BB}" type="pres">
      <dgm:prSet presAssocID="{5EDBE4B7-29CE-44FC-9845-E11ECBA4B987}" presName="sibTrans" presStyleLbl="sibTrans2D1" presStyleIdx="0" presStyleCnt="2"/>
      <dgm:spPr/>
      <dgm:t>
        <a:bodyPr/>
        <a:lstStyle/>
        <a:p>
          <a:endParaRPr lang="de-DE"/>
        </a:p>
      </dgm:t>
    </dgm:pt>
    <dgm:pt modelId="{1453D36D-227E-45E7-89B6-CF3F3AFB3EF0}" type="pres">
      <dgm:prSet presAssocID="{5EDBE4B7-29CE-44FC-9845-E11ECBA4B987}" presName="connectorText" presStyleLbl="sibTrans2D1" presStyleIdx="0" presStyleCnt="2"/>
      <dgm:spPr/>
      <dgm:t>
        <a:bodyPr/>
        <a:lstStyle/>
        <a:p>
          <a:endParaRPr lang="de-DE"/>
        </a:p>
      </dgm:t>
    </dgm:pt>
    <dgm:pt modelId="{31F244AF-7521-40BB-8539-92689BDF16D8}" type="pres">
      <dgm:prSet presAssocID="{6526A199-3828-468F-96EB-53D0764435D9}" presName="node" presStyleLbl="node1" presStyleIdx="1" presStyleCnt="3">
        <dgm:presLayoutVars>
          <dgm:bulletEnabled val="1"/>
        </dgm:presLayoutVars>
      </dgm:prSet>
      <dgm:spPr/>
      <dgm:t>
        <a:bodyPr/>
        <a:lstStyle/>
        <a:p>
          <a:endParaRPr lang="de-DE"/>
        </a:p>
      </dgm:t>
    </dgm:pt>
    <dgm:pt modelId="{1080C7DC-957F-4436-AB1F-5D3F939A34BD}" type="pres">
      <dgm:prSet presAssocID="{A4663618-B186-48C6-9E67-A07353AFFF58}" presName="sibTrans" presStyleLbl="sibTrans2D1" presStyleIdx="1" presStyleCnt="2"/>
      <dgm:spPr/>
      <dgm:t>
        <a:bodyPr/>
        <a:lstStyle/>
        <a:p>
          <a:endParaRPr lang="de-DE"/>
        </a:p>
      </dgm:t>
    </dgm:pt>
    <dgm:pt modelId="{4723E51D-7EF6-4C06-82C0-7B6ED44BFC76}" type="pres">
      <dgm:prSet presAssocID="{A4663618-B186-48C6-9E67-A07353AFFF58}" presName="connectorText" presStyleLbl="sibTrans2D1" presStyleIdx="1" presStyleCnt="2"/>
      <dgm:spPr/>
      <dgm:t>
        <a:bodyPr/>
        <a:lstStyle/>
        <a:p>
          <a:endParaRPr lang="de-DE"/>
        </a:p>
      </dgm:t>
    </dgm:pt>
    <dgm:pt modelId="{95596A47-1171-42AC-B882-A993CAC95F43}" type="pres">
      <dgm:prSet presAssocID="{5A3C4B32-DA7B-44E3-92FA-A9994C47D486}" presName="node" presStyleLbl="node1" presStyleIdx="2" presStyleCnt="3">
        <dgm:presLayoutVars>
          <dgm:bulletEnabled val="1"/>
        </dgm:presLayoutVars>
      </dgm:prSet>
      <dgm:spPr/>
      <dgm:t>
        <a:bodyPr/>
        <a:lstStyle/>
        <a:p>
          <a:endParaRPr lang="de-DE"/>
        </a:p>
      </dgm:t>
    </dgm:pt>
  </dgm:ptLst>
  <dgm:cxnLst>
    <dgm:cxn modelId="{D9377E60-70E7-4E65-BF1A-5958CBE75659}" type="presOf" srcId="{5EDBE4B7-29CE-44FC-9845-E11ECBA4B987}" destId="{20E9B438-9EDE-4647-B9D9-94B58F6AD2BB}" srcOrd="0" destOrd="0" presId="urn:microsoft.com/office/officeart/2005/8/layout/process2"/>
    <dgm:cxn modelId="{E773E75D-FD61-433C-9AF0-551CF465AAC0}" srcId="{58B94BF6-F8C5-4D03-B1BE-0E90F5C9EDD4}" destId="{5A3C4B32-DA7B-44E3-92FA-A9994C47D486}" srcOrd="2" destOrd="0" parTransId="{C7353F58-FF32-45FA-9DF3-C17352F8CDF5}" sibTransId="{CB927481-C554-4024-AD02-04F60AB2C6F3}"/>
    <dgm:cxn modelId="{183A2D64-2610-4700-ADCB-BCE012347B0D}" type="presOf" srcId="{5A3C4B32-DA7B-44E3-92FA-A9994C47D486}" destId="{95596A47-1171-42AC-B882-A993CAC95F43}" srcOrd="0" destOrd="0" presId="urn:microsoft.com/office/officeart/2005/8/layout/process2"/>
    <dgm:cxn modelId="{84E17B6F-E52D-475B-9286-9DDF0157FCF5}" type="presOf" srcId="{58B94BF6-F8C5-4D03-B1BE-0E90F5C9EDD4}" destId="{F69E6DDA-87BC-4FBA-A082-90266CD057FA}" srcOrd="0" destOrd="0" presId="urn:microsoft.com/office/officeart/2005/8/layout/process2"/>
    <dgm:cxn modelId="{E109BC64-4F70-4F67-9717-35957D72E9DB}" type="presOf" srcId="{A4663618-B186-48C6-9E67-A07353AFFF58}" destId="{1080C7DC-957F-4436-AB1F-5D3F939A34BD}" srcOrd="0" destOrd="0" presId="urn:microsoft.com/office/officeart/2005/8/layout/process2"/>
    <dgm:cxn modelId="{36AA03D6-CD80-44FE-8779-DBD31DAFA97E}" srcId="{58B94BF6-F8C5-4D03-B1BE-0E90F5C9EDD4}" destId="{1EF2AEA8-2D31-43A9-9EC7-0C6EDF6996E0}" srcOrd="0" destOrd="0" parTransId="{34F225DA-27F3-4118-B75E-4F3B6C6C2B39}" sibTransId="{5EDBE4B7-29CE-44FC-9845-E11ECBA4B987}"/>
    <dgm:cxn modelId="{D88D1115-40DC-4754-A44C-B244B35FC736}" type="presOf" srcId="{5EDBE4B7-29CE-44FC-9845-E11ECBA4B987}" destId="{1453D36D-227E-45E7-89B6-CF3F3AFB3EF0}" srcOrd="1" destOrd="0" presId="urn:microsoft.com/office/officeart/2005/8/layout/process2"/>
    <dgm:cxn modelId="{1B42546B-E3E9-4673-83EF-6D1BE4209DBF}" type="presOf" srcId="{A4663618-B186-48C6-9E67-A07353AFFF58}" destId="{4723E51D-7EF6-4C06-82C0-7B6ED44BFC76}" srcOrd="1" destOrd="0" presId="urn:microsoft.com/office/officeart/2005/8/layout/process2"/>
    <dgm:cxn modelId="{D13F8CE5-95BF-4FD7-9092-BDCCC6147A57}" srcId="{58B94BF6-F8C5-4D03-B1BE-0E90F5C9EDD4}" destId="{6526A199-3828-468F-96EB-53D0764435D9}" srcOrd="1" destOrd="0" parTransId="{660FB125-A0B6-46D7-8ED1-592403D9719E}" sibTransId="{A4663618-B186-48C6-9E67-A07353AFFF58}"/>
    <dgm:cxn modelId="{9811E763-F9AF-4993-B1E9-F97514CDB4A5}" type="presOf" srcId="{1EF2AEA8-2D31-43A9-9EC7-0C6EDF6996E0}" destId="{A192E065-7EDC-47EA-AC73-E9FEFA21189D}" srcOrd="0" destOrd="0" presId="urn:microsoft.com/office/officeart/2005/8/layout/process2"/>
    <dgm:cxn modelId="{42DD1E5A-B719-4E3A-BC5A-A2211D41EB10}" type="presOf" srcId="{6526A199-3828-468F-96EB-53D0764435D9}" destId="{31F244AF-7521-40BB-8539-92689BDF16D8}" srcOrd="0" destOrd="0" presId="urn:microsoft.com/office/officeart/2005/8/layout/process2"/>
    <dgm:cxn modelId="{89EA0785-F739-44D4-995C-4DD9A2500F3A}" type="presParOf" srcId="{F69E6DDA-87BC-4FBA-A082-90266CD057FA}" destId="{A192E065-7EDC-47EA-AC73-E9FEFA21189D}" srcOrd="0" destOrd="0" presId="urn:microsoft.com/office/officeart/2005/8/layout/process2"/>
    <dgm:cxn modelId="{FB141124-6652-481F-BE1C-01317BB1168B}" type="presParOf" srcId="{F69E6DDA-87BC-4FBA-A082-90266CD057FA}" destId="{20E9B438-9EDE-4647-B9D9-94B58F6AD2BB}" srcOrd="1" destOrd="0" presId="urn:microsoft.com/office/officeart/2005/8/layout/process2"/>
    <dgm:cxn modelId="{36A88E39-8809-4A13-94A8-F9B25EB6592F}" type="presParOf" srcId="{20E9B438-9EDE-4647-B9D9-94B58F6AD2BB}" destId="{1453D36D-227E-45E7-89B6-CF3F3AFB3EF0}" srcOrd="0" destOrd="0" presId="urn:microsoft.com/office/officeart/2005/8/layout/process2"/>
    <dgm:cxn modelId="{7ED63DAE-9082-44E8-9AE3-5DBE16E274C9}" type="presParOf" srcId="{F69E6DDA-87BC-4FBA-A082-90266CD057FA}" destId="{31F244AF-7521-40BB-8539-92689BDF16D8}" srcOrd="2" destOrd="0" presId="urn:microsoft.com/office/officeart/2005/8/layout/process2"/>
    <dgm:cxn modelId="{A64B70E1-0F1D-4530-B5FC-24ABED806B8C}" type="presParOf" srcId="{F69E6DDA-87BC-4FBA-A082-90266CD057FA}" destId="{1080C7DC-957F-4436-AB1F-5D3F939A34BD}" srcOrd="3" destOrd="0" presId="urn:microsoft.com/office/officeart/2005/8/layout/process2"/>
    <dgm:cxn modelId="{5ABC247A-FF24-4BE4-9226-3FCCC13C00B9}" type="presParOf" srcId="{1080C7DC-957F-4436-AB1F-5D3F939A34BD}" destId="{4723E51D-7EF6-4C06-82C0-7B6ED44BFC76}" srcOrd="0" destOrd="0" presId="urn:microsoft.com/office/officeart/2005/8/layout/process2"/>
    <dgm:cxn modelId="{2319027E-6059-402B-822E-517D7C13A7A0}" type="presParOf" srcId="{F69E6DDA-87BC-4FBA-A082-90266CD057FA}" destId="{95596A47-1171-42AC-B882-A993CAC95F43}" srcOrd="4" destOrd="0" presId="urn:microsoft.com/office/officeart/2005/8/layout/process2"/>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B849A3A5-4D9F-46A0-8251-7FC8318C94DD}" type="doc">
      <dgm:prSet loTypeId="urn:microsoft.com/office/officeart/2005/8/layout/process2" loCatId="process" qsTypeId="urn:microsoft.com/office/officeart/2005/8/quickstyle/simple3" qsCatId="simple" csTypeId="urn:microsoft.com/office/officeart/2005/8/colors/accent1_2" csCatId="accent1" phldr="1"/>
      <dgm:spPr/>
    </dgm:pt>
    <dgm:pt modelId="{85A4EAA3-992F-4E62-8238-45E56D5DE933}">
      <dgm:prSet phldrT="[Text]"/>
      <dgm:spPr/>
      <dgm:t>
        <a:bodyPr/>
        <a:lstStyle/>
        <a:p>
          <a:r>
            <a:rPr lang="de-DE" dirty="0" smtClean="0"/>
            <a:t>Nomen</a:t>
          </a:r>
          <a:endParaRPr lang="de-DE" dirty="0"/>
        </a:p>
      </dgm:t>
    </dgm:pt>
    <dgm:pt modelId="{FC7FE078-A0CD-4C2A-98F4-6860E7532142}" type="parTrans" cxnId="{4206C9C1-9A3B-49D8-BA02-6BB534A8F2A2}">
      <dgm:prSet/>
      <dgm:spPr/>
      <dgm:t>
        <a:bodyPr/>
        <a:lstStyle/>
        <a:p>
          <a:endParaRPr lang="de-DE"/>
        </a:p>
      </dgm:t>
    </dgm:pt>
    <dgm:pt modelId="{DBF95B02-7A85-4CE8-8EC3-4CF9B8972D53}" type="sibTrans" cxnId="{4206C9C1-9A3B-49D8-BA02-6BB534A8F2A2}">
      <dgm:prSet/>
      <dgm:spPr/>
      <dgm:t>
        <a:bodyPr/>
        <a:lstStyle/>
        <a:p>
          <a:endParaRPr lang="de-DE"/>
        </a:p>
      </dgm:t>
    </dgm:pt>
    <dgm:pt modelId="{82A5E436-D92D-44E6-9F1A-26C0A40CB6D2}">
      <dgm:prSet phldrT="[Text]"/>
      <dgm:spPr/>
      <dgm:t>
        <a:bodyPr/>
        <a:lstStyle/>
        <a:p>
          <a:r>
            <a:rPr lang="de-DE" dirty="0" smtClean="0"/>
            <a:t>*Nomen</a:t>
          </a:r>
          <a:endParaRPr lang="de-DE" dirty="0"/>
        </a:p>
      </dgm:t>
    </dgm:pt>
    <dgm:pt modelId="{79B5CDFA-2723-46A9-8B45-490CEE2420A8}" type="parTrans" cxnId="{82F5FF9C-71DB-4BE9-8DED-1A39DD4059C0}">
      <dgm:prSet/>
      <dgm:spPr/>
      <dgm:t>
        <a:bodyPr/>
        <a:lstStyle/>
        <a:p>
          <a:endParaRPr lang="de-DE"/>
        </a:p>
      </dgm:t>
    </dgm:pt>
    <dgm:pt modelId="{3EA5A2A4-5D4B-418B-80A0-6301AC2663EC}" type="sibTrans" cxnId="{82F5FF9C-71DB-4BE9-8DED-1A39DD4059C0}">
      <dgm:prSet/>
      <dgm:spPr/>
      <dgm:t>
        <a:bodyPr/>
        <a:lstStyle/>
        <a:p>
          <a:endParaRPr lang="de-DE"/>
        </a:p>
      </dgm:t>
    </dgm:pt>
    <dgm:pt modelId="{CDA8FF6A-9126-4F3B-AD74-6E5F8F639201}">
      <dgm:prSet phldrT="[Text]"/>
      <dgm:spPr/>
      <dgm:t>
        <a:bodyPr/>
        <a:lstStyle/>
        <a:p>
          <a:r>
            <a:rPr lang="de-DE" dirty="0" smtClean="0"/>
            <a:t>Adjektiv</a:t>
          </a:r>
          <a:endParaRPr lang="de-DE" dirty="0"/>
        </a:p>
      </dgm:t>
    </dgm:pt>
    <dgm:pt modelId="{CE53321D-A4C5-4DE5-AB65-9BA96B9CA1BD}" type="parTrans" cxnId="{3D990748-BCAC-47B6-8299-BB1943E12E0F}">
      <dgm:prSet/>
      <dgm:spPr/>
      <dgm:t>
        <a:bodyPr/>
        <a:lstStyle/>
        <a:p>
          <a:endParaRPr lang="de-DE"/>
        </a:p>
      </dgm:t>
    </dgm:pt>
    <dgm:pt modelId="{B7F6EDA5-1995-4F01-90E1-A0574F11C5E8}" type="sibTrans" cxnId="{3D990748-BCAC-47B6-8299-BB1943E12E0F}">
      <dgm:prSet/>
      <dgm:spPr/>
      <dgm:t>
        <a:bodyPr/>
        <a:lstStyle/>
        <a:p>
          <a:endParaRPr lang="de-DE"/>
        </a:p>
      </dgm:t>
    </dgm:pt>
    <dgm:pt modelId="{48CA3CFF-EC04-4BE9-96D6-866F558D5F4E}" type="pres">
      <dgm:prSet presAssocID="{B849A3A5-4D9F-46A0-8251-7FC8318C94DD}" presName="linearFlow" presStyleCnt="0">
        <dgm:presLayoutVars>
          <dgm:resizeHandles val="exact"/>
        </dgm:presLayoutVars>
      </dgm:prSet>
      <dgm:spPr/>
    </dgm:pt>
    <dgm:pt modelId="{7FA270F2-2F4D-4CED-8C94-53394D162EB9}" type="pres">
      <dgm:prSet presAssocID="{85A4EAA3-992F-4E62-8238-45E56D5DE933}" presName="node" presStyleLbl="node1" presStyleIdx="0" presStyleCnt="3">
        <dgm:presLayoutVars>
          <dgm:bulletEnabled val="1"/>
        </dgm:presLayoutVars>
      </dgm:prSet>
      <dgm:spPr/>
      <dgm:t>
        <a:bodyPr/>
        <a:lstStyle/>
        <a:p>
          <a:endParaRPr lang="de-DE"/>
        </a:p>
      </dgm:t>
    </dgm:pt>
    <dgm:pt modelId="{B3D4B2FB-E008-47E3-8919-3665E56E9DE3}" type="pres">
      <dgm:prSet presAssocID="{DBF95B02-7A85-4CE8-8EC3-4CF9B8972D53}" presName="sibTrans" presStyleLbl="sibTrans2D1" presStyleIdx="0" presStyleCnt="2"/>
      <dgm:spPr/>
      <dgm:t>
        <a:bodyPr/>
        <a:lstStyle/>
        <a:p>
          <a:endParaRPr lang="de-DE"/>
        </a:p>
      </dgm:t>
    </dgm:pt>
    <dgm:pt modelId="{7CB50FCB-0A9C-4872-B0BF-19582732C438}" type="pres">
      <dgm:prSet presAssocID="{DBF95B02-7A85-4CE8-8EC3-4CF9B8972D53}" presName="connectorText" presStyleLbl="sibTrans2D1" presStyleIdx="0" presStyleCnt="2"/>
      <dgm:spPr/>
      <dgm:t>
        <a:bodyPr/>
        <a:lstStyle/>
        <a:p>
          <a:endParaRPr lang="de-DE"/>
        </a:p>
      </dgm:t>
    </dgm:pt>
    <dgm:pt modelId="{D1369869-27E7-4C60-A0C0-6DED49817C8E}" type="pres">
      <dgm:prSet presAssocID="{82A5E436-D92D-44E6-9F1A-26C0A40CB6D2}" presName="node" presStyleLbl="node1" presStyleIdx="1" presStyleCnt="3">
        <dgm:presLayoutVars>
          <dgm:bulletEnabled val="1"/>
        </dgm:presLayoutVars>
      </dgm:prSet>
      <dgm:spPr/>
      <dgm:t>
        <a:bodyPr/>
        <a:lstStyle/>
        <a:p>
          <a:endParaRPr lang="de-DE"/>
        </a:p>
      </dgm:t>
    </dgm:pt>
    <dgm:pt modelId="{AE1E8791-F708-4BD5-B565-2847248743F0}" type="pres">
      <dgm:prSet presAssocID="{3EA5A2A4-5D4B-418B-80A0-6301AC2663EC}" presName="sibTrans" presStyleLbl="sibTrans2D1" presStyleIdx="1" presStyleCnt="2"/>
      <dgm:spPr/>
      <dgm:t>
        <a:bodyPr/>
        <a:lstStyle/>
        <a:p>
          <a:endParaRPr lang="de-DE"/>
        </a:p>
      </dgm:t>
    </dgm:pt>
    <dgm:pt modelId="{143F0051-98B1-4536-AEDC-78814B188244}" type="pres">
      <dgm:prSet presAssocID="{3EA5A2A4-5D4B-418B-80A0-6301AC2663EC}" presName="connectorText" presStyleLbl="sibTrans2D1" presStyleIdx="1" presStyleCnt="2"/>
      <dgm:spPr/>
      <dgm:t>
        <a:bodyPr/>
        <a:lstStyle/>
        <a:p>
          <a:endParaRPr lang="de-DE"/>
        </a:p>
      </dgm:t>
    </dgm:pt>
    <dgm:pt modelId="{CA8C84C3-B88E-415D-9DC7-FF0A7E73351B}" type="pres">
      <dgm:prSet presAssocID="{CDA8FF6A-9126-4F3B-AD74-6E5F8F639201}" presName="node" presStyleLbl="node1" presStyleIdx="2" presStyleCnt="3">
        <dgm:presLayoutVars>
          <dgm:bulletEnabled val="1"/>
        </dgm:presLayoutVars>
      </dgm:prSet>
      <dgm:spPr/>
      <dgm:t>
        <a:bodyPr/>
        <a:lstStyle/>
        <a:p>
          <a:endParaRPr lang="de-DE"/>
        </a:p>
      </dgm:t>
    </dgm:pt>
  </dgm:ptLst>
  <dgm:cxnLst>
    <dgm:cxn modelId="{E0248C50-9062-4372-AC7E-6BF51498241A}" type="presOf" srcId="{3EA5A2A4-5D4B-418B-80A0-6301AC2663EC}" destId="{AE1E8791-F708-4BD5-B565-2847248743F0}" srcOrd="0" destOrd="0" presId="urn:microsoft.com/office/officeart/2005/8/layout/process2"/>
    <dgm:cxn modelId="{EDC39FE9-4A82-48FB-9747-4E2364D0FA2A}" type="presOf" srcId="{85A4EAA3-992F-4E62-8238-45E56D5DE933}" destId="{7FA270F2-2F4D-4CED-8C94-53394D162EB9}" srcOrd="0" destOrd="0" presId="urn:microsoft.com/office/officeart/2005/8/layout/process2"/>
    <dgm:cxn modelId="{9C20F88B-3EA4-40FF-8DDF-8ACB664C69CD}" type="presOf" srcId="{3EA5A2A4-5D4B-418B-80A0-6301AC2663EC}" destId="{143F0051-98B1-4536-AEDC-78814B188244}" srcOrd="1" destOrd="0" presId="urn:microsoft.com/office/officeart/2005/8/layout/process2"/>
    <dgm:cxn modelId="{49E5615C-E5DF-4A4A-8813-EE0B8D202AA5}" type="presOf" srcId="{DBF95B02-7A85-4CE8-8EC3-4CF9B8972D53}" destId="{B3D4B2FB-E008-47E3-8919-3665E56E9DE3}" srcOrd="0" destOrd="0" presId="urn:microsoft.com/office/officeart/2005/8/layout/process2"/>
    <dgm:cxn modelId="{BB64C65D-B09D-4C4C-A47F-B5634E36D355}" type="presOf" srcId="{DBF95B02-7A85-4CE8-8EC3-4CF9B8972D53}" destId="{7CB50FCB-0A9C-4872-B0BF-19582732C438}" srcOrd="1" destOrd="0" presId="urn:microsoft.com/office/officeart/2005/8/layout/process2"/>
    <dgm:cxn modelId="{3D990748-BCAC-47B6-8299-BB1943E12E0F}" srcId="{B849A3A5-4D9F-46A0-8251-7FC8318C94DD}" destId="{CDA8FF6A-9126-4F3B-AD74-6E5F8F639201}" srcOrd="2" destOrd="0" parTransId="{CE53321D-A4C5-4DE5-AB65-9BA96B9CA1BD}" sibTransId="{B7F6EDA5-1995-4F01-90E1-A0574F11C5E8}"/>
    <dgm:cxn modelId="{82F5FF9C-71DB-4BE9-8DED-1A39DD4059C0}" srcId="{B849A3A5-4D9F-46A0-8251-7FC8318C94DD}" destId="{82A5E436-D92D-44E6-9F1A-26C0A40CB6D2}" srcOrd="1" destOrd="0" parTransId="{79B5CDFA-2723-46A9-8B45-490CEE2420A8}" sibTransId="{3EA5A2A4-5D4B-418B-80A0-6301AC2663EC}"/>
    <dgm:cxn modelId="{C93355D8-29BE-418F-B63B-65CB4B75F2E1}" type="presOf" srcId="{82A5E436-D92D-44E6-9F1A-26C0A40CB6D2}" destId="{D1369869-27E7-4C60-A0C0-6DED49817C8E}" srcOrd="0" destOrd="0" presId="urn:microsoft.com/office/officeart/2005/8/layout/process2"/>
    <dgm:cxn modelId="{377BDB06-746B-4829-8430-51B3E6F41336}" type="presOf" srcId="{CDA8FF6A-9126-4F3B-AD74-6E5F8F639201}" destId="{CA8C84C3-B88E-415D-9DC7-FF0A7E73351B}" srcOrd="0" destOrd="0" presId="urn:microsoft.com/office/officeart/2005/8/layout/process2"/>
    <dgm:cxn modelId="{4206C9C1-9A3B-49D8-BA02-6BB534A8F2A2}" srcId="{B849A3A5-4D9F-46A0-8251-7FC8318C94DD}" destId="{85A4EAA3-992F-4E62-8238-45E56D5DE933}" srcOrd="0" destOrd="0" parTransId="{FC7FE078-A0CD-4C2A-98F4-6860E7532142}" sibTransId="{DBF95B02-7A85-4CE8-8EC3-4CF9B8972D53}"/>
    <dgm:cxn modelId="{1ED85513-7E7F-4251-8F98-E6A82E0C7D23}" type="presOf" srcId="{B849A3A5-4D9F-46A0-8251-7FC8318C94DD}" destId="{48CA3CFF-EC04-4BE9-96D6-866F558D5F4E}" srcOrd="0" destOrd="0" presId="urn:microsoft.com/office/officeart/2005/8/layout/process2"/>
    <dgm:cxn modelId="{E4C5D974-DCC8-4479-9BA6-D8A1CEF6E3D3}" type="presParOf" srcId="{48CA3CFF-EC04-4BE9-96D6-866F558D5F4E}" destId="{7FA270F2-2F4D-4CED-8C94-53394D162EB9}" srcOrd="0" destOrd="0" presId="urn:microsoft.com/office/officeart/2005/8/layout/process2"/>
    <dgm:cxn modelId="{B05DDDF1-1D7D-4C96-A640-755D7B4D7280}" type="presParOf" srcId="{48CA3CFF-EC04-4BE9-96D6-866F558D5F4E}" destId="{B3D4B2FB-E008-47E3-8919-3665E56E9DE3}" srcOrd="1" destOrd="0" presId="urn:microsoft.com/office/officeart/2005/8/layout/process2"/>
    <dgm:cxn modelId="{1BC9C85E-C218-4673-BD5E-FDE13A02F3AC}" type="presParOf" srcId="{B3D4B2FB-E008-47E3-8919-3665E56E9DE3}" destId="{7CB50FCB-0A9C-4872-B0BF-19582732C438}" srcOrd="0" destOrd="0" presId="urn:microsoft.com/office/officeart/2005/8/layout/process2"/>
    <dgm:cxn modelId="{036C99F8-2C17-484F-BC3A-6C99ADF3F8DD}" type="presParOf" srcId="{48CA3CFF-EC04-4BE9-96D6-866F558D5F4E}" destId="{D1369869-27E7-4C60-A0C0-6DED49817C8E}" srcOrd="2" destOrd="0" presId="urn:microsoft.com/office/officeart/2005/8/layout/process2"/>
    <dgm:cxn modelId="{B30F4891-3FD1-4540-A237-D7ED49A6459A}" type="presParOf" srcId="{48CA3CFF-EC04-4BE9-96D6-866F558D5F4E}" destId="{AE1E8791-F708-4BD5-B565-2847248743F0}" srcOrd="3" destOrd="0" presId="urn:microsoft.com/office/officeart/2005/8/layout/process2"/>
    <dgm:cxn modelId="{2985DED8-BBF9-47EC-86DD-D363815A7856}" type="presParOf" srcId="{AE1E8791-F708-4BD5-B565-2847248743F0}" destId="{143F0051-98B1-4536-AEDC-78814B188244}" srcOrd="0" destOrd="0" presId="urn:microsoft.com/office/officeart/2005/8/layout/process2"/>
    <dgm:cxn modelId="{0F76CB7B-4454-4888-AE7A-262E22E95BEC}" type="presParOf" srcId="{48CA3CFF-EC04-4BE9-96D6-866F558D5F4E}" destId="{CA8C84C3-B88E-415D-9DC7-FF0A7E73351B}" srcOrd="4" destOrd="0" presId="urn:microsoft.com/office/officeart/2005/8/layout/process2"/>
  </dgm:cxnLst>
  <dgm:bg/>
  <dgm:whole/>
  <dgm:extLst>
    <a:ext uri="http://schemas.microsoft.com/office/drawing/2008/diagram">
      <dsp:dataModelExt xmlns:dsp="http://schemas.microsoft.com/office/drawing/2008/diagram" relId="rId17"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8657257B-33C9-424D-B5A2-F1B935304BB6}" type="doc">
      <dgm:prSet loTypeId="urn:microsoft.com/office/officeart/2005/8/layout/process2" loCatId="process" qsTypeId="urn:microsoft.com/office/officeart/2005/8/quickstyle/simple3" qsCatId="simple" csTypeId="urn:microsoft.com/office/officeart/2005/8/colors/accent1_2" csCatId="accent1" phldr="1"/>
      <dgm:spPr/>
    </dgm:pt>
    <dgm:pt modelId="{3E92F85F-F76E-4C38-AC1D-FEDF83E23AEF}">
      <dgm:prSet phldrT="[Text]"/>
      <dgm:spPr/>
      <dgm:t>
        <a:bodyPr/>
        <a:lstStyle/>
        <a:p>
          <a:r>
            <a:rPr lang="de-DE" dirty="0" smtClean="0"/>
            <a:t>Adjektiv</a:t>
          </a:r>
          <a:endParaRPr lang="de-DE" dirty="0"/>
        </a:p>
      </dgm:t>
    </dgm:pt>
    <dgm:pt modelId="{C822BB83-CEA1-4634-B113-23F57FB9D178}" type="parTrans" cxnId="{1754C06D-3118-4B9A-8339-3B31A4EABDCC}">
      <dgm:prSet/>
      <dgm:spPr/>
      <dgm:t>
        <a:bodyPr/>
        <a:lstStyle/>
        <a:p>
          <a:endParaRPr lang="de-DE"/>
        </a:p>
      </dgm:t>
    </dgm:pt>
    <dgm:pt modelId="{DB7F7869-3EB8-4D3C-8460-8AB33BC4C9C2}" type="sibTrans" cxnId="{1754C06D-3118-4B9A-8339-3B31A4EABDCC}">
      <dgm:prSet/>
      <dgm:spPr/>
      <dgm:t>
        <a:bodyPr/>
        <a:lstStyle/>
        <a:p>
          <a:endParaRPr lang="de-DE"/>
        </a:p>
      </dgm:t>
    </dgm:pt>
    <dgm:pt modelId="{A5F5442F-1BD2-46F3-81E2-E563E55FC5C4}">
      <dgm:prSet phldrT="[Text]"/>
      <dgm:spPr/>
      <dgm:t>
        <a:bodyPr/>
        <a:lstStyle/>
        <a:p>
          <a:r>
            <a:rPr lang="de-DE" dirty="0" smtClean="0"/>
            <a:t>*Nomen</a:t>
          </a:r>
          <a:endParaRPr lang="de-DE" dirty="0"/>
        </a:p>
      </dgm:t>
    </dgm:pt>
    <dgm:pt modelId="{4570B33B-AEEA-49B2-A063-42590D1219A3}" type="parTrans" cxnId="{296E8F03-0593-4DFA-82B3-96778DA78329}">
      <dgm:prSet/>
      <dgm:spPr/>
      <dgm:t>
        <a:bodyPr/>
        <a:lstStyle/>
        <a:p>
          <a:endParaRPr lang="de-DE"/>
        </a:p>
      </dgm:t>
    </dgm:pt>
    <dgm:pt modelId="{A6F3109F-F5D3-4457-A3DD-688164B65595}" type="sibTrans" cxnId="{296E8F03-0593-4DFA-82B3-96778DA78329}">
      <dgm:prSet/>
      <dgm:spPr/>
      <dgm:t>
        <a:bodyPr/>
        <a:lstStyle/>
        <a:p>
          <a:endParaRPr lang="de-DE"/>
        </a:p>
      </dgm:t>
    </dgm:pt>
    <dgm:pt modelId="{6B592B17-660E-44D4-AD97-89558F256835}">
      <dgm:prSet phldrT="[Text]"/>
      <dgm:spPr/>
      <dgm:t>
        <a:bodyPr/>
        <a:lstStyle/>
        <a:p>
          <a:r>
            <a:rPr lang="de-DE" dirty="0" smtClean="0"/>
            <a:t>Nomen</a:t>
          </a:r>
          <a:endParaRPr lang="de-DE" dirty="0"/>
        </a:p>
      </dgm:t>
    </dgm:pt>
    <dgm:pt modelId="{95E86849-1627-4F04-8E68-7FF3C85B2A68}" type="parTrans" cxnId="{4C0B4707-E653-4D87-BA93-3F6361164A0D}">
      <dgm:prSet/>
      <dgm:spPr/>
      <dgm:t>
        <a:bodyPr/>
        <a:lstStyle/>
        <a:p>
          <a:endParaRPr lang="de-DE"/>
        </a:p>
      </dgm:t>
    </dgm:pt>
    <dgm:pt modelId="{A4A4C373-08C2-4940-B2ED-44120B2143CE}" type="sibTrans" cxnId="{4C0B4707-E653-4D87-BA93-3F6361164A0D}">
      <dgm:prSet/>
      <dgm:spPr/>
      <dgm:t>
        <a:bodyPr/>
        <a:lstStyle/>
        <a:p>
          <a:endParaRPr lang="de-DE"/>
        </a:p>
      </dgm:t>
    </dgm:pt>
    <dgm:pt modelId="{48F3F6E7-C97D-418B-92E9-D5E4DBEF30E6}" type="pres">
      <dgm:prSet presAssocID="{8657257B-33C9-424D-B5A2-F1B935304BB6}" presName="linearFlow" presStyleCnt="0">
        <dgm:presLayoutVars>
          <dgm:resizeHandles val="exact"/>
        </dgm:presLayoutVars>
      </dgm:prSet>
      <dgm:spPr/>
    </dgm:pt>
    <dgm:pt modelId="{9BCAD481-3DF6-4BBE-9928-E975A29A59E0}" type="pres">
      <dgm:prSet presAssocID="{3E92F85F-F76E-4C38-AC1D-FEDF83E23AEF}" presName="node" presStyleLbl="node1" presStyleIdx="0" presStyleCnt="3">
        <dgm:presLayoutVars>
          <dgm:bulletEnabled val="1"/>
        </dgm:presLayoutVars>
      </dgm:prSet>
      <dgm:spPr/>
      <dgm:t>
        <a:bodyPr/>
        <a:lstStyle/>
        <a:p>
          <a:endParaRPr lang="de-DE"/>
        </a:p>
      </dgm:t>
    </dgm:pt>
    <dgm:pt modelId="{78BB2C35-7925-4F6A-B833-3B5CDBA0BE75}" type="pres">
      <dgm:prSet presAssocID="{DB7F7869-3EB8-4D3C-8460-8AB33BC4C9C2}" presName="sibTrans" presStyleLbl="sibTrans2D1" presStyleIdx="0" presStyleCnt="2"/>
      <dgm:spPr/>
      <dgm:t>
        <a:bodyPr/>
        <a:lstStyle/>
        <a:p>
          <a:endParaRPr lang="de-DE"/>
        </a:p>
      </dgm:t>
    </dgm:pt>
    <dgm:pt modelId="{FB49BE26-6BF2-43F8-AB50-7B6479665680}" type="pres">
      <dgm:prSet presAssocID="{DB7F7869-3EB8-4D3C-8460-8AB33BC4C9C2}" presName="connectorText" presStyleLbl="sibTrans2D1" presStyleIdx="0" presStyleCnt="2"/>
      <dgm:spPr/>
      <dgm:t>
        <a:bodyPr/>
        <a:lstStyle/>
        <a:p>
          <a:endParaRPr lang="de-DE"/>
        </a:p>
      </dgm:t>
    </dgm:pt>
    <dgm:pt modelId="{6B679E34-E0EB-498D-A40C-B05315744B94}" type="pres">
      <dgm:prSet presAssocID="{A5F5442F-1BD2-46F3-81E2-E563E55FC5C4}" presName="node" presStyleLbl="node1" presStyleIdx="1" presStyleCnt="3">
        <dgm:presLayoutVars>
          <dgm:bulletEnabled val="1"/>
        </dgm:presLayoutVars>
      </dgm:prSet>
      <dgm:spPr/>
      <dgm:t>
        <a:bodyPr/>
        <a:lstStyle/>
        <a:p>
          <a:endParaRPr lang="de-DE"/>
        </a:p>
      </dgm:t>
    </dgm:pt>
    <dgm:pt modelId="{B45A69D9-57B6-4EFF-9580-6A4F2BC459ED}" type="pres">
      <dgm:prSet presAssocID="{A6F3109F-F5D3-4457-A3DD-688164B65595}" presName="sibTrans" presStyleLbl="sibTrans2D1" presStyleIdx="1" presStyleCnt="2"/>
      <dgm:spPr/>
      <dgm:t>
        <a:bodyPr/>
        <a:lstStyle/>
        <a:p>
          <a:endParaRPr lang="de-DE"/>
        </a:p>
      </dgm:t>
    </dgm:pt>
    <dgm:pt modelId="{ECF72982-094C-4280-85E6-2113061100AD}" type="pres">
      <dgm:prSet presAssocID="{A6F3109F-F5D3-4457-A3DD-688164B65595}" presName="connectorText" presStyleLbl="sibTrans2D1" presStyleIdx="1" presStyleCnt="2"/>
      <dgm:spPr/>
      <dgm:t>
        <a:bodyPr/>
        <a:lstStyle/>
        <a:p>
          <a:endParaRPr lang="de-DE"/>
        </a:p>
      </dgm:t>
    </dgm:pt>
    <dgm:pt modelId="{B6813A0F-16BB-480D-8071-DD8E090A3F99}" type="pres">
      <dgm:prSet presAssocID="{6B592B17-660E-44D4-AD97-89558F256835}" presName="node" presStyleLbl="node1" presStyleIdx="2" presStyleCnt="3">
        <dgm:presLayoutVars>
          <dgm:bulletEnabled val="1"/>
        </dgm:presLayoutVars>
      </dgm:prSet>
      <dgm:spPr/>
      <dgm:t>
        <a:bodyPr/>
        <a:lstStyle/>
        <a:p>
          <a:endParaRPr lang="de-DE"/>
        </a:p>
      </dgm:t>
    </dgm:pt>
  </dgm:ptLst>
  <dgm:cxnLst>
    <dgm:cxn modelId="{296E8F03-0593-4DFA-82B3-96778DA78329}" srcId="{8657257B-33C9-424D-B5A2-F1B935304BB6}" destId="{A5F5442F-1BD2-46F3-81E2-E563E55FC5C4}" srcOrd="1" destOrd="0" parTransId="{4570B33B-AEEA-49B2-A063-42590D1219A3}" sibTransId="{A6F3109F-F5D3-4457-A3DD-688164B65595}"/>
    <dgm:cxn modelId="{DEFC37ED-B61A-4A3C-A0AB-53683793BCB0}" type="presOf" srcId="{A6F3109F-F5D3-4457-A3DD-688164B65595}" destId="{ECF72982-094C-4280-85E6-2113061100AD}" srcOrd="1" destOrd="0" presId="urn:microsoft.com/office/officeart/2005/8/layout/process2"/>
    <dgm:cxn modelId="{3696970B-7FA3-4E8D-A61E-2F7189FA0010}" type="presOf" srcId="{A6F3109F-F5D3-4457-A3DD-688164B65595}" destId="{B45A69D9-57B6-4EFF-9580-6A4F2BC459ED}" srcOrd="0" destOrd="0" presId="urn:microsoft.com/office/officeart/2005/8/layout/process2"/>
    <dgm:cxn modelId="{1754C06D-3118-4B9A-8339-3B31A4EABDCC}" srcId="{8657257B-33C9-424D-B5A2-F1B935304BB6}" destId="{3E92F85F-F76E-4C38-AC1D-FEDF83E23AEF}" srcOrd="0" destOrd="0" parTransId="{C822BB83-CEA1-4634-B113-23F57FB9D178}" sibTransId="{DB7F7869-3EB8-4D3C-8460-8AB33BC4C9C2}"/>
    <dgm:cxn modelId="{52665F9A-C411-4C1C-B637-FDEC591C8589}" type="presOf" srcId="{DB7F7869-3EB8-4D3C-8460-8AB33BC4C9C2}" destId="{78BB2C35-7925-4F6A-B833-3B5CDBA0BE75}" srcOrd="0" destOrd="0" presId="urn:microsoft.com/office/officeart/2005/8/layout/process2"/>
    <dgm:cxn modelId="{C6CA7179-765B-4391-90DD-F5407DD51B7A}" type="presOf" srcId="{8657257B-33C9-424D-B5A2-F1B935304BB6}" destId="{48F3F6E7-C97D-418B-92E9-D5E4DBEF30E6}" srcOrd="0" destOrd="0" presId="urn:microsoft.com/office/officeart/2005/8/layout/process2"/>
    <dgm:cxn modelId="{764AC6A5-2210-4DA4-9861-5DC663BF8ECB}" type="presOf" srcId="{6B592B17-660E-44D4-AD97-89558F256835}" destId="{B6813A0F-16BB-480D-8071-DD8E090A3F99}" srcOrd="0" destOrd="0" presId="urn:microsoft.com/office/officeart/2005/8/layout/process2"/>
    <dgm:cxn modelId="{08B8BFD2-7E62-4623-9BC4-2F5FCCED5B12}" type="presOf" srcId="{3E92F85F-F76E-4C38-AC1D-FEDF83E23AEF}" destId="{9BCAD481-3DF6-4BBE-9928-E975A29A59E0}" srcOrd="0" destOrd="0" presId="urn:microsoft.com/office/officeart/2005/8/layout/process2"/>
    <dgm:cxn modelId="{4C0B4707-E653-4D87-BA93-3F6361164A0D}" srcId="{8657257B-33C9-424D-B5A2-F1B935304BB6}" destId="{6B592B17-660E-44D4-AD97-89558F256835}" srcOrd="2" destOrd="0" parTransId="{95E86849-1627-4F04-8E68-7FF3C85B2A68}" sibTransId="{A4A4C373-08C2-4940-B2ED-44120B2143CE}"/>
    <dgm:cxn modelId="{7509A7ED-2386-4DD4-B92C-00409CF1B19C}" type="presOf" srcId="{DB7F7869-3EB8-4D3C-8460-8AB33BC4C9C2}" destId="{FB49BE26-6BF2-43F8-AB50-7B6479665680}" srcOrd="1" destOrd="0" presId="urn:microsoft.com/office/officeart/2005/8/layout/process2"/>
    <dgm:cxn modelId="{95ECD418-AA3C-4E15-A269-DD5751763288}" type="presOf" srcId="{A5F5442F-1BD2-46F3-81E2-E563E55FC5C4}" destId="{6B679E34-E0EB-498D-A40C-B05315744B94}" srcOrd="0" destOrd="0" presId="urn:microsoft.com/office/officeart/2005/8/layout/process2"/>
    <dgm:cxn modelId="{EA596B74-4C91-4E96-AA65-4FF2EF780E52}" type="presParOf" srcId="{48F3F6E7-C97D-418B-92E9-D5E4DBEF30E6}" destId="{9BCAD481-3DF6-4BBE-9928-E975A29A59E0}" srcOrd="0" destOrd="0" presId="urn:microsoft.com/office/officeart/2005/8/layout/process2"/>
    <dgm:cxn modelId="{26723FBB-AA16-4E33-9EA3-813D1F0F46FF}" type="presParOf" srcId="{48F3F6E7-C97D-418B-92E9-D5E4DBEF30E6}" destId="{78BB2C35-7925-4F6A-B833-3B5CDBA0BE75}" srcOrd="1" destOrd="0" presId="urn:microsoft.com/office/officeart/2005/8/layout/process2"/>
    <dgm:cxn modelId="{C8CFA91D-5BD5-4CBD-ABC9-30ECCF98D62F}" type="presParOf" srcId="{78BB2C35-7925-4F6A-B833-3B5CDBA0BE75}" destId="{FB49BE26-6BF2-43F8-AB50-7B6479665680}" srcOrd="0" destOrd="0" presId="urn:microsoft.com/office/officeart/2005/8/layout/process2"/>
    <dgm:cxn modelId="{FB3E5477-191C-413A-A2DF-002A15272ADB}" type="presParOf" srcId="{48F3F6E7-C97D-418B-92E9-D5E4DBEF30E6}" destId="{6B679E34-E0EB-498D-A40C-B05315744B94}" srcOrd="2" destOrd="0" presId="urn:microsoft.com/office/officeart/2005/8/layout/process2"/>
    <dgm:cxn modelId="{8E57423F-50ED-4AB4-A6E4-60BFA8CB64D0}" type="presParOf" srcId="{48F3F6E7-C97D-418B-92E9-D5E4DBEF30E6}" destId="{B45A69D9-57B6-4EFF-9580-6A4F2BC459ED}" srcOrd="3" destOrd="0" presId="urn:microsoft.com/office/officeart/2005/8/layout/process2"/>
    <dgm:cxn modelId="{8B4C8F6C-80B2-45CF-8090-2730B26E02E1}" type="presParOf" srcId="{B45A69D9-57B6-4EFF-9580-6A4F2BC459ED}" destId="{ECF72982-094C-4280-85E6-2113061100AD}" srcOrd="0" destOrd="0" presId="urn:microsoft.com/office/officeart/2005/8/layout/process2"/>
    <dgm:cxn modelId="{39F52C9A-F273-42B2-88DE-45E3A85BFCFB}" type="presParOf" srcId="{48F3F6E7-C97D-418B-92E9-D5E4DBEF30E6}" destId="{B6813A0F-16BB-480D-8071-DD8E090A3F99}" srcOrd="4" destOrd="0" presId="urn:microsoft.com/office/officeart/2005/8/layout/process2"/>
  </dgm:cxnLst>
  <dgm:bg/>
  <dgm:whole/>
  <dgm:extLst>
    <a:ext uri="http://schemas.microsoft.com/office/drawing/2008/diagram">
      <dsp:dataModelExt xmlns:dsp="http://schemas.microsoft.com/office/drawing/2008/diagram" relId="rId22"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2421D69D-892C-4F08-B3D2-878FFBE7F9DD}" type="doc">
      <dgm:prSet loTypeId="urn:microsoft.com/office/officeart/2005/8/layout/vList2" loCatId="list" qsTypeId="urn:microsoft.com/office/officeart/2005/8/quickstyle/3d1" qsCatId="3D" csTypeId="urn:microsoft.com/office/officeart/2005/8/colors/accent1_2" csCatId="accent1" phldr="1"/>
      <dgm:spPr/>
      <dgm:t>
        <a:bodyPr/>
        <a:lstStyle/>
        <a:p>
          <a:endParaRPr lang="de-DE"/>
        </a:p>
      </dgm:t>
    </dgm:pt>
    <dgm:pt modelId="{08A4A473-F9DD-4B45-A5AF-1567AB66B874}">
      <dgm:prSet phldrT="[Text]"/>
      <dgm:spPr/>
      <dgm:t>
        <a:bodyPr/>
        <a:lstStyle/>
        <a:p>
          <a:r>
            <a:rPr lang="de-DE" dirty="0" smtClean="0">
              <a:sym typeface="Symbol"/>
            </a:rPr>
            <a:t></a:t>
          </a:r>
          <a:r>
            <a:rPr lang="de-DE" dirty="0" smtClean="0"/>
            <a:t> Aus der Fusion zweier lex. Einheiten resultierende Morphologie ist </a:t>
          </a:r>
          <a:r>
            <a:rPr lang="de-DE" b="1" i="1" dirty="0" smtClean="0"/>
            <a:t>derivativ</a:t>
          </a:r>
          <a:r>
            <a:rPr lang="de-DE" i="1" dirty="0" smtClean="0"/>
            <a:t> (ableitend) </a:t>
          </a:r>
          <a:endParaRPr lang="de-DE" dirty="0"/>
        </a:p>
      </dgm:t>
    </dgm:pt>
    <dgm:pt modelId="{9DD2C635-9983-4058-9ACD-D77A22721B86}" type="parTrans" cxnId="{ACB66708-62A0-490B-B5BC-B865275F88C8}">
      <dgm:prSet/>
      <dgm:spPr/>
      <dgm:t>
        <a:bodyPr/>
        <a:lstStyle/>
        <a:p>
          <a:endParaRPr lang="de-DE"/>
        </a:p>
      </dgm:t>
    </dgm:pt>
    <dgm:pt modelId="{A8AB5D18-7932-4BA2-9AD9-217524CFC6F7}" type="sibTrans" cxnId="{ACB66708-62A0-490B-B5BC-B865275F88C8}">
      <dgm:prSet/>
      <dgm:spPr/>
      <dgm:t>
        <a:bodyPr/>
        <a:lstStyle/>
        <a:p>
          <a:endParaRPr lang="de-DE"/>
        </a:p>
      </dgm:t>
    </dgm:pt>
    <dgm:pt modelId="{700EF30C-6531-43C2-9340-6FC2B1715A6B}">
      <dgm:prSet phldrT="[Text]" custT="1"/>
      <dgm:spPr/>
      <dgm:t>
        <a:bodyPr/>
        <a:lstStyle/>
        <a:p>
          <a:r>
            <a:rPr lang="de-DE" sz="2800" b="1" i="1" dirty="0" smtClean="0"/>
            <a:t>= Derivationsmorphologie</a:t>
          </a:r>
          <a:endParaRPr lang="de-DE" sz="2800" dirty="0"/>
        </a:p>
      </dgm:t>
    </dgm:pt>
    <dgm:pt modelId="{0B7AF4CF-E565-4747-A46E-5B281E4A62AB}" type="parTrans" cxnId="{C497BFF0-2330-4120-917C-33C2E8577AC5}">
      <dgm:prSet/>
      <dgm:spPr/>
      <dgm:t>
        <a:bodyPr/>
        <a:lstStyle/>
        <a:p>
          <a:endParaRPr lang="de-DE"/>
        </a:p>
      </dgm:t>
    </dgm:pt>
    <dgm:pt modelId="{FEFE198A-45F0-45D1-A6E5-2B346E4087D6}" type="sibTrans" cxnId="{C497BFF0-2330-4120-917C-33C2E8577AC5}">
      <dgm:prSet/>
      <dgm:spPr/>
      <dgm:t>
        <a:bodyPr/>
        <a:lstStyle/>
        <a:p>
          <a:endParaRPr lang="de-DE"/>
        </a:p>
      </dgm:t>
    </dgm:pt>
    <dgm:pt modelId="{88D47E15-AC7C-4891-92B1-1D074FA14A39}">
      <dgm:prSet phldrT="[Text]"/>
      <dgm:spPr/>
      <dgm:t>
        <a:bodyPr/>
        <a:lstStyle/>
        <a:p>
          <a:r>
            <a:rPr lang="de-DE" dirty="0" smtClean="0">
              <a:sym typeface="Symbol"/>
            </a:rPr>
            <a:t></a:t>
          </a:r>
          <a:r>
            <a:rPr lang="de-DE" dirty="0" smtClean="0"/>
            <a:t> Aus </a:t>
          </a:r>
          <a:r>
            <a:rPr lang="de-DE" dirty="0" err="1" smtClean="0"/>
            <a:t>ko</a:t>
          </a:r>
          <a:r>
            <a:rPr lang="de-DE" dirty="0" smtClean="0"/>
            <a:t>(n)textueller Verzerrung resultierende Morphologie ist </a:t>
          </a:r>
          <a:r>
            <a:rPr lang="de-DE" b="1" i="1" dirty="0" err="1" smtClean="0"/>
            <a:t>flektiv</a:t>
          </a:r>
          <a:r>
            <a:rPr lang="de-DE" dirty="0" smtClean="0"/>
            <a:t> ('beugend')</a:t>
          </a:r>
          <a:endParaRPr lang="de-DE" dirty="0"/>
        </a:p>
      </dgm:t>
    </dgm:pt>
    <dgm:pt modelId="{6F36F02F-69F1-406C-B4BA-9FF88272B0F1}" type="parTrans" cxnId="{30DD5D5C-E351-4772-8A3D-DA690C594AED}">
      <dgm:prSet/>
      <dgm:spPr/>
      <dgm:t>
        <a:bodyPr/>
        <a:lstStyle/>
        <a:p>
          <a:endParaRPr lang="de-DE"/>
        </a:p>
      </dgm:t>
    </dgm:pt>
    <dgm:pt modelId="{58B02985-1623-4552-A260-A4261C912DB9}" type="sibTrans" cxnId="{30DD5D5C-E351-4772-8A3D-DA690C594AED}">
      <dgm:prSet/>
      <dgm:spPr/>
      <dgm:t>
        <a:bodyPr/>
        <a:lstStyle/>
        <a:p>
          <a:endParaRPr lang="de-DE"/>
        </a:p>
      </dgm:t>
    </dgm:pt>
    <dgm:pt modelId="{E46C3003-DA5A-4242-A724-51FDE85E27E4}">
      <dgm:prSet phldrT="[Text]" custT="1"/>
      <dgm:spPr/>
      <dgm:t>
        <a:bodyPr/>
        <a:lstStyle/>
        <a:p>
          <a:r>
            <a:rPr lang="de-DE" sz="2800" dirty="0" smtClean="0"/>
            <a:t>= </a:t>
          </a:r>
          <a:r>
            <a:rPr lang="de-DE" sz="2800" b="1" i="1" dirty="0" smtClean="0"/>
            <a:t>Flexionsmorphologie</a:t>
          </a:r>
          <a:endParaRPr lang="de-DE" sz="2800" dirty="0"/>
        </a:p>
      </dgm:t>
    </dgm:pt>
    <dgm:pt modelId="{3836E555-D6BB-4C14-9C0C-5EB99C25FC35}" type="parTrans" cxnId="{86FDA223-AA6E-4956-B667-C8B34A60F425}">
      <dgm:prSet/>
      <dgm:spPr/>
      <dgm:t>
        <a:bodyPr/>
        <a:lstStyle/>
        <a:p>
          <a:endParaRPr lang="de-DE"/>
        </a:p>
      </dgm:t>
    </dgm:pt>
    <dgm:pt modelId="{81B83813-2500-42E7-822F-8048A7B79B9F}" type="sibTrans" cxnId="{86FDA223-AA6E-4956-B667-C8B34A60F425}">
      <dgm:prSet/>
      <dgm:spPr/>
      <dgm:t>
        <a:bodyPr/>
        <a:lstStyle/>
        <a:p>
          <a:endParaRPr lang="de-DE"/>
        </a:p>
      </dgm:t>
    </dgm:pt>
    <dgm:pt modelId="{4E5D6EEC-2A59-49D7-B919-BA136CADF9B7}" type="pres">
      <dgm:prSet presAssocID="{2421D69D-892C-4F08-B3D2-878FFBE7F9DD}" presName="linear" presStyleCnt="0">
        <dgm:presLayoutVars>
          <dgm:animLvl val="lvl"/>
          <dgm:resizeHandles val="exact"/>
        </dgm:presLayoutVars>
      </dgm:prSet>
      <dgm:spPr/>
      <dgm:t>
        <a:bodyPr/>
        <a:lstStyle/>
        <a:p>
          <a:endParaRPr lang="de-DE"/>
        </a:p>
      </dgm:t>
    </dgm:pt>
    <dgm:pt modelId="{5E79CB0F-AD50-446A-9CB6-86CC5D9A1054}" type="pres">
      <dgm:prSet presAssocID="{08A4A473-F9DD-4B45-A5AF-1567AB66B874}" presName="parentText" presStyleLbl="node1" presStyleIdx="0" presStyleCnt="2">
        <dgm:presLayoutVars>
          <dgm:chMax val="0"/>
          <dgm:bulletEnabled val="1"/>
        </dgm:presLayoutVars>
      </dgm:prSet>
      <dgm:spPr/>
      <dgm:t>
        <a:bodyPr/>
        <a:lstStyle/>
        <a:p>
          <a:endParaRPr lang="de-DE"/>
        </a:p>
      </dgm:t>
    </dgm:pt>
    <dgm:pt modelId="{A0644B1F-3382-4C59-A6A6-E56C640E072B}" type="pres">
      <dgm:prSet presAssocID="{08A4A473-F9DD-4B45-A5AF-1567AB66B874}" presName="childText" presStyleLbl="revTx" presStyleIdx="0" presStyleCnt="2">
        <dgm:presLayoutVars>
          <dgm:bulletEnabled val="1"/>
        </dgm:presLayoutVars>
      </dgm:prSet>
      <dgm:spPr/>
      <dgm:t>
        <a:bodyPr/>
        <a:lstStyle/>
        <a:p>
          <a:endParaRPr lang="de-DE"/>
        </a:p>
      </dgm:t>
    </dgm:pt>
    <dgm:pt modelId="{BCFC9B68-2617-48A3-92C5-0C2878841CE1}" type="pres">
      <dgm:prSet presAssocID="{88D47E15-AC7C-4891-92B1-1D074FA14A39}" presName="parentText" presStyleLbl="node1" presStyleIdx="1" presStyleCnt="2">
        <dgm:presLayoutVars>
          <dgm:chMax val="0"/>
          <dgm:bulletEnabled val="1"/>
        </dgm:presLayoutVars>
      </dgm:prSet>
      <dgm:spPr/>
      <dgm:t>
        <a:bodyPr/>
        <a:lstStyle/>
        <a:p>
          <a:endParaRPr lang="de-DE"/>
        </a:p>
      </dgm:t>
    </dgm:pt>
    <dgm:pt modelId="{C5A054FE-A3EF-451F-ACF7-704DF9F1136C}" type="pres">
      <dgm:prSet presAssocID="{88D47E15-AC7C-4891-92B1-1D074FA14A39}" presName="childText" presStyleLbl="revTx" presStyleIdx="1" presStyleCnt="2">
        <dgm:presLayoutVars>
          <dgm:bulletEnabled val="1"/>
        </dgm:presLayoutVars>
      </dgm:prSet>
      <dgm:spPr/>
      <dgm:t>
        <a:bodyPr/>
        <a:lstStyle/>
        <a:p>
          <a:endParaRPr lang="de-DE"/>
        </a:p>
      </dgm:t>
    </dgm:pt>
  </dgm:ptLst>
  <dgm:cxnLst>
    <dgm:cxn modelId="{ACB66708-62A0-490B-B5BC-B865275F88C8}" srcId="{2421D69D-892C-4F08-B3D2-878FFBE7F9DD}" destId="{08A4A473-F9DD-4B45-A5AF-1567AB66B874}" srcOrd="0" destOrd="0" parTransId="{9DD2C635-9983-4058-9ACD-D77A22721B86}" sibTransId="{A8AB5D18-7932-4BA2-9AD9-217524CFC6F7}"/>
    <dgm:cxn modelId="{9321C7FE-2482-44B7-9808-24DE546288B7}" type="presOf" srcId="{88D47E15-AC7C-4891-92B1-1D074FA14A39}" destId="{BCFC9B68-2617-48A3-92C5-0C2878841CE1}" srcOrd="0" destOrd="0" presId="urn:microsoft.com/office/officeart/2005/8/layout/vList2"/>
    <dgm:cxn modelId="{3C96CB32-0547-442C-A24C-EA826AF87250}" type="presOf" srcId="{2421D69D-892C-4F08-B3D2-878FFBE7F9DD}" destId="{4E5D6EEC-2A59-49D7-B919-BA136CADF9B7}" srcOrd="0" destOrd="0" presId="urn:microsoft.com/office/officeart/2005/8/layout/vList2"/>
    <dgm:cxn modelId="{5D555C75-5E51-4058-BBCB-A2081F0D7541}" type="presOf" srcId="{08A4A473-F9DD-4B45-A5AF-1567AB66B874}" destId="{5E79CB0F-AD50-446A-9CB6-86CC5D9A1054}" srcOrd="0" destOrd="0" presId="urn:microsoft.com/office/officeart/2005/8/layout/vList2"/>
    <dgm:cxn modelId="{C497BFF0-2330-4120-917C-33C2E8577AC5}" srcId="{08A4A473-F9DD-4B45-A5AF-1567AB66B874}" destId="{700EF30C-6531-43C2-9340-6FC2B1715A6B}" srcOrd="0" destOrd="0" parTransId="{0B7AF4CF-E565-4747-A46E-5B281E4A62AB}" sibTransId="{FEFE198A-45F0-45D1-A6E5-2B346E4087D6}"/>
    <dgm:cxn modelId="{30DD5D5C-E351-4772-8A3D-DA690C594AED}" srcId="{2421D69D-892C-4F08-B3D2-878FFBE7F9DD}" destId="{88D47E15-AC7C-4891-92B1-1D074FA14A39}" srcOrd="1" destOrd="0" parTransId="{6F36F02F-69F1-406C-B4BA-9FF88272B0F1}" sibTransId="{58B02985-1623-4552-A260-A4261C912DB9}"/>
    <dgm:cxn modelId="{86FDA223-AA6E-4956-B667-C8B34A60F425}" srcId="{88D47E15-AC7C-4891-92B1-1D074FA14A39}" destId="{E46C3003-DA5A-4242-A724-51FDE85E27E4}" srcOrd="0" destOrd="0" parTransId="{3836E555-D6BB-4C14-9C0C-5EB99C25FC35}" sibTransId="{81B83813-2500-42E7-822F-8048A7B79B9F}"/>
    <dgm:cxn modelId="{EC0060BF-89EA-4149-8134-281BC1C130E3}" type="presOf" srcId="{E46C3003-DA5A-4242-A724-51FDE85E27E4}" destId="{C5A054FE-A3EF-451F-ACF7-704DF9F1136C}" srcOrd="0" destOrd="0" presId="urn:microsoft.com/office/officeart/2005/8/layout/vList2"/>
    <dgm:cxn modelId="{8BC0B792-401C-401D-80E7-B1E0F9EB8D74}" type="presOf" srcId="{700EF30C-6531-43C2-9340-6FC2B1715A6B}" destId="{A0644B1F-3382-4C59-A6A6-E56C640E072B}" srcOrd="0" destOrd="0" presId="urn:microsoft.com/office/officeart/2005/8/layout/vList2"/>
    <dgm:cxn modelId="{3A893180-9A83-4FEB-BA34-20ED74E663C2}" type="presParOf" srcId="{4E5D6EEC-2A59-49D7-B919-BA136CADF9B7}" destId="{5E79CB0F-AD50-446A-9CB6-86CC5D9A1054}" srcOrd="0" destOrd="0" presId="urn:microsoft.com/office/officeart/2005/8/layout/vList2"/>
    <dgm:cxn modelId="{7EE48AF1-E434-494C-830C-A0FD9D4EEF22}" type="presParOf" srcId="{4E5D6EEC-2A59-49D7-B919-BA136CADF9B7}" destId="{A0644B1F-3382-4C59-A6A6-E56C640E072B}" srcOrd="1" destOrd="0" presId="urn:microsoft.com/office/officeart/2005/8/layout/vList2"/>
    <dgm:cxn modelId="{D61ED97C-7B6A-4B1E-8220-9FC79C2F6978}" type="presParOf" srcId="{4E5D6EEC-2A59-49D7-B919-BA136CADF9B7}" destId="{BCFC9B68-2617-48A3-92C5-0C2878841CE1}" srcOrd="2" destOrd="0" presId="urn:microsoft.com/office/officeart/2005/8/layout/vList2"/>
    <dgm:cxn modelId="{ADE39862-4497-4369-B502-3D45DB24204C}" type="presParOf" srcId="{4E5D6EEC-2A59-49D7-B919-BA136CADF9B7}" destId="{C5A054FE-A3EF-451F-ACF7-704DF9F1136C}" srcOrd="3"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4C3ADC2E-03B9-4221-ADFA-32CBD58A1E17}" type="doc">
      <dgm:prSet loTypeId="urn:microsoft.com/office/officeart/2005/8/layout/vList6" loCatId="list" qsTypeId="urn:microsoft.com/office/officeart/2005/8/quickstyle/simple3" qsCatId="simple" csTypeId="urn:microsoft.com/office/officeart/2005/8/colors/accent1_2" csCatId="accent1" phldr="1"/>
      <dgm:spPr/>
      <dgm:t>
        <a:bodyPr/>
        <a:lstStyle/>
        <a:p>
          <a:endParaRPr lang="de-DE"/>
        </a:p>
      </dgm:t>
    </dgm:pt>
    <dgm:pt modelId="{1B0D2A14-D919-4BF6-8149-F240147077E7}">
      <dgm:prSet phldrT="[Text]"/>
      <dgm:spPr/>
      <dgm:t>
        <a:bodyPr/>
        <a:lstStyle/>
        <a:p>
          <a:r>
            <a:rPr lang="de-DE" dirty="0" smtClean="0"/>
            <a:t>Nota</a:t>
          </a:r>
          <a:endParaRPr lang="de-DE" dirty="0"/>
        </a:p>
      </dgm:t>
    </dgm:pt>
    <dgm:pt modelId="{C4E393D7-CAEB-4EF7-9B17-33C6FBADD895}" type="parTrans" cxnId="{69DB763F-C89F-49A2-8D91-98C92188A55E}">
      <dgm:prSet/>
      <dgm:spPr/>
      <dgm:t>
        <a:bodyPr/>
        <a:lstStyle/>
        <a:p>
          <a:endParaRPr lang="de-DE"/>
        </a:p>
      </dgm:t>
    </dgm:pt>
    <dgm:pt modelId="{3B7D9501-F1DA-4A23-A827-AE055D69BC6A}" type="sibTrans" cxnId="{69DB763F-C89F-49A2-8D91-98C92188A55E}">
      <dgm:prSet/>
      <dgm:spPr/>
      <dgm:t>
        <a:bodyPr/>
        <a:lstStyle/>
        <a:p>
          <a:endParaRPr lang="de-DE"/>
        </a:p>
      </dgm:t>
    </dgm:pt>
    <dgm:pt modelId="{C53E7847-2ADB-4833-8C7E-9181D8C9E171}">
      <dgm:prSet phldrT="[Text]"/>
      <dgm:spPr/>
      <dgm:t>
        <a:bodyPr/>
        <a:lstStyle/>
        <a:p>
          <a:r>
            <a:rPr lang="de-DE" dirty="0" smtClean="0"/>
            <a:t>Übergänge sind fließend! </a:t>
          </a:r>
          <a:br>
            <a:rPr lang="de-DE" dirty="0" smtClean="0"/>
          </a:br>
          <a:r>
            <a:rPr lang="de-DE" dirty="0" smtClean="0"/>
            <a:t>Ehemalige Derivation kann flektierende Eigenschaften annehmen</a:t>
          </a:r>
          <a:endParaRPr lang="de-DE" dirty="0"/>
        </a:p>
      </dgm:t>
    </dgm:pt>
    <dgm:pt modelId="{EF27C271-D422-499F-BEB2-EE140758F714}" type="parTrans" cxnId="{C93E95F3-67A4-446D-B570-D66EA73E6B8A}">
      <dgm:prSet/>
      <dgm:spPr/>
      <dgm:t>
        <a:bodyPr/>
        <a:lstStyle/>
        <a:p>
          <a:endParaRPr lang="de-DE"/>
        </a:p>
      </dgm:t>
    </dgm:pt>
    <dgm:pt modelId="{6F6182F1-5BA2-4B95-BF9B-7D0DF6CE72AE}" type="sibTrans" cxnId="{C93E95F3-67A4-446D-B570-D66EA73E6B8A}">
      <dgm:prSet/>
      <dgm:spPr/>
      <dgm:t>
        <a:bodyPr/>
        <a:lstStyle/>
        <a:p>
          <a:endParaRPr lang="de-DE"/>
        </a:p>
      </dgm:t>
    </dgm:pt>
    <dgm:pt modelId="{94FA5FCF-E23C-4D68-BA33-D56E7F221201}" type="pres">
      <dgm:prSet presAssocID="{4C3ADC2E-03B9-4221-ADFA-32CBD58A1E17}" presName="Name0" presStyleCnt="0">
        <dgm:presLayoutVars>
          <dgm:dir/>
          <dgm:animLvl val="lvl"/>
          <dgm:resizeHandles/>
        </dgm:presLayoutVars>
      </dgm:prSet>
      <dgm:spPr/>
      <dgm:t>
        <a:bodyPr/>
        <a:lstStyle/>
        <a:p>
          <a:endParaRPr lang="de-DE"/>
        </a:p>
      </dgm:t>
    </dgm:pt>
    <dgm:pt modelId="{3A93758B-E2FB-46FC-BEE4-3FCCFF9D5D6C}" type="pres">
      <dgm:prSet presAssocID="{1B0D2A14-D919-4BF6-8149-F240147077E7}" presName="linNode" presStyleCnt="0"/>
      <dgm:spPr/>
    </dgm:pt>
    <dgm:pt modelId="{4184CA83-31EB-4549-B515-3804C4B60C31}" type="pres">
      <dgm:prSet presAssocID="{1B0D2A14-D919-4BF6-8149-F240147077E7}" presName="parentShp" presStyleLbl="node1" presStyleIdx="0" presStyleCnt="1" custScaleX="52893" custScaleY="55445">
        <dgm:presLayoutVars>
          <dgm:bulletEnabled val="1"/>
        </dgm:presLayoutVars>
      </dgm:prSet>
      <dgm:spPr/>
      <dgm:t>
        <a:bodyPr/>
        <a:lstStyle/>
        <a:p>
          <a:endParaRPr lang="de-DE"/>
        </a:p>
      </dgm:t>
    </dgm:pt>
    <dgm:pt modelId="{7E546482-15D7-4800-9EFA-9D77B8885E77}" type="pres">
      <dgm:prSet presAssocID="{1B0D2A14-D919-4BF6-8149-F240147077E7}" presName="childShp" presStyleLbl="bgAccFollowNode1" presStyleIdx="0" presStyleCnt="1" custScaleX="123275">
        <dgm:presLayoutVars>
          <dgm:bulletEnabled val="1"/>
        </dgm:presLayoutVars>
      </dgm:prSet>
      <dgm:spPr/>
      <dgm:t>
        <a:bodyPr/>
        <a:lstStyle/>
        <a:p>
          <a:endParaRPr lang="de-DE"/>
        </a:p>
      </dgm:t>
    </dgm:pt>
  </dgm:ptLst>
  <dgm:cxnLst>
    <dgm:cxn modelId="{69DB763F-C89F-49A2-8D91-98C92188A55E}" srcId="{4C3ADC2E-03B9-4221-ADFA-32CBD58A1E17}" destId="{1B0D2A14-D919-4BF6-8149-F240147077E7}" srcOrd="0" destOrd="0" parTransId="{C4E393D7-CAEB-4EF7-9B17-33C6FBADD895}" sibTransId="{3B7D9501-F1DA-4A23-A827-AE055D69BC6A}"/>
    <dgm:cxn modelId="{47000857-7942-4BB2-9B99-37CE817D9515}" type="presOf" srcId="{4C3ADC2E-03B9-4221-ADFA-32CBD58A1E17}" destId="{94FA5FCF-E23C-4D68-BA33-D56E7F221201}" srcOrd="0" destOrd="0" presId="urn:microsoft.com/office/officeart/2005/8/layout/vList6"/>
    <dgm:cxn modelId="{C93E95F3-67A4-446D-B570-D66EA73E6B8A}" srcId="{1B0D2A14-D919-4BF6-8149-F240147077E7}" destId="{C53E7847-2ADB-4833-8C7E-9181D8C9E171}" srcOrd="0" destOrd="0" parTransId="{EF27C271-D422-499F-BEB2-EE140758F714}" sibTransId="{6F6182F1-5BA2-4B95-BF9B-7D0DF6CE72AE}"/>
    <dgm:cxn modelId="{D98C257F-80AB-47C2-B72B-0A08D279CC0A}" type="presOf" srcId="{1B0D2A14-D919-4BF6-8149-F240147077E7}" destId="{4184CA83-31EB-4549-B515-3804C4B60C31}" srcOrd="0" destOrd="0" presId="urn:microsoft.com/office/officeart/2005/8/layout/vList6"/>
    <dgm:cxn modelId="{02C0B393-FBF6-4DDA-8B2C-6A786D7C5558}" type="presOf" srcId="{C53E7847-2ADB-4833-8C7E-9181D8C9E171}" destId="{7E546482-15D7-4800-9EFA-9D77B8885E77}" srcOrd="0" destOrd="0" presId="urn:microsoft.com/office/officeart/2005/8/layout/vList6"/>
    <dgm:cxn modelId="{AE2500C1-6460-4822-9B04-711865F9643B}" type="presParOf" srcId="{94FA5FCF-E23C-4D68-BA33-D56E7F221201}" destId="{3A93758B-E2FB-46FC-BEE4-3FCCFF9D5D6C}" srcOrd="0" destOrd="0" presId="urn:microsoft.com/office/officeart/2005/8/layout/vList6"/>
    <dgm:cxn modelId="{C7A9082B-CB42-4996-BEAA-E89D95A050F9}" type="presParOf" srcId="{3A93758B-E2FB-46FC-BEE4-3FCCFF9D5D6C}" destId="{4184CA83-31EB-4549-B515-3804C4B60C31}" srcOrd="0" destOrd="0" presId="urn:microsoft.com/office/officeart/2005/8/layout/vList6"/>
    <dgm:cxn modelId="{15D9EF75-F695-4D7A-8892-282CD0906697}" type="presParOf" srcId="{3A93758B-E2FB-46FC-BEE4-3FCCFF9D5D6C}" destId="{7E546482-15D7-4800-9EFA-9D77B8885E77}" srcOrd="1" destOrd="0" presId="urn:microsoft.com/office/officeart/2005/8/layout/vList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F6447C5E-354B-4A4E-9058-742B1AA12D1A}" type="doc">
      <dgm:prSet loTypeId="urn:microsoft.com/office/officeart/2005/8/layout/hierarchy3" loCatId="list" qsTypeId="urn:microsoft.com/office/officeart/2005/8/quickstyle/3d2" qsCatId="3D" csTypeId="urn:microsoft.com/office/officeart/2005/8/colors/accent1_2" csCatId="accent1" phldr="1"/>
      <dgm:spPr/>
      <dgm:t>
        <a:bodyPr/>
        <a:lstStyle/>
        <a:p>
          <a:endParaRPr lang="de-DE"/>
        </a:p>
      </dgm:t>
    </dgm:pt>
    <dgm:pt modelId="{B2151042-CA22-4491-9CAC-1F1B4AFEFBF0}">
      <dgm:prSet phldrT="[Text]" custT="1"/>
      <dgm:spPr/>
      <dgm:t>
        <a:bodyPr/>
        <a:lstStyle/>
        <a:p>
          <a:pPr algn="l"/>
          <a:r>
            <a:rPr lang="de-DE" sz="1800" dirty="0" smtClean="0"/>
            <a:t>Ab 1820 Verwendung von ‚Morphologie‘ in:</a:t>
          </a:r>
          <a:endParaRPr lang="de-DE" sz="1800" dirty="0"/>
        </a:p>
      </dgm:t>
    </dgm:pt>
    <dgm:pt modelId="{FADA9B29-24E8-4FAC-BD69-D87DA60CA1D8}" type="parTrans" cxnId="{B0B45C07-7026-4C58-96A6-8B343BA3E5BB}">
      <dgm:prSet/>
      <dgm:spPr/>
      <dgm:t>
        <a:bodyPr/>
        <a:lstStyle/>
        <a:p>
          <a:endParaRPr lang="de-DE"/>
        </a:p>
      </dgm:t>
    </dgm:pt>
    <dgm:pt modelId="{6E51CD61-1D2A-4695-8AE0-C97537B444BC}" type="sibTrans" cxnId="{B0B45C07-7026-4C58-96A6-8B343BA3E5BB}">
      <dgm:prSet/>
      <dgm:spPr/>
      <dgm:t>
        <a:bodyPr/>
        <a:lstStyle/>
        <a:p>
          <a:endParaRPr lang="de-DE"/>
        </a:p>
      </dgm:t>
    </dgm:pt>
    <dgm:pt modelId="{5CF29D5D-6BA8-4662-A2DF-451CE0F95064}">
      <dgm:prSet phldrT="[Text]" custT="1"/>
      <dgm:spPr/>
      <dgm:t>
        <a:bodyPr/>
        <a:lstStyle/>
        <a:p>
          <a:r>
            <a:rPr lang="en-US" sz="2400" dirty="0" err="1" smtClean="0"/>
            <a:t>Botanik</a:t>
          </a:r>
          <a:r>
            <a:rPr lang="en-US" sz="2400" dirty="0" smtClean="0"/>
            <a:t> (1820-1825)</a:t>
          </a:r>
          <a:endParaRPr lang="de-DE" sz="2400" dirty="0"/>
        </a:p>
      </dgm:t>
    </dgm:pt>
    <dgm:pt modelId="{5D75BB2A-3F90-472D-93D9-5112A969A5F6}" type="parTrans" cxnId="{CD918673-480D-4999-A7F3-17E22B0B8C3F}">
      <dgm:prSet/>
      <dgm:spPr/>
      <dgm:t>
        <a:bodyPr/>
        <a:lstStyle/>
        <a:p>
          <a:endParaRPr lang="de-DE"/>
        </a:p>
      </dgm:t>
    </dgm:pt>
    <dgm:pt modelId="{CBB27F50-8A6F-4197-B687-9D8AA14E5553}" type="sibTrans" cxnId="{CD918673-480D-4999-A7F3-17E22B0B8C3F}">
      <dgm:prSet/>
      <dgm:spPr/>
      <dgm:t>
        <a:bodyPr/>
        <a:lstStyle/>
        <a:p>
          <a:endParaRPr lang="de-DE"/>
        </a:p>
      </dgm:t>
    </dgm:pt>
    <dgm:pt modelId="{7B20C309-BC67-4659-A225-3A1973016AC1}">
      <dgm:prSet phldrT="[Text]" custT="1"/>
      <dgm:spPr/>
      <dgm:t>
        <a:bodyPr/>
        <a:lstStyle/>
        <a:p>
          <a:r>
            <a:rPr lang="en-US" sz="2400" dirty="0" err="1" smtClean="0"/>
            <a:t>Zoologie</a:t>
          </a:r>
          <a:r>
            <a:rPr lang="en-US" sz="2400" dirty="0" smtClean="0"/>
            <a:t> (1822)</a:t>
          </a:r>
          <a:endParaRPr lang="de-DE" sz="2400" dirty="0"/>
        </a:p>
      </dgm:t>
    </dgm:pt>
    <dgm:pt modelId="{30435C54-7B81-482F-9BCD-E0A3F86C61BB}" type="parTrans" cxnId="{B4E3F41F-3CC7-4AA5-91BF-CF1C0DF0C812}">
      <dgm:prSet/>
      <dgm:spPr/>
      <dgm:t>
        <a:bodyPr/>
        <a:lstStyle/>
        <a:p>
          <a:endParaRPr lang="de-DE"/>
        </a:p>
      </dgm:t>
    </dgm:pt>
    <dgm:pt modelId="{3B3C75D6-DB82-4147-A095-749C16EA73A2}" type="sibTrans" cxnId="{B4E3F41F-3CC7-4AA5-91BF-CF1C0DF0C812}">
      <dgm:prSet/>
      <dgm:spPr/>
      <dgm:t>
        <a:bodyPr/>
        <a:lstStyle/>
        <a:p>
          <a:endParaRPr lang="de-DE"/>
        </a:p>
      </dgm:t>
    </dgm:pt>
    <dgm:pt modelId="{BC43D2A8-D36A-4FF8-ADEC-71C745D39056}">
      <dgm:prSet custT="1"/>
      <dgm:spPr/>
      <dgm:t>
        <a:bodyPr/>
        <a:lstStyle/>
        <a:p>
          <a:r>
            <a:rPr lang="en-US" sz="2400" dirty="0" err="1" smtClean="0"/>
            <a:t>Geologie</a:t>
          </a:r>
          <a:r>
            <a:rPr lang="en-US" sz="2400" dirty="0" smtClean="0"/>
            <a:t> (1821-1823) </a:t>
          </a:r>
        </a:p>
      </dgm:t>
    </dgm:pt>
    <dgm:pt modelId="{00E388B2-9755-47BE-810B-1249853D4399}" type="parTrans" cxnId="{66167F4C-223F-47AA-A539-2DC923A098EE}">
      <dgm:prSet/>
      <dgm:spPr/>
      <dgm:t>
        <a:bodyPr/>
        <a:lstStyle/>
        <a:p>
          <a:endParaRPr lang="de-DE"/>
        </a:p>
      </dgm:t>
    </dgm:pt>
    <dgm:pt modelId="{7B359252-26FD-408B-AB3A-1B1307B9E43E}" type="sibTrans" cxnId="{66167F4C-223F-47AA-A539-2DC923A098EE}">
      <dgm:prSet/>
      <dgm:spPr/>
      <dgm:t>
        <a:bodyPr/>
        <a:lstStyle/>
        <a:p>
          <a:endParaRPr lang="de-DE"/>
        </a:p>
      </dgm:t>
    </dgm:pt>
    <dgm:pt modelId="{DCD65698-77E9-489E-976D-1062A0A5F257}">
      <dgm:prSet custT="1"/>
      <dgm:spPr/>
      <dgm:t>
        <a:bodyPr/>
        <a:lstStyle/>
        <a:p>
          <a:r>
            <a:rPr lang="en-US" sz="2400" dirty="0" err="1" smtClean="0"/>
            <a:t>Medizin</a:t>
          </a:r>
          <a:r>
            <a:rPr lang="en-US" sz="2400" dirty="0" smtClean="0"/>
            <a:t> (1831)</a:t>
          </a:r>
          <a:endParaRPr lang="de-DE" sz="2400" dirty="0" smtClean="0"/>
        </a:p>
      </dgm:t>
    </dgm:pt>
    <dgm:pt modelId="{847E4CE6-5BB5-46B3-8916-4479A147006C}" type="parTrans" cxnId="{0F54576F-87C9-4679-8033-10B775403AAB}">
      <dgm:prSet/>
      <dgm:spPr/>
      <dgm:t>
        <a:bodyPr/>
        <a:lstStyle/>
        <a:p>
          <a:endParaRPr lang="de-DE"/>
        </a:p>
      </dgm:t>
    </dgm:pt>
    <dgm:pt modelId="{5CFEFD6B-683C-480A-819A-9CC5EFA31EBA}" type="sibTrans" cxnId="{0F54576F-87C9-4679-8033-10B775403AAB}">
      <dgm:prSet/>
      <dgm:spPr/>
      <dgm:t>
        <a:bodyPr/>
        <a:lstStyle/>
        <a:p>
          <a:endParaRPr lang="de-DE"/>
        </a:p>
      </dgm:t>
    </dgm:pt>
    <dgm:pt modelId="{DA9BE826-00BC-4C1D-B5DD-BBA775A4BA9F}" type="pres">
      <dgm:prSet presAssocID="{F6447C5E-354B-4A4E-9058-742B1AA12D1A}" presName="diagram" presStyleCnt="0">
        <dgm:presLayoutVars>
          <dgm:chPref val="1"/>
          <dgm:dir/>
          <dgm:animOne val="branch"/>
          <dgm:animLvl val="lvl"/>
          <dgm:resizeHandles/>
        </dgm:presLayoutVars>
      </dgm:prSet>
      <dgm:spPr/>
      <dgm:t>
        <a:bodyPr/>
        <a:lstStyle/>
        <a:p>
          <a:endParaRPr lang="de-DE"/>
        </a:p>
      </dgm:t>
    </dgm:pt>
    <dgm:pt modelId="{712B3DA6-4E1D-42C3-A6A9-C88C9EC529E7}" type="pres">
      <dgm:prSet presAssocID="{B2151042-CA22-4491-9CAC-1F1B4AFEFBF0}" presName="root" presStyleCnt="0"/>
      <dgm:spPr/>
      <dgm:t>
        <a:bodyPr/>
        <a:lstStyle/>
        <a:p>
          <a:endParaRPr lang="de-DE"/>
        </a:p>
      </dgm:t>
    </dgm:pt>
    <dgm:pt modelId="{6D721198-CE75-48C4-9DB9-647DEA41567A}" type="pres">
      <dgm:prSet presAssocID="{B2151042-CA22-4491-9CAC-1F1B4AFEFBF0}" presName="rootComposite" presStyleCnt="0"/>
      <dgm:spPr/>
      <dgm:t>
        <a:bodyPr/>
        <a:lstStyle/>
        <a:p>
          <a:endParaRPr lang="de-DE"/>
        </a:p>
      </dgm:t>
    </dgm:pt>
    <dgm:pt modelId="{7C7B98A9-5A35-4893-BDC5-60AA1CE7DB44}" type="pres">
      <dgm:prSet presAssocID="{B2151042-CA22-4491-9CAC-1F1B4AFEFBF0}" presName="rootText" presStyleLbl="node1" presStyleIdx="0" presStyleCnt="1" custScaleX="191565" custScaleY="57885" custLinFactNeighborX="-3029" custLinFactNeighborY="1308"/>
      <dgm:spPr/>
      <dgm:t>
        <a:bodyPr/>
        <a:lstStyle/>
        <a:p>
          <a:endParaRPr lang="de-DE"/>
        </a:p>
      </dgm:t>
    </dgm:pt>
    <dgm:pt modelId="{4DC8BD10-E5CE-4A53-AB6B-476C7F9EB363}" type="pres">
      <dgm:prSet presAssocID="{B2151042-CA22-4491-9CAC-1F1B4AFEFBF0}" presName="rootConnector" presStyleLbl="node1" presStyleIdx="0" presStyleCnt="1"/>
      <dgm:spPr/>
      <dgm:t>
        <a:bodyPr/>
        <a:lstStyle/>
        <a:p>
          <a:endParaRPr lang="de-DE"/>
        </a:p>
      </dgm:t>
    </dgm:pt>
    <dgm:pt modelId="{35B8C26F-B146-4866-952C-78CAB60024D2}" type="pres">
      <dgm:prSet presAssocID="{B2151042-CA22-4491-9CAC-1F1B4AFEFBF0}" presName="childShape" presStyleCnt="0"/>
      <dgm:spPr/>
      <dgm:t>
        <a:bodyPr/>
        <a:lstStyle/>
        <a:p>
          <a:endParaRPr lang="de-DE"/>
        </a:p>
      </dgm:t>
    </dgm:pt>
    <dgm:pt modelId="{38C70204-E0BC-4CCD-8E80-BAE8D2547083}" type="pres">
      <dgm:prSet presAssocID="{5D75BB2A-3F90-472D-93D9-5112A969A5F6}" presName="Name13" presStyleLbl="parChTrans1D2" presStyleIdx="0" presStyleCnt="4"/>
      <dgm:spPr/>
      <dgm:t>
        <a:bodyPr/>
        <a:lstStyle/>
        <a:p>
          <a:endParaRPr lang="de-DE"/>
        </a:p>
      </dgm:t>
    </dgm:pt>
    <dgm:pt modelId="{3C875B61-7303-4858-A1D9-060A5F69E524}" type="pres">
      <dgm:prSet presAssocID="{5CF29D5D-6BA8-4662-A2DF-451CE0F95064}" presName="childText" presStyleLbl="bgAcc1" presStyleIdx="0" presStyleCnt="4" custScaleX="170149" custScaleY="61133" custLinFactNeighborX="190" custLinFactNeighborY="-7789">
        <dgm:presLayoutVars>
          <dgm:bulletEnabled val="1"/>
        </dgm:presLayoutVars>
      </dgm:prSet>
      <dgm:spPr/>
      <dgm:t>
        <a:bodyPr/>
        <a:lstStyle/>
        <a:p>
          <a:endParaRPr lang="de-DE"/>
        </a:p>
      </dgm:t>
    </dgm:pt>
    <dgm:pt modelId="{8511B013-F9E2-4B90-A82D-34ACC5BA696B}" type="pres">
      <dgm:prSet presAssocID="{30435C54-7B81-482F-9BCD-E0A3F86C61BB}" presName="Name13" presStyleLbl="parChTrans1D2" presStyleIdx="1" presStyleCnt="4"/>
      <dgm:spPr/>
      <dgm:t>
        <a:bodyPr/>
        <a:lstStyle/>
        <a:p>
          <a:endParaRPr lang="de-DE"/>
        </a:p>
      </dgm:t>
    </dgm:pt>
    <dgm:pt modelId="{49C778F4-1812-422E-B295-5F697D8AEBEC}" type="pres">
      <dgm:prSet presAssocID="{7B20C309-BC67-4659-A225-3A1973016AC1}" presName="childText" presStyleLbl="bgAcc1" presStyleIdx="1" presStyleCnt="4" custScaleX="162966" custScaleY="50669" custLinFactNeighborX="3812" custLinFactNeighborY="68568">
        <dgm:presLayoutVars>
          <dgm:bulletEnabled val="1"/>
        </dgm:presLayoutVars>
      </dgm:prSet>
      <dgm:spPr/>
      <dgm:t>
        <a:bodyPr/>
        <a:lstStyle/>
        <a:p>
          <a:endParaRPr lang="de-DE"/>
        </a:p>
      </dgm:t>
    </dgm:pt>
    <dgm:pt modelId="{9A91F5F7-17AB-495F-87AE-9670BD2875DE}" type="pres">
      <dgm:prSet presAssocID="{00E388B2-9755-47BE-810B-1249853D4399}" presName="Name13" presStyleLbl="parChTrans1D2" presStyleIdx="2" presStyleCnt="4"/>
      <dgm:spPr/>
      <dgm:t>
        <a:bodyPr/>
        <a:lstStyle/>
        <a:p>
          <a:endParaRPr lang="de-DE"/>
        </a:p>
      </dgm:t>
    </dgm:pt>
    <dgm:pt modelId="{06F3DC23-933D-4D38-B476-03207D082F4B}" type="pres">
      <dgm:prSet presAssocID="{BC43D2A8-D36A-4FF8-ADEC-71C745D39056}" presName="childText" presStyleLbl="bgAcc1" presStyleIdx="2" presStyleCnt="4" custScaleX="169039" custScaleY="58178" custLinFactNeighborX="190" custLinFactNeighborY="-88233">
        <dgm:presLayoutVars>
          <dgm:bulletEnabled val="1"/>
        </dgm:presLayoutVars>
      </dgm:prSet>
      <dgm:spPr/>
      <dgm:t>
        <a:bodyPr/>
        <a:lstStyle/>
        <a:p>
          <a:endParaRPr lang="de-DE"/>
        </a:p>
      </dgm:t>
    </dgm:pt>
    <dgm:pt modelId="{55DCACA2-4819-49D8-92DA-865B58BD1EA0}" type="pres">
      <dgm:prSet presAssocID="{847E4CE6-5BB5-46B3-8916-4479A147006C}" presName="Name13" presStyleLbl="parChTrans1D2" presStyleIdx="3" presStyleCnt="4"/>
      <dgm:spPr/>
      <dgm:t>
        <a:bodyPr/>
        <a:lstStyle/>
        <a:p>
          <a:endParaRPr lang="de-DE"/>
        </a:p>
      </dgm:t>
    </dgm:pt>
    <dgm:pt modelId="{21C9EA12-7CD8-48C5-932F-606C4EB74620}" type="pres">
      <dgm:prSet presAssocID="{DCD65698-77E9-489E-976D-1062A0A5F257}" presName="childText" presStyleLbl="bgAcc1" presStyleIdx="3" presStyleCnt="4" custScaleX="162405" custScaleY="49105" custLinFactNeighborX="3267" custLinFactNeighborY="-14077">
        <dgm:presLayoutVars>
          <dgm:bulletEnabled val="1"/>
        </dgm:presLayoutVars>
      </dgm:prSet>
      <dgm:spPr/>
      <dgm:t>
        <a:bodyPr/>
        <a:lstStyle/>
        <a:p>
          <a:endParaRPr lang="de-DE"/>
        </a:p>
      </dgm:t>
    </dgm:pt>
  </dgm:ptLst>
  <dgm:cxnLst>
    <dgm:cxn modelId="{B4E3F41F-3CC7-4AA5-91BF-CF1C0DF0C812}" srcId="{B2151042-CA22-4491-9CAC-1F1B4AFEFBF0}" destId="{7B20C309-BC67-4659-A225-3A1973016AC1}" srcOrd="1" destOrd="0" parTransId="{30435C54-7B81-482F-9BCD-E0A3F86C61BB}" sibTransId="{3B3C75D6-DB82-4147-A095-749C16EA73A2}"/>
    <dgm:cxn modelId="{98400315-E715-4325-85F7-05163A8EE95E}" type="presOf" srcId="{B2151042-CA22-4491-9CAC-1F1B4AFEFBF0}" destId="{4DC8BD10-E5CE-4A53-AB6B-476C7F9EB363}" srcOrd="1" destOrd="0" presId="urn:microsoft.com/office/officeart/2005/8/layout/hierarchy3"/>
    <dgm:cxn modelId="{BB27F9F9-061C-4995-8728-3F11A37E9EC6}" type="presOf" srcId="{B2151042-CA22-4491-9CAC-1F1B4AFEFBF0}" destId="{7C7B98A9-5A35-4893-BDC5-60AA1CE7DB44}" srcOrd="0" destOrd="0" presId="urn:microsoft.com/office/officeart/2005/8/layout/hierarchy3"/>
    <dgm:cxn modelId="{841A1AC6-25D6-47CA-A416-5BFB9524A305}" type="presOf" srcId="{BC43D2A8-D36A-4FF8-ADEC-71C745D39056}" destId="{06F3DC23-933D-4D38-B476-03207D082F4B}" srcOrd="0" destOrd="0" presId="urn:microsoft.com/office/officeart/2005/8/layout/hierarchy3"/>
    <dgm:cxn modelId="{02B00BFB-01A8-472B-940C-CA7BD7AFBDCA}" type="presOf" srcId="{00E388B2-9755-47BE-810B-1249853D4399}" destId="{9A91F5F7-17AB-495F-87AE-9670BD2875DE}" srcOrd="0" destOrd="0" presId="urn:microsoft.com/office/officeart/2005/8/layout/hierarchy3"/>
    <dgm:cxn modelId="{9ACCA74D-8B87-417C-AA40-CFE68CA0BC0C}" type="presOf" srcId="{30435C54-7B81-482F-9BCD-E0A3F86C61BB}" destId="{8511B013-F9E2-4B90-A82D-34ACC5BA696B}" srcOrd="0" destOrd="0" presId="urn:microsoft.com/office/officeart/2005/8/layout/hierarchy3"/>
    <dgm:cxn modelId="{BCBD547A-67A1-4CA8-8A3A-8B218E2A9FB5}" type="presOf" srcId="{F6447C5E-354B-4A4E-9058-742B1AA12D1A}" destId="{DA9BE826-00BC-4C1D-B5DD-BBA775A4BA9F}" srcOrd="0" destOrd="0" presId="urn:microsoft.com/office/officeart/2005/8/layout/hierarchy3"/>
    <dgm:cxn modelId="{0F54576F-87C9-4679-8033-10B775403AAB}" srcId="{B2151042-CA22-4491-9CAC-1F1B4AFEFBF0}" destId="{DCD65698-77E9-489E-976D-1062A0A5F257}" srcOrd="3" destOrd="0" parTransId="{847E4CE6-5BB5-46B3-8916-4479A147006C}" sibTransId="{5CFEFD6B-683C-480A-819A-9CC5EFA31EBA}"/>
    <dgm:cxn modelId="{135AB101-1255-4C77-B573-B8E0ADBE20AD}" type="presOf" srcId="{5CF29D5D-6BA8-4662-A2DF-451CE0F95064}" destId="{3C875B61-7303-4858-A1D9-060A5F69E524}" srcOrd="0" destOrd="0" presId="urn:microsoft.com/office/officeart/2005/8/layout/hierarchy3"/>
    <dgm:cxn modelId="{E66F08C4-DE59-4F73-A5A2-CCCE0CF682D0}" type="presOf" srcId="{7B20C309-BC67-4659-A225-3A1973016AC1}" destId="{49C778F4-1812-422E-B295-5F697D8AEBEC}" srcOrd="0" destOrd="0" presId="urn:microsoft.com/office/officeart/2005/8/layout/hierarchy3"/>
    <dgm:cxn modelId="{FAA49ADF-923C-434D-A1C8-8B94C595F151}" type="presOf" srcId="{847E4CE6-5BB5-46B3-8916-4479A147006C}" destId="{55DCACA2-4819-49D8-92DA-865B58BD1EA0}" srcOrd="0" destOrd="0" presId="urn:microsoft.com/office/officeart/2005/8/layout/hierarchy3"/>
    <dgm:cxn modelId="{CD918673-480D-4999-A7F3-17E22B0B8C3F}" srcId="{B2151042-CA22-4491-9CAC-1F1B4AFEFBF0}" destId="{5CF29D5D-6BA8-4662-A2DF-451CE0F95064}" srcOrd="0" destOrd="0" parTransId="{5D75BB2A-3F90-472D-93D9-5112A969A5F6}" sibTransId="{CBB27F50-8A6F-4197-B687-9D8AA14E5553}"/>
    <dgm:cxn modelId="{B0B45C07-7026-4C58-96A6-8B343BA3E5BB}" srcId="{F6447C5E-354B-4A4E-9058-742B1AA12D1A}" destId="{B2151042-CA22-4491-9CAC-1F1B4AFEFBF0}" srcOrd="0" destOrd="0" parTransId="{FADA9B29-24E8-4FAC-BD69-D87DA60CA1D8}" sibTransId="{6E51CD61-1D2A-4695-8AE0-C97537B444BC}"/>
    <dgm:cxn modelId="{D0C363AF-EF8F-486D-99C8-560C053E9031}" type="presOf" srcId="{5D75BB2A-3F90-472D-93D9-5112A969A5F6}" destId="{38C70204-E0BC-4CCD-8E80-BAE8D2547083}" srcOrd="0" destOrd="0" presId="urn:microsoft.com/office/officeart/2005/8/layout/hierarchy3"/>
    <dgm:cxn modelId="{66167F4C-223F-47AA-A539-2DC923A098EE}" srcId="{B2151042-CA22-4491-9CAC-1F1B4AFEFBF0}" destId="{BC43D2A8-D36A-4FF8-ADEC-71C745D39056}" srcOrd="2" destOrd="0" parTransId="{00E388B2-9755-47BE-810B-1249853D4399}" sibTransId="{7B359252-26FD-408B-AB3A-1B1307B9E43E}"/>
    <dgm:cxn modelId="{EB1BAC07-D533-4744-BFBB-9EFBCF8F3A88}" type="presOf" srcId="{DCD65698-77E9-489E-976D-1062A0A5F257}" destId="{21C9EA12-7CD8-48C5-932F-606C4EB74620}" srcOrd="0" destOrd="0" presId="urn:microsoft.com/office/officeart/2005/8/layout/hierarchy3"/>
    <dgm:cxn modelId="{5333DDF8-69A6-43EF-8C16-074C8274B2EE}" type="presParOf" srcId="{DA9BE826-00BC-4C1D-B5DD-BBA775A4BA9F}" destId="{712B3DA6-4E1D-42C3-A6A9-C88C9EC529E7}" srcOrd="0" destOrd="0" presId="urn:microsoft.com/office/officeart/2005/8/layout/hierarchy3"/>
    <dgm:cxn modelId="{64E0FDD4-696E-4E31-B19A-23920C0C0ECC}" type="presParOf" srcId="{712B3DA6-4E1D-42C3-A6A9-C88C9EC529E7}" destId="{6D721198-CE75-48C4-9DB9-647DEA41567A}" srcOrd="0" destOrd="0" presId="urn:microsoft.com/office/officeart/2005/8/layout/hierarchy3"/>
    <dgm:cxn modelId="{9288B0C7-A04E-433F-B7E2-D10D28697A86}" type="presParOf" srcId="{6D721198-CE75-48C4-9DB9-647DEA41567A}" destId="{7C7B98A9-5A35-4893-BDC5-60AA1CE7DB44}" srcOrd="0" destOrd="0" presId="urn:microsoft.com/office/officeart/2005/8/layout/hierarchy3"/>
    <dgm:cxn modelId="{873E843C-B2F6-4049-9D65-F773BEE6E44A}" type="presParOf" srcId="{6D721198-CE75-48C4-9DB9-647DEA41567A}" destId="{4DC8BD10-E5CE-4A53-AB6B-476C7F9EB363}" srcOrd="1" destOrd="0" presId="urn:microsoft.com/office/officeart/2005/8/layout/hierarchy3"/>
    <dgm:cxn modelId="{F7BA7364-7551-44A2-B28F-5514CF3EF237}" type="presParOf" srcId="{712B3DA6-4E1D-42C3-A6A9-C88C9EC529E7}" destId="{35B8C26F-B146-4866-952C-78CAB60024D2}" srcOrd="1" destOrd="0" presId="urn:microsoft.com/office/officeart/2005/8/layout/hierarchy3"/>
    <dgm:cxn modelId="{4DEED2F1-F07B-4683-B899-7C9DCA081362}" type="presParOf" srcId="{35B8C26F-B146-4866-952C-78CAB60024D2}" destId="{38C70204-E0BC-4CCD-8E80-BAE8D2547083}" srcOrd="0" destOrd="0" presId="urn:microsoft.com/office/officeart/2005/8/layout/hierarchy3"/>
    <dgm:cxn modelId="{792367A8-5C4F-4A8C-ADBC-D34B9500F029}" type="presParOf" srcId="{35B8C26F-B146-4866-952C-78CAB60024D2}" destId="{3C875B61-7303-4858-A1D9-060A5F69E524}" srcOrd="1" destOrd="0" presId="urn:microsoft.com/office/officeart/2005/8/layout/hierarchy3"/>
    <dgm:cxn modelId="{BDF4007C-8C39-4783-BBB8-922FFBE037DE}" type="presParOf" srcId="{35B8C26F-B146-4866-952C-78CAB60024D2}" destId="{8511B013-F9E2-4B90-A82D-34ACC5BA696B}" srcOrd="2" destOrd="0" presId="urn:microsoft.com/office/officeart/2005/8/layout/hierarchy3"/>
    <dgm:cxn modelId="{254E8F4F-09E2-4D3B-9222-94C63E26B447}" type="presParOf" srcId="{35B8C26F-B146-4866-952C-78CAB60024D2}" destId="{49C778F4-1812-422E-B295-5F697D8AEBEC}" srcOrd="3" destOrd="0" presId="urn:microsoft.com/office/officeart/2005/8/layout/hierarchy3"/>
    <dgm:cxn modelId="{D46FFAEB-683F-4639-94E4-E72CB16AD900}" type="presParOf" srcId="{35B8C26F-B146-4866-952C-78CAB60024D2}" destId="{9A91F5F7-17AB-495F-87AE-9670BD2875DE}" srcOrd="4" destOrd="0" presId="urn:microsoft.com/office/officeart/2005/8/layout/hierarchy3"/>
    <dgm:cxn modelId="{DE2B3115-B79E-402B-A75C-979D3A3991EB}" type="presParOf" srcId="{35B8C26F-B146-4866-952C-78CAB60024D2}" destId="{06F3DC23-933D-4D38-B476-03207D082F4B}" srcOrd="5" destOrd="0" presId="urn:microsoft.com/office/officeart/2005/8/layout/hierarchy3"/>
    <dgm:cxn modelId="{97DD7BED-A9D0-4174-9E2F-19AF307F87CA}" type="presParOf" srcId="{35B8C26F-B146-4866-952C-78CAB60024D2}" destId="{55DCACA2-4819-49D8-92DA-865B58BD1EA0}" srcOrd="6" destOrd="0" presId="urn:microsoft.com/office/officeart/2005/8/layout/hierarchy3"/>
    <dgm:cxn modelId="{0CF144B8-6391-447C-8150-3C9D0FC2129D}" type="presParOf" srcId="{35B8C26F-B146-4866-952C-78CAB60024D2}" destId="{21C9EA12-7CD8-48C5-932F-606C4EB74620}" srcOrd="7" destOrd="0" presId="urn:microsoft.com/office/officeart/2005/8/layout/hierarchy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95E03F16-4A7A-4351-B836-A1B91FBEB4D8}" type="doc">
      <dgm:prSet loTypeId="urn:microsoft.com/office/officeart/2005/8/layout/hierarchy1" loCatId="hierarchy" qsTypeId="urn:microsoft.com/office/officeart/2005/8/quickstyle/3d2" qsCatId="3D" csTypeId="urn:microsoft.com/office/officeart/2005/8/colors/accent1_2" csCatId="accent1" phldr="1"/>
      <dgm:spPr/>
      <dgm:t>
        <a:bodyPr/>
        <a:lstStyle/>
        <a:p>
          <a:endParaRPr lang="de-DE"/>
        </a:p>
      </dgm:t>
    </dgm:pt>
    <dgm:pt modelId="{20E38ADC-EB5F-4136-A3AB-16171250B26E}">
      <dgm:prSet phldrT="[Text]" custT="1"/>
      <dgm:spPr/>
      <dgm:t>
        <a:bodyPr/>
        <a:lstStyle/>
        <a:p>
          <a:r>
            <a:rPr lang="de-DE" sz="2800" dirty="0" smtClean="0"/>
            <a:t>Mensch-</a:t>
          </a:r>
          <a:r>
            <a:rPr lang="de-DE" sz="2800" b="1" dirty="0" smtClean="0"/>
            <a:t>*Menge(?)</a:t>
          </a:r>
          <a:r>
            <a:rPr lang="de-DE" sz="2800" dirty="0" smtClean="0"/>
            <a:t>-GEN</a:t>
          </a:r>
          <a:endParaRPr lang="de-DE" sz="2800" dirty="0"/>
        </a:p>
      </dgm:t>
    </dgm:pt>
    <dgm:pt modelId="{BFF75EB0-6CDE-4B72-8B90-75FDCA2D4464}" type="parTrans" cxnId="{441FD68C-0D56-48F2-81F4-5A71C8F8A1EF}">
      <dgm:prSet/>
      <dgm:spPr/>
      <dgm:t>
        <a:bodyPr/>
        <a:lstStyle/>
        <a:p>
          <a:endParaRPr lang="de-DE"/>
        </a:p>
      </dgm:t>
    </dgm:pt>
    <dgm:pt modelId="{4E843DB2-8087-4D8B-B311-AFDEA4D182C9}" type="sibTrans" cxnId="{441FD68C-0D56-48F2-81F4-5A71C8F8A1EF}">
      <dgm:prSet/>
      <dgm:spPr/>
      <dgm:t>
        <a:bodyPr/>
        <a:lstStyle/>
        <a:p>
          <a:endParaRPr lang="de-DE"/>
        </a:p>
      </dgm:t>
    </dgm:pt>
    <dgm:pt modelId="{2CFD11A9-8F2D-4072-B66A-12F5439BC940}" type="pres">
      <dgm:prSet presAssocID="{95E03F16-4A7A-4351-B836-A1B91FBEB4D8}" presName="hierChild1" presStyleCnt="0">
        <dgm:presLayoutVars>
          <dgm:chPref val="1"/>
          <dgm:dir/>
          <dgm:animOne val="branch"/>
          <dgm:animLvl val="lvl"/>
          <dgm:resizeHandles/>
        </dgm:presLayoutVars>
      </dgm:prSet>
      <dgm:spPr/>
      <dgm:t>
        <a:bodyPr/>
        <a:lstStyle/>
        <a:p>
          <a:endParaRPr lang="de-DE"/>
        </a:p>
      </dgm:t>
    </dgm:pt>
    <dgm:pt modelId="{DB8F9059-10EA-4F97-924F-6D50901CA688}" type="pres">
      <dgm:prSet presAssocID="{20E38ADC-EB5F-4136-A3AB-16171250B26E}" presName="hierRoot1" presStyleCnt="0"/>
      <dgm:spPr/>
    </dgm:pt>
    <dgm:pt modelId="{A76DB9EF-D92F-4B4E-8CA2-DDF2C6898CD3}" type="pres">
      <dgm:prSet presAssocID="{20E38ADC-EB5F-4136-A3AB-16171250B26E}" presName="composite" presStyleCnt="0"/>
      <dgm:spPr/>
    </dgm:pt>
    <dgm:pt modelId="{80B78E27-E7DB-4A1E-A3B0-1823946C9592}" type="pres">
      <dgm:prSet presAssocID="{20E38ADC-EB5F-4136-A3AB-16171250B26E}" presName="background" presStyleLbl="node0" presStyleIdx="0" presStyleCnt="1"/>
      <dgm:spPr/>
    </dgm:pt>
    <dgm:pt modelId="{121F3AED-569D-40D8-BAE0-F332BE67C361}" type="pres">
      <dgm:prSet presAssocID="{20E38ADC-EB5F-4136-A3AB-16171250B26E}" presName="text" presStyleLbl="fgAcc0" presStyleIdx="0" presStyleCnt="1" custScaleX="249855" custLinFactNeighborX="15994">
        <dgm:presLayoutVars>
          <dgm:chPref val="3"/>
        </dgm:presLayoutVars>
      </dgm:prSet>
      <dgm:spPr/>
      <dgm:t>
        <a:bodyPr/>
        <a:lstStyle/>
        <a:p>
          <a:endParaRPr lang="de-DE"/>
        </a:p>
      </dgm:t>
    </dgm:pt>
    <dgm:pt modelId="{011B2A98-0D46-446B-B914-61A3ABB83CB6}" type="pres">
      <dgm:prSet presAssocID="{20E38ADC-EB5F-4136-A3AB-16171250B26E}" presName="hierChild2" presStyleCnt="0"/>
      <dgm:spPr/>
    </dgm:pt>
  </dgm:ptLst>
  <dgm:cxnLst>
    <dgm:cxn modelId="{25A064B0-E9EB-4C96-A09B-ABD5D771C87A}" type="presOf" srcId="{95E03F16-4A7A-4351-B836-A1B91FBEB4D8}" destId="{2CFD11A9-8F2D-4072-B66A-12F5439BC940}" srcOrd="0" destOrd="0" presId="urn:microsoft.com/office/officeart/2005/8/layout/hierarchy1"/>
    <dgm:cxn modelId="{0595704A-0ECC-4DF9-BD54-82420B742D2D}" type="presOf" srcId="{20E38ADC-EB5F-4136-A3AB-16171250B26E}" destId="{121F3AED-569D-40D8-BAE0-F332BE67C361}" srcOrd="0" destOrd="0" presId="urn:microsoft.com/office/officeart/2005/8/layout/hierarchy1"/>
    <dgm:cxn modelId="{441FD68C-0D56-48F2-81F4-5A71C8F8A1EF}" srcId="{95E03F16-4A7A-4351-B836-A1B91FBEB4D8}" destId="{20E38ADC-EB5F-4136-A3AB-16171250B26E}" srcOrd="0" destOrd="0" parTransId="{BFF75EB0-6CDE-4B72-8B90-75FDCA2D4464}" sibTransId="{4E843DB2-8087-4D8B-B311-AFDEA4D182C9}"/>
    <dgm:cxn modelId="{2291F000-AE59-4377-8185-5C8BD5269D94}" type="presParOf" srcId="{2CFD11A9-8F2D-4072-B66A-12F5439BC940}" destId="{DB8F9059-10EA-4F97-924F-6D50901CA688}" srcOrd="0" destOrd="0" presId="urn:microsoft.com/office/officeart/2005/8/layout/hierarchy1"/>
    <dgm:cxn modelId="{AC2E5E9F-22E1-44E7-8804-F8099A78639C}" type="presParOf" srcId="{DB8F9059-10EA-4F97-924F-6D50901CA688}" destId="{A76DB9EF-D92F-4B4E-8CA2-DDF2C6898CD3}" srcOrd="0" destOrd="0" presId="urn:microsoft.com/office/officeart/2005/8/layout/hierarchy1"/>
    <dgm:cxn modelId="{323D7D10-F86E-4EAC-85B3-CC445643FD5F}" type="presParOf" srcId="{A76DB9EF-D92F-4B4E-8CA2-DDF2C6898CD3}" destId="{80B78E27-E7DB-4A1E-A3B0-1823946C9592}" srcOrd="0" destOrd="0" presId="urn:microsoft.com/office/officeart/2005/8/layout/hierarchy1"/>
    <dgm:cxn modelId="{0E421A19-8D2E-4983-8FB4-B0DC22B77272}" type="presParOf" srcId="{A76DB9EF-D92F-4B4E-8CA2-DDF2C6898CD3}" destId="{121F3AED-569D-40D8-BAE0-F332BE67C361}" srcOrd="1" destOrd="0" presId="urn:microsoft.com/office/officeart/2005/8/layout/hierarchy1"/>
    <dgm:cxn modelId="{A68C0A6F-25F1-4A23-AF03-521BFAC272C7}" type="presParOf" srcId="{DB8F9059-10EA-4F97-924F-6D50901CA688}" destId="{011B2A98-0D46-446B-B914-61A3ABB83CB6}" srcOrd="1" destOrd="0" presId="urn:microsoft.com/office/officeart/2005/8/layout/hierarchy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8AE2DA73-B5AD-42AE-A6D8-917CAF5DA763}" type="doc">
      <dgm:prSet loTypeId="urn:microsoft.com/office/officeart/2005/8/layout/default#1" loCatId="list" qsTypeId="urn:microsoft.com/office/officeart/2005/8/quickstyle/3d2" qsCatId="3D" csTypeId="urn:microsoft.com/office/officeart/2005/8/colors/accent1_2" csCatId="accent1" phldr="1"/>
      <dgm:spPr/>
      <dgm:t>
        <a:bodyPr/>
        <a:lstStyle/>
        <a:p>
          <a:endParaRPr lang="de-DE"/>
        </a:p>
      </dgm:t>
    </dgm:pt>
    <dgm:pt modelId="{347E867D-9062-4961-B758-02A81AA9558D}">
      <dgm:prSet phldrT="[Text]"/>
      <dgm:spPr/>
      <dgm:t>
        <a:bodyPr/>
        <a:lstStyle/>
        <a:p>
          <a:r>
            <a:rPr lang="de-DE" dirty="0" smtClean="0"/>
            <a:t>Derivation (&lt; Komposition)</a:t>
          </a:r>
          <a:endParaRPr lang="de-DE" dirty="0"/>
        </a:p>
      </dgm:t>
    </dgm:pt>
    <dgm:pt modelId="{D19485D5-793E-42BF-94A0-70D4A9249F55}" type="parTrans" cxnId="{4DDBFBDB-A619-4190-BDDF-C390B6EC6945}">
      <dgm:prSet/>
      <dgm:spPr/>
      <dgm:t>
        <a:bodyPr/>
        <a:lstStyle/>
        <a:p>
          <a:endParaRPr lang="de-DE"/>
        </a:p>
      </dgm:t>
    </dgm:pt>
    <dgm:pt modelId="{4295C075-A920-4209-912A-C87E8992DD9C}" type="sibTrans" cxnId="{4DDBFBDB-A619-4190-BDDF-C390B6EC6945}">
      <dgm:prSet/>
      <dgm:spPr/>
      <dgm:t>
        <a:bodyPr/>
        <a:lstStyle/>
        <a:p>
          <a:endParaRPr lang="de-DE"/>
        </a:p>
      </dgm:t>
    </dgm:pt>
    <dgm:pt modelId="{2FF52FBC-15BF-4F02-8E5B-4C74FA015BAA}">
      <dgm:prSet phldrT="[Text]"/>
      <dgm:spPr/>
      <dgm:t>
        <a:bodyPr/>
        <a:lstStyle/>
        <a:p>
          <a:r>
            <a:rPr lang="de-DE" dirty="0" smtClean="0"/>
            <a:t>Flexion</a:t>
          </a:r>
          <a:endParaRPr lang="de-DE" dirty="0"/>
        </a:p>
      </dgm:t>
    </dgm:pt>
    <dgm:pt modelId="{FAFF4594-FD0D-4290-92D8-C664FD01A19D}" type="parTrans" cxnId="{CBC0BA09-765C-4966-B982-DA2394E990CD}">
      <dgm:prSet/>
      <dgm:spPr/>
      <dgm:t>
        <a:bodyPr/>
        <a:lstStyle/>
        <a:p>
          <a:endParaRPr lang="de-DE"/>
        </a:p>
      </dgm:t>
    </dgm:pt>
    <dgm:pt modelId="{D13E464B-79DC-4C6C-98D1-924E0EA5BED8}" type="sibTrans" cxnId="{CBC0BA09-765C-4966-B982-DA2394E990CD}">
      <dgm:prSet/>
      <dgm:spPr/>
      <dgm:t>
        <a:bodyPr/>
        <a:lstStyle/>
        <a:p>
          <a:endParaRPr lang="de-DE"/>
        </a:p>
      </dgm:t>
    </dgm:pt>
    <dgm:pt modelId="{A3B4550B-1609-4B86-AB7D-2B3CA2E37537}" type="pres">
      <dgm:prSet presAssocID="{8AE2DA73-B5AD-42AE-A6D8-917CAF5DA763}" presName="diagram" presStyleCnt="0">
        <dgm:presLayoutVars>
          <dgm:dir/>
          <dgm:resizeHandles val="exact"/>
        </dgm:presLayoutVars>
      </dgm:prSet>
      <dgm:spPr/>
      <dgm:t>
        <a:bodyPr/>
        <a:lstStyle/>
        <a:p>
          <a:endParaRPr lang="de-DE"/>
        </a:p>
      </dgm:t>
    </dgm:pt>
    <dgm:pt modelId="{249493D9-E822-4FF3-A4C0-BB5F9305B4EE}" type="pres">
      <dgm:prSet presAssocID="{347E867D-9062-4961-B758-02A81AA9558D}" presName="node" presStyleLbl="node1" presStyleIdx="0" presStyleCnt="2" custScaleX="272857">
        <dgm:presLayoutVars>
          <dgm:bulletEnabled val="1"/>
        </dgm:presLayoutVars>
      </dgm:prSet>
      <dgm:spPr/>
      <dgm:t>
        <a:bodyPr/>
        <a:lstStyle/>
        <a:p>
          <a:endParaRPr lang="de-DE"/>
        </a:p>
      </dgm:t>
    </dgm:pt>
    <dgm:pt modelId="{51DF5894-7EE8-48D0-8CA6-6E6D50D20915}" type="pres">
      <dgm:prSet presAssocID="{4295C075-A920-4209-912A-C87E8992DD9C}" presName="sibTrans" presStyleCnt="0"/>
      <dgm:spPr/>
    </dgm:pt>
    <dgm:pt modelId="{677EA3CB-A6AF-4A9E-8B59-D952F0108F41}" type="pres">
      <dgm:prSet presAssocID="{2FF52FBC-15BF-4F02-8E5B-4C74FA015BAA}" presName="node" presStyleLbl="node1" presStyleIdx="1" presStyleCnt="2" custLinFactNeighborX="33627">
        <dgm:presLayoutVars>
          <dgm:bulletEnabled val="1"/>
        </dgm:presLayoutVars>
      </dgm:prSet>
      <dgm:spPr/>
      <dgm:t>
        <a:bodyPr/>
        <a:lstStyle/>
        <a:p>
          <a:endParaRPr lang="de-DE"/>
        </a:p>
      </dgm:t>
    </dgm:pt>
  </dgm:ptLst>
  <dgm:cxnLst>
    <dgm:cxn modelId="{39C263D1-C6BE-4521-AC0C-056F988F4361}" type="presOf" srcId="{347E867D-9062-4961-B758-02A81AA9558D}" destId="{249493D9-E822-4FF3-A4C0-BB5F9305B4EE}" srcOrd="0" destOrd="0" presId="urn:microsoft.com/office/officeart/2005/8/layout/default#1"/>
    <dgm:cxn modelId="{4DDBFBDB-A619-4190-BDDF-C390B6EC6945}" srcId="{8AE2DA73-B5AD-42AE-A6D8-917CAF5DA763}" destId="{347E867D-9062-4961-B758-02A81AA9558D}" srcOrd="0" destOrd="0" parTransId="{D19485D5-793E-42BF-94A0-70D4A9249F55}" sibTransId="{4295C075-A920-4209-912A-C87E8992DD9C}"/>
    <dgm:cxn modelId="{4277B787-A837-45C2-8A65-58A0AACDEF3B}" type="presOf" srcId="{2FF52FBC-15BF-4F02-8E5B-4C74FA015BAA}" destId="{677EA3CB-A6AF-4A9E-8B59-D952F0108F41}" srcOrd="0" destOrd="0" presId="urn:microsoft.com/office/officeart/2005/8/layout/default#1"/>
    <dgm:cxn modelId="{CBC0BA09-765C-4966-B982-DA2394E990CD}" srcId="{8AE2DA73-B5AD-42AE-A6D8-917CAF5DA763}" destId="{2FF52FBC-15BF-4F02-8E5B-4C74FA015BAA}" srcOrd="1" destOrd="0" parTransId="{FAFF4594-FD0D-4290-92D8-C664FD01A19D}" sibTransId="{D13E464B-79DC-4C6C-98D1-924E0EA5BED8}"/>
    <dgm:cxn modelId="{6524E32D-F0F6-4D1F-AB17-BDFE15F7A832}" type="presOf" srcId="{8AE2DA73-B5AD-42AE-A6D8-917CAF5DA763}" destId="{A3B4550B-1609-4B86-AB7D-2B3CA2E37537}" srcOrd="0" destOrd="0" presId="urn:microsoft.com/office/officeart/2005/8/layout/default#1"/>
    <dgm:cxn modelId="{DC3A52B8-4120-45CB-B69D-B29EBF0711C6}" type="presParOf" srcId="{A3B4550B-1609-4B86-AB7D-2B3CA2E37537}" destId="{249493D9-E822-4FF3-A4C0-BB5F9305B4EE}" srcOrd="0" destOrd="0" presId="urn:microsoft.com/office/officeart/2005/8/layout/default#1"/>
    <dgm:cxn modelId="{61BB6833-523B-4FE7-BCA7-181C8D75C821}" type="presParOf" srcId="{A3B4550B-1609-4B86-AB7D-2B3CA2E37537}" destId="{51DF5894-7EE8-48D0-8CA6-6E6D50D20915}" srcOrd="1" destOrd="0" presId="urn:microsoft.com/office/officeart/2005/8/layout/default#1"/>
    <dgm:cxn modelId="{4C9F037E-6CA7-4CC3-AEAB-06664A421899}" type="presParOf" srcId="{A3B4550B-1609-4B86-AB7D-2B3CA2E37537}" destId="{677EA3CB-A6AF-4A9E-8B59-D952F0108F41}" srcOrd="2" destOrd="0" presId="urn:microsoft.com/office/officeart/2005/8/layout/default#1"/>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4D8BB496-9491-4043-A908-C5AB432D00CB}" type="doc">
      <dgm:prSet loTypeId="urn:microsoft.com/office/officeart/2005/8/layout/vProcess5" loCatId="process" qsTypeId="urn:microsoft.com/office/officeart/2005/8/quickstyle/3d2" qsCatId="3D" csTypeId="urn:microsoft.com/office/officeart/2005/8/colors/accent1_2" csCatId="accent1" phldr="1"/>
      <dgm:spPr/>
      <dgm:t>
        <a:bodyPr/>
        <a:lstStyle/>
        <a:p>
          <a:endParaRPr lang="de-DE"/>
        </a:p>
      </dgm:t>
    </dgm:pt>
    <dgm:pt modelId="{904037C8-171D-40B1-8895-C657F09B62C6}">
      <dgm:prSet phldrT="[Text]" custT="1"/>
      <dgm:spPr/>
      <dgm:t>
        <a:bodyPr/>
        <a:lstStyle/>
        <a:p>
          <a:pPr algn="ctr"/>
          <a:r>
            <a:rPr lang="de-DE" sz="2400" b="1" dirty="0" smtClean="0"/>
            <a:t>1. Komposition</a:t>
          </a:r>
          <a:endParaRPr lang="de-DE" sz="2400" b="1" dirty="0"/>
        </a:p>
      </dgm:t>
    </dgm:pt>
    <dgm:pt modelId="{2BF538EE-FC7C-4896-8EE8-D76A118F9C2D}" type="parTrans" cxnId="{660810B6-2630-4C4A-876C-5E2066FEE6AB}">
      <dgm:prSet/>
      <dgm:spPr/>
      <dgm:t>
        <a:bodyPr/>
        <a:lstStyle/>
        <a:p>
          <a:endParaRPr lang="de-DE"/>
        </a:p>
      </dgm:t>
    </dgm:pt>
    <dgm:pt modelId="{04E4AA66-DCF4-4D34-B5A5-4366794DACA5}" type="sibTrans" cxnId="{660810B6-2630-4C4A-876C-5E2066FEE6AB}">
      <dgm:prSet/>
      <dgm:spPr/>
      <dgm:t>
        <a:bodyPr/>
        <a:lstStyle/>
        <a:p>
          <a:endParaRPr lang="de-DE"/>
        </a:p>
      </dgm:t>
    </dgm:pt>
    <dgm:pt modelId="{F87AE2D9-C164-484D-8E36-DF69F1E08D23}">
      <dgm:prSet phldrT="[Text]" custT="1"/>
      <dgm:spPr/>
      <dgm:t>
        <a:bodyPr/>
        <a:lstStyle/>
        <a:p>
          <a:pPr algn="ctr"/>
          <a:r>
            <a:rPr lang="de-DE" sz="2200" b="1" dirty="0" smtClean="0"/>
            <a:t>2. Generalisierung des komponierten Elements (Grammatikalisierung)</a:t>
          </a:r>
          <a:endParaRPr lang="de-DE" sz="2200" b="1" dirty="0"/>
        </a:p>
      </dgm:t>
    </dgm:pt>
    <dgm:pt modelId="{1DC62C36-5B0F-44D4-9DC7-9D436CE14D62}" type="parTrans" cxnId="{E2B897C4-3AE8-458C-B252-E2283340182C}">
      <dgm:prSet/>
      <dgm:spPr/>
      <dgm:t>
        <a:bodyPr/>
        <a:lstStyle/>
        <a:p>
          <a:endParaRPr lang="de-DE"/>
        </a:p>
      </dgm:t>
    </dgm:pt>
    <dgm:pt modelId="{23385F78-A278-4292-8E44-4C86D6D3A06B}" type="sibTrans" cxnId="{E2B897C4-3AE8-458C-B252-E2283340182C}">
      <dgm:prSet/>
      <dgm:spPr/>
      <dgm:t>
        <a:bodyPr/>
        <a:lstStyle/>
        <a:p>
          <a:endParaRPr lang="de-DE"/>
        </a:p>
      </dgm:t>
    </dgm:pt>
    <dgm:pt modelId="{1AA24528-0B17-4D19-9338-4EB0E2A7AB04}">
      <dgm:prSet phldrT="[Text]" custT="1"/>
      <dgm:spPr/>
      <dgm:t>
        <a:bodyPr/>
        <a:lstStyle/>
        <a:p>
          <a:pPr algn="ctr"/>
          <a:r>
            <a:rPr lang="de-DE" sz="2400" b="1" dirty="0" smtClean="0"/>
            <a:t>3. Derivation</a:t>
          </a:r>
          <a:endParaRPr lang="de-DE" sz="2400" b="1" dirty="0"/>
        </a:p>
      </dgm:t>
    </dgm:pt>
    <dgm:pt modelId="{E9ADD9B8-6E5B-4DC4-91EC-606294266043}" type="parTrans" cxnId="{2C35B5DA-F41E-471E-93CC-1B54FACC1936}">
      <dgm:prSet/>
      <dgm:spPr/>
      <dgm:t>
        <a:bodyPr/>
        <a:lstStyle/>
        <a:p>
          <a:endParaRPr lang="de-DE"/>
        </a:p>
      </dgm:t>
    </dgm:pt>
    <dgm:pt modelId="{20807D3B-AFCA-447E-9891-081D9F5D2EAF}" type="sibTrans" cxnId="{2C35B5DA-F41E-471E-93CC-1B54FACC1936}">
      <dgm:prSet/>
      <dgm:spPr/>
      <dgm:t>
        <a:bodyPr/>
        <a:lstStyle/>
        <a:p>
          <a:endParaRPr lang="de-DE"/>
        </a:p>
      </dgm:t>
    </dgm:pt>
    <dgm:pt modelId="{FA2FEA52-F300-4003-981E-2696EC552DCD}">
      <dgm:prSet phldrT="[Text]" custT="1"/>
      <dgm:spPr/>
      <dgm:t>
        <a:bodyPr/>
        <a:lstStyle/>
        <a:p>
          <a:pPr algn="ctr"/>
          <a:r>
            <a:rPr lang="de-DE" sz="2400" b="1" dirty="0" smtClean="0"/>
            <a:t>4. Kontextuelle Verzerrung</a:t>
          </a:r>
          <a:endParaRPr lang="de-DE" sz="2400" b="1" dirty="0"/>
        </a:p>
      </dgm:t>
    </dgm:pt>
    <dgm:pt modelId="{AC5A3F68-A6BE-4E70-BC5B-6C9FA657FBD9}" type="parTrans" cxnId="{68B4FFB0-2DB1-4FCE-8B47-5BBF5418A148}">
      <dgm:prSet/>
      <dgm:spPr/>
      <dgm:t>
        <a:bodyPr/>
        <a:lstStyle/>
        <a:p>
          <a:endParaRPr lang="de-DE"/>
        </a:p>
      </dgm:t>
    </dgm:pt>
    <dgm:pt modelId="{C352D218-E82C-46BF-9610-DE36BB4568AB}" type="sibTrans" cxnId="{68B4FFB0-2DB1-4FCE-8B47-5BBF5418A148}">
      <dgm:prSet/>
      <dgm:spPr/>
      <dgm:t>
        <a:bodyPr/>
        <a:lstStyle/>
        <a:p>
          <a:endParaRPr lang="de-DE"/>
        </a:p>
      </dgm:t>
    </dgm:pt>
    <dgm:pt modelId="{AEC12913-70FF-4E6B-A632-7C563F21D8C1}">
      <dgm:prSet phldrT="[Text]" custT="1"/>
      <dgm:spPr/>
      <dgm:t>
        <a:bodyPr/>
        <a:lstStyle/>
        <a:p>
          <a:pPr algn="ctr"/>
          <a:r>
            <a:rPr lang="de-DE" sz="2400" b="1" dirty="0" smtClean="0"/>
            <a:t>5. </a:t>
          </a:r>
          <a:r>
            <a:rPr lang="de-DE" sz="2400" b="1" dirty="0" err="1" smtClean="0"/>
            <a:t>Kotextuelle</a:t>
          </a:r>
          <a:r>
            <a:rPr lang="de-DE" sz="2400" b="1" dirty="0" smtClean="0"/>
            <a:t> Verzerrung</a:t>
          </a:r>
          <a:endParaRPr lang="de-DE" sz="2400" b="1" dirty="0"/>
        </a:p>
      </dgm:t>
    </dgm:pt>
    <dgm:pt modelId="{1C3FC5F5-AE87-4B7E-B037-0AD2F6276998}" type="parTrans" cxnId="{C0D018A3-34C9-4550-916F-9F94E77EBAC5}">
      <dgm:prSet/>
      <dgm:spPr/>
      <dgm:t>
        <a:bodyPr/>
        <a:lstStyle/>
        <a:p>
          <a:endParaRPr lang="de-DE"/>
        </a:p>
      </dgm:t>
    </dgm:pt>
    <dgm:pt modelId="{EBA3C202-A01A-4C4E-B918-7F87BC8ACC9E}" type="sibTrans" cxnId="{C0D018A3-34C9-4550-916F-9F94E77EBAC5}">
      <dgm:prSet/>
      <dgm:spPr/>
      <dgm:t>
        <a:bodyPr/>
        <a:lstStyle/>
        <a:p>
          <a:endParaRPr lang="de-DE"/>
        </a:p>
      </dgm:t>
    </dgm:pt>
    <dgm:pt modelId="{A39B0EED-AC62-48DC-BCD4-DA40064391F0}" type="pres">
      <dgm:prSet presAssocID="{4D8BB496-9491-4043-A908-C5AB432D00CB}" presName="outerComposite" presStyleCnt="0">
        <dgm:presLayoutVars>
          <dgm:chMax val="5"/>
          <dgm:dir/>
          <dgm:resizeHandles val="exact"/>
        </dgm:presLayoutVars>
      </dgm:prSet>
      <dgm:spPr/>
      <dgm:t>
        <a:bodyPr/>
        <a:lstStyle/>
        <a:p>
          <a:endParaRPr lang="de-DE"/>
        </a:p>
      </dgm:t>
    </dgm:pt>
    <dgm:pt modelId="{5C85FFA0-050C-428B-935C-18CE625D2F49}" type="pres">
      <dgm:prSet presAssocID="{4D8BB496-9491-4043-A908-C5AB432D00CB}" presName="dummyMaxCanvas" presStyleCnt="0">
        <dgm:presLayoutVars/>
      </dgm:prSet>
      <dgm:spPr/>
    </dgm:pt>
    <dgm:pt modelId="{14333DEE-D686-4502-9A7B-ECAB1AB99C6A}" type="pres">
      <dgm:prSet presAssocID="{4D8BB496-9491-4043-A908-C5AB432D00CB}" presName="FiveNodes_1" presStyleLbl="node1" presStyleIdx="0" presStyleCnt="5">
        <dgm:presLayoutVars>
          <dgm:bulletEnabled val="1"/>
        </dgm:presLayoutVars>
      </dgm:prSet>
      <dgm:spPr/>
      <dgm:t>
        <a:bodyPr/>
        <a:lstStyle/>
        <a:p>
          <a:endParaRPr lang="de-DE"/>
        </a:p>
      </dgm:t>
    </dgm:pt>
    <dgm:pt modelId="{FE11584D-9672-48A0-AF6B-35C5B8C2F8F1}" type="pres">
      <dgm:prSet presAssocID="{4D8BB496-9491-4043-A908-C5AB432D00CB}" presName="FiveNodes_2" presStyleLbl="node1" presStyleIdx="1" presStyleCnt="5" custScaleX="104639">
        <dgm:presLayoutVars>
          <dgm:bulletEnabled val="1"/>
        </dgm:presLayoutVars>
      </dgm:prSet>
      <dgm:spPr/>
      <dgm:t>
        <a:bodyPr/>
        <a:lstStyle/>
        <a:p>
          <a:endParaRPr lang="de-DE"/>
        </a:p>
      </dgm:t>
    </dgm:pt>
    <dgm:pt modelId="{DDA40371-27DD-4954-A73A-AD8118900B8F}" type="pres">
      <dgm:prSet presAssocID="{4D8BB496-9491-4043-A908-C5AB432D00CB}" presName="FiveNodes_3" presStyleLbl="node1" presStyleIdx="2" presStyleCnt="5">
        <dgm:presLayoutVars>
          <dgm:bulletEnabled val="1"/>
        </dgm:presLayoutVars>
      </dgm:prSet>
      <dgm:spPr/>
      <dgm:t>
        <a:bodyPr/>
        <a:lstStyle/>
        <a:p>
          <a:endParaRPr lang="de-DE"/>
        </a:p>
      </dgm:t>
    </dgm:pt>
    <dgm:pt modelId="{4BD16774-5907-4651-BF3C-6F73F5231A4C}" type="pres">
      <dgm:prSet presAssocID="{4D8BB496-9491-4043-A908-C5AB432D00CB}" presName="FiveNodes_4" presStyleLbl="node1" presStyleIdx="3" presStyleCnt="5">
        <dgm:presLayoutVars>
          <dgm:bulletEnabled val="1"/>
        </dgm:presLayoutVars>
      </dgm:prSet>
      <dgm:spPr/>
      <dgm:t>
        <a:bodyPr/>
        <a:lstStyle/>
        <a:p>
          <a:endParaRPr lang="de-DE"/>
        </a:p>
      </dgm:t>
    </dgm:pt>
    <dgm:pt modelId="{ACC5AED2-7AC9-4D91-B8AC-AA9A77C7261D}" type="pres">
      <dgm:prSet presAssocID="{4D8BB496-9491-4043-A908-C5AB432D00CB}" presName="FiveNodes_5" presStyleLbl="node1" presStyleIdx="4" presStyleCnt="5">
        <dgm:presLayoutVars>
          <dgm:bulletEnabled val="1"/>
        </dgm:presLayoutVars>
      </dgm:prSet>
      <dgm:spPr/>
      <dgm:t>
        <a:bodyPr/>
        <a:lstStyle/>
        <a:p>
          <a:endParaRPr lang="de-DE"/>
        </a:p>
      </dgm:t>
    </dgm:pt>
    <dgm:pt modelId="{23176204-522E-4284-8197-3BC1AB0B870E}" type="pres">
      <dgm:prSet presAssocID="{4D8BB496-9491-4043-A908-C5AB432D00CB}" presName="FiveConn_1-2" presStyleLbl="fgAccFollowNode1" presStyleIdx="0" presStyleCnt="4">
        <dgm:presLayoutVars>
          <dgm:bulletEnabled val="1"/>
        </dgm:presLayoutVars>
      </dgm:prSet>
      <dgm:spPr/>
      <dgm:t>
        <a:bodyPr/>
        <a:lstStyle/>
        <a:p>
          <a:endParaRPr lang="de-DE"/>
        </a:p>
      </dgm:t>
    </dgm:pt>
    <dgm:pt modelId="{A05C0E49-2CCB-4B1A-A9F4-93CBCA8BA2B0}" type="pres">
      <dgm:prSet presAssocID="{4D8BB496-9491-4043-A908-C5AB432D00CB}" presName="FiveConn_2-3" presStyleLbl="fgAccFollowNode1" presStyleIdx="1" presStyleCnt="4">
        <dgm:presLayoutVars>
          <dgm:bulletEnabled val="1"/>
        </dgm:presLayoutVars>
      </dgm:prSet>
      <dgm:spPr/>
      <dgm:t>
        <a:bodyPr/>
        <a:lstStyle/>
        <a:p>
          <a:endParaRPr lang="de-DE"/>
        </a:p>
      </dgm:t>
    </dgm:pt>
    <dgm:pt modelId="{DDEBF44F-A5A5-4D7C-9592-232327C0DBFD}" type="pres">
      <dgm:prSet presAssocID="{4D8BB496-9491-4043-A908-C5AB432D00CB}" presName="FiveConn_3-4" presStyleLbl="fgAccFollowNode1" presStyleIdx="2" presStyleCnt="4">
        <dgm:presLayoutVars>
          <dgm:bulletEnabled val="1"/>
        </dgm:presLayoutVars>
      </dgm:prSet>
      <dgm:spPr/>
      <dgm:t>
        <a:bodyPr/>
        <a:lstStyle/>
        <a:p>
          <a:endParaRPr lang="de-DE"/>
        </a:p>
      </dgm:t>
    </dgm:pt>
    <dgm:pt modelId="{EEFF230D-BF60-4BCE-AE5C-39F1A212EB12}" type="pres">
      <dgm:prSet presAssocID="{4D8BB496-9491-4043-A908-C5AB432D00CB}" presName="FiveConn_4-5" presStyleLbl="fgAccFollowNode1" presStyleIdx="3" presStyleCnt="4">
        <dgm:presLayoutVars>
          <dgm:bulletEnabled val="1"/>
        </dgm:presLayoutVars>
      </dgm:prSet>
      <dgm:spPr/>
      <dgm:t>
        <a:bodyPr/>
        <a:lstStyle/>
        <a:p>
          <a:endParaRPr lang="de-DE"/>
        </a:p>
      </dgm:t>
    </dgm:pt>
    <dgm:pt modelId="{6609DD03-57A0-47C9-AC63-25F321465FB7}" type="pres">
      <dgm:prSet presAssocID="{4D8BB496-9491-4043-A908-C5AB432D00CB}" presName="FiveNodes_1_text" presStyleLbl="node1" presStyleIdx="4" presStyleCnt="5">
        <dgm:presLayoutVars>
          <dgm:bulletEnabled val="1"/>
        </dgm:presLayoutVars>
      </dgm:prSet>
      <dgm:spPr/>
      <dgm:t>
        <a:bodyPr/>
        <a:lstStyle/>
        <a:p>
          <a:endParaRPr lang="de-DE"/>
        </a:p>
      </dgm:t>
    </dgm:pt>
    <dgm:pt modelId="{51B43B46-F307-4025-A000-CD057947DAF8}" type="pres">
      <dgm:prSet presAssocID="{4D8BB496-9491-4043-A908-C5AB432D00CB}" presName="FiveNodes_2_text" presStyleLbl="node1" presStyleIdx="4" presStyleCnt="5">
        <dgm:presLayoutVars>
          <dgm:bulletEnabled val="1"/>
        </dgm:presLayoutVars>
      </dgm:prSet>
      <dgm:spPr/>
      <dgm:t>
        <a:bodyPr/>
        <a:lstStyle/>
        <a:p>
          <a:endParaRPr lang="de-DE"/>
        </a:p>
      </dgm:t>
    </dgm:pt>
    <dgm:pt modelId="{4D8388DC-F6C0-4316-8E73-833444AD3371}" type="pres">
      <dgm:prSet presAssocID="{4D8BB496-9491-4043-A908-C5AB432D00CB}" presName="FiveNodes_3_text" presStyleLbl="node1" presStyleIdx="4" presStyleCnt="5">
        <dgm:presLayoutVars>
          <dgm:bulletEnabled val="1"/>
        </dgm:presLayoutVars>
      </dgm:prSet>
      <dgm:spPr/>
      <dgm:t>
        <a:bodyPr/>
        <a:lstStyle/>
        <a:p>
          <a:endParaRPr lang="de-DE"/>
        </a:p>
      </dgm:t>
    </dgm:pt>
    <dgm:pt modelId="{393DB31B-44C2-4A0C-A8DC-E9FC519E1600}" type="pres">
      <dgm:prSet presAssocID="{4D8BB496-9491-4043-A908-C5AB432D00CB}" presName="FiveNodes_4_text" presStyleLbl="node1" presStyleIdx="4" presStyleCnt="5">
        <dgm:presLayoutVars>
          <dgm:bulletEnabled val="1"/>
        </dgm:presLayoutVars>
      </dgm:prSet>
      <dgm:spPr/>
      <dgm:t>
        <a:bodyPr/>
        <a:lstStyle/>
        <a:p>
          <a:endParaRPr lang="de-DE"/>
        </a:p>
      </dgm:t>
    </dgm:pt>
    <dgm:pt modelId="{9AF76241-25E8-4B67-A3B1-307AB1B106F3}" type="pres">
      <dgm:prSet presAssocID="{4D8BB496-9491-4043-A908-C5AB432D00CB}" presName="FiveNodes_5_text" presStyleLbl="node1" presStyleIdx="4" presStyleCnt="5">
        <dgm:presLayoutVars>
          <dgm:bulletEnabled val="1"/>
        </dgm:presLayoutVars>
      </dgm:prSet>
      <dgm:spPr/>
      <dgm:t>
        <a:bodyPr/>
        <a:lstStyle/>
        <a:p>
          <a:endParaRPr lang="de-DE"/>
        </a:p>
      </dgm:t>
    </dgm:pt>
  </dgm:ptLst>
  <dgm:cxnLst>
    <dgm:cxn modelId="{9E4C2BEC-E9E3-4767-8E7C-C3501897B424}" type="presOf" srcId="{F87AE2D9-C164-484D-8E36-DF69F1E08D23}" destId="{FE11584D-9672-48A0-AF6B-35C5B8C2F8F1}" srcOrd="0" destOrd="0" presId="urn:microsoft.com/office/officeart/2005/8/layout/vProcess5"/>
    <dgm:cxn modelId="{44C44DCF-149A-4982-8945-CF9C7B813247}" type="presOf" srcId="{FA2FEA52-F300-4003-981E-2696EC552DCD}" destId="{4BD16774-5907-4651-BF3C-6F73F5231A4C}" srcOrd="0" destOrd="0" presId="urn:microsoft.com/office/officeart/2005/8/layout/vProcess5"/>
    <dgm:cxn modelId="{9D519C78-39F1-4782-B104-69C6C1F2D5FA}" type="presOf" srcId="{AEC12913-70FF-4E6B-A632-7C563F21D8C1}" destId="{9AF76241-25E8-4B67-A3B1-307AB1B106F3}" srcOrd="1" destOrd="0" presId="urn:microsoft.com/office/officeart/2005/8/layout/vProcess5"/>
    <dgm:cxn modelId="{6DCA7C27-1151-48B4-A52A-74B5B623CC68}" type="presOf" srcId="{C352D218-E82C-46BF-9610-DE36BB4568AB}" destId="{EEFF230D-BF60-4BCE-AE5C-39F1A212EB12}" srcOrd="0" destOrd="0" presId="urn:microsoft.com/office/officeart/2005/8/layout/vProcess5"/>
    <dgm:cxn modelId="{F979392C-7B4F-4738-9525-45A72E6DE37D}" type="presOf" srcId="{AEC12913-70FF-4E6B-A632-7C563F21D8C1}" destId="{ACC5AED2-7AC9-4D91-B8AC-AA9A77C7261D}" srcOrd="0" destOrd="0" presId="urn:microsoft.com/office/officeart/2005/8/layout/vProcess5"/>
    <dgm:cxn modelId="{2C35B5DA-F41E-471E-93CC-1B54FACC1936}" srcId="{4D8BB496-9491-4043-A908-C5AB432D00CB}" destId="{1AA24528-0B17-4D19-9338-4EB0E2A7AB04}" srcOrd="2" destOrd="0" parTransId="{E9ADD9B8-6E5B-4DC4-91EC-606294266043}" sibTransId="{20807D3B-AFCA-447E-9891-081D9F5D2EAF}"/>
    <dgm:cxn modelId="{045E9D40-CCCC-4F73-B0B8-E3EB199AB799}" type="presOf" srcId="{F87AE2D9-C164-484D-8E36-DF69F1E08D23}" destId="{51B43B46-F307-4025-A000-CD057947DAF8}" srcOrd="1" destOrd="0" presId="urn:microsoft.com/office/officeart/2005/8/layout/vProcess5"/>
    <dgm:cxn modelId="{5AD31EFE-FE28-40F3-B827-CB97869F0F35}" type="presOf" srcId="{20807D3B-AFCA-447E-9891-081D9F5D2EAF}" destId="{DDEBF44F-A5A5-4D7C-9592-232327C0DBFD}" srcOrd="0" destOrd="0" presId="urn:microsoft.com/office/officeart/2005/8/layout/vProcess5"/>
    <dgm:cxn modelId="{905C0CB3-734B-4A68-B597-E59786A76146}" type="presOf" srcId="{904037C8-171D-40B1-8895-C657F09B62C6}" destId="{14333DEE-D686-4502-9A7B-ECAB1AB99C6A}" srcOrd="0" destOrd="0" presId="urn:microsoft.com/office/officeart/2005/8/layout/vProcess5"/>
    <dgm:cxn modelId="{395EBE9B-DFFA-4DD9-97AB-32560FF62B82}" type="presOf" srcId="{FA2FEA52-F300-4003-981E-2696EC552DCD}" destId="{393DB31B-44C2-4A0C-A8DC-E9FC519E1600}" srcOrd="1" destOrd="0" presId="urn:microsoft.com/office/officeart/2005/8/layout/vProcess5"/>
    <dgm:cxn modelId="{EC289100-F03F-48C2-9CA9-D085F2EB72B4}" type="presOf" srcId="{4D8BB496-9491-4043-A908-C5AB432D00CB}" destId="{A39B0EED-AC62-48DC-BCD4-DA40064391F0}" srcOrd="0" destOrd="0" presId="urn:microsoft.com/office/officeart/2005/8/layout/vProcess5"/>
    <dgm:cxn modelId="{8A54F602-97B0-4F9E-8E53-A3A5F4F5F813}" type="presOf" srcId="{1AA24528-0B17-4D19-9338-4EB0E2A7AB04}" destId="{4D8388DC-F6C0-4316-8E73-833444AD3371}" srcOrd="1" destOrd="0" presId="urn:microsoft.com/office/officeart/2005/8/layout/vProcess5"/>
    <dgm:cxn modelId="{13D30B0F-B5DD-436F-8AF8-1D6C6A01C7FC}" type="presOf" srcId="{1AA24528-0B17-4D19-9338-4EB0E2A7AB04}" destId="{DDA40371-27DD-4954-A73A-AD8118900B8F}" srcOrd="0" destOrd="0" presId="urn:microsoft.com/office/officeart/2005/8/layout/vProcess5"/>
    <dgm:cxn modelId="{68B4FFB0-2DB1-4FCE-8B47-5BBF5418A148}" srcId="{4D8BB496-9491-4043-A908-C5AB432D00CB}" destId="{FA2FEA52-F300-4003-981E-2696EC552DCD}" srcOrd="3" destOrd="0" parTransId="{AC5A3F68-A6BE-4E70-BC5B-6C9FA657FBD9}" sibTransId="{C352D218-E82C-46BF-9610-DE36BB4568AB}"/>
    <dgm:cxn modelId="{68FDAC91-D127-4014-82D1-3096600C621D}" type="presOf" srcId="{23385F78-A278-4292-8E44-4C86D6D3A06B}" destId="{A05C0E49-2CCB-4B1A-A9F4-93CBCA8BA2B0}" srcOrd="0" destOrd="0" presId="urn:microsoft.com/office/officeart/2005/8/layout/vProcess5"/>
    <dgm:cxn modelId="{E2B897C4-3AE8-458C-B252-E2283340182C}" srcId="{4D8BB496-9491-4043-A908-C5AB432D00CB}" destId="{F87AE2D9-C164-484D-8E36-DF69F1E08D23}" srcOrd="1" destOrd="0" parTransId="{1DC62C36-5B0F-44D4-9DC7-9D436CE14D62}" sibTransId="{23385F78-A278-4292-8E44-4C86D6D3A06B}"/>
    <dgm:cxn modelId="{3680B79D-C27C-4856-865E-2A6DA5FC1D66}" type="presOf" srcId="{904037C8-171D-40B1-8895-C657F09B62C6}" destId="{6609DD03-57A0-47C9-AC63-25F321465FB7}" srcOrd="1" destOrd="0" presId="urn:microsoft.com/office/officeart/2005/8/layout/vProcess5"/>
    <dgm:cxn modelId="{D3E6D94D-850A-45FE-A9F1-A012C5565A95}" type="presOf" srcId="{04E4AA66-DCF4-4D34-B5A5-4366794DACA5}" destId="{23176204-522E-4284-8197-3BC1AB0B870E}" srcOrd="0" destOrd="0" presId="urn:microsoft.com/office/officeart/2005/8/layout/vProcess5"/>
    <dgm:cxn modelId="{660810B6-2630-4C4A-876C-5E2066FEE6AB}" srcId="{4D8BB496-9491-4043-A908-C5AB432D00CB}" destId="{904037C8-171D-40B1-8895-C657F09B62C6}" srcOrd="0" destOrd="0" parTransId="{2BF538EE-FC7C-4896-8EE8-D76A118F9C2D}" sibTransId="{04E4AA66-DCF4-4D34-B5A5-4366794DACA5}"/>
    <dgm:cxn modelId="{C0D018A3-34C9-4550-916F-9F94E77EBAC5}" srcId="{4D8BB496-9491-4043-A908-C5AB432D00CB}" destId="{AEC12913-70FF-4E6B-A632-7C563F21D8C1}" srcOrd="4" destOrd="0" parTransId="{1C3FC5F5-AE87-4B7E-B037-0AD2F6276998}" sibTransId="{EBA3C202-A01A-4C4E-B918-7F87BC8ACC9E}"/>
    <dgm:cxn modelId="{1648AF8B-7AB9-4815-9F7A-6FB98143E900}" type="presParOf" srcId="{A39B0EED-AC62-48DC-BCD4-DA40064391F0}" destId="{5C85FFA0-050C-428B-935C-18CE625D2F49}" srcOrd="0" destOrd="0" presId="urn:microsoft.com/office/officeart/2005/8/layout/vProcess5"/>
    <dgm:cxn modelId="{70C05F58-34E0-4941-AF87-C90180414B0B}" type="presParOf" srcId="{A39B0EED-AC62-48DC-BCD4-DA40064391F0}" destId="{14333DEE-D686-4502-9A7B-ECAB1AB99C6A}" srcOrd="1" destOrd="0" presId="urn:microsoft.com/office/officeart/2005/8/layout/vProcess5"/>
    <dgm:cxn modelId="{F489CEA7-6C56-4248-9683-D02E10BC1EEF}" type="presParOf" srcId="{A39B0EED-AC62-48DC-BCD4-DA40064391F0}" destId="{FE11584D-9672-48A0-AF6B-35C5B8C2F8F1}" srcOrd="2" destOrd="0" presId="urn:microsoft.com/office/officeart/2005/8/layout/vProcess5"/>
    <dgm:cxn modelId="{A5C32793-3E12-4485-9635-74AB3C416018}" type="presParOf" srcId="{A39B0EED-AC62-48DC-BCD4-DA40064391F0}" destId="{DDA40371-27DD-4954-A73A-AD8118900B8F}" srcOrd="3" destOrd="0" presId="urn:microsoft.com/office/officeart/2005/8/layout/vProcess5"/>
    <dgm:cxn modelId="{4D4A002D-7C20-48AF-B0AA-34FD71FECAB9}" type="presParOf" srcId="{A39B0EED-AC62-48DC-BCD4-DA40064391F0}" destId="{4BD16774-5907-4651-BF3C-6F73F5231A4C}" srcOrd="4" destOrd="0" presId="urn:microsoft.com/office/officeart/2005/8/layout/vProcess5"/>
    <dgm:cxn modelId="{9C94550A-8C27-40E9-9A18-C2FED9318E65}" type="presParOf" srcId="{A39B0EED-AC62-48DC-BCD4-DA40064391F0}" destId="{ACC5AED2-7AC9-4D91-B8AC-AA9A77C7261D}" srcOrd="5" destOrd="0" presId="urn:microsoft.com/office/officeart/2005/8/layout/vProcess5"/>
    <dgm:cxn modelId="{FF236A5A-D1F0-401B-B1BF-E655DD7024F4}" type="presParOf" srcId="{A39B0EED-AC62-48DC-BCD4-DA40064391F0}" destId="{23176204-522E-4284-8197-3BC1AB0B870E}" srcOrd="6" destOrd="0" presId="urn:microsoft.com/office/officeart/2005/8/layout/vProcess5"/>
    <dgm:cxn modelId="{3932C9CB-5C70-46ED-B510-B9119F72D5B6}" type="presParOf" srcId="{A39B0EED-AC62-48DC-BCD4-DA40064391F0}" destId="{A05C0E49-2CCB-4B1A-A9F4-93CBCA8BA2B0}" srcOrd="7" destOrd="0" presId="urn:microsoft.com/office/officeart/2005/8/layout/vProcess5"/>
    <dgm:cxn modelId="{38C88507-0158-430F-888B-BB47767CFCFF}" type="presParOf" srcId="{A39B0EED-AC62-48DC-BCD4-DA40064391F0}" destId="{DDEBF44F-A5A5-4D7C-9592-232327C0DBFD}" srcOrd="8" destOrd="0" presId="urn:microsoft.com/office/officeart/2005/8/layout/vProcess5"/>
    <dgm:cxn modelId="{0C32CC79-5213-413E-BA89-F88059434ACE}" type="presParOf" srcId="{A39B0EED-AC62-48DC-BCD4-DA40064391F0}" destId="{EEFF230D-BF60-4BCE-AE5C-39F1A212EB12}" srcOrd="9" destOrd="0" presId="urn:microsoft.com/office/officeart/2005/8/layout/vProcess5"/>
    <dgm:cxn modelId="{925E0C13-386D-41F7-B549-FF8CFF1398A8}" type="presParOf" srcId="{A39B0EED-AC62-48DC-BCD4-DA40064391F0}" destId="{6609DD03-57A0-47C9-AC63-25F321465FB7}" srcOrd="10" destOrd="0" presId="urn:microsoft.com/office/officeart/2005/8/layout/vProcess5"/>
    <dgm:cxn modelId="{434AD5D9-C422-4542-9AAE-4EB3AD6F3177}" type="presParOf" srcId="{A39B0EED-AC62-48DC-BCD4-DA40064391F0}" destId="{51B43B46-F307-4025-A000-CD057947DAF8}" srcOrd="11" destOrd="0" presId="urn:microsoft.com/office/officeart/2005/8/layout/vProcess5"/>
    <dgm:cxn modelId="{11DEB7B8-E846-4671-ADBB-6036ACD84106}" type="presParOf" srcId="{A39B0EED-AC62-48DC-BCD4-DA40064391F0}" destId="{4D8388DC-F6C0-4316-8E73-833444AD3371}" srcOrd="12" destOrd="0" presId="urn:microsoft.com/office/officeart/2005/8/layout/vProcess5"/>
    <dgm:cxn modelId="{1F0FFB9D-0D86-4489-806C-C693284B95E5}" type="presParOf" srcId="{A39B0EED-AC62-48DC-BCD4-DA40064391F0}" destId="{393DB31B-44C2-4A0C-A8DC-E9FC519E1600}" srcOrd="13" destOrd="0" presId="urn:microsoft.com/office/officeart/2005/8/layout/vProcess5"/>
    <dgm:cxn modelId="{81DDE201-6FA0-4A87-935C-C77C3C00372B}" type="presParOf" srcId="{A39B0EED-AC62-48DC-BCD4-DA40064391F0}" destId="{9AF76241-25E8-4B67-A3B1-307AB1B106F3}" srcOrd="14" destOrd="0" presId="urn:microsoft.com/office/officeart/2005/8/layout/vProcess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FCD7D986-3C79-4204-B826-0B68B49F0D86}" type="doc">
      <dgm:prSet loTypeId="urn:microsoft.com/office/officeart/2005/8/layout/default#2" loCatId="list" qsTypeId="urn:microsoft.com/office/officeart/2005/8/quickstyle/3d2" qsCatId="3D" csTypeId="urn:microsoft.com/office/officeart/2005/8/colors/accent1_2" csCatId="accent1" phldr="1"/>
      <dgm:spPr/>
      <dgm:t>
        <a:bodyPr/>
        <a:lstStyle/>
        <a:p>
          <a:endParaRPr lang="de-DE"/>
        </a:p>
      </dgm:t>
    </dgm:pt>
    <dgm:pt modelId="{71DF41D0-B4F0-4DBE-BD6A-67CB37D29E80}">
      <dgm:prSet phldrT="[Text]" custT="1"/>
      <dgm:spPr/>
      <dgm:t>
        <a:bodyPr/>
        <a:lstStyle/>
        <a:p>
          <a:pPr algn="l"/>
          <a:r>
            <a:rPr lang="de-DE" sz="2400" b="1" dirty="0" smtClean="0"/>
            <a:t>Also:  Suppletion die der Ersatz einer morphologisch segmental markierten Form durch ein eigenständiges Lexem.</a:t>
          </a:r>
          <a:endParaRPr lang="de-DE" sz="2400" dirty="0"/>
        </a:p>
      </dgm:t>
    </dgm:pt>
    <dgm:pt modelId="{36EAFD30-E459-4672-9672-CFE40BA8C956}" type="parTrans" cxnId="{D8841056-114E-4680-A837-2CAD5512BB89}">
      <dgm:prSet/>
      <dgm:spPr/>
      <dgm:t>
        <a:bodyPr/>
        <a:lstStyle/>
        <a:p>
          <a:endParaRPr lang="de-DE"/>
        </a:p>
      </dgm:t>
    </dgm:pt>
    <dgm:pt modelId="{9248B1D1-9004-4BD6-BDFE-B6F59F02DACC}" type="sibTrans" cxnId="{D8841056-114E-4680-A837-2CAD5512BB89}">
      <dgm:prSet/>
      <dgm:spPr/>
      <dgm:t>
        <a:bodyPr/>
        <a:lstStyle/>
        <a:p>
          <a:endParaRPr lang="de-DE"/>
        </a:p>
      </dgm:t>
    </dgm:pt>
    <dgm:pt modelId="{141C50E2-43B6-4957-AB2C-52CACBD8AD2F}" type="pres">
      <dgm:prSet presAssocID="{FCD7D986-3C79-4204-B826-0B68B49F0D86}" presName="diagram" presStyleCnt="0">
        <dgm:presLayoutVars>
          <dgm:dir/>
          <dgm:resizeHandles val="exact"/>
        </dgm:presLayoutVars>
      </dgm:prSet>
      <dgm:spPr/>
      <dgm:t>
        <a:bodyPr/>
        <a:lstStyle/>
        <a:p>
          <a:endParaRPr lang="de-DE"/>
        </a:p>
      </dgm:t>
    </dgm:pt>
    <dgm:pt modelId="{EE8BD6BD-2781-4DC2-ACD2-DC304859CC30}" type="pres">
      <dgm:prSet presAssocID="{71DF41D0-B4F0-4DBE-BD6A-67CB37D29E80}" presName="node" presStyleLbl="node1" presStyleIdx="0" presStyleCnt="1" custScaleX="145050" custScaleY="31250">
        <dgm:presLayoutVars>
          <dgm:bulletEnabled val="1"/>
        </dgm:presLayoutVars>
      </dgm:prSet>
      <dgm:spPr/>
      <dgm:t>
        <a:bodyPr/>
        <a:lstStyle/>
        <a:p>
          <a:endParaRPr lang="de-DE"/>
        </a:p>
      </dgm:t>
    </dgm:pt>
  </dgm:ptLst>
  <dgm:cxnLst>
    <dgm:cxn modelId="{D8841056-114E-4680-A837-2CAD5512BB89}" srcId="{FCD7D986-3C79-4204-B826-0B68B49F0D86}" destId="{71DF41D0-B4F0-4DBE-BD6A-67CB37D29E80}" srcOrd="0" destOrd="0" parTransId="{36EAFD30-E459-4672-9672-CFE40BA8C956}" sibTransId="{9248B1D1-9004-4BD6-BDFE-B6F59F02DACC}"/>
    <dgm:cxn modelId="{F1025B51-DED4-4BDE-A232-B075D5DEC911}" type="presOf" srcId="{71DF41D0-B4F0-4DBE-BD6A-67CB37D29E80}" destId="{EE8BD6BD-2781-4DC2-ACD2-DC304859CC30}" srcOrd="0" destOrd="0" presId="urn:microsoft.com/office/officeart/2005/8/layout/default#2"/>
    <dgm:cxn modelId="{50F8D362-3CED-460B-A2A1-FA91B7179735}" type="presOf" srcId="{FCD7D986-3C79-4204-B826-0B68B49F0D86}" destId="{141C50E2-43B6-4957-AB2C-52CACBD8AD2F}" srcOrd="0" destOrd="0" presId="urn:microsoft.com/office/officeart/2005/8/layout/default#2"/>
    <dgm:cxn modelId="{A7115A83-61DF-499C-A938-C3409CF1C5D2}" type="presParOf" srcId="{141C50E2-43B6-4957-AB2C-52CACBD8AD2F}" destId="{EE8BD6BD-2781-4DC2-ACD2-DC304859CC30}" srcOrd="0" destOrd="0" presId="urn:microsoft.com/office/officeart/2005/8/layout/defaul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1AE52963-FCB2-4A67-B3A7-4A518333B4B0}" type="doc">
      <dgm:prSet loTypeId="urn:microsoft.com/office/officeart/2005/8/layout/lProcess1" loCatId="process" qsTypeId="urn:microsoft.com/office/officeart/2005/8/quickstyle/3d2" qsCatId="3D" csTypeId="urn:microsoft.com/office/officeart/2005/8/colors/accent1_2" csCatId="accent1" phldr="1"/>
      <dgm:spPr/>
      <dgm:t>
        <a:bodyPr/>
        <a:lstStyle/>
        <a:p>
          <a:endParaRPr lang="de-DE"/>
        </a:p>
      </dgm:t>
    </dgm:pt>
    <dgm:pt modelId="{E24CB214-41DD-4E9B-97AC-9980F12142E4}">
      <dgm:prSet phldrT="[Text]"/>
      <dgm:spPr/>
      <dgm:t>
        <a:bodyPr/>
        <a:lstStyle/>
        <a:p>
          <a:r>
            <a:rPr lang="de-DE" dirty="0" smtClean="0"/>
            <a:t>Affix</a:t>
          </a:r>
          <a:endParaRPr lang="de-DE" dirty="0"/>
        </a:p>
      </dgm:t>
    </dgm:pt>
    <dgm:pt modelId="{A25C1B9C-EAF5-4829-BD71-A5519BA9D870}" type="parTrans" cxnId="{A78D6D33-87EB-463C-8C40-A7375A0AE49A}">
      <dgm:prSet/>
      <dgm:spPr/>
      <dgm:t>
        <a:bodyPr/>
        <a:lstStyle/>
        <a:p>
          <a:endParaRPr lang="de-DE"/>
        </a:p>
      </dgm:t>
    </dgm:pt>
    <dgm:pt modelId="{CFE9A69C-25BA-4A19-B6DC-8703BD645ED5}" type="sibTrans" cxnId="{A78D6D33-87EB-463C-8C40-A7375A0AE49A}">
      <dgm:prSet/>
      <dgm:spPr/>
      <dgm:t>
        <a:bodyPr/>
        <a:lstStyle/>
        <a:p>
          <a:endParaRPr lang="de-DE"/>
        </a:p>
      </dgm:t>
    </dgm:pt>
    <dgm:pt modelId="{AB4ACD1D-4820-4AB5-85B0-0BEE5DF435D4}">
      <dgm:prSet phldrT="[Text]"/>
      <dgm:spPr/>
      <dgm:t>
        <a:bodyPr/>
        <a:lstStyle/>
        <a:p>
          <a:r>
            <a:rPr lang="de-DE" b="1" dirty="0" smtClean="0"/>
            <a:t>Ein Affix hat keine freie lexikalische Variante und ist stark wortartgebunden.</a:t>
          </a:r>
          <a:endParaRPr lang="de-DE" dirty="0"/>
        </a:p>
      </dgm:t>
    </dgm:pt>
    <dgm:pt modelId="{3D3EF0E1-41BB-4DA7-98FC-BA9588EEEFF2}" type="parTrans" cxnId="{F5AB405E-37DF-4DD3-8146-70CCDF63F658}">
      <dgm:prSet/>
      <dgm:spPr/>
      <dgm:t>
        <a:bodyPr/>
        <a:lstStyle/>
        <a:p>
          <a:endParaRPr lang="de-DE"/>
        </a:p>
      </dgm:t>
    </dgm:pt>
    <dgm:pt modelId="{75F839CD-1F78-4C94-A9BC-1DE52D05B59A}" type="sibTrans" cxnId="{F5AB405E-37DF-4DD3-8146-70CCDF63F658}">
      <dgm:prSet/>
      <dgm:spPr/>
      <dgm:t>
        <a:bodyPr/>
        <a:lstStyle/>
        <a:p>
          <a:endParaRPr lang="de-DE"/>
        </a:p>
      </dgm:t>
    </dgm:pt>
    <dgm:pt modelId="{614A13D1-0BA0-4B06-B31F-A31487DF7EFA}">
      <dgm:prSet phldrT="[Text]"/>
      <dgm:spPr/>
      <dgm:t>
        <a:bodyPr/>
        <a:lstStyle/>
        <a:p>
          <a:r>
            <a:rPr lang="de-DE" dirty="0" err="1" smtClean="0"/>
            <a:t>Klitikon</a:t>
          </a:r>
          <a:endParaRPr lang="de-DE" dirty="0"/>
        </a:p>
      </dgm:t>
    </dgm:pt>
    <dgm:pt modelId="{D7C7DFCD-EA7B-4112-8D2B-398EC7D885E5}" type="parTrans" cxnId="{8D4373F2-D923-43FB-89B9-9F6AC6C3401A}">
      <dgm:prSet/>
      <dgm:spPr/>
      <dgm:t>
        <a:bodyPr/>
        <a:lstStyle/>
        <a:p>
          <a:endParaRPr lang="de-DE"/>
        </a:p>
      </dgm:t>
    </dgm:pt>
    <dgm:pt modelId="{39217630-6076-4F02-A14C-F23146A1A7AC}" type="sibTrans" cxnId="{8D4373F2-D923-43FB-89B9-9F6AC6C3401A}">
      <dgm:prSet/>
      <dgm:spPr/>
      <dgm:t>
        <a:bodyPr/>
        <a:lstStyle/>
        <a:p>
          <a:endParaRPr lang="de-DE"/>
        </a:p>
      </dgm:t>
    </dgm:pt>
    <dgm:pt modelId="{FC97CCC4-41A0-4C8B-A5A6-A1BD44CAEC66}">
      <dgm:prSet phldrT="[Text]"/>
      <dgm:spPr/>
      <dgm:t>
        <a:bodyPr/>
        <a:lstStyle/>
        <a:p>
          <a:r>
            <a:rPr lang="de-DE" b="1" dirty="0" smtClean="0"/>
            <a:t>Ein </a:t>
          </a:r>
          <a:r>
            <a:rPr lang="de-DE" b="1" dirty="0" err="1" smtClean="0"/>
            <a:t>Klitikon</a:t>
          </a:r>
          <a:r>
            <a:rPr lang="de-DE" b="1" dirty="0" smtClean="0"/>
            <a:t> hat meist (oder zumindest historisch) eine freie lexikalische Variante und ist weniger stark wortartengebunden.</a:t>
          </a:r>
          <a:endParaRPr lang="de-DE" dirty="0"/>
        </a:p>
      </dgm:t>
    </dgm:pt>
    <dgm:pt modelId="{64247619-8C43-4D6D-850D-2DC59E1C3D4C}" type="parTrans" cxnId="{46F31BF6-C60E-4273-BF5F-CB287A206928}">
      <dgm:prSet/>
      <dgm:spPr/>
      <dgm:t>
        <a:bodyPr/>
        <a:lstStyle/>
        <a:p>
          <a:endParaRPr lang="de-DE"/>
        </a:p>
      </dgm:t>
    </dgm:pt>
    <dgm:pt modelId="{F93D8324-652A-4D5E-80FF-9BF90900CBC2}" type="sibTrans" cxnId="{46F31BF6-C60E-4273-BF5F-CB287A206928}">
      <dgm:prSet/>
      <dgm:spPr/>
      <dgm:t>
        <a:bodyPr/>
        <a:lstStyle/>
        <a:p>
          <a:endParaRPr lang="de-DE"/>
        </a:p>
      </dgm:t>
    </dgm:pt>
    <dgm:pt modelId="{DF7E5752-64A1-4BA0-97B5-15127A4E21D4}" type="pres">
      <dgm:prSet presAssocID="{1AE52963-FCB2-4A67-B3A7-4A518333B4B0}" presName="Name0" presStyleCnt="0">
        <dgm:presLayoutVars>
          <dgm:dir/>
          <dgm:animLvl val="lvl"/>
          <dgm:resizeHandles val="exact"/>
        </dgm:presLayoutVars>
      </dgm:prSet>
      <dgm:spPr/>
      <dgm:t>
        <a:bodyPr/>
        <a:lstStyle/>
        <a:p>
          <a:endParaRPr lang="de-DE"/>
        </a:p>
      </dgm:t>
    </dgm:pt>
    <dgm:pt modelId="{5D9503A2-522E-4436-8435-26AFED5D9FF0}" type="pres">
      <dgm:prSet presAssocID="{E24CB214-41DD-4E9B-97AC-9980F12142E4}" presName="vertFlow" presStyleCnt="0"/>
      <dgm:spPr/>
    </dgm:pt>
    <dgm:pt modelId="{0FBAC477-B32F-4377-A2F4-4E45FA8AE033}" type="pres">
      <dgm:prSet presAssocID="{E24CB214-41DD-4E9B-97AC-9980F12142E4}" presName="header" presStyleLbl="node1" presStyleIdx="0" presStyleCnt="2"/>
      <dgm:spPr/>
      <dgm:t>
        <a:bodyPr/>
        <a:lstStyle/>
        <a:p>
          <a:endParaRPr lang="de-DE"/>
        </a:p>
      </dgm:t>
    </dgm:pt>
    <dgm:pt modelId="{4E1CC498-1360-4E7D-9F3C-60C98F12152B}" type="pres">
      <dgm:prSet presAssocID="{3D3EF0E1-41BB-4DA7-98FC-BA9588EEEFF2}" presName="parTrans" presStyleLbl="sibTrans2D1" presStyleIdx="0" presStyleCnt="2"/>
      <dgm:spPr/>
      <dgm:t>
        <a:bodyPr/>
        <a:lstStyle/>
        <a:p>
          <a:endParaRPr lang="de-DE"/>
        </a:p>
      </dgm:t>
    </dgm:pt>
    <dgm:pt modelId="{29408583-DF61-4D00-A59B-1D4E11C3FFAD}" type="pres">
      <dgm:prSet presAssocID="{AB4ACD1D-4820-4AB5-85B0-0BEE5DF435D4}" presName="child" presStyleLbl="alignAccFollowNode1" presStyleIdx="0" presStyleCnt="2" custScaleY="143102">
        <dgm:presLayoutVars>
          <dgm:chMax val="0"/>
          <dgm:bulletEnabled val="1"/>
        </dgm:presLayoutVars>
      </dgm:prSet>
      <dgm:spPr/>
      <dgm:t>
        <a:bodyPr/>
        <a:lstStyle/>
        <a:p>
          <a:endParaRPr lang="de-DE"/>
        </a:p>
      </dgm:t>
    </dgm:pt>
    <dgm:pt modelId="{D67D4406-C066-4F27-B868-9434EDBDC0AD}" type="pres">
      <dgm:prSet presAssocID="{E24CB214-41DD-4E9B-97AC-9980F12142E4}" presName="hSp" presStyleCnt="0"/>
      <dgm:spPr/>
    </dgm:pt>
    <dgm:pt modelId="{58D06A67-E9EC-4018-B966-A224DAF143DF}" type="pres">
      <dgm:prSet presAssocID="{614A13D1-0BA0-4B06-B31F-A31487DF7EFA}" presName="vertFlow" presStyleCnt="0"/>
      <dgm:spPr/>
    </dgm:pt>
    <dgm:pt modelId="{87A14008-53DF-4E42-BD74-F6EB9AD6A8D0}" type="pres">
      <dgm:prSet presAssocID="{614A13D1-0BA0-4B06-B31F-A31487DF7EFA}" presName="header" presStyleLbl="node1" presStyleIdx="1" presStyleCnt="2"/>
      <dgm:spPr/>
      <dgm:t>
        <a:bodyPr/>
        <a:lstStyle/>
        <a:p>
          <a:endParaRPr lang="de-DE"/>
        </a:p>
      </dgm:t>
    </dgm:pt>
    <dgm:pt modelId="{D4304592-3A69-4245-B02F-0B23E38A439F}" type="pres">
      <dgm:prSet presAssocID="{64247619-8C43-4D6D-850D-2DC59E1C3D4C}" presName="parTrans" presStyleLbl="sibTrans2D1" presStyleIdx="1" presStyleCnt="2"/>
      <dgm:spPr/>
      <dgm:t>
        <a:bodyPr/>
        <a:lstStyle/>
        <a:p>
          <a:endParaRPr lang="de-DE"/>
        </a:p>
      </dgm:t>
    </dgm:pt>
    <dgm:pt modelId="{0D3009CC-6A0E-4548-98D0-0663D648A414}" type="pres">
      <dgm:prSet presAssocID="{FC97CCC4-41A0-4C8B-A5A6-A1BD44CAEC66}" presName="child" presStyleLbl="alignAccFollowNode1" presStyleIdx="1" presStyleCnt="2" custScaleY="171567">
        <dgm:presLayoutVars>
          <dgm:chMax val="0"/>
          <dgm:bulletEnabled val="1"/>
        </dgm:presLayoutVars>
      </dgm:prSet>
      <dgm:spPr/>
      <dgm:t>
        <a:bodyPr/>
        <a:lstStyle/>
        <a:p>
          <a:endParaRPr lang="de-DE"/>
        </a:p>
      </dgm:t>
    </dgm:pt>
  </dgm:ptLst>
  <dgm:cxnLst>
    <dgm:cxn modelId="{46F31BF6-C60E-4273-BF5F-CB287A206928}" srcId="{614A13D1-0BA0-4B06-B31F-A31487DF7EFA}" destId="{FC97CCC4-41A0-4C8B-A5A6-A1BD44CAEC66}" srcOrd="0" destOrd="0" parTransId="{64247619-8C43-4D6D-850D-2DC59E1C3D4C}" sibTransId="{F93D8324-652A-4D5E-80FF-9BF90900CBC2}"/>
    <dgm:cxn modelId="{A78D6D33-87EB-463C-8C40-A7375A0AE49A}" srcId="{1AE52963-FCB2-4A67-B3A7-4A518333B4B0}" destId="{E24CB214-41DD-4E9B-97AC-9980F12142E4}" srcOrd="0" destOrd="0" parTransId="{A25C1B9C-EAF5-4829-BD71-A5519BA9D870}" sibTransId="{CFE9A69C-25BA-4A19-B6DC-8703BD645ED5}"/>
    <dgm:cxn modelId="{67DB92FB-15CB-4771-B3DB-D0920E429F6F}" type="presOf" srcId="{E24CB214-41DD-4E9B-97AC-9980F12142E4}" destId="{0FBAC477-B32F-4377-A2F4-4E45FA8AE033}" srcOrd="0" destOrd="0" presId="urn:microsoft.com/office/officeart/2005/8/layout/lProcess1"/>
    <dgm:cxn modelId="{64502965-E24E-4272-B1C2-3FF9D435636B}" type="presOf" srcId="{FC97CCC4-41A0-4C8B-A5A6-A1BD44CAEC66}" destId="{0D3009CC-6A0E-4548-98D0-0663D648A414}" srcOrd="0" destOrd="0" presId="urn:microsoft.com/office/officeart/2005/8/layout/lProcess1"/>
    <dgm:cxn modelId="{8D4373F2-D923-43FB-89B9-9F6AC6C3401A}" srcId="{1AE52963-FCB2-4A67-B3A7-4A518333B4B0}" destId="{614A13D1-0BA0-4B06-B31F-A31487DF7EFA}" srcOrd="1" destOrd="0" parTransId="{D7C7DFCD-EA7B-4112-8D2B-398EC7D885E5}" sibTransId="{39217630-6076-4F02-A14C-F23146A1A7AC}"/>
    <dgm:cxn modelId="{F220D50E-41E8-4B85-B311-E87B6FF8C853}" type="presOf" srcId="{614A13D1-0BA0-4B06-B31F-A31487DF7EFA}" destId="{87A14008-53DF-4E42-BD74-F6EB9AD6A8D0}" srcOrd="0" destOrd="0" presId="urn:microsoft.com/office/officeart/2005/8/layout/lProcess1"/>
    <dgm:cxn modelId="{F5AB405E-37DF-4DD3-8146-70CCDF63F658}" srcId="{E24CB214-41DD-4E9B-97AC-9980F12142E4}" destId="{AB4ACD1D-4820-4AB5-85B0-0BEE5DF435D4}" srcOrd="0" destOrd="0" parTransId="{3D3EF0E1-41BB-4DA7-98FC-BA9588EEEFF2}" sibTransId="{75F839CD-1F78-4C94-A9BC-1DE52D05B59A}"/>
    <dgm:cxn modelId="{B5184EC7-4279-43E3-989B-E4FC3EC194F0}" type="presOf" srcId="{1AE52963-FCB2-4A67-B3A7-4A518333B4B0}" destId="{DF7E5752-64A1-4BA0-97B5-15127A4E21D4}" srcOrd="0" destOrd="0" presId="urn:microsoft.com/office/officeart/2005/8/layout/lProcess1"/>
    <dgm:cxn modelId="{93469FD0-FCC2-449B-BFDA-00C4C0337834}" type="presOf" srcId="{3D3EF0E1-41BB-4DA7-98FC-BA9588EEEFF2}" destId="{4E1CC498-1360-4E7D-9F3C-60C98F12152B}" srcOrd="0" destOrd="0" presId="urn:microsoft.com/office/officeart/2005/8/layout/lProcess1"/>
    <dgm:cxn modelId="{85CD2DEA-05C7-43C9-B8F4-D3E6C3466614}" type="presOf" srcId="{AB4ACD1D-4820-4AB5-85B0-0BEE5DF435D4}" destId="{29408583-DF61-4D00-A59B-1D4E11C3FFAD}" srcOrd="0" destOrd="0" presId="urn:microsoft.com/office/officeart/2005/8/layout/lProcess1"/>
    <dgm:cxn modelId="{19F2E33B-4BA9-4C7A-B3B8-88B2AA2C2F32}" type="presOf" srcId="{64247619-8C43-4D6D-850D-2DC59E1C3D4C}" destId="{D4304592-3A69-4245-B02F-0B23E38A439F}" srcOrd="0" destOrd="0" presId="urn:microsoft.com/office/officeart/2005/8/layout/lProcess1"/>
    <dgm:cxn modelId="{E2B646AA-6829-4466-A03C-DB8CE11E3AD5}" type="presParOf" srcId="{DF7E5752-64A1-4BA0-97B5-15127A4E21D4}" destId="{5D9503A2-522E-4436-8435-26AFED5D9FF0}" srcOrd="0" destOrd="0" presId="urn:microsoft.com/office/officeart/2005/8/layout/lProcess1"/>
    <dgm:cxn modelId="{9E7021EB-DDD5-4229-A881-8EA611EBFA65}" type="presParOf" srcId="{5D9503A2-522E-4436-8435-26AFED5D9FF0}" destId="{0FBAC477-B32F-4377-A2F4-4E45FA8AE033}" srcOrd="0" destOrd="0" presId="urn:microsoft.com/office/officeart/2005/8/layout/lProcess1"/>
    <dgm:cxn modelId="{0A6E6430-64F8-40E9-8C99-B16121F8979F}" type="presParOf" srcId="{5D9503A2-522E-4436-8435-26AFED5D9FF0}" destId="{4E1CC498-1360-4E7D-9F3C-60C98F12152B}" srcOrd="1" destOrd="0" presId="urn:microsoft.com/office/officeart/2005/8/layout/lProcess1"/>
    <dgm:cxn modelId="{DFA09597-19A5-4D5D-BAD7-F9E23C4A9DE5}" type="presParOf" srcId="{5D9503A2-522E-4436-8435-26AFED5D9FF0}" destId="{29408583-DF61-4D00-A59B-1D4E11C3FFAD}" srcOrd="2" destOrd="0" presId="urn:microsoft.com/office/officeart/2005/8/layout/lProcess1"/>
    <dgm:cxn modelId="{AE538010-C1E0-4602-8A21-E0E778D72FB8}" type="presParOf" srcId="{DF7E5752-64A1-4BA0-97B5-15127A4E21D4}" destId="{D67D4406-C066-4F27-B868-9434EDBDC0AD}" srcOrd="1" destOrd="0" presId="urn:microsoft.com/office/officeart/2005/8/layout/lProcess1"/>
    <dgm:cxn modelId="{71488D47-FD04-40C1-98EE-4F30BB3F2E8D}" type="presParOf" srcId="{DF7E5752-64A1-4BA0-97B5-15127A4E21D4}" destId="{58D06A67-E9EC-4018-B966-A224DAF143DF}" srcOrd="2" destOrd="0" presId="urn:microsoft.com/office/officeart/2005/8/layout/lProcess1"/>
    <dgm:cxn modelId="{3B3A0F7F-7477-41D9-913D-3D7FAC43732F}" type="presParOf" srcId="{58D06A67-E9EC-4018-B966-A224DAF143DF}" destId="{87A14008-53DF-4E42-BD74-F6EB9AD6A8D0}" srcOrd="0" destOrd="0" presId="urn:microsoft.com/office/officeart/2005/8/layout/lProcess1"/>
    <dgm:cxn modelId="{155D1C47-C909-44D4-9C10-547014ABD4D0}" type="presParOf" srcId="{58D06A67-E9EC-4018-B966-A224DAF143DF}" destId="{D4304592-3A69-4245-B02F-0B23E38A439F}" srcOrd="1" destOrd="0" presId="urn:microsoft.com/office/officeart/2005/8/layout/lProcess1"/>
    <dgm:cxn modelId="{3FFF1F02-6763-4AC7-943B-EB2952E9CD56}" type="presParOf" srcId="{58D06A67-E9EC-4018-B966-A224DAF143DF}" destId="{0D3009CC-6A0E-4548-98D0-0663D648A414}" srcOrd="2" destOrd="0" presId="urn:microsoft.com/office/officeart/2005/8/layout/lProcess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035E4335-5C7B-4842-B34B-A85F330CD966}" type="doc">
      <dgm:prSet loTypeId="urn:microsoft.com/office/officeart/2005/8/layout/default#3" loCatId="list" qsTypeId="urn:microsoft.com/office/officeart/2005/8/quickstyle/3d2" qsCatId="3D" csTypeId="urn:microsoft.com/office/officeart/2005/8/colors/accent1_2" csCatId="accent1" phldr="1"/>
      <dgm:spPr/>
      <dgm:t>
        <a:bodyPr/>
        <a:lstStyle/>
        <a:p>
          <a:endParaRPr lang="de-DE"/>
        </a:p>
      </dgm:t>
    </dgm:pt>
    <dgm:pt modelId="{35062B6A-A287-42CC-A784-ECBA64EB3307}">
      <dgm:prSet phldrT="[Text]"/>
      <dgm:spPr/>
      <dgm:t>
        <a:bodyPr/>
        <a:lstStyle/>
        <a:p>
          <a:r>
            <a:rPr lang="de-DE" sz="2300" dirty="0" smtClean="0"/>
            <a:t>NOTA: </a:t>
          </a:r>
          <a:endParaRPr lang="de-DE" sz="2300" dirty="0"/>
        </a:p>
      </dgm:t>
    </dgm:pt>
    <dgm:pt modelId="{3F0311AF-6EA1-4C17-81A3-523A0CBDD2EB}" type="parTrans" cxnId="{27997798-0AFE-48B1-B6AB-71361F8CB77E}">
      <dgm:prSet/>
      <dgm:spPr/>
      <dgm:t>
        <a:bodyPr/>
        <a:lstStyle/>
        <a:p>
          <a:endParaRPr lang="de-DE"/>
        </a:p>
      </dgm:t>
    </dgm:pt>
    <dgm:pt modelId="{C01EAE0D-FCCD-4063-808E-9C11B18CD3A7}" type="sibTrans" cxnId="{27997798-0AFE-48B1-B6AB-71361F8CB77E}">
      <dgm:prSet/>
      <dgm:spPr/>
      <dgm:t>
        <a:bodyPr/>
        <a:lstStyle/>
        <a:p>
          <a:endParaRPr lang="de-DE"/>
        </a:p>
      </dgm:t>
    </dgm:pt>
    <dgm:pt modelId="{19350041-99F3-4218-967C-ECC735BBE163}">
      <dgm:prSet custT="1"/>
      <dgm:spPr/>
      <dgm:t>
        <a:bodyPr/>
        <a:lstStyle/>
        <a:p>
          <a:r>
            <a:rPr lang="de-DE" sz="2000" b="1" dirty="0" smtClean="0"/>
            <a:t>Nach dem Prinzip </a:t>
          </a:r>
          <a:r>
            <a:rPr lang="de-DE" sz="2000" b="1" i="1" dirty="0" err="1" smtClean="0"/>
            <a:t>anything</a:t>
          </a:r>
          <a:r>
            <a:rPr lang="de-DE" sz="2000" b="1" i="1" dirty="0" smtClean="0"/>
            <a:t> </a:t>
          </a:r>
          <a:r>
            <a:rPr lang="de-DE" sz="2000" b="1" i="1" dirty="0" err="1" smtClean="0"/>
            <a:t>has</a:t>
          </a:r>
          <a:r>
            <a:rPr lang="de-DE" sz="2000" b="1" i="1" dirty="0" smtClean="0"/>
            <a:t> </a:t>
          </a:r>
          <a:r>
            <a:rPr lang="de-DE" sz="2000" b="1" i="1" dirty="0" err="1" smtClean="0"/>
            <a:t>meaning</a:t>
          </a:r>
          <a:r>
            <a:rPr lang="de-DE" sz="2000" b="1" dirty="0" smtClean="0"/>
            <a:t> bedeutet jeder Übergang von 'Wort zu </a:t>
          </a:r>
          <a:r>
            <a:rPr lang="de-DE" sz="2000" b="1" dirty="0" err="1" smtClean="0"/>
            <a:t>Klitikon</a:t>
          </a:r>
          <a:r>
            <a:rPr lang="de-DE" sz="2000" b="1" dirty="0" smtClean="0"/>
            <a:t>' einen zumindest minimalen Bedeutungs-/Funktionswandel!</a:t>
          </a:r>
          <a:endParaRPr lang="de-DE" sz="2000" dirty="0"/>
        </a:p>
      </dgm:t>
    </dgm:pt>
    <dgm:pt modelId="{13D1E52A-2C89-4325-A99E-2ECBA84BE1E1}" type="parTrans" cxnId="{B450A1BE-B833-464D-B848-BAF31B616572}">
      <dgm:prSet/>
      <dgm:spPr/>
      <dgm:t>
        <a:bodyPr/>
        <a:lstStyle/>
        <a:p>
          <a:endParaRPr lang="de-DE"/>
        </a:p>
      </dgm:t>
    </dgm:pt>
    <dgm:pt modelId="{E7767C43-BFC9-4195-B364-FEFB1370D19D}" type="sibTrans" cxnId="{B450A1BE-B833-464D-B848-BAF31B616572}">
      <dgm:prSet/>
      <dgm:spPr/>
      <dgm:t>
        <a:bodyPr/>
        <a:lstStyle/>
        <a:p>
          <a:endParaRPr lang="de-DE"/>
        </a:p>
      </dgm:t>
    </dgm:pt>
    <dgm:pt modelId="{5257DAFF-65F2-4FDA-9CC2-B5FD6FDD3FB8}" type="pres">
      <dgm:prSet presAssocID="{035E4335-5C7B-4842-B34B-A85F330CD966}" presName="diagram" presStyleCnt="0">
        <dgm:presLayoutVars>
          <dgm:dir/>
          <dgm:resizeHandles val="exact"/>
        </dgm:presLayoutVars>
      </dgm:prSet>
      <dgm:spPr/>
      <dgm:t>
        <a:bodyPr/>
        <a:lstStyle/>
        <a:p>
          <a:endParaRPr lang="de-DE"/>
        </a:p>
      </dgm:t>
    </dgm:pt>
    <dgm:pt modelId="{80A1941D-2AE3-4BAB-9F21-31962B4F0E89}" type="pres">
      <dgm:prSet presAssocID="{35062B6A-A287-42CC-A784-ECBA64EB3307}" presName="node" presStyleLbl="node1" presStyleIdx="0" presStyleCnt="1" custScaleX="330303">
        <dgm:presLayoutVars>
          <dgm:bulletEnabled val="1"/>
        </dgm:presLayoutVars>
      </dgm:prSet>
      <dgm:spPr/>
      <dgm:t>
        <a:bodyPr/>
        <a:lstStyle/>
        <a:p>
          <a:endParaRPr lang="de-DE"/>
        </a:p>
      </dgm:t>
    </dgm:pt>
  </dgm:ptLst>
  <dgm:cxnLst>
    <dgm:cxn modelId="{96846E4D-3219-490D-9031-34EFE8E43EF4}" type="presOf" srcId="{35062B6A-A287-42CC-A784-ECBA64EB3307}" destId="{80A1941D-2AE3-4BAB-9F21-31962B4F0E89}" srcOrd="0" destOrd="0" presId="urn:microsoft.com/office/officeart/2005/8/layout/default#3"/>
    <dgm:cxn modelId="{27997798-0AFE-48B1-B6AB-71361F8CB77E}" srcId="{035E4335-5C7B-4842-B34B-A85F330CD966}" destId="{35062B6A-A287-42CC-A784-ECBA64EB3307}" srcOrd="0" destOrd="0" parTransId="{3F0311AF-6EA1-4C17-81A3-523A0CBDD2EB}" sibTransId="{C01EAE0D-FCCD-4063-808E-9C11B18CD3A7}"/>
    <dgm:cxn modelId="{E5565FAD-BC52-48B5-90D3-B66B89E21973}" type="presOf" srcId="{19350041-99F3-4218-967C-ECC735BBE163}" destId="{80A1941D-2AE3-4BAB-9F21-31962B4F0E89}" srcOrd="0" destOrd="1" presId="urn:microsoft.com/office/officeart/2005/8/layout/default#3"/>
    <dgm:cxn modelId="{5F5C4B7E-BB7E-4448-98C2-F8465BB8CB28}" type="presOf" srcId="{035E4335-5C7B-4842-B34B-A85F330CD966}" destId="{5257DAFF-65F2-4FDA-9CC2-B5FD6FDD3FB8}" srcOrd="0" destOrd="0" presId="urn:microsoft.com/office/officeart/2005/8/layout/default#3"/>
    <dgm:cxn modelId="{B450A1BE-B833-464D-B848-BAF31B616572}" srcId="{35062B6A-A287-42CC-A784-ECBA64EB3307}" destId="{19350041-99F3-4218-967C-ECC735BBE163}" srcOrd="0" destOrd="0" parTransId="{13D1E52A-2C89-4325-A99E-2ECBA84BE1E1}" sibTransId="{E7767C43-BFC9-4195-B364-FEFB1370D19D}"/>
    <dgm:cxn modelId="{DDA48771-8EB6-490B-92E9-394D5F26250A}" type="presParOf" srcId="{5257DAFF-65F2-4FDA-9CC2-B5FD6FDD3FB8}" destId="{80A1941D-2AE3-4BAB-9F21-31962B4F0E89}" srcOrd="0" destOrd="0" presId="urn:microsoft.com/office/officeart/2005/8/layout/default#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3359BC63-FA33-4589-940A-A937D11AFB0D}" type="doc">
      <dgm:prSet loTypeId="urn:microsoft.com/office/officeart/2005/8/layout/process5" loCatId="process" qsTypeId="urn:microsoft.com/office/officeart/2005/8/quickstyle/simple1" qsCatId="simple" csTypeId="urn:microsoft.com/office/officeart/2005/8/colors/accent1_2" csCatId="accent1" phldr="1"/>
      <dgm:spPr/>
      <dgm:t>
        <a:bodyPr/>
        <a:lstStyle/>
        <a:p>
          <a:endParaRPr lang="de-DE"/>
        </a:p>
      </dgm:t>
    </dgm:pt>
    <dgm:pt modelId="{25099F12-85EF-4D99-A5CD-FF37D3D5411C}">
      <dgm:prSet phldrT="[Text]"/>
      <dgm:spPr/>
      <dgm:t>
        <a:bodyPr/>
        <a:lstStyle/>
        <a:p>
          <a:r>
            <a:rPr lang="de-DE" dirty="0" smtClean="0"/>
            <a:t>Formal stammen viele Affixe aus älteren </a:t>
          </a:r>
          <a:r>
            <a:rPr lang="de-DE" dirty="0" err="1" smtClean="0"/>
            <a:t>Klitika</a:t>
          </a:r>
          <a:r>
            <a:rPr lang="de-DE" dirty="0" smtClean="0"/>
            <a:t>, oder:</a:t>
          </a:r>
          <a:endParaRPr lang="de-DE" dirty="0"/>
        </a:p>
      </dgm:t>
    </dgm:pt>
    <dgm:pt modelId="{DD5A49C3-0284-4CCA-B81A-06271BAD3D65}" type="parTrans" cxnId="{C87688F9-31BC-4221-9958-A5B4FFF040E4}">
      <dgm:prSet/>
      <dgm:spPr/>
      <dgm:t>
        <a:bodyPr/>
        <a:lstStyle/>
        <a:p>
          <a:endParaRPr lang="de-DE"/>
        </a:p>
      </dgm:t>
    </dgm:pt>
    <dgm:pt modelId="{2C3687BB-E2C3-4727-902F-FE380B8CFD66}" type="sibTrans" cxnId="{C87688F9-31BC-4221-9958-A5B4FFF040E4}">
      <dgm:prSet/>
      <dgm:spPr/>
      <dgm:t>
        <a:bodyPr/>
        <a:lstStyle/>
        <a:p>
          <a:endParaRPr lang="de-DE"/>
        </a:p>
      </dgm:t>
    </dgm:pt>
    <dgm:pt modelId="{73CF49CB-AE29-441C-B729-76D8E876463C}">
      <dgm:prSet phldrT="[Text]"/>
      <dgm:spPr/>
      <dgm:t>
        <a:bodyPr/>
        <a:lstStyle/>
        <a:p>
          <a:r>
            <a:rPr lang="de-DE" dirty="0" smtClean="0"/>
            <a:t>Affixe sind oft </a:t>
          </a:r>
          <a:r>
            <a:rPr lang="de-DE" dirty="0" err="1" smtClean="0"/>
            <a:t>Klitika</a:t>
          </a:r>
          <a:r>
            <a:rPr lang="de-DE" dirty="0" smtClean="0"/>
            <a:t>, die ihre 'frei Variante' verloren haben.</a:t>
          </a:r>
          <a:endParaRPr lang="de-DE" dirty="0"/>
        </a:p>
      </dgm:t>
    </dgm:pt>
    <dgm:pt modelId="{573C7C6D-CF21-472F-A665-A195F77F089C}" type="parTrans" cxnId="{52D2E182-23E8-4C7F-A6B0-F7FD10B5A8C1}">
      <dgm:prSet/>
      <dgm:spPr/>
      <dgm:t>
        <a:bodyPr/>
        <a:lstStyle/>
        <a:p>
          <a:endParaRPr lang="de-DE"/>
        </a:p>
      </dgm:t>
    </dgm:pt>
    <dgm:pt modelId="{462D5B75-1C77-442E-8F6E-AA27DC7A92E6}" type="sibTrans" cxnId="{52D2E182-23E8-4C7F-A6B0-F7FD10B5A8C1}">
      <dgm:prSet/>
      <dgm:spPr/>
      <dgm:t>
        <a:bodyPr/>
        <a:lstStyle/>
        <a:p>
          <a:endParaRPr lang="de-DE"/>
        </a:p>
      </dgm:t>
    </dgm:pt>
    <dgm:pt modelId="{DA0F7E1C-615F-4FB8-A472-18E65CF8142F}" type="pres">
      <dgm:prSet presAssocID="{3359BC63-FA33-4589-940A-A937D11AFB0D}" presName="diagram" presStyleCnt="0">
        <dgm:presLayoutVars>
          <dgm:dir/>
          <dgm:resizeHandles val="exact"/>
        </dgm:presLayoutVars>
      </dgm:prSet>
      <dgm:spPr/>
      <dgm:t>
        <a:bodyPr/>
        <a:lstStyle/>
        <a:p>
          <a:endParaRPr lang="de-DE"/>
        </a:p>
      </dgm:t>
    </dgm:pt>
    <dgm:pt modelId="{50D43684-1015-40E2-8CD3-0BF496E4C3BC}" type="pres">
      <dgm:prSet presAssocID="{25099F12-85EF-4D99-A5CD-FF37D3D5411C}" presName="node" presStyleLbl="node1" presStyleIdx="0" presStyleCnt="2" custScaleX="139309">
        <dgm:presLayoutVars>
          <dgm:bulletEnabled val="1"/>
        </dgm:presLayoutVars>
      </dgm:prSet>
      <dgm:spPr/>
      <dgm:t>
        <a:bodyPr/>
        <a:lstStyle/>
        <a:p>
          <a:endParaRPr lang="de-DE"/>
        </a:p>
      </dgm:t>
    </dgm:pt>
    <dgm:pt modelId="{6991639E-68D8-4A0D-B8C7-B308E176A55D}" type="pres">
      <dgm:prSet presAssocID="{2C3687BB-E2C3-4727-902F-FE380B8CFD66}" presName="sibTrans" presStyleLbl="sibTrans2D1" presStyleIdx="0" presStyleCnt="1"/>
      <dgm:spPr/>
      <dgm:t>
        <a:bodyPr/>
        <a:lstStyle/>
        <a:p>
          <a:endParaRPr lang="de-DE"/>
        </a:p>
      </dgm:t>
    </dgm:pt>
    <dgm:pt modelId="{97C1C7CB-0ECB-4895-9F5D-BD583C9370DD}" type="pres">
      <dgm:prSet presAssocID="{2C3687BB-E2C3-4727-902F-FE380B8CFD66}" presName="connectorText" presStyleLbl="sibTrans2D1" presStyleIdx="0" presStyleCnt="1"/>
      <dgm:spPr/>
      <dgm:t>
        <a:bodyPr/>
        <a:lstStyle/>
        <a:p>
          <a:endParaRPr lang="de-DE"/>
        </a:p>
      </dgm:t>
    </dgm:pt>
    <dgm:pt modelId="{E5FED0B8-1251-4270-B885-533DE4B39A57}" type="pres">
      <dgm:prSet presAssocID="{73CF49CB-AE29-441C-B729-76D8E876463C}" presName="node" presStyleLbl="node1" presStyleIdx="1" presStyleCnt="2" custScaleX="141122">
        <dgm:presLayoutVars>
          <dgm:bulletEnabled val="1"/>
        </dgm:presLayoutVars>
      </dgm:prSet>
      <dgm:spPr/>
      <dgm:t>
        <a:bodyPr/>
        <a:lstStyle/>
        <a:p>
          <a:endParaRPr lang="de-DE"/>
        </a:p>
      </dgm:t>
    </dgm:pt>
  </dgm:ptLst>
  <dgm:cxnLst>
    <dgm:cxn modelId="{248852E8-EA04-410C-893D-3B88ADB39F89}" type="presOf" srcId="{25099F12-85EF-4D99-A5CD-FF37D3D5411C}" destId="{50D43684-1015-40E2-8CD3-0BF496E4C3BC}" srcOrd="0" destOrd="0" presId="urn:microsoft.com/office/officeart/2005/8/layout/process5"/>
    <dgm:cxn modelId="{2FAFE8D8-D9F3-4383-9AE6-4F7BDAC41CCA}" type="presOf" srcId="{2C3687BB-E2C3-4727-902F-FE380B8CFD66}" destId="{97C1C7CB-0ECB-4895-9F5D-BD583C9370DD}" srcOrd="1" destOrd="0" presId="urn:microsoft.com/office/officeart/2005/8/layout/process5"/>
    <dgm:cxn modelId="{B425E182-5DE3-47D6-A21E-0B8D9EA2D3C9}" type="presOf" srcId="{73CF49CB-AE29-441C-B729-76D8E876463C}" destId="{E5FED0B8-1251-4270-B885-533DE4B39A57}" srcOrd="0" destOrd="0" presId="urn:microsoft.com/office/officeart/2005/8/layout/process5"/>
    <dgm:cxn modelId="{C87688F9-31BC-4221-9958-A5B4FFF040E4}" srcId="{3359BC63-FA33-4589-940A-A937D11AFB0D}" destId="{25099F12-85EF-4D99-A5CD-FF37D3D5411C}" srcOrd="0" destOrd="0" parTransId="{DD5A49C3-0284-4CCA-B81A-06271BAD3D65}" sibTransId="{2C3687BB-E2C3-4727-902F-FE380B8CFD66}"/>
    <dgm:cxn modelId="{0C269C70-35DB-4695-979F-85017E6D2D7A}" type="presOf" srcId="{2C3687BB-E2C3-4727-902F-FE380B8CFD66}" destId="{6991639E-68D8-4A0D-B8C7-B308E176A55D}" srcOrd="0" destOrd="0" presId="urn:microsoft.com/office/officeart/2005/8/layout/process5"/>
    <dgm:cxn modelId="{2D409C99-86DC-49BA-821B-BFA5C76F1136}" type="presOf" srcId="{3359BC63-FA33-4589-940A-A937D11AFB0D}" destId="{DA0F7E1C-615F-4FB8-A472-18E65CF8142F}" srcOrd="0" destOrd="0" presId="urn:microsoft.com/office/officeart/2005/8/layout/process5"/>
    <dgm:cxn modelId="{52D2E182-23E8-4C7F-A6B0-F7FD10B5A8C1}" srcId="{3359BC63-FA33-4589-940A-A937D11AFB0D}" destId="{73CF49CB-AE29-441C-B729-76D8E876463C}" srcOrd="1" destOrd="0" parTransId="{573C7C6D-CF21-472F-A665-A195F77F089C}" sibTransId="{462D5B75-1C77-442E-8F6E-AA27DC7A92E6}"/>
    <dgm:cxn modelId="{67E14233-EABE-49A4-9A9C-E1D09AA298F1}" type="presParOf" srcId="{DA0F7E1C-615F-4FB8-A472-18E65CF8142F}" destId="{50D43684-1015-40E2-8CD3-0BF496E4C3BC}" srcOrd="0" destOrd="0" presId="urn:microsoft.com/office/officeart/2005/8/layout/process5"/>
    <dgm:cxn modelId="{9B462B97-22E7-4E13-AE8D-A43B5E7E8AD6}" type="presParOf" srcId="{DA0F7E1C-615F-4FB8-A472-18E65CF8142F}" destId="{6991639E-68D8-4A0D-B8C7-B308E176A55D}" srcOrd="1" destOrd="0" presId="urn:microsoft.com/office/officeart/2005/8/layout/process5"/>
    <dgm:cxn modelId="{02864B6A-FB99-43E6-89DB-DCF6A0D13D4D}" type="presParOf" srcId="{6991639E-68D8-4A0D-B8C7-B308E176A55D}" destId="{97C1C7CB-0ECB-4895-9F5D-BD583C9370DD}" srcOrd="0" destOrd="0" presId="urn:microsoft.com/office/officeart/2005/8/layout/process5"/>
    <dgm:cxn modelId="{743025DA-0C2B-4729-B6AE-BC55224A85EC}" type="presParOf" srcId="{DA0F7E1C-615F-4FB8-A472-18E65CF8142F}" destId="{E5FED0B8-1251-4270-B885-533DE4B39A57}" srcOrd="2" destOrd="0" presId="urn:microsoft.com/office/officeart/2005/8/layout/process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8A5D829C-44BE-46F9-BB01-9A4BCE998864}" type="doc">
      <dgm:prSet loTypeId="urn:microsoft.com/office/officeart/2005/8/layout/hList1" loCatId="list" qsTypeId="urn:microsoft.com/office/officeart/2005/8/quickstyle/3d2" qsCatId="3D" csTypeId="urn:microsoft.com/office/officeart/2005/8/colors/accent1_2" csCatId="accent1" phldr="1"/>
      <dgm:spPr/>
      <dgm:t>
        <a:bodyPr/>
        <a:lstStyle/>
        <a:p>
          <a:endParaRPr lang="de-DE"/>
        </a:p>
      </dgm:t>
    </dgm:pt>
    <dgm:pt modelId="{9849ECB1-8A37-49E2-8227-2289032491B5}">
      <dgm:prSet phldrT="[Text]" custT="1"/>
      <dgm:spPr/>
      <dgm:t>
        <a:bodyPr/>
        <a:lstStyle/>
        <a:p>
          <a:r>
            <a:rPr lang="de-DE" sz="2400" b="1" dirty="0" smtClean="0"/>
            <a:t>Affix</a:t>
          </a:r>
          <a:endParaRPr lang="de-DE" sz="2400" b="1" dirty="0"/>
        </a:p>
      </dgm:t>
    </dgm:pt>
    <dgm:pt modelId="{7411DB56-B7AD-45EB-86FB-FAA0E38AB742}" type="parTrans" cxnId="{BD007E83-1555-433F-B646-816077AD453B}">
      <dgm:prSet/>
      <dgm:spPr/>
      <dgm:t>
        <a:bodyPr/>
        <a:lstStyle/>
        <a:p>
          <a:endParaRPr lang="de-DE"/>
        </a:p>
      </dgm:t>
    </dgm:pt>
    <dgm:pt modelId="{FDB995F8-C55C-414F-BBD4-BA13DC7F79E4}" type="sibTrans" cxnId="{BD007E83-1555-433F-B646-816077AD453B}">
      <dgm:prSet/>
      <dgm:spPr/>
      <dgm:t>
        <a:bodyPr/>
        <a:lstStyle/>
        <a:p>
          <a:endParaRPr lang="de-DE"/>
        </a:p>
      </dgm:t>
    </dgm:pt>
    <dgm:pt modelId="{0EDD28C3-4FC1-4ED1-8DD5-21DDD630703E}">
      <dgm:prSet phldrT="[Text]" custT="1"/>
      <dgm:spPr/>
      <dgm:t>
        <a:bodyPr/>
        <a:lstStyle/>
        <a:p>
          <a:r>
            <a:rPr lang="de-DE" sz="1800" b="1" dirty="0" smtClean="0"/>
            <a:t>starke Bindung mittels </a:t>
          </a:r>
          <a:r>
            <a:rPr lang="de-DE" sz="2000" b="1" dirty="0" smtClean="0"/>
            <a:t>'</a:t>
          </a:r>
          <a:r>
            <a:rPr lang="de-DE" sz="2000" b="1" dirty="0" smtClean="0">
              <a:solidFill>
                <a:srgbClr val="FF0000"/>
              </a:solidFill>
            </a:rPr>
            <a:t>=</a:t>
          </a:r>
          <a:r>
            <a:rPr lang="de-DE" sz="2000" b="1" dirty="0" smtClean="0"/>
            <a:t>'</a:t>
          </a:r>
          <a:endParaRPr lang="de-DE" sz="2000" b="1" dirty="0"/>
        </a:p>
      </dgm:t>
    </dgm:pt>
    <dgm:pt modelId="{8FDBE8D3-A45C-4A32-94EF-ED9BE4D0E17E}" type="parTrans" cxnId="{45A6261C-005E-4294-9E6D-FFA8099C4D85}">
      <dgm:prSet/>
      <dgm:spPr/>
      <dgm:t>
        <a:bodyPr/>
        <a:lstStyle/>
        <a:p>
          <a:endParaRPr lang="de-DE"/>
        </a:p>
      </dgm:t>
    </dgm:pt>
    <dgm:pt modelId="{C0559440-0328-42DF-8C55-8FF5C78F7925}" type="sibTrans" cxnId="{45A6261C-005E-4294-9E6D-FFA8099C4D85}">
      <dgm:prSet/>
      <dgm:spPr/>
      <dgm:t>
        <a:bodyPr/>
        <a:lstStyle/>
        <a:p>
          <a:endParaRPr lang="de-DE"/>
        </a:p>
      </dgm:t>
    </dgm:pt>
    <dgm:pt modelId="{24692E96-AE00-4FA2-8F9E-1FB1245BF4CA}">
      <dgm:prSet phldrT="[Text]" custT="1"/>
      <dgm:spPr/>
      <dgm:t>
        <a:bodyPr/>
        <a:lstStyle/>
        <a:p>
          <a:r>
            <a:rPr lang="de-DE" sz="2400" b="1" dirty="0" err="1" smtClean="0"/>
            <a:t>Klitikon</a:t>
          </a:r>
          <a:endParaRPr lang="de-DE" sz="2400" b="1" dirty="0"/>
        </a:p>
      </dgm:t>
    </dgm:pt>
    <dgm:pt modelId="{4F22B359-9752-4BA0-B2A4-3A2B99B6D28D}" type="parTrans" cxnId="{DDA8A0BD-C61E-4251-AB29-F30E88DB81DD}">
      <dgm:prSet/>
      <dgm:spPr/>
      <dgm:t>
        <a:bodyPr/>
        <a:lstStyle/>
        <a:p>
          <a:endParaRPr lang="de-DE"/>
        </a:p>
      </dgm:t>
    </dgm:pt>
    <dgm:pt modelId="{D02AFE57-A30A-4B25-99C8-CFB55223A1EC}" type="sibTrans" cxnId="{DDA8A0BD-C61E-4251-AB29-F30E88DB81DD}">
      <dgm:prSet/>
      <dgm:spPr/>
      <dgm:t>
        <a:bodyPr/>
        <a:lstStyle/>
        <a:p>
          <a:endParaRPr lang="de-DE"/>
        </a:p>
      </dgm:t>
    </dgm:pt>
    <dgm:pt modelId="{E974598C-CCC4-40B9-9D5E-6E6022FA2027}">
      <dgm:prSet phldrT="[Text]" custT="1"/>
      <dgm:spPr/>
      <dgm:t>
        <a:bodyPr/>
        <a:lstStyle/>
        <a:p>
          <a:r>
            <a:rPr lang="de-DE" sz="1800" b="1" dirty="0" smtClean="0"/>
            <a:t>(schwache Bindung) mittels </a:t>
          </a:r>
          <a:r>
            <a:rPr lang="de-DE" sz="2000" b="1" dirty="0" smtClean="0"/>
            <a:t>'</a:t>
          </a:r>
          <a:r>
            <a:rPr lang="de-DE" sz="2000" b="1" dirty="0" smtClean="0">
              <a:solidFill>
                <a:srgbClr val="FF0000"/>
              </a:solidFill>
            </a:rPr>
            <a:t>-</a:t>
          </a:r>
          <a:r>
            <a:rPr lang="de-DE" sz="2000" b="1" dirty="0" smtClean="0"/>
            <a:t>'</a:t>
          </a:r>
          <a:endParaRPr lang="de-DE" sz="2000" b="1" dirty="0"/>
        </a:p>
      </dgm:t>
    </dgm:pt>
    <dgm:pt modelId="{2823F5A8-E0F5-4054-BD3B-28CAC7ABC041}" type="parTrans" cxnId="{3A6FAE22-C380-40B3-A4DB-C138B97BD99F}">
      <dgm:prSet/>
      <dgm:spPr/>
      <dgm:t>
        <a:bodyPr/>
        <a:lstStyle/>
        <a:p>
          <a:endParaRPr lang="de-DE"/>
        </a:p>
      </dgm:t>
    </dgm:pt>
    <dgm:pt modelId="{46855A36-A967-43EB-AD77-35F42FDAFCF4}" type="sibTrans" cxnId="{3A6FAE22-C380-40B3-A4DB-C138B97BD99F}">
      <dgm:prSet/>
      <dgm:spPr/>
      <dgm:t>
        <a:bodyPr/>
        <a:lstStyle/>
        <a:p>
          <a:endParaRPr lang="de-DE"/>
        </a:p>
      </dgm:t>
    </dgm:pt>
    <dgm:pt modelId="{18024369-8496-4681-AF34-278E56D74E69}" type="pres">
      <dgm:prSet presAssocID="{8A5D829C-44BE-46F9-BB01-9A4BCE998864}" presName="Name0" presStyleCnt="0">
        <dgm:presLayoutVars>
          <dgm:dir/>
          <dgm:animLvl val="lvl"/>
          <dgm:resizeHandles val="exact"/>
        </dgm:presLayoutVars>
      </dgm:prSet>
      <dgm:spPr/>
      <dgm:t>
        <a:bodyPr/>
        <a:lstStyle/>
        <a:p>
          <a:endParaRPr lang="de-DE"/>
        </a:p>
      </dgm:t>
    </dgm:pt>
    <dgm:pt modelId="{2AAA4374-9C72-4A4D-AE76-2392956573F8}" type="pres">
      <dgm:prSet presAssocID="{9849ECB1-8A37-49E2-8227-2289032491B5}" presName="composite" presStyleCnt="0"/>
      <dgm:spPr/>
    </dgm:pt>
    <dgm:pt modelId="{C3C520E1-5EB1-422C-934B-7184875301AE}" type="pres">
      <dgm:prSet presAssocID="{9849ECB1-8A37-49E2-8227-2289032491B5}" presName="parTx" presStyleLbl="alignNode1" presStyleIdx="0" presStyleCnt="2">
        <dgm:presLayoutVars>
          <dgm:chMax val="0"/>
          <dgm:chPref val="0"/>
          <dgm:bulletEnabled val="1"/>
        </dgm:presLayoutVars>
      </dgm:prSet>
      <dgm:spPr/>
      <dgm:t>
        <a:bodyPr/>
        <a:lstStyle/>
        <a:p>
          <a:endParaRPr lang="de-DE"/>
        </a:p>
      </dgm:t>
    </dgm:pt>
    <dgm:pt modelId="{C1EA3DC2-B689-4D53-9769-FC9B301023C0}" type="pres">
      <dgm:prSet presAssocID="{9849ECB1-8A37-49E2-8227-2289032491B5}" presName="desTx" presStyleLbl="alignAccFollowNode1" presStyleIdx="0" presStyleCnt="2">
        <dgm:presLayoutVars>
          <dgm:bulletEnabled val="1"/>
        </dgm:presLayoutVars>
      </dgm:prSet>
      <dgm:spPr/>
      <dgm:t>
        <a:bodyPr/>
        <a:lstStyle/>
        <a:p>
          <a:endParaRPr lang="de-DE"/>
        </a:p>
      </dgm:t>
    </dgm:pt>
    <dgm:pt modelId="{44601951-0370-4E4A-B982-32A484C23956}" type="pres">
      <dgm:prSet presAssocID="{FDB995F8-C55C-414F-BBD4-BA13DC7F79E4}" presName="space" presStyleCnt="0"/>
      <dgm:spPr/>
    </dgm:pt>
    <dgm:pt modelId="{2DC817F9-6744-41BE-85D6-D77FB18CB3BB}" type="pres">
      <dgm:prSet presAssocID="{24692E96-AE00-4FA2-8F9E-1FB1245BF4CA}" presName="composite" presStyleCnt="0"/>
      <dgm:spPr/>
    </dgm:pt>
    <dgm:pt modelId="{BDF5A61A-1493-4824-B148-F6E1AA7D38E4}" type="pres">
      <dgm:prSet presAssocID="{24692E96-AE00-4FA2-8F9E-1FB1245BF4CA}" presName="parTx" presStyleLbl="alignNode1" presStyleIdx="1" presStyleCnt="2">
        <dgm:presLayoutVars>
          <dgm:chMax val="0"/>
          <dgm:chPref val="0"/>
          <dgm:bulletEnabled val="1"/>
        </dgm:presLayoutVars>
      </dgm:prSet>
      <dgm:spPr/>
      <dgm:t>
        <a:bodyPr/>
        <a:lstStyle/>
        <a:p>
          <a:endParaRPr lang="de-DE"/>
        </a:p>
      </dgm:t>
    </dgm:pt>
    <dgm:pt modelId="{2542BA42-31AA-4ECE-84EC-E0E2E32EFB55}" type="pres">
      <dgm:prSet presAssocID="{24692E96-AE00-4FA2-8F9E-1FB1245BF4CA}" presName="desTx" presStyleLbl="alignAccFollowNode1" presStyleIdx="1" presStyleCnt="2">
        <dgm:presLayoutVars>
          <dgm:bulletEnabled val="1"/>
        </dgm:presLayoutVars>
      </dgm:prSet>
      <dgm:spPr/>
      <dgm:t>
        <a:bodyPr/>
        <a:lstStyle/>
        <a:p>
          <a:endParaRPr lang="de-DE"/>
        </a:p>
      </dgm:t>
    </dgm:pt>
  </dgm:ptLst>
  <dgm:cxnLst>
    <dgm:cxn modelId="{AA9B4576-FCA9-4503-AD6C-4135806FFC9E}" type="presOf" srcId="{24692E96-AE00-4FA2-8F9E-1FB1245BF4CA}" destId="{BDF5A61A-1493-4824-B148-F6E1AA7D38E4}" srcOrd="0" destOrd="0" presId="urn:microsoft.com/office/officeart/2005/8/layout/hList1"/>
    <dgm:cxn modelId="{45A6261C-005E-4294-9E6D-FFA8099C4D85}" srcId="{9849ECB1-8A37-49E2-8227-2289032491B5}" destId="{0EDD28C3-4FC1-4ED1-8DD5-21DDD630703E}" srcOrd="0" destOrd="0" parTransId="{8FDBE8D3-A45C-4A32-94EF-ED9BE4D0E17E}" sibTransId="{C0559440-0328-42DF-8C55-8FF5C78F7925}"/>
    <dgm:cxn modelId="{BD007E83-1555-433F-B646-816077AD453B}" srcId="{8A5D829C-44BE-46F9-BB01-9A4BCE998864}" destId="{9849ECB1-8A37-49E2-8227-2289032491B5}" srcOrd="0" destOrd="0" parTransId="{7411DB56-B7AD-45EB-86FB-FAA0E38AB742}" sibTransId="{FDB995F8-C55C-414F-BBD4-BA13DC7F79E4}"/>
    <dgm:cxn modelId="{067F105F-FBC1-4BA2-AEFF-B9E65AD66FDF}" type="presOf" srcId="{0EDD28C3-4FC1-4ED1-8DD5-21DDD630703E}" destId="{C1EA3DC2-B689-4D53-9769-FC9B301023C0}" srcOrd="0" destOrd="0" presId="urn:microsoft.com/office/officeart/2005/8/layout/hList1"/>
    <dgm:cxn modelId="{DDA8A0BD-C61E-4251-AB29-F30E88DB81DD}" srcId="{8A5D829C-44BE-46F9-BB01-9A4BCE998864}" destId="{24692E96-AE00-4FA2-8F9E-1FB1245BF4CA}" srcOrd="1" destOrd="0" parTransId="{4F22B359-9752-4BA0-B2A4-3A2B99B6D28D}" sibTransId="{D02AFE57-A30A-4B25-99C8-CFB55223A1EC}"/>
    <dgm:cxn modelId="{6C78D660-132B-4C21-B2A3-239A4EE1743A}" type="presOf" srcId="{8A5D829C-44BE-46F9-BB01-9A4BCE998864}" destId="{18024369-8496-4681-AF34-278E56D74E69}" srcOrd="0" destOrd="0" presId="urn:microsoft.com/office/officeart/2005/8/layout/hList1"/>
    <dgm:cxn modelId="{65D21018-1036-4E96-9CB3-A847C5CE737A}" type="presOf" srcId="{9849ECB1-8A37-49E2-8227-2289032491B5}" destId="{C3C520E1-5EB1-422C-934B-7184875301AE}" srcOrd="0" destOrd="0" presId="urn:microsoft.com/office/officeart/2005/8/layout/hList1"/>
    <dgm:cxn modelId="{18E93A62-FCB0-4BCE-89CD-400D725D2F39}" type="presOf" srcId="{E974598C-CCC4-40B9-9D5E-6E6022FA2027}" destId="{2542BA42-31AA-4ECE-84EC-E0E2E32EFB55}" srcOrd="0" destOrd="0" presId="urn:microsoft.com/office/officeart/2005/8/layout/hList1"/>
    <dgm:cxn modelId="{3A6FAE22-C380-40B3-A4DB-C138B97BD99F}" srcId="{24692E96-AE00-4FA2-8F9E-1FB1245BF4CA}" destId="{E974598C-CCC4-40B9-9D5E-6E6022FA2027}" srcOrd="0" destOrd="0" parTransId="{2823F5A8-E0F5-4054-BD3B-28CAC7ABC041}" sibTransId="{46855A36-A967-43EB-AD77-35F42FDAFCF4}"/>
    <dgm:cxn modelId="{B5E6909D-0C67-4C70-8EA4-B055C7C72FD1}" type="presParOf" srcId="{18024369-8496-4681-AF34-278E56D74E69}" destId="{2AAA4374-9C72-4A4D-AE76-2392956573F8}" srcOrd="0" destOrd="0" presId="urn:microsoft.com/office/officeart/2005/8/layout/hList1"/>
    <dgm:cxn modelId="{914FBDC3-604A-4DD3-AB10-C077D7AFFEE7}" type="presParOf" srcId="{2AAA4374-9C72-4A4D-AE76-2392956573F8}" destId="{C3C520E1-5EB1-422C-934B-7184875301AE}" srcOrd="0" destOrd="0" presId="urn:microsoft.com/office/officeart/2005/8/layout/hList1"/>
    <dgm:cxn modelId="{058B0C16-FB2B-4BB5-A47E-C2099D7903ED}" type="presParOf" srcId="{2AAA4374-9C72-4A4D-AE76-2392956573F8}" destId="{C1EA3DC2-B689-4D53-9769-FC9B301023C0}" srcOrd="1" destOrd="0" presId="urn:microsoft.com/office/officeart/2005/8/layout/hList1"/>
    <dgm:cxn modelId="{9A7EA0C5-CE28-44B3-A21C-475F0D7CB7FB}" type="presParOf" srcId="{18024369-8496-4681-AF34-278E56D74E69}" destId="{44601951-0370-4E4A-B982-32A484C23956}" srcOrd="1" destOrd="0" presId="urn:microsoft.com/office/officeart/2005/8/layout/hList1"/>
    <dgm:cxn modelId="{A2D272A0-B485-43F8-BBF2-0419D753B0DD}" type="presParOf" srcId="{18024369-8496-4681-AF34-278E56D74E69}" destId="{2DC817F9-6744-41BE-85D6-D77FB18CB3BB}" srcOrd="2" destOrd="0" presId="urn:microsoft.com/office/officeart/2005/8/layout/hList1"/>
    <dgm:cxn modelId="{D722B894-05B7-45E5-8E41-ACC8A586D6C4}" type="presParOf" srcId="{2DC817F9-6744-41BE-85D6-D77FB18CB3BB}" destId="{BDF5A61A-1493-4824-B148-F6E1AA7D38E4}" srcOrd="0" destOrd="0" presId="urn:microsoft.com/office/officeart/2005/8/layout/hList1"/>
    <dgm:cxn modelId="{867F8623-2933-40EE-A347-7B1C0545E137}" type="presParOf" srcId="{2DC817F9-6744-41BE-85D6-D77FB18CB3BB}" destId="{2542BA42-31AA-4ECE-84EC-E0E2E32EFB55}" srcOrd="1" destOrd="0" presId="urn:microsoft.com/office/officeart/2005/8/layout/h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AF1168B8-EEAF-4740-AFA5-434E28903A35}" type="doc">
      <dgm:prSet loTypeId="urn:microsoft.com/office/officeart/2005/8/layout/process1" loCatId="process" qsTypeId="urn:microsoft.com/office/officeart/2005/8/quickstyle/3d2" qsCatId="3D" csTypeId="urn:microsoft.com/office/officeart/2005/8/colors/accent1_2" csCatId="accent1" phldr="1"/>
      <dgm:spPr/>
    </dgm:pt>
    <dgm:pt modelId="{C8587CCC-7D34-4368-92CA-255F4C0A2165}">
      <dgm:prSet phldrT="[Text]" custT="1"/>
      <dgm:spPr/>
      <dgm:t>
        <a:bodyPr/>
        <a:lstStyle/>
        <a:p>
          <a:r>
            <a:rPr lang="de-DE" sz="2200" b="1" dirty="0" smtClean="0"/>
            <a:t>Stark verallgemeinert: Lexikalische Stämme dürfen nicht durch Morphologie zerstört werden.</a:t>
          </a:r>
          <a:endParaRPr lang="de-DE" sz="2200" b="1" dirty="0"/>
        </a:p>
      </dgm:t>
    </dgm:pt>
    <dgm:pt modelId="{79DB4BA8-3B54-4B7E-8C38-FEAAB303CBDA}" type="parTrans" cxnId="{E78F856F-A904-47FE-BB5F-ABF20AC7601A}">
      <dgm:prSet/>
      <dgm:spPr/>
      <dgm:t>
        <a:bodyPr/>
        <a:lstStyle/>
        <a:p>
          <a:endParaRPr lang="de-DE"/>
        </a:p>
      </dgm:t>
    </dgm:pt>
    <dgm:pt modelId="{3B2C4F27-70D2-4FEA-90A6-0C7A4A602642}" type="sibTrans" cxnId="{E78F856F-A904-47FE-BB5F-ABF20AC7601A}">
      <dgm:prSet/>
      <dgm:spPr/>
      <dgm:t>
        <a:bodyPr/>
        <a:lstStyle/>
        <a:p>
          <a:endParaRPr lang="de-DE"/>
        </a:p>
      </dgm:t>
    </dgm:pt>
    <dgm:pt modelId="{D7EBAB44-2157-4F8E-B0CA-5314808A14E2}">
      <dgm:prSet phldrT="[Text]" custT="1"/>
      <dgm:spPr/>
      <dgm:t>
        <a:bodyPr/>
        <a:lstStyle/>
        <a:p>
          <a:r>
            <a:rPr lang="de-DE" sz="2000" b="1" dirty="0" smtClean="0"/>
            <a:t>Damit werden basale Infix-Verfahren eigentlich ausgeschlossen.</a:t>
          </a:r>
        </a:p>
        <a:p>
          <a:r>
            <a:rPr lang="de-DE" sz="2000" b="1" dirty="0" smtClean="0">
              <a:sym typeface="Symbol"/>
            </a:rPr>
            <a:t></a:t>
          </a:r>
          <a:r>
            <a:rPr lang="de-DE" sz="2000" b="1" dirty="0" smtClean="0"/>
            <a:t> </a:t>
          </a:r>
          <a:r>
            <a:rPr lang="de-DE" sz="2000" b="1" dirty="0" err="1" smtClean="0"/>
            <a:t>Infigierung</a:t>
          </a:r>
          <a:r>
            <a:rPr lang="de-DE" sz="2000" b="1" dirty="0" smtClean="0"/>
            <a:t> wäre dann immer sekundär, u.a.</a:t>
          </a:r>
          <a:endParaRPr lang="de-DE" sz="2000" b="1" dirty="0"/>
        </a:p>
      </dgm:t>
    </dgm:pt>
    <dgm:pt modelId="{8222A85A-8302-482F-B15D-DDE980EF2154}" type="parTrans" cxnId="{02EB0815-EA30-4ACB-90F5-332843A01FE1}">
      <dgm:prSet/>
      <dgm:spPr/>
      <dgm:t>
        <a:bodyPr/>
        <a:lstStyle/>
        <a:p>
          <a:endParaRPr lang="de-DE"/>
        </a:p>
      </dgm:t>
    </dgm:pt>
    <dgm:pt modelId="{98F02509-DFA0-43A1-82C3-51DBD733D40F}" type="sibTrans" cxnId="{02EB0815-EA30-4ACB-90F5-332843A01FE1}">
      <dgm:prSet/>
      <dgm:spPr/>
      <dgm:t>
        <a:bodyPr/>
        <a:lstStyle/>
        <a:p>
          <a:endParaRPr lang="de-DE"/>
        </a:p>
      </dgm:t>
    </dgm:pt>
    <dgm:pt modelId="{5D382937-7F32-4472-9D9F-EFC946013170}" type="pres">
      <dgm:prSet presAssocID="{AF1168B8-EEAF-4740-AFA5-434E28903A35}" presName="Name0" presStyleCnt="0">
        <dgm:presLayoutVars>
          <dgm:dir/>
          <dgm:resizeHandles val="exact"/>
        </dgm:presLayoutVars>
      </dgm:prSet>
      <dgm:spPr/>
    </dgm:pt>
    <dgm:pt modelId="{52FD8B79-C4A9-495F-8AEF-1B78C930A18A}" type="pres">
      <dgm:prSet presAssocID="{C8587CCC-7D34-4368-92CA-255F4C0A2165}" presName="node" presStyleLbl="node1" presStyleIdx="0" presStyleCnt="2" custScaleX="109428">
        <dgm:presLayoutVars>
          <dgm:bulletEnabled val="1"/>
        </dgm:presLayoutVars>
      </dgm:prSet>
      <dgm:spPr/>
      <dgm:t>
        <a:bodyPr/>
        <a:lstStyle/>
        <a:p>
          <a:endParaRPr lang="de-DE"/>
        </a:p>
      </dgm:t>
    </dgm:pt>
    <dgm:pt modelId="{B290082E-F130-4BEF-9F98-3D6DF397A317}" type="pres">
      <dgm:prSet presAssocID="{3B2C4F27-70D2-4FEA-90A6-0C7A4A602642}" presName="sibTrans" presStyleLbl="sibTrans2D1" presStyleIdx="0" presStyleCnt="1"/>
      <dgm:spPr/>
      <dgm:t>
        <a:bodyPr/>
        <a:lstStyle/>
        <a:p>
          <a:endParaRPr lang="de-DE"/>
        </a:p>
      </dgm:t>
    </dgm:pt>
    <dgm:pt modelId="{D2725B9F-DB26-429E-A254-9648F496F4E3}" type="pres">
      <dgm:prSet presAssocID="{3B2C4F27-70D2-4FEA-90A6-0C7A4A602642}" presName="connectorText" presStyleLbl="sibTrans2D1" presStyleIdx="0" presStyleCnt="1"/>
      <dgm:spPr/>
      <dgm:t>
        <a:bodyPr/>
        <a:lstStyle/>
        <a:p>
          <a:endParaRPr lang="de-DE"/>
        </a:p>
      </dgm:t>
    </dgm:pt>
    <dgm:pt modelId="{76DDDDD2-1279-46A2-A416-ED8970CA6A79}" type="pres">
      <dgm:prSet presAssocID="{D7EBAB44-2157-4F8E-B0CA-5314808A14E2}" presName="node" presStyleLbl="node1" presStyleIdx="1" presStyleCnt="2" custScaleX="117946">
        <dgm:presLayoutVars>
          <dgm:bulletEnabled val="1"/>
        </dgm:presLayoutVars>
      </dgm:prSet>
      <dgm:spPr/>
      <dgm:t>
        <a:bodyPr/>
        <a:lstStyle/>
        <a:p>
          <a:endParaRPr lang="de-DE"/>
        </a:p>
      </dgm:t>
    </dgm:pt>
  </dgm:ptLst>
  <dgm:cxnLst>
    <dgm:cxn modelId="{02EB0815-EA30-4ACB-90F5-332843A01FE1}" srcId="{AF1168B8-EEAF-4740-AFA5-434E28903A35}" destId="{D7EBAB44-2157-4F8E-B0CA-5314808A14E2}" srcOrd="1" destOrd="0" parTransId="{8222A85A-8302-482F-B15D-DDE980EF2154}" sibTransId="{98F02509-DFA0-43A1-82C3-51DBD733D40F}"/>
    <dgm:cxn modelId="{F48FBDFF-3292-4605-90CE-33113BB21299}" type="presOf" srcId="{3B2C4F27-70D2-4FEA-90A6-0C7A4A602642}" destId="{B290082E-F130-4BEF-9F98-3D6DF397A317}" srcOrd="0" destOrd="0" presId="urn:microsoft.com/office/officeart/2005/8/layout/process1"/>
    <dgm:cxn modelId="{E5BFAAE5-3682-44E2-95B6-6385173015CE}" type="presOf" srcId="{3B2C4F27-70D2-4FEA-90A6-0C7A4A602642}" destId="{D2725B9F-DB26-429E-A254-9648F496F4E3}" srcOrd="1" destOrd="0" presId="urn:microsoft.com/office/officeart/2005/8/layout/process1"/>
    <dgm:cxn modelId="{276162AF-176A-4DE9-BDF6-6A06F3548120}" type="presOf" srcId="{AF1168B8-EEAF-4740-AFA5-434E28903A35}" destId="{5D382937-7F32-4472-9D9F-EFC946013170}" srcOrd="0" destOrd="0" presId="urn:microsoft.com/office/officeart/2005/8/layout/process1"/>
    <dgm:cxn modelId="{1CAF6A3F-05E8-4310-B80F-C1003CC19FF4}" type="presOf" srcId="{C8587CCC-7D34-4368-92CA-255F4C0A2165}" destId="{52FD8B79-C4A9-495F-8AEF-1B78C930A18A}" srcOrd="0" destOrd="0" presId="urn:microsoft.com/office/officeart/2005/8/layout/process1"/>
    <dgm:cxn modelId="{E78F856F-A904-47FE-BB5F-ABF20AC7601A}" srcId="{AF1168B8-EEAF-4740-AFA5-434E28903A35}" destId="{C8587CCC-7D34-4368-92CA-255F4C0A2165}" srcOrd="0" destOrd="0" parTransId="{79DB4BA8-3B54-4B7E-8C38-FEAAB303CBDA}" sibTransId="{3B2C4F27-70D2-4FEA-90A6-0C7A4A602642}"/>
    <dgm:cxn modelId="{9CB58B73-39C5-465B-9366-84404E3ACF3A}" type="presOf" srcId="{D7EBAB44-2157-4F8E-B0CA-5314808A14E2}" destId="{76DDDDD2-1279-46A2-A416-ED8970CA6A79}" srcOrd="0" destOrd="0" presId="urn:microsoft.com/office/officeart/2005/8/layout/process1"/>
    <dgm:cxn modelId="{705BA45D-971C-40B7-B7E8-3ACAF417E94B}" type="presParOf" srcId="{5D382937-7F32-4472-9D9F-EFC946013170}" destId="{52FD8B79-C4A9-495F-8AEF-1B78C930A18A}" srcOrd="0" destOrd="0" presId="urn:microsoft.com/office/officeart/2005/8/layout/process1"/>
    <dgm:cxn modelId="{879D91C4-5EA1-43C3-BC77-9E1D7E691413}" type="presParOf" srcId="{5D382937-7F32-4472-9D9F-EFC946013170}" destId="{B290082E-F130-4BEF-9F98-3D6DF397A317}" srcOrd="1" destOrd="0" presId="urn:microsoft.com/office/officeart/2005/8/layout/process1"/>
    <dgm:cxn modelId="{6EA18757-D4D9-4AB7-8117-9CF495052971}" type="presParOf" srcId="{B290082E-F130-4BEF-9F98-3D6DF397A317}" destId="{D2725B9F-DB26-429E-A254-9648F496F4E3}" srcOrd="0" destOrd="0" presId="urn:microsoft.com/office/officeart/2005/8/layout/process1"/>
    <dgm:cxn modelId="{39266856-86C7-4C12-B05B-834941496AB3}" type="presParOf" srcId="{5D382937-7F32-4472-9D9F-EFC946013170}" destId="{76DDDDD2-1279-46A2-A416-ED8970CA6A79}" srcOrd="2" destOrd="0" presId="urn:microsoft.com/office/officeart/2005/8/layout/process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C531D39F-C44B-4019-9A9D-2ACFB85F7BF4}" type="doc">
      <dgm:prSet loTypeId="urn:microsoft.com/office/officeart/2005/8/layout/default#4" loCatId="list" qsTypeId="urn:microsoft.com/office/officeart/2005/8/quickstyle/3d2" qsCatId="3D" csTypeId="urn:microsoft.com/office/officeart/2005/8/colors/accent1_2" csCatId="accent1" phldr="1"/>
      <dgm:spPr/>
      <dgm:t>
        <a:bodyPr/>
        <a:lstStyle/>
        <a:p>
          <a:endParaRPr lang="de-DE"/>
        </a:p>
      </dgm:t>
    </dgm:pt>
    <dgm:pt modelId="{50002680-0B85-4EA3-B0D6-716AED203695}">
      <dgm:prSet phldrT="[Text]"/>
      <dgm:spPr/>
      <dgm:t>
        <a:bodyPr/>
        <a:lstStyle/>
        <a:p>
          <a:r>
            <a:rPr lang="de-DE" b="1" dirty="0" smtClean="0"/>
            <a:t>NOTA:</a:t>
          </a:r>
          <a:r>
            <a:rPr lang="de-DE" dirty="0" smtClean="0"/>
            <a:t> Diskontinuierlich heißt, dass eine lexikalische oder morphologische </a:t>
          </a:r>
          <a:r>
            <a:rPr lang="de-DE" dirty="0" err="1" smtClean="0"/>
            <a:t>Einheitkeine</a:t>
          </a:r>
          <a:r>
            <a:rPr lang="de-DE" dirty="0" smtClean="0"/>
            <a:t> einheitliche lineare Sequenz bildet, sondern von etwas '</a:t>
          </a:r>
          <a:r>
            <a:rPr lang="de-DE" dirty="0" err="1" smtClean="0"/>
            <a:t>Anderem'durchbrochen</a:t>
          </a:r>
          <a:r>
            <a:rPr lang="de-DE" dirty="0" smtClean="0"/>
            <a:t> wird.</a:t>
          </a:r>
          <a:endParaRPr lang="de-DE" dirty="0"/>
        </a:p>
      </dgm:t>
    </dgm:pt>
    <dgm:pt modelId="{B04444DD-376D-4C98-810C-D6E325312A93}" type="parTrans" cxnId="{E77A2963-5969-4514-A203-81582B2A7075}">
      <dgm:prSet/>
      <dgm:spPr/>
      <dgm:t>
        <a:bodyPr/>
        <a:lstStyle/>
        <a:p>
          <a:endParaRPr lang="de-DE"/>
        </a:p>
      </dgm:t>
    </dgm:pt>
    <dgm:pt modelId="{EA4184D7-4F0B-4288-BA00-742C2362EEEB}" type="sibTrans" cxnId="{E77A2963-5969-4514-A203-81582B2A7075}">
      <dgm:prSet/>
      <dgm:spPr/>
      <dgm:t>
        <a:bodyPr/>
        <a:lstStyle/>
        <a:p>
          <a:endParaRPr lang="de-DE"/>
        </a:p>
      </dgm:t>
    </dgm:pt>
    <dgm:pt modelId="{5942E5E7-C974-4813-943D-8E1EC9F9C7C4}" type="pres">
      <dgm:prSet presAssocID="{C531D39F-C44B-4019-9A9D-2ACFB85F7BF4}" presName="diagram" presStyleCnt="0">
        <dgm:presLayoutVars>
          <dgm:dir/>
          <dgm:resizeHandles val="exact"/>
        </dgm:presLayoutVars>
      </dgm:prSet>
      <dgm:spPr/>
      <dgm:t>
        <a:bodyPr/>
        <a:lstStyle/>
        <a:p>
          <a:endParaRPr lang="de-DE"/>
        </a:p>
      </dgm:t>
    </dgm:pt>
    <dgm:pt modelId="{DA808FD4-35DF-438B-A449-D42BE20AA5E3}" type="pres">
      <dgm:prSet presAssocID="{50002680-0B85-4EA3-B0D6-716AED203695}" presName="node" presStyleLbl="node1" presStyleIdx="0" presStyleCnt="1" custScaleY="31250">
        <dgm:presLayoutVars>
          <dgm:bulletEnabled val="1"/>
        </dgm:presLayoutVars>
      </dgm:prSet>
      <dgm:spPr/>
      <dgm:t>
        <a:bodyPr/>
        <a:lstStyle/>
        <a:p>
          <a:endParaRPr lang="de-DE"/>
        </a:p>
      </dgm:t>
    </dgm:pt>
  </dgm:ptLst>
  <dgm:cxnLst>
    <dgm:cxn modelId="{300DD35A-6A52-4B51-876F-B885DDC3043A}" type="presOf" srcId="{50002680-0B85-4EA3-B0D6-716AED203695}" destId="{DA808FD4-35DF-438B-A449-D42BE20AA5E3}" srcOrd="0" destOrd="0" presId="urn:microsoft.com/office/officeart/2005/8/layout/default#4"/>
    <dgm:cxn modelId="{E77A2963-5969-4514-A203-81582B2A7075}" srcId="{C531D39F-C44B-4019-9A9D-2ACFB85F7BF4}" destId="{50002680-0B85-4EA3-B0D6-716AED203695}" srcOrd="0" destOrd="0" parTransId="{B04444DD-376D-4C98-810C-D6E325312A93}" sibTransId="{EA4184D7-4F0B-4288-BA00-742C2362EEEB}"/>
    <dgm:cxn modelId="{B506E17B-720C-446E-A934-7C2A65530F18}" type="presOf" srcId="{C531D39F-C44B-4019-9A9D-2ACFB85F7BF4}" destId="{5942E5E7-C974-4813-943D-8E1EC9F9C7C4}" srcOrd="0" destOrd="0" presId="urn:microsoft.com/office/officeart/2005/8/layout/default#4"/>
    <dgm:cxn modelId="{B9D57F5E-1AF3-45E2-B85A-0487F8C5A1D6}" type="presParOf" srcId="{5942E5E7-C974-4813-943D-8E1EC9F9C7C4}" destId="{DA808FD4-35DF-438B-A449-D42BE20AA5E3}" srcOrd="0" destOrd="0" presId="urn:microsoft.com/office/officeart/2005/8/layout/default#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6A2C1F55-0A93-4035-A3B6-AC7F069043D7}" type="doc">
      <dgm:prSet loTypeId="urn:microsoft.com/office/officeart/2005/8/layout/radial1" loCatId="relationship" qsTypeId="urn:microsoft.com/office/officeart/2005/8/quickstyle/3d2" qsCatId="3D" csTypeId="urn:microsoft.com/office/officeart/2005/8/colors/accent1_2" csCatId="accent1" phldr="1"/>
      <dgm:spPr/>
      <dgm:t>
        <a:bodyPr/>
        <a:lstStyle/>
        <a:p>
          <a:endParaRPr lang="de-DE"/>
        </a:p>
      </dgm:t>
    </dgm:pt>
    <dgm:pt modelId="{AE6C6714-F303-491E-91DA-BA7C84E45917}">
      <dgm:prSet phldrT="[Text]" custT="1"/>
      <dgm:spPr/>
      <dgm:t>
        <a:bodyPr/>
        <a:lstStyle/>
        <a:p>
          <a:r>
            <a:rPr lang="de-DE" sz="2600" b="1" smtClean="0"/>
            <a:t>&lt;Hase&gt;</a:t>
          </a:r>
          <a:endParaRPr lang="de-DE" sz="2600" b="1" dirty="0"/>
        </a:p>
      </dgm:t>
    </dgm:pt>
    <dgm:pt modelId="{C1B96FCD-970E-4479-8518-7107AEA4F9CA}" type="parTrans" cxnId="{45AC87CF-F77C-4F88-A55D-96DAA1363889}">
      <dgm:prSet/>
      <dgm:spPr/>
      <dgm:t>
        <a:bodyPr/>
        <a:lstStyle/>
        <a:p>
          <a:endParaRPr lang="de-DE"/>
        </a:p>
      </dgm:t>
    </dgm:pt>
    <dgm:pt modelId="{E45014EB-EF03-4BAE-8432-8F1C96572AA2}" type="sibTrans" cxnId="{45AC87CF-F77C-4F88-A55D-96DAA1363889}">
      <dgm:prSet/>
      <dgm:spPr/>
      <dgm:t>
        <a:bodyPr/>
        <a:lstStyle/>
        <a:p>
          <a:endParaRPr lang="de-DE"/>
        </a:p>
      </dgm:t>
    </dgm:pt>
    <dgm:pt modelId="{9B5586D9-B62E-42DB-B1B3-731E1CF74C86}">
      <dgm:prSet phldrT="[Text]" custT="1"/>
      <dgm:spPr/>
      <dgm:t>
        <a:bodyPr/>
        <a:lstStyle/>
        <a:p>
          <a:r>
            <a:rPr lang="de-DE" sz="2800" b="1" dirty="0" err="1" smtClean="0"/>
            <a:t>efficiens</a:t>
          </a:r>
          <a:endParaRPr lang="de-DE" sz="2800" dirty="0"/>
        </a:p>
      </dgm:t>
    </dgm:pt>
    <dgm:pt modelId="{09DA58FA-E0B3-455B-A45E-53E3AE6C8650}" type="parTrans" cxnId="{C453E5D0-FC7C-43A8-8066-6DABCCF3DDEA}">
      <dgm:prSet/>
      <dgm:spPr/>
      <dgm:t>
        <a:bodyPr/>
        <a:lstStyle/>
        <a:p>
          <a:endParaRPr lang="de-DE"/>
        </a:p>
      </dgm:t>
    </dgm:pt>
    <dgm:pt modelId="{6D5863F5-3077-48E7-9567-600335A06891}" type="sibTrans" cxnId="{C453E5D0-FC7C-43A8-8066-6DABCCF3DDEA}">
      <dgm:prSet/>
      <dgm:spPr/>
      <dgm:t>
        <a:bodyPr/>
        <a:lstStyle/>
        <a:p>
          <a:endParaRPr lang="de-DE"/>
        </a:p>
      </dgm:t>
    </dgm:pt>
    <dgm:pt modelId="{0829E55C-FD0F-4F9C-8F55-ACE475F24088}">
      <dgm:prSet phldrT="[Text]" custT="1"/>
      <dgm:spPr/>
      <dgm:t>
        <a:bodyPr/>
        <a:lstStyle/>
        <a:p>
          <a:r>
            <a:rPr lang="de-DE" sz="2800" b="1" dirty="0" err="1" smtClean="0"/>
            <a:t>finalis</a:t>
          </a:r>
          <a:endParaRPr lang="de-DE" sz="2800" dirty="0"/>
        </a:p>
      </dgm:t>
    </dgm:pt>
    <dgm:pt modelId="{5860A791-B2A1-44FE-ADAE-27975B83E7C6}" type="parTrans" cxnId="{C28602B7-B368-4406-9681-E88EEE71C3EE}">
      <dgm:prSet/>
      <dgm:spPr/>
      <dgm:t>
        <a:bodyPr/>
        <a:lstStyle/>
        <a:p>
          <a:endParaRPr lang="de-DE"/>
        </a:p>
      </dgm:t>
    </dgm:pt>
    <dgm:pt modelId="{88B428D4-0BF9-4323-A57B-DD2D83294398}" type="sibTrans" cxnId="{C28602B7-B368-4406-9681-E88EEE71C3EE}">
      <dgm:prSet/>
      <dgm:spPr/>
      <dgm:t>
        <a:bodyPr/>
        <a:lstStyle/>
        <a:p>
          <a:endParaRPr lang="de-DE"/>
        </a:p>
      </dgm:t>
    </dgm:pt>
    <dgm:pt modelId="{5D8644DD-3231-464D-9A04-95538E468DD6}">
      <dgm:prSet phldrT="[Text]" custT="1"/>
      <dgm:spPr/>
      <dgm:t>
        <a:bodyPr/>
        <a:lstStyle/>
        <a:p>
          <a:r>
            <a:rPr lang="de-DE" sz="2800" b="1" dirty="0" err="1" smtClean="0"/>
            <a:t>formalis</a:t>
          </a:r>
          <a:endParaRPr lang="de-DE" sz="2800" dirty="0"/>
        </a:p>
      </dgm:t>
    </dgm:pt>
    <dgm:pt modelId="{BBED0A20-B242-467A-BBD5-FF86A4B0643C}" type="parTrans" cxnId="{AA330D06-A0CE-4EBD-A576-0D6018BAAACA}">
      <dgm:prSet/>
      <dgm:spPr/>
      <dgm:t>
        <a:bodyPr/>
        <a:lstStyle/>
        <a:p>
          <a:endParaRPr lang="de-DE"/>
        </a:p>
      </dgm:t>
    </dgm:pt>
    <dgm:pt modelId="{5DB7D5E2-956C-4244-A453-9A31FBB680F3}" type="sibTrans" cxnId="{AA330D06-A0CE-4EBD-A576-0D6018BAAACA}">
      <dgm:prSet/>
      <dgm:spPr/>
      <dgm:t>
        <a:bodyPr/>
        <a:lstStyle/>
        <a:p>
          <a:endParaRPr lang="de-DE"/>
        </a:p>
      </dgm:t>
    </dgm:pt>
    <dgm:pt modelId="{FDC2748B-1D70-4295-972F-10945046B77F}">
      <dgm:prSet phldrT="[Text]" custT="1"/>
      <dgm:spPr/>
      <dgm:t>
        <a:bodyPr/>
        <a:lstStyle/>
        <a:p>
          <a:r>
            <a:rPr lang="de-DE" sz="2400" b="1" dirty="0" err="1" smtClean="0"/>
            <a:t>materialis</a:t>
          </a:r>
          <a:endParaRPr lang="de-DE" sz="2400" dirty="0"/>
        </a:p>
      </dgm:t>
    </dgm:pt>
    <dgm:pt modelId="{1B9A79B6-CCA7-44F3-A4B0-5BBFD1D526B6}" type="parTrans" cxnId="{C7402535-BCF1-42E5-9095-12AEF098FC88}">
      <dgm:prSet/>
      <dgm:spPr/>
      <dgm:t>
        <a:bodyPr/>
        <a:lstStyle/>
        <a:p>
          <a:endParaRPr lang="de-DE"/>
        </a:p>
      </dgm:t>
    </dgm:pt>
    <dgm:pt modelId="{C4048BF9-2073-4EF4-A13A-EFBAEA5BC210}" type="sibTrans" cxnId="{C7402535-BCF1-42E5-9095-12AEF098FC88}">
      <dgm:prSet/>
      <dgm:spPr/>
      <dgm:t>
        <a:bodyPr/>
        <a:lstStyle/>
        <a:p>
          <a:endParaRPr lang="de-DE"/>
        </a:p>
      </dgm:t>
    </dgm:pt>
    <dgm:pt modelId="{57D6AC0E-A4B2-4F00-B4D8-F01401B6BAD7}" type="pres">
      <dgm:prSet presAssocID="{6A2C1F55-0A93-4035-A3B6-AC7F069043D7}" presName="cycle" presStyleCnt="0">
        <dgm:presLayoutVars>
          <dgm:chMax val="1"/>
          <dgm:dir/>
          <dgm:animLvl val="ctr"/>
          <dgm:resizeHandles val="exact"/>
        </dgm:presLayoutVars>
      </dgm:prSet>
      <dgm:spPr/>
      <dgm:t>
        <a:bodyPr/>
        <a:lstStyle/>
        <a:p>
          <a:endParaRPr lang="de-DE"/>
        </a:p>
      </dgm:t>
    </dgm:pt>
    <dgm:pt modelId="{8D47A484-6B1D-45E4-BF15-34DD79629B60}" type="pres">
      <dgm:prSet presAssocID="{AE6C6714-F303-491E-91DA-BA7C84E45917}" presName="centerShape" presStyleLbl="node0" presStyleIdx="0" presStyleCnt="1" custScaleX="150393" custScaleY="138247"/>
      <dgm:spPr/>
      <dgm:t>
        <a:bodyPr/>
        <a:lstStyle/>
        <a:p>
          <a:endParaRPr lang="de-DE"/>
        </a:p>
      </dgm:t>
    </dgm:pt>
    <dgm:pt modelId="{2E9427D6-F879-491E-BBCB-902B60A4B8CF}" type="pres">
      <dgm:prSet presAssocID="{09DA58FA-E0B3-455B-A45E-53E3AE6C8650}" presName="Name9" presStyleLbl="parChTrans1D2" presStyleIdx="0" presStyleCnt="4"/>
      <dgm:spPr/>
      <dgm:t>
        <a:bodyPr/>
        <a:lstStyle/>
        <a:p>
          <a:endParaRPr lang="de-DE"/>
        </a:p>
      </dgm:t>
    </dgm:pt>
    <dgm:pt modelId="{22B8608E-4C24-4EF4-A220-B3547F429358}" type="pres">
      <dgm:prSet presAssocID="{09DA58FA-E0B3-455B-A45E-53E3AE6C8650}" presName="connTx" presStyleLbl="parChTrans1D2" presStyleIdx="0" presStyleCnt="4"/>
      <dgm:spPr/>
      <dgm:t>
        <a:bodyPr/>
        <a:lstStyle/>
        <a:p>
          <a:endParaRPr lang="de-DE"/>
        </a:p>
      </dgm:t>
    </dgm:pt>
    <dgm:pt modelId="{DCF1E089-79B9-4CB8-8DCC-200F864FE960}" type="pres">
      <dgm:prSet presAssocID="{9B5586D9-B62E-42DB-B1B3-731E1CF74C86}" presName="node" presStyleLbl="node1" presStyleIdx="0" presStyleCnt="4" custScaleX="179419" custRadScaleRad="146038" custRadScaleInc="-103969">
        <dgm:presLayoutVars>
          <dgm:bulletEnabled val="1"/>
        </dgm:presLayoutVars>
      </dgm:prSet>
      <dgm:spPr/>
      <dgm:t>
        <a:bodyPr/>
        <a:lstStyle/>
        <a:p>
          <a:endParaRPr lang="de-DE"/>
        </a:p>
      </dgm:t>
    </dgm:pt>
    <dgm:pt modelId="{981D113B-AB2B-4841-AF5D-9F64E8E5F4E0}" type="pres">
      <dgm:prSet presAssocID="{5860A791-B2A1-44FE-ADAE-27975B83E7C6}" presName="Name9" presStyleLbl="parChTrans1D2" presStyleIdx="1" presStyleCnt="4"/>
      <dgm:spPr/>
      <dgm:t>
        <a:bodyPr/>
        <a:lstStyle/>
        <a:p>
          <a:endParaRPr lang="de-DE"/>
        </a:p>
      </dgm:t>
    </dgm:pt>
    <dgm:pt modelId="{5557CF4A-58A0-49BD-8538-C4DDB2D388E6}" type="pres">
      <dgm:prSet presAssocID="{5860A791-B2A1-44FE-ADAE-27975B83E7C6}" presName="connTx" presStyleLbl="parChTrans1D2" presStyleIdx="1" presStyleCnt="4"/>
      <dgm:spPr/>
      <dgm:t>
        <a:bodyPr/>
        <a:lstStyle/>
        <a:p>
          <a:endParaRPr lang="de-DE"/>
        </a:p>
      </dgm:t>
    </dgm:pt>
    <dgm:pt modelId="{925A5D90-05F4-4A76-A5EE-5F7F2A3CA48D}" type="pres">
      <dgm:prSet presAssocID="{0829E55C-FD0F-4F9C-8F55-ACE475F24088}" presName="node" presStyleLbl="node1" presStyleIdx="1" presStyleCnt="4" custScaleX="182133" custRadScaleRad="142180" custRadScaleInc="-100675">
        <dgm:presLayoutVars>
          <dgm:bulletEnabled val="1"/>
        </dgm:presLayoutVars>
      </dgm:prSet>
      <dgm:spPr/>
      <dgm:t>
        <a:bodyPr/>
        <a:lstStyle/>
        <a:p>
          <a:endParaRPr lang="de-DE"/>
        </a:p>
      </dgm:t>
    </dgm:pt>
    <dgm:pt modelId="{9BF29907-4E79-4107-B6D1-012A8936924B}" type="pres">
      <dgm:prSet presAssocID="{BBED0A20-B242-467A-BBD5-FF86A4B0643C}" presName="Name9" presStyleLbl="parChTrans1D2" presStyleIdx="2" presStyleCnt="4"/>
      <dgm:spPr/>
      <dgm:t>
        <a:bodyPr/>
        <a:lstStyle/>
        <a:p>
          <a:endParaRPr lang="de-DE"/>
        </a:p>
      </dgm:t>
    </dgm:pt>
    <dgm:pt modelId="{CC49379C-5DE6-4221-8AEE-F43558CC906A}" type="pres">
      <dgm:prSet presAssocID="{BBED0A20-B242-467A-BBD5-FF86A4B0643C}" presName="connTx" presStyleLbl="parChTrans1D2" presStyleIdx="2" presStyleCnt="4"/>
      <dgm:spPr/>
      <dgm:t>
        <a:bodyPr/>
        <a:lstStyle/>
        <a:p>
          <a:endParaRPr lang="de-DE"/>
        </a:p>
      </dgm:t>
    </dgm:pt>
    <dgm:pt modelId="{79E11BF3-808E-4999-911F-4A471A14EFA9}" type="pres">
      <dgm:prSet presAssocID="{5D8644DD-3231-464D-9A04-95538E468DD6}" presName="node" presStyleLbl="node1" presStyleIdx="2" presStyleCnt="4" custScaleX="185987" custRadScaleRad="142776" custRadScaleInc="-101204">
        <dgm:presLayoutVars>
          <dgm:bulletEnabled val="1"/>
        </dgm:presLayoutVars>
      </dgm:prSet>
      <dgm:spPr/>
      <dgm:t>
        <a:bodyPr/>
        <a:lstStyle/>
        <a:p>
          <a:endParaRPr lang="de-DE"/>
        </a:p>
      </dgm:t>
    </dgm:pt>
    <dgm:pt modelId="{088CCC23-8882-49F2-B748-04CC015C22B7}" type="pres">
      <dgm:prSet presAssocID="{1B9A79B6-CCA7-44F3-A4B0-5BBFD1D526B6}" presName="Name9" presStyleLbl="parChTrans1D2" presStyleIdx="3" presStyleCnt="4"/>
      <dgm:spPr/>
      <dgm:t>
        <a:bodyPr/>
        <a:lstStyle/>
        <a:p>
          <a:endParaRPr lang="de-DE"/>
        </a:p>
      </dgm:t>
    </dgm:pt>
    <dgm:pt modelId="{135C7A96-8813-469B-B0A9-0706ABDCCE56}" type="pres">
      <dgm:prSet presAssocID="{1B9A79B6-CCA7-44F3-A4B0-5BBFD1D526B6}" presName="connTx" presStyleLbl="parChTrans1D2" presStyleIdx="3" presStyleCnt="4"/>
      <dgm:spPr/>
      <dgm:t>
        <a:bodyPr/>
        <a:lstStyle/>
        <a:p>
          <a:endParaRPr lang="de-DE"/>
        </a:p>
      </dgm:t>
    </dgm:pt>
    <dgm:pt modelId="{1535E9AD-6259-48E2-9B50-19C251336A52}" type="pres">
      <dgm:prSet presAssocID="{FDC2748B-1D70-4295-972F-10945046B77F}" presName="node" presStyleLbl="node1" presStyleIdx="3" presStyleCnt="4" custScaleX="185792" custRadScaleRad="143526" custRadScaleInc="-99473">
        <dgm:presLayoutVars>
          <dgm:bulletEnabled val="1"/>
        </dgm:presLayoutVars>
      </dgm:prSet>
      <dgm:spPr/>
      <dgm:t>
        <a:bodyPr/>
        <a:lstStyle/>
        <a:p>
          <a:endParaRPr lang="de-DE"/>
        </a:p>
      </dgm:t>
    </dgm:pt>
  </dgm:ptLst>
  <dgm:cxnLst>
    <dgm:cxn modelId="{BDD751D4-3663-4974-8CEB-6890E6FEF586}" type="presOf" srcId="{BBED0A20-B242-467A-BBD5-FF86A4B0643C}" destId="{9BF29907-4E79-4107-B6D1-012A8936924B}" srcOrd="0" destOrd="0" presId="urn:microsoft.com/office/officeart/2005/8/layout/radial1"/>
    <dgm:cxn modelId="{9797F8A2-1DA9-4636-9E60-FEECFA431F4E}" type="presOf" srcId="{FDC2748B-1D70-4295-972F-10945046B77F}" destId="{1535E9AD-6259-48E2-9B50-19C251336A52}" srcOrd="0" destOrd="0" presId="urn:microsoft.com/office/officeart/2005/8/layout/radial1"/>
    <dgm:cxn modelId="{D06DC279-82E2-46B4-B6D2-223629DF8783}" type="presOf" srcId="{0829E55C-FD0F-4F9C-8F55-ACE475F24088}" destId="{925A5D90-05F4-4A76-A5EE-5F7F2A3CA48D}" srcOrd="0" destOrd="0" presId="urn:microsoft.com/office/officeart/2005/8/layout/radial1"/>
    <dgm:cxn modelId="{EB494919-9874-4EDD-8F60-A3C6A11AB7C2}" type="presOf" srcId="{5860A791-B2A1-44FE-ADAE-27975B83E7C6}" destId="{981D113B-AB2B-4841-AF5D-9F64E8E5F4E0}" srcOrd="0" destOrd="0" presId="urn:microsoft.com/office/officeart/2005/8/layout/radial1"/>
    <dgm:cxn modelId="{F4438341-CF36-4CAB-AD6C-E3FD54A0CC43}" type="presOf" srcId="{5860A791-B2A1-44FE-ADAE-27975B83E7C6}" destId="{5557CF4A-58A0-49BD-8538-C4DDB2D388E6}" srcOrd="1" destOrd="0" presId="urn:microsoft.com/office/officeart/2005/8/layout/radial1"/>
    <dgm:cxn modelId="{B7BB43DD-B364-4325-A2F2-BF73962D7810}" type="presOf" srcId="{1B9A79B6-CCA7-44F3-A4B0-5BBFD1D526B6}" destId="{135C7A96-8813-469B-B0A9-0706ABDCCE56}" srcOrd="1" destOrd="0" presId="urn:microsoft.com/office/officeart/2005/8/layout/radial1"/>
    <dgm:cxn modelId="{4E028DB7-96D5-4565-B281-37C10CD4C8D5}" type="presOf" srcId="{1B9A79B6-CCA7-44F3-A4B0-5BBFD1D526B6}" destId="{088CCC23-8882-49F2-B748-04CC015C22B7}" srcOrd="0" destOrd="0" presId="urn:microsoft.com/office/officeart/2005/8/layout/radial1"/>
    <dgm:cxn modelId="{5618E0C6-CADC-473E-AF07-4F4121A00886}" type="presOf" srcId="{5D8644DD-3231-464D-9A04-95538E468DD6}" destId="{79E11BF3-808E-4999-911F-4A471A14EFA9}" srcOrd="0" destOrd="0" presId="urn:microsoft.com/office/officeart/2005/8/layout/radial1"/>
    <dgm:cxn modelId="{C7402535-BCF1-42E5-9095-12AEF098FC88}" srcId="{AE6C6714-F303-491E-91DA-BA7C84E45917}" destId="{FDC2748B-1D70-4295-972F-10945046B77F}" srcOrd="3" destOrd="0" parTransId="{1B9A79B6-CCA7-44F3-A4B0-5BBFD1D526B6}" sibTransId="{C4048BF9-2073-4EF4-A13A-EFBAEA5BC210}"/>
    <dgm:cxn modelId="{C453E5D0-FC7C-43A8-8066-6DABCCF3DDEA}" srcId="{AE6C6714-F303-491E-91DA-BA7C84E45917}" destId="{9B5586D9-B62E-42DB-B1B3-731E1CF74C86}" srcOrd="0" destOrd="0" parTransId="{09DA58FA-E0B3-455B-A45E-53E3AE6C8650}" sibTransId="{6D5863F5-3077-48E7-9567-600335A06891}"/>
    <dgm:cxn modelId="{DF9DB8D3-32F9-44D1-99A7-AEC7812B6349}" type="presOf" srcId="{6A2C1F55-0A93-4035-A3B6-AC7F069043D7}" destId="{57D6AC0E-A4B2-4F00-B4D8-F01401B6BAD7}" srcOrd="0" destOrd="0" presId="urn:microsoft.com/office/officeart/2005/8/layout/radial1"/>
    <dgm:cxn modelId="{C28602B7-B368-4406-9681-E88EEE71C3EE}" srcId="{AE6C6714-F303-491E-91DA-BA7C84E45917}" destId="{0829E55C-FD0F-4F9C-8F55-ACE475F24088}" srcOrd="1" destOrd="0" parTransId="{5860A791-B2A1-44FE-ADAE-27975B83E7C6}" sibTransId="{88B428D4-0BF9-4323-A57B-DD2D83294398}"/>
    <dgm:cxn modelId="{AA330D06-A0CE-4EBD-A576-0D6018BAAACA}" srcId="{AE6C6714-F303-491E-91DA-BA7C84E45917}" destId="{5D8644DD-3231-464D-9A04-95538E468DD6}" srcOrd="2" destOrd="0" parTransId="{BBED0A20-B242-467A-BBD5-FF86A4B0643C}" sibTransId="{5DB7D5E2-956C-4244-A453-9A31FBB680F3}"/>
    <dgm:cxn modelId="{F3E61799-CC0C-4A77-B631-CA6760D40091}" type="presOf" srcId="{09DA58FA-E0B3-455B-A45E-53E3AE6C8650}" destId="{2E9427D6-F879-491E-BBCB-902B60A4B8CF}" srcOrd="0" destOrd="0" presId="urn:microsoft.com/office/officeart/2005/8/layout/radial1"/>
    <dgm:cxn modelId="{45AC87CF-F77C-4F88-A55D-96DAA1363889}" srcId="{6A2C1F55-0A93-4035-A3B6-AC7F069043D7}" destId="{AE6C6714-F303-491E-91DA-BA7C84E45917}" srcOrd="0" destOrd="0" parTransId="{C1B96FCD-970E-4479-8518-7107AEA4F9CA}" sibTransId="{E45014EB-EF03-4BAE-8432-8F1C96572AA2}"/>
    <dgm:cxn modelId="{C02CDB6E-F622-4118-9BDA-460E130643EA}" type="presOf" srcId="{AE6C6714-F303-491E-91DA-BA7C84E45917}" destId="{8D47A484-6B1D-45E4-BF15-34DD79629B60}" srcOrd="0" destOrd="0" presId="urn:microsoft.com/office/officeart/2005/8/layout/radial1"/>
    <dgm:cxn modelId="{730465EC-211E-41A8-976C-F054E4B6DB9F}" type="presOf" srcId="{9B5586D9-B62E-42DB-B1B3-731E1CF74C86}" destId="{DCF1E089-79B9-4CB8-8DCC-200F864FE960}" srcOrd="0" destOrd="0" presId="urn:microsoft.com/office/officeart/2005/8/layout/radial1"/>
    <dgm:cxn modelId="{1C1D186C-6BEF-4938-8BD0-B0EF4442B65F}" type="presOf" srcId="{09DA58FA-E0B3-455B-A45E-53E3AE6C8650}" destId="{22B8608E-4C24-4EF4-A220-B3547F429358}" srcOrd="1" destOrd="0" presId="urn:microsoft.com/office/officeart/2005/8/layout/radial1"/>
    <dgm:cxn modelId="{764665DB-BB6D-43BA-8B6B-BD24B573BA08}" type="presOf" srcId="{BBED0A20-B242-467A-BBD5-FF86A4B0643C}" destId="{CC49379C-5DE6-4221-8AEE-F43558CC906A}" srcOrd="1" destOrd="0" presId="urn:microsoft.com/office/officeart/2005/8/layout/radial1"/>
    <dgm:cxn modelId="{57FBFA88-CBB1-47EE-B1FF-EE8B907ABDBC}" type="presParOf" srcId="{57D6AC0E-A4B2-4F00-B4D8-F01401B6BAD7}" destId="{8D47A484-6B1D-45E4-BF15-34DD79629B60}" srcOrd="0" destOrd="0" presId="urn:microsoft.com/office/officeart/2005/8/layout/radial1"/>
    <dgm:cxn modelId="{6AE40DDA-102C-4B71-A8BF-C9AD21556E3D}" type="presParOf" srcId="{57D6AC0E-A4B2-4F00-B4D8-F01401B6BAD7}" destId="{2E9427D6-F879-491E-BBCB-902B60A4B8CF}" srcOrd="1" destOrd="0" presId="urn:microsoft.com/office/officeart/2005/8/layout/radial1"/>
    <dgm:cxn modelId="{81140AB7-2A46-46FE-B7E7-228609D01E88}" type="presParOf" srcId="{2E9427D6-F879-491E-BBCB-902B60A4B8CF}" destId="{22B8608E-4C24-4EF4-A220-B3547F429358}" srcOrd="0" destOrd="0" presId="urn:microsoft.com/office/officeart/2005/8/layout/radial1"/>
    <dgm:cxn modelId="{0F604DB0-C62C-4460-8D8F-213B521A39CA}" type="presParOf" srcId="{57D6AC0E-A4B2-4F00-B4D8-F01401B6BAD7}" destId="{DCF1E089-79B9-4CB8-8DCC-200F864FE960}" srcOrd="2" destOrd="0" presId="urn:microsoft.com/office/officeart/2005/8/layout/radial1"/>
    <dgm:cxn modelId="{BA412B04-29CB-4945-872A-C93BCCED9256}" type="presParOf" srcId="{57D6AC0E-A4B2-4F00-B4D8-F01401B6BAD7}" destId="{981D113B-AB2B-4841-AF5D-9F64E8E5F4E0}" srcOrd="3" destOrd="0" presId="urn:microsoft.com/office/officeart/2005/8/layout/radial1"/>
    <dgm:cxn modelId="{0BE03789-8C12-48D5-997C-C514A3B1A0B3}" type="presParOf" srcId="{981D113B-AB2B-4841-AF5D-9F64E8E5F4E0}" destId="{5557CF4A-58A0-49BD-8538-C4DDB2D388E6}" srcOrd="0" destOrd="0" presId="urn:microsoft.com/office/officeart/2005/8/layout/radial1"/>
    <dgm:cxn modelId="{060DA03C-E422-42CE-850D-6F21AF85155B}" type="presParOf" srcId="{57D6AC0E-A4B2-4F00-B4D8-F01401B6BAD7}" destId="{925A5D90-05F4-4A76-A5EE-5F7F2A3CA48D}" srcOrd="4" destOrd="0" presId="urn:microsoft.com/office/officeart/2005/8/layout/radial1"/>
    <dgm:cxn modelId="{B3B02C19-8201-4C55-A1E2-D03AFCA130AF}" type="presParOf" srcId="{57D6AC0E-A4B2-4F00-B4D8-F01401B6BAD7}" destId="{9BF29907-4E79-4107-B6D1-012A8936924B}" srcOrd="5" destOrd="0" presId="urn:microsoft.com/office/officeart/2005/8/layout/radial1"/>
    <dgm:cxn modelId="{8453AC20-EA31-443A-9F33-B1AD1AF4DEE5}" type="presParOf" srcId="{9BF29907-4E79-4107-B6D1-012A8936924B}" destId="{CC49379C-5DE6-4221-8AEE-F43558CC906A}" srcOrd="0" destOrd="0" presId="urn:microsoft.com/office/officeart/2005/8/layout/radial1"/>
    <dgm:cxn modelId="{732E61CA-A06F-43BE-ABCA-5C0DF4166D5D}" type="presParOf" srcId="{57D6AC0E-A4B2-4F00-B4D8-F01401B6BAD7}" destId="{79E11BF3-808E-4999-911F-4A471A14EFA9}" srcOrd="6" destOrd="0" presId="urn:microsoft.com/office/officeart/2005/8/layout/radial1"/>
    <dgm:cxn modelId="{F7509299-3E67-4695-BFC7-B4B446A86B24}" type="presParOf" srcId="{57D6AC0E-A4B2-4F00-B4D8-F01401B6BAD7}" destId="{088CCC23-8882-49F2-B748-04CC015C22B7}" srcOrd="7" destOrd="0" presId="urn:microsoft.com/office/officeart/2005/8/layout/radial1"/>
    <dgm:cxn modelId="{335FD70F-8911-4F3F-A6DB-ABEA574297A7}" type="presParOf" srcId="{088CCC23-8882-49F2-B748-04CC015C22B7}" destId="{135C7A96-8813-469B-B0A9-0706ABDCCE56}" srcOrd="0" destOrd="0" presId="urn:microsoft.com/office/officeart/2005/8/layout/radial1"/>
    <dgm:cxn modelId="{263C38A2-2E58-45A2-92B0-7B45EAF61CF1}" type="presParOf" srcId="{57D6AC0E-A4B2-4F00-B4D8-F01401B6BAD7}" destId="{1535E9AD-6259-48E2-9B50-19C251336A52}" srcOrd="8" destOrd="0" presId="urn:microsoft.com/office/officeart/2005/8/layout/radial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66694D2D-5DBE-4E38-A1C5-0AA9E38DEF5B}" type="doc">
      <dgm:prSet loTypeId="urn:microsoft.com/office/officeart/2005/8/layout/cycle1" loCatId="cycle" qsTypeId="urn:microsoft.com/office/officeart/2005/8/quickstyle/simple1" qsCatId="simple" csTypeId="urn:microsoft.com/office/officeart/2005/8/colors/accent1_2" csCatId="accent1" phldr="1"/>
      <dgm:spPr/>
      <dgm:t>
        <a:bodyPr/>
        <a:lstStyle/>
        <a:p>
          <a:endParaRPr lang="de-DE"/>
        </a:p>
      </dgm:t>
    </dgm:pt>
    <dgm:pt modelId="{3CC29E68-02E3-41C7-80C9-7DCDAB6B8797}">
      <dgm:prSet phldrT="[Text]" custT="1"/>
      <dgm:spPr/>
      <dgm:t>
        <a:bodyPr/>
        <a:lstStyle/>
        <a:p>
          <a:r>
            <a:rPr lang="de-DE" sz="2400" b="1" dirty="0" smtClean="0"/>
            <a:t>Isolierend</a:t>
          </a:r>
          <a:endParaRPr lang="de-DE" sz="2400" b="1" dirty="0"/>
        </a:p>
      </dgm:t>
    </dgm:pt>
    <dgm:pt modelId="{222C2EF5-9802-4E5D-954F-041A89F3B2E9}" type="parTrans" cxnId="{3D42F63D-FC2B-49A6-9BC7-96BABF255269}">
      <dgm:prSet/>
      <dgm:spPr/>
      <dgm:t>
        <a:bodyPr/>
        <a:lstStyle/>
        <a:p>
          <a:endParaRPr lang="de-DE"/>
        </a:p>
      </dgm:t>
    </dgm:pt>
    <dgm:pt modelId="{89917163-5AD0-4E83-BF20-8080CA63F2CC}" type="sibTrans" cxnId="{3D42F63D-FC2B-49A6-9BC7-96BABF255269}">
      <dgm:prSet/>
      <dgm:spPr/>
      <dgm:t>
        <a:bodyPr/>
        <a:lstStyle/>
        <a:p>
          <a:endParaRPr lang="de-DE"/>
        </a:p>
      </dgm:t>
    </dgm:pt>
    <dgm:pt modelId="{463DB917-F3D6-4BD9-AD11-25B824F70EE8}">
      <dgm:prSet phldrT="[Text]" custT="1"/>
      <dgm:spPr/>
      <dgm:t>
        <a:bodyPr/>
        <a:lstStyle/>
        <a:p>
          <a:r>
            <a:rPr lang="de-DE" sz="2400" b="1" dirty="0" smtClean="0"/>
            <a:t>Agglutinierend</a:t>
          </a:r>
          <a:endParaRPr lang="de-DE" sz="2400" b="1" dirty="0"/>
        </a:p>
      </dgm:t>
    </dgm:pt>
    <dgm:pt modelId="{C7DB45EC-53E2-44DB-9A66-9F907D025A3E}" type="parTrans" cxnId="{6EB2F288-8F14-4B5D-AE4E-24EC05670B5E}">
      <dgm:prSet/>
      <dgm:spPr/>
      <dgm:t>
        <a:bodyPr/>
        <a:lstStyle/>
        <a:p>
          <a:endParaRPr lang="de-DE"/>
        </a:p>
      </dgm:t>
    </dgm:pt>
    <dgm:pt modelId="{82BF0A6A-E12A-497E-B6B5-FA4D008DFABA}" type="sibTrans" cxnId="{6EB2F288-8F14-4B5D-AE4E-24EC05670B5E}">
      <dgm:prSet/>
      <dgm:spPr/>
      <dgm:t>
        <a:bodyPr/>
        <a:lstStyle/>
        <a:p>
          <a:endParaRPr lang="de-DE"/>
        </a:p>
      </dgm:t>
    </dgm:pt>
    <dgm:pt modelId="{B4B93111-BA58-42AD-89DB-0E28CAEA95C4}">
      <dgm:prSet phldrT="[Text]" custT="1"/>
      <dgm:spPr/>
      <dgm:t>
        <a:bodyPr/>
        <a:lstStyle/>
        <a:p>
          <a:r>
            <a:rPr lang="de-DE" sz="2400" b="1" dirty="0" smtClean="0"/>
            <a:t>Flektierend</a:t>
          </a:r>
          <a:endParaRPr lang="de-DE" sz="2400" b="1" dirty="0"/>
        </a:p>
      </dgm:t>
    </dgm:pt>
    <dgm:pt modelId="{DD47A3B3-2DDC-4BA5-B634-20063713ABDC}" type="parTrans" cxnId="{7F607C7A-675A-4F19-BC22-7B001D1EDA78}">
      <dgm:prSet/>
      <dgm:spPr/>
      <dgm:t>
        <a:bodyPr/>
        <a:lstStyle/>
        <a:p>
          <a:endParaRPr lang="de-DE"/>
        </a:p>
      </dgm:t>
    </dgm:pt>
    <dgm:pt modelId="{763C7985-3847-4453-8C0F-3BDB91AAF28A}" type="sibTrans" cxnId="{7F607C7A-675A-4F19-BC22-7B001D1EDA78}">
      <dgm:prSet/>
      <dgm:spPr/>
      <dgm:t>
        <a:bodyPr/>
        <a:lstStyle/>
        <a:p>
          <a:endParaRPr lang="de-DE"/>
        </a:p>
      </dgm:t>
    </dgm:pt>
    <dgm:pt modelId="{0CD6255D-458D-4064-9B1A-E246AB55BEBE}">
      <dgm:prSet phldrT="[Text]" custT="1"/>
      <dgm:spPr/>
      <dgm:t>
        <a:bodyPr/>
        <a:lstStyle/>
        <a:p>
          <a:r>
            <a:rPr lang="de-DE" sz="2400" b="1" dirty="0" smtClean="0"/>
            <a:t>Analytisch</a:t>
          </a:r>
          <a:endParaRPr lang="de-DE" sz="2400" b="1" dirty="0"/>
        </a:p>
      </dgm:t>
    </dgm:pt>
    <dgm:pt modelId="{089B8EEC-C491-430C-BD31-526F45ABD650}" type="parTrans" cxnId="{70B568C6-6B74-4FFA-8BAA-32ECFA82D0E2}">
      <dgm:prSet/>
      <dgm:spPr/>
      <dgm:t>
        <a:bodyPr/>
        <a:lstStyle/>
        <a:p>
          <a:endParaRPr lang="de-DE"/>
        </a:p>
      </dgm:t>
    </dgm:pt>
    <dgm:pt modelId="{A59EA12B-A18B-4A16-9244-0F7E878EDBFC}" type="sibTrans" cxnId="{70B568C6-6B74-4FFA-8BAA-32ECFA82D0E2}">
      <dgm:prSet/>
      <dgm:spPr/>
      <dgm:t>
        <a:bodyPr/>
        <a:lstStyle/>
        <a:p>
          <a:endParaRPr lang="de-DE"/>
        </a:p>
      </dgm:t>
    </dgm:pt>
    <dgm:pt modelId="{498148DD-5481-46A0-89D3-00BFDFDCC934}" type="pres">
      <dgm:prSet presAssocID="{66694D2D-5DBE-4E38-A1C5-0AA9E38DEF5B}" presName="cycle" presStyleCnt="0">
        <dgm:presLayoutVars>
          <dgm:dir/>
          <dgm:resizeHandles val="exact"/>
        </dgm:presLayoutVars>
      </dgm:prSet>
      <dgm:spPr/>
      <dgm:t>
        <a:bodyPr/>
        <a:lstStyle/>
        <a:p>
          <a:endParaRPr lang="de-DE"/>
        </a:p>
      </dgm:t>
    </dgm:pt>
    <dgm:pt modelId="{449F1262-0932-4AFA-B8F7-9BA6B68162FF}" type="pres">
      <dgm:prSet presAssocID="{3CC29E68-02E3-41C7-80C9-7DCDAB6B8797}" presName="dummy" presStyleCnt="0"/>
      <dgm:spPr/>
    </dgm:pt>
    <dgm:pt modelId="{962DDE89-DA5C-4041-9BA6-9533AFC17027}" type="pres">
      <dgm:prSet presAssocID="{3CC29E68-02E3-41C7-80C9-7DCDAB6B8797}" presName="node" presStyleLbl="revTx" presStyleIdx="0" presStyleCnt="4" custScaleX="128730">
        <dgm:presLayoutVars>
          <dgm:bulletEnabled val="1"/>
        </dgm:presLayoutVars>
      </dgm:prSet>
      <dgm:spPr/>
      <dgm:t>
        <a:bodyPr/>
        <a:lstStyle/>
        <a:p>
          <a:endParaRPr lang="de-DE"/>
        </a:p>
      </dgm:t>
    </dgm:pt>
    <dgm:pt modelId="{2B7F4393-EF2E-4AD0-8857-9DDEA2F8224A}" type="pres">
      <dgm:prSet presAssocID="{89917163-5AD0-4E83-BF20-8080CA63F2CC}" presName="sibTrans" presStyleLbl="node1" presStyleIdx="0" presStyleCnt="4"/>
      <dgm:spPr/>
      <dgm:t>
        <a:bodyPr/>
        <a:lstStyle/>
        <a:p>
          <a:endParaRPr lang="de-DE"/>
        </a:p>
      </dgm:t>
    </dgm:pt>
    <dgm:pt modelId="{E0A1FAE6-B59D-42C3-B4C2-2C5916631E45}" type="pres">
      <dgm:prSet presAssocID="{463DB917-F3D6-4BD9-AD11-25B824F70EE8}" presName="dummy" presStyleCnt="0"/>
      <dgm:spPr/>
    </dgm:pt>
    <dgm:pt modelId="{2B358202-3C53-4B22-92BA-371E669E3348}" type="pres">
      <dgm:prSet presAssocID="{463DB917-F3D6-4BD9-AD11-25B824F70EE8}" presName="node" presStyleLbl="revTx" presStyleIdx="1" presStyleCnt="4" custScaleX="175408" custRadScaleRad="123371" custRadScaleInc="-33433">
        <dgm:presLayoutVars>
          <dgm:bulletEnabled val="1"/>
        </dgm:presLayoutVars>
      </dgm:prSet>
      <dgm:spPr/>
      <dgm:t>
        <a:bodyPr/>
        <a:lstStyle/>
        <a:p>
          <a:endParaRPr lang="de-DE"/>
        </a:p>
      </dgm:t>
    </dgm:pt>
    <dgm:pt modelId="{F2F3CD4E-3665-4C1D-8F29-F1594F17E14A}" type="pres">
      <dgm:prSet presAssocID="{82BF0A6A-E12A-497E-B6B5-FA4D008DFABA}" presName="sibTrans" presStyleLbl="node1" presStyleIdx="1" presStyleCnt="4"/>
      <dgm:spPr/>
      <dgm:t>
        <a:bodyPr/>
        <a:lstStyle/>
        <a:p>
          <a:endParaRPr lang="de-DE"/>
        </a:p>
      </dgm:t>
    </dgm:pt>
    <dgm:pt modelId="{2530F547-EBD5-4CAE-93C9-AFBB126DAF53}" type="pres">
      <dgm:prSet presAssocID="{B4B93111-BA58-42AD-89DB-0E28CAEA95C4}" presName="dummy" presStyleCnt="0"/>
      <dgm:spPr/>
    </dgm:pt>
    <dgm:pt modelId="{E1305D78-B542-400A-B3CE-194639A471EB}" type="pres">
      <dgm:prSet presAssocID="{B4B93111-BA58-42AD-89DB-0E28CAEA95C4}" presName="node" presStyleLbl="revTx" presStyleIdx="2" presStyleCnt="4" custScaleX="145176" custRadScaleRad="113788" custRadScaleInc="21931">
        <dgm:presLayoutVars>
          <dgm:bulletEnabled val="1"/>
        </dgm:presLayoutVars>
      </dgm:prSet>
      <dgm:spPr/>
      <dgm:t>
        <a:bodyPr/>
        <a:lstStyle/>
        <a:p>
          <a:endParaRPr lang="de-DE"/>
        </a:p>
      </dgm:t>
    </dgm:pt>
    <dgm:pt modelId="{221032F6-A2D5-4848-988F-7F6E0804C47D}" type="pres">
      <dgm:prSet presAssocID="{763C7985-3847-4453-8C0F-3BDB91AAF28A}" presName="sibTrans" presStyleLbl="node1" presStyleIdx="2" presStyleCnt="4"/>
      <dgm:spPr/>
      <dgm:t>
        <a:bodyPr/>
        <a:lstStyle/>
        <a:p>
          <a:endParaRPr lang="de-DE"/>
        </a:p>
      </dgm:t>
    </dgm:pt>
    <dgm:pt modelId="{33ABEC55-5FA3-4BBF-9DA0-DCC862D127A2}" type="pres">
      <dgm:prSet presAssocID="{0CD6255D-458D-4064-9B1A-E246AB55BEBE}" presName="dummy" presStyleCnt="0"/>
      <dgm:spPr/>
    </dgm:pt>
    <dgm:pt modelId="{61090C6D-5A95-4786-9D66-FAB36A71F7F4}" type="pres">
      <dgm:prSet presAssocID="{0CD6255D-458D-4064-9B1A-E246AB55BEBE}" presName="node" presStyleLbl="revTx" presStyleIdx="3" presStyleCnt="4" custScaleX="148465">
        <dgm:presLayoutVars>
          <dgm:bulletEnabled val="1"/>
        </dgm:presLayoutVars>
      </dgm:prSet>
      <dgm:spPr/>
      <dgm:t>
        <a:bodyPr/>
        <a:lstStyle/>
        <a:p>
          <a:endParaRPr lang="de-DE"/>
        </a:p>
      </dgm:t>
    </dgm:pt>
    <dgm:pt modelId="{A0385AB3-3FD7-40AB-B5D5-3ED77F62876E}" type="pres">
      <dgm:prSet presAssocID="{A59EA12B-A18B-4A16-9244-0F7E878EDBFC}" presName="sibTrans" presStyleLbl="node1" presStyleIdx="3" presStyleCnt="4"/>
      <dgm:spPr/>
      <dgm:t>
        <a:bodyPr/>
        <a:lstStyle/>
        <a:p>
          <a:endParaRPr lang="de-DE"/>
        </a:p>
      </dgm:t>
    </dgm:pt>
  </dgm:ptLst>
  <dgm:cxnLst>
    <dgm:cxn modelId="{6EB2F288-8F14-4B5D-AE4E-24EC05670B5E}" srcId="{66694D2D-5DBE-4E38-A1C5-0AA9E38DEF5B}" destId="{463DB917-F3D6-4BD9-AD11-25B824F70EE8}" srcOrd="1" destOrd="0" parTransId="{C7DB45EC-53E2-44DB-9A66-9F907D025A3E}" sibTransId="{82BF0A6A-E12A-497E-B6B5-FA4D008DFABA}"/>
    <dgm:cxn modelId="{5E867E27-75F3-44D2-9800-BA9E8D469361}" type="presOf" srcId="{463DB917-F3D6-4BD9-AD11-25B824F70EE8}" destId="{2B358202-3C53-4B22-92BA-371E669E3348}" srcOrd="0" destOrd="0" presId="urn:microsoft.com/office/officeart/2005/8/layout/cycle1"/>
    <dgm:cxn modelId="{D532CCC6-5B3B-46DE-B8AD-AB127744395B}" type="presOf" srcId="{A59EA12B-A18B-4A16-9244-0F7E878EDBFC}" destId="{A0385AB3-3FD7-40AB-B5D5-3ED77F62876E}" srcOrd="0" destOrd="0" presId="urn:microsoft.com/office/officeart/2005/8/layout/cycle1"/>
    <dgm:cxn modelId="{39F7FA6D-9207-4C7D-8C97-D82652969A4B}" type="presOf" srcId="{89917163-5AD0-4E83-BF20-8080CA63F2CC}" destId="{2B7F4393-EF2E-4AD0-8857-9DDEA2F8224A}" srcOrd="0" destOrd="0" presId="urn:microsoft.com/office/officeart/2005/8/layout/cycle1"/>
    <dgm:cxn modelId="{971382A0-8DC5-47C3-89CE-B93864CAE8DE}" type="presOf" srcId="{66694D2D-5DBE-4E38-A1C5-0AA9E38DEF5B}" destId="{498148DD-5481-46A0-89D3-00BFDFDCC934}" srcOrd="0" destOrd="0" presId="urn:microsoft.com/office/officeart/2005/8/layout/cycle1"/>
    <dgm:cxn modelId="{7F607C7A-675A-4F19-BC22-7B001D1EDA78}" srcId="{66694D2D-5DBE-4E38-A1C5-0AA9E38DEF5B}" destId="{B4B93111-BA58-42AD-89DB-0E28CAEA95C4}" srcOrd="2" destOrd="0" parTransId="{DD47A3B3-2DDC-4BA5-B634-20063713ABDC}" sibTransId="{763C7985-3847-4453-8C0F-3BDB91AAF28A}"/>
    <dgm:cxn modelId="{C203F168-9333-47C3-836C-9683C1FA4115}" type="presOf" srcId="{0CD6255D-458D-4064-9B1A-E246AB55BEBE}" destId="{61090C6D-5A95-4786-9D66-FAB36A71F7F4}" srcOrd="0" destOrd="0" presId="urn:microsoft.com/office/officeart/2005/8/layout/cycle1"/>
    <dgm:cxn modelId="{C4622141-DBF2-41B9-87E3-1E59B8C3B36C}" type="presOf" srcId="{82BF0A6A-E12A-497E-B6B5-FA4D008DFABA}" destId="{F2F3CD4E-3665-4C1D-8F29-F1594F17E14A}" srcOrd="0" destOrd="0" presId="urn:microsoft.com/office/officeart/2005/8/layout/cycle1"/>
    <dgm:cxn modelId="{70B568C6-6B74-4FFA-8BAA-32ECFA82D0E2}" srcId="{66694D2D-5DBE-4E38-A1C5-0AA9E38DEF5B}" destId="{0CD6255D-458D-4064-9B1A-E246AB55BEBE}" srcOrd="3" destOrd="0" parTransId="{089B8EEC-C491-430C-BD31-526F45ABD650}" sibTransId="{A59EA12B-A18B-4A16-9244-0F7E878EDBFC}"/>
    <dgm:cxn modelId="{3D42F63D-FC2B-49A6-9BC7-96BABF255269}" srcId="{66694D2D-5DBE-4E38-A1C5-0AA9E38DEF5B}" destId="{3CC29E68-02E3-41C7-80C9-7DCDAB6B8797}" srcOrd="0" destOrd="0" parTransId="{222C2EF5-9802-4E5D-954F-041A89F3B2E9}" sibTransId="{89917163-5AD0-4E83-BF20-8080CA63F2CC}"/>
    <dgm:cxn modelId="{B3A7FB62-42D7-407E-832B-6CC115E2598D}" type="presOf" srcId="{3CC29E68-02E3-41C7-80C9-7DCDAB6B8797}" destId="{962DDE89-DA5C-4041-9BA6-9533AFC17027}" srcOrd="0" destOrd="0" presId="urn:microsoft.com/office/officeart/2005/8/layout/cycle1"/>
    <dgm:cxn modelId="{066CD0CA-4C79-4BCD-A854-D587494CF94C}" type="presOf" srcId="{B4B93111-BA58-42AD-89DB-0E28CAEA95C4}" destId="{E1305D78-B542-400A-B3CE-194639A471EB}" srcOrd="0" destOrd="0" presId="urn:microsoft.com/office/officeart/2005/8/layout/cycle1"/>
    <dgm:cxn modelId="{25C00636-C7A8-4061-9CA0-DA97D09609D7}" type="presOf" srcId="{763C7985-3847-4453-8C0F-3BDB91AAF28A}" destId="{221032F6-A2D5-4848-988F-7F6E0804C47D}" srcOrd="0" destOrd="0" presId="urn:microsoft.com/office/officeart/2005/8/layout/cycle1"/>
    <dgm:cxn modelId="{9ADDF6A3-9E6D-4F07-8271-300A5DB09B94}" type="presParOf" srcId="{498148DD-5481-46A0-89D3-00BFDFDCC934}" destId="{449F1262-0932-4AFA-B8F7-9BA6B68162FF}" srcOrd="0" destOrd="0" presId="urn:microsoft.com/office/officeart/2005/8/layout/cycle1"/>
    <dgm:cxn modelId="{C5B8B5E9-52DD-4FEF-88FD-3E21C16CD081}" type="presParOf" srcId="{498148DD-5481-46A0-89D3-00BFDFDCC934}" destId="{962DDE89-DA5C-4041-9BA6-9533AFC17027}" srcOrd="1" destOrd="0" presId="urn:microsoft.com/office/officeart/2005/8/layout/cycle1"/>
    <dgm:cxn modelId="{E55E1802-5DFC-42B5-A4E1-E27CA7ABD326}" type="presParOf" srcId="{498148DD-5481-46A0-89D3-00BFDFDCC934}" destId="{2B7F4393-EF2E-4AD0-8857-9DDEA2F8224A}" srcOrd="2" destOrd="0" presId="urn:microsoft.com/office/officeart/2005/8/layout/cycle1"/>
    <dgm:cxn modelId="{09FFD8C3-4793-4025-AB6C-11B832414CF8}" type="presParOf" srcId="{498148DD-5481-46A0-89D3-00BFDFDCC934}" destId="{E0A1FAE6-B59D-42C3-B4C2-2C5916631E45}" srcOrd="3" destOrd="0" presId="urn:microsoft.com/office/officeart/2005/8/layout/cycle1"/>
    <dgm:cxn modelId="{05E4D5C9-2869-40DC-BF4C-8E0EDFE788F1}" type="presParOf" srcId="{498148DD-5481-46A0-89D3-00BFDFDCC934}" destId="{2B358202-3C53-4B22-92BA-371E669E3348}" srcOrd="4" destOrd="0" presId="urn:microsoft.com/office/officeart/2005/8/layout/cycle1"/>
    <dgm:cxn modelId="{0A8BD1C5-CC95-44BE-9920-8592DFA9AD52}" type="presParOf" srcId="{498148DD-5481-46A0-89D3-00BFDFDCC934}" destId="{F2F3CD4E-3665-4C1D-8F29-F1594F17E14A}" srcOrd="5" destOrd="0" presId="urn:microsoft.com/office/officeart/2005/8/layout/cycle1"/>
    <dgm:cxn modelId="{A3E321A6-0DBC-4303-BDC1-907DF606B7CC}" type="presParOf" srcId="{498148DD-5481-46A0-89D3-00BFDFDCC934}" destId="{2530F547-EBD5-4CAE-93C9-AFBB126DAF53}" srcOrd="6" destOrd="0" presId="urn:microsoft.com/office/officeart/2005/8/layout/cycle1"/>
    <dgm:cxn modelId="{B2280D5E-571C-4226-8CF2-D5572870B5A3}" type="presParOf" srcId="{498148DD-5481-46A0-89D3-00BFDFDCC934}" destId="{E1305D78-B542-400A-B3CE-194639A471EB}" srcOrd="7" destOrd="0" presId="urn:microsoft.com/office/officeart/2005/8/layout/cycle1"/>
    <dgm:cxn modelId="{6BE61F8B-3AAB-4CD6-85B8-DC26029B2EE3}" type="presParOf" srcId="{498148DD-5481-46A0-89D3-00BFDFDCC934}" destId="{221032F6-A2D5-4848-988F-7F6E0804C47D}" srcOrd="8" destOrd="0" presId="urn:microsoft.com/office/officeart/2005/8/layout/cycle1"/>
    <dgm:cxn modelId="{1CBC681F-FE60-4E00-B5B2-887C59EAD1CD}" type="presParOf" srcId="{498148DD-5481-46A0-89D3-00BFDFDCC934}" destId="{33ABEC55-5FA3-4BBF-9DA0-DCC862D127A2}" srcOrd="9" destOrd="0" presId="urn:microsoft.com/office/officeart/2005/8/layout/cycle1"/>
    <dgm:cxn modelId="{DB64A6AC-C800-42DD-A096-4185A50A978C}" type="presParOf" srcId="{498148DD-5481-46A0-89D3-00BFDFDCC934}" destId="{61090C6D-5A95-4786-9D66-FAB36A71F7F4}" srcOrd="10" destOrd="0" presId="urn:microsoft.com/office/officeart/2005/8/layout/cycle1"/>
    <dgm:cxn modelId="{E4C77159-D7A0-4B0E-AB80-87EFECB699FD}" type="presParOf" srcId="{498148DD-5481-46A0-89D3-00BFDFDCC934}" destId="{A0385AB3-3FD7-40AB-B5D5-3ED77F62876E}" srcOrd="11"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2FD51900-C7E6-4605-9003-03F36072EE69}" type="doc">
      <dgm:prSet loTypeId="urn:microsoft.com/office/officeart/2005/8/layout/process2" loCatId="process" qsTypeId="urn:microsoft.com/office/officeart/2005/8/quickstyle/3d2" qsCatId="3D" csTypeId="urn:microsoft.com/office/officeart/2005/8/colors/accent1_2" csCatId="accent1" phldr="1"/>
      <dgm:spPr/>
    </dgm:pt>
    <dgm:pt modelId="{9B1DCBD4-8B78-4867-8EDF-B6E271E5A846}">
      <dgm:prSet phldrT="[Text]" custT="1"/>
      <dgm:spPr/>
      <dgm:t>
        <a:bodyPr/>
        <a:lstStyle/>
        <a:p>
          <a:pPr algn="ctr"/>
          <a:r>
            <a:rPr lang="de-DE" sz="3200" b="1" dirty="0" smtClean="0">
              <a:sym typeface="Symbol"/>
            </a:rPr>
            <a:t></a:t>
          </a:r>
          <a:r>
            <a:rPr lang="de-DE" sz="3200" dirty="0" smtClean="0"/>
            <a:t> </a:t>
          </a:r>
          <a:r>
            <a:rPr lang="de-DE" sz="3200" b="1" dirty="0" smtClean="0"/>
            <a:t>Grammatikalisierung </a:t>
          </a:r>
          <a:br>
            <a:rPr lang="de-DE" sz="3200" b="1" dirty="0" smtClean="0"/>
          </a:br>
          <a:r>
            <a:rPr lang="de-DE" sz="3200" dirty="0" smtClean="0"/>
            <a:t>(hier und stark vereinfacht):</a:t>
          </a:r>
          <a:endParaRPr lang="de-DE" sz="3200" dirty="0"/>
        </a:p>
      </dgm:t>
    </dgm:pt>
    <dgm:pt modelId="{31077386-BC45-4492-A8AB-DAF5349B0CB4}" type="parTrans" cxnId="{04834224-727A-47A7-8C6C-DAB9011D55E1}">
      <dgm:prSet/>
      <dgm:spPr/>
      <dgm:t>
        <a:bodyPr/>
        <a:lstStyle/>
        <a:p>
          <a:endParaRPr lang="de-DE"/>
        </a:p>
      </dgm:t>
    </dgm:pt>
    <dgm:pt modelId="{7BFB609D-8FE1-44A3-B477-67FF81CDD2B4}" type="sibTrans" cxnId="{04834224-727A-47A7-8C6C-DAB9011D55E1}">
      <dgm:prSet/>
      <dgm:spPr/>
      <dgm:t>
        <a:bodyPr/>
        <a:lstStyle/>
        <a:p>
          <a:endParaRPr lang="de-DE"/>
        </a:p>
      </dgm:t>
    </dgm:pt>
    <dgm:pt modelId="{E4441E90-A31C-4AB9-A13B-9DE6D4FB370B}">
      <dgm:prSet phldrT="[Text]" custT="1"/>
      <dgm:spPr/>
      <dgm:t>
        <a:bodyPr/>
        <a:lstStyle/>
        <a:p>
          <a:pPr algn="ctr"/>
          <a:r>
            <a:rPr lang="de-DE" sz="2800" dirty="0" smtClean="0"/>
            <a:t>Die Weiterentwicklung von lexikalischen Einheiten zu grammatischen Mitteln (Morphemen).</a:t>
          </a:r>
          <a:endParaRPr lang="de-DE" sz="2800" dirty="0"/>
        </a:p>
      </dgm:t>
    </dgm:pt>
    <dgm:pt modelId="{38BDB05E-D06C-42B3-A812-A98FFB432AD6}" type="parTrans" cxnId="{A8EA9D14-98A3-4B17-954C-311EB34097E4}">
      <dgm:prSet/>
      <dgm:spPr/>
      <dgm:t>
        <a:bodyPr/>
        <a:lstStyle/>
        <a:p>
          <a:endParaRPr lang="de-DE"/>
        </a:p>
      </dgm:t>
    </dgm:pt>
    <dgm:pt modelId="{A9D8882D-4CC6-4FCA-A464-074034721987}" type="sibTrans" cxnId="{A8EA9D14-98A3-4B17-954C-311EB34097E4}">
      <dgm:prSet/>
      <dgm:spPr/>
      <dgm:t>
        <a:bodyPr/>
        <a:lstStyle/>
        <a:p>
          <a:endParaRPr lang="de-DE"/>
        </a:p>
      </dgm:t>
    </dgm:pt>
    <dgm:pt modelId="{819A3F19-C598-46F4-9AC6-08051CD06BD2}" type="pres">
      <dgm:prSet presAssocID="{2FD51900-C7E6-4605-9003-03F36072EE69}" presName="linearFlow" presStyleCnt="0">
        <dgm:presLayoutVars>
          <dgm:resizeHandles val="exact"/>
        </dgm:presLayoutVars>
      </dgm:prSet>
      <dgm:spPr/>
    </dgm:pt>
    <dgm:pt modelId="{1D77665C-B6DA-4017-9DDC-E3EA78602CCF}" type="pres">
      <dgm:prSet presAssocID="{9B1DCBD4-8B78-4867-8EDF-B6E271E5A846}" presName="node" presStyleLbl="node1" presStyleIdx="0" presStyleCnt="2" custScaleX="144115">
        <dgm:presLayoutVars>
          <dgm:bulletEnabled val="1"/>
        </dgm:presLayoutVars>
      </dgm:prSet>
      <dgm:spPr/>
      <dgm:t>
        <a:bodyPr/>
        <a:lstStyle/>
        <a:p>
          <a:endParaRPr lang="de-DE"/>
        </a:p>
      </dgm:t>
    </dgm:pt>
    <dgm:pt modelId="{A4A2BADF-34B1-450B-9188-C72DD69BE8A0}" type="pres">
      <dgm:prSet presAssocID="{7BFB609D-8FE1-44A3-B477-67FF81CDD2B4}" presName="sibTrans" presStyleLbl="sibTrans2D1" presStyleIdx="0" presStyleCnt="1"/>
      <dgm:spPr/>
      <dgm:t>
        <a:bodyPr/>
        <a:lstStyle/>
        <a:p>
          <a:endParaRPr lang="de-DE"/>
        </a:p>
      </dgm:t>
    </dgm:pt>
    <dgm:pt modelId="{970650FD-F675-4FA9-BFD4-CA07C4F77496}" type="pres">
      <dgm:prSet presAssocID="{7BFB609D-8FE1-44A3-B477-67FF81CDD2B4}" presName="connectorText" presStyleLbl="sibTrans2D1" presStyleIdx="0" presStyleCnt="1"/>
      <dgm:spPr/>
      <dgm:t>
        <a:bodyPr/>
        <a:lstStyle/>
        <a:p>
          <a:endParaRPr lang="de-DE"/>
        </a:p>
      </dgm:t>
    </dgm:pt>
    <dgm:pt modelId="{052B4622-C8B4-4064-B65A-D353AE65BE95}" type="pres">
      <dgm:prSet presAssocID="{E4441E90-A31C-4AB9-A13B-9DE6D4FB370B}" presName="node" presStyleLbl="node1" presStyleIdx="1" presStyleCnt="2" custScaleX="233777">
        <dgm:presLayoutVars>
          <dgm:bulletEnabled val="1"/>
        </dgm:presLayoutVars>
      </dgm:prSet>
      <dgm:spPr/>
      <dgm:t>
        <a:bodyPr/>
        <a:lstStyle/>
        <a:p>
          <a:endParaRPr lang="de-DE"/>
        </a:p>
      </dgm:t>
    </dgm:pt>
  </dgm:ptLst>
  <dgm:cxnLst>
    <dgm:cxn modelId="{25AAB839-6BC9-4D6C-92FA-DCB709AB83B0}" type="presOf" srcId="{2FD51900-C7E6-4605-9003-03F36072EE69}" destId="{819A3F19-C598-46F4-9AC6-08051CD06BD2}" srcOrd="0" destOrd="0" presId="urn:microsoft.com/office/officeart/2005/8/layout/process2"/>
    <dgm:cxn modelId="{289F6486-7B07-405C-B6BE-1F69212ABE49}" type="presOf" srcId="{7BFB609D-8FE1-44A3-B477-67FF81CDD2B4}" destId="{A4A2BADF-34B1-450B-9188-C72DD69BE8A0}" srcOrd="0" destOrd="0" presId="urn:microsoft.com/office/officeart/2005/8/layout/process2"/>
    <dgm:cxn modelId="{A8EA9D14-98A3-4B17-954C-311EB34097E4}" srcId="{2FD51900-C7E6-4605-9003-03F36072EE69}" destId="{E4441E90-A31C-4AB9-A13B-9DE6D4FB370B}" srcOrd="1" destOrd="0" parTransId="{38BDB05E-D06C-42B3-A812-A98FFB432AD6}" sibTransId="{A9D8882D-4CC6-4FCA-A464-074034721987}"/>
    <dgm:cxn modelId="{380FD558-5A42-4928-B8E5-72CA4C2AF905}" type="presOf" srcId="{E4441E90-A31C-4AB9-A13B-9DE6D4FB370B}" destId="{052B4622-C8B4-4064-B65A-D353AE65BE95}" srcOrd="0" destOrd="0" presId="urn:microsoft.com/office/officeart/2005/8/layout/process2"/>
    <dgm:cxn modelId="{A2B9E56F-3375-40D7-A58D-CAB4EF2B2684}" type="presOf" srcId="{7BFB609D-8FE1-44A3-B477-67FF81CDD2B4}" destId="{970650FD-F675-4FA9-BFD4-CA07C4F77496}" srcOrd="1" destOrd="0" presId="urn:microsoft.com/office/officeart/2005/8/layout/process2"/>
    <dgm:cxn modelId="{04834224-727A-47A7-8C6C-DAB9011D55E1}" srcId="{2FD51900-C7E6-4605-9003-03F36072EE69}" destId="{9B1DCBD4-8B78-4867-8EDF-B6E271E5A846}" srcOrd="0" destOrd="0" parTransId="{31077386-BC45-4492-A8AB-DAF5349B0CB4}" sibTransId="{7BFB609D-8FE1-44A3-B477-67FF81CDD2B4}"/>
    <dgm:cxn modelId="{24E1CA70-57AA-477B-83CD-3E4F863F442D}" type="presOf" srcId="{9B1DCBD4-8B78-4867-8EDF-B6E271E5A846}" destId="{1D77665C-B6DA-4017-9DDC-E3EA78602CCF}" srcOrd="0" destOrd="0" presId="urn:microsoft.com/office/officeart/2005/8/layout/process2"/>
    <dgm:cxn modelId="{4C3118AC-58F4-4DB4-BA00-8DC52E466CA7}" type="presParOf" srcId="{819A3F19-C598-46F4-9AC6-08051CD06BD2}" destId="{1D77665C-B6DA-4017-9DDC-E3EA78602CCF}" srcOrd="0" destOrd="0" presId="urn:microsoft.com/office/officeart/2005/8/layout/process2"/>
    <dgm:cxn modelId="{31D65638-CC08-4CF7-9384-71433BD6A512}" type="presParOf" srcId="{819A3F19-C598-46F4-9AC6-08051CD06BD2}" destId="{A4A2BADF-34B1-450B-9188-C72DD69BE8A0}" srcOrd="1" destOrd="0" presId="urn:microsoft.com/office/officeart/2005/8/layout/process2"/>
    <dgm:cxn modelId="{DB3D6B90-B40C-4690-872D-9ED82126FD65}" type="presParOf" srcId="{A4A2BADF-34B1-450B-9188-C72DD69BE8A0}" destId="{970650FD-F675-4FA9-BFD4-CA07C4F77496}" srcOrd="0" destOrd="0" presId="urn:microsoft.com/office/officeart/2005/8/layout/process2"/>
    <dgm:cxn modelId="{8D920782-0340-4A39-9B24-EE5274F498E0}" type="presParOf" srcId="{819A3F19-C598-46F4-9AC6-08051CD06BD2}" destId="{052B4622-C8B4-4064-B65A-D353AE65BE95}" srcOrd="2" destOrd="0" presId="urn:microsoft.com/office/officeart/2005/8/layout/process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6F53C63F-7407-4654-B421-3E865FE19152}" type="doc">
      <dgm:prSet loTypeId="urn:microsoft.com/office/officeart/2005/8/layout/hierarchy1" loCatId="hierarchy" qsTypeId="urn:microsoft.com/office/officeart/2005/8/quickstyle/3d2" qsCatId="3D" csTypeId="urn:microsoft.com/office/officeart/2005/8/colors/accent1_2" csCatId="accent1" phldr="1"/>
      <dgm:spPr/>
      <dgm:t>
        <a:bodyPr/>
        <a:lstStyle/>
        <a:p>
          <a:endParaRPr lang="de-DE"/>
        </a:p>
      </dgm:t>
    </dgm:pt>
    <dgm:pt modelId="{32AF4AAA-9FA0-44BB-BDA5-E77754EC3F6F}">
      <dgm:prSet phldrT="[Text]"/>
      <dgm:spPr/>
      <dgm:t>
        <a:bodyPr/>
        <a:lstStyle/>
        <a:p>
          <a:r>
            <a:rPr lang="de-DE" b="1" dirty="0" smtClean="0"/>
            <a:t>Lineare Systeme</a:t>
          </a:r>
          <a:endParaRPr lang="de-DE" dirty="0"/>
        </a:p>
      </dgm:t>
    </dgm:pt>
    <dgm:pt modelId="{913B7680-F0BD-447B-961C-A60613EF4ED5}" type="parTrans" cxnId="{27966B4C-A4F4-4479-9B17-90DE06D652AB}">
      <dgm:prSet/>
      <dgm:spPr/>
      <dgm:t>
        <a:bodyPr/>
        <a:lstStyle/>
        <a:p>
          <a:endParaRPr lang="de-DE"/>
        </a:p>
      </dgm:t>
    </dgm:pt>
    <dgm:pt modelId="{2A8FA167-981F-4151-AADA-70EA046A3BCD}" type="sibTrans" cxnId="{27966B4C-A4F4-4479-9B17-90DE06D652AB}">
      <dgm:prSet/>
      <dgm:spPr/>
      <dgm:t>
        <a:bodyPr/>
        <a:lstStyle/>
        <a:p>
          <a:endParaRPr lang="de-DE"/>
        </a:p>
      </dgm:t>
    </dgm:pt>
    <dgm:pt modelId="{BB9C267E-936D-472D-ABE8-61D31EC72FEF}">
      <dgm:prSet phldrT="[Text]"/>
      <dgm:spPr/>
      <dgm:t>
        <a:bodyPr/>
        <a:lstStyle/>
        <a:p>
          <a:r>
            <a:rPr lang="de-DE" b="1" dirty="0" smtClean="0"/>
            <a:t>Agglutinierend</a:t>
          </a:r>
          <a:endParaRPr lang="de-DE" dirty="0"/>
        </a:p>
      </dgm:t>
    </dgm:pt>
    <dgm:pt modelId="{5A3F97EE-D266-4544-A2C6-F9BD5851D636}" type="parTrans" cxnId="{5B722E08-81F5-43EB-B080-042676115F2E}">
      <dgm:prSet/>
      <dgm:spPr/>
      <dgm:t>
        <a:bodyPr/>
        <a:lstStyle/>
        <a:p>
          <a:endParaRPr lang="de-DE"/>
        </a:p>
      </dgm:t>
    </dgm:pt>
    <dgm:pt modelId="{4C082D3A-6A50-41DE-AC97-7E1976BC8B4D}" type="sibTrans" cxnId="{5B722E08-81F5-43EB-B080-042676115F2E}">
      <dgm:prSet/>
      <dgm:spPr/>
      <dgm:t>
        <a:bodyPr/>
        <a:lstStyle/>
        <a:p>
          <a:endParaRPr lang="de-DE"/>
        </a:p>
      </dgm:t>
    </dgm:pt>
    <dgm:pt modelId="{EFC251B7-E171-497F-A286-A346DC044E95}">
      <dgm:prSet phldrT="[Text]"/>
      <dgm:spPr/>
      <dgm:t>
        <a:bodyPr/>
        <a:lstStyle/>
        <a:p>
          <a:r>
            <a:rPr lang="de-DE" b="1" dirty="0" smtClean="0"/>
            <a:t>Flektierend </a:t>
          </a:r>
          <a:endParaRPr lang="de-DE" dirty="0"/>
        </a:p>
      </dgm:t>
    </dgm:pt>
    <dgm:pt modelId="{9BCDC54F-7558-466F-9843-0DB041A3E2DB}" type="parTrans" cxnId="{0D3379BF-0AD7-4E12-8F3D-89DCC815592D}">
      <dgm:prSet/>
      <dgm:spPr/>
      <dgm:t>
        <a:bodyPr/>
        <a:lstStyle/>
        <a:p>
          <a:endParaRPr lang="de-DE"/>
        </a:p>
      </dgm:t>
    </dgm:pt>
    <dgm:pt modelId="{AEB787E9-075D-4485-9D25-01C2DFBAD97C}" type="sibTrans" cxnId="{0D3379BF-0AD7-4E12-8F3D-89DCC815592D}">
      <dgm:prSet/>
      <dgm:spPr/>
      <dgm:t>
        <a:bodyPr/>
        <a:lstStyle/>
        <a:p>
          <a:endParaRPr lang="de-DE"/>
        </a:p>
      </dgm:t>
    </dgm:pt>
    <dgm:pt modelId="{E049EF23-FAAE-49E0-95CF-58AA339234B0}">
      <dgm:prSet phldrT="[Text]"/>
      <dgm:spPr/>
      <dgm:t>
        <a:bodyPr/>
        <a:lstStyle/>
        <a:p>
          <a:r>
            <a:rPr lang="de-DE" b="1" dirty="0" smtClean="0"/>
            <a:t>Nicht-lineare Systeme </a:t>
          </a:r>
          <a:endParaRPr lang="de-DE" dirty="0"/>
        </a:p>
      </dgm:t>
    </dgm:pt>
    <dgm:pt modelId="{D3FAB5DF-D4EC-4189-847E-B053CBB50F21}" type="parTrans" cxnId="{8F57273A-AA64-422F-A670-684DECF0F401}">
      <dgm:prSet/>
      <dgm:spPr/>
      <dgm:t>
        <a:bodyPr/>
        <a:lstStyle/>
        <a:p>
          <a:endParaRPr lang="de-DE"/>
        </a:p>
      </dgm:t>
    </dgm:pt>
    <dgm:pt modelId="{61988FB0-26ED-4584-84A6-1C91B0EBC3D4}" type="sibTrans" cxnId="{8F57273A-AA64-422F-A670-684DECF0F401}">
      <dgm:prSet/>
      <dgm:spPr/>
      <dgm:t>
        <a:bodyPr/>
        <a:lstStyle/>
        <a:p>
          <a:endParaRPr lang="de-DE"/>
        </a:p>
      </dgm:t>
    </dgm:pt>
    <dgm:pt modelId="{2F2413A3-33ED-4FB7-A6EB-304C81175E9F}">
      <dgm:prSet phldrT="[Text]"/>
      <dgm:spPr/>
      <dgm:t>
        <a:bodyPr/>
        <a:lstStyle/>
        <a:p>
          <a:r>
            <a:rPr lang="de-DE" b="1" smtClean="0"/>
            <a:t>Analytisch</a:t>
          </a:r>
          <a:endParaRPr lang="de-DE" dirty="0"/>
        </a:p>
      </dgm:t>
    </dgm:pt>
    <dgm:pt modelId="{F2C268B6-2F24-4812-8FE3-CFE67C7F996C}" type="parTrans" cxnId="{397ED3C6-3871-4971-A2D8-5792E0063B78}">
      <dgm:prSet/>
      <dgm:spPr/>
      <dgm:t>
        <a:bodyPr/>
        <a:lstStyle/>
        <a:p>
          <a:endParaRPr lang="de-DE"/>
        </a:p>
      </dgm:t>
    </dgm:pt>
    <dgm:pt modelId="{A498E902-BF9D-4738-887D-4915708D0186}" type="sibTrans" cxnId="{397ED3C6-3871-4971-A2D8-5792E0063B78}">
      <dgm:prSet/>
      <dgm:spPr/>
      <dgm:t>
        <a:bodyPr/>
        <a:lstStyle/>
        <a:p>
          <a:endParaRPr lang="de-DE"/>
        </a:p>
      </dgm:t>
    </dgm:pt>
    <dgm:pt modelId="{5758FC4B-AB69-4ABD-A629-E7734DCBE8F7}" type="pres">
      <dgm:prSet presAssocID="{6F53C63F-7407-4654-B421-3E865FE19152}" presName="hierChild1" presStyleCnt="0">
        <dgm:presLayoutVars>
          <dgm:chPref val="1"/>
          <dgm:dir/>
          <dgm:animOne val="branch"/>
          <dgm:animLvl val="lvl"/>
          <dgm:resizeHandles/>
        </dgm:presLayoutVars>
      </dgm:prSet>
      <dgm:spPr/>
      <dgm:t>
        <a:bodyPr/>
        <a:lstStyle/>
        <a:p>
          <a:endParaRPr lang="de-DE"/>
        </a:p>
      </dgm:t>
    </dgm:pt>
    <dgm:pt modelId="{EDDB0AD4-FCFD-4126-887D-ECDBBDF55BBF}" type="pres">
      <dgm:prSet presAssocID="{32AF4AAA-9FA0-44BB-BDA5-E77754EC3F6F}" presName="hierRoot1" presStyleCnt="0"/>
      <dgm:spPr/>
    </dgm:pt>
    <dgm:pt modelId="{EB52F952-7282-4D4B-BC24-C562D7A571CF}" type="pres">
      <dgm:prSet presAssocID="{32AF4AAA-9FA0-44BB-BDA5-E77754EC3F6F}" presName="composite" presStyleCnt="0"/>
      <dgm:spPr/>
    </dgm:pt>
    <dgm:pt modelId="{665AD039-5BA3-4D1E-8FD6-37CF2F404533}" type="pres">
      <dgm:prSet presAssocID="{32AF4AAA-9FA0-44BB-BDA5-E77754EC3F6F}" presName="background" presStyleLbl="node0" presStyleIdx="0" presStyleCnt="2"/>
      <dgm:spPr/>
    </dgm:pt>
    <dgm:pt modelId="{F3D4EAA3-7B9B-41E9-88A4-CBAA48487B7C}" type="pres">
      <dgm:prSet presAssocID="{32AF4AAA-9FA0-44BB-BDA5-E77754EC3F6F}" presName="text" presStyleLbl="fgAcc0" presStyleIdx="0" presStyleCnt="2" custLinFactNeighborX="-41976" custLinFactNeighborY="-22586">
        <dgm:presLayoutVars>
          <dgm:chPref val="3"/>
        </dgm:presLayoutVars>
      </dgm:prSet>
      <dgm:spPr/>
      <dgm:t>
        <a:bodyPr/>
        <a:lstStyle/>
        <a:p>
          <a:endParaRPr lang="de-DE"/>
        </a:p>
      </dgm:t>
    </dgm:pt>
    <dgm:pt modelId="{173405E1-0087-46B9-B004-069842856887}" type="pres">
      <dgm:prSet presAssocID="{32AF4AAA-9FA0-44BB-BDA5-E77754EC3F6F}" presName="hierChild2" presStyleCnt="0"/>
      <dgm:spPr/>
    </dgm:pt>
    <dgm:pt modelId="{7CFBBDD6-8B6A-42F9-B1CE-7930013B7970}" type="pres">
      <dgm:prSet presAssocID="{5A3F97EE-D266-4544-A2C6-F9BD5851D636}" presName="Name10" presStyleLbl="parChTrans1D2" presStyleIdx="0" presStyleCnt="3"/>
      <dgm:spPr/>
      <dgm:t>
        <a:bodyPr/>
        <a:lstStyle/>
        <a:p>
          <a:endParaRPr lang="de-DE"/>
        </a:p>
      </dgm:t>
    </dgm:pt>
    <dgm:pt modelId="{4FF1F9A6-C0D4-400D-BF4D-81FADAD74942}" type="pres">
      <dgm:prSet presAssocID="{BB9C267E-936D-472D-ABE8-61D31EC72FEF}" presName="hierRoot2" presStyleCnt="0"/>
      <dgm:spPr/>
    </dgm:pt>
    <dgm:pt modelId="{C4A4237C-1B45-4827-929E-A771E8F5103A}" type="pres">
      <dgm:prSet presAssocID="{BB9C267E-936D-472D-ABE8-61D31EC72FEF}" presName="composite2" presStyleCnt="0"/>
      <dgm:spPr/>
    </dgm:pt>
    <dgm:pt modelId="{8A59C6A7-44A1-4B3C-A50A-122AE8807458}" type="pres">
      <dgm:prSet presAssocID="{BB9C267E-936D-472D-ABE8-61D31EC72FEF}" presName="background2" presStyleLbl="node2" presStyleIdx="0" presStyleCnt="3"/>
      <dgm:spPr/>
    </dgm:pt>
    <dgm:pt modelId="{6BE43AB0-5194-404C-A208-516572CA758D}" type="pres">
      <dgm:prSet presAssocID="{BB9C267E-936D-472D-ABE8-61D31EC72FEF}" presName="text2" presStyleLbl="fgAcc2" presStyleIdx="0" presStyleCnt="3">
        <dgm:presLayoutVars>
          <dgm:chPref val="3"/>
        </dgm:presLayoutVars>
      </dgm:prSet>
      <dgm:spPr/>
      <dgm:t>
        <a:bodyPr/>
        <a:lstStyle/>
        <a:p>
          <a:endParaRPr lang="de-DE"/>
        </a:p>
      </dgm:t>
    </dgm:pt>
    <dgm:pt modelId="{5C400744-0EF2-45E3-9716-9CEEADA8F678}" type="pres">
      <dgm:prSet presAssocID="{BB9C267E-936D-472D-ABE8-61D31EC72FEF}" presName="hierChild3" presStyleCnt="0"/>
      <dgm:spPr/>
    </dgm:pt>
    <dgm:pt modelId="{921C6307-7592-47DD-89E5-D99DABFA0A76}" type="pres">
      <dgm:prSet presAssocID="{9BCDC54F-7558-466F-9843-0DB041A3E2DB}" presName="Name10" presStyleLbl="parChTrans1D2" presStyleIdx="1" presStyleCnt="3"/>
      <dgm:spPr/>
      <dgm:t>
        <a:bodyPr/>
        <a:lstStyle/>
        <a:p>
          <a:endParaRPr lang="de-DE"/>
        </a:p>
      </dgm:t>
    </dgm:pt>
    <dgm:pt modelId="{F7443474-6615-4E9C-9DDC-8A3B41BF1A1E}" type="pres">
      <dgm:prSet presAssocID="{EFC251B7-E171-497F-A286-A346DC044E95}" presName="hierRoot2" presStyleCnt="0"/>
      <dgm:spPr/>
    </dgm:pt>
    <dgm:pt modelId="{C95DAE54-6A52-41C3-B33A-0F37E12BBDF3}" type="pres">
      <dgm:prSet presAssocID="{EFC251B7-E171-497F-A286-A346DC044E95}" presName="composite2" presStyleCnt="0"/>
      <dgm:spPr/>
    </dgm:pt>
    <dgm:pt modelId="{C5D2DF10-7D1E-44CB-B82E-1DFAEC4F5EFA}" type="pres">
      <dgm:prSet presAssocID="{EFC251B7-E171-497F-A286-A346DC044E95}" presName="background2" presStyleLbl="node2" presStyleIdx="1" presStyleCnt="3"/>
      <dgm:spPr/>
    </dgm:pt>
    <dgm:pt modelId="{F4F9BDF8-2146-408C-A092-67230E32AACA}" type="pres">
      <dgm:prSet presAssocID="{EFC251B7-E171-497F-A286-A346DC044E95}" presName="text2" presStyleLbl="fgAcc2" presStyleIdx="1" presStyleCnt="3">
        <dgm:presLayoutVars>
          <dgm:chPref val="3"/>
        </dgm:presLayoutVars>
      </dgm:prSet>
      <dgm:spPr/>
      <dgm:t>
        <a:bodyPr/>
        <a:lstStyle/>
        <a:p>
          <a:endParaRPr lang="de-DE"/>
        </a:p>
      </dgm:t>
    </dgm:pt>
    <dgm:pt modelId="{650FB4D2-A4D5-4C62-8F07-38E667D13ED3}" type="pres">
      <dgm:prSet presAssocID="{EFC251B7-E171-497F-A286-A346DC044E95}" presName="hierChild3" presStyleCnt="0"/>
      <dgm:spPr/>
    </dgm:pt>
    <dgm:pt modelId="{883ECA0C-A0DE-408A-888D-949B53BBA141}" type="pres">
      <dgm:prSet presAssocID="{F2C268B6-2F24-4812-8FE3-CFE67C7F996C}" presName="Name10" presStyleLbl="parChTrans1D2" presStyleIdx="2" presStyleCnt="3"/>
      <dgm:spPr/>
      <dgm:t>
        <a:bodyPr/>
        <a:lstStyle/>
        <a:p>
          <a:endParaRPr lang="de-DE"/>
        </a:p>
      </dgm:t>
    </dgm:pt>
    <dgm:pt modelId="{882541FC-DB83-4858-BA0A-A0F4587BBD0C}" type="pres">
      <dgm:prSet presAssocID="{2F2413A3-33ED-4FB7-A6EB-304C81175E9F}" presName="hierRoot2" presStyleCnt="0"/>
      <dgm:spPr/>
    </dgm:pt>
    <dgm:pt modelId="{C18924CE-90F7-4B43-B601-FEF69071B8CD}" type="pres">
      <dgm:prSet presAssocID="{2F2413A3-33ED-4FB7-A6EB-304C81175E9F}" presName="composite2" presStyleCnt="0"/>
      <dgm:spPr/>
    </dgm:pt>
    <dgm:pt modelId="{D5EED4C8-DE55-4C39-8FC8-37688417902D}" type="pres">
      <dgm:prSet presAssocID="{2F2413A3-33ED-4FB7-A6EB-304C81175E9F}" presName="background2" presStyleLbl="node2" presStyleIdx="2" presStyleCnt="3"/>
      <dgm:spPr/>
    </dgm:pt>
    <dgm:pt modelId="{3FDB31C6-8F0E-4D93-AE01-4490A068381B}" type="pres">
      <dgm:prSet presAssocID="{2F2413A3-33ED-4FB7-A6EB-304C81175E9F}" presName="text2" presStyleLbl="fgAcc2" presStyleIdx="2" presStyleCnt="3">
        <dgm:presLayoutVars>
          <dgm:chPref val="3"/>
        </dgm:presLayoutVars>
      </dgm:prSet>
      <dgm:spPr/>
      <dgm:t>
        <a:bodyPr/>
        <a:lstStyle/>
        <a:p>
          <a:endParaRPr lang="de-DE"/>
        </a:p>
      </dgm:t>
    </dgm:pt>
    <dgm:pt modelId="{68DA0113-013E-4240-9C18-C502F8D92CB7}" type="pres">
      <dgm:prSet presAssocID="{2F2413A3-33ED-4FB7-A6EB-304C81175E9F}" presName="hierChild3" presStyleCnt="0"/>
      <dgm:spPr/>
    </dgm:pt>
    <dgm:pt modelId="{F8DAE87A-3C51-4D5D-B87E-D9B8D8E9591D}" type="pres">
      <dgm:prSet presAssocID="{E049EF23-FAAE-49E0-95CF-58AA339234B0}" presName="hierRoot1" presStyleCnt="0"/>
      <dgm:spPr/>
    </dgm:pt>
    <dgm:pt modelId="{2A367912-27F2-45A3-8B22-F4DB5012D589}" type="pres">
      <dgm:prSet presAssocID="{E049EF23-FAAE-49E0-95CF-58AA339234B0}" presName="composite" presStyleCnt="0"/>
      <dgm:spPr/>
    </dgm:pt>
    <dgm:pt modelId="{5BCBCE98-8A39-4C4C-9C3D-BF65B4285D15}" type="pres">
      <dgm:prSet presAssocID="{E049EF23-FAAE-49E0-95CF-58AA339234B0}" presName="background" presStyleLbl="node0" presStyleIdx="1" presStyleCnt="2"/>
      <dgm:spPr/>
    </dgm:pt>
    <dgm:pt modelId="{52B5F566-0D9B-41E7-B289-DD0C8A570962}" type="pres">
      <dgm:prSet presAssocID="{E049EF23-FAAE-49E0-95CF-58AA339234B0}" presName="text" presStyleLbl="fgAcc0" presStyleIdx="1" presStyleCnt="2" custLinFactNeighborX="11729" custLinFactNeighborY="-22586">
        <dgm:presLayoutVars>
          <dgm:chPref val="3"/>
        </dgm:presLayoutVars>
      </dgm:prSet>
      <dgm:spPr/>
      <dgm:t>
        <a:bodyPr/>
        <a:lstStyle/>
        <a:p>
          <a:endParaRPr lang="de-DE"/>
        </a:p>
      </dgm:t>
    </dgm:pt>
    <dgm:pt modelId="{67364847-5F2F-40A5-B32D-77246053FB7A}" type="pres">
      <dgm:prSet presAssocID="{E049EF23-FAAE-49E0-95CF-58AA339234B0}" presName="hierChild2" presStyleCnt="0"/>
      <dgm:spPr/>
    </dgm:pt>
  </dgm:ptLst>
  <dgm:cxnLst>
    <dgm:cxn modelId="{8F57273A-AA64-422F-A670-684DECF0F401}" srcId="{6F53C63F-7407-4654-B421-3E865FE19152}" destId="{E049EF23-FAAE-49E0-95CF-58AA339234B0}" srcOrd="1" destOrd="0" parTransId="{D3FAB5DF-D4EC-4189-847E-B053CBB50F21}" sibTransId="{61988FB0-26ED-4584-84A6-1C91B0EBC3D4}"/>
    <dgm:cxn modelId="{41A8E9BC-60C5-457F-9AA0-ED25295E0417}" type="presOf" srcId="{F2C268B6-2F24-4812-8FE3-CFE67C7F996C}" destId="{883ECA0C-A0DE-408A-888D-949B53BBA141}" srcOrd="0" destOrd="0" presId="urn:microsoft.com/office/officeart/2005/8/layout/hierarchy1"/>
    <dgm:cxn modelId="{18E93C1C-751E-4BB9-8A69-5A5E05DFB330}" type="presOf" srcId="{9BCDC54F-7558-466F-9843-0DB041A3E2DB}" destId="{921C6307-7592-47DD-89E5-D99DABFA0A76}" srcOrd="0" destOrd="0" presId="urn:microsoft.com/office/officeart/2005/8/layout/hierarchy1"/>
    <dgm:cxn modelId="{C547E7D2-5BA0-4AE8-A4CC-1FE25BE3C207}" type="presOf" srcId="{32AF4AAA-9FA0-44BB-BDA5-E77754EC3F6F}" destId="{F3D4EAA3-7B9B-41E9-88A4-CBAA48487B7C}" srcOrd="0" destOrd="0" presId="urn:microsoft.com/office/officeart/2005/8/layout/hierarchy1"/>
    <dgm:cxn modelId="{0D3379BF-0AD7-4E12-8F3D-89DCC815592D}" srcId="{32AF4AAA-9FA0-44BB-BDA5-E77754EC3F6F}" destId="{EFC251B7-E171-497F-A286-A346DC044E95}" srcOrd="1" destOrd="0" parTransId="{9BCDC54F-7558-466F-9843-0DB041A3E2DB}" sibTransId="{AEB787E9-075D-4485-9D25-01C2DFBAD97C}"/>
    <dgm:cxn modelId="{359E8C56-7FEF-4B64-8143-ECE6677B3FA9}" type="presOf" srcId="{5A3F97EE-D266-4544-A2C6-F9BD5851D636}" destId="{7CFBBDD6-8B6A-42F9-B1CE-7930013B7970}" srcOrd="0" destOrd="0" presId="urn:microsoft.com/office/officeart/2005/8/layout/hierarchy1"/>
    <dgm:cxn modelId="{F35971C7-42C8-420A-8D41-53573846E830}" type="presOf" srcId="{2F2413A3-33ED-4FB7-A6EB-304C81175E9F}" destId="{3FDB31C6-8F0E-4D93-AE01-4490A068381B}" srcOrd="0" destOrd="0" presId="urn:microsoft.com/office/officeart/2005/8/layout/hierarchy1"/>
    <dgm:cxn modelId="{27966B4C-A4F4-4479-9B17-90DE06D652AB}" srcId="{6F53C63F-7407-4654-B421-3E865FE19152}" destId="{32AF4AAA-9FA0-44BB-BDA5-E77754EC3F6F}" srcOrd="0" destOrd="0" parTransId="{913B7680-F0BD-447B-961C-A60613EF4ED5}" sibTransId="{2A8FA167-981F-4151-AADA-70EA046A3BCD}"/>
    <dgm:cxn modelId="{6A5682BA-2EE8-4CBB-BEE8-0E88F471E70C}" type="presOf" srcId="{EFC251B7-E171-497F-A286-A346DC044E95}" destId="{F4F9BDF8-2146-408C-A092-67230E32AACA}" srcOrd="0" destOrd="0" presId="urn:microsoft.com/office/officeart/2005/8/layout/hierarchy1"/>
    <dgm:cxn modelId="{BD957B1F-9F23-4788-93FC-BC5EF132A26B}" type="presOf" srcId="{E049EF23-FAAE-49E0-95CF-58AA339234B0}" destId="{52B5F566-0D9B-41E7-B289-DD0C8A570962}" srcOrd="0" destOrd="0" presId="urn:microsoft.com/office/officeart/2005/8/layout/hierarchy1"/>
    <dgm:cxn modelId="{5B722E08-81F5-43EB-B080-042676115F2E}" srcId="{32AF4AAA-9FA0-44BB-BDA5-E77754EC3F6F}" destId="{BB9C267E-936D-472D-ABE8-61D31EC72FEF}" srcOrd="0" destOrd="0" parTransId="{5A3F97EE-D266-4544-A2C6-F9BD5851D636}" sibTransId="{4C082D3A-6A50-41DE-AC97-7E1976BC8B4D}"/>
    <dgm:cxn modelId="{397ED3C6-3871-4971-A2D8-5792E0063B78}" srcId="{32AF4AAA-9FA0-44BB-BDA5-E77754EC3F6F}" destId="{2F2413A3-33ED-4FB7-A6EB-304C81175E9F}" srcOrd="2" destOrd="0" parTransId="{F2C268B6-2F24-4812-8FE3-CFE67C7F996C}" sibTransId="{A498E902-BF9D-4738-887D-4915708D0186}"/>
    <dgm:cxn modelId="{70DBB248-C99F-4332-897E-DC8D1FEE9233}" type="presOf" srcId="{BB9C267E-936D-472D-ABE8-61D31EC72FEF}" destId="{6BE43AB0-5194-404C-A208-516572CA758D}" srcOrd="0" destOrd="0" presId="urn:microsoft.com/office/officeart/2005/8/layout/hierarchy1"/>
    <dgm:cxn modelId="{5FDB4AF6-EC8B-42CC-A6CE-02A322EE5DBA}" type="presOf" srcId="{6F53C63F-7407-4654-B421-3E865FE19152}" destId="{5758FC4B-AB69-4ABD-A629-E7734DCBE8F7}" srcOrd="0" destOrd="0" presId="urn:microsoft.com/office/officeart/2005/8/layout/hierarchy1"/>
    <dgm:cxn modelId="{638A9B62-7423-4066-B810-0BAEBBD28AEF}" type="presParOf" srcId="{5758FC4B-AB69-4ABD-A629-E7734DCBE8F7}" destId="{EDDB0AD4-FCFD-4126-887D-ECDBBDF55BBF}" srcOrd="0" destOrd="0" presId="urn:microsoft.com/office/officeart/2005/8/layout/hierarchy1"/>
    <dgm:cxn modelId="{D28BA603-0A0F-4664-B298-BF392EE5A02F}" type="presParOf" srcId="{EDDB0AD4-FCFD-4126-887D-ECDBBDF55BBF}" destId="{EB52F952-7282-4D4B-BC24-C562D7A571CF}" srcOrd="0" destOrd="0" presId="urn:microsoft.com/office/officeart/2005/8/layout/hierarchy1"/>
    <dgm:cxn modelId="{2EA9B281-26AA-4FF5-A47E-6BB89CF17350}" type="presParOf" srcId="{EB52F952-7282-4D4B-BC24-C562D7A571CF}" destId="{665AD039-5BA3-4D1E-8FD6-37CF2F404533}" srcOrd="0" destOrd="0" presId="urn:microsoft.com/office/officeart/2005/8/layout/hierarchy1"/>
    <dgm:cxn modelId="{D47E4252-2094-4CED-9995-C05B9F11AD8E}" type="presParOf" srcId="{EB52F952-7282-4D4B-BC24-C562D7A571CF}" destId="{F3D4EAA3-7B9B-41E9-88A4-CBAA48487B7C}" srcOrd="1" destOrd="0" presId="urn:microsoft.com/office/officeart/2005/8/layout/hierarchy1"/>
    <dgm:cxn modelId="{3AE8BED4-A7D3-49F5-AA17-AC13EB8080CB}" type="presParOf" srcId="{EDDB0AD4-FCFD-4126-887D-ECDBBDF55BBF}" destId="{173405E1-0087-46B9-B004-069842856887}" srcOrd="1" destOrd="0" presId="urn:microsoft.com/office/officeart/2005/8/layout/hierarchy1"/>
    <dgm:cxn modelId="{113AAF5D-856C-4B22-8997-BE3754687464}" type="presParOf" srcId="{173405E1-0087-46B9-B004-069842856887}" destId="{7CFBBDD6-8B6A-42F9-B1CE-7930013B7970}" srcOrd="0" destOrd="0" presId="urn:microsoft.com/office/officeart/2005/8/layout/hierarchy1"/>
    <dgm:cxn modelId="{4AE4D0FE-2079-4278-A301-09440AEB7F1A}" type="presParOf" srcId="{173405E1-0087-46B9-B004-069842856887}" destId="{4FF1F9A6-C0D4-400D-BF4D-81FADAD74942}" srcOrd="1" destOrd="0" presId="urn:microsoft.com/office/officeart/2005/8/layout/hierarchy1"/>
    <dgm:cxn modelId="{3455F19B-3E81-44C9-BFEC-4C444C9E5E59}" type="presParOf" srcId="{4FF1F9A6-C0D4-400D-BF4D-81FADAD74942}" destId="{C4A4237C-1B45-4827-929E-A771E8F5103A}" srcOrd="0" destOrd="0" presId="urn:microsoft.com/office/officeart/2005/8/layout/hierarchy1"/>
    <dgm:cxn modelId="{3501C669-A8AF-4CF1-988E-058598962726}" type="presParOf" srcId="{C4A4237C-1B45-4827-929E-A771E8F5103A}" destId="{8A59C6A7-44A1-4B3C-A50A-122AE8807458}" srcOrd="0" destOrd="0" presId="urn:microsoft.com/office/officeart/2005/8/layout/hierarchy1"/>
    <dgm:cxn modelId="{6E9D0F3F-3F73-43E6-A721-02C40DDB4603}" type="presParOf" srcId="{C4A4237C-1B45-4827-929E-A771E8F5103A}" destId="{6BE43AB0-5194-404C-A208-516572CA758D}" srcOrd="1" destOrd="0" presId="urn:microsoft.com/office/officeart/2005/8/layout/hierarchy1"/>
    <dgm:cxn modelId="{5624CF2D-4122-42B6-8300-B00F7C7FC3E7}" type="presParOf" srcId="{4FF1F9A6-C0D4-400D-BF4D-81FADAD74942}" destId="{5C400744-0EF2-45E3-9716-9CEEADA8F678}" srcOrd="1" destOrd="0" presId="urn:microsoft.com/office/officeart/2005/8/layout/hierarchy1"/>
    <dgm:cxn modelId="{BB178348-E20D-42AF-8E72-68BB99466445}" type="presParOf" srcId="{173405E1-0087-46B9-B004-069842856887}" destId="{921C6307-7592-47DD-89E5-D99DABFA0A76}" srcOrd="2" destOrd="0" presId="urn:microsoft.com/office/officeart/2005/8/layout/hierarchy1"/>
    <dgm:cxn modelId="{5F4278FA-F647-488B-8941-3A2A61C70A5C}" type="presParOf" srcId="{173405E1-0087-46B9-B004-069842856887}" destId="{F7443474-6615-4E9C-9DDC-8A3B41BF1A1E}" srcOrd="3" destOrd="0" presId="urn:microsoft.com/office/officeart/2005/8/layout/hierarchy1"/>
    <dgm:cxn modelId="{067A5CC2-9D15-482A-892E-CA0E79521998}" type="presParOf" srcId="{F7443474-6615-4E9C-9DDC-8A3B41BF1A1E}" destId="{C95DAE54-6A52-41C3-B33A-0F37E12BBDF3}" srcOrd="0" destOrd="0" presId="urn:microsoft.com/office/officeart/2005/8/layout/hierarchy1"/>
    <dgm:cxn modelId="{6ED40F34-5612-4F84-982F-6F6188643947}" type="presParOf" srcId="{C95DAE54-6A52-41C3-B33A-0F37E12BBDF3}" destId="{C5D2DF10-7D1E-44CB-B82E-1DFAEC4F5EFA}" srcOrd="0" destOrd="0" presId="urn:microsoft.com/office/officeart/2005/8/layout/hierarchy1"/>
    <dgm:cxn modelId="{F2C23086-B233-470C-AD16-2A479B7EB059}" type="presParOf" srcId="{C95DAE54-6A52-41C3-B33A-0F37E12BBDF3}" destId="{F4F9BDF8-2146-408C-A092-67230E32AACA}" srcOrd="1" destOrd="0" presId="urn:microsoft.com/office/officeart/2005/8/layout/hierarchy1"/>
    <dgm:cxn modelId="{FC325C7D-7D7B-4778-B02F-CF5E99F4A977}" type="presParOf" srcId="{F7443474-6615-4E9C-9DDC-8A3B41BF1A1E}" destId="{650FB4D2-A4D5-4C62-8F07-38E667D13ED3}" srcOrd="1" destOrd="0" presId="urn:microsoft.com/office/officeart/2005/8/layout/hierarchy1"/>
    <dgm:cxn modelId="{AEA6283C-894C-424A-8F36-D2A5D5FA1D50}" type="presParOf" srcId="{173405E1-0087-46B9-B004-069842856887}" destId="{883ECA0C-A0DE-408A-888D-949B53BBA141}" srcOrd="4" destOrd="0" presId="urn:microsoft.com/office/officeart/2005/8/layout/hierarchy1"/>
    <dgm:cxn modelId="{78E1FFE3-1847-4E95-A166-8ED9A275AF34}" type="presParOf" srcId="{173405E1-0087-46B9-B004-069842856887}" destId="{882541FC-DB83-4858-BA0A-A0F4587BBD0C}" srcOrd="5" destOrd="0" presId="urn:microsoft.com/office/officeart/2005/8/layout/hierarchy1"/>
    <dgm:cxn modelId="{FD5AC917-2302-4FD8-83FC-E59B1619303C}" type="presParOf" srcId="{882541FC-DB83-4858-BA0A-A0F4587BBD0C}" destId="{C18924CE-90F7-4B43-B601-FEF69071B8CD}" srcOrd="0" destOrd="0" presId="urn:microsoft.com/office/officeart/2005/8/layout/hierarchy1"/>
    <dgm:cxn modelId="{5CAC1FA1-65A1-4434-A3EA-E461D20CCAD4}" type="presParOf" srcId="{C18924CE-90F7-4B43-B601-FEF69071B8CD}" destId="{D5EED4C8-DE55-4C39-8FC8-37688417902D}" srcOrd="0" destOrd="0" presId="urn:microsoft.com/office/officeart/2005/8/layout/hierarchy1"/>
    <dgm:cxn modelId="{467F836B-E826-4AE4-AAB8-2537FCDA9437}" type="presParOf" srcId="{C18924CE-90F7-4B43-B601-FEF69071B8CD}" destId="{3FDB31C6-8F0E-4D93-AE01-4490A068381B}" srcOrd="1" destOrd="0" presId="urn:microsoft.com/office/officeart/2005/8/layout/hierarchy1"/>
    <dgm:cxn modelId="{4A191111-030D-46ED-901E-0B4F726E3AAF}" type="presParOf" srcId="{882541FC-DB83-4858-BA0A-A0F4587BBD0C}" destId="{68DA0113-013E-4240-9C18-C502F8D92CB7}" srcOrd="1" destOrd="0" presId="urn:microsoft.com/office/officeart/2005/8/layout/hierarchy1"/>
    <dgm:cxn modelId="{B53B4961-56AA-4596-9F68-B401955363B1}" type="presParOf" srcId="{5758FC4B-AB69-4ABD-A629-E7734DCBE8F7}" destId="{F8DAE87A-3C51-4D5D-B87E-D9B8D8E9591D}" srcOrd="1" destOrd="0" presId="urn:microsoft.com/office/officeart/2005/8/layout/hierarchy1"/>
    <dgm:cxn modelId="{75FF84BD-AB31-4FF0-83A7-900163AEBA8C}" type="presParOf" srcId="{F8DAE87A-3C51-4D5D-B87E-D9B8D8E9591D}" destId="{2A367912-27F2-45A3-8B22-F4DB5012D589}" srcOrd="0" destOrd="0" presId="urn:microsoft.com/office/officeart/2005/8/layout/hierarchy1"/>
    <dgm:cxn modelId="{725788AE-3E1B-4AA9-B7F2-8C57188F36B1}" type="presParOf" srcId="{2A367912-27F2-45A3-8B22-F4DB5012D589}" destId="{5BCBCE98-8A39-4C4C-9C3D-BF65B4285D15}" srcOrd="0" destOrd="0" presId="urn:microsoft.com/office/officeart/2005/8/layout/hierarchy1"/>
    <dgm:cxn modelId="{36D0F26A-E382-4DB2-B4EA-AEF13E98D3A0}" type="presParOf" srcId="{2A367912-27F2-45A3-8B22-F4DB5012D589}" destId="{52B5F566-0D9B-41E7-B289-DD0C8A570962}" srcOrd="1" destOrd="0" presId="urn:microsoft.com/office/officeart/2005/8/layout/hierarchy1"/>
    <dgm:cxn modelId="{F38E1D8E-5255-481A-887E-F0F99EDE3D5D}" type="presParOf" srcId="{F8DAE87A-3C51-4D5D-B87E-D9B8D8E9591D}" destId="{67364847-5F2F-40A5-B32D-77246053FB7A}" srcOrd="1" destOrd="0" presId="urn:microsoft.com/office/officeart/2005/8/layout/hierarchy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1B11D840-19DB-441E-93C3-6DB3EB0EF587}" type="doc">
      <dgm:prSet loTypeId="urn:microsoft.com/office/officeart/2005/8/layout/default#5" loCatId="list" qsTypeId="urn:microsoft.com/office/officeart/2005/8/quickstyle/3d2" qsCatId="3D" csTypeId="urn:microsoft.com/office/officeart/2005/8/colors/accent1_2" csCatId="accent1" phldr="1"/>
      <dgm:spPr/>
      <dgm:t>
        <a:bodyPr/>
        <a:lstStyle/>
        <a:p>
          <a:endParaRPr lang="de-DE"/>
        </a:p>
      </dgm:t>
    </dgm:pt>
    <dgm:pt modelId="{F2403C4A-E75E-40B4-998C-6E88894E4A53}">
      <dgm:prSet phldrT="[Text]" custT="1"/>
      <dgm:spPr/>
      <dgm:t>
        <a:bodyPr/>
        <a:lstStyle/>
        <a:p>
          <a:r>
            <a:rPr lang="de-DE" sz="4000" dirty="0" smtClean="0"/>
            <a:t>Verhältnis</a:t>
          </a:r>
          <a:r>
            <a:rPr lang="de-DE" sz="5200" dirty="0" smtClean="0"/>
            <a:t/>
          </a:r>
          <a:br>
            <a:rPr lang="de-DE" sz="5200" dirty="0" smtClean="0"/>
          </a:br>
          <a:r>
            <a:rPr lang="de-DE" sz="5200" b="1" dirty="0" smtClean="0"/>
            <a:t>Form - Funktion</a:t>
          </a:r>
          <a:endParaRPr lang="de-DE" sz="5200" b="1" dirty="0"/>
        </a:p>
      </dgm:t>
    </dgm:pt>
    <dgm:pt modelId="{59196D41-D2F5-489F-8BF0-72CEC9E1B30E}" type="parTrans" cxnId="{12A77F5D-6009-4B12-8EB2-5A06FDBCC5BF}">
      <dgm:prSet/>
      <dgm:spPr/>
      <dgm:t>
        <a:bodyPr/>
        <a:lstStyle/>
        <a:p>
          <a:endParaRPr lang="de-DE"/>
        </a:p>
      </dgm:t>
    </dgm:pt>
    <dgm:pt modelId="{50249177-7905-40E4-A81B-9095B0C2E57B}" type="sibTrans" cxnId="{12A77F5D-6009-4B12-8EB2-5A06FDBCC5BF}">
      <dgm:prSet/>
      <dgm:spPr/>
      <dgm:t>
        <a:bodyPr/>
        <a:lstStyle/>
        <a:p>
          <a:endParaRPr lang="de-DE"/>
        </a:p>
      </dgm:t>
    </dgm:pt>
    <dgm:pt modelId="{48DD02BB-C062-476F-8310-845FEA8D37AE}">
      <dgm:prSet phldrT="[Text]"/>
      <dgm:spPr/>
      <dgm:t>
        <a:bodyPr/>
        <a:lstStyle/>
        <a:p>
          <a:r>
            <a:rPr lang="de-DE" dirty="0" smtClean="0"/>
            <a:t>1 : 1</a:t>
          </a:r>
          <a:endParaRPr lang="de-DE" dirty="0"/>
        </a:p>
      </dgm:t>
    </dgm:pt>
    <dgm:pt modelId="{6F12F63C-645D-41F2-A29B-F4C6929F996C}" type="parTrans" cxnId="{209DB018-6787-4C86-A652-295974AC93BB}">
      <dgm:prSet/>
      <dgm:spPr/>
      <dgm:t>
        <a:bodyPr/>
        <a:lstStyle/>
        <a:p>
          <a:endParaRPr lang="de-DE"/>
        </a:p>
      </dgm:t>
    </dgm:pt>
    <dgm:pt modelId="{5F60BAA9-13F7-462F-8849-8954D27AFCA7}" type="sibTrans" cxnId="{209DB018-6787-4C86-A652-295974AC93BB}">
      <dgm:prSet/>
      <dgm:spPr/>
      <dgm:t>
        <a:bodyPr/>
        <a:lstStyle/>
        <a:p>
          <a:endParaRPr lang="de-DE"/>
        </a:p>
      </dgm:t>
    </dgm:pt>
    <dgm:pt modelId="{7CA3C5F6-9BC1-4F59-BAF8-CB43E90AD3D0}" type="pres">
      <dgm:prSet presAssocID="{1B11D840-19DB-441E-93C3-6DB3EB0EF587}" presName="diagram" presStyleCnt="0">
        <dgm:presLayoutVars>
          <dgm:dir/>
          <dgm:resizeHandles val="exact"/>
        </dgm:presLayoutVars>
      </dgm:prSet>
      <dgm:spPr/>
      <dgm:t>
        <a:bodyPr/>
        <a:lstStyle/>
        <a:p>
          <a:endParaRPr lang="de-DE"/>
        </a:p>
      </dgm:t>
    </dgm:pt>
    <dgm:pt modelId="{D0D00B9B-1A70-4BCD-B6E2-479A9C7D7912}" type="pres">
      <dgm:prSet presAssocID="{F2403C4A-E75E-40B4-998C-6E88894E4A53}" presName="node" presStyleLbl="node1" presStyleIdx="0" presStyleCnt="2" custScaleX="92257" custScaleY="33808">
        <dgm:presLayoutVars>
          <dgm:bulletEnabled val="1"/>
        </dgm:presLayoutVars>
      </dgm:prSet>
      <dgm:spPr/>
      <dgm:t>
        <a:bodyPr/>
        <a:lstStyle/>
        <a:p>
          <a:endParaRPr lang="de-DE"/>
        </a:p>
      </dgm:t>
    </dgm:pt>
    <dgm:pt modelId="{7D4F3909-BD87-4FEE-8527-FC5402B026B7}" type="pres">
      <dgm:prSet presAssocID="{50249177-7905-40E4-A81B-9095B0C2E57B}" presName="sibTrans" presStyleCnt="0"/>
      <dgm:spPr/>
    </dgm:pt>
    <dgm:pt modelId="{5D44F59C-B8B8-4979-9E91-BC72D36351AD}" type="pres">
      <dgm:prSet presAssocID="{48DD02BB-C062-476F-8310-845FEA8D37AE}" presName="node" presStyleLbl="node1" presStyleIdx="1" presStyleCnt="2" custScaleX="24762" custScaleY="35614" custLinFactNeighborX="1178" custLinFactNeighborY="-241">
        <dgm:presLayoutVars>
          <dgm:bulletEnabled val="1"/>
        </dgm:presLayoutVars>
      </dgm:prSet>
      <dgm:spPr/>
      <dgm:t>
        <a:bodyPr/>
        <a:lstStyle/>
        <a:p>
          <a:endParaRPr lang="de-DE"/>
        </a:p>
      </dgm:t>
    </dgm:pt>
  </dgm:ptLst>
  <dgm:cxnLst>
    <dgm:cxn modelId="{12A77F5D-6009-4B12-8EB2-5A06FDBCC5BF}" srcId="{1B11D840-19DB-441E-93C3-6DB3EB0EF587}" destId="{F2403C4A-E75E-40B4-998C-6E88894E4A53}" srcOrd="0" destOrd="0" parTransId="{59196D41-D2F5-489F-8BF0-72CEC9E1B30E}" sibTransId="{50249177-7905-40E4-A81B-9095B0C2E57B}"/>
    <dgm:cxn modelId="{209DB018-6787-4C86-A652-295974AC93BB}" srcId="{1B11D840-19DB-441E-93C3-6DB3EB0EF587}" destId="{48DD02BB-C062-476F-8310-845FEA8D37AE}" srcOrd="1" destOrd="0" parTransId="{6F12F63C-645D-41F2-A29B-F4C6929F996C}" sibTransId="{5F60BAA9-13F7-462F-8849-8954D27AFCA7}"/>
    <dgm:cxn modelId="{F05F2E14-1180-4D18-8D2A-F69DCDF5F640}" type="presOf" srcId="{F2403C4A-E75E-40B4-998C-6E88894E4A53}" destId="{D0D00B9B-1A70-4BCD-B6E2-479A9C7D7912}" srcOrd="0" destOrd="0" presId="urn:microsoft.com/office/officeart/2005/8/layout/default#5"/>
    <dgm:cxn modelId="{7D6C63EA-70C5-4E73-AFF9-2D47CB437E27}" type="presOf" srcId="{1B11D840-19DB-441E-93C3-6DB3EB0EF587}" destId="{7CA3C5F6-9BC1-4F59-BAF8-CB43E90AD3D0}" srcOrd="0" destOrd="0" presId="urn:microsoft.com/office/officeart/2005/8/layout/default#5"/>
    <dgm:cxn modelId="{B486D547-EDA2-4C04-8AA8-0852F41ECF0A}" type="presOf" srcId="{48DD02BB-C062-476F-8310-845FEA8D37AE}" destId="{5D44F59C-B8B8-4979-9E91-BC72D36351AD}" srcOrd="0" destOrd="0" presId="urn:microsoft.com/office/officeart/2005/8/layout/default#5"/>
    <dgm:cxn modelId="{2BDCC808-6B08-447E-B351-B9F1A4BCD3C7}" type="presParOf" srcId="{7CA3C5F6-9BC1-4F59-BAF8-CB43E90AD3D0}" destId="{D0D00B9B-1A70-4BCD-B6E2-479A9C7D7912}" srcOrd="0" destOrd="0" presId="urn:microsoft.com/office/officeart/2005/8/layout/default#5"/>
    <dgm:cxn modelId="{0A613FA1-AE52-42B0-8C11-E7FA0C1F97FF}" type="presParOf" srcId="{7CA3C5F6-9BC1-4F59-BAF8-CB43E90AD3D0}" destId="{7D4F3909-BD87-4FEE-8527-FC5402B026B7}" srcOrd="1" destOrd="0" presId="urn:microsoft.com/office/officeart/2005/8/layout/default#5"/>
    <dgm:cxn modelId="{05C6A171-166B-4178-BE4A-640D2209E973}" type="presParOf" srcId="{7CA3C5F6-9BC1-4F59-BAF8-CB43E90AD3D0}" destId="{5D44F59C-B8B8-4979-9E91-BC72D36351AD}" srcOrd="2" destOrd="0" presId="urn:microsoft.com/office/officeart/2005/8/layout/defaul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85730907-E186-4C25-8E3C-66105D2279E5}" type="doc">
      <dgm:prSet loTypeId="urn:microsoft.com/office/officeart/2005/8/layout/arrow6" loCatId="process" qsTypeId="urn:microsoft.com/office/officeart/2005/8/quickstyle/simple2" qsCatId="simple" csTypeId="urn:microsoft.com/office/officeart/2005/8/colors/accent1_2" csCatId="accent1" phldr="1"/>
      <dgm:spPr/>
      <dgm:t>
        <a:bodyPr/>
        <a:lstStyle/>
        <a:p>
          <a:endParaRPr lang="de-DE"/>
        </a:p>
      </dgm:t>
    </dgm:pt>
    <dgm:pt modelId="{21509B0B-E1E8-473D-A7FD-D13B5DB70E17}">
      <dgm:prSet phldrT="[Text]"/>
      <dgm:spPr/>
      <dgm:t>
        <a:bodyPr/>
        <a:lstStyle/>
        <a:p>
          <a:r>
            <a:rPr lang="de-DE" dirty="0" smtClean="0"/>
            <a:t>Eine Form</a:t>
          </a:r>
          <a:endParaRPr lang="de-DE" dirty="0"/>
        </a:p>
      </dgm:t>
    </dgm:pt>
    <dgm:pt modelId="{D8E8F75F-7296-43A5-A51F-F369F8C58603}" type="parTrans" cxnId="{22EAA0E4-4C48-40EC-B921-68119A2DCB0A}">
      <dgm:prSet/>
      <dgm:spPr/>
      <dgm:t>
        <a:bodyPr/>
        <a:lstStyle/>
        <a:p>
          <a:endParaRPr lang="de-DE"/>
        </a:p>
      </dgm:t>
    </dgm:pt>
    <dgm:pt modelId="{8AA7B727-C7E1-443C-82AB-554FCFB6B72D}" type="sibTrans" cxnId="{22EAA0E4-4C48-40EC-B921-68119A2DCB0A}">
      <dgm:prSet/>
      <dgm:spPr/>
      <dgm:t>
        <a:bodyPr/>
        <a:lstStyle/>
        <a:p>
          <a:endParaRPr lang="de-DE"/>
        </a:p>
      </dgm:t>
    </dgm:pt>
    <dgm:pt modelId="{56E99EF1-DD07-4636-88BD-D5098AC3E595}">
      <dgm:prSet phldrT="[Text]"/>
      <dgm:spPr/>
      <dgm:t>
        <a:bodyPr/>
        <a:lstStyle/>
        <a:p>
          <a:r>
            <a:rPr lang="de-DE" dirty="0" smtClean="0"/>
            <a:t>Mehrere Funktionen </a:t>
          </a:r>
          <a:endParaRPr lang="de-DE" dirty="0"/>
        </a:p>
      </dgm:t>
    </dgm:pt>
    <dgm:pt modelId="{B7D6A76E-FC97-4085-AF7F-FF4B9CE4EF0C}" type="parTrans" cxnId="{83F8C763-9056-4EF1-AC6A-880411981B2B}">
      <dgm:prSet/>
      <dgm:spPr/>
      <dgm:t>
        <a:bodyPr/>
        <a:lstStyle/>
        <a:p>
          <a:endParaRPr lang="de-DE"/>
        </a:p>
      </dgm:t>
    </dgm:pt>
    <dgm:pt modelId="{0E34E0D6-3E50-4231-B6F9-BDF42EC0838E}" type="sibTrans" cxnId="{83F8C763-9056-4EF1-AC6A-880411981B2B}">
      <dgm:prSet/>
      <dgm:spPr/>
      <dgm:t>
        <a:bodyPr/>
        <a:lstStyle/>
        <a:p>
          <a:endParaRPr lang="de-DE"/>
        </a:p>
      </dgm:t>
    </dgm:pt>
    <dgm:pt modelId="{C11E3B4E-C215-46BB-B8F5-6F32DAA0A405}" type="pres">
      <dgm:prSet presAssocID="{85730907-E186-4C25-8E3C-66105D2279E5}" presName="compositeShape" presStyleCnt="0">
        <dgm:presLayoutVars>
          <dgm:chMax val="2"/>
          <dgm:dir/>
          <dgm:resizeHandles val="exact"/>
        </dgm:presLayoutVars>
      </dgm:prSet>
      <dgm:spPr/>
      <dgm:t>
        <a:bodyPr/>
        <a:lstStyle/>
        <a:p>
          <a:endParaRPr lang="de-DE"/>
        </a:p>
      </dgm:t>
    </dgm:pt>
    <dgm:pt modelId="{A84FE579-46B4-48E9-B49B-44F9164D28AD}" type="pres">
      <dgm:prSet presAssocID="{85730907-E186-4C25-8E3C-66105D2279E5}" presName="ribbon" presStyleLbl="node1" presStyleIdx="0" presStyleCnt="1"/>
      <dgm:spPr/>
    </dgm:pt>
    <dgm:pt modelId="{EBDB70E6-BC8F-4FC2-A993-841709563648}" type="pres">
      <dgm:prSet presAssocID="{85730907-E186-4C25-8E3C-66105D2279E5}" presName="leftArrowText" presStyleLbl="node1" presStyleIdx="0" presStyleCnt="1">
        <dgm:presLayoutVars>
          <dgm:chMax val="0"/>
          <dgm:bulletEnabled val="1"/>
        </dgm:presLayoutVars>
      </dgm:prSet>
      <dgm:spPr/>
      <dgm:t>
        <a:bodyPr/>
        <a:lstStyle/>
        <a:p>
          <a:endParaRPr lang="de-DE"/>
        </a:p>
      </dgm:t>
    </dgm:pt>
    <dgm:pt modelId="{0A4F82DB-E6AC-4FE5-84CB-C6A12AB5D940}" type="pres">
      <dgm:prSet presAssocID="{85730907-E186-4C25-8E3C-66105D2279E5}" presName="rightArrowText" presStyleLbl="node1" presStyleIdx="0" presStyleCnt="1">
        <dgm:presLayoutVars>
          <dgm:chMax val="0"/>
          <dgm:bulletEnabled val="1"/>
        </dgm:presLayoutVars>
      </dgm:prSet>
      <dgm:spPr/>
      <dgm:t>
        <a:bodyPr/>
        <a:lstStyle/>
        <a:p>
          <a:endParaRPr lang="de-DE"/>
        </a:p>
      </dgm:t>
    </dgm:pt>
  </dgm:ptLst>
  <dgm:cxnLst>
    <dgm:cxn modelId="{83F8C763-9056-4EF1-AC6A-880411981B2B}" srcId="{85730907-E186-4C25-8E3C-66105D2279E5}" destId="{56E99EF1-DD07-4636-88BD-D5098AC3E595}" srcOrd="1" destOrd="0" parTransId="{B7D6A76E-FC97-4085-AF7F-FF4B9CE4EF0C}" sibTransId="{0E34E0D6-3E50-4231-B6F9-BDF42EC0838E}"/>
    <dgm:cxn modelId="{54299F54-DBE7-4310-9DEA-5B1B5D874726}" type="presOf" srcId="{85730907-E186-4C25-8E3C-66105D2279E5}" destId="{C11E3B4E-C215-46BB-B8F5-6F32DAA0A405}" srcOrd="0" destOrd="0" presId="urn:microsoft.com/office/officeart/2005/8/layout/arrow6"/>
    <dgm:cxn modelId="{13BCC225-786C-4E5D-9463-EC473E704A53}" type="presOf" srcId="{21509B0B-E1E8-473D-A7FD-D13B5DB70E17}" destId="{EBDB70E6-BC8F-4FC2-A993-841709563648}" srcOrd="0" destOrd="0" presId="urn:microsoft.com/office/officeart/2005/8/layout/arrow6"/>
    <dgm:cxn modelId="{22EAA0E4-4C48-40EC-B921-68119A2DCB0A}" srcId="{85730907-E186-4C25-8E3C-66105D2279E5}" destId="{21509B0B-E1E8-473D-A7FD-D13B5DB70E17}" srcOrd="0" destOrd="0" parTransId="{D8E8F75F-7296-43A5-A51F-F369F8C58603}" sibTransId="{8AA7B727-C7E1-443C-82AB-554FCFB6B72D}"/>
    <dgm:cxn modelId="{79EEE1ED-14F4-42FC-8970-2B4222044EB4}" type="presOf" srcId="{56E99EF1-DD07-4636-88BD-D5098AC3E595}" destId="{0A4F82DB-E6AC-4FE5-84CB-C6A12AB5D940}" srcOrd="0" destOrd="0" presId="urn:microsoft.com/office/officeart/2005/8/layout/arrow6"/>
    <dgm:cxn modelId="{2A8BA23E-A4D2-4FCD-B389-BD0DB77111B5}" type="presParOf" srcId="{C11E3B4E-C215-46BB-B8F5-6F32DAA0A405}" destId="{A84FE579-46B4-48E9-B49B-44F9164D28AD}" srcOrd="0" destOrd="0" presId="urn:microsoft.com/office/officeart/2005/8/layout/arrow6"/>
    <dgm:cxn modelId="{58B3D0E4-9512-43BD-9D73-F67046A85B65}" type="presParOf" srcId="{C11E3B4E-C215-46BB-B8F5-6F32DAA0A405}" destId="{EBDB70E6-BC8F-4FC2-A993-841709563648}" srcOrd="1" destOrd="0" presId="urn:microsoft.com/office/officeart/2005/8/layout/arrow6"/>
    <dgm:cxn modelId="{9FD8A849-3570-443B-B4C8-FC99A704C209}" type="presParOf" srcId="{C11E3B4E-C215-46BB-B8F5-6F32DAA0A405}" destId="{0A4F82DB-E6AC-4FE5-84CB-C6A12AB5D940}" srcOrd="2" destOrd="0" presId="urn:microsoft.com/office/officeart/2005/8/layout/arrow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8D2512A6-4B6C-42C3-AAFB-75DCF1CF0599}" type="doc">
      <dgm:prSet loTypeId="urn:microsoft.com/office/officeart/2005/8/layout/arrow6" loCatId="process" qsTypeId="urn:microsoft.com/office/officeart/2005/8/quickstyle/simple2" qsCatId="simple" csTypeId="urn:microsoft.com/office/officeart/2005/8/colors/accent1_2" csCatId="accent1" phldr="1"/>
      <dgm:spPr/>
      <dgm:t>
        <a:bodyPr/>
        <a:lstStyle/>
        <a:p>
          <a:endParaRPr lang="de-DE"/>
        </a:p>
      </dgm:t>
    </dgm:pt>
    <dgm:pt modelId="{069313FB-8BE3-4DE6-87AD-B0D531743625}">
      <dgm:prSet phldrT="[Text]"/>
      <dgm:spPr/>
      <dgm:t>
        <a:bodyPr/>
        <a:lstStyle/>
        <a:p>
          <a:r>
            <a:rPr lang="de-DE" dirty="0" smtClean="0"/>
            <a:t>Eine Funktion </a:t>
          </a:r>
          <a:endParaRPr lang="de-DE" dirty="0"/>
        </a:p>
      </dgm:t>
    </dgm:pt>
    <dgm:pt modelId="{E77E27F7-1760-494E-8F0A-110A5D261BE7}" type="parTrans" cxnId="{3D6B0B32-B7DD-4EBF-922B-0FF4A3AF49C0}">
      <dgm:prSet/>
      <dgm:spPr/>
      <dgm:t>
        <a:bodyPr/>
        <a:lstStyle/>
        <a:p>
          <a:endParaRPr lang="de-DE"/>
        </a:p>
      </dgm:t>
    </dgm:pt>
    <dgm:pt modelId="{0E506BCB-1EBC-4C24-820C-0DD6D3C3F0A9}" type="sibTrans" cxnId="{3D6B0B32-B7DD-4EBF-922B-0FF4A3AF49C0}">
      <dgm:prSet/>
      <dgm:spPr/>
      <dgm:t>
        <a:bodyPr/>
        <a:lstStyle/>
        <a:p>
          <a:endParaRPr lang="de-DE"/>
        </a:p>
      </dgm:t>
    </dgm:pt>
    <dgm:pt modelId="{73FA3C47-FB05-4517-BD74-6F08D9F36898}">
      <dgm:prSet phldrT="[Text]"/>
      <dgm:spPr/>
      <dgm:t>
        <a:bodyPr/>
        <a:lstStyle/>
        <a:p>
          <a:r>
            <a:rPr lang="de-DE" dirty="0" smtClean="0"/>
            <a:t>Mehrere Formen </a:t>
          </a:r>
          <a:endParaRPr lang="de-DE" dirty="0"/>
        </a:p>
      </dgm:t>
    </dgm:pt>
    <dgm:pt modelId="{A1490A72-EA6D-43A7-BF70-DC800B6E55C2}" type="parTrans" cxnId="{59A2771E-D4BA-4070-B638-CE67804F8088}">
      <dgm:prSet/>
      <dgm:spPr/>
      <dgm:t>
        <a:bodyPr/>
        <a:lstStyle/>
        <a:p>
          <a:endParaRPr lang="de-DE"/>
        </a:p>
      </dgm:t>
    </dgm:pt>
    <dgm:pt modelId="{BD752355-F269-4C2D-BF9B-C74E6F50D2DE}" type="sibTrans" cxnId="{59A2771E-D4BA-4070-B638-CE67804F8088}">
      <dgm:prSet/>
      <dgm:spPr/>
      <dgm:t>
        <a:bodyPr/>
        <a:lstStyle/>
        <a:p>
          <a:endParaRPr lang="de-DE"/>
        </a:p>
      </dgm:t>
    </dgm:pt>
    <dgm:pt modelId="{79C7D2E0-318C-483D-90CA-15AB40DDA0B4}" type="pres">
      <dgm:prSet presAssocID="{8D2512A6-4B6C-42C3-AAFB-75DCF1CF0599}" presName="compositeShape" presStyleCnt="0">
        <dgm:presLayoutVars>
          <dgm:chMax val="2"/>
          <dgm:dir/>
          <dgm:resizeHandles val="exact"/>
        </dgm:presLayoutVars>
      </dgm:prSet>
      <dgm:spPr/>
      <dgm:t>
        <a:bodyPr/>
        <a:lstStyle/>
        <a:p>
          <a:endParaRPr lang="de-DE"/>
        </a:p>
      </dgm:t>
    </dgm:pt>
    <dgm:pt modelId="{F2DA9A4D-50A4-4B19-AB4C-6B261D65AC4F}" type="pres">
      <dgm:prSet presAssocID="{8D2512A6-4B6C-42C3-AAFB-75DCF1CF0599}" presName="ribbon" presStyleLbl="node1" presStyleIdx="0" presStyleCnt="1"/>
      <dgm:spPr/>
    </dgm:pt>
    <dgm:pt modelId="{B9100D10-74FA-472F-A51E-A8BB3695DD5F}" type="pres">
      <dgm:prSet presAssocID="{8D2512A6-4B6C-42C3-AAFB-75DCF1CF0599}" presName="leftArrowText" presStyleLbl="node1" presStyleIdx="0" presStyleCnt="1">
        <dgm:presLayoutVars>
          <dgm:chMax val="0"/>
          <dgm:bulletEnabled val="1"/>
        </dgm:presLayoutVars>
      </dgm:prSet>
      <dgm:spPr/>
      <dgm:t>
        <a:bodyPr/>
        <a:lstStyle/>
        <a:p>
          <a:endParaRPr lang="de-DE"/>
        </a:p>
      </dgm:t>
    </dgm:pt>
    <dgm:pt modelId="{3A504CC9-EBC1-46EA-AE29-81B6F0130790}" type="pres">
      <dgm:prSet presAssocID="{8D2512A6-4B6C-42C3-AAFB-75DCF1CF0599}" presName="rightArrowText" presStyleLbl="node1" presStyleIdx="0" presStyleCnt="1">
        <dgm:presLayoutVars>
          <dgm:chMax val="0"/>
          <dgm:bulletEnabled val="1"/>
        </dgm:presLayoutVars>
      </dgm:prSet>
      <dgm:spPr/>
      <dgm:t>
        <a:bodyPr/>
        <a:lstStyle/>
        <a:p>
          <a:endParaRPr lang="de-DE"/>
        </a:p>
      </dgm:t>
    </dgm:pt>
  </dgm:ptLst>
  <dgm:cxnLst>
    <dgm:cxn modelId="{59A2771E-D4BA-4070-B638-CE67804F8088}" srcId="{8D2512A6-4B6C-42C3-AAFB-75DCF1CF0599}" destId="{73FA3C47-FB05-4517-BD74-6F08D9F36898}" srcOrd="1" destOrd="0" parTransId="{A1490A72-EA6D-43A7-BF70-DC800B6E55C2}" sibTransId="{BD752355-F269-4C2D-BF9B-C74E6F50D2DE}"/>
    <dgm:cxn modelId="{DC2915DA-139B-4333-955A-253B66A7061A}" type="presOf" srcId="{73FA3C47-FB05-4517-BD74-6F08D9F36898}" destId="{3A504CC9-EBC1-46EA-AE29-81B6F0130790}" srcOrd="0" destOrd="0" presId="urn:microsoft.com/office/officeart/2005/8/layout/arrow6"/>
    <dgm:cxn modelId="{447A871A-91AC-460E-B5A3-6E2B5901E7D5}" type="presOf" srcId="{8D2512A6-4B6C-42C3-AAFB-75DCF1CF0599}" destId="{79C7D2E0-318C-483D-90CA-15AB40DDA0B4}" srcOrd="0" destOrd="0" presId="urn:microsoft.com/office/officeart/2005/8/layout/arrow6"/>
    <dgm:cxn modelId="{702B675E-4681-4F30-AFA6-E5449279CF19}" type="presOf" srcId="{069313FB-8BE3-4DE6-87AD-B0D531743625}" destId="{B9100D10-74FA-472F-A51E-A8BB3695DD5F}" srcOrd="0" destOrd="0" presId="urn:microsoft.com/office/officeart/2005/8/layout/arrow6"/>
    <dgm:cxn modelId="{3D6B0B32-B7DD-4EBF-922B-0FF4A3AF49C0}" srcId="{8D2512A6-4B6C-42C3-AAFB-75DCF1CF0599}" destId="{069313FB-8BE3-4DE6-87AD-B0D531743625}" srcOrd="0" destOrd="0" parTransId="{E77E27F7-1760-494E-8F0A-110A5D261BE7}" sibTransId="{0E506BCB-1EBC-4C24-820C-0DD6D3C3F0A9}"/>
    <dgm:cxn modelId="{6316E619-9D6E-40BF-8BB0-DC5A7FE2422F}" type="presParOf" srcId="{79C7D2E0-318C-483D-90CA-15AB40DDA0B4}" destId="{F2DA9A4D-50A4-4B19-AB4C-6B261D65AC4F}" srcOrd="0" destOrd="0" presId="urn:microsoft.com/office/officeart/2005/8/layout/arrow6"/>
    <dgm:cxn modelId="{FD8712C3-BA38-456E-966F-0940BD63E07D}" type="presParOf" srcId="{79C7D2E0-318C-483D-90CA-15AB40DDA0B4}" destId="{B9100D10-74FA-472F-A51E-A8BB3695DD5F}" srcOrd="1" destOrd="0" presId="urn:microsoft.com/office/officeart/2005/8/layout/arrow6"/>
    <dgm:cxn modelId="{5B7B486E-7970-404D-9A2E-03F78B38FA8D}" type="presParOf" srcId="{79C7D2E0-318C-483D-90CA-15AB40DDA0B4}" destId="{3A504CC9-EBC1-46EA-AE29-81B6F0130790}" srcOrd="2" destOrd="0" presId="urn:microsoft.com/office/officeart/2005/8/layout/arrow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F0FD27D2-42AB-4086-8951-DBF254B3B048}" type="doc">
      <dgm:prSet loTypeId="urn:microsoft.com/office/officeart/2005/8/layout/hierarchy1" loCatId="hierarchy" qsTypeId="urn:microsoft.com/office/officeart/2005/8/quickstyle/3d2" qsCatId="3D" csTypeId="urn:microsoft.com/office/officeart/2005/8/colors/accent1_2" csCatId="accent1" phldr="1"/>
      <dgm:spPr/>
      <dgm:t>
        <a:bodyPr/>
        <a:lstStyle/>
        <a:p>
          <a:endParaRPr lang="de-DE"/>
        </a:p>
      </dgm:t>
    </dgm:pt>
    <dgm:pt modelId="{E2823238-BCC5-4FDB-8FF0-4C14B14A2049}">
      <dgm:prSet phldrT="[Text]" custT="1"/>
      <dgm:spPr/>
      <dgm:t>
        <a:bodyPr/>
        <a:lstStyle/>
        <a:p>
          <a:r>
            <a:rPr lang="de-DE" sz="2800" dirty="0" smtClean="0"/>
            <a:t>Meist gekoppelt mit:</a:t>
          </a:r>
          <a:endParaRPr lang="de-DE" sz="2800" dirty="0"/>
        </a:p>
      </dgm:t>
    </dgm:pt>
    <dgm:pt modelId="{12A456D4-478E-4123-B321-9AB766A2C5F6}" type="parTrans" cxnId="{957CE313-D2CD-42C5-9FEB-8210EA22B06B}">
      <dgm:prSet/>
      <dgm:spPr/>
      <dgm:t>
        <a:bodyPr/>
        <a:lstStyle/>
        <a:p>
          <a:endParaRPr lang="de-DE"/>
        </a:p>
      </dgm:t>
    </dgm:pt>
    <dgm:pt modelId="{A5C018DA-2E63-40EC-8F04-5D7C68773231}" type="sibTrans" cxnId="{957CE313-D2CD-42C5-9FEB-8210EA22B06B}">
      <dgm:prSet/>
      <dgm:spPr/>
      <dgm:t>
        <a:bodyPr/>
        <a:lstStyle/>
        <a:p>
          <a:endParaRPr lang="de-DE"/>
        </a:p>
      </dgm:t>
    </dgm:pt>
    <dgm:pt modelId="{EDE1869E-3551-482D-8556-FC592983E787}">
      <dgm:prSet phldrT="[Text]" custT="1"/>
      <dgm:spPr/>
      <dgm:t>
        <a:bodyPr/>
        <a:lstStyle/>
        <a:p>
          <a:r>
            <a:rPr lang="de-DE" sz="2800" b="1" dirty="0" smtClean="0"/>
            <a:t>Flexion</a:t>
          </a:r>
          <a:endParaRPr lang="de-DE" sz="2800" b="1" dirty="0"/>
        </a:p>
      </dgm:t>
    </dgm:pt>
    <dgm:pt modelId="{1740D114-40E7-40DA-9C6E-90C37AA6C8C9}" type="parTrans" cxnId="{422F6728-9061-415C-8E4D-9D0A2A5A6539}">
      <dgm:prSet/>
      <dgm:spPr/>
      <dgm:t>
        <a:bodyPr/>
        <a:lstStyle/>
        <a:p>
          <a:endParaRPr lang="de-DE"/>
        </a:p>
      </dgm:t>
    </dgm:pt>
    <dgm:pt modelId="{5D24CF14-58AA-4035-92CA-5F14B72B4923}" type="sibTrans" cxnId="{422F6728-9061-415C-8E4D-9D0A2A5A6539}">
      <dgm:prSet/>
      <dgm:spPr/>
      <dgm:t>
        <a:bodyPr/>
        <a:lstStyle/>
        <a:p>
          <a:endParaRPr lang="de-DE"/>
        </a:p>
      </dgm:t>
    </dgm:pt>
    <dgm:pt modelId="{B31E8314-585E-44A8-9D34-34E118310744}">
      <dgm:prSet phldrT="[Text]" custT="1"/>
      <dgm:spPr/>
      <dgm:t>
        <a:bodyPr/>
        <a:lstStyle/>
        <a:p>
          <a:r>
            <a:rPr lang="de-DE" sz="2800" b="1" dirty="0" smtClean="0"/>
            <a:t>oder Analyse</a:t>
          </a:r>
          <a:endParaRPr lang="de-DE" sz="2800" b="1" dirty="0"/>
        </a:p>
      </dgm:t>
    </dgm:pt>
    <dgm:pt modelId="{DEECAFE8-42B2-4AAB-BF85-B9D3F36CDCC5}" type="parTrans" cxnId="{124709C0-7B6B-455F-8BFC-568FDFAC6F1E}">
      <dgm:prSet/>
      <dgm:spPr/>
      <dgm:t>
        <a:bodyPr/>
        <a:lstStyle/>
        <a:p>
          <a:endParaRPr lang="de-DE"/>
        </a:p>
      </dgm:t>
    </dgm:pt>
    <dgm:pt modelId="{7EFB23C9-B413-412F-B2C0-0B4BBEDA73AE}" type="sibTrans" cxnId="{124709C0-7B6B-455F-8BFC-568FDFAC6F1E}">
      <dgm:prSet/>
      <dgm:spPr/>
      <dgm:t>
        <a:bodyPr/>
        <a:lstStyle/>
        <a:p>
          <a:endParaRPr lang="de-DE"/>
        </a:p>
      </dgm:t>
    </dgm:pt>
    <dgm:pt modelId="{95E5011E-DA1D-47C8-BD2D-2CFD62AD3BC0}">
      <dgm:prSet phldrT="[Text]" custT="1"/>
      <dgm:spPr/>
      <dgm:t>
        <a:bodyPr/>
        <a:lstStyle/>
        <a:p>
          <a:r>
            <a:rPr lang="de-DE" sz="2800" b="1" dirty="0" smtClean="0"/>
            <a:t>Agglutination</a:t>
          </a:r>
          <a:endParaRPr lang="de-DE" sz="2800" b="1" dirty="0"/>
        </a:p>
      </dgm:t>
    </dgm:pt>
    <dgm:pt modelId="{3270F354-BF90-4FDF-8F1C-0B26A21F37BF}" type="parTrans" cxnId="{995892E3-5957-4688-892E-678E2800B186}">
      <dgm:prSet/>
      <dgm:spPr/>
      <dgm:t>
        <a:bodyPr/>
        <a:lstStyle/>
        <a:p>
          <a:endParaRPr lang="de-DE"/>
        </a:p>
      </dgm:t>
    </dgm:pt>
    <dgm:pt modelId="{A37664AC-B0B0-45DB-98C8-5E9D0237AF7C}" type="sibTrans" cxnId="{995892E3-5957-4688-892E-678E2800B186}">
      <dgm:prSet/>
      <dgm:spPr/>
      <dgm:t>
        <a:bodyPr/>
        <a:lstStyle/>
        <a:p>
          <a:endParaRPr lang="de-DE"/>
        </a:p>
      </dgm:t>
    </dgm:pt>
    <dgm:pt modelId="{9CAAB0EE-9623-44E3-BA1B-B6E646E3BBC4}" type="pres">
      <dgm:prSet presAssocID="{F0FD27D2-42AB-4086-8951-DBF254B3B048}" presName="hierChild1" presStyleCnt="0">
        <dgm:presLayoutVars>
          <dgm:chPref val="1"/>
          <dgm:dir/>
          <dgm:animOne val="branch"/>
          <dgm:animLvl val="lvl"/>
          <dgm:resizeHandles/>
        </dgm:presLayoutVars>
      </dgm:prSet>
      <dgm:spPr/>
      <dgm:t>
        <a:bodyPr/>
        <a:lstStyle/>
        <a:p>
          <a:endParaRPr lang="de-DE"/>
        </a:p>
      </dgm:t>
    </dgm:pt>
    <dgm:pt modelId="{2230B3AB-5928-4F4A-8F6A-9F29819D11D3}" type="pres">
      <dgm:prSet presAssocID="{E2823238-BCC5-4FDB-8FF0-4C14B14A2049}" presName="hierRoot1" presStyleCnt="0"/>
      <dgm:spPr/>
    </dgm:pt>
    <dgm:pt modelId="{1860F126-6A5F-465A-A979-8E492CDA6115}" type="pres">
      <dgm:prSet presAssocID="{E2823238-BCC5-4FDB-8FF0-4C14B14A2049}" presName="composite" presStyleCnt="0"/>
      <dgm:spPr/>
    </dgm:pt>
    <dgm:pt modelId="{93F9F751-8DF0-4907-9DDE-89F7CBDF201E}" type="pres">
      <dgm:prSet presAssocID="{E2823238-BCC5-4FDB-8FF0-4C14B14A2049}" presName="background" presStyleLbl="node0" presStyleIdx="0" presStyleCnt="1"/>
      <dgm:spPr/>
    </dgm:pt>
    <dgm:pt modelId="{CFE612ED-19B5-4F8C-B7CC-CC0774A7D451}" type="pres">
      <dgm:prSet presAssocID="{E2823238-BCC5-4FDB-8FF0-4C14B14A2049}" presName="text" presStyleLbl="fgAcc0" presStyleIdx="0" presStyleCnt="1" custScaleX="169445">
        <dgm:presLayoutVars>
          <dgm:chPref val="3"/>
        </dgm:presLayoutVars>
      </dgm:prSet>
      <dgm:spPr/>
      <dgm:t>
        <a:bodyPr/>
        <a:lstStyle/>
        <a:p>
          <a:endParaRPr lang="de-DE"/>
        </a:p>
      </dgm:t>
    </dgm:pt>
    <dgm:pt modelId="{E5E82F79-9B34-446C-8B5B-E9D7BCA2476A}" type="pres">
      <dgm:prSet presAssocID="{E2823238-BCC5-4FDB-8FF0-4C14B14A2049}" presName="hierChild2" presStyleCnt="0"/>
      <dgm:spPr/>
    </dgm:pt>
    <dgm:pt modelId="{662C7F07-98E1-4E8E-A369-494D008788E3}" type="pres">
      <dgm:prSet presAssocID="{1740D114-40E7-40DA-9C6E-90C37AA6C8C9}" presName="Name10" presStyleLbl="parChTrans1D2" presStyleIdx="0" presStyleCnt="3"/>
      <dgm:spPr/>
      <dgm:t>
        <a:bodyPr/>
        <a:lstStyle/>
        <a:p>
          <a:endParaRPr lang="de-DE"/>
        </a:p>
      </dgm:t>
    </dgm:pt>
    <dgm:pt modelId="{A3D2C853-ACB5-4E63-8FE1-55AA4F2A1F6C}" type="pres">
      <dgm:prSet presAssocID="{EDE1869E-3551-482D-8556-FC592983E787}" presName="hierRoot2" presStyleCnt="0"/>
      <dgm:spPr/>
    </dgm:pt>
    <dgm:pt modelId="{E7B58260-50FB-4C1F-8229-003D1E834C29}" type="pres">
      <dgm:prSet presAssocID="{EDE1869E-3551-482D-8556-FC592983E787}" presName="composite2" presStyleCnt="0"/>
      <dgm:spPr/>
    </dgm:pt>
    <dgm:pt modelId="{89219203-F665-47CC-913A-FBD7EB5F7803}" type="pres">
      <dgm:prSet presAssocID="{EDE1869E-3551-482D-8556-FC592983E787}" presName="background2" presStyleLbl="node2" presStyleIdx="0" presStyleCnt="3"/>
      <dgm:spPr/>
    </dgm:pt>
    <dgm:pt modelId="{15CC83B8-ED0B-491F-8B3A-4495ACC1009C}" type="pres">
      <dgm:prSet presAssocID="{EDE1869E-3551-482D-8556-FC592983E787}" presName="text2" presStyleLbl="fgAcc2" presStyleIdx="0" presStyleCnt="3">
        <dgm:presLayoutVars>
          <dgm:chPref val="3"/>
        </dgm:presLayoutVars>
      </dgm:prSet>
      <dgm:spPr/>
      <dgm:t>
        <a:bodyPr/>
        <a:lstStyle/>
        <a:p>
          <a:endParaRPr lang="de-DE"/>
        </a:p>
      </dgm:t>
    </dgm:pt>
    <dgm:pt modelId="{4837B0DF-A810-48D8-BC43-0D72AF4DAD85}" type="pres">
      <dgm:prSet presAssocID="{EDE1869E-3551-482D-8556-FC592983E787}" presName="hierChild3" presStyleCnt="0"/>
      <dgm:spPr/>
    </dgm:pt>
    <dgm:pt modelId="{20EFCCE0-1946-4A86-A719-1FDC45FAEE47}" type="pres">
      <dgm:prSet presAssocID="{3270F354-BF90-4FDF-8F1C-0B26A21F37BF}" presName="Name10" presStyleLbl="parChTrans1D2" presStyleIdx="1" presStyleCnt="3"/>
      <dgm:spPr/>
      <dgm:t>
        <a:bodyPr/>
        <a:lstStyle/>
        <a:p>
          <a:endParaRPr lang="de-DE"/>
        </a:p>
      </dgm:t>
    </dgm:pt>
    <dgm:pt modelId="{9D52B436-E520-4D79-BB80-79B66AE5FF97}" type="pres">
      <dgm:prSet presAssocID="{95E5011E-DA1D-47C8-BD2D-2CFD62AD3BC0}" presName="hierRoot2" presStyleCnt="0"/>
      <dgm:spPr/>
    </dgm:pt>
    <dgm:pt modelId="{3C3B1AF3-022B-4C3D-A383-951656AC78FB}" type="pres">
      <dgm:prSet presAssocID="{95E5011E-DA1D-47C8-BD2D-2CFD62AD3BC0}" presName="composite2" presStyleCnt="0"/>
      <dgm:spPr/>
    </dgm:pt>
    <dgm:pt modelId="{3DAD98C0-10D0-4964-A1B8-601057BA40E2}" type="pres">
      <dgm:prSet presAssocID="{95E5011E-DA1D-47C8-BD2D-2CFD62AD3BC0}" presName="background2" presStyleLbl="node2" presStyleIdx="1" presStyleCnt="3"/>
      <dgm:spPr/>
    </dgm:pt>
    <dgm:pt modelId="{831D01E6-B9C2-48DB-AF41-B186BEA64AFE}" type="pres">
      <dgm:prSet presAssocID="{95E5011E-DA1D-47C8-BD2D-2CFD62AD3BC0}" presName="text2" presStyleLbl="fgAcc2" presStyleIdx="1" presStyleCnt="3">
        <dgm:presLayoutVars>
          <dgm:chPref val="3"/>
        </dgm:presLayoutVars>
      </dgm:prSet>
      <dgm:spPr/>
      <dgm:t>
        <a:bodyPr/>
        <a:lstStyle/>
        <a:p>
          <a:endParaRPr lang="de-DE"/>
        </a:p>
      </dgm:t>
    </dgm:pt>
    <dgm:pt modelId="{A9013286-4C12-4AB0-A746-FAB89AD59B02}" type="pres">
      <dgm:prSet presAssocID="{95E5011E-DA1D-47C8-BD2D-2CFD62AD3BC0}" presName="hierChild3" presStyleCnt="0"/>
      <dgm:spPr/>
    </dgm:pt>
    <dgm:pt modelId="{5A7FD82C-E3F8-42E3-B8BB-5713B0D1A0D9}" type="pres">
      <dgm:prSet presAssocID="{DEECAFE8-42B2-4AAB-BF85-B9D3F36CDCC5}" presName="Name10" presStyleLbl="parChTrans1D2" presStyleIdx="2" presStyleCnt="3"/>
      <dgm:spPr/>
      <dgm:t>
        <a:bodyPr/>
        <a:lstStyle/>
        <a:p>
          <a:endParaRPr lang="de-DE"/>
        </a:p>
      </dgm:t>
    </dgm:pt>
    <dgm:pt modelId="{6F314634-1DF2-4CEE-A732-0F7EBB9ED649}" type="pres">
      <dgm:prSet presAssocID="{B31E8314-585E-44A8-9D34-34E118310744}" presName="hierRoot2" presStyleCnt="0"/>
      <dgm:spPr/>
    </dgm:pt>
    <dgm:pt modelId="{AEBD606F-7542-44AF-883A-163A15BB49E4}" type="pres">
      <dgm:prSet presAssocID="{B31E8314-585E-44A8-9D34-34E118310744}" presName="composite2" presStyleCnt="0"/>
      <dgm:spPr/>
    </dgm:pt>
    <dgm:pt modelId="{949B5FE3-8C05-4959-BD6F-D31E40FB95E0}" type="pres">
      <dgm:prSet presAssocID="{B31E8314-585E-44A8-9D34-34E118310744}" presName="background2" presStyleLbl="node2" presStyleIdx="2" presStyleCnt="3"/>
      <dgm:spPr/>
    </dgm:pt>
    <dgm:pt modelId="{8EED0274-5F58-4736-A49E-41D2051220BC}" type="pres">
      <dgm:prSet presAssocID="{B31E8314-585E-44A8-9D34-34E118310744}" presName="text2" presStyleLbl="fgAcc2" presStyleIdx="2" presStyleCnt="3">
        <dgm:presLayoutVars>
          <dgm:chPref val="3"/>
        </dgm:presLayoutVars>
      </dgm:prSet>
      <dgm:spPr/>
      <dgm:t>
        <a:bodyPr/>
        <a:lstStyle/>
        <a:p>
          <a:endParaRPr lang="de-DE"/>
        </a:p>
      </dgm:t>
    </dgm:pt>
    <dgm:pt modelId="{4EAE45D7-397F-42AB-9C25-C60458FBF2BD}" type="pres">
      <dgm:prSet presAssocID="{B31E8314-585E-44A8-9D34-34E118310744}" presName="hierChild3" presStyleCnt="0"/>
      <dgm:spPr/>
    </dgm:pt>
  </dgm:ptLst>
  <dgm:cxnLst>
    <dgm:cxn modelId="{995892E3-5957-4688-892E-678E2800B186}" srcId="{E2823238-BCC5-4FDB-8FF0-4C14B14A2049}" destId="{95E5011E-DA1D-47C8-BD2D-2CFD62AD3BC0}" srcOrd="1" destOrd="0" parTransId="{3270F354-BF90-4FDF-8F1C-0B26A21F37BF}" sibTransId="{A37664AC-B0B0-45DB-98C8-5E9D0237AF7C}"/>
    <dgm:cxn modelId="{944CF75D-E2AF-45FA-BB30-BB5E662B099D}" type="presOf" srcId="{3270F354-BF90-4FDF-8F1C-0B26A21F37BF}" destId="{20EFCCE0-1946-4A86-A719-1FDC45FAEE47}" srcOrd="0" destOrd="0" presId="urn:microsoft.com/office/officeart/2005/8/layout/hierarchy1"/>
    <dgm:cxn modelId="{422F6728-9061-415C-8E4D-9D0A2A5A6539}" srcId="{E2823238-BCC5-4FDB-8FF0-4C14B14A2049}" destId="{EDE1869E-3551-482D-8556-FC592983E787}" srcOrd="0" destOrd="0" parTransId="{1740D114-40E7-40DA-9C6E-90C37AA6C8C9}" sibTransId="{5D24CF14-58AA-4035-92CA-5F14B72B4923}"/>
    <dgm:cxn modelId="{124709C0-7B6B-455F-8BFC-568FDFAC6F1E}" srcId="{E2823238-BCC5-4FDB-8FF0-4C14B14A2049}" destId="{B31E8314-585E-44A8-9D34-34E118310744}" srcOrd="2" destOrd="0" parTransId="{DEECAFE8-42B2-4AAB-BF85-B9D3F36CDCC5}" sibTransId="{7EFB23C9-B413-412F-B2C0-0B4BBEDA73AE}"/>
    <dgm:cxn modelId="{354B9436-6D82-4386-B6A9-B71A64D2310B}" type="presOf" srcId="{EDE1869E-3551-482D-8556-FC592983E787}" destId="{15CC83B8-ED0B-491F-8B3A-4495ACC1009C}" srcOrd="0" destOrd="0" presId="urn:microsoft.com/office/officeart/2005/8/layout/hierarchy1"/>
    <dgm:cxn modelId="{BEE9C1B6-940A-42E9-982F-8BD9897A55FB}" type="presOf" srcId="{DEECAFE8-42B2-4AAB-BF85-B9D3F36CDCC5}" destId="{5A7FD82C-E3F8-42E3-B8BB-5713B0D1A0D9}" srcOrd="0" destOrd="0" presId="urn:microsoft.com/office/officeart/2005/8/layout/hierarchy1"/>
    <dgm:cxn modelId="{E75C4A96-8276-4576-AFD2-D0284505E640}" type="presOf" srcId="{F0FD27D2-42AB-4086-8951-DBF254B3B048}" destId="{9CAAB0EE-9623-44E3-BA1B-B6E646E3BBC4}" srcOrd="0" destOrd="0" presId="urn:microsoft.com/office/officeart/2005/8/layout/hierarchy1"/>
    <dgm:cxn modelId="{354E046A-3498-49AE-A68D-3E6F07F0AF6A}" type="presOf" srcId="{E2823238-BCC5-4FDB-8FF0-4C14B14A2049}" destId="{CFE612ED-19B5-4F8C-B7CC-CC0774A7D451}" srcOrd="0" destOrd="0" presId="urn:microsoft.com/office/officeart/2005/8/layout/hierarchy1"/>
    <dgm:cxn modelId="{5CF77205-35F8-4CB3-B44E-09C729414A79}" type="presOf" srcId="{B31E8314-585E-44A8-9D34-34E118310744}" destId="{8EED0274-5F58-4736-A49E-41D2051220BC}" srcOrd="0" destOrd="0" presId="urn:microsoft.com/office/officeart/2005/8/layout/hierarchy1"/>
    <dgm:cxn modelId="{957CE313-D2CD-42C5-9FEB-8210EA22B06B}" srcId="{F0FD27D2-42AB-4086-8951-DBF254B3B048}" destId="{E2823238-BCC5-4FDB-8FF0-4C14B14A2049}" srcOrd="0" destOrd="0" parTransId="{12A456D4-478E-4123-B321-9AB766A2C5F6}" sibTransId="{A5C018DA-2E63-40EC-8F04-5D7C68773231}"/>
    <dgm:cxn modelId="{AA8848AE-B3BD-4458-A33D-3260CFB97D91}" type="presOf" srcId="{95E5011E-DA1D-47C8-BD2D-2CFD62AD3BC0}" destId="{831D01E6-B9C2-48DB-AF41-B186BEA64AFE}" srcOrd="0" destOrd="0" presId="urn:microsoft.com/office/officeart/2005/8/layout/hierarchy1"/>
    <dgm:cxn modelId="{ADB26129-FF02-41CE-8A69-19ECC0C2A701}" type="presOf" srcId="{1740D114-40E7-40DA-9C6E-90C37AA6C8C9}" destId="{662C7F07-98E1-4E8E-A369-494D008788E3}" srcOrd="0" destOrd="0" presId="urn:microsoft.com/office/officeart/2005/8/layout/hierarchy1"/>
    <dgm:cxn modelId="{B27FAB3A-D3C7-4EB3-8A79-48EEDF92DC73}" type="presParOf" srcId="{9CAAB0EE-9623-44E3-BA1B-B6E646E3BBC4}" destId="{2230B3AB-5928-4F4A-8F6A-9F29819D11D3}" srcOrd="0" destOrd="0" presId="urn:microsoft.com/office/officeart/2005/8/layout/hierarchy1"/>
    <dgm:cxn modelId="{46D45829-B149-44EE-9C26-6D34855DF861}" type="presParOf" srcId="{2230B3AB-5928-4F4A-8F6A-9F29819D11D3}" destId="{1860F126-6A5F-465A-A979-8E492CDA6115}" srcOrd="0" destOrd="0" presId="urn:microsoft.com/office/officeart/2005/8/layout/hierarchy1"/>
    <dgm:cxn modelId="{16DAD3F8-7B02-4E4E-8AE3-CEF28EC2CF48}" type="presParOf" srcId="{1860F126-6A5F-465A-A979-8E492CDA6115}" destId="{93F9F751-8DF0-4907-9DDE-89F7CBDF201E}" srcOrd="0" destOrd="0" presId="urn:microsoft.com/office/officeart/2005/8/layout/hierarchy1"/>
    <dgm:cxn modelId="{55289670-F2EB-4F98-A637-C7732DE32210}" type="presParOf" srcId="{1860F126-6A5F-465A-A979-8E492CDA6115}" destId="{CFE612ED-19B5-4F8C-B7CC-CC0774A7D451}" srcOrd="1" destOrd="0" presId="urn:microsoft.com/office/officeart/2005/8/layout/hierarchy1"/>
    <dgm:cxn modelId="{1757395E-FFD5-44E6-8B91-A2D131C4E8BD}" type="presParOf" srcId="{2230B3AB-5928-4F4A-8F6A-9F29819D11D3}" destId="{E5E82F79-9B34-446C-8B5B-E9D7BCA2476A}" srcOrd="1" destOrd="0" presId="urn:microsoft.com/office/officeart/2005/8/layout/hierarchy1"/>
    <dgm:cxn modelId="{53820889-9066-4F05-B1D3-907152880BCB}" type="presParOf" srcId="{E5E82F79-9B34-446C-8B5B-E9D7BCA2476A}" destId="{662C7F07-98E1-4E8E-A369-494D008788E3}" srcOrd="0" destOrd="0" presId="urn:microsoft.com/office/officeart/2005/8/layout/hierarchy1"/>
    <dgm:cxn modelId="{825E1385-72CB-4746-B900-831E1D69928C}" type="presParOf" srcId="{E5E82F79-9B34-446C-8B5B-E9D7BCA2476A}" destId="{A3D2C853-ACB5-4E63-8FE1-55AA4F2A1F6C}" srcOrd="1" destOrd="0" presId="urn:microsoft.com/office/officeart/2005/8/layout/hierarchy1"/>
    <dgm:cxn modelId="{E45556DE-6578-4650-A719-E9C5092E1B05}" type="presParOf" srcId="{A3D2C853-ACB5-4E63-8FE1-55AA4F2A1F6C}" destId="{E7B58260-50FB-4C1F-8229-003D1E834C29}" srcOrd="0" destOrd="0" presId="urn:microsoft.com/office/officeart/2005/8/layout/hierarchy1"/>
    <dgm:cxn modelId="{307C5B04-09DF-4BC7-990C-7D1A5704C9D8}" type="presParOf" srcId="{E7B58260-50FB-4C1F-8229-003D1E834C29}" destId="{89219203-F665-47CC-913A-FBD7EB5F7803}" srcOrd="0" destOrd="0" presId="urn:microsoft.com/office/officeart/2005/8/layout/hierarchy1"/>
    <dgm:cxn modelId="{95174231-0163-4435-8D88-48C46D91C479}" type="presParOf" srcId="{E7B58260-50FB-4C1F-8229-003D1E834C29}" destId="{15CC83B8-ED0B-491F-8B3A-4495ACC1009C}" srcOrd="1" destOrd="0" presId="urn:microsoft.com/office/officeart/2005/8/layout/hierarchy1"/>
    <dgm:cxn modelId="{8574A31F-126E-4F32-A3E7-5FF5CE4E961C}" type="presParOf" srcId="{A3D2C853-ACB5-4E63-8FE1-55AA4F2A1F6C}" destId="{4837B0DF-A810-48D8-BC43-0D72AF4DAD85}" srcOrd="1" destOrd="0" presId="urn:microsoft.com/office/officeart/2005/8/layout/hierarchy1"/>
    <dgm:cxn modelId="{42681A22-2294-49A2-9A7C-5A3AE461D977}" type="presParOf" srcId="{E5E82F79-9B34-446C-8B5B-E9D7BCA2476A}" destId="{20EFCCE0-1946-4A86-A719-1FDC45FAEE47}" srcOrd="2" destOrd="0" presId="urn:microsoft.com/office/officeart/2005/8/layout/hierarchy1"/>
    <dgm:cxn modelId="{4BA28DEF-0B4C-4502-9D21-F2500BA0E957}" type="presParOf" srcId="{E5E82F79-9B34-446C-8B5B-E9D7BCA2476A}" destId="{9D52B436-E520-4D79-BB80-79B66AE5FF97}" srcOrd="3" destOrd="0" presId="urn:microsoft.com/office/officeart/2005/8/layout/hierarchy1"/>
    <dgm:cxn modelId="{78B58F25-07C6-4F48-8E21-AF559C629789}" type="presParOf" srcId="{9D52B436-E520-4D79-BB80-79B66AE5FF97}" destId="{3C3B1AF3-022B-4C3D-A383-951656AC78FB}" srcOrd="0" destOrd="0" presId="urn:microsoft.com/office/officeart/2005/8/layout/hierarchy1"/>
    <dgm:cxn modelId="{95F602EF-2F63-46D2-9F66-F0ED9533F5F7}" type="presParOf" srcId="{3C3B1AF3-022B-4C3D-A383-951656AC78FB}" destId="{3DAD98C0-10D0-4964-A1B8-601057BA40E2}" srcOrd="0" destOrd="0" presId="urn:microsoft.com/office/officeart/2005/8/layout/hierarchy1"/>
    <dgm:cxn modelId="{A56CECD9-BB45-47EB-9BC5-FCC417D6CBEF}" type="presParOf" srcId="{3C3B1AF3-022B-4C3D-A383-951656AC78FB}" destId="{831D01E6-B9C2-48DB-AF41-B186BEA64AFE}" srcOrd="1" destOrd="0" presId="urn:microsoft.com/office/officeart/2005/8/layout/hierarchy1"/>
    <dgm:cxn modelId="{BE5DA8EC-A0BD-44FE-AAD4-77588F29AEEC}" type="presParOf" srcId="{9D52B436-E520-4D79-BB80-79B66AE5FF97}" destId="{A9013286-4C12-4AB0-A746-FAB89AD59B02}" srcOrd="1" destOrd="0" presId="urn:microsoft.com/office/officeart/2005/8/layout/hierarchy1"/>
    <dgm:cxn modelId="{D9F4E5E0-52FF-4D21-A079-5F7A4F79445E}" type="presParOf" srcId="{E5E82F79-9B34-446C-8B5B-E9D7BCA2476A}" destId="{5A7FD82C-E3F8-42E3-B8BB-5713B0D1A0D9}" srcOrd="4" destOrd="0" presId="urn:microsoft.com/office/officeart/2005/8/layout/hierarchy1"/>
    <dgm:cxn modelId="{F5444C41-57D5-45AD-B279-41FF5B6BA82C}" type="presParOf" srcId="{E5E82F79-9B34-446C-8B5B-E9D7BCA2476A}" destId="{6F314634-1DF2-4CEE-A732-0F7EBB9ED649}" srcOrd="5" destOrd="0" presId="urn:microsoft.com/office/officeart/2005/8/layout/hierarchy1"/>
    <dgm:cxn modelId="{EC880936-94D9-4680-B3E1-3EEA8E4853B1}" type="presParOf" srcId="{6F314634-1DF2-4CEE-A732-0F7EBB9ED649}" destId="{AEBD606F-7542-44AF-883A-163A15BB49E4}" srcOrd="0" destOrd="0" presId="urn:microsoft.com/office/officeart/2005/8/layout/hierarchy1"/>
    <dgm:cxn modelId="{A2C6C1F8-740D-4DAE-A53D-E6BFA8371035}" type="presParOf" srcId="{AEBD606F-7542-44AF-883A-163A15BB49E4}" destId="{949B5FE3-8C05-4959-BD6F-D31E40FB95E0}" srcOrd="0" destOrd="0" presId="urn:microsoft.com/office/officeart/2005/8/layout/hierarchy1"/>
    <dgm:cxn modelId="{B327DCEE-039A-454F-A2A1-7F3B74C81CC8}" type="presParOf" srcId="{AEBD606F-7542-44AF-883A-163A15BB49E4}" destId="{8EED0274-5F58-4736-A49E-41D2051220BC}" srcOrd="1" destOrd="0" presId="urn:microsoft.com/office/officeart/2005/8/layout/hierarchy1"/>
    <dgm:cxn modelId="{F99338BE-0F80-47A3-86B9-0CED7E75C5D5}" type="presParOf" srcId="{6F314634-1DF2-4CEE-A732-0F7EBB9ED649}" destId="{4EAE45D7-397F-42AB-9C25-C60458FBF2BD}" srcOrd="1" destOrd="0" presId="urn:microsoft.com/office/officeart/2005/8/layout/hierarchy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A3797A0F-C809-4FA8-8C53-0C30E8EF68FF}" type="doc">
      <dgm:prSet loTypeId="urn:microsoft.com/office/officeart/2005/8/layout/cycle2" loCatId="cycle" qsTypeId="urn:microsoft.com/office/officeart/2005/8/quickstyle/3d2" qsCatId="3D" csTypeId="urn:microsoft.com/office/officeart/2005/8/colors/accent1_2" csCatId="accent1" phldr="1"/>
      <dgm:spPr/>
      <dgm:t>
        <a:bodyPr/>
        <a:lstStyle/>
        <a:p>
          <a:endParaRPr lang="de-DE"/>
        </a:p>
      </dgm:t>
    </dgm:pt>
    <dgm:pt modelId="{46439D92-E494-4806-82D1-FB54B5C9C72D}">
      <dgm:prSet phldrT="[Text]" custT="1"/>
      <dgm:spPr/>
      <dgm:t>
        <a:bodyPr/>
        <a:lstStyle/>
        <a:p>
          <a:r>
            <a:rPr lang="de-DE" sz="3600" dirty="0" smtClean="0"/>
            <a:t>Isolierend</a:t>
          </a:r>
          <a:endParaRPr lang="de-DE" sz="3600" dirty="0"/>
        </a:p>
      </dgm:t>
    </dgm:pt>
    <dgm:pt modelId="{AF08CDF9-57FD-4170-8738-FE27C9953422}" type="parTrans" cxnId="{79A99E08-64D4-4689-B3E4-4D67711E8CA5}">
      <dgm:prSet/>
      <dgm:spPr/>
      <dgm:t>
        <a:bodyPr/>
        <a:lstStyle/>
        <a:p>
          <a:endParaRPr lang="de-DE"/>
        </a:p>
      </dgm:t>
    </dgm:pt>
    <dgm:pt modelId="{51BA0A12-64C6-4B98-ADD6-4EA6101E4B1E}" type="sibTrans" cxnId="{79A99E08-64D4-4689-B3E4-4D67711E8CA5}">
      <dgm:prSet/>
      <dgm:spPr/>
      <dgm:t>
        <a:bodyPr/>
        <a:lstStyle/>
        <a:p>
          <a:endParaRPr lang="de-DE"/>
        </a:p>
      </dgm:t>
    </dgm:pt>
    <dgm:pt modelId="{E3D6C41E-1C13-45A5-9AAC-DFA22FC3219C}">
      <dgm:prSet phldrT="[Text]" custT="1"/>
      <dgm:spPr/>
      <dgm:t>
        <a:bodyPr/>
        <a:lstStyle/>
        <a:p>
          <a:r>
            <a:rPr lang="de-DE" sz="2400" dirty="0" smtClean="0"/>
            <a:t>Agglutinierend</a:t>
          </a:r>
          <a:endParaRPr lang="de-DE" sz="2400" dirty="0"/>
        </a:p>
      </dgm:t>
    </dgm:pt>
    <dgm:pt modelId="{28A1BD4B-F1F5-4769-A75E-46C5082C4EE9}" type="parTrans" cxnId="{F437AD56-4ABE-4952-8E50-3DA956E7F89A}">
      <dgm:prSet/>
      <dgm:spPr/>
      <dgm:t>
        <a:bodyPr/>
        <a:lstStyle/>
        <a:p>
          <a:endParaRPr lang="de-DE"/>
        </a:p>
      </dgm:t>
    </dgm:pt>
    <dgm:pt modelId="{248D257A-C560-420A-B267-5C9569DF9ED2}" type="sibTrans" cxnId="{F437AD56-4ABE-4952-8E50-3DA956E7F89A}">
      <dgm:prSet/>
      <dgm:spPr/>
      <dgm:t>
        <a:bodyPr/>
        <a:lstStyle/>
        <a:p>
          <a:endParaRPr lang="de-DE"/>
        </a:p>
      </dgm:t>
    </dgm:pt>
    <dgm:pt modelId="{69281049-797D-4963-A485-3A5FD0F295C9}">
      <dgm:prSet phldrT="[Text]" custT="1"/>
      <dgm:spPr/>
      <dgm:t>
        <a:bodyPr/>
        <a:lstStyle/>
        <a:p>
          <a:r>
            <a:rPr lang="de-DE" sz="3200" dirty="0" smtClean="0"/>
            <a:t>Flektierend</a:t>
          </a:r>
          <a:endParaRPr lang="de-DE" sz="3200" dirty="0"/>
        </a:p>
      </dgm:t>
    </dgm:pt>
    <dgm:pt modelId="{AEDF15F4-6A49-46D7-B5FC-D234C70A0078}" type="parTrans" cxnId="{4EFBCB37-B7C9-4ACA-B4BF-F52D5C07528D}">
      <dgm:prSet/>
      <dgm:spPr/>
      <dgm:t>
        <a:bodyPr/>
        <a:lstStyle/>
        <a:p>
          <a:endParaRPr lang="de-DE"/>
        </a:p>
      </dgm:t>
    </dgm:pt>
    <dgm:pt modelId="{06D7F3DB-8B4C-422F-B3A3-61B141F0A164}" type="sibTrans" cxnId="{4EFBCB37-B7C9-4ACA-B4BF-F52D5C07528D}">
      <dgm:prSet/>
      <dgm:spPr/>
      <dgm:t>
        <a:bodyPr/>
        <a:lstStyle/>
        <a:p>
          <a:endParaRPr lang="de-DE"/>
        </a:p>
      </dgm:t>
    </dgm:pt>
    <dgm:pt modelId="{81DBACE9-C8BA-48F8-B212-581BEAB15BF6}">
      <dgm:prSet phldrT="[Text]" custT="1"/>
      <dgm:spPr/>
      <dgm:t>
        <a:bodyPr/>
        <a:lstStyle/>
        <a:p>
          <a:r>
            <a:rPr lang="de-DE" sz="3200" dirty="0" smtClean="0"/>
            <a:t>Analytisch</a:t>
          </a:r>
          <a:endParaRPr lang="de-DE" sz="3200" dirty="0"/>
        </a:p>
      </dgm:t>
    </dgm:pt>
    <dgm:pt modelId="{4008858B-7C08-4247-A526-FD65D6E0EBA2}" type="parTrans" cxnId="{66663756-69F0-4790-A094-08F8A3B67B28}">
      <dgm:prSet/>
      <dgm:spPr/>
      <dgm:t>
        <a:bodyPr/>
        <a:lstStyle/>
        <a:p>
          <a:endParaRPr lang="de-DE"/>
        </a:p>
      </dgm:t>
    </dgm:pt>
    <dgm:pt modelId="{9613CB9B-A18B-4703-97F1-6D66D5482874}" type="sibTrans" cxnId="{66663756-69F0-4790-A094-08F8A3B67B28}">
      <dgm:prSet/>
      <dgm:spPr/>
      <dgm:t>
        <a:bodyPr/>
        <a:lstStyle/>
        <a:p>
          <a:endParaRPr lang="de-DE"/>
        </a:p>
      </dgm:t>
    </dgm:pt>
    <dgm:pt modelId="{615B6CF6-DC77-48C4-98D5-25F87F20E9EF}" type="pres">
      <dgm:prSet presAssocID="{A3797A0F-C809-4FA8-8C53-0C30E8EF68FF}" presName="cycle" presStyleCnt="0">
        <dgm:presLayoutVars>
          <dgm:dir/>
          <dgm:resizeHandles val="exact"/>
        </dgm:presLayoutVars>
      </dgm:prSet>
      <dgm:spPr/>
      <dgm:t>
        <a:bodyPr/>
        <a:lstStyle/>
        <a:p>
          <a:endParaRPr lang="de-DE"/>
        </a:p>
      </dgm:t>
    </dgm:pt>
    <dgm:pt modelId="{02F418C2-7A48-45E8-899F-8EAC7797ACC6}" type="pres">
      <dgm:prSet presAssocID="{46439D92-E494-4806-82D1-FB54B5C9C72D}" presName="node" presStyleLbl="node1" presStyleIdx="0" presStyleCnt="4" custScaleX="186311">
        <dgm:presLayoutVars>
          <dgm:bulletEnabled val="1"/>
        </dgm:presLayoutVars>
      </dgm:prSet>
      <dgm:spPr/>
      <dgm:t>
        <a:bodyPr/>
        <a:lstStyle/>
        <a:p>
          <a:endParaRPr lang="de-DE"/>
        </a:p>
      </dgm:t>
    </dgm:pt>
    <dgm:pt modelId="{36B20FF5-8E13-44E5-8931-92E3748B9F60}" type="pres">
      <dgm:prSet presAssocID="{51BA0A12-64C6-4B98-ADD6-4EA6101E4B1E}" presName="sibTrans" presStyleLbl="sibTrans2D1" presStyleIdx="0" presStyleCnt="4"/>
      <dgm:spPr/>
      <dgm:t>
        <a:bodyPr/>
        <a:lstStyle/>
        <a:p>
          <a:endParaRPr lang="de-DE"/>
        </a:p>
      </dgm:t>
    </dgm:pt>
    <dgm:pt modelId="{10B41B76-7031-4EA6-9963-BD214F674D50}" type="pres">
      <dgm:prSet presAssocID="{51BA0A12-64C6-4B98-ADD6-4EA6101E4B1E}" presName="connectorText" presStyleLbl="sibTrans2D1" presStyleIdx="0" presStyleCnt="4"/>
      <dgm:spPr/>
      <dgm:t>
        <a:bodyPr/>
        <a:lstStyle/>
        <a:p>
          <a:endParaRPr lang="de-DE"/>
        </a:p>
      </dgm:t>
    </dgm:pt>
    <dgm:pt modelId="{549BE239-E597-44E9-B6C7-CDBF36E87737}" type="pres">
      <dgm:prSet presAssocID="{E3D6C41E-1C13-45A5-9AAC-DFA22FC3219C}" presName="node" presStyleLbl="node1" presStyleIdx="1" presStyleCnt="4" custScaleX="176822" custRadScaleRad="152165">
        <dgm:presLayoutVars>
          <dgm:bulletEnabled val="1"/>
        </dgm:presLayoutVars>
      </dgm:prSet>
      <dgm:spPr/>
      <dgm:t>
        <a:bodyPr/>
        <a:lstStyle/>
        <a:p>
          <a:endParaRPr lang="de-DE"/>
        </a:p>
      </dgm:t>
    </dgm:pt>
    <dgm:pt modelId="{70D24198-19DF-4286-B803-657380FDA8DD}" type="pres">
      <dgm:prSet presAssocID="{248D257A-C560-420A-B267-5C9569DF9ED2}" presName="sibTrans" presStyleLbl="sibTrans2D1" presStyleIdx="1" presStyleCnt="4"/>
      <dgm:spPr/>
      <dgm:t>
        <a:bodyPr/>
        <a:lstStyle/>
        <a:p>
          <a:endParaRPr lang="de-DE"/>
        </a:p>
      </dgm:t>
    </dgm:pt>
    <dgm:pt modelId="{EE3CBC5D-8237-4C37-A39C-0205F7300A52}" type="pres">
      <dgm:prSet presAssocID="{248D257A-C560-420A-B267-5C9569DF9ED2}" presName="connectorText" presStyleLbl="sibTrans2D1" presStyleIdx="1" presStyleCnt="4"/>
      <dgm:spPr/>
      <dgm:t>
        <a:bodyPr/>
        <a:lstStyle/>
        <a:p>
          <a:endParaRPr lang="de-DE"/>
        </a:p>
      </dgm:t>
    </dgm:pt>
    <dgm:pt modelId="{8B2C070B-D37E-412C-819B-72F47CF31C98}" type="pres">
      <dgm:prSet presAssocID="{69281049-797D-4963-A485-3A5FD0F295C9}" presName="node" presStyleLbl="node1" presStyleIdx="2" presStyleCnt="4" custScaleX="186311">
        <dgm:presLayoutVars>
          <dgm:bulletEnabled val="1"/>
        </dgm:presLayoutVars>
      </dgm:prSet>
      <dgm:spPr/>
      <dgm:t>
        <a:bodyPr/>
        <a:lstStyle/>
        <a:p>
          <a:endParaRPr lang="de-DE"/>
        </a:p>
      </dgm:t>
    </dgm:pt>
    <dgm:pt modelId="{5477C18A-14EF-4A85-970A-B88246C613E5}" type="pres">
      <dgm:prSet presAssocID="{06D7F3DB-8B4C-422F-B3A3-61B141F0A164}" presName="sibTrans" presStyleLbl="sibTrans2D1" presStyleIdx="2" presStyleCnt="4"/>
      <dgm:spPr/>
      <dgm:t>
        <a:bodyPr/>
        <a:lstStyle/>
        <a:p>
          <a:endParaRPr lang="de-DE"/>
        </a:p>
      </dgm:t>
    </dgm:pt>
    <dgm:pt modelId="{65926066-287F-4EED-A3F2-89DCC31EAA0F}" type="pres">
      <dgm:prSet presAssocID="{06D7F3DB-8B4C-422F-B3A3-61B141F0A164}" presName="connectorText" presStyleLbl="sibTrans2D1" presStyleIdx="2" presStyleCnt="4"/>
      <dgm:spPr/>
      <dgm:t>
        <a:bodyPr/>
        <a:lstStyle/>
        <a:p>
          <a:endParaRPr lang="de-DE"/>
        </a:p>
      </dgm:t>
    </dgm:pt>
    <dgm:pt modelId="{E290468E-D79A-461F-8877-8425AD19EF43}" type="pres">
      <dgm:prSet presAssocID="{81DBACE9-C8BA-48F8-B212-581BEAB15BF6}" presName="node" presStyleLbl="node1" presStyleIdx="3" presStyleCnt="4" custScaleX="179587" custRadScaleRad="152165">
        <dgm:presLayoutVars>
          <dgm:bulletEnabled val="1"/>
        </dgm:presLayoutVars>
      </dgm:prSet>
      <dgm:spPr/>
      <dgm:t>
        <a:bodyPr/>
        <a:lstStyle/>
        <a:p>
          <a:endParaRPr lang="de-DE"/>
        </a:p>
      </dgm:t>
    </dgm:pt>
    <dgm:pt modelId="{A24DF068-D436-4EAC-B994-D91E8A534E17}" type="pres">
      <dgm:prSet presAssocID="{9613CB9B-A18B-4703-97F1-6D66D5482874}" presName="sibTrans" presStyleLbl="sibTrans2D1" presStyleIdx="3" presStyleCnt="4"/>
      <dgm:spPr/>
      <dgm:t>
        <a:bodyPr/>
        <a:lstStyle/>
        <a:p>
          <a:endParaRPr lang="de-DE"/>
        </a:p>
      </dgm:t>
    </dgm:pt>
    <dgm:pt modelId="{B140BE04-CFCB-430D-8F64-FBCA34AA0740}" type="pres">
      <dgm:prSet presAssocID="{9613CB9B-A18B-4703-97F1-6D66D5482874}" presName="connectorText" presStyleLbl="sibTrans2D1" presStyleIdx="3" presStyleCnt="4"/>
      <dgm:spPr/>
      <dgm:t>
        <a:bodyPr/>
        <a:lstStyle/>
        <a:p>
          <a:endParaRPr lang="de-DE"/>
        </a:p>
      </dgm:t>
    </dgm:pt>
  </dgm:ptLst>
  <dgm:cxnLst>
    <dgm:cxn modelId="{79A99E08-64D4-4689-B3E4-4D67711E8CA5}" srcId="{A3797A0F-C809-4FA8-8C53-0C30E8EF68FF}" destId="{46439D92-E494-4806-82D1-FB54B5C9C72D}" srcOrd="0" destOrd="0" parTransId="{AF08CDF9-57FD-4170-8738-FE27C9953422}" sibTransId="{51BA0A12-64C6-4B98-ADD6-4EA6101E4B1E}"/>
    <dgm:cxn modelId="{D4C08B3A-C125-494C-ADA3-B9368477778D}" type="presOf" srcId="{248D257A-C560-420A-B267-5C9569DF9ED2}" destId="{70D24198-19DF-4286-B803-657380FDA8DD}" srcOrd="0" destOrd="0" presId="urn:microsoft.com/office/officeart/2005/8/layout/cycle2"/>
    <dgm:cxn modelId="{8201635B-29B3-4BFA-826C-04FE3ABB573A}" type="presOf" srcId="{A3797A0F-C809-4FA8-8C53-0C30E8EF68FF}" destId="{615B6CF6-DC77-48C4-98D5-25F87F20E9EF}" srcOrd="0" destOrd="0" presId="urn:microsoft.com/office/officeart/2005/8/layout/cycle2"/>
    <dgm:cxn modelId="{9AB8CC14-AC9B-4108-872B-5FC39EDBAE2F}" type="presOf" srcId="{46439D92-E494-4806-82D1-FB54B5C9C72D}" destId="{02F418C2-7A48-45E8-899F-8EAC7797ACC6}" srcOrd="0" destOrd="0" presId="urn:microsoft.com/office/officeart/2005/8/layout/cycle2"/>
    <dgm:cxn modelId="{7D3E97DA-85BB-42B6-9C5F-1FAAB4A75F3E}" type="presOf" srcId="{06D7F3DB-8B4C-422F-B3A3-61B141F0A164}" destId="{5477C18A-14EF-4A85-970A-B88246C613E5}" srcOrd="0" destOrd="0" presId="urn:microsoft.com/office/officeart/2005/8/layout/cycle2"/>
    <dgm:cxn modelId="{2BE7E2F1-F7BA-4BFD-B434-DFFF43DD5F62}" type="presOf" srcId="{9613CB9B-A18B-4703-97F1-6D66D5482874}" destId="{A24DF068-D436-4EAC-B994-D91E8A534E17}" srcOrd="0" destOrd="0" presId="urn:microsoft.com/office/officeart/2005/8/layout/cycle2"/>
    <dgm:cxn modelId="{4EFBCB37-B7C9-4ACA-B4BF-F52D5C07528D}" srcId="{A3797A0F-C809-4FA8-8C53-0C30E8EF68FF}" destId="{69281049-797D-4963-A485-3A5FD0F295C9}" srcOrd="2" destOrd="0" parTransId="{AEDF15F4-6A49-46D7-B5FC-D234C70A0078}" sibTransId="{06D7F3DB-8B4C-422F-B3A3-61B141F0A164}"/>
    <dgm:cxn modelId="{F437AD56-4ABE-4952-8E50-3DA956E7F89A}" srcId="{A3797A0F-C809-4FA8-8C53-0C30E8EF68FF}" destId="{E3D6C41E-1C13-45A5-9AAC-DFA22FC3219C}" srcOrd="1" destOrd="0" parTransId="{28A1BD4B-F1F5-4769-A75E-46C5082C4EE9}" sibTransId="{248D257A-C560-420A-B267-5C9569DF9ED2}"/>
    <dgm:cxn modelId="{CE643202-B0E6-47C5-B169-88928FC4756E}" type="presOf" srcId="{51BA0A12-64C6-4B98-ADD6-4EA6101E4B1E}" destId="{10B41B76-7031-4EA6-9963-BD214F674D50}" srcOrd="1" destOrd="0" presId="urn:microsoft.com/office/officeart/2005/8/layout/cycle2"/>
    <dgm:cxn modelId="{D56D4DCE-2623-4C08-924C-4279DD8585CC}" type="presOf" srcId="{9613CB9B-A18B-4703-97F1-6D66D5482874}" destId="{B140BE04-CFCB-430D-8F64-FBCA34AA0740}" srcOrd="1" destOrd="0" presId="urn:microsoft.com/office/officeart/2005/8/layout/cycle2"/>
    <dgm:cxn modelId="{05DC3014-0613-41D3-8253-983D80BA7D50}" type="presOf" srcId="{81DBACE9-C8BA-48F8-B212-581BEAB15BF6}" destId="{E290468E-D79A-461F-8877-8425AD19EF43}" srcOrd="0" destOrd="0" presId="urn:microsoft.com/office/officeart/2005/8/layout/cycle2"/>
    <dgm:cxn modelId="{82FC8420-02CB-40BB-B68F-7304BEAF1643}" type="presOf" srcId="{248D257A-C560-420A-B267-5C9569DF9ED2}" destId="{EE3CBC5D-8237-4C37-A39C-0205F7300A52}" srcOrd="1" destOrd="0" presId="urn:microsoft.com/office/officeart/2005/8/layout/cycle2"/>
    <dgm:cxn modelId="{6B35E89C-8BAF-4A77-9485-7813728D524C}" type="presOf" srcId="{51BA0A12-64C6-4B98-ADD6-4EA6101E4B1E}" destId="{36B20FF5-8E13-44E5-8931-92E3748B9F60}" srcOrd="0" destOrd="0" presId="urn:microsoft.com/office/officeart/2005/8/layout/cycle2"/>
    <dgm:cxn modelId="{B12B2038-D4BE-4C78-8D7C-AAE0C3CF1D5E}" type="presOf" srcId="{06D7F3DB-8B4C-422F-B3A3-61B141F0A164}" destId="{65926066-287F-4EED-A3F2-89DCC31EAA0F}" srcOrd="1" destOrd="0" presId="urn:microsoft.com/office/officeart/2005/8/layout/cycle2"/>
    <dgm:cxn modelId="{7EEDAFEC-DF9E-4BAA-8899-1933BCD38511}" type="presOf" srcId="{E3D6C41E-1C13-45A5-9AAC-DFA22FC3219C}" destId="{549BE239-E597-44E9-B6C7-CDBF36E87737}" srcOrd="0" destOrd="0" presId="urn:microsoft.com/office/officeart/2005/8/layout/cycle2"/>
    <dgm:cxn modelId="{39A251E2-2200-46EC-8C19-2628C62E1B04}" type="presOf" srcId="{69281049-797D-4963-A485-3A5FD0F295C9}" destId="{8B2C070B-D37E-412C-819B-72F47CF31C98}" srcOrd="0" destOrd="0" presId="urn:microsoft.com/office/officeart/2005/8/layout/cycle2"/>
    <dgm:cxn modelId="{66663756-69F0-4790-A094-08F8A3B67B28}" srcId="{A3797A0F-C809-4FA8-8C53-0C30E8EF68FF}" destId="{81DBACE9-C8BA-48F8-B212-581BEAB15BF6}" srcOrd="3" destOrd="0" parTransId="{4008858B-7C08-4247-A526-FD65D6E0EBA2}" sibTransId="{9613CB9B-A18B-4703-97F1-6D66D5482874}"/>
    <dgm:cxn modelId="{07953DC8-18FF-4220-AB5B-8168FB07C387}" type="presParOf" srcId="{615B6CF6-DC77-48C4-98D5-25F87F20E9EF}" destId="{02F418C2-7A48-45E8-899F-8EAC7797ACC6}" srcOrd="0" destOrd="0" presId="urn:microsoft.com/office/officeart/2005/8/layout/cycle2"/>
    <dgm:cxn modelId="{979836AF-3DF5-412E-9BF7-DBC74BBFB2E7}" type="presParOf" srcId="{615B6CF6-DC77-48C4-98D5-25F87F20E9EF}" destId="{36B20FF5-8E13-44E5-8931-92E3748B9F60}" srcOrd="1" destOrd="0" presId="urn:microsoft.com/office/officeart/2005/8/layout/cycle2"/>
    <dgm:cxn modelId="{17EBDA20-16D1-4778-842C-0869F7C2F90F}" type="presParOf" srcId="{36B20FF5-8E13-44E5-8931-92E3748B9F60}" destId="{10B41B76-7031-4EA6-9963-BD214F674D50}" srcOrd="0" destOrd="0" presId="urn:microsoft.com/office/officeart/2005/8/layout/cycle2"/>
    <dgm:cxn modelId="{F291055C-18A9-4CB1-9B61-BC2886CA4399}" type="presParOf" srcId="{615B6CF6-DC77-48C4-98D5-25F87F20E9EF}" destId="{549BE239-E597-44E9-B6C7-CDBF36E87737}" srcOrd="2" destOrd="0" presId="urn:microsoft.com/office/officeart/2005/8/layout/cycle2"/>
    <dgm:cxn modelId="{BD31FC83-1E22-4572-94B4-590D99090900}" type="presParOf" srcId="{615B6CF6-DC77-48C4-98D5-25F87F20E9EF}" destId="{70D24198-19DF-4286-B803-657380FDA8DD}" srcOrd="3" destOrd="0" presId="urn:microsoft.com/office/officeart/2005/8/layout/cycle2"/>
    <dgm:cxn modelId="{CF6BE423-22E2-4D92-BE75-B9BD19526F55}" type="presParOf" srcId="{70D24198-19DF-4286-B803-657380FDA8DD}" destId="{EE3CBC5D-8237-4C37-A39C-0205F7300A52}" srcOrd="0" destOrd="0" presId="urn:microsoft.com/office/officeart/2005/8/layout/cycle2"/>
    <dgm:cxn modelId="{7FB950E0-8F67-424E-9772-87AE41222AAB}" type="presParOf" srcId="{615B6CF6-DC77-48C4-98D5-25F87F20E9EF}" destId="{8B2C070B-D37E-412C-819B-72F47CF31C98}" srcOrd="4" destOrd="0" presId="urn:microsoft.com/office/officeart/2005/8/layout/cycle2"/>
    <dgm:cxn modelId="{09EFE46F-D3C0-49F7-A174-9BE3CCCD84D0}" type="presParOf" srcId="{615B6CF6-DC77-48C4-98D5-25F87F20E9EF}" destId="{5477C18A-14EF-4A85-970A-B88246C613E5}" srcOrd="5" destOrd="0" presId="urn:microsoft.com/office/officeart/2005/8/layout/cycle2"/>
    <dgm:cxn modelId="{FEE46297-4EFD-4D3F-A7FF-048DEDFB92A5}" type="presParOf" srcId="{5477C18A-14EF-4A85-970A-B88246C613E5}" destId="{65926066-287F-4EED-A3F2-89DCC31EAA0F}" srcOrd="0" destOrd="0" presId="urn:microsoft.com/office/officeart/2005/8/layout/cycle2"/>
    <dgm:cxn modelId="{AC7DC9CB-706F-41CD-882B-5567335541EC}" type="presParOf" srcId="{615B6CF6-DC77-48C4-98D5-25F87F20E9EF}" destId="{E290468E-D79A-461F-8877-8425AD19EF43}" srcOrd="6" destOrd="0" presId="urn:microsoft.com/office/officeart/2005/8/layout/cycle2"/>
    <dgm:cxn modelId="{0496FE43-DEA0-4D22-ACA5-5223B03F6CFA}" type="presParOf" srcId="{615B6CF6-DC77-48C4-98D5-25F87F20E9EF}" destId="{A24DF068-D436-4EAC-B994-D91E8A534E17}" srcOrd="7" destOrd="0" presId="urn:microsoft.com/office/officeart/2005/8/layout/cycle2"/>
    <dgm:cxn modelId="{92B04669-268D-4F43-BC0A-66D5674CF526}" type="presParOf" srcId="{A24DF068-D436-4EAC-B994-D91E8A534E17}" destId="{B140BE04-CFCB-430D-8F64-FBCA34AA0740}" srcOrd="0" destOrd="0" presId="urn:microsoft.com/office/officeart/2005/8/layout/cycle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D66D86E7-4DF3-46D0-8916-EDF2137A6F04}" type="doc">
      <dgm:prSet loTypeId="urn:microsoft.com/office/officeart/2005/8/layout/default#6" loCatId="list" qsTypeId="urn:microsoft.com/office/officeart/2005/8/quickstyle/3d2" qsCatId="3D" csTypeId="urn:microsoft.com/office/officeart/2005/8/colors/accent1_2" csCatId="accent1" phldr="1"/>
      <dgm:spPr/>
      <dgm:t>
        <a:bodyPr/>
        <a:lstStyle/>
        <a:p>
          <a:endParaRPr lang="de-DE"/>
        </a:p>
      </dgm:t>
    </dgm:pt>
    <dgm:pt modelId="{2AD53F0E-76D5-4F50-A6C9-2336CDEE4019}">
      <dgm:prSet phldrT="[Text]"/>
      <dgm:spPr/>
      <dgm:t>
        <a:bodyPr/>
        <a:lstStyle/>
        <a:p>
          <a:r>
            <a:rPr lang="de-DE" b="0" dirty="0" smtClean="0"/>
            <a:t>"</a:t>
          </a:r>
          <a:r>
            <a:rPr lang="de-DE" b="1" dirty="0" smtClean="0"/>
            <a:t>Ein Morphem </a:t>
          </a:r>
          <a:r>
            <a:rPr lang="de-DE" dirty="0" smtClean="0"/>
            <a:t>ist die kleinste bedeutungstragende Einheit der Sprache auf der Inhalts- und Formebene im Sprachsystem (</a:t>
          </a:r>
          <a:r>
            <a:rPr lang="de-DE" dirty="0" err="1" smtClean="0">
              <a:hlinkClick xmlns:r="http://schemas.openxmlformats.org/officeDocument/2006/relationships" r:id="rId1" tooltip="Langue"/>
            </a:rPr>
            <a:t>langue</a:t>
          </a:r>
          <a:r>
            <a:rPr lang="de-DE" dirty="0" smtClean="0"/>
            <a:t>)</a:t>
          </a:r>
          <a:r>
            <a:rPr lang="de-DE" b="0" dirty="0" smtClean="0"/>
            <a:t>"</a:t>
          </a:r>
          <a:r>
            <a:rPr lang="de-DE" dirty="0" smtClean="0"/>
            <a:t> </a:t>
          </a:r>
          <a:br>
            <a:rPr lang="de-DE" dirty="0" smtClean="0"/>
          </a:br>
          <a:r>
            <a:rPr lang="de-DE" dirty="0" smtClean="0"/>
            <a:t>[</a:t>
          </a:r>
          <a:r>
            <a:rPr lang="de-DE" dirty="0" err="1" smtClean="0"/>
            <a:t>Wikipedia</a:t>
          </a:r>
          <a:r>
            <a:rPr lang="de-DE" dirty="0" smtClean="0"/>
            <a:t>]</a:t>
          </a:r>
        </a:p>
      </dgm:t>
    </dgm:pt>
    <dgm:pt modelId="{7E261D9D-BC59-4BC4-93A6-9C251C9AF8E8}" type="parTrans" cxnId="{F491A4A8-DFFC-4024-92D1-81676E880956}">
      <dgm:prSet/>
      <dgm:spPr/>
      <dgm:t>
        <a:bodyPr/>
        <a:lstStyle/>
        <a:p>
          <a:endParaRPr lang="de-DE"/>
        </a:p>
      </dgm:t>
    </dgm:pt>
    <dgm:pt modelId="{A2E114CF-D230-476F-9880-A7764D639E27}" type="sibTrans" cxnId="{F491A4A8-DFFC-4024-92D1-81676E880956}">
      <dgm:prSet/>
      <dgm:spPr/>
      <dgm:t>
        <a:bodyPr/>
        <a:lstStyle/>
        <a:p>
          <a:endParaRPr lang="de-DE"/>
        </a:p>
      </dgm:t>
    </dgm:pt>
    <dgm:pt modelId="{52CBD811-BC3C-480A-90C8-D2417FB3C2B7}" type="pres">
      <dgm:prSet presAssocID="{D66D86E7-4DF3-46D0-8916-EDF2137A6F04}" presName="diagram" presStyleCnt="0">
        <dgm:presLayoutVars>
          <dgm:dir/>
          <dgm:resizeHandles val="exact"/>
        </dgm:presLayoutVars>
      </dgm:prSet>
      <dgm:spPr/>
      <dgm:t>
        <a:bodyPr/>
        <a:lstStyle/>
        <a:p>
          <a:endParaRPr lang="de-DE"/>
        </a:p>
      </dgm:t>
    </dgm:pt>
    <dgm:pt modelId="{3C7426A1-2E34-4942-ABBE-B28CD0DC6290}" type="pres">
      <dgm:prSet presAssocID="{2AD53F0E-76D5-4F50-A6C9-2336CDEE4019}" presName="node" presStyleLbl="node1" presStyleIdx="0" presStyleCnt="1" custScaleX="191695" custScaleY="121618">
        <dgm:presLayoutVars>
          <dgm:bulletEnabled val="1"/>
        </dgm:presLayoutVars>
      </dgm:prSet>
      <dgm:spPr/>
      <dgm:t>
        <a:bodyPr/>
        <a:lstStyle/>
        <a:p>
          <a:endParaRPr lang="de-DE"/>
        </a:p>
      </dgm:t>
    </dgm:pt>
  </dgm:ptLst>
  <dgm:cxnLst>
    <dgm:cxn modelId="{8341B071-FBCF-4C98-AA3F-0E840A3D1467}" type="presOf" srcId="{2AD53F0E-76D5-4F50-A6C9-2336CDEE4019}" destId="{3C7426A1-2E34-4942-ABBE-B28CD0DC6290}" srcOrd="0" destOrd="0" presId="urn:microsoft.com/office/officeart/2005/8/layout/default#6"/>
    <dgm:cxn modelId="{F491A4A8-DFFC-4024-92D1-81676E880956}" srcId="{D66D86E7-4DF3-46D0-8916-EDF2137A6F04}" destId="{2AD53F0E-76D5-4F50-A6C9-2336CDEE4019}" srcOrd="0" destOrd="0" parTransId="{7E261D9D-BC59-4BC4-93A6-9C251C9AF8E8}" sibTransId="{A2E114CF-D230-476F-9880-A7764D639E27}"/>
    <dgm:cxn modelId="{05723C5C-BA38-4DD3-8E9F-36C96315A732}" type="presOf" srcId="{D66D86E7-4DF3-46D0-8916-EDF2137A6F04}" destId="{52CBD811-BC3C-480A-90C8-D2417FB3C2B7}" srcOrd="0" destOrd="0" presId="urn:microsoft.com/office/officeart/2005/8/layout/default#6"/>
    <dgm:cxn modelId="{A4C731BB-7E8E-4169-88A3-E19DD6B32DC1}" type="presParOf" srcId="{52CBD811-BC3C-480A-90C8-D2417FB3C2B7}" destId="{3C7426A1-2E34-4942-ABBE-B28CD0DC6290}" srcOrd="0" destOrd="0" presId="urn:microsoft.com/office/officeart/2005/8/layout/default#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538CE117-0B0A-4BB1-AFC3-B3C248E9ED53}" type="doc">
      <dgm:prSet loTypeId="urn:microsoft.com/office/officeart/2005/8/layout/default#7" loCatId="list" qsTypeId="urn:microsoft.com/office/officeart/2005/8/quickstyle/3d2" qsCatId="3D" csTypeId="urn:microsoft.com/office/officeart/2005/8/colors/accent1_2" csCatId="accent1" phldr="1"/>
      <dgm:spPr/>
      <dgm:t>
        <a:bodyPr/>
        <a:lstStyle/>
        <a:p>
          <a:endParaRPr lang="de-DE"/>
        </a:p>
      </dgm:t>
    </dgm:pt>
    <dgm:pt modelId="{2AA02EE1-F9B4-47AB-8DDA-0A0921C7BCBB}">
      <dgm:prSet phldrT="[Text]"/>
      <dgm:spPr/>
      <dgm:t>
        <a:bodyPr/>
        <a:lstStyle/>
        <a:p>
          <a:r>
            <a:rPr lang="de-DE" dirty="0" smtClean="0"/>
            <a:t>kleinste</a:t>
          </a:r>
          <a:endParaRPr lang="de-DE" dirty="0"/>
        </a:p>
      </dgm:t>
    </dgm:pt>
    <dgm:pt modelId="{068318AF-14E3-4C82-AA3B-2D796ED6AB7A}" type="parTrans" cxnId="{875DC030-3B84-4D52-89BE-248B2C1FB33B}">
      <dgm:prSet/>
      <dgm:spPr/>
      <dgm:t>
        <a:bodyPr/>
        <a:lstStyle/>
        <a:p>
          <a:endParaRPr lang="de-DE"/>
        </a:p>
      </dgm:t>
    </dgm:pt>
    <dgm:pt modelId="{F8F75AEC-78C5-4F6D-A7A2-675EA0E11C70}" type="sibTrans" cxnId="{875DC030-3B84-4D52-89BE-248B2C1FB33B}">
      <dgm:prSet/>
      <dgm:spPr/>
      <dgm:t>
        <a:bodyPr/>
        <a:lstStyle/>
        <a:p>
          <a:endParaRPr lang="de-DE"/>
        </a:p>
      </dgm:t>
    </dgm:pt>
    <dgm:pt modelId="{ABCA9ECA-EC9C-4FC3-BC80-C2442E78EE45}" type="pres">
      <dgm:prSet presAssocID="{538CE117-0B0A-4BB1-AFC3-B3C248E9ED53}" presName="diagram" presStyleCnt="0">
        <dgm:presLayoutVars>
          <dgm:dir/>
          <dgm:resizeHandles val="exact"/>
        </dgm:presLayoutVars>
      </dgm:prSet>
      <dgm:spPr/>
      <dgm:t>
        <a:bodyPr/>
        <a:lstStyle/>
        <a:p>
          <a:endParaRPr lang="de-DE"/>
        </a:p>
      </dgm:t>
    </dgm:pt>
    <dgm:pt modelId="{3A758D0A-0B79-4956-844B-C57CAF080FCA}" type="pres">
      <dgm:prSet presAssocID="{2AA02EE1-F9B4-47AB-8DDA-0A0921C7BCBB}" presName="node" presStyleLbl="node1" presStyleIdx="0" presStyleCnt="1" custScaleX="82453" custScaleY="57522" custLinFactNeighborX="-2655" custLinFactNeighborY="-2570">
        <dgm:presLayoutVars>
          <dgm:bulletEnabled val="1"/>
        </dgm:presLayoutVars>
      </dgm:prSet>
      <dgm:spPr/>
      <dgm:t>
        <a:bodyPr/>
        <a:lstStyle/>
        <a:p>
          <a:endParaRPr lang="de-DE"/>
        </a:p>
      </dgm:t>
    </dgm:pt>
  </dgm:ptLst>
  <dgm:cxnLst>
    <dgm:cxn modelId="{BB7C030F-00EF-4139-92F1-27D71D49A7E0}" type="presOf" srcId="{538CE117-0B0A-4BB1-AFC3-B3C248E9ED53}" destId="{ABCA9ECA-EC9C-4FC3-BC80-C2442E78EE45}" srcOrd="0" destOrd="0" presId="urn:microsoft.com/office/officeart/2005/8/layout/default#7"/>
    <dgm:cxn modelId="{5311F66F-FF24-41DD-A494-A93B3FAAB0E8}" type="presOf" srcId="{2AA02EE1-F9B4-47AB-8DDA-0A0921C7BCBB}" destId="{3A758D0A-0B79-4956-844B-C57CAF080FCA}" srcOrd="0" destOrd="0" presId="urn:microsoft.com/office/officeart/2005/8/layout/default#7"/>
    <dgm:cxn modelId="{875DC030-3B84-4D52-89BE-248B2C1FB33B}" srcId="{538CE117-0B0A-4BB1-AFC3-B3C248E9ED53}" destId="{2AA02EE1-F9B4-47AB-8DDA-0A0921C7BCBB}" srcOrd="0" destOrd="0" parTransId="{068318AF-14E3-4C82-AA3B-2D796ED6AB7A}" sibTransId="{F8F75AEC-78C5-4F6D-A7A2-675EA0E11C70}"/>
    <dgm:cxn modelId="{14843FA0-690D-4109-919C-9A0E3510399B}" type="presParOf" srcId="{ABCA9ECA-EC9C-4FC3-BC80-C2442E78EE45}" destId="{3A758D0A-0B79-4956-844B-C57CAF080FCA}" srcOrd="0" destOrd="0" presId="urn:microsoft.com/office/officeart/2005/8/layout/default#7"/>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72B4A93F-0920-475C-91B5-94CB71235B7D}" type="doc">
      <dgm:prSet loTypeId="urn:microsoft.com/office/officeart/2005/8/layout/hProcess9" loCatId="process" qsTypeId="urn:microsoft.com/office/officeart/2005/8/quickstyle/3d2" qsCatId="3D" csTypeId="urn:microsoft.com/office/officeart/2005/8/colors/accent1_2" csCatId="accent1" phldr="1"/>
      <dgm:spPr/>
    </dgm:pt>
    <dgm:pt modelId="{6CA9000B-8CA2-4212-9CD5-281861955B41}">
      <dgm:prSet phldrT="[Text]" custT="1"/>
      <dgm:spPr/>
      <dgm:t>
        <a:bodyPr/>
        <a:lstStyle/>
        <a:p>
          <a:r>
            <a:rPr lang="en-US" sz="2200" dirty="0" smtClean="0">
              <a:sym typeface="Wingdings" pitchFamily="2" charset="2"/>
            </a:rPr>
            <a:t></a:t>
          </a:r>
          <a:r>
            <a:rPr lang="en-US" sz="2200" dirty="0" smtClean="0"/>
            <a:t> </a:t>
          </a:r>
          <a:r>
            <a:rPr lang="de-DE" sz="2200" dirty="0" smtClean="0"/>
            <a:t>Grosso </a:t>
          </a:r>
          <a:r>
            <a:rPr lang="de-DE" sz="2200" dirty="0" err="1" smtClean="0"/>
            <a:t>modo</a:t>
          </a:r>
          <a:r>
            <a:rPr lang="de-DE" sz="2200" dirty="0" smtClean="0"/>
            <a:t> können linguistische Gestalten als 'Wörter' (Lexeme) definiert werden.</a:t>
          </a:r>
          <a:endParaRPr lang="de-DE" sz="2200" dirty="0"/>
        </a:p>
      </dgm:t>
    </dgm:pt>
    <dgm:pt modelId="{1B7B92F8-3FEB-4322-8702-D3A3C169C446}" type="parTrans" cxnId="{BC0A4CE7-BDEE-4172-836E-6833088B59AA}">
      <dgm:prSet/>
      <dgm:spPr/>
      <dgm:t>
        <a:bodyPr/>
        <a:lstStyle/>
        <a:p>
          <a:endParaRPr lang="de-DE"/>
        </a:p>
      </dgm:t>
    </dgm:pt>
    <dgm:pt modelId="{C660624A-24CA-4699-83FB-CAEB8A28CFFC}" type="sibTrans" cxnId="{BC0A4CE7-BDEE-4172-836E-6833088B59AA}">
      <dgm:prSet/>
      <dgm:spPr/>
      <dgm:t>
        <a:bodyPr/>
        <a:lstStyle/>
        <a:p>
          <a:endParaRPr lang="de-DE"/>
        </a:p>
      </dgm:t>
    </dgm:pt>
    <dgm:pt modelId="{244BFFE4-0B47-4551-824E-FDB0442306A3}">
      <dgm:prSet phldrT="[Text]" custT="1"/>
      <dgm:spPr/>
      <dgm:t>
        <a:bodyPr/>
        <a:lstStyle/>
        <a:p>
          <a:r>
            <a:rPr lang="en-US" sz="2000" dirty="0" smtClean="0">
              <a:sym typeface="Wingdings" pitchFamily="2" charset="2"/>
            </a:rPr>
            <a:t></a:t>
          </a:r>
          <a:r>
            <a:rPr lang="en-US" sz="2000" dirty="0" smtClean="0"/>
            <a:t> </a:t>
          </a:r>
          <a:r>
            <a:rPr lang="de-DE" sz="2000" dirty="0" smtClean="0"/>
            <a:t>Gestaltvarianz bedeutet:</a:t>
          </a:r>
          <a:endParaRPr lang="de-DE" sz="2000" dirty="0"/>
        </a:p>
      </dgm:t>
    </dgm:pt>
    <dgm:pt modelId="{331E4BF3-ADEB-48EA-A855-B0A9DEBB5E66}" type="parTrans" cxnId="{230C8A54-EC16-4040-A5DA-2BE14F387EBF}">
      <dgm:prSet/>
      <dgm:spPr/>
      <dgm:t>
        <a:bodyPr/>
        <a:lstStyle/>
        <a:p>
          <a:endParaRPr lang="de-DE"/>
        </a:p>
      </dgm:t>
    </dgm:pt>
    <dgm:pt modelId="{024B8745-F12B-4BE9-B029-94F0686ADFEB}" type="sibTrans" cxnId="{230C8A54-EC16-4040-A5DA-2BE14F387EBF}">
      <dgm:prSet/>
      <dgm:spPr/>
      <dgm:t>
        <a:bodyPr/>
        <a:lstStyle/>
        <a:p>
          <a:endParaRPr lang="de-DE"/>
        </a:p>
      </dgm:t>
    </dgm:pt>
    <dgm:pt modelId="{7CF4CC60-A3FF-48F6-9272-7DB844DED9D4}">
      <dgm:prSet phldrT="[Text]" custT="1"/>
      <dgm:spPr/>
      <dgm:t>
        <a:bodyPr/>
        <a:lstStyle/>
        <a:p>
          <a:r>
            <a:rPr lang="de-DE" sz="2400" b="1" smtClean="0"/>
            <a:t>Veränderung des 'Ganzen' aufgrund von Veränderungen in all seinen 'Teilen' </a:t>
          </a:r>
          <a:endParaRPr lang="de-DE" sz="2400" dirty="0"/>
        </a:p>
      </dgm:t>
    </dgm:pt>
    <dgm:pt modelId="{B50FFD1B-69B3-4B22-834D-90713EBC1C19}" type="parTrans" cxnId="{D6758457-E21A-4144-927F-68D0A90319B0}">
      <dgm:prSet/>
      <dgm:spPr/>
      <dgm:t>
        <a:bodyPr/>
        <a:lstStyle/>
        <a:p>
          <a:endParaRPr lang="de-DE"/>
        </a:p>
      </dgm:t>
    </dgm:pt>
    <dgm:pt modelId="{5581C9AD-F4CD-4D6C-AD2F-BA4B58FE9727}" type="sibTrans" cxnId="{D6758457-E21A-4144-927F-68D0A90319B0}">
      <dgm:prSet/>
      <dgm:spPr/>
      <dgm:t>
        <a:bodyPr/>
        <a:lstStyle/>
        <a:p>
          <a:endParaRPr lang="de-DE"/>
        </a:p>
      </dgm:t>
    </dgm:pt>
    <dgm:pt modelId="{DE803ECD-E33B-4CBC-8AAF-E52F358E9FF9}" type="pres">
      <dgm:prSet presAssocID="{72B4A93F-0920-475C-91B5-94CB71235B7D}" presName="CompostProcess" presStyleCnt="0">
        <dgm:presLayoutVars>
          <dgm:dir/>
          <dgm:resizeHandles val="exact"/>
        </dgm:presLayoutVars>
      </dgm:prSet>
      <dgm:spPr/>
    </dgm:pt>
    <dgm:pt modelId="{217DE7EA-F4F7-4D67-A1DB-AFF98EEFB7F5}" type="pres">
      <dgm:prSet presAssocID="{72B4A93F-0920-475C-91B5-94CB71235B7D}" presName="arrow" presStyleLbl="bgShp" presStyleIdx="0" presStyleCnt="1" custScaleX="69721" custScaleY="84830" custLinFactNeighborX="15105" custLinFactNeighborY="10541"/>
      <dgm:spPr/>
    </dgm:pt>
    <dgm:pt modelId="{258A0CB0-CC26-4CC9-8C14-097858835717}" type="pres">
      <dgm:prSet presAssocID="{72B4A93F-0920-475C-91B5-94CB71235B7D}" presName="linearProcess" presStyleCnt="0"/>
      <dgm:spPr/>
    </dgm:pt>
    <dgm:pt modelId="{2ADAE067-DCF6-4188-A4DF-A660FDB0DC9A}" type="pres">
      <dgm:prSet presAssocID="{6CA9000B-8CA2-4212-9CD5-281861955B41}" presName="textNode" presStyleLbl="node1" presStyleIdx="0" presStyleCnt="3" custScaleX="113472" custScaleY="137506">
        <dgm:presLayoutVars>
          <dgm:bulletEnabled val="1"/>
        </dgm:presLayoutVars>
      </dgm:prSet>
      <dgm:spPr/>
      <dgm:t>
        <a:bodyPr/>
        <a:lstStyle/>
        <a:p>
          <a:endParaRPr lang="de-DE"/>
        </a:p>
      </dgm:t>
    </dgm:pt>
    <dgm:pt modelId="{082B42AF-91A0-4227-BC52-73780B3E91E4}" type="pres">
      <dgm:prSet presAssocID="{C660624A-24CA-4699-83FB-CAEB8A28CFFC}" presName="sibTrans" presStyleCnt="0"/>
      <dgm:spPr/>
    </dgm:pt>
    <dgm:pt modelId="{E752BC11-54A2-4492-983B-A6B52BFCAFB9}" type="pres">
      <dgm:prSet presAssocID="{244BFFE4-0B47-4551-824E-FDB0442306A3}" presName="textNode" presStyleLbl="node1" presStyleIdx="1" presStyleCnt="3" custScaleX="75682" custScaleY="74217">
        <dgm:presLayoutVars>
          <dgm:bulletEnabled val="1"/>
        </dgm:presLayoutVars>
      </dgm:prSet>
      <dgm:spPr/>
      <dgm:t>
        <a:bodyPr/>
        <a:lstStyle/>
        <a:p>
          <a:endParaRPr lang="de-DE"/>
        </a:p>
      </dgm:t>
    </dgm:pt>
    <dgm:pt modelId="{4AEE3EF9-8394-42D3-B44A-0777936A409B}" type="pres">
      <dgm:prSet presAssocID="{024B8745-F12B-4BE9-B029-94F0686ADFEB}" presName="sibTrans" presStyleCnt="0"/>
      <dgm:spPr/>
    </dgm:pt>
    <dgm:pt modelId="{CEE2E968-31E4-4DD6-B8BD-498B989D9BE3}" type="pres">
      <dgm:prSet presAssocID="{7CF4CC60-A3FF-48F6-9272-7DB844DED9D4}" presName="textNode" presStyleLbl="node1" presStyleIdx="2" presStyleCnt="3" custScaleX="118245" custScaleY="126952" custLinFactNeighborX="65" custLinFactNeighborY="991">
        <dgm:presLayoutVars>
          <dgm:bulletEnabled val="1"/>
        </dgm:presLayoutVars>
      </dgm:prSet>
      <dgm:spPr/>
      <dgm:t>
        <a:bodyPr/>
        <a:lstStyle/>
        <a:p>
          <a:endParaRPr lang="de-DE"/>
        </a:p>
      </dgm:t>
    </dgm:pt>
  </dgm:ptLst>
  <dgm:cxnLst>
    <dgm:cxn modelId="{EC2CE9F9-127D-475F-A2BA-FFE20BA9420B}" type="presOf" srcId="{72B4A93F-0920-475C-91B5-94CB71235B7D}" destId="{DE803ECD-E33B-4CBC-8AAF-E52F358E9FF9}" srcOrd="0" destOrd="0" presId="urn:microsoft.com/office/officeart/2005/8/layout/hProcess9"/>
    <dgm:cxn modelId="{BC0A4CE7-BDEE-4172-836E-6833088B59AA}" srcId="{72B4A93F-0920-475C-91B5-94CB71235B7D}" destId="{6CA9000B-8CA2-4212-9CD5-281861955B41}" srcOrd="0" destOrd="0" parTransId="{1B7B92F8-3FEB-4322-8702-D3A3C169C446}" sibTransId="{C660624A-24CA-4699-83FB-CAEB8A28CFFC}"/>
    <dgm:cxn modelId="{230C8A54-EC16-4040-A5DA-2BE14F387EBF}" srcId="{72B4A93F-0920-475C-91B5-94CB71235B7D}" destId="{244BFFE4-0B47-4551-824E-FDB0442306A3}" srcOrd="1" destOrd="0" parTransId="{331E4BF3-ADEB-48EA-A855-B0A9DEBB5E66}" sibTransId="{024B8745-F12B-4BE9-B029-94F0686ADFEB}"/>
    <dgm:cxn modelId="{DFBD2A06-9DD7-425D-95F5-303C5B7A02C6}" type="presOf" srcId="{244BFFE4-0B47-4551-824E-FDB0442306A3}" destId="{E752BC11-54A2-4492-983B-A6B52BFCAFB9}" srcOrd="0" destOrd="0" presId="urn:microsoft.com/office/officeart/2005/8/layout/hProcess9"/>
    <dgm:cxn modelId="{D621B366-840B-4E8C-A832-97F62221A2E5}" type="presOf" srcId="{7CF4CC60-A3FF-48F6-9272-7DB844DED9D4}" destId="{CEE2E968-31E4-4DD6-B8BD-498B989D9BE3}" srcOrd="0" destOrd="0" presId="urn:microsoft.com/office/officeart/2005/8/layout/hProcess9"/>
    <dgm:cxn modelId="{D6758457-E21A-4144-927F-68D0A90319B0}" srcId="{72B4A93F-0920-475C-91B5-94CB71235B7D}" destId="{7CF4CC60-A3FF-48F6-9272-7DB844DED9D4}" srcOrd="2" destOrd="0" parTransId="{B50FFD1B-69B3-4B22-834D-90713EBC1C19}" sibTransId="{5581C9AD-F4CD-4D6C-AD2F-BA4B58FE9727}"/>
    <dgm:cxn modelId="{A7BB289F-5E24-4D0F-9C4E-C548F49CF607}" type="presOf" srcId="{6CA9000B-8CA2-4212-9CD5-281861955B41}" destId="{2ADAE067-DCF6-4188-A4DF-A660FDB0DC9A}" srcOrd="0" destOrd="0" presId="urn:microsoft.com/office/officeart/2005/8/layout/hProcess9"/>
    <dgm:cxn modelId="{DB4134AE-0EFB-4F5D-B097-BC4685E7878B}" type="presParOf" srcId="{DE803ECD-E33B-4CBC-8AAF-E52F358E9FF9}" destId="{217DE7EA-F4F7-4D67-A1DB-AFF98EEFB7F5}" srcOrd="0" destOrd="0" presId="urn:microsoft.com/office/officeart/2005/8/layout/hProcess9"/>
    <dgm:cxn modelId="{084C4EC2-3071-4F1E-8E3A-4DACFFC43509}" type="presParOf" srcId="{DE803ECD-E33B-4CBC-8AAF-E52F358E9FF9}" destId="{258A0CB0-CC26-4CC9-8C14-097858835717}" srcOrd="1" destOrd="0" presId="urn:microsoft.com/office/officeart/2005/8/layout/hProcess9"/>
    <dgm:cxn modelId="{F2F78966-4E36-487D-A76F-A0EB98E2ECEF}" type="presParOf" srcId="{258A0CB0-CC26-4CC9-8C14-097858835717}" destId="{2ADAE067-DCF6-4188-A4DF-A660FDB0DC9A}" srcOrd="0" destOrd="0" presId="urn:microsoft.com/office/officeart/2005/8/layout/hProcess9"/>
    <dgm:cxn modelId="{246AD388-5B36-4E7D-AC0C-CEFAE95D04DB}" type="presParOf" srcId="{258A0CB0-CC26-4CC9-8C14-097858835717}" destId="{082B42AF-91A0-4227-BC52-73780B3E91E4}" srcOrd="1" destOrd="0" presId="urn:microsoft.com/office/officeart/2005/8/layout/hProcess9"/>
    <dgm:cxn modelId="{5FE92E41-1359-42EA-9353-FF1C37CDC010}" type="presParOf" srcId="{258A0CB0-CC26-4CC9-8C14-097858835717}" destId="{E752BC11-54A2-4492-983B-A6B52BFCAFB9}" srcOrd="2" destOrd="0" presId="urn:microsoft.com/office/officeart/2005/8/layout/hProcess9"/>
    <dgm:cxn modelId="{633F106B-331A-489F-A7B7-7D3FB8C1B728}" type="presParOf" srcId="{258A0CB0-CC26-4CC9-8C14-097858835717}" destId="{4AEE3EF9-8394-42D3-B44A-0777936A409B}" srcOrd="3" destOrd="0" presId="urn:microsoft.com/office/officeart/2005/8/layout/hProcess9"/>
    <dgm:cxn modelId="{07D439E9-E058-48AE-B293-32E1D20F38AD}" type="presParOf" srcId="{258A0CB0-CC26-4CC9-8C14-097858835717}" destId="{CEE2E968-31E4-4DD6-B8BD-498B989D9BE3}" srcOrd="4" destOrd="0" presId="urn:microsoft.com/office/officeart/2005/8/layout/hProcess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538CE117-0B0A-4BB1-AFC3-B3C248E9ED53}" type="doc">
      <dgm:prSet loTypeId="urn:microsoft.com/office/officeart/2005/8/layout/default#8" loCatId="list" qsTypeId="urn:microsoft.com/office/officeart/2005/8/quickstyle/3d2" qsCatId="3D" csTypeId="urn:microsoft.com/office/officeart/2005/8/colors/accent1_2" csCatId="accent1" phldr="1"/>
      <dgm:spPr/>
      <dgm:t>
        <a:bodyPr/>
        <a:lstStyle/>
        <a:p>
          <a:endParaRPr lang="de-DE"/>
        </a:p>
      </dgm:t>
    </dgm:pt>
    <dgm:pt modelId="{2AA02EE1-F9B4-47AB-8DDA-0A0921C7BCBB}">
      <dgm:prSet phldrT="[Text]"/>
      <dgm:spPr/>
      <dgm:t>
        <a:bodyPr/>
        <a:lstStyle/>
        <a:p>
          <a:r>
            <a:rPr lang="de-DE" dirty="0" smtClean="0"/>
            <a:t>Bedeutungs-</a:t>
          </a:r>
          <a:endParaRPr lang="de-DE" dirty="0"/>
        </a:p>
      </dgm:t>
    </dgm:pt>
    <dgm:pt modelId="{068318AF-14E3-4C82-AA3B-2D796ED6AB7A}" type="parTrans" cxnId="{875DC030-3B84-4D52-89BE-248B2C1FB33B}">
      <dgm:prSet/>
      <dgm:spPr/>
      <dgm:t>
        <a:bodyPr/>
        <a:lstStyle/>
        <a:p>
          <a:endParaRPr lang="de-DE"/>
        </a:p>
      </dgm:t>
    </dgm:pt>
    <dgm:pt modelId="{F8F75AEC-78C5-4F6D-A7A2-675EA0E11C70}" type="sibTrans" cxnId="{875DC030-3B84-4D52-89BE-248B2C1FB33B}">
      <dgm:prSet/>
      <dgm:spPr/>
      <dgm:t>
        <a:bodyPr/>
        <a:lstStyle/>
        <a:p>
          <a:endParaRPr lang="de-DE"/>
        </a:p>
      </dgm:t>
    </dgm:pt>
    <dgm:pt modelId="{ABCA9ECA-EC9C-4FC3-BC80-C2442E78EE45}" type="pres">
      <dgm:prSet presAssocID="{538CE117-0B0A-4BB1-AFC3-B3C248E9ED53}" presName="diagram" presStyleCnt="0">
        <dgm:presLayoutVars>
          <dgm:dir/>
          <dgm:resizeHandles val="exact"/>
        </dgm:presLayoutVars>
      </dgm:prSet>
      <dgm:spPr/>
      <dgm:t>
        <a:bodyPr/>
        <a:lstStyle/>
        <a:p>
          <a:endParaRPr lang="de-DE"/>
        </a:p>
      </dgm:t>
    </dgm:pt>
    <dgm:pt modelId="{3A758D0A-0B79-4956-844B-C57CAF080FCA}" type="pres">
      <dgm:prSet presAssocID="{2AA02EE1-F9B4-47AB-8DDA-0A0921C7BCBB}" presName="node" presStyleLbl="node1" presStyleIdx="0" presStyleCnt="1" custScaleX="100000" custScaleY="57522" custLinFactNeighborX="-2655" custLinFactNeighborY="-2570">
        <dgm:presLayoutVars>
          <dgm:bulletEnabled val="1"/>
        </dgm:presLayoutVars>
      </dgm:prSet>
      <dgm:spPr/>
      <dgm:t>
        <a:bodyPr/>
        <a:lstStyle/>
        <a:p>
          <a:endParaRPr lang="de-DE"/>
        </a:p>
      </dgm:t>
    </dgm:pt>
  </dgm:ptLst>
  <dgm:cxnLst>
    <dgm:cxn modelId="{20AFF5CE-4103-407E-B981-EEFFB6EB22DD}" type="presOf" srcId="{2AA02EE1-F9B4-47AB-8DDA-0A0921C7BCBB}" destId="{3A758D0A-0B79-4956-844B-C57CAF080FCA}" srcOrd="0" destOrd="0" presId="urn:microsoft.com/office/officeart/2005/8/layout/default#8"/>
    <dgm:cxn modelId="{875DC030-3B84-4D52-89BE-248B2C1FB33B}" srcId="{538CE117-0B0A-4BB1-AFC3-B3C248E9ED53}" destId="{2AA02EE1-F9B4-47AB-8DDA-0A0921C7BCBB}" srcOrd="0" destOrd="0" parTransId="{068318AF-14E3-4C82-AA3B-2D796ED6AB7A}" sibTransId="{F8F75AEC-78C5-4F6D-A7A2-675EA0E11C70}"/>
    <dgm:cxn modelId="{C4100D0D-5A93-4782-8802-F917D38FB273}" type="presOf" srcId="{538CE117-0B0A-4BB1-AFC3-B3C248E9ED53}" destId="{ABCA9ECA-EC9C-4FC3-BC80-C2442E78EE45}" srcOrd="0" destOrd="0" presId="urn:microsoft.com/office/officeart/2005/8/layout/default#8"/>
    <dgm:cxn modelId="{A836B6AE-8589-42C7-A1A1-929398AF6732}" type="presParOf" srcId="{ABCA9ECA-EC9C-4FC3-BC80-C2442E78EE45}" destId="{3A758D0A-0B79-4956-844B-C57CAF080FCA}" srcOrd="0" destOrd="0" presId="urn:microsoft.com/office/officeart/2005/8/layout/default#8"/>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538CE117-0B0A-4BB1-AFC3-B3C248E9ED53}" type="doc">
      <dgm:prSet loTypeId="urn:microsoft.com/office/officeart/2005/8/layout/default#9" loCatId="list" qsTypeId="urn:microsoft.com/office/officeart/2005/8/quickstyle/3d2" qsCatId="3D" csTypeId="urn:microsoft.com/office/officeart/2005/8/colors/accent1_2" csCatId="accent1" phldr="1"/>
      <dgm:spPr/>
      <dgm:t>
        <a:bodyPr/>
        <a:lstStyle/>
        <a:p>
          <a:endParaRPr lang="de-DE"/>
        </a:p>
      </dgm:t>
    </dgm:pt>
    <dgm:pt modelId="{2AA02EE1-F9B4-47AB-8DDA-0A0921C7BCBB}">
      <dgm:prSet phldrT="[Text]"/>
      <dgm:spPr/>
      <dgm:t>
        <a:bodyPr/>
        <a:lstStyle/>
        <a:p>
          <a:r>
            <a:rPr lang="de-DE" b="1" dirty="0" smtClean="0"/>
            <a:t>-tragendes</a:t>
          </a:r>
          <a:endParaRPr lang="de-DE" dirty="0"/>
        </a:p>
      </dgm:t>
    </dgm:pt>
    <dgm:pt modelId="{068318AF-14E3-4C82-AA3B-2D796ED6AB7A}" type="parTrans" cxnId="{875DC030-3B84-4D52-89BE-248B2C1FB33B}">
      <dgm:prSet/>
      <dgm:spPr/>
      <dgm:t>
        <a:bodyPr/>
        <a:lstStyle/>
        <a:p>
          <a:endParaRPr lang="de-DE"/>
        </a:p>
      </dgm:t>
    </dgm:pt>
    <dgm:pt modelId="{F8F75AEC-78C5-4F6D-A7A2-675EA0E11C70}" type="sibTrans" cxnId="{875DC030-3B84-4D52-89BE-248B2C1FB33B}">
      <dgm:prSet/>
      <dgm:spPr/>
      <dgm:t>
        <a:bodyPr/>
        <a:lstStyle/>
        <a:p>
          <a:endParaRPr lang="de-DE"/>
        </a:p>
      </dgm:t>
    </dgm:pt>
    <dgm:pt modelId="{ABCA9ECA-EC9C-4FC3-BC80-C2442E78EE45}" type="pres">
      <dgm:prSet presAssocID="{538CE117-0B0A-4BB1-AFC3-B3C248E9ED53}" presName="diagram" presStyleCnt="0">
        <dgm:presLayoutVars>
          <dgm:dir/>
          <dgm:resizeHandles val="exact"/>
        </dgm:presLayoutVars>
      </dgm:prSet>
      <dgm:spPr/>
      <dgm:t>
        <a:bodyPr/>
        <a:lstStyle/>
        <a:p>
          <a:endParaRPr lang="de-DE"/>
        </a:p>
      </dgm:t>
    </dgm:pt>
    <dgm:pt modelId="{3A758D0A-0B79-4956-844B-C57CAF080FCA}" type="pres">
      <dgm:prSet presAssocID="{2AA02EE1-F9B4-47AB-8DDA-0A0921C7BCBB}" presName="node" presStyleLbl="node1" presStyleIdx="0" presStyleCnt="1" custScaleX="99596" custScaleY="57522" custLinFactNeighborX="-2655" custLinFactNeighborY="-2570">
        <dgm:presLayoutVars>
          <dgm:bulletEnabled val="1"/>
        </dgm:presLayoutVars>
      </dgm:prSet>
      <dgm:spPr/>
      <dgm:t>
        <a:bodyPr/>
        <a:lstStyle/>
        <a:p>
          <a:endParaRPr lang="de-DE"/>
        </a:p>
      </dgm:t>
    </dgm:pt>
  </dgm:ptLst>
  <dgm:cxnLst>
    <dgm:cxn modelId="{875DC030-3B84-4D52-89BE-248B2C1FB33B}" srcId="{538CE117-0B0A-4BB1-AFC3-B3C248E9ED53}" destId="{2AA02EE1-F9B4-47AB-8DDA-0A0921C7BCBB}" srcOrd="0" destOrd="0" parTransId="{068318AF-14E3-4C82-AA3B-2D796ED6AB7A}" sibTransId="{F8F75AEC-78C5-4F6D-A7A2-675EA0E11C70}"/>
    <dgm:cxn modelId="{51CDFCF7-EA4A-4DB7-BB0D-43D2AE2B51CF}" type="presOf" srcId="{538CE117-0B0A-4BB1-AFC3-B3C248E9ED53}" destId="{ABCA9ECA-EC9C-4FC3-BC80-C2442E78EE45}" srcOrd="0" destOrd="0" presId="urn:microsoft.com/office/officeart/2005/8/layout/default#9"/>
    <dgm:cxn modelId="{584FF81A-F416-4849-9A0A-4E1CC5C97637}" type="presOf" srcId="{2AA02EE1-F9B4-47AB-8DDA-0A0921C7BCBB}" destId="{3A758D0A-0B79-4956-844B-C57CAF080FCA}" srcOrd="0" destOrd="0" presId="urn:microsoft.com/office/officeart/2005/8/layout/default#9"/>
    <dgm:cxn modelId="{6516DE7E-38C0-4D70-84EB-A19554B19C48}" type="presParOf" srcId="{ABCA9ECA-EC9C-4FC3-BC80-C2442E78EE45}" destId="{3A758D0A-0B79-4956-844B-C57CAF080FCA}" srcOrd="0" destOrd="0" presId="urn:microsoft.com/office/officeart/2005/8/layout/default#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538CE117-0B0A-4BB1-AFC3-B3C248E9ED53}" type="doc">
      <dgm:prSet loTypeId="urn:microsoft.com/office/officeart/2005/8/layout/default#10" loCatId="list" qsTypeId="urn:microsoft.com/office/officeart/2005/8/quickstyle/3d2" qsCatId="3D" csTypeId="urn:microsoft.com/office/officeart/2005/8/colors/accent1_2" csCatId="accent1" phldr="1"/>
      <dgm:spPr/>
      <dgm:t>
        <a:bodyPr/>
        <a:lstStyle/>
        <a:p>
          <a:endParaRPr lang="de-DE"/>
        </a:p>
      </dgm:t>
    </dgm:pt>
    <dgm:pt modelId="{2AA02EE1-F9B4-47AB-8DDA-0A0921C7BCBB}">
      <dgm:prSet phldrT="[Text]"/>
      <dgm:spPr/>
      <dgm:t>
        <a:bodyPr/>
        <a:lstStyle/>
        <a:p>
          <a:r>
            <a:rPr lang="de-DE" b="1" dirty="0" smtClean="0"/>
            <a:t>Einheit</a:t>
          </a:r>
          <a:endParaRPr lang="de-DE" dirty="0"/>
        </a:p>
      </dgm:t>
    </dgm:pt>
    <dgm:pt modelId="{068318AF-14E3-4C82-AA3B-2D796ED6AB7A}" type="parTrans" cxnId="{875DC030-3B84-4D52-89BE-248B2C1FB33B}">
      <dgm:prSet/>
      <dgm:spPr/>
      <dgm:t>
        <a:bodyPr/>
        <a:lstStyle/>
        <a:p>
          <a:endParaRPr lang="de-DE"/>
        </a:p>
      </dgm:t>
    </dgm:pt>
    <dgm:pt modelId="{F8F75AEC-78C5-4F6D-A7A2-675EA0E11C70}" type="sibTrans" cxnId="{875DC030-3B84-4D52-89BE-248B2C1FB33B}">
      <dgm:prSet/>
      <dgm:spPr/>
      <dgm:t>
        <a:bodyPr/>
        <a:lstStyle/>
        <a:p>
          <a:endParaRPr lang="de-DE"/>
        </a:p>
      </dgm:t>
    </dgm:pt>
    <dgm:pt modelId="{ABCA9ECA-EC9C-4FC3-BC80-C2442E78EE45}" type="pres">
      <dgm:prSet presAssocID="{538CE117-0B0A-4BB1-AFC3-B3C248E9ED53}" presName="diagram" presStyleCnt="0">
        <dgm:presLayoutVars>
          <dgm:dir/>
          <dgm:resizeHandles val="exact"/>
        </dgm:presLayoutVars>
      </dgm:prSet>
      <dgm:spPr/>
      <dgm:t>
        <a:bodyPr/>
        <a:lstStyle/>
        <a:p>
          <a:endParaRPr lang="de-DE"/>
        </a:p>
      </dgm:t>
    </dgm:pt>
    <dgm:pt modelId="{3A758D0A-0B79-4956-844B-C57CAF080FCA}" type="pres">
      <dgm:prSet presAssocID="{2AA02EE1-F9B4-47AB-8DDA-0A0921C7BCBB}" presName="node" presStyleLbl="node1" presStyleIdx="0" presStyleCnt="1" custScaleX="82453" custScaleY="57522" custLinFactNeighborX="-2655" custLinFactNeighborY="-2570">
        <dgm:presLayoutVars>
          <dgm:bulletEnabled val="1"/>
        </dgm:presLayoutVars>
      </dgm:prSet>
      <dgm:spPr/>
      <dgm:t>
        <a:bodyPr/>
        <a:lstStyle/>
        <a:p>
          <a:endParaRPr lang="de-DE"/>
        </a:p>
      </dgm:t>
    </dgm:pt>
  </dgm:ptLst>
  <dgm:cxnLst>
    <dgm:cxn modelId="{875DC030-3B84-4D52-89BE-248B2C1FB33B}" srcId="{538CE117-0B0A-4BB1-AFC3-B3C248E9ED53}" destId="{2AA02EE1-F9B4-47AB-8DDA-0A0921C7BCBB}" srcOrd="0" destOrd="0" parTransId="{068318AF-14E3-4C82-AA3B-2D796ED6AB7A}" sibTransId="{F8F75AEC-78C5-4F6D-A7A2-675EA0E11C70}"/>
    <dgm:cxn modelId="{74CF9902-C383-4230-A6CF-D10B309E5AED}" type="presOf" srcId="{2AA02EE1-F9B4-47AB-8DDA-0A0921C7BCBB}" destId="{3A758D0A-0B79-4956-844B-C57CAF080FCA}" srcOrd="0" destOrd="0" presId="urn:microsoft.com/office/officeart/2005/8/layout/default#10"/>
    <dgm:cxn modelId="{CA2AFB95-6EFE-4BB1-8D45-6D8BF1554557}" type="presOf" srcId="{538CE117-0B0A-4BB1-AFC3-B3C248E9ED53}" destId="{ABCA9ECA-EC9C-4FC3-BC80-C2442E78EE45}" srcOrd="0" destOrd="0" presId="urn:microsoft.com/office/officeart/2005/8/layout/default#10"/>
    <dgm:cxn modelId="{ABEECDA6-961E-48A6-8A70-8DF5EF180564}" type="presParOf" srcId="{ABCA9ECA-EC9C-4FC3-BC80-C2442E78EE45}" destId="{3A758D0A-0B79-4956-844B-C57CAF080FCA}" srcOrd="0" destOrd="0" presId="urn:microsoft.com/office/officeart/2005/8/layout/default#10"/>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CA732370-C617-466A-AF97-3295DAD94122}" type="doc">
      <dgm:prSet loTypeId="urn:microsoft.com/office/officeart/2005/8/layout/default#11" loCatId="list" qsTypeId="urn:microsoft.com/office/officeart/2005/8/quickstyle/3d2" qsCatId="3D" csTypeId="urn:microsoft.com/office/officeart/2005/8/colors/accent1_2" csCatId="accent1" phldr="1"/>
      <dgm:spPr/>
      <dgm:t>
        <a:bodyPr/>
        <a:lstStyle/>
        <a:p>
          <a:endParaRPr lang="de-DE"/>
        </a:p>
      </dgm:t>
    </dgm:pt>
    <dgm:pt modelId="{ECE3957F-3BFA-42E4-BD75-DFE6803D8B44}">
      <dgm:prSet phldrT="[Text]"/>
      <dgm:spPr/>
      <dgm:t>
        <a:bodyPr/>
        <a:lstStyle/>
        <a:p>
          <a:r>
            <a:rPr lang="de-DE" dirty="0" smtClean="0">
              <a:sym typeface="Symbol"/>
            </a:rPr>
            <a:t></a:t>
          </a:r>
          <a:r>
            <a:rPr lang="de-DE" dirty="0" smtClean="0"/>
            <a:t> </a:t>
          </a:r>
          <a:r>
            <a:rPr lang="de-DE" b="1" dirty="0" smtClean="0"/>
            <a:t>Ergebnis:</a:t>
          </a:r>
          <a:r>
            <a:rPr lang="de-DE" dirty="0" smtClean="0"/>
            <a:t> </a:t>
          </a:r>
          <a:r>
            <a:rPr lang="de-DE" i="1" dirty="0" smtClean="0"/>
            <a:t>Die </a:t>
          </a:r>
          <a:r>
            <a:rPr lang="de-DE" i="1" dirty="0" err="1" smtClean="0"/>
            <a:t>Standardefinition</a:t>
          </a:r>
          <a:r>
            <a:rPr lang="de-DE" i="1" dirty="0" smtClean="0"/>
            <a:t> ist nur 'für den linguistischen Alltag' brauchbar.</a:t>
          </a:r>
          <a:endParaRPr lang="de-DE" dirty="0"/>
        </a:p>
      </dgm:t>
    </dgm:pt>
    <dgm:pt modelId="{3329984A-34A4-4D94-950B-A23E1B9BA6BE}" type="parTrans" cxnId="{8117153F-B29B-43ED-88A8-5AFB356BC223}">
      <dgm:prSet/>
      <dgm:spPr/>
      <dgm:t>
        <a:bodyPr/>
        <a:lstStyle/>
        <a:p>
          <a:endParaRPr lang="de-DE"/>
        </a:p>
      </dgm:t>
    </dgm:pt>
    <dgm:pt modelId="{E344FB4C-C031-4E51-9B67-620B47781413}" type="sibTrans" cxnId="{8117153F-B29B-43ED-88A8-5AFB356BC223}">
      <dgm:prSet/>
      <dgm:spPr/>
      <dgm:t>
        <a:bodyPr/>
        <a:lstStyle/>
        <a:p>
          <a:endParaRPr lang="de-DE"/>
        </a:p>
      </dgm:t>
    </dgm:pt>
    <dgm:pt modelId="{2742C5EF-129C-4CC5-A4C8-A45286DA53B9}" type="pres">
      <dgm:prSet presAssocID="{CA732370-C617-466A-AF97-3295DAD94122}" presName="diagram" presStyleCnt="0">
        <dgm:presLayoutVars>
          <dgm:dir/>
          <dgm:resizeHandles val="exact"/>
        </dgm:presLayoutVars>
      </dgm:prSet>
      <dgm:spPr/>
      <dgm:t>
        <a:bodyPr/>
        <a:lstStyle/>
        <a:p>
          <a:endParaRPr lang="de-DE"/>
        </a:p>
      </dgm:t>
    </dgm:pt>
    <dgm:pt modelId="{F216C78A-3A2D-40AF-8BDF-F789FA1F90C0}" type="pres">
      <dgm:prSet presAssocID="{ECE3957F-3BFA-42E4-BD75-DFE6803D8B44}" presName="node" presStyleLbl="node1" presStyleIdx="0" presStyleCnt="1" custScaleX="279885" custLinFactNeighborY="-4326">
        <dgm:presLayoutVars>
          <dgm:bulletEnabled val="1"/>
        </dgm:presLayoutVars>
      </dgm:prSet>
      <dgm:spPr/>
      <dgm:t>
        <a:bodyPr/>
        <a:lstStyle/>
        <a:p>
          <a:endParaRPr lang="de-DE"/>
        </a:p>
      </dgm:t>
    </dgm:pt>
  </dgm:ptLst>
  <dgm:cxnLst>
    <dgm:cxn modelId="{8117153F-B29B-43ED-88A8-5AFB356BC223}" srcId="{CA732370-C617-466A-AF97-3295DAD94122}" destId="{ECE3957F-3BFA-42E4-BD75-DFE6803D8B44}" srcOrd="0" destOrd="0" parTransId="{3329984A-34A4-4D94-950B-A23E1B9BA6BE}" sibTransId="{E344FB4C-C031-4E51-9B67-620B47781413}"/>
    <dgm:cxn modelId="{26E36772-2B4A-4D20-958B-ED4E07C17505}" type="presOf" srcId="{ECE3957F-3BFA-42E4-BD75-DFE6803D8B44}" destId="{F216C78A-3A2D-40AF-8BDF-F789FA1F90C0}" srcOrd="0" destOrd="0" presId="urn:microsoft.com/office/officeart/2005/8/layout/default#11"/>
    <dgm:cxn modelId="{082510B5-7802-4BAD-9360-65735CC2451A}" type="presOf" srcId="{CA732370-C617-466A-AF97-3295DAD94122}" destId="{2742C5EF-129C-4CC5-A4C8-A45286DA53B9}" srcOrd="0" destOrd="0" presId="urn:microsoft.com/office/officeart/2005/8/layout/default#11"/>
    <dgm:cxn modelId="{E0DFD655-9EFB-4DF2-AED0-F5157B161E3A}" type="presParOf" srcId="{2742C5EF-129C-4CC5-A4C8-A45286DA53B9}" destId="{F216C78A-3A2D-40AF-8BDF-F789FA1F90C0}" srcOrd="0" destOrd="0" presId="urn:microsoft.com/office/officeart/2005/8/layout/default#1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CAE8ED45-6467-4AD1-87F3-E45B1B8E01B3}" type="doc">
      <dgm:prSet loTypeId="urn:microsoft.com/office/officeart/2005/8/layout/lProcess2" loCatId="relationship" qsTypeId="urn:microsoft.com/office/officeart/2005/8/quickstyle/3d2" qsCatId="3D" csTypeId="urn:microsoft.com/office/officeart/2005/8/colors/accent1_2" csCatId="accent1" phldr="1"/>
      <dgm:spPr/>
      <dgm:t>
        <a:bodyPr/>
        <a:lstStyle/>
        <a:p>
          <a:endParaRPr lang="de-DE"/>
        </a:p>
      </dgm:t>
    </dgm:pt>
    <dgm:pt modelId="{09DF51D7-C9A6-4C18-95F3-EF5ECA4F48E7}">
      <dgm:prSet phldrT="[Text]"/>
      <dgm:spPr/>
      <dgm:t>
        <a:bodyPr/>
        <a:lstStyle/>
        <a:p>
          <a:r>
            <a:rPr lang="de-DE" b="1" dirty="0" smtClean="0"/>
            <a:t>Freies Morphem:</a:t>
          </a:r>
          <a:endParaRPr lang="de-DE" dirty="0"/>
        </a:p>
      </dgm:t>
    </dgm:pt>
    <dgm:pt modelId="{6C91F727-9D37-45A5-AF38-FEE87E7CDA88}" type="parTrans" cxnId="{389075F5-EE62-4350-B610-B2F6F8F2AE7A}">
      <dgm:prSet/>
      <dgm:spPr/>
      <dgm:t>
        <a:bodyPr/>
        <a:lstStyle/>
        <a:p>
          <a:endParaRPr lang="de-DE"/>
        </a:p>
      </dgm:t>
    </dgm:pt>
    <dgm:pt modelId="{DEAB9C66-7845-4869-88FD-B80145D26102}" type="sibTrans" cxnId="{389075F5-EE62-4350-B610-B2F6F8F2AE7A}">
      <dgm:prSet/>
      <dgm:spPr/>
      <dgm:t>
        <a:bodyPr/>
        <a:lstStyle/>
        <a:p>
          <a:endParaRPr lang="de-DE"/>
        </a:p>
      </dgm:t>
    </dgm:pt>
    <dgm:pt modelId="{82BDCCA3-65C0-4B76-AD6E-84960CA3B952}">
      <dgm:prSet phldrT="[Text]"/>
      <dgm:spPr/>
      <dgm:t>
        <a:bodyPr/>
        <a:lstStyle/>
        <a:p>
          <a:r>
            <a:rPr lang="de-DE" dirty="0" smtClean="0"/>
            <a:t>Eine sprachliche Einheit, die Worteigenschaften hat.</a:t>
          </a:r>
          <a:endParaRPr lang="de-DE" dirty="0"/>
        </a:p>
      </dgm:t>
    </dgm:pt>
    <dgm:pt modelId="{99AF5B6F-24E0-41E7-A552-21B69A154A2E}" type="parTrans" cxnId="{65E63B16-FB5D-45EF-9BB8-BDDB535C951A}">
      <dgm:prSet/>
      <dgm:spPr/>
      <dgm:t>
        <a:bodyPr/>
        <a:lstStyle/>
        <a:p>
          <a:endParaRPr lang="de-DE"/>
        </a:p>
      </dgm:t>
    </dgm:pt>
    <dgm:pt modelId="{2F58D6C9-6119-4941-AC5E-B7D26AC8288E}" type="sibTrans" cxnId="{65E63B16-FB5D-45EF-9BB8-BDDB535C951A}">
      <dgm:prSet/>
      <dgm:spPr/>
      <dgm:t>
        <a:bodyPr/>
        <a:lstStyle/>
        <a:p>
          <a:endParaRPr lang="de-DE"/>
        </a:p>
      </dgm:t>
    </dgm:pt>
    <dgm:pt modelId="{C7EB299D-6D8C-48B7-A37F-20C13B2BDFFF}">
      <dgm:prSet phldrT="[Text]"/>
      <dgm:spPr/>
      <dgm:t>
        <a:bodyPr/>
        <a:lstStyle/>
        <a:p>
          <a:r>
            <a:rPr lang="de-DE" b="1" dirty="0" smtClean="0"/>
            <a:t>Gebundenes Morphem:</a:t>
          </a:r>
          <a:endParaRPr lang="de-DE" dirty="0"/>
        </a:p>
      </dgm:t>
    </dgm:pt>
    <dgm:pt modelId="{CA9FDCE1-8BB8-494A-823E-14236068DCEA}" type="parTrans" cxnId="{7E46E49E-430F-486B-8515-55A6A49915E2}">
      <dgm:prSet/>
      <dgm:spPr/>
      <dgm:t>
        <a:bodyPr/>
        <a:lstStyle/>
        <a:p>
          <a:endParaRPr lang="de-DE"/>
        </a:p>
      </dgm:t>
    </dgm:pt>
    <dgm:pt modelId="{65982D64-6746-451A-A4FE-58D0EFD244CA}" type="sibTrans" cxnId="{7E46E49E-430F-486B-8515-55A6A49915E2}">
      <dgm:prSet/>
      <dgm:spPr/>
      <dgm:t>
        <a:bodyPr/>
        <a:lstStyle/>
        <a:p>
          <a:endParaRPr lang="de-DE"/>
        </a:p>
      </dgm:t>
    </dgm:pt>
    <dgm:pt modelId="{9DDC30F6-F7FC-4380-B054-EE0423B6EACF}">
      <dgm:prSet phldrT="[Text]"/>
      <dgm:spPr/>
      <dgm:t>
        <a:bodyPr/>
        <a:lstStyle/>
        <a:p>
          <a:r>
            <a:rPr lang="de-DE" dirty="0" smtClean="0"/>
            <a:t>Eine sprachliche Einheit, die nur mit einem Morphem auftreten kann, das Worteigenschaften hat.</a:t>
          </a:r>
          <a:endParaRPr lang="de-DE" dirty="0"/>
        </a:p>
      </dgm:t>
    </dgm:pt>
    <dgm:pt modelId="{DFFACF82-C995-4872-B4B1-B498357A33D5}" type="parTrans" cxnId="{507CEFEB-B6C3-4360-AF01-A910A90A3A44}">
      <dgm:prSet/>
      <dgm:spPr/>
      <dgm:t>
        <a:bodyPr/>
        <a:lstStyle/>
        <a:p>
          <a:endParaRPr lang="de-DE"/>
        </a:p>
      </dgm:t>
    </dgm:pt>
    <dgm:pt modelId="{78041017-1BE7-4F84-B1D3-040BA3C10A3A}" type="sibTrans" cxnId="{507CEFEB-B6C3-4360-AF01-A910A90A3A44}">
      <dgm:prSet/>
      <dgm:spPr/>
      <dgm:t>
        <a:bodyPr/>
        <a:lstStyle/>
        <a:p>
          <a:endParaRPr lang="de-DE"/>
        </a:p>
      </dgm:t>
    </dgm:pt>
    <dgm:pt modelId="{B54DE409-8CAE-461E-8676-AEB5E0B04C4E}" type="pres">
      <dgm:prSet presAssocID="{CAE8ED45-6467-4AD1-87F3-E45B1B8E01B3}" presName="theList" presStyleCnt="0">
        <dgm:presLayoutVars>
          <dgm:dir/>
          <dgm:animLvl val="lvl"/>
          <dgm:resizeHandles val="exact"/>
        </dgm:presLayoutVars>
      </dgm:prSet>
      <dgm:spPr/>
      <dgm:t>
        <a:bodyPr/>
        <a:lstStyle/>
        <a:p>
          <a:endParaRPr lang="de-DE"/>
        </a:p>
      </dgm:t>
    </dgm:pt>
    <dgm:pt modelId="{81DD4585-EB0F-4442-86D3-C728767B6DFD}" type="pres">
      <dgm:prSet presAssocID="{09DF51D7-C9A6-4C18-95F3-EF5ECA4F48E7}" presName="compNode" presStyleCnt="0"/>
      <dgm:spPr/>
    </dgm:pt>
    <dgm:pt modelId="{0A204E43-F6E4-4819-B3B2-2ABB216C3CFE}" type="pres">
      <dgm:prSet presAssocID="{09DF51D7-C9A6-4C18-95F3-EF5ECA4F48E7}" presName="aNode" presStyleLbl="bgShp" presStyleIdx="0" presStyleCnt="2"/>
      <dgm:spPr/>
      <dgm:t>
        <a:bodyPr/>
        <a:lstStyle/>
        <a:p>
          <a:endParaRPr lang="de-DE"/>
        </a:p>
      </dgm:t>
    </dgm:pt>
    <dgm:pt modelId="{E0931F56-459E-4D5B-B9C0-C4DE3EC6588C}" type="pres">
      <dgm:prSet presAssocID="{09DF51D7-C9A6-4C18-95F3-EF5ECA4F48E7}" presName="textNode" presStyleLbl="bgShp" presStyleIdx="0" presStyleCnt="2"/>
      <dgm:spPr/>
      <dgm:t>
        <a:bodyPr/>
        <a:lstStyle/>
        <a:p>
          <a:endParaRPr lang="de-DE"/>
        </a:p>
      </dgm:t>
    </dgm:pt>
    <dgm:pt modelId="{349F36C6-53F6-46F3-9C23-DEE9E4E73EF0}" type="pres">
      <dgm:prSet presAssocID="{09DF51D7-C9A6-4C18-95F3-EF5ECA4F48E7}" presName="compChildNode" presStyleCnt="0"/>
      <dgm:spPr/>
    </dgm:pt>
    <dgm:pt modelId="{DBF50A11-F803-4EBB-8B2D-68EF76305EBD}" type="pres">
      <dgm:prSet presAssocID="{09DF51D7-C9A6-4C18-95F3-EF5ECA4F48E7}" presName="theInnerList" presStyleCnt="0"/>
      <dgm:spPr/>
    </dgm:pt>
    <dgm:pt modelId="{28FA5493-7D37-4A0D-8EF1-86A6F0C97105}" type="pres">
      <dgm:prSet presAssocID="{82BDCCA3-65C0-4B76-AD6E-84960CA3B952}" presName="childNode" presStyleLbl="node1" presStyleIdx="0" presStyleCnt="2" custScaleX="111945" custScaleY="80107">
        <dgm:presLayoutVars>
          <dgm:bulletEnabled val="1"/>
        </dgm:presLayoutVars>
      </dgm:prSet>
      <dgm:spPr/>
      <dgm:t>
        <a:bodyPr/>
        <a:lstStyle/>
        <a:p>
          <a:endParaRPr lang="de-DE"/>
        </a:p>
      </dgm:t>
    </dgm:pt>
    <dgm:pt modelId="{C636231F-299C-4413-95E8-653423C33438}" type="pres">
      <dgm:prSet presAssocID="{09DF51D7-C9A6-4C18-95F3-EF5ECA4F48E7}" presName="aSpace" presStyleCnt="0"/>
      <dgm:spPr/>
    </dgm:pt>
    <dgm:pt modelId="{4BCEE9D4-8483-4837-BB9F-9C516B3041F8}" type="pres">
      <dgm:prSet presAssocID="{C7EB299D-6D8C-48B7-A37F-20C13B2BDFFF}" presName="compNode" presStyleCnt="0"/>
      <dgm:spPr/>
    </dgm:pt>
    <dgm:pt modelId="{57E92A4E-DB8F-4C56-81C8-B27793FC68E9}" type="pres">
      <dgm:prSet presAssocID="{C7EB299D-6D8C-48B7-A37F-20C13B2BDFFF}" presName="aNode" presStyleLbl="bgShp" presStyleIdx="1" presStyleCnt="2"/>
      <dgm:spPr/>
      <dgm:t>
        <a:bodyPr/>
        <a:lstStyle/>
        <a:p>
          <a:endParaRPr lang="de-DE"/>
        </a:p>
      </dgm:t>
    </dgm:pt>
    <dgm:pt modelId="{374CC704-77DA-4E62-ABB3-45DEB0DFBF7F}" type="pres">
      <dgm:prSet presAssocID="{C7EB299D-6D8C-48B7-A37F-20C13B2BDFFF}" presName="textNode" presStyleLbl="bgShp" presStyleIdx="1" presStyleCnt="2"/>
      <dgm:spPr/>
      <dgm:t>
        <a:bodyPr/>
        <a:lstStyle/>
        <a:p>
          <a:endParaRPr lang="de-DE"/>
        </a:p>
      </dgm:t>
    </dgm:pt>
    <dgm:pt modelId="{0828C448-2670-465E-80DC-1BE8944BF413}" type="pres">
      <dgm:prSet presAssocID="{C7EB299D-6D8C-48B7-A37F-20C13B2BDFFF}" presName="compChildNode" presStyleCnt="0"/>
      <dgm:spPr/>
    </dgm:pt>
    <dgm:pt modelId="{81ECC23F-7D9A-4DCB-96DC-7139212AC95A}" type="pres">
      <dgm:prSet presAssocID="{C7EB299D-6D8C-48B7-A37F-20C13B2BDFFF}" presName="theInnerList" presStyleCnt="0"/>
      <dgm:spPr/>
    </dgm:pt>
    <dgm:pt modelId="{7D7370F9-6369-4139-A266-EB5175562DAE}" type="pres">
      <dgm:prSet presAssocID="{9DDC30F6-F7FC-4380-B054-EE0423B6EACF}" presName="childNode" presStyleLbl="node1" presStyleIdx="1" presStyleCnt="2" custScaleX="114403">
        <dgm:presLayoutVars>
          <dgm:bulletEnabled val="1"/>
        </dgm:presLayoutVars>
      </dgm:prSet>
      <dgm:spPr/>
      <dgm:t>
        <a:bodyPr/>
        <a:lstStyle/>
        <a:p>
          <a:endParaRPr lang="de-DE"/>
        </a:p>
      </dgm:t>
    </dgm:pt>
  </dgm:ptLst>
  <dgm:cxnLst>
    <dgm:cxn modelId="{9DFCACF7-F7CB-4570-B599-810FAE2D7F61}" type="presOf" srcId="{CAE8ED45-6467-4AD1-87F3-E45B1B8E01B3}" destId="{B54DE409-8CAE-461E-8676-AEB5E0B04C4E}" srcOrd="0" destOrd="0" presId="urn:microsoft.com/office/officeart/2005/8/layout/lProcess2"/>
    <dgm:cxn modelId="{7E46E49E-430F-486B-8515-55A6A49915E2}" srcId="{CAE8ED45-6467-4AD1-87F3-E45B1B8E01B3}" destId="{C7EB299D-6D8C-48B7-A37F-20C13B2BDFFF}" srcOrd="1" destOrd="0" parTransId="{CA9FDCE1-8BB8-494A-823E-14236068DCEA}" sibTransId="{65982D64-6746-451A-A4FE-58D0EFD244CA}"/>
    <dgm:cxn modelId="{55F2D282-2709-4C4B-8DF4-901268129DD2}" type="presOf" srcId="{09DF51D7-C9A6-4C18-95F3-EF5ECA4F48E7}" destId="{0A204E43-F6E4-4819-B3B2-2ABB216C3CFE}" srcOrd="0" destOrd="0" presId="urn:microsoft.com/office/officeart/2005/8/layout/lProcess2"/>
    <dgm:cxn modelId="{012D8CAD-AEB7-48B6-8A37-40821EA9E21A}" type="presOf" srcId="{C7EB299D-6D8C-48B7-A37F-20C13B2BDFFF}" destId="{57E92A4E-DB8F-4C56-81C8-B27793FC68E9}" srcOrd="0" destOrd="0" presId="urn:microsoft.com/office/officeart/2005/8/layout/lProcess2"/>
    <dgm:cxn modelId="{389075F5-EE62-4350-B610-B2F6F8F2AE7A}" srcId="{CAE8ED45-6467-4AD1-87F3-E45B1B8E01B3}" destId="{09DF51D7-C9A6-4C18-95F3-EF5ECA4F48E7}" srcOrd="0" destOrd="0" parTransId="{6C91F727-9D37-45A5-AF38-FEE87E7CDA88}" sibTransId="{DEAB9C66-7845-4869-88FD-B80145D26102}"/>
    <dgm:cxn modelId="{4FA760AD-2B52-4BB3-A5FB-88350F0CF8A5}" type="presOf" srcId="{09DF51D7-C9A6-4C18-95F3-EF5ECA4F48E7}" destId="{E0931F56-459E-4D5B-B9C0-C4DE3EC6588C}" srcOrd="1" destOrd="0" presId="urn:microsoft.com/office/officeart/2005/8/layout/lProcess2"/>
    <dgm:cxn modelId="{62158F91-C09B-45D1-B6F3-159848DCF982}" type="presOf" srcId="{C7EB299D-6D8C-48B7-A37F-20C13B2BDFFF}" destId="{374CC704-77DA-4E62-ABB3-45DEB0DFBF7F}" srcOrd="1" destOrd="0" presId="urn:microsoft.com/office/officeart/2005/8/layout/lProcess2"/>
    <dgm:cxn modelId="{65E63B16-FB5D-45EF-9BB8-BDDB535C951A}" srcId="{09DF51D7-C9A6-4C18-95F3-EF5ECA4F48E7}" destId="{82BDCCA3-65C0-4B76-AD6E-84960CA3B952}" srcOrd="0" destOrd="0" parTransId="{99AF5B6F-24E0-41E7-A552-21B69A154A2E}" sibTransId="{2F58D6C9-6119-4941-AC5E-B7D26AC8288E}"/>
    <dgm:cxn modelId="{EA5268C9-DE81-48A9-B115-F52A3CCD2A48}" type="presOf" srcId="{82BDCCA3-65C0-4B76-AD6E-84960CA3B952}" destId="{28FA5493-7D37-4A0D-8EF1-86A6F0C97105}" srcOrd="0" destOrd="0" presId="urn:microsoft.com/office/officeart/2005/8/layout/lProcess2"/>
    <dgm:cxn modelId="{8E8BB1C4-3755-47AB-B290-40601DCE879D}" type="presOf" srcId="{9DDC30F6-F7FC-4380-B054-EE0423B6EACF}" destId="{7D7370F9-6369-4139-A266-EB5175562DAE}" srcOrd="0" destOrd="0" presId="urn:microsoft.com/office/officeart/2005/8/layout/lProcess2"/>
    <dgm:cxn modelId="{507CEFEB-B6C3-4360-AF01-A910A90A3A44}" srcId="{C7EB299D-6D8C-48B7-A37F-20C13B2BDFFF}" destId="{9DDC30F6-F7FC-4380-B054-EE0423B6EACF}" srcOrd="0" destOrd="0" parTransId="{DFFACF82-C995-4872-B4B1-B498357A33D5}" sibTransId="{78041017-1BE7-4F84-B1D3-040BA3C10A3A}"/>
    <dgm:cxn modelId="{D286B337-D79D-4BAE-8013-37A3F04A5A56}" type="presParOf" srcId="{B54DE409-8CAE-461E-8676-AEB5E0B04C4E}" destId="{81DD4585-EB0F-4442-86D3-C728767B6DFD}" srcOrd="0" destOrd="0" presId="urn:microsoft.com/office/officeart/2005/8/layout/lProcess2"/>
    <dgm:cxn modelId="{FA2F3F3A-1466-4280-9DCC-2C32231AC3FD}" type="presParOf" srcId="{81DD4585-EB0F-4442-86D3-C728767B6DFD}" destId="{0A204E43-F6E4-4819-B3B2-2ABB216C3CFE}" srcOrd="0" destOrd="0" presId="urn:microsoft.com/office/officeart/2005/8/layout/lProcess2"/>
    <dgm:cxn modelId="{E265E49A-3D50-4741-BA63-39F55023CDCA}" type="presParOf" srcId="{81DD4585-EB0F-4442-86D3-C728767B6DFD}" destId="{E0931F56-459E-4D5B-B9C0-C4DE3EC6588C}" srcOrd="1" destOrd="0" presId="urn:microsoft.com/office/officeart/2005/8/layout/lProcess2"/>
    <dgm:cxn modelId="{49A95412-E966-4BF4-9CB1-03618CFA64C3}" type="presParOf" srcId="{81DD4585-EB0F-4442-86D3-C728767B6DFD}" destId="{349F36C6-53F6-46F3-9C23-DEE9E4E73EF0}" srcOrd="2" destOrd="0" presId="urn:microsoft.com/office/officeart/2005/8/layout/lProcess2"/>
    <dgm:cxn modelId="{31228500-54D2-4632-9679-7635AAAA1B0C}" type="presParOf" srcId="{349F36C6-53F6-46F3-9C23-DEE9E4E73EF0}" destId="{DBF50A11-F803-4EBB-8B2D-68EF76305EBD}" srcOrd="0" destOrd="0" presId="urn:microsoft.com/office/officeart/2005/8/layout/lProcess2"/>
    <dgm:cxn modelId="{6C417B71-15DE-44F4-B257-36FC120F123A}" type="presParOf" srcId="{DBF50A11-F803-4EBB-8B2D-68EF76305EBD}" destId="{28FA5493-7D37-4A0D-8EF1-86A6F0C97105}" srcOrd="0" destOrd="0" presId="urn:microsoft.com/office/officeart/2005/8/layout/lProcess2"/>
    <dgm:cxn modelId="{3E0D8651-6820-4440-B8F1-7429E238736B}" type="presParOf" srcId="{B54DE409-8CAE-461E-8676-AEB5E0B04C4E}" destId="{C636231F-299C-4413-95E8-653423C33438}" srcOrd="1" destOrd="0" presId="urn:microsoft.com/office/officeart/2005/8/layout/lProcess2"/>
    <dgm:cxn modelId="{5959E038-2083-4592-A7B0-365BFAE602A2}" type="presParOf" srcId="{B54DE409-8CAE-461E-8676-AEB5E0B04C4E}" destId="{4BCEE9D4-8483-4837-BB9F-9C516B3041F8}" srcOrd="2" destOrd="0" presId="urn:microsoft.com/office/officeart/2005/8/layout/lProcess2"/>
    <dgm:cxn modelId="{280AF55E-92C6-4556-8A44-D44BC15493C8}" type="presParOf" srcId="{4BCEE9D4-8483-4837-BB9F-9C516B3041F8}" destId="{57E92A4E-DB8F-4C56-81C8-B27793FC68E9}" srcOrd="0" destOrd="0" presId="urn:microsoft.com/office/officeart/2005/8/layout/lProcess2"/>
    <dgm:cxn modelId="{F468E778-7056-452F-BDA2-497051F505D2}" type="presParOf" srcId="{4BCEE9D4-8483-4837-BB9F-9C516B3041F8}" destId="{374CC704-77DA-4E62-ABB3-45DEB0DFBF7F}" srcOrd="1" destOrd="0" presId="urn:microsoft.com/office/officeart/2005/8/layout/lProcess2"/>
    <dgm:cxn modelId="{8DC9FCB1-DA57-450A-8F36-C52135B6DB40}" type="presParOf" srcId="{4BCEE9D4-8483-4837-BB9F-9C516B3041F8}" destId="{0828C448-2670-465E-80DC-1BE8944BF413}" srcOrd="2" destOrd="0" presId="urn:microsoft.com/office/officeart/2005/8/layout/lProcess2"/>
    <dgm:cxn modelId="{5235B1B0-67AB-4917-934D-33452657334B}" type="presParOf" srcId="{0828C448-2670-465E-80DC-1BE8944BF413}" destId="{81ECC23F-7D9A-4DCB-96DC-7139212AC95A}" srcOrd="0" destOrd="0" presId="urn:microsoft.com/office/officeart/2005/8/layout/lProcess2"/>
    <dgm:cxn modelId="{2FA50A35-7AF6-4520-A0E2-80F66255C35B}" type="presParOf" srcId="{81ECC23F-7D9A-4DCB-96DC-7139212AC95A}" destId="{7D7370F9-6369-4139-A266-EB5175562DAE}" srcOrd="0" destOrd="0" presId="urn:microsoft.com/office/officeart/2005/8/layout/lProcess2"/>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55.xml><?xml version="1.0" encoding="utf-8"?>
<dgm:dataModel xmlns:dgm="http://schemas.openxmlformats.org/drawingml/2006/diagram" xmlns:a="http://schemas.openxmlformats.org/drawingml/2006/main">
  <dgm:ptLst>
    <dgm:pt modelId="{298E7F3C-459B-476E-93B6-B37D916D1A18}" type="doc">
      <dgm:prSet loTypeId="urn:microsoft.com/office/officeart/2005/8/layout/default#12" loCatId="list" qsTypeId="urn:microsoft.com/office/officeart/2005/8/quickstyle/3d2" qsCatId="3D" csTypeId="urn:microsoft.com/office/officeart/2005/8/colors/accent1_2" csCatId="accent1" phldr="1"/>
      <dgm:spPr/>
      <dgm:t>
        <a:bodyPr/>
        <a:lstStyle/>
        <a:p>
          <a:endParaRPr lang="de-DE"/>
        </a:p>
      </dgm:t>
    </dgm:pt>
    <dgm:pt modelId="{4DDEAFAD-9E17-4B31-820F-B0A9EE34EA80}">
      <dgm:prSet phldrT="[Text]"/>
      <dgm:spPr/>
      <dgm:t>
        <a:bodyPr/>
        <a:lstStyle/>
        <a:p>
          <a:r>
            <a:rPr lang="de-DE" dirty="0" smtClean="0"/>
            <a:t>a. Begriffliche Überlastung</a:t>
          </a:r>
          <a:endParaRPr lang="de-DE" dirty="0"/>
        </a:p>
      </dgm:t>
    </dgm:pt>
    <dgm:pt modelId="{DC105106-561E-4249-88BB-7BE4BE84FDBA}" type="parTrans" cxnId="{632ACD7F-EF40-4F3A-A8D2-34E6655FC76D}">
      <dgm:prSet/>
      <dgm:spPr/>
      <dgm:t>
        <a:bodyPr/>
        <a:lstStyle/>
        <a:p>
          <a:endParaRPr lang="de-DE"/>
        </a:p>
      </dgm:t>
    </dgm:pt>
    <dgm:pt modelId="{546E217A-3FB5-4836-99C6-5DD8A3FD1AE6}" type="sibTrans" cxnId="{632ACD7F-EF40-4F3A-A8D2-34E6655FC76D}">
      <dgm:prSet/>
      <dgm:spPr/>
      <dgm:t>
        <a:bodyPr/>
        <a:lstStyle/>
        <a:p>
          <a:endParaRPr lang="de-DE"/>
        </a:p>
      </dgm:t>
    </dgm:pt>
    <dgm:pt modelId="{5640251A-2EA0-4D33-B03D-988098C35837}">
      <dgm:prSet phldrT="[Text]"/>
      <dgm:spPr/>
      <dgm:t>
        <a:bodyPr/>
        <a:lstStyle/>
        <a:p>
          <a:r>
            <a:rPr lang="de-DE" dirty="0" smtClean="0"/>
            <a:t>b. Verknüpfung des Begriffs mit einem anderen, definitorisch schwierigen Begriff (</a:t>
          </a:r>
          <a:r>
            <a:rPr lang="de-DE" i="1" dirty="0" smtClean="0"/>
            <a:t>Wort</a:t>
          </a:r>
          <a:r>
            <a:rPr lang="de-DE" dirty="0" smtClean="0"/>
            <a:t>).</a:t>
          </a:r>
          <a:endParaRPr lang="de-DE" dirty="0"/>
        </a:p>
      </dgm:t>
    </dgm:pt>
    <dgm:pt modelId="{5C14D5F7-F029-4250-8245-B952C7DF1E44}" type="parTrans" cxnId="{F60A1895-A5E0-468A-8337-20E6C5813A24}">
      <dgm:prSet/>
      <dgm:spPr/>
      <dgm:t>
        <a:bodyPr/>
        <a:lstStyle/>
        <a:p>
          <a:endParaRPr lang="de-DE"/>
        </a:p>
      </dgm:t>
    </dgm:pt>
    <dgm:pt modelId="{DDA96E50-AD53-48EA-9C21-9623AB6F70E4}" type="sibTrans" cxnId="{F60A1895-A5E0-468A-8337-20E6C5813A24}">
      <dgm:prSet/>
      <dgm:spPr/>
      <dgm:t>
        <a:bodyPr/>
        <a:lstStyle/>
        <a:p>
          <a:endParaRPr lang="de-DE"/>
        </a:p>
      </dgm:t>
    </dgm:pt>
    <dgm:pt modelId="{0C0B0AAB-03E1-43D2-9E14-66B1C9AD9CB6}" type="pres">
      <dgm:prSet presAssocID="{298E7F3C-459B-476E-93B6-B37D916D1A18}" presName="diagram" presStyleCnt="0">
        <dgm:presLayoutVars>
          <dgm:dir/>
          <dgm:resizeHandles val="exact"/>
        </dgm:presLayoutVars>
      </dgm:prSet>
      <dgm:spPr/>
      <dgm:t>
        <a:bodyPr/>
        <a:lstStyle/>
        <a:p>
          <a:endParaRPr lang="de-DE"/>
        </a:p>
      </dgm:t>
    </dgm:pt>
    <dgm:pt modelId="{03FE6267-A182-4B6F-A819-2A724DACF8A8}" type="pres">
      <dgm:prSet presAssocID="{4DDEAFAD-9E17-4B31-820F-B0A9EE34EA80}" presName="node" presStyleLbl="node1" presStyleIdx="0" presStyleCnt="2" custScaleY="57656" custLinFactNeighborX="-4950" custLinFactNeighborY="3061">
        <dgm:presLayoutVars>
          <dgm:bulletEnabled val="1"/>
        </dgm:presLayoutVars>
      </dgm:prSet>
      <dgm:spPr/>
      <dgm:t>
        <a:bodyPr/>
        <a:lstStyle/>
        <a:p>
          <a:endParaRPr lang="de-DE"/>
        </a:p>
      </dgm:t>
    </dgm:pt>
    <dgm:pt modelId="{4CFB7E3C-DA83-43A8-A183-D8EEB391E908}" type="pres">
      <dgm:prSet presAssocID="{546E217A-3FB5-4836-99C6-5DD8A3FD1AE6}" presName="sibTrans" presStyleCnt="0"/>
      <dgm:spPr/>
    </dgm:pt>
    <dgm:pt modelId="{991F6662-4D58-4EBB-B967-14884597260B}" type="pres">
      <dgm:prSet presAssocID="{5640251A-2EA0-4D33-B03D-988098C35837}" presName="node" presStyleLbl="node1" presStyleIdx="1" presStyleCnt="2" custScaleX="186182" custLinFactNeighborX="-50584" custLinFactNeighborY="49325">
        <dgm:presLayoutVars>
          <dgm:bulletEnabled val="1"/>
        </dgm:presLayoutVars>
      </dgm:prSet>
      <dgm:spPr/>
      <dgm:t>
        <a:bodyPr/>
        <a:lstStyle/>
        <a:p>
          <a:endParaRPr lang="de-DE"/>
        </a:p>
      </dgm:t>
    </dgm:pt>
  </dgm:ptLst>
  <dgm:cxnLst>
    <dgm:cxn modelId="{F60A1895-A5E0-468A-8337-20E6C5813A24}" srcId="{298E7F3C-459B-476E-93B6-B37D916D1A18}" destId="{5640251A-2EA0-4D33-B03D-988098C35837}" srcOrd="1" destOrd="0" parTransId="{5C14D5F7-F029-4250-8245-B952C7DF1E44}" sibTransId="{DDA96E50-AD53-48EA-9C21-9623AB6F70E4}"/>
    <dgm:cxn modelId="{B352C22C-4747-47AB-9A50-B13E87C602E5}" type="presOf" srcId="{4DDEAFAD-9E17-4B31-820F-B0A9EE34EA80}" destId="{03FE6267-A182-4B6F-A819-2A724DACF8A8}" srcOrd="0" destOrd="0" presId="urn:microsoft.com/office/officeart/2005/8/layout/default#12"/>
    <dgm:cxn modelId="{99CC2CF5-4491-4E4B-B384-868A31359D14}" type="presOf" srcId="{5640251A-2EA0-4D33-B03D-988098C35837}" destId="{991F6662-4D58-4EBB-B967-14884597260B}" srcOrd="0" destOrd="0" presId="urn:microsoft.com/office/officeart/2005/8/layout/default#12"/>
    <dgm:cxn modelId="{632ACD7F-EF40-4F3A-A8D2-34E6655FC76D}" srcId="{298E7F3C-459B-476E-93B6-B37D916D1A18}" destId="{4DDEAFAD-9E17-4B31-820F-B0A9EE34EA80}" srcOrd="0" destOrd="0" parTransId="{DC105106-561E-4249-88BB-7BE4BE84FDBA}" sibTransId="{546E217A-3FB5-4836-99C6-5DD8A3FD1AE6}"/>
    <dgm:cxn modelId="{F486037C-9AB8-4783-938C-3838F6F7A033}" type="presOf" srcId="{298E7F3C-459B-476E-93B6-B37D916D1A18}" destId="{0C0B0AAB-03E1-43D2-9E14-66B1C9AD9CB6}" srcOrd="0" destOrd="0" presId="urn:microsoft.com/office/officeart/2005/8/layout/default#12"/>
    <dgm:cxn modelId="{6937A5E3-89E8-4B05-8373-3A51D49CC79E}" type="presParOf" srcId="{0C0B0AAB-03E1-43D2-9E14-66B1C9AD9CB6}" destId="{03FE6267-A182-4B6F-A819-2A724DACF8A8}" srcOrd="0" destOrd="0" presId="urn:microsoft.com/office/officeart/2005/8/layout/default#12"/>
    <dgm:cxn modelId="{9B8D6CDE-4B0E-4599-B546-B0CCCA6BEEBF}" type="presParOf" srcId="{0C0B0AAB-03E1-43D2-9E14-66B1C9AD9CB6}" destId="{4CFB7E3C-DA83-43A8-A183-D8EEB391E908}" srcOrd="1" destOrd="0" presId="urn:microsoft.com/office/officeart/2005/8/layout/default#12"/>
    <dgm:cxn modelId="{9938BD4C-1195-4114-9790-2497BC15164B}" type="presParOf" srcId="{0C0B0AAB-03E1-43D2-9E14-66B1C9AD9CB6}" destId="{991F6662-4D58-4EBB-B967-14884597260B}" srcOrd="2" destOrd="0" presId="urn:microsoft.com/office/officeart/2005/8/layout/default#1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6.xml><?xml version="1.0" encoding="utf-8"?>
<dgm:dataModel xmlns:dgm="http://schemas.openxmlformats.org/drawingml/2006/diagram" xmlns:a="http://schemas.openxmlformats.org/drawingml/2006/main">
  <dgm:ptLst>
    <dgm:pt modelId="{15AA7D77-2FA0-49E4-8131-73B2E3793829}" type="doc">
      <dgm:prSet loTypeId="urn:microsoft.com/office/officeart/2005/8/layout/hierarchy1" loCatId="hierarchy" qsTypeId="urn:microsoft.com/office/officeart/2005/8/quickstyle/3d2" qsCatId="3D" csTypeId="urn:microsoft.com/office/officeart/2005/8/colors/accent1_2" csCatId="accent1" phldr="1"/>
      <dgm:spPr/>
      <dgm:t>
        <a:bodyPr/>
        <a:lstStyle/>
        <a:p>
          <a:endParaRPr lang="de-DE"/>
        </a:p>
      </dgm:t>
    </dgm:pt>
    <dgm:pt modelId="{CB41C27E-A63D-4470-BDE2-469D5AF2F07C}">
      <dgm:prSet phldrT="[Text]"/>
      <dgm:spPr/>
      <dgm:t>
        <a:bodyPr/>
        <a:lstStyle/>
        <a:p>
          <a:r>
            <a:rPr lang="de-DE" b="1" dirty="0" smtClean="0"/>
            <a:t>Monem [~ sprachliches Zeichen, s.u.]</a:t>
          </a:r>
          <a:endParaRPr lang="de-DE" dirty="0"/>
        </a:p>
      </dgm:t>
    </dgm:pt>
    <dgm:pt modelId="{FC18AA04-34D2-4051-921F-040142506C74}" type="parTrans" cxnId="{854DE43C-606B-4682-BB10-88BB3B863807}">
      <dgm:prSet/>
      <dgm:spPr/>
      <dgm:t>
        <a:bodyPr/>
        <a:lstStyle/>
        <a:p>
          <a:endParaRPr lang="de-DE"/>
        </a:p>
      </dgm:t>
    </dgm:pt>
    <dgm:pt modelId="{B531BE9B-4C1A-460A-9706-FA19BF82D9D3}" type="sibTrans" cxnId="{854DE43C-606B-4682-BB10-88BB3B863807}">
      <dgm:prSet/>
      <dgm:spPr/>
      <dgm:t>
        <a:bodyPr/>
        <a:lstStyle/>
        <a:p>
          <a:endParaRPr lang="de-DE"/>
        </a:p>
      </dgm:t>
    </dgm:pt>
    <dgm:pt modelId="{98CE4187-895C-4E20-BA1D-122CD30CE5BB}">
      <dgm:prSet phldrT="[Text]"/>
      <dgm:spPr/>
      <dgm:t>
        <a:bodyPr/>
        <a:lstStyle/>
        <a:p>
          <a:r>
            <a:rPr lang="de-DE" b="1" dirty="0" smtClean="0"/>
            <a:t>Lexem ['frei']</a:t>
          </a:r>
          <a:endParaRPr lang="de-DE" dirty="0"/>
        </a:p>
      </dgm:t>
    </dgm:pt>
    <dgm:pt modelId="{BC7D6760-3815-4E71-9E70-4A9DFC609FD1}" type="parTrans" cxnId="{A94E575D-A97A-4FDE-B73A-9DED9BD16655}">
      <dgm:prSet/>
      <dgm:spPr/>
      <dgm:t>
        <a:bodyPr/>
        <a:lstStyle/>
        <a:p>
          <a:endParaRPr lang="de-DE"/>
        </a:p>
      </dgm:t>
    </dgm:pt>
    <dgm:pt modelId="{C7FD15D2-DF63-44D2-B04C-3C97A6D55D74}" type="sibTrans" cxnId="{A94E575D-A97A-4FDE-B73A-9DED9BD16655}">
      <dgm:prSet/>
      <dgm:spPr/>
      <dgm:t>
        <a:bodyPr/>
        <a:lstStyle/>
        <a:p>
          <a:endParaRPr lang="de-DE"/>
        </a:p>
      </dgm:t>
    </dgm:pt>
    <dgm:pt modelId="{7CF4D279-950D-4E55-BE6E-90D99E179174}">
      <dgm:prSet phldrT="[Text]"/>
      <dgm:spPr/>
      <dgm:t>
        <a:bodyPr/>
        <a:lstStyle/>
        <a:p>
          <a:r>
            <a:rPr lang="de-DE" b="1" dirty="0" smtClean="0"/>
            <a:t>Morphem ['gebunden']</a:t>
          </a:r>
          <a:endParaRPr lang="de-DE" dirty="0"/>
        </a:p>
      </dgm:t>
    </dgm:pt>
    <dgm:pt modelId="{2E478F1B-44C8-4391-A986-3F1EDB054B3E}" type="parTrans" cxnId="{3997DEA2-A6BA-4721-A812-F811E5985667}">
      <dgm:prSet/>
      <dgm:spPr/>
      <dgm:t>
        <a:bodyPr/>
        <a:lstStyle/>
        <a:p>
          <a:endParaRPr lang="de-DE"/>
        </a:p>
      </dgm:t>
    </dgm:pt>
    <dgm:pt modelId="{CCA4F582-906A-4611-B40A-EB22467AB1C3}" type="sibTrans" cxnId="{3997DEA2-A6BA-4721-A812-F811E5985667}">
      <dgm:prSet/>
      <dgm:spPr/>
      <dgm:t>
        <a:bodyPr/>
        <a:lstStyle/>
        <a:p>
          <a:endParaRPr lang="de-DE"/>
        </a:p>
      </dgm:t>
    </dgm:pt>
    <dgm:pt modelId="{18931E82-B144-4C00-AAE6-1D6B2D560432}" type="pres">
      <dgm:prSet presAssocID="{15AA7D77-2FA0-49E4-8131-73B2E3793829}" presName="hierChild1" presStyleCnt="0">
        <dgm:presLayoutVars>
          <dgm:chPref val="1"/>
          <dgm:dir/>
          <dgm:animOne val="branch"/>
          <dgm:animLvl val="lvl"/>
          <dgm:resizeHandles/>
        </dgm:presLayoutVars>
      </dgm:prSet>
      <dgm:spPr/>
      <dgm:t>
        <a:bodyPr/>
        <a:lstStyle/>
        <a:p>
          <a:endParaRPr lang="de-DE"/>
        </a:p>
      </dgm:t>
    </dgm:pt>
    <dgm:pt modelId="{EF251B1F-F121-40EE-8F4B-07DA711B8B5B}" type="pres">
      <dgm:prSet presAssocID="{CB41C27E-A63D-4470-BDE2-469D5AF2F07C}" presName="hierRoot1" presStyleCnt="0"/>
      <dgm:spPr/>
    </dgm:pt>
    <dgm:pt modelId="{1DDC88AC-06CA-453E-8F21-8DE388571525}" type="pres">
      <dgm:prSet presAssocID="{CB41C27E-A63D-4470-BDE2-469D5AF2F07C}" presName="composite" presStyleCnt="0"/>
      <dgm:spPr/>
    </dgm:pt>
    <dgm:pt modelId="{72966A84-16A0-4C7B-9928-ADB099FD56BF}" type="pres">
      <dgm:prSet presAssocID="{CB41C27E-A63D-4470-BDE2-469D5AF2F07C}" presName="background" presStyleLbl="node0" presStyleIdx="0" presStyleCnt="1"/>
      <dgm:spPr/>
    </dgm:pt>
    <dgm:pt modelId="{CE4839FB-2C9A-4DB2-88E5-75EBF38FE9B7}" type="pres">
      <dgm:prSet presAssocID="{CB41C27E-A63D-4470-BDE2-469D5AF2F07C}" presName="text" presStyleLbl="fgAcc0" presStyleIdx="0" presStyleCnt="1" custScaleX="175936">
        <dgm:presLayoutVars>
          <dgm:chPref val="3"/>
        </dgm:presLayoutVars>
      </dgm:prSet>
      <dgm:spPr/>
      <dgm:t>
        <a:bodyPr/>
        <a:lstStyle/>
        <a:p>
          <a:endParaRPr lang="de-DE"/>
        </a:p>
      </dgm:t>
    </dgm:pt>
    <dgm:pt modelId="{DF712E9E-F904-4376-BF52-5186A7D85670}" type="pres">
      <dgm:prSet presAssocID="{CB41C27E-A63D-4470-BDE2-469D5AF2F07C}" presName="hierChild2" presStyleCnt="0"/>
      <dgm:spPr/>
    </dgm:pt>
    <dgm:pt modelId="{C82B2068-FAA8-4ECA-9299-1B0F0760D74A}" type="pres">
      <dgm:prSet presAssocID="{BC7D6760-3815-4E71-9E70-4A9DFC609FD1}" presName="Name10" presStyleLbl="parChTrans1D2" presStyleIdx="0" presStyleCnt="2"/>
      <dgm:spPr/>
      <dgm:t>
        <a:bodyPr/>
        <a:lstStyle/>
        <a:p>
          <a:endParaRPr lang="de-DE"/>
        </a:p>
      </dgm:t>
    </dgm:pt>
    <dgm:pt modelId="{3D1C4B03-3ABC-4617-99FD-26D7B269FE95}" type="pres">
      <dgm:prSet presAssocID="{98CE4187-895C-4E20-BA1D-122CD30CE5BB}" presName="hierRoot2" presStyleCnt="0"/>
      <dgm:spPr/>
    </dgm:pt>
    <dgm:pt modelId="{B329FE5C-C847-44D4-97A5-233931C2744A}" type="pres">
      <dgm:prSet presAssocID="{98CE4187-895C-4E20-BA1D-122CD30CE5BB}" presName="composite2" presStyleCnt="0"/>
      <dgm:spPr/>
    </dgm:pt>
    <dgm:pt modelId="{A18E6202-F99B-4B1E-9A29-56CE4CCBCE77}" type="pres">
      <dgm:prSet presAssocID="{98CE4187-895C-4E20-BA1D-122CD30CE5BB}" presName="background2" presStyleLbl="node2" presStyleIdx="0" presStyleCnt="2"/>
      <dgm:spPr/>
    </dgm:pt>
    <dgm:pt modelId="{FA7F2CD9-CEE4-4E2F-90EC-0FE7A890FB28}" type="pres">
      <dgm:prSet presAssocID="{98CE4187-895C-4E20-BA1D-122CD30CE5BB}" presName="text2" presStyleLbl="fgAcc2" presStyleIdx="0" presStyleCnt="2" custLinFactNeighborX="-23214">
        <dgm:presLayoutVars>
          <dgm:chPref val="3"/>
        </dgm:presLayoutVars>
      </dgm:prSet>
      <dgm:spPr/>
      <dgm:t>
        <a:bodyPr/>
        <a:lstStyle/>
        <a:p>
          <a:endParaRPr lang="de-DE"/>
        </a:p>
      </dgm:t>
    </dgm:pt>
    <dgm:pt modelId="{2A570B67-67FA-46EF-B0BE-2990B2390CB5}" type="pres">
      <dgm:prSet presAssocID="{98CE4187-895C-4E20-BA1D-122CD30CE5BB}" presName="hierChild3" presStyleCnt="0"/>
      <dgm:spPr/>
    </dgm:pt>
    <dgm:pt modelId="{492C9123-8C87-4F9B-B924-8CBC3A119650}" type="pres">
      <dgm:prSet presAssocID="{2E478F1B-44C8-4391-A986-3F1EDB054B3E}" presName="Name10" presStyleLbl="parChTrans1D2" presStyleIdx="1" presStyleCnt="2"/>
      <dgm:spPr/>
      <dgm:t>
        <a:bodyPr/>
        <a:lstStyle/>
        <a:p>
          <a:endParaRPr lang="de-DE"/>
        </a:p>
      </dgm:t>
    </dgm:pt>
    <dgm:pt modelId="{E46BF00E-551C-4EF4-BFF3-7FCE1560A627}" type="pres">
      <dgm:prSet presAssocID="{7CF4D279-950D-4E55-BE6E-90D99E179174}" presName="hierRoot2" presStyleCnt="0"/>
      <dgm:spPr/>
    </dgm:pt>
    <dgm:pt modelId="{2E1168A0-5256-4EEC-AB60-96229679894A}" type="pres">
      <dgm:prSet presAssocID="{7CF4D279-950D-4E55-BE6E-90D99E179174}" presName="composite2" presStyleCnt="0"/>
      <dgm:spPr/>
    </dgm:pt>
    <dgm:pt modelId="{B48F809A-D9A6-4E63-9526-D44BD9486796}" type="pres">
      <dgm:prSet presAssocID="{7CF4D279-950D-4E55-BE6E-90D99E179174}" presName="background2" presStyleLbl="node2" presStyleIdx="1" presStyleCnt="2"/>
      <dgm:spPr/>
    </dgm:pt>
    <dgm:pt modelId="{B14E025F-425D-44F1-BD39-84A4126EFDCA}" type="pres">
      <dgm:prSet presAssocID="{7CF4D279-950D-4E55-BE6E-90D99E179174}" presName="text2" presStyleLbl="fgAcc2" presStyleIdx="1" presStyleCnt="2" custLinFactNeighborX="21964">
        <dgm:presLayoutVars>
          <dgm:chPref val="3"/>
        </dgm:presLayoutVars>
      </dgm:prSet>
      <dgm:spPr/>
      <dgm:t>
        <a:bodyPr/>
        <a:lstStyle/>
        <a:p>
          <a:endParaRPr lang="de-DE"/>
        </a:p>
      </dgm:t>
    </dgm:pt>
    <dgm:pt modelId="{ACABCC2B-3AC6-4135-84C6-0A15E397C478}" type="pres">
      <dgm:prSet presAssocID="{7CF4D279-950D-4E55-BE6E-90D99E179174}" presName="hierChild3" presStyleCnt="0"/>
      <dgm:spPr/>
    </dgm:pt>
  </dgm:ptLst>
  <dgm:cxnLst>
    <dgm:cxn modelId="{91D4EADF-331A-4A34-83AC-599FCB627BCF}" type="presOf" srcId="{2E478F1B-44C8-4391-A986-3F1EDB054B3E}" destId="{492C9123-8C87-4F9B-B924-8CBC3A119650}" srcOrd="0" destOrd="0" presId="urn:microsoft.com/office/officeart/2005/8/layout/hierarchy1"/>
    <dgm:cxn modelId="{3997DEA2-A6BA-4721-A812-F811E5985667}" srcId="{CB41C27E-A63D-4470-BDE2-469D5AF2F07C}" destId="{7CF4D279-950D-4E55-BE6E-90D99E179174}" srcOrd="1" destOrd="0" parTransId="{2E478F1B-44C8-4391-A986-3F1EDB054B3E}" sibTransId="{CCA4F582-906A-4611-B40A-EB22467AB1C3}"/>
    <dgm:cxn modelId="{C7FC37F7-D321-4821-8918-61F3764D67BD}" type="presOf" srcId="{7CF4D279-950D-4E55-BE6E-90D99E179174}" destId="{B14E025F-425D-44F1-BD39-84A4126EFDCA}" srcOrd="0" destOrd="0" presId="urn:microsoft.com/office/officeart/2005/8/layout/hierarchy1"/>
    <dgm:cxn modelId="{71523FA3-50EA-47D8-BD07-429B29A807BC}" type="presOf" srcId="{CB41C27E-A63D-4470-BDE2-469D5AF2F07C}" destId="{CE4839FB-2C9A-4DB2-88E5-75EBF38FE9B7}" srcOrd="0" destOrd="0" presId="urn:microsoft.com/office/officeart/2005/8/layout/hierarchy1"/>
    <dgm:cxn modelId="{AB8C51AF-D9E3-40B6-A62B-3B88222A8CF4}" type="presOf" srcId="{15AA7D77-2FA0-49E4-8131-73B2E3793829}" destId="{18931E82-B144-4C00-AAE6-1D6B2D560432}" srcOrd="0" destOrd="0" presId="urn:microsoft.com/office/officeart/2005/8/layout/hierarchy1"/>
    <dgm:cxn modelId="{5EED7D16-252B-4337-A54C-4A06C74EF72B}" type="presOf" srcId="{98CE4187-895C-4E20-BA1D-122CD30CE5BB}" destId="{FA7F2CD9-CEE4-4E2F-90EC-0FE7A890FB28}" srcOrd="0" destOrd="0" presId="urn:microsoft.com/office/officeart/2005/8/layout/hierarchy1"/>
    <dgm:cxn modelId="{A94E575D-A97A-4FDE-B73A-9DED9BD16655}" srcId="{CB41C27E-A63D-4470-BDE2-469D5AF2F07C}" destId="{98CE4187-895C-4E20-BA1D-122CD30CE5BB}" srcOrd="0" destOrd="0" parTransId="{BC7D6760-3815-4E71-9E70-4A9DFC609FD1}" sibTransId="{C7FD15D2-DF63-44D2-B04C-3C97A6D55D74}"/>
    <dgm:cxn modelId="{854DE43C-606B-4682-BB10-88BB3B863807}" srcId="{15AA7D77-2FA0-49E4-8131-73B2E3793829}" destId="{CB41C27E-A63D-4470-BDE2-469D5AF2F07C}" srcOrd="0" destOrd="0" parTransId="{FC18AA04-34D2-4051-921F-040142506C74}" sibTransId="{B531BE9B-4C1A-460A-9706-FA19BF82D9D3}"/>
    <dgm:cxn modelId="{437E8D96-35B4-4F5F-ACA7-2DFE76177678}" type="presOf" srcId="{BC7D6760-3815-4E71-9E70-4A9DFC609FD1}" destId="{C82B2068-FAA8-4ECA-9299-1B0F0760D74A}" srcOrd="0" destOrd="0" presId="urn:microsoft.com/office/officeart/2005/8/layout/hierarchy1"/>
    <dgm:cxn modelId="{30AF3C7E-7831-4778-9490-5785AD5F8F63}" type="presParOf" srcId="{18931E82-B144-4C00-AAE6-1D6B2D560432}" destId="{EF251B1F-F121-40EE-8F4B-07DA711B8B5B}" srcOrd="0" destOrd="0" presId="urn:microsoft.com/office/officeart/2005/8/layout/hierarchy1"/>
    <dgm:cxn modelId="{A79CE4FE-BF54-4553-A3F5-DEEB5FB2AA1F}" type="presParOf" srcId="{EF251B1F-F121-40EE-8F4B-07DA711B8B5B}" destId="{1DDC88AC-06CA-453E-8F21-8DE388571525}" srcOrd="0" destOrd="0" presId="urn:microsoft.com/office/officeart/2005/8/layout/hierarchy1"/>
    <dgm:cxn modelId="{B1DC7F7C-6AA5-4F1F-96D1-6BF41246848C}" type="presParOf" srcId="{1DDC88AC-06CA-453E-8F21-8DE388571525}" destId="{72966A84-16A0-4C7B-9928-ADB099FD56BF}" srcOrd="0" destOrd="0" presId="urn:microsoft.com/office/officeart/2005/8/layout/hierarchy1"/>
    <dgm:cxn modelId="{1553236A-463C-4AFE-8AAF-ED6EAFFAB5B0}" type="presParOf" srcId="{1DDC88AC-06CA-453E-8F21-8DE388571525}" destId="{CE4839FB-2C9A-4DB2-88E5-75EBF38FE9B7}" srcOrd="1" destOrd="0" presId="urn:microsoft.com/office/officeart/2005/8/layout/hierarchy1"/>
    <dgm:cxn modelId="{5C4686A4-58BB-404A-978F-F527D0950557}" type="presParOf" srcId="{EF251B1F-F121-40EE-8F4B-07DA711B8B5B}" destId="{DF712E9E-F904-4376-BF52-5186A7D85670}" srcOrd="1" destOrd="0" presId="urn:microsoft.com/office/officeart/2005/8/layout/hierarchy1"/>
    <dgm:cxn modelId="{CE591FFF-3FE3-4736-93E3-6C2FD6A0C96B}" type="presParOf" srcId="{DF712E9E-F904-4376-BF52-5186A7D85670}" destId="{C82B2068-FAA8-4ECA-9299-1B0F0760D74A}" srcOrd="0" destOrd="0" presId="urn:microsoft.com/office/officeart/2005/8/layout/hierarchy1"/>
    <dgm:cxn modelId="{D5E69DB2-3541-48FC-B385-5F592E895128}" type="presParOf" srcId="{DF712E9E-F904-4376-BF52-5186A7D85670}" destId="{3D1C4B03-3ABC-4617-99FD-26D7B269FE95}" srcOrd="1" destOrd="0" presId="urn:microsoft.com/office/officeart/2005/8/layout/hierarchy1"/>
    <dgm:cxn modelId="{C4253A75-A4F7-45CA-8DF7-100ABC6C28A0}" type="presParOf" srcId="{3D1C4B03-3ABC-4617-99FD-26D7B269FE95}" destId="{B329FE5C-C847-44D4-97A5-233931C2744A}" srcOrd="0" destOrd="0" presId="urn:microsoft.com/office/officeart/2005/8/layout/hierarchy1"/>
    <dgm:cxn modelId="{CEEE722D-7C77-48C4-98A8-605908C70653}" type="presParOf" srcId="{B329FE5C-C847-44D4-97A5-233931C2744A}" destId="{A18E6202-F99B-4B1E-9A29-56CE4CCBCE77}" srcOrd="0" destOrd="0" presId="urn:microsoft.com/office/officeart/2005/8/layout/hierarchy1"/>
    <dgm:cxn modelId="{62E01760-3EDE-4309-AA26-207003A4F05A}" type="presParOf" srcId="{B329FE5C-C847-44D4-97A5-233931C2744A}" destId="{FA7F2CD9-CEE4-4E2F-90EC-0FE7A890FB28}" srcOrd="1" destOrd="0" presId="urn:microsoft.com/office/officeart/2005/8/layout/hierarchy1"/>
    <dgm:cxn modelId="{E8C6DCD0-1157-4257-ADEF-69BE9C2AA14B}" type="presParOf" srcId="{3D1C4B03-3ABC-4617-99FD-26D7B269FE95}" destId="{2A570B67-67FA-46EF-B0BE-2990B2390CB5}" srcOrd="1" destOrd="0" presId="urn:microsoft.com/office/officeart/2005/8/layout/hierarchy1"/>
    <dgm:cxn modelId="{ED2D9AE0-D9DB-4662-9388-9C9A92BDB26A}" type="presParOf" srcId="{DF712E9E-F904-4376-BF52-5186A7D85670}" destId="{492C9123-8C87-4F9B-B924-8CBC3A119650}" srcOrd="2" destOrd="0" presId="urn:microsoft.com/office/officeart/2005/8/layout/hierarchy1"/>
    <dgm:cxn modelId="{F5A1E9BB-1165-4B23-BEA0-797F651D656E}" type="presParOf" srcId="{DF712E9E-F904-4376-BF52-5186A7D85670}" destId="{E46BF00E-551C-4EF4-BFF3-7FCE1560A627}" srcOrd="3" destOrd="0" presId="urn:microsoft.com/office/officeart/2005/8/layout/hierarchy1"/>
    <dgm:cxn modelId="{73BFF45C-A4A7-4970-9F1A-6E9176D382AB}" type="presParOf" srcId="{E46BF00E-551C-4EF4-BFF3-7FCE1560A627}" destId="{2E1168A0-5256-4EEC-AB60-96229679894A}" srcOrd="0" destOrd="0" presId="urn:microsoft.com/office/officeart/2005/8/layout/hierarchy1"/>
    <dgm:cxn modelId="{A358D3B8-5226-4090-AA53-44D48E19E0F3}" type="presParOf" srcId="{2E1168A0-5256-4EEC-AB60-96229679894A}" destId="{B48F809A-D9A6-4E63-9526-D44BD9486796}" srcOrd="0" destOrd="0" presId="urn:microsoft.com/office/officeart/2005/8/layout/hierarchy1"/>
    <dgm:cxn modelId="{D896CA44-3BC8-4C1F-BE7E-FEB6D25DC169}" type="presParOf" srcId="{2E1168A0-5256-4EEC-AB60-96229679894A}" destId="{B14E025F-425D-44F1-BD39-84A4126EFDCA}" srcOrd="1" destOrd="0" presId="urn:microsoft.com/office/officeart/2005/8/layout/hierarchy1"/>
    <dgm:cxn modelId="{604395DA-648B-4D67-9D5A-1C88059BCCB0}" type="presParOf" srcId="{E46BF00E-551C-4EF4-BFF3-7FCE1560A627}" destId="{ACABCC2B-3AC6-4135-84C6-0A15E397C478}" srcOrd="1" destOrd="0" presId="urn:microsoft.com/office/officeart/2005/8/layout/hierarchy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7.xml><?xml version="1.0" encoding="utf-8"?>
<dgm:dataModel xmlns:dgm="http://schemas.openxmlformats.org/drawingml/2006/diagram" xmlns:a="http://schemas.openxmlformats.org/drawingml/2006/main">
  <dgm:ptLst>
    <dgm:pt modelId="{711DD54E-533C-4905-BDE9-223078C1D799}" type="doc">
      <dgm:prSet loTypeId="urn:microsoft.com/office/officeart/2005/8/layout/default#13" loCatId="list" qsTypeId="urn:microsoft.com/office/officeart/2005/8/quickstyle/3d2" qsCatId="3D" csTypeId="urn:microsoft.com/office/officeart/2005/8/colors/accent1_2" csCatId="accent1" phldr="1"/>
      <dgm:spPr/>
      <dgm:t>
        <a:bodyPr/>
        <a:lstStyle/>
        <a:p>
          <a:endParaRPr lang="de-DE"/>
        </a:p>
      </dgm:t>
    </dgm:pt>
    <dgm:pt modelId="{738B3D7A-6881-42AD-ACBB-20D41443779E}">
      <dgm:prSet phldrT="[Text]"/>
      <dgm:spPr/>
      <dgm:t>
        <a:bodyPr/>
        <a:lstStyle/>
        <a:p>
          <a:r>
            <a:rPr lang="de-DE" b="1" dirty="0" smtClean="0"/>
            <a:t>These:</a:t>
          </a:r>
          <a:r>
            <a:rPr lang="de-DE" dirty="0" smtClean="0"/>
            <a:t> Die 'Ausgestaltung' einer sprachlichen 'Einheit' (Lexem, Phrase usw.) kann nur durch funktional homogene Mittel erfolgen:</a:t>
          </a:r>
          <a:endParaRPr lang="de-DE" dirty="0"/>
        </a:p>
      </dgm:t>
    </dgm:pt>
    <dgm:pt modelId="{EAEA8E36-88A6-43D0-8E8A-AE7E64170A31}" type="parTrans" cxnId="{E8A4C32F-34B7-45CA-B348-E78F826CD395}">
      <dgm:prSet/>
      <dgm:spPr/>
      <dgm:t>
        <a:bodyPr/>
        <a:lstStyle/>
        <a:p>
          <a:endParaRPr lang="de-DE"/>
        </a:p>
      </dgm:t>
    </dgm:pt>
    <dgm:pt modelId="{BC05DAAC-D7A1-47FC-A95A-97F225AA7291}" type="sibTrans" cxnId="{E8A4C32F-34B7-45CA-B348-E78F826CD395}">
      <dgm:prSet/>
      <dgm:spPr/>
      <dgm:t>
        <a:bodyPr/>
        <a:lstStyle/>
        <a:p>
          <a:endParaRPr lang="de-DE"/>
        </a:p>
      </dgm:t>
    </dgm:pt>
    <dgm:pt modelId="{23E4925A-31A4-45CC-A43A-C29C7417A4A1}" type="pres">
      <dgm:prSet presAssocID="{711DD54E-533C-4905-BDE9-223078C1D799}" presName="diagram" presStyleCnt="0">
        <dgm:presLayoutVars>
          <dgm:dir/>
          <dgm:resizeHandles val="exact"/>
        </dgm:presLayoutVars>
      </dgm:prSet>
      <dgm:spPr/>
      <dgm:t>
        <a:bodyPr/>
        <a:lstStyle/>
        <a:p>
          <a:endParaRPr lang="de-DE"/>
        </a:p>
      </dgm:t>
    </dgm:pt>
    <dgm:pt modelId="{C01C7B59-1F64-43E3-8881-AD9F7A75491B}" type="pres">
      <dgm:prSet presAssocID="{738B3D7A-6881-42AD-ACBB-20D41443779E}" presName="node" presStyleLbl="node1" presStyleIdx="0" presStyleCnt="1" custScaleX="318743" custScaleY="122332">
        <dgm:presLayoutVars>
          <dgm:bulletEnabled val="1"/>
        </dgm:presLayoutVars>
      </dgm:prSet>
      <dgm:spPr/>
      <dgm:t>
        <a:bodyPr/>
        <a:lstStyle/>
        <a:p>
          <a:endParaRPr lang="de-DE"/>
        </a:p>
      </dgm:t>
    </dgm:pt>
  </dgm:ptLst>
  <dgm:cxnLst>
    <dgm:cxn modelId="{D9BC1613-328D-4096-9738-F02200B71CC9}" type="presOf" srcId="{711DD54E-533C-4905-BDE9-223078C1D799}" destId="{23E4925A-31A4-45CC-A43A-C29C7417A4A1}" srcOrd="0" destOrd="0" presId="urn:microsoft.com/office/officeart/2005/8/layout/default#13"/>
    <dgm:cxn modelId="{E8A4C32F-34B7-45CA-B348-E78F826CD395}" srcId="{711DD54E-533C-4905-BDE9-223078C1D799}" destId="{738B3D7A-6881-42AD-ACBB-20D41443779E}" srcOrd="0" destOrd="0" parTransId="{EAEA8E36-88A6-43D0-8E8A-AE7E64170A31}" sibTransId="{BC05DAAC-D7A1-47FC-A95A-97F225AA7291}"/>
    <dgm:cxn modelId="{10D573FB-F015-48CC-8AF6-EDDD670E16B2}" type="presOf" srcId="{738B3D7A-6881-42AD-ACBB-20D41443779E}" destId="{C01C7B59-1F64-43E3-8881-AD9F7A75491B}" srcOrd="0" destOrd="0" presId="urn:microsoft.com/office/officeart/2005/8/layout/default#13"/>
    <dgm:cxn modelId="{3D960508-969E-40F6-825F-A5FFDBBD2EB8}" type="presParOf" srcId="{23E4925A-31A4-45CC-A43A-C29C7417A4A1}" destId="{C01C7B59-1F64-43E3-8881-AD9F7A75491B}" srcOrd="0" destOrd="0" presId="urn:microsoft.com/office/officeart/2005/8/layout/default#1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8.xml><?xml version="1.0" encoding="utf-8"?>
<dgm:dataModel xmlns:dgm="http://schemas.openxmlformats.org/drawingml/2006/diagram" xmlns:a="http://schemas.openxmlformats.org/drawingml/2006/main">
  <dgm:ptLst>
    <dgm:pt modelId="{B1BD960B-81C1-4BA6-AA01-54FC6211648B}" type="doc">
      <dgm:prSet loTypeId="urn:microsoft.com/office/officeart/2005/8/layout/process5" loCatId="process" qsTypeId="urn:microsoft.com/office/officeart/2005/8/quickstyle/3d2" qsCatId="3D" csTypeId="urn:microsoft.com/office/officeart/2005/8/colors/accent1_2" csCatId="accent1" phldr="1"/>
      <dgm:spPr/>
      <dgm:t>
        <a:bodyPr/>
        <a:lstStyle/>
        <a:p>
          <a:endParaRPr lang="de-DE"/>
        </a:p>
      </dgm:t>
    </dgm:pt>
    <dgm:pt modelId="{27778942-BFEA-4403-BDA2-3278A8905B90}">
      <dgm:prSet phldrT="[Text]"/>
      <dgm:spPr/>
      <dgm:t>
        <a:bodyPr/>
        <a:lstStyle/>
        <a:p>
          <a:r>
            <a:rPr lang="de-DE" b="1" dirty="0" smtClean="0"/>
            <a:t>[X mit E</a:t>
          </a:r>
          <a:r>
            <a:rPr lang="de-DE" b="1" baseline="-25000" dirty="0" smtClean="0"/>
            <a:t>x</a:t>
          </a:r>
          <a:r>
            <a:rPr lang="de-DE" b="1" dirty="0" smtClean="0"/>
            <a:t>] </a:t>
          </a:r>
          <a:endParaRPr lang="de-DE" dirty="0"/>
        </a:p>
      </dgm:t>
    </dgm:pt>
    <dgm:pt modelId="{B3ECB677-8147-4535-8AB9-6E5978EA5C45}" type="parTrans" cxnId="{EABF8D68-F472-455A-915E-3F2B6B388F91}">
      <dgm:prSet/>
      <dgm:spPr/>
      <dgm:t>
        <a:bodyPr/>
        <a:lstStyle/>
        <a:p>
          <a:endParaRPr lang="de-DE"/>
        </a:p>
      </dgm:t>
    </dgm:pt>
    <dgm:pt modelId="{1D1D3406-C3FE-4EB5-85DD-BA7731EACA51}" type="sibTrans" cxnId="{EABF8D68-F472-455A-915E-3F2B6B388F91}">
      <dgm:prSet/>
      <dgm:spPr/>
      <dgm:t>
        <a:bodyPr/>
        <a:lstStyle/>
        <a:p>
          <a:endParaRPr lang="de-DE"/>
        </a:p>
      </dgm:t>
    </dgm:pt>
    <dgm:pt modelId="{1C33649F-7FB4-4C76-AFF9-C167877AD943}">
      <dgm:prSet phldrT="[Text]"/>
      <dgm:spPr/>
      <dgm:t>
        <a:bodyPr/>
        <a:lstStyle/>
        <a:p>
          <a:r>
            <a:rPr lang="de-DE" b="1" dirty="0" smtClean="0"/>
            <a:t>[X mit E</a:t>
          </a:r>
          <a:r>
            <a:rPr lang="de-DE" b="1" baseline="-25000" dirty="0" smtClean="0"/>
            <a:t>x</a:t>
          </a:r>
          <a:r>
            <a:rPr lang="de-DE" b="1" dirty="0" smtClean="0"/>
            <a:t>]:[M mit E</a:t>
          </a:r>
          <a:r>
            <a:rPr lang="de-DE" b="1" baseline="-25000" dirty="0" smtClean="0"/>
            <a:t>x</a:t>
          </a:r>
          <a:r>
            <a:rPr lang="de-DE" b="1" dirty="0" smtClean="0"/>
            <a:t>]</a:t>
          </a:r>
          <a:endParaRPr lang="de-DE" dirty="0"/>
        </a:p>
      </dgm:t>
    </dgm:pt>
    <dgm:pt modelId="{AFCF08C8-EB75-4285-A717-2762DD700D6E}" type="parTrans" cxnId="{9B85969F-113C-42D8-8E78-65390AAE1C92}">
      <dgm:prSet/>
      <dgm:spPr/>
      <dgm:t>
        <a:bodyPr/>
        <a:lstStyle/>
        <a:p>
          <a:endParaRPr lang="de-DE"/>
        </a:p>
      </dgm:t>
    </dgm:pt>
    <dgm:pt modelId="{83F2411D-8EBD-467C-A0A1-AF3FDE4C42F4}" type="sibTrans" cxnId="{9B85969F-113C-42D8-8E78-65390AAE1C92}">
      <dgm:prSet/>
      <dgm:spPr/>
      <dgm:t>
        <a:bodyPr/>
        <a:lstStyle/>
        <a:p>
          <a:endParaRPr lang="de-DE"/>
        </a:p>
      </dgm:t>
    </dgm:pt>
    <dgm:pt modelId="{0DFDAA49-839B-4CDF-89F4-ECFDC0220715}" type="pres">
      <dgm:prSet presAssocID="{B1BD960B-81C1-4BA6-AA01-54FC6211648B}" presName="diagram" presStyleCnt="0">
        <dgm:presLayoutVars>
          <dgm:dir/>
          <dgm:resizeHandles val="exact"/>
        </dgm:presLayoutVars>
      </dgm:prSet>
      <dgm:spPr/>
      <dgm:t>
        <a:bodyPr/>
        <a:lstStyle/>
        <a:p>
          <a:endParaRPr lang="de-DE"/>
        </a:p>
      </dgm:t>
    </dgm:pt>
    <dgm:pt modelId="{9F5C4E41-896F-4689-A402-85321C5E8AFA}" type="pres">
      <dgm:prSet presAssocID="{27778942-BFEA-4403-BDA2-3278A8905B90}" presName="node" presStyleLbl="node1" presStyleIdx="0" presStyleCnt="2" custScaleX="82435" custScaleY="62595" custLinFactNeighborX="-35003">
        <dgm:presLayoutVars>
          <dgm:bulletEnabled val="1"/>
        </dgm:presLayoutVars>
      </dgm:prSet>
      <dgm:spPr/>
      <dgm:t>
        <a:bodyPr/>
        <a:lstStyle/>
        <a:p>
          <a:endParaRPr lang="de-DE"/>
        </a:p>
      </dgm:t>
    </dgm:pt>
    <dgm:pt modelId="{E0246EE0-11A0-40FF-A816-DD3C5ABFE24C}" type="pres">
      <dgm:prSet presAssocID="{1D1D3406-C3FE-4EB5-85DD-BA7731EACA51}" presName="sibTrans" presStyleLbl="sibTrans2D1" presStyleIdx="0" presStyleCnt="1" custLinFactNeighborX="790"/>
      <dgm:spPr/>
      <dgm:t>
        <a:bodyPr/>
        <a:lstStyle/>
        <a:p>
          <a:endParaRPr lang="de-DE"/>
        </a:p>
      </dgm:t>
    </dgm:pt>
    <dgm:pt modelId="{33FB474A-60C7-43CD-8446-E3831F86263A}" type="pres">
      <dgm:prSet presAssocID="{1D1D3406-C3FE-4EB5-85DD-BA7731EACA51}" presName="connectorText" presStyleLbl="sibTrans2D1" presStyleIdx="0" presStyleCnt="1"/>
      <dgm:spPr/>
      <dgm:t>
        <a:bodyPr/>
        <a:lstStyle/>
        <a:p>
          <a:endParaRPr lang="de-DE"/>
        </a:p>
      </dgm:t>
    </dgm:pt>
    <dgm:pt modelId="{E6DA4C11-BB6E-4797-8775-A4342931A661}" type="pres">
      <dgm:prSet presAssocID="{1C33649F-7FB4-4C76-AFF9-C167877AD943}" presName="node" presStyleLbl="node1" presStyleIdx="1" presStyleCnt="2" custScaleX="180343" custScaleY="70941">
        <dgm:presLayoutVars>
          <dgm:bulletEnabled val="1"/>
        </dgm:presLayoutVars>
      </dgm:prSet>
      <dgm:spPr/>
      <dgm:t>
        <a:bodyPr/>
        <a:lstStyle/>
        <a:p>
          <a:endParaRPr lang="de-DE"/>
        </a:p>
      </dgm:t>
    </dgm:pt>
  </dgm:ptLst>
  <dgm:cxnLst>
    <dgm:cxn modelId="{CF3FA47D-3622-493B-B6F1-E6D39795313F}" type="presOf" srcId="{1C33649F-7FB4-4C76-AFF9-C167877AD943}" destId="{E6DA4C11-BB6E-4797-8775-A4342931A661}" srcOrd="0" destOrd="0" presId="urn:microsoft.com/office/officeart/2005/8/layout/process5"/>
    <dgm:cxn modelId="{4866AA28-F44D-4B43-A15F-A4377866E8EB}" type="presOf" srcId="{1D1D3406-C3FE-4EB5-85DD-BA7731EACA51}" destId="{33FB474A-60C7-43CD-8446-E3831F86263A}" srcOrd="1" destOrd="0" presId="urn:microsoft.com/office/officeart/2005/8/layout/process5"/>
    <dgm:cxn modelId="{E629B90E-9B12-4291-9531-B9053DD4A478}" type="presOf" srcId="{27778942-BFEA-4403-BDA2-3278A8905B90}" destId="{9F5C4E41-896F-4689-A402-85321C5E8AFA}" srcOrd="0" destOrd="0" presId="urn:microsoft.com/office/officeart/2005/8/layout/process5"/>
    <dgm:cxn modelId="{EABF8D68-F472-455A-915E-3F2B6B388F91}" srcId="{B1BD960B-81C1-4BA6-AA01-54FC6211648B}" destId="{27778942-BFEA-4403-BDA2-3278A8905B90}" srcOrd="0" destOrd="0" parTransId="{B3ECB677-8147-4535-8AB9-6E5978EA5C45}" sibTransId="{1D1D3406-C3FE-4EB5-85DD-BA7731EACA51}"/>
    <dgm:cxn modelId="{9B85969F-113C-42D8-8E78-65390AAE1C92}" srcId="{B1BD960B-81C1-4BA6-AA01-54FC6211648B}" destId="{1C33649F-7FB4-4C76-AFF9-C167877AD943}" srcOrd="1" destOrd="0" parTransId="{AFCF08C8-EB75-4285-A717-2762DD700D6E}" sibTransId="{83F2411D-8EBD-467C-A0A1-AF3FDE4C42F4}"/>
    <dgm:cxn modelId="{DAEDF79F-D191-4BAC-95A0-2DE8CE0BBF4C}" type="presOf" srcId="{B1BD960B-81C1-4BA6-AA01-54FC6211648B}" destId="{0DFDAA49-839B-4CDF-89F4-ECFDC0220715}" srcOrd="0" destOrd="0" presId="urn:microsoft.com/office/officeart/2005/8/layout/process5"/>
    <dgm:cxn modelId="{D958C149-9E2E-4CC9-A4AD-C7BA96DB3F29}" type="presOf" srcId="{1D1D3406-C3FE-4EB5-85DD-BA7731EACA51}" destId="{E0246EE0-11A0-40FF-A816-DD3C5ABFE24C}" srcOrd="0" destOrd="0" presId="urn:microsoft.com/office/officeart/2005/8/layout/process5"/>
    <dgm:cxn modelId="{BEBA4AB7-117F-4772-8A6A-FE0A3D502AC0}" type="presParOf" srcId="{0DFDAA49-839B-4CDF-89F4-ECFDC0220715}" destId="{9F5C4E41-896F-4689-A402-85321C5E8AFA}" srcOrd="0" destOrd="0" presId="urn:microsoft.com/office/officeart/2005/8/layout/process5"/>
    <dgm:cxn modelId="{7F05C282-9B78-4B3D-A0D0-6D1873E6B8F3}" type="presParOf" srcId="{0DFDAA49-839B-4CDF-89F4-ECFDC0220715}" destId="{E0246EE0-11A0-40FF-A816-DD3C5ABFE24C}" srcOrd="1" destOrd="0" presId="urn:microsoft.com/office/officeart/2005/8/layout/process5"/>
    <dgm:cxn modelId="{985887C4-F8AE-4A00-A0B0-DA7579AA6C79}" type="presParOf" srcId="{E0246EE0-11A0-40FF-A816-DD3C5ABFE24C}" destId="{33FB474A-60C7-43CD-8446-E3831F86263A}" srcOrd="0" destOrd="0" presId="urn:microsoft.com/office/officeart/2005/8/layout/process5"/>
    <dgm:cxn modelId="{D518A2BE-445C-4E2D-921A-FA3705348E54}" type="presParOf" srcId="{0DFDAA49-839B-4CDF-89F4-ECFDC0220715}" destId="{E6DA4C11-BB6E-4797-8775-A4342931A661}" srcOrd="2" destOrd="0" presId="urn:microsoft.com/office/officeart/2005/8/layout/process5"/>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59.xml><?xml version="1.0" encoding="utf-8"?>
<dgm:dataModel xmlns:dgm="http://schemas.openxmlformats.org/drawingml/2006/diagram" xmlns:a="http://schemas.openxmlformats.org/drawingml/2006/main">
  <dgm:ptLst>
    <dgm:pt modelId="{191F1D91-7A9D-48C0-B3AC-2FB055F2D8D4}" type="doc">
      <dgm:prSet loTypeId="urn:microsoft.com/office/officeart/2005/8/layout/default#14" loCatId="list" qsTypeId="urn:microsoft.com/office/officeart/2005/8/quickstyle/3d2" qsCatId="3D" csTypeId="urn:microsoft.com/office/officeart/2005/8/colors/accent1_2" csCatId="accent1" phldr="1"/>
      <dgm:spPr/>
      <dgm:t>
        <a:bodyPr/>
        <a:lstStyle/>
        <a:p>
          <a:endParaRPr lang="de-DE"/>
        </a:p>
      </dgm:t>
    </dgm:pt>
    <dgm:pt modelId="{E8FF8944-FFB4-4E5A-B310-6C63208E1C05}">
      <dgm:prSet phldrT="[Text]"/>
      <dgm:spPr/>
      <dgm:t>
        <a:bodyPr/>
        <a:lstStyle/>
        <a:p>
          <a:r>
            <a:rPr lang="de-DE" b="1" dirty="0" smtClean="0"/>
            <a:t>Lies: Wird ein Element X mit X-typischen Eigenschaften 'erweitert', kann dies nur durch Elemente (M) geschehen, die ebenfalls X-typische Eigenschaften aufweisen.</a:t>
          </a:r>
          <a:endParaRPr lang="de-DE" dirty="0"/>
        </a:p>
      </dgm:t>
    </dgm:pt>
    <dgm:pt modelId="{F6E00026-08D3-43DC-8FDC-1F769EE603C4}" type="parTrans" cxnId="{12539283-3CA4-4F3C-A87C-C3A8AD1CF990}">
      <dgm:prSet/>
      <dgm:spPr/>
      <dgm:t>
        <a:bodyPr/>
        <a:lstStyle/>
        <a:p>
          <a:endParaRPr lang="de-DE"/>
        </a:p>
      </dgm:t>
    </dgm:pt>
    <dgm:pt modelId="{E8FA59E7-E74E-457F-9ACC-1DADA61ECD97}" type="sibTrans" cxnId="{12539283-3CA4-4F3C-A87C-C3A8AD1CF990}">
      <dgm:prSet/>
      <dgm:spPr/>
      <dgm:t>
        <a:bodyPr/>
        <a:lstStyle/>
        <a:p>
          <a:endParaRPr lang="de-DE"/>
        </a:p>
      </dgm:t>
    </dgm:pt>
    <dgm:pt modelId="{62744773-FC49-4A75-B65D-96C9DABB6258}">
      <dgm:prSet phldrT="[Text]"/>
      <dgm:spPr/>
      <dgm:t>
        <a:bodyPr/>
        <a:lstStyle/>
        <a:p>
          <a:r>
            <a:rPr lang="de-DE" b="1" dirty="0" smtClean="0">
              <a:sym typeface="Symbol"/>
            </a:rPr>
            <a:t></a:t>
          </a:r>
          <a:r>
            <a:rPr lang="de-DE" b="1" dirty="0" smtClean="0"/>
            <a:t> Wenn X ein 'sprachliches Zeichen' ist, dann müssen Morpheme ebenfalls sprachliche Zeichen sein.</a:t>
          </a:r>
          <a:endParaRPr lang="de-DE" dirty="0"/>
        </a:p>
      </dgm:t>
    </dgm:pt>
    <dgm:pt modelId="{3BC91E9D-3ECC-4824-ADF5-A7705B092F9D}" type="parTrans" cxnId="{C0F6B036-1795-4FDF-83C4-41F9ED9A5597}">
      <dgm:prSet/>
      <dgm:spPr/>
      <dgm:t>
        <a:bodyPr/>
        <a:lstStyle/>
        <a:p>
          <a:endParaRPr lang="de-DE"/>
        </a:p>
      </dgm:t>
    </dgm:pt>
    <dgm:pt modelId="{D685B9F7-0A25-405A-B20C-B027D5C894C0}" type="sibTrans" cxnId="{C0F6B036-1795-4FDF-83C4-41F9ED9A5597}">
      <dgm:prSet/>
      <dgm:spPr/>
      <dgm:t>
        <a:bodyPr/>
        <a:lstStyle/>
        <a:p>
          <a:endParaRPr lang="de-DE"/>
        </a:p>
      </dgm:t>
    </dgm:pt>
    <dgm:pt modelId="{7B033847-4EAC-4C3E-95AC-FFC9A3265F6F}" type="pres">
      <dgm:prSet presAssocID="{191F1D91-7A9D-48C0-B3AC-2FB055F2D8D4}" presName="diagram" presStyleCnt="0">
        <dgm:presLayoutVars>
          <dgm:dir/>
          <dgm:resizeHandles val="exact"/>
        </dgm:presLayoutVars>
      </dgm:prSet>
      <dgm:spPr/>
      <dgm:t>
        <a:bodyPr/>
        <a:lstStyle/>
        <a:p>
          <a:endParaRPr lang="de-DE"/>
        </a:p>
      </dgm:t>
    </dgm:pt>
    <dgm:pt modelId="{7358BF0B-61E3-42ED-AFCC-E5FF2123B111}" type="pres">
      <dgm:prSet presAssocID="{E8FF8944-FFB4-4E5A-B310-6C63208E1C05}" presName="node" presStyleLbl="node1" presStyleIdx="0" presStyleCnt="2" custScaleX="106889" custScaleY="39292" custLinFactNeighborX="-112" custLinFactNeighborY="2778">
        <dgm:presLayoutVars>
          <dgm:bulletEnabled val="1"/>
        </dgm:presLayoutVars>
      </dgm:prSet>
      <dgm:spPr/>
      <dgm:t>
        <a:bodyPr/>
        <a:lstStyle/>
        <a:p>
          <a:endParaRPr lang="de-DE"/>
        </a:p>
      </dgm:t>
    </dgm:pt>
    <dgm:pt modelId="{E775A25E-DC5A-4768-BA60-FDB634556FA0}" type="pres">
      <dgm:prSet presAssocID="{E8FA59E7-E74E-457F-9ACC-1DADA61ECD97}" presName="sibTrans" presStyleCnt="0"/>
      <dgm:spPr/>
    </dgm:pt>
    <dgm:pt modelId="{C353E20F-B59E-4979-B843-596363C7CD2D}" type="pres">
      <dgm:prSet presAssocID="{62744773-FC49-4A75-B65D-96C9DABB6258}" presName="node" presStyleLbl="node1" presStyleIdx="1" presStyleCnt="2" custScaleY="40338">
        <dgm:presLayoutVars>
          <dgm:bulletEnabled val="1"/>
        </dgm:presLayoutVars>
      </dgm:prSet>
      <dgm:spPr/>
      <dgm:t>
        <a:bodyPr/>
        <a:lstStyle/>
        <a:p>
          <a:endParaRPr lang="de-DE"/>
        </a:p>
      </dgm:t>
    </dgm:pt>
  </dgm:ptLst>
  <dgm:cxnLst>
    <dgm:cxn modelId="{46BDC446-EFF0-4A94-B83B-B7CFF54AEB86}" type="presOf" srcId="{191F1D91-7A9D-48C0-B3AC-2FB055F2D8D4}" destId="{7B033847-4EAC-4C3E-95AC-FFC9A3265F6F}" srcOrd="0" destOrd="0" presId="urn:microsoft.com/office/officeart/2005/8/layout/default#14"/>
    <dgm:cxn modelId="{8E59E0E9-AF45-4708-99B2-501AF6D6DA4A}" type="presOf" srcId="{62744773-FC49-4A75-B65D-96C9DABB6258}" destId="{C353E20F-B59E-4979-B843-596363C7CD2D}" srcOrd="0" destOrd="0" presId="urn:microsoft.com/office/officeart/2005/8/layout/default#14"/>
    <dgm:cxn modelId="{C0F6B036-1795-4FDF-83C4-41F9ED9A5597}" srcId="{191F1D91-7A9D-48C0-B3AC-2FB055F2D8D4}" destId="{62744773-FC49-4A75-B65D-96C9DABB6258}" srcOrd="1" destOrd="0" parTransId="{3BC91E9D-3ECC-4824-ADF5-A7705B092F9D}" sibTransId="{D685B9F7-0A25-405A-B20C-B027D5C894C0}"/>
    <dgm:cxn modelId="{12539283-3CA4-4F3C-A87C-C3A8AD1CF990}" srcId="{191F1D91-7A9D-48C0-B3AC-2FB055F2D8D4}" destId="{E8FF8944-FFB4-4E5A-B310-6C63208E1C05}" srcOrd="0" destOrd="0" parTransId="{F6E00026-08D3-43DC-8FDC-1F769EE603C4}" sibTransId="{E8FA59E7-E74E-457F-9ACC-1DADA61ECD97}"/>
    <dgm:cxn modelId="{29AC63D2-86A4-4F44-BC1A-98B074E8D3C8}" type="presOf" srcId="{E8FF8944-FFB4-4E5A-B310-6C63208E1C05}" destId="{7358BF0B-61E3-42ED-AFCC-E5FF2123B111}" srcOrd="0" destOrd="0" presId="urn:microsoft.com/office/officeart/2005/8/layout/default#14"/>
    <dgm:cxn modelId="{BAE17E81-F5CE-4469-AB6C-674B139C2780}" type="presParOf" srcId="{7B033847-4EAC-4C3E-95AC-FFC9A3265F6F}" destId="{7358BF0B-61E3-42ED-AFCC-E5FF2123B111}" srcOrd="0" destOrd="0" presId="urn:microsoft.com/office/officeart/2005/8/layout/default#14"/>
    <dgm:cxn modelId="{FB2463BD-1393-416A-8FED-05695CB19E7E}" type="presParOf" srcId="{7B033847-4EAC-4C3E-95AC-FFC9A3265F6F}" destId="{E775A25E-DC5A-4768-BA60-FDB634556FA0}" srcOrd="1" destOrd="0" presId="urn:microsoft.com/office/officeart/2005/8/layout/default#14"/>
    <dgm:cxn modelId="{96DFBB8B-799C-4E68-A2F9-2513C98097FC}" type="presParOf" srcId="{7B033847-4EAC-4C3E-95AC-FFC9A3265F6F}" destId="{C353E20F-B59E-4979-B843-596363C7CD2D}" srcOrd="2" destOrd="0" presId="urn:microsoft.com/office/officeart/2005/8/layout/default#1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9B7E1C70-A629-4663-8DCD-610E865D5D4E}" type="doc">
      <dgm:prSet loTypeId="urn:microsoft.com/office/officeart/2005/8/layout/vList5" loCatId="list" qsTypeId="urn:microsoft.com/office/officeart/2005/8/quickstyle/3d2" qsCatId="3D" csTypeId="urn:microsoft.com/office/officeart/2005/8/colors/accent1_2" csCatId="accent1" phldr="1"/>
      <dgm:spPr/>
      <dgm:t>
        <a:bodyPr/>
        <a:lstStyle/>
        <a:p>
          <a:endParaRPr lang="de-DE"/>
        </a:p>
      </dgm:t>
    </dgm:pt>
    <dgm:pt modelId="{FE97137C-3891-4BB0-AAF0-F8F865770430}">
      <dgm:prSet phldrT="[Text]"/>
      <dgm:spPr/>
      <dgm:t>
        <a:bodyPr/>
        <a:lstStyle/>
        <a:p>
          <a:pPr algn="l"/>
          <a:r>
            <a:rPr lang="de-DE" dirty="0" err="1" smtClean="0"/>
            <a:t>efficiens</a:t>
          </a:r>
          <a:endParaRPr lang="de-DE" dirty="0"/>
        </a:p>
      </dgm:t>
    </dgm:pt>
    <dgm:pt modelId="{97EB76C8-3345-45DB-9FE7-E6A98A286E80}" type="parTrans" cxnId="{FEB6497C-8C54-409E-AAEF-73EAA5D9D342}">
      <dgm:prSet/>
      <dgm:spPr/>
      <dgm:t>
        <a:bodyPr/>
        <a:lstStyle/>
        <a:p>
          <a:pPr algn="l"/>
          <a:endParaRPr lang="de-DE"/>
        </a:p>
      </dgm:t>
    </dgm:pt>
    <dgm:pt modelId="{852D515B-1059-434F-9E3B-BB1396BEB613}" type="sibTrans" cxnId="{FEB6497C-8C54-409E-AAEF-73EAA5D9D342}">
      <dgm:prSet/>
      <dgm:spPr/>
      <dgm:t>
        <a:bodyPr/>
        <a:lstStyle/>
        <a:p>
          <a:pPr algn="l"/>
          <a:endParaRPr lang="de-DE"/>
        </a:p>
      </dgm:t>
    </dgm:pt>
    <dgm:pt modelId="{4FD3EDB5-4AD8-4D7E-BD86-A9DEE57B072C}">
      <dgm:prSet phldrT="[Text]"/>
      <dgm:spPr/>
      <dgm:t>
        <a:bodyPr/>
        <a:lstStyle/>
        <a:p>
          <a:pPr algn="l"/>
          <a:r>
            <a:rPr lang="de-DE" dirty="0" err="1" smtClean="0"/>
            <a:t>finalis</a:t>
          </a:r>
          <a:endParaRPr lang="de-DE" dirty="0"/>
        </a:p>
      </dgm:t>
    </dgm:pt>
    <dgm:pt modelId="{5271F004-F646-4984-9D1E-DD60D8170477}" type="parTrans" cxnId="{85085E48-6C5F-4C1D-894C-BCF2F26E6BD7}">
      <dgm:prSet/>
      <dgm:spPr/>
      <dgm:t>
        <a:bodyPr/>
        <a:lstStyle/>
        <a:p>
          <a:pPr algn="l"/>
          <a:endParaRPr lang="de-DE"/>
        </a:p>
      </dgm:t>
    </dgm:pt>
    <dgm:pt modelId="{0BF64FAA-F381-4B3F-9B2D-79FBC48C4DA4}" type="sibTrans" cxnId="{85085E48-6C5F-4C1D-894C-BCF2F26E6BD7}">
      <dgm:prSet/>
      <dgm:spPr/>
      <dgm:t>
        <a:bodyPr/>
        <a:lstStyle/>
        <a:p>
          <a:pPr algn="l"/>
          <a:endParaRPr lang="de-DE"/>
        </a:p>
      </dgm:t>
    </dgm:pt>
    <dgm:pt modelId="{F3C455E3-14F9-4DDA-8CFC-5F1D23ECC441}">
      <dgm:prSet phldrT="[Text]"/>
      <dgm:spPr/>
      <dgm:t>
        <a:bodyPr/>
        <a:lstStyle/>
        <a:p>
          <a:pPr algn="l"/>
          <a:r>
            <a:rPr lang="en-US" b="1" dirty="0" smtClean="0"/>
            <a:t>Plural</a:t>
          </a:r>
          <a:endParaRPr lang="de-DE" dirty="0"/>
        </a:p>
      </dgm:t>
    </dgm:pt>
    <dgm:pt modelId="{5F796A89-1B40-44A3-BDED-86A1B5D4B01E}" type="parTrans" cxnId="{D5A27808-1691-4D92-97AA-FFA92D36F1DD}">
      <dgm:prSet/>
      <dgm:spPr/>
      <dgm:t>
        <a:bodyPr/>
        <a:lstStyle/>
        <a:p>
          <a:pPr algn="l"/>
          <a:endParaRPr lang="de-DE"/>
        </a:p>
      </dgm:t>
    </dgm:pt>
    <dgm:pt modelId="{2296CE33-74D7-4E54-A06C-4F9F1962223B}" type="sibTrans" cxnId="{D5A27808-1691-4D92-97AA-FFA92D36F1DD}">
      <dgm:prSet/>
      <dgm:spPr/>
      <dgm:t>
        <a:bodyPr/>
        <a:lstStyle/>
        <a:p>
          <a:pPr algn="l"/>
          <a:endParaRPr lang="de-DE"/>
        </a:p>
      </dgm:t>
    </dgm:pt>
    <dgm:pt modelId="{0DA51700-EDBC-45BE-84F9-60F32462B743}">
      <dgm:prSet phldrT="[Text]"/>
      <dgm:spPr/>
      <dgm:t>
        <a:bodyPr/>
        <a:lstStyle/>
        <a:p>
          <a:pPr algn="l"/>
          <a:r>
            <a:rPr lang="de-DE" dirty="0" err="1" smtClean="0"/>
            <a:t>materialis</a:t>
          </a:r>
          <a:endParaRPr lang="de-DE" dirty="0"/>
        </a:p>
      </dgm:t>
    </dgm:pt>
    <dgm:pt modelId="{B5A74E59-AA97-424A-8D8E-44B99118D5E4}" type="parTrans" cxnId="{E84AF4A7-2C30-4004-92FB-438FB6D53B4D}">
      <dgm:prSet/>
      <dgm:spPr/>
      <dgm:t>
        <a:bodyPr/>
        <a:lstStyle/>
        <a:p>
          <a:pPr algn="l"/>
          <a:endParaRPr lang="de-DE"/>
        </a:p>
      </dgm:t>
    </dgm:pt>
    <dgm:pt modelId="{AB094082-44F8-4406-825B-58A0C1C5C8DD}" type="sibTrans" cxnId="{E84AF4A7-2C30-4004-92FB-438FB6D53B4D}">
      <dgm:prSet/>
      <dgm:spPr/>
      <dgm:t>
        <a:bodyPr/>
        <a:lstStyle/>
        <a:p>
          <a:pPr algn="l"/>
          <a:endParaRPr lang="de-DE"/>
        </a:p>
      </dgm:t>
    </dgm:pt>
    <dgm:pt modelId="{2F46E9FF-DAA4-40B8-8AAB-724541AA9266}">
      <dgm:prSet phldrT="[Text]"/>
      <dgm:spPr/>
      <dgm:t>
        <a:bodyPr/>
        <a:lstStyle/>
        <a:p>
          <a:pPr algn="l"/>
          <a:r>
            <a:rPr lang="en-US" b="1" dirty="0" err="1" smtClean="0"/>
            <a:t>Lautungstyp</a:t>
          </a:r>
          <a:r>
            <a:rPr lang="en-US" b="1" dirty="0" smtClean="0"/>
            <a:t> (segmental)</a:t>
          </a:r>
          <a:endParaRPr lang="de-DE" dirty="0"/>
        </a:p>
      </dgm:t>
    </dgm:pt>
    <dgm:pt modelId="{94E75236-E66C-4A59-BDC4-82C439B6FD02}" type="parTrans" cxnId="{F31C3B42-4596-4CBF-A391-E3C18BA26FD9}">
      <dgm:prSet/>
      <dgm:spPr/>
      <dgm:t>
        <a:bodyPr/>
        <a:lstStyle/>
        <a:p>
          <a:pPr algn="l"/>
          <a:endParaRPr lang="de-DE"/>
        </a:p>
      </dgm:t>
    </dgm:pt>
    <dgm:pt modelId="{9D141059-23B5-4D67-BE61-D7111F805115}" type="sibTrans" cxnId="{F31C3B42-4596-4CBF-A391-E3C18BA26FD9}">
      <dgm:prSet/>
      <dgm:spPr/>
      <dgm:t>
        <a:bodyPr/>
        <a:lstStyle/>
        <a:p>
          <a:pPr algn="l"/>
          <a:endParaRPr lang="de-DE"/>
        </a:p>
      </dgm:t>
    </dgm:pt>
    <dgm:pt modelId="{9A0B6A80-82E5-4992-80C0-DB0A87878EF0}">
      <dgm:prSet phldrT="[Text]"/>
      <dgm:spPr/>
      <dgm:t>
        <a:bodyPr/>
        <a:lstStyle/>
        <a:p>
          <a:pPr algn="l"/>
          <a:r>
            <a:rPr lang="de-DE" dirty="0" err="1" smtClean="0"/>
            <a:t>formalis</a:t>
          </a:r>
          <a:endParaRPr lang="de-DE" dirty="0"/>
        </a:p>
      </dgm:t>
    </dgm:pt>
    <dgm:pt modelId="{D2714757-0E12-4F4A-975B-3E96A109E524}" type="parTrans" cxnId="{15DFFBBE-1ED6-4C5B-ACA5-9331C6003D32}">
      <dgm:prSet/>
      <dgm:spPr/>
      <dgm:t>
        <a:bodyPr/>
        <a:lstStyle/>
        <a:p>
          <a:pPr algn="l"/>
          <a:endParaRPr lang="de-DE"/>
        </a:p>
      </dgm:t>
    </dgm:pt>
    <dgm:pt modelId="{FB2ECC34-95B8-4E30-97FD-1D0DCB955BFC}" type="sibTrans" cxnId="{15DFFBBE-1ED6-4C5B-ACA5-9331C6003D32}">
      <dgm:prSet/>
      <dgm:spPr/>
      <dgm:t>
        <a:bodyPr/>
        <a:lstStyle/>
        <a:p>
          <a:pPr algn="l"/>
          <a:endParaRPr lang="de-DE"/>
        </a:p>
      </dgm:t>
    </dgm:pt>
    <dgm:pt modelId="{4959A42C-7F6C-4EB3-B44E-AD6597218696}">
      <dgm:prSet phldrT="[Text]"/>
      <dgm:spPr/>
      <dgm:t>
        <a:bodyPr/>
        <a:lstStyle/>
        <a:p>
          <a:pPr algn="l"/>
          <a:r>
            <a:rPr lang="de-DE" b="1" dirty="0" smtClean="0"/>
            <a:t>Endung</a:t>
          </a:r>
          <a:endParaRPr lang="de-DE" dirty="0"/>
        </a:p>
      </dgm:t>
    </dgm:pt>
    <dgm:pt modelId="{648B6457-DB1A-45F5-AAE7-D6BB50B8FA0B}" type="parTrans" cxnId="{74117D8C-393A-4243-95DB-933CDBD57612}">
      <dgm:prSet/>
      <dgm:spPr/>
      <dgm:t>
        <a:bodyPr/>
        <a:lstStyle/>
        <a:p>
          <a:pPr algn="l"/>
          <a:endParaRPr lang="de-DE"/>
        </a:p>
      </dgm:t>
    </dgm:pt>
    <dgm:pt modelId="{C2E33734-D1CD-4B96-9FC8-6ABFC9D3F63A}" type="sibTrans" cxnId="{74117D8C-393A-4243-95DB-933CDBD57612}">
      <dgm:prSet/>
      <dgm:spPr/>
      <dgm:t>
        <a:bodyPr/>
        <a:lstStyle/>
        <a:p>
          <a:pPr algn="l"/>
          <a:endParaRPr lang="de-DE"/>
        </a:p>
      </dgm:t>
    </dgm:pt>
    <dgm:pt modelId="{38D9B899-B997-4D04-837D-2AFD0A334121}">
      <dgm:prSet/>
      <dgm:spPr/>
      <dgm:t>
        <a:bodyPr/>
        <a:lstStyle/>
        <a:p>
          <a:pPr algn="l"/>
          <a:r>
            <a:rPr lang="de-DE" b="1" dirty="0" smtClean="0"/>
            <a:t>Ursprung von -er</a:t>
          </a:r>
          <a:endParaRPr lang="de-DE" dirty="0"/>
        </a:p>
      </dgm:t>
    </dgm:pt>
    <dgm:pt modelId="{26D6CBD3-B7F6-40A7-B62A-FAE47E75E275}" type="parTrans" cxnId="{CDB5C923-BD57-49BB-BB59-17849CE682F2}">
      <dgm:prSet/>
      <dgm:spPr/>
      <dgm:t>
        <a:bodyPr/>
        <a:lstStyle/>
        <a:p>
          <a:pPr algn="l"/>
          <a:endParaRPr lang="de-DE"/>
        </a:p>
      </dgm:t>
    </dgm:pt>
    <dgm:pt modelId="{37D5F832-B6CA-49E7-A2B8-45F14418F2B3}" type="sibTrans" cxnId="{CDB5C923-BD57-49BB-BB59-17849CE682F2}">
      <dgm:prSet/>
      <dgm:spPr/>
      <dgm:t>
        <a:bodyPr/>
        <a:lstStyle/>
        <a:p>
          <a:pPr algn="l"/>
          <a:endParaRPr lang="de-DE"/>
        </a:p>
      </dgm:t>
    </dgm:pt>
    <dgm:pt modelId="{7CDFF62C-0CB0-449A-910C-2E56201421A5}" type="pres">
      <dgm:prSet presAssocID="{9B7E1C70-A629-4663-8DCD-610E865D5D4E}" presName="Name0" presStyleCnt="0">
        <dgm:presLayoutVars>
          <dgm:dir/>
          <dgm:animLvl val="lvl"/>
          <dgm:resizeHandles val="exact"/>
        </dgm:presLayoutVars>
      </dgm:prSet>
      <dgm:spPr/>
      <dgm:t>
        <a:bodyPr/>
        <a:lstStyle/>
        <a:p>
          <a:endParaRPr lang="de-DE"/>
        </a:p>
      </dgm:t>
    </dgm:pt>
    <dgm:pt modelId="{A11B24F4-8F70-4264-9AC1-FAAFC17BAFFE}" type="pres">
      <dgm:prSet presAssocID="{FE97137C-3891-4BB0-AAF0-F8F865770430}" presName="linNode" presStyleCnt="0"/>
      <dgm:spPr/>
      <dgm:t>
        <a:bodyPr/>
        <a:lstStyle/>
        <a:p>
          <a:endParaRPr lang="de-DE"/>
        </a:p>
      </dgm:t>
    </dgm:pt>
    <dgm:pt modelId="{22309CC4-E094-4FF8-A9E8-77DA2D511CC1}" type="pres">
      <dgm:prSet presAssocID="{FE97137C-3891-4BB0-AAF0-F8F865770430}" presName="parentText" presStyleLbl="node1" presStyleIdx="0" presStyleCnt="4" custLinFactNeighborY="-208">
        <dgm:presLayoutVars>
          <dgm:chMax val="1"/>
          <dgm:bulletEnabled val="1"/>
        </dgm:presLayoutVars>
      </dgm:prSet>
      <dgm:spPr/>
      <dgm:t>
        <a:bodyPr/>
        <a:lstStyle/>
        <a:p>
          <a:endParaRPr lang="de-DE"/>
        </a:p>
      </dgm:t>
    </dgm:pt>
    <dgm:pt modelId="{975A5EAF-13DD-444A-AC5B-CF71A6BC2F50}" type="pres">
      <dgm:prSet presAssocID="{FE97137C-3891-4BB0-AAF0-F8F865770430}" presName="descendantText" presStyleLbl="alignAccFollowNode1" presStyleIdx="0" presStyleCnt="4" custLinFactNeighborX="6089" custLinFactNeighborY="-3793">
        <dgm:presLayoutVars>
          <dgm:bulletEnabled val="1"/>
        </dgm:presLayoutVars>
      </dgm:prSet>
      <dgm:spPr/>
      <dgm:t>
        <a:bodyPr/>
        <a:lstStyle/>
        <a:p>
          <a:endParaRPr lang="de-DE"/>
        </a:p>
      </dgm:t>
    </dgm:pt>
    <dgm:pt modelId="{7F4FCB07-027F-4914-B0C6-1A18C209EA57}" type="pres">
      <dgm:prSet presAssocID="{852D515B-1059-434F-9E3B-BB1396BEB613}" presName="sp" presStyleCnt="0"/>
      <dgm:spPr/>
      <dgm:t>
        <a:bodyPr/>
        <a:lstStyle/>
        <a:p>
          <a:endParaRPr lang="de-DE"/>
        </a:p>
      </dgm:t>
    </dgm:pt>
    <dgm:pt modelId="{997437B2-209F-4DC3-9E11-3D0965E2B8E3}" type="pres">
      <dgm:prSet presAssocID="{4FD3EDB5-4AD8-4D7E-BD86-A9DEE57B072C}" presName="linNode" presStyleCnt="0"/>
      <dgm:spPr/>
      <dgm:t>
        <a:bodyPr/>
        <a:lstStyle/>
        <a:p>
          <a:endParaRPr lang="de-DE"/>
        </a:p>
      </dgm:t>
    </dgm:pt>
    <dgm:pt modelId="{ECDCF79D-F985-49BD-BF9D-C5A56566A11D}" type="pres">
      <dgm:prSet presAssocID="{4FD3EDB5-4AD8-4D7E-BD86-A9DEE57B072C}" presName="parentText" presStyleLbl="node1" presStyleIdx="1" presStyleCnt="4">
        <dgm:presLayoutVars>
          <dgm:chMax val="1"/>
          <dgm:bulletEnabled val="1"/>
        </dgm:presLayoutVars>
      </dgm:prSet>
      <dgm:spPr/>
      <dgm:t>
        <a:bodyPr/>
        <a:lstStyle/>
        <a:p>
          <a:endParaRPr lang="de-DE"/>
        </a:p>
      </dgm:t>
    </dgm:pt>
    <dgm:pt modelId="{920156C3-4472-4E60-BA94-AF75363D0C73}" type="pres">
      <dgm:prSet presAssocID="{4FD3EDB5-4AD8-4D7E-BD86-A9DEE57B072C}" presName="descendantText" presStyleLbl="alignAccFollowNode1" presStyleIdx="1" presStyleCnt="4">
        <dgm:presLayoutVars>
          <dgm:bulletEnabled val="1"/>
        </dgm:presLayoutVars>
      </dgm:prSet>
      <dgm:spPr/>
      <dgm:t>
        <a:bodyPr/>
        <a:lstStyle/>
        <a:p>
          <a:endParaRPr lang="de-DE"/>
        </a:p>
      </dgm:t>
    </dgm:pt>
    <dgm:pt modelId="{CA0A9FAE-165C-4AEC-BBD8-820C46C61455}" type="pres">
      <dgm:prSet presAssocID="{0BF64FAA-F381-4B3F-9B2D-79FBC48C4DA4}" presName="sp" presStyleCnt="0"/>
      <dgm:spPr/>
      <dgm:t>
        <a:bodyPr/>
        <a:lstStyle/>
        <a:p>
          <a:endParaRPr lang="de-DE"/>
        </a:p>
      </dgm:t>
    </dgm:pt>
    <dgm:pt modelId="{873B317C-0F1B-487C-95D7-79693BC0AE0E}" type="pres">
      <dgm:prSet presAssocID="{0DA51700-EDBC-45BE-84F9-60F32462B743}" presName="linNode" presStyleCnt="0"/>
      <dgm:spPr/>
      <dgm:t>
        <a:bodyPr/>
        <a:lstStyle/>
        <a:p>
          <a:endParaRPr lang="de-DE"/>
        </a:p>
      </dgm:t>
    </dgm:pt>
    <dgm:pt modelId="{B3235859-E995-4E3E-92FA-E98189BD4959}" type="pres">
      <dgm:prSet presAssocID="{0DA51700-EDBC-45BE-84F9-60F32462B743}" presName="parentText" presStyleLbl="node1" presStyleIdx="2" presStyleCnt="4">
        <dgm:presLayoutVars>
          <dgm:chMax val="1"/>
          <dgm:bulletEnabled val="1"/>
        </dgm:presLayoutVars>
      </dgm:prSet>
      <dgm:spPr/>
      <dgm:t>
        <a:bodyPr/>
        <a:lstStyle/>
        <a:p>
          <a:endParaRPr lang="de-DE"/>
        </a:p>
      </dgm:t>
    </dgm:pt>
    <dgm:pt modelId="{A4894248-B11A-45D8-BA35-CFD551CC8B0C}" type="pres">
      <dgm:prSet presAssocID="{0DA51700-EDBC-45BE-84F9-60F32462B743}" presName="descendantText" presStyleLbl="alignAccFollowNode1" presStyleIdx="2" presStyleCnt="4">
        <dgm:presLayoutVars>
          <dgm:bulletEnabled val="1"/>
        </dgm:presLayoutVars>
      </dgm:prSet>
      <dgm:spPr/>
      <dgm:t>
        <a:bodyPr/>
        <a:lstStyle/>
        <a:p>
          <a:endParaRPr lang="de-DE"/>
        </a:p>
      </dgm:t>
    </dgm:pt>
    <dgm:pt modelId="{C0896A8F-F6D8-4526-9B61-3EE842C92A81}" type="pres">
      <dgm:prSet presAssocID="{AB094082-44F8-4406-825B-58A0C1C5C8DD}" presName="sp" presStyleCnt="0"/>
      <dgm:spPr/>
      <dgm:t>
        <a:bodyPr/>
        <a:lstStyle/>
        <a:p>
          <a:endParaRPr lang="de-DE"/>
        </a:p>
      </dgm:t>
    </dgm:pt>
    <dgm:pt modelId="{FF40B44E-65F5-45F7-9CB7-B24E9CA2ADD7}" type="pres">
      <dgm:prSet presAssocID="{9A0B6A80-82E5-4992-80C0-DB0A87878EF0}" presName="linNode" presStyleCnt="0"/>
      <dgm:spPr/>
      <dgm:t>
        <a:bodyPr/>
        <a:lstStyle/>
        <a:p>
          <a:endParaRPr lang="de-DE"/>
        </a:p>
      </dgm:t>
    </dgm:pt>
    <dgm:pt modelId="{18FA61B2-B64F-4ED8-8280-9222119BF475}" type="pres">
      <dgm:prSet presAssocID="{9A0B6A80-82E5-4992-80C0-DB0A87878EF0}" presName="parentText" presStyleLbl="node1" presStyleIdx="3" presStyleCnt="4">
        <dgm:presLayoutVars>
          <dgm:chMax val="1"/>
          <dgm:bulletEnabled val="1"/>
        </dgm:presLayoutVars>
      </dgm:prSet>
      <dgm:spPr/>
      <dgm:t>
        <a:bodyPr/>
        <a:lstStyle/>
        <a:p>
          <a:endParaRPr lang="de-DE"/>
        </a:p>
      </dgm:t>
    </dgm:pt>
    <dgm:pt modelId="{5FEDE784-EEBA-4FE9-9DED-35C0CCE92695}" type="pres">
      <dgm:prSet presAssocID="{9A0B6A80-82E5-4992-80C0-DB0A87878EF0}" presName="descendantText" presStyleLbl="alignAccFollowNode1" presStyleIdx="3" presStyleCnt="4">
        <dgm:presLayoutVars>
          <dgm:bulletEnabled val="1"/>
        </dgm:presLayoutVars>
      </dgm:prSet>
      <dgm:spPr/>
      <dgm:t>
        <a:bodyPr/>
        <a:lstStyle/>
        <a:p>
          <a:endParaRPr lang="de-DE"/>
        </a:p>
      </dgm:t>
    </dgm:pt>
  </dgm:ptLst>
  <dgm:cxnLst>
    <dgm:cxn modelId="{D5A27808-1691-4D92-97AA-FFA92D36F1DD}" srcId="{4FD3EDB5-4AD8-4D7E-BD86-A9DEE57B072C}" destId="{F3C455E3-14F9-4DDA-8CFC-5F1D23ECC441}" srcOrd="0" destOrd="0" parTransId="{5F796A89-1B40-44A3-BDED-86A1B5D4B01E}" sibTransId="{2296CE33-74D7-4E54-A06C-4F9F1962223B}"/>
    <dgm:cxn modelId="{2986D9E6-91FC-4D84-B179-CEF9FB71D5D9}" type="presOf" srcId="{4FD3EDB5-4AD8-4D7E-BD86-A9DEE57B072C}" destId="{ECDCF79D-F985-49BD-BF9D-C5A56566A11D}" srcOrd="0" destOrd="0" presId="urn:microsoft.com/office/officeart/2005/8/layout/vList5"/>
    <dgm:cxn modelId="{FEB6497C-8C54-409E-AAEF-73EAA5D9D342}" srcId="{9B7E1C70-A629-4663-8DCD-610E865D5D4E}" destId="{FE97137C-3891-4BB0-AAF0-F8F865770430}" srcOrd="0" destOrd="0" parTransId="{97EB76C8-3345-45DB-9FE7-E6A98A286E80}" sibTransId="{852D515B-1059-434F-9E3B-BB1396BEB613}"/>
    <dgm:cxn modelId="{CDB5C923-BD57-49BB-BB59-17849CE682F2}" srcId="{FE97137C-3891-4BB0-AAF0-F8F865770430}" destId="{38D9B899-B997-4D04-837D-2AFD0A334121}" srcOrd="0" destOrd="0" parTransId="{26D6CBD3-B7F6-40A7-B62A-FAE47E75E275}" sibTransId="{37D5F832-B6CA-49E7-A2B8-45F14418F2B3}"/>
    <dgm:cxn modelId="{F31C3B42-4596-4CBF-A391-E3C18BA26FD9}" srcId="{0DA51700-EDBC-45BE-84F9-60F32462B743}" destId="{2F46E9FF-DAA4-40B8-8AAB-724541AA9266}" srcOrd="0" destOrd="0" parTransId="{94E75236-E66C-4A59-BDC4-82C439B6FD02}" sibTransId="{9D141059-23B5-4D67-BE61-D7111F805115}"/>
    <dgm:cxn modelId="{E84AF4A7-2C30-4004-92FB-438FB6D53B4D}" srcId="{9B7E1C70-A629-4663-8DCD-610E865D5D4E}" destId="{0DA51700-EDBC-45BE-84F9-60F32462B743}" srcOrd="2" destOrd="0" parTransId="{B5A74E59-AA97-424A-8D8E-44B99118D5E4}" sibTransId="{AB094082-44F8-4406-825B-58A0C1C5C8DD}"/>
    <dgm:cxn modelId="{B8FEEB4F-5497-4AEC-B5DA-D3D1A326003E}" type="presOf" srcId="{9B7E1C70-A629-4663-8DCD-610E865D5D4E}" destId="{7CDFF62C-0CB0-449A-910C-2E56201421A5}" srcOrd="0" destOrd="0" presId="urn:microsoft.com/office/officeart/2005/8/layout/vList5"/>
    <dgm:cxn modelId="{85085E48-6C5F-4C1D-894C-BCF2F26E6BD7}" srcId="{9B7E1C70-A629-4663-8DCD-610E865D5D4E}" destId="{4FD3EDB5-4AD8-4D7E-BD86-A9DEE57B072C}" srcOrd="1" destOrd="0" parTransId="{5271F004-F646-4984-9D1E-DD60D8170477}" sibTransId="{0BF64FAA-F381-4B3F-9B2D-79FBC48C4DA4}"/>
    <dgm:cxn modelId="{4C295A51-5229-4404-B481-CBB21CCFA836}" type="presOf" srcId="{2F46E9FF-DAA4-40B8-8AAB-724541AA9266}" destId="{A4894248-B11A-45D8-BA35-CFD551CC8B0C}" srcOrd="0" destOrd="0" presId="urn:microsoft.com/office/officeart/2005/8/layout/vList5"/>
    <dgm:cxn modelId="{74117D8C-393A-4243-95DB-933CDBD57612}" srcId="{9A0B6A80-82E5-4992-80C0-DB0A87878EF0}" destId="{4959A42C-7F6C-4EB3-B44E-AD6597218696}" srcOrd="0" destOrd="0" parTransId="{648B6457-DB1A-45F5-AAE7-D6BB50B8FA0B}" sibTransId="{C2E33734-D1CD-4B96-9FC8-6ABFC9D3F63A}"/>
    <dgm:cxn modelId="{21539FBB-022F-4922-9968-A1D5ECF14C02}" type="presOf" srcId="{4959A42C-7F6C-4EB3-B44E-AD6597218696}" destId="{5FEDE784-EEBA-4FE9-9DED-35C0CCE92695}" srcOrd="0" destOrd="0" presId="urn:microsoft.com/office/officeart/2005/8/layout/vList5"/>
    <dgm:cxn modelId="{15DFFBBE-1ED6-4C5B-ACA5-9331C6003D32}" srcId="{9B7E1C70-A629-4663-8DCD-610E865D5D4E}" destId="{9A0B6A80-82E5-4992-80C0-DB0A87878EF0}" srcOrd="3" destOrd="0" parTransId="{D2714757-0E12-4F4A-975B-3E96A109E524}" sibTransId="{FB2ECC34-95B8-4E30-97FD-1D0DCB955BFC}"/>
    <dgm:cxn modelId="{8B4AE3B4-4095-49AE-851B-BB942A843162}" type="presOf" srcId="{38D9B899-B997-4D04-837D-2AFD0A334121}" destId="{975A5EAF-13DD-444A-AC5B-CF71A6BC2F50}" srcOrd="0" destOrd="0" presId="urn:microsoft.com/office/officeart/2005/8/layout/vList5"/>
    <dgm:cxn modelId="{4DDEE1D4-8116-4AFB-B29D-489A3B036393}" type="presOf" srcId="{F3C455E3-14F9-4DDA-8CFC-5F1D23ECC441}" destId="{920156C3-4472-4E60-BA94-AF75363D0C73}" srcOrd="0" destOrd="0" presId="urn:microsoft.com/office/officeart/2005/8/layout/vList5"/>
    <dgm:cxn modelId="{F064825E-9028-4CE2-BEB4-4C940F86EF4B}" type="presOf" srcId="{FE97137C-3891-4BB0-AAF0-F8F865770430}" destId="{22309CC4-E094-4FF8-A9E8-77DA2D511CC1}" srcOrd="0" destOrd="0" presId="urn:microsoft.com/office/officeart/2005/8/layout/vList5"/>
    <dgm:cxn modelId="{FBDE8A39-44E7-4680-B1D4-DCA7B46BE86D}" type="presOf" srcId="{9A0B6A80-82E5-4992-80C0-DB0A87878EF0}" destId="{18FA61B2-B64F-4ED8-8280-9222119BF475}" srcOrd="0" destOrd="0" presId="urn:microsoft.com/office/officeart/2005/8/layout/vList5"/>
    <dgm:cxn modelId="{6221C910-6273-4463-BA3A-8B52DF257BEE}" type="presOf" srcId="{0DA51700-EDBC-45BE-84F9-60F32462B743}" destId="{B3235859-E995-4E3E-92FA-E98189BD4959}" srcOrd="0" destOrd="0" presId="urn:microsoft.com/office/officeart/2005/8/layout/vList5"/>
    <dgm:cxn modelId="{85942B77-9987-4023-BA94-F7E1EB65C2FF}" type="presParOf" srcId="{7CDFF62C-0CB0-449A-910C-2E56201421A5}" destId="{A11B24F4-8F70-4264-9AC1-FAAFC17BAFFE}" srcOrd="0" destOrd="0" presId="urn:microsoft.com/office/officeart/2005/8/layout/vList5"/>
    <dgm:cxn modelId="{043368C3-4220-4E91-95C0-651BCAC4A7A0}" type="presParOf" srcId="{A11B24F4-8F70-4264-9AC1-FAAFC17BAFFE}" destId="{22309CC4-E094-4FF8-A9E8-77DA2D511CC1}" srcOrd="0" destOrd="0" presId="urn:microsoft.com/office/officeart/2005/8/layout/vList5"/>
    <dgm:cxn modelId="{633F9C33-6E27-4A2A-B3DE-FBBBF742C96A}" type="presParOf" srcId="{A11B24F4-8F70-4264-9AC1-FAAFC17BAFFE}" destId="{975A5EAF-13DD-444A-AC5B-CF71A6BC2F50}" srcOrd="1" destOrd="0" presId="urn:microsoft.com/office/officeart/2005/8/layout/vList5"/>
    <dgm:cxn modelId="{0494E3BA-B327-44F0-91ED-C2B0686EDF33}" type="presParOf" srcId="{7CDFF62C-0CB0-449A-910C-2E56201421A5}" destId="{7F4FCB07-027F-4914-B0C6-1A18C209EA57}" srcOrd="1" destOrd="0" presId="urn:microsoft.com/office/officeart/2005/8/layout/vList5"/>
    <dgm:cxn modelId="{23691B80-7614-4AB5-B630-1C2D148D3BB1}" type="presParOf" srcId="{7CDFF62C-0CB0-449A-910C-2E56201421A5}" destId="{997437B2-209F-4DC3-9E11-3D0965E2B8E3}" srcOrd="2" destOrd="0" presId="urn:microsoft.com/office/officeart/2005/8/layout/vList5"/>
    <dgm:cxn modelId="{D2EAEC67-6C57-4E68-BB72-674A50390C4A}" type="presParOf" srcId="{997437B2-209F-4DC3-9E11-3D0965E2B8E3}" destId="{ECDCF79D-F985-49BD-BF9D-C5A56566A11D}" srcOrd="0" destOrd="0" presId="urn:microsoft.com/office/officeart/2005/8/layout/vList5"/>
    <dgm:cxn modelId="{C18E9262-150E-4429-ACD6-FE63E351E99E}" type="presParOf" srcId="{997437B2-209F-4DC3-9E11-3D0965E2B8E3}" destId="{920156C3-4472-4E60-BA94-AF75363D0C73}" srcOrd="1" destOrd="0" presId="urn:microsoft.com/office/officeart/2005/8/layout/vList5"/>
    <dgm:cxn modelId="{03AC5A56-BA28-4587-A0D9-E21FA6B18BB7}" type="presParOf" srcId="{7CDFF62C-0CB0-449A-910C-2E56201421A5}" destId="{CA0A9FAE-165C-4AEC-BBD8-820C46C61455}" srcOrd="3" destOrd="0" presId="urn:microsoft.com/office/officeart/2005/8/layout/vList5"/>
    <dgm:cxn modelId="{790A520A-15DB-4D83-8D83-9CAB3AC2615D}" type="presParOf" srcId="{7CDFF62C-0CB0-449A-910C-2E56201421A5}" destId="{873B317C-0F1B-487C-95D7-79693BC0AE0E}" srcOrd="4" destOrd="0" presId="urn:microsoft.com/office/officeart/2005/8/layout/vList5"/>
    <dgm:cxn modelId="{D24AE544-B236-40C6-AD92-F1E086B685CA}" type="presParOf" srcId="{873B317C-0F1B-487C-95D7-79693BC0AE0E}" destId="{B3235859-E995-4E3E-92FA-E98189BD4959}" srcOrd="0" destOrd="0" presId="urn:microsoft.com/office/officeart/2005/8/layout/vList5"/>
    <dgm:cxn modelId="{8D9002F3-C648-47E7-ACE9-C4849DD2773A}" type="presParOf" srcId="{873B317C-0F1B-487C-95D7-79693BC0AE0E}" destId="{A4894248-B11A-45D8-BA35-CFD551CC8B0C}" srcOrd="1" destOrd="0" presId="urn:microsoft.com/office/officeart/2005/8/layout/vList5"/>
    <dgm:cxn modelId="{287CA759-A873-407B-AA16-4C25961AEDAE}" type="presParOf" srcId="{7CDFF62C-0CB0-449A-910C-2E56201421A5}" destId="{C0896A8F-F6D8-4526-9B61-3EE842C92A81}" srcOrd="5" destOrd="0" presId="urn:microsoft.com/office/officeart/2005/8/layout/vList5"/>
    <dgm:cxn modelId="{7C05A5F2-669B-4D9F-B4A2-96E153E72FF4}" type="presParOf" srcId="{7CDFF62C-0CB0-449A-910C-2E56201421A5}" destId="{FF40B44E-65F5-45F7-9CB7-B24E9CA2ADD7}" srcOrd="6" destOrd="0" presId="urn:microsoft.com/office/officeart/2005/8/layout/vList5"/>
    <dgm:cxn modelId="{DF0B6A3E-786B-4306-924F-A03DC16A567C}" type="presParOf" srcId="{FF40B44E-65F5-45F7-9CB7-B24E9CA2ADD7}" destId="{18FA61B2-B64F-4ED8-8280-9222119BF475}" srcOrd="0" destOrd="0" presId="urn:microsoft.com/office/officeart/2005/8/layout/vList5"/>
    <dgm:cxn modelId="{05F026AB-BB18-466D-A3C5-49FD6C5CD675}" type="presParOf" srcId="{FF40B44E-65F5-45F7-9CB7-B24E9CA2ADD7}" destId="{5FEDE784-EEBA-4FE9-9DED-35C0CCE92695}" srcOrd="1"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0.xml><?xml version="1.0" encoding="utf-8"?>
<dgm:dataModel xmlns:dgm="http://schemas.openxmlformats.org/drawingml/2006/diagram" xmlns:a="http://schemas.openxmlformats.org/drawingml/2006/main">
  <dgm:ptLst>
    <dgm:pt modelId="{8476C5AC-50D6-4F30-96C4-2B4A8622319A}" type="doc">
      <dgm:prSet loTypeId="urn:microsoft.com/office/officeart/2005/8/layout/lProcess2" loCatId="relationship" qsTypeId="urn:microsoft.com/office/officeart/2005/8/quickstyle/simple1" qsCatId="simple" csTypeId="urn:microsoft.com/office/officeart/2005/8/colors/accent1_2" csCatId="accent1" phldr="1"/>
      <dgm:spPr/>
      <dgm:t>
        <a:bodyPr/>
        <a:lstStyle/>
        <a:p>
          <a:endParaRPr lang="de-DE"/>
        </a:p>
      </dgm:t>
    </dgm:pt>
    <dgm:pt modelId="{43E7417C-A5D3-4A35-B4BC-D31CC5C12161}">
      <dgm:prSet phldrT="[Text]"/>
      <dgm:spPr/>
      <dgm:t>
        <a:bodyPr/>
        <a:lstStyle/>
        <a:p>
          <a:r>
            <a:rPr lang="de-DE" b="1" dirty="0" smtClean="0"/>
            <a:t>Basiseinheit</a:t>
          </a:r>
          <a:endParaRPr lang="de-DE" dirty="0"/>
        </a:p>
      </dgm:t>
    </dgm:pt>
    <dgm:pt modelId="{CF9CA834-A307-48D7-A645-0A26BD83FB3E}" type="parTrans" cxnId="{689CB26B-E06C-4A91-8062-81671E05392F}">
      <dgm:prSet/>
      <dgm:spPr/>
      <dgm:t>
        <a:bodyPr/>
        <a:lstStyle/>
        <a:p>
          <a:endParaRPr lang="de-DE"/>
        </a:p>
      </dgm:t>
    </dgm:pt>
    <dgm:pt modelId="{4C416870-8847-4222-BE02-59F83AC9EEC9}" type="sibTrans" cxnId="{689CB26B-E06C-4A91-8062-81671E05392F}">
      <dgm:prSet/>
      <dgm:spPr/>
      <dgm:t>
        <a:bodyPr/>
        <a:lstStyle/>
        <a:p>
          <a:endParaRPr lang="de-DE"/>
        </a:p>
      </dgm:t>
    </dgm:pt>
    <dgm:pt modelId="{62A38F74-1AB2-443E-95DE-D3BC70E1F1D8}">
      <dgm:prSet phldrT="[Text]" custT="1"/>
      <dgm:spPr/>
      <dgm:t>
        <a:bodyPr/>
        <a:lstStyle/>
        <a:p>
          <a:r>
            <a:rPr lang="de-DE" sz="2800" b="1" dirty="0" smtClean="0"/>
            <a:t>[</a:t>
          </a:r>
          <a:r>
            <a:rPr lang="de-DE" sz="2800" b="1" dirty="0" err="1" smtClean="0"/>
            <a:t>tʰɪʃ</a:t>
          </a:r>
          <a:r>
            <a:rPr lang="de-DE" sz="2800" b="1" dirty="0" smtClean="0"/>
            <a:t>]</a:t>
          </a:r>
          <a:endParaRPr lang="de-DE" sz="2800" b="1" dirty="0"/>
        </a:p>
      </dgm:t>
    </dgm:pt>
    <dgm:pt modelId="{81EFE4E5-306D-46F9-8188-A56CF9AF3EE3}" type="parTrans" cxnId="{21D4CF0B-F9BB-4B8B-BC26-6C0F698BF8E0}">
      <dgm:prSet/>
      <dgm:spPr/>
      <dgm:t>
        <a:bodyPr/>
        <a:lstStyle/>
        <a:p>
          <a:endParaRPr lang="de-DE"/>
        </a:p>
      </dgm:t>
    </dgm:pt>
    <dgm:pt modelId="{BA6197A2-999B-40E5-8197-63D703DC27EC}" type="sibTrans" cxnId="{21D4CF0B-F9BB-4B8B-BC26-6C0F698BF8E0}">
      <dgm:prSet/>
      <dgm:spPr/>
      <dgm:t>
        <a:bodyPr/>
        <a:lstStyle/>
        <a:p>
          <a:endParaRPr lang="de-DE"/>
        </a:p>
      </dgm:t>
    </dgm:pt>
    <dgm:pt modelId="{629D9FB1-09CE-462E-89A2-2E75427FFE33}">
      <dgm:prSet phldrT="[Text]" custT="1"/>
      <dgm:spPr/>
      <dgm:t>
        <a:bodyPr/>
        <a:lstStyle/>
        <a:p>
          <a:r>
            <a:rPr lang="de-DE" sz="2800" b="1" dirty="0" smtClean="0"/>
            <a:t>[</a:t>
          </a:r>
          <a:r>
            <a:rPr lang="de-DE" sz="2800" b="1" dirty="0" err="1" smtClean="0"/>
            <a:t>tʰɪʃ</a:t>
          </a:r>
          <a:r>
            <a:rPr lang="de-DE" sz="2800" b="1" dirty="0" smtClean="0"/>
            <a:t>]</a:t>
          </a:r>
          <a:endParaRPr lang="de-DE" sz="2800" b="1" dirty="0"/>
        </a:p>
      </dgm:t>
    </dgm:pt>
    <dgm:pt modelId="{0BC51F3A-75D1-4FAD-80CD-61794B2A751D}" type="parTrans" cxnId="{AFB0818C-3AE3-43D5-AD9D-E1101571B381}">
      <dgm:prSet/>
      <dgm:spPr/>
      <dgm:t>
        <a:bodyPr/>
        <a:lstStyle/>
        <a:p>
          <a:endParaRPr lang="de-DE"/>
        </a:p>
      </dgm:t>
    </dgm:pt>
    <dgm:pt modelId="{CD53D317-57CB-44BB-B2FE-8255B4CFDA9A}" type="sibTrans" cxnId="{AFB0818C-3AE3-43D5-AD9D-E1101571B381}">
      <dgm:prSet/>
      <dgm:spPr/>
      <dgm:t>
        <a:bodyPr/>
        <a:lstStyle/>
        <a:p>
          <a:endParaRPr lang="de-DE"/>
        </a:p>
      </dgm:t>
    </dgm:pt>
    <dgm:pt modelId="{801DE58E-0DC9-497C-A030-0F47907C429C}">
      <dgm:prSet phldrT="[Text]"/>
      <dgm:spPr/>
      <dgm:t>
        <a:bodyPr/>
        <a:lstStyle/>
        <a:p>
          <a:r>
            <a:rPr lang="de-DE" b="1" dirty="0" smtClean="0"/>
            <a:t>Gestaltung</a:t>
          </a:r>
          <a:endParaRPr lang="de-DE" dirty="0"/>
        </a:p>
      </dgm:t>
    </dgm:pt>
    <dgm:pt modelId="{DF9E04DD-4003-404E-9737-50E60E77B6EA}" type="parTrans" cxnId="{6A3B30B3-282E-491D-A853-1117E8C92C0E}">
      <dgm:prSet/>
      <dgm:spPr/>
      <dgm:t>
        <a:bodyPr/>
        <a:lstStyle/>
        <a:p>
          <a:endParaRPr lang="de-DE"/>
        </a:p>
      </dgm:t>
    </dgm:pt>
    <dgm:pt modelId="{B836C26B-28C2-4543-8217-553995FCBEF0}" type="sibTrans" cxnId="{6A3B30B3-282E-491D-A853-1117E8C92C0E}">
      <dgm:prSet/>
      <dgm:spPr/>
      <dgm:t>
        <a:bodyPr/>
        <a:lstStyle/>
        <a:p>
          <a:endParaRPr lang="de-DE"/>
        </a:p>
      </dgm:t>
    </dgm:pt>
    <dgm:pt modelId="{8140899F-A9F2-42B0-B0EE-0D6EB7662A67}">
      <dgm:prSet phldrT="[Text]" custT="1"/>
      <dgm:spPr/>
      <dgm:t>
        <a:bodyPr/>
        <a:lstStyle/>
        <a:p>
          <a:r>
            <a:rPr lang="de-DE" sz="2800" dirty="0" smtClean="0"/>
            <a:t>+ Geste</a:t>
          </a:r>
          <a:r>
            <a:rPr lang="de-DE" sz="1300" dirty="0" smtClean="0"/>
            <a:t>	</a:t>
          </a:r>
          <a:endParaRPr lang="de-DE" sz="1300" dirty="0"/>
        </a:p>
      </dgm:t>
    </dgm:pt>
    <dgm:pt modelId="{54769A51-8208-464B-B1DD-6F3443FDE3F4}" type="parTrans" cxnId="{5E81A634-E3A5-4480-91D9-C0E58E62FF79}">
      <dgm:prSet/>
      <dgm:spPr/>
      <dgm:t>
        <a:bodyPr/>
        <a:lstStyle/>
        <a:p>
          <a:endParaRPr lang="de-DE"/>
        </a:p>
      </dgm:t>
    </dgm:pt>
    <dgm:pt modelId="{EB71A15D-1D13-4AC1-BF8B-E83F08E8C3FE}" type="sibTrans" cxnId="{5E81A634-E3A5-4480-91D9-C0E58E62FF79}">
      <dgm:prSet/>
      <dgm:spPr/>
      <dgm:t>
        <a:bodyPr/>
        <a:lstStyle/>
        <a:p>
          <a:endParaRPr lang="de-DE"/>
        </a:p>
      </dgm:t>
    </dgm:pt>
    <dgm:pt modelId="{22E5AB2E-B96C-46FB-BBCF-781EC374D21B}">
      <dgm:prSet phldrT="[Text]" custT="1"/>
      <dgm:spPr/>
      <dgm:t>
        <a:bodyPr/>
        <a:lstStyle/>
        <a:p>
          <a:r>
            <a:rPr lang="de-DE" sz="2400" dirty="0" smtClean="0"/>
            <a:t>+ Tonvariation</a:t>
          </a:r>
          <a:endParaRPr lang="de-DE" sz="2400" dirty="0"/>
        </a:p>
      </dgm:t>
    </dgm:pt>
    <dgm:pt modelId="{9D68EEBE-C690-41F3-969F-5F67BF11EAA3}" type="parTrans" cxnId="{539FF0E5-1465-42DE-9A97-1C097B51C06A}">
      <dgm:prSet/>
      <dgm:spPr/>
      <dgm:t>
        <a:bodyPr/>
        <a:lstStyle/>
        <a:p>
          <a:endParaRPr lang="de-DE"/>
        </a:p>
      </dgm:t>
    </dgm:pt>
    <dgm:pt modelId="{776A80AC-90ED-4AA7-8755-58871CBA5564}" type="sibTrans" cxnId="{539FF0E5-1465-42DE-9A97-1C097B51C06A}">
      <dgm:prSet/>
      <dgm:spPr/>
      <dgm:t>
        <a:bodyPr/>
        <a:lstStyle/>
        <a:p>
          <a:endParaRPr lang="de-DE"/>
        </a:p>
      </dgm:t>
    </dgm:pt>
    <dgm:pt modelId="{4A271D8D-8B35-4974-8B82-A94980B29501}">
      <dgm:prSet phldrT="[Text]"/>
      <dgm:spPr/>
      <dgm:t>
        <a:bodyPr/>
        <a:lstStyle/>
        <a:p>
          <a:r>
            <a:rPr lang="de-DE" b="1" dirty="0" smtClean="0"/>
            <a:t>Wert des Gestaltenden</a:t>
          </a:r>
          <a:endParaRPr lang="de-DE" dirty="0"/>
        </a:p>
      </dgm:t>
    </dgm:pt>
    <dgm:pt modelId="{E672A9A6-03DE-41EC-AB4B-73BF2CD32335}" type="parTrans" cxnId="{62BC8F64-B483-4200-83E3-A100566F00CA}">
      <dgm:prSet/>
      <dgm:spPr/>
      <dgm:t>
        <a:bodyPr/>
        <a:lstStyle/>
        <a:p>
          <a:endParaRPr lang="de-DE"/>
        </a:p>
      </dgm:t>
    </dgm:pt>
    <dgm:pt modelId="{8F30EA49-1305-49D2-AB97-AF6F7AA9D6F1}" type="sibTrans" cxnId="{62BC8F64-B483-4200-83E3-A100566F00CA}">
      <dgm:prSet/>
      <dgm:spPr/>
      <dgm:t>
        <a:bodyPr/>
        <a:lstStyle/>
        <a:p>
          <a:endParaRPr lang="de-DE"/>
        </a:p>
      </dgm:t>
    </dgm:pt>
    <dgm:pt modelId="{AEDC7B0F-648F-47B5-8D38-50F503E25DA6}">
      <dgm:prSet phldrT="[Text]" custT="1"/>
      <dgm:spPr/>
      <dgm:t>
        <a:bodyPr/>
        <a:lstStyle/>
        <a:p>
          <a:r>
            <a:rPr lang="de-DE" sz="2400" dirty="0" smtClean="0"/>
            <a:t>Nicht morphologisch</a:t>
          </a:r>
          <a:endParaRPr lang="de-DE" sz="2400" dirty="0"/>
        </a:p>
      </dgm:t>
    </dgm:pt>
    <dgm:pt modelId="{930CFB53-7E6C-4F2D-BAE4-7D753011F858}" type="parTrans" cxnId="{25C604FA-3D0F-40ED-AA95-6D254B55F89D}">
      <dgm:prSet/>
      <dgm:spPr/>
      <dgm:t>
        <a:bodyPr/>
        <a:lstStyle/>
        <a:p>
          <a:endParaRPr lang="de-DE"/>
        </a:p>
      </dgm:t>
    </dgm:pt>
    <dgm:pt modelId="{E625B91A-6781-4498-9CF6-704BFD0D1F22}" type="sibTrans" cxnId="{25C604FA-3D0F-40ED-AA95-6D254B55F89D}">
      <dgm:prSet/>
      <dgm:spPr/>
      <dgm:t>
        <a:bodyPr/>
        <a:lstStyle/>
        <a:p>
          <a:endParaRPr lang="de-DE"/>
        </a:p>
      </dgm:t>
    </dgm:pt>
    <dgm:pt modelId="{A1366B69-FA51-45A0-A41A-DEB3593CBBA8}">
      <dgm:prSet phldrT="[Text]" custT="1"/>
      <dgm:spPr/>
      <dgm:t>
        <a:bodyPr/>
        <a:lstStyle/>
        <a:p>
          <a:r>
            <a:rPr lang="de-DE" sz="2200" dirty="0" err="1" smtClean="0"/>
            <a:t>Morphophonologisch</a:t>
          </a:r>
          <a:r>
            <a:rPr lang="de-DE" sz="2200" dirty="0" smtClean="0"/>
            <a:t>/prosodisch</a:t>
          </a:r>
          <a:endParaRPr lang="de-DE" sz="2200" dirty="0"/>
        </a:p>
      </dgm:t>
    </dgm:pt>
    <dgm:pt modelId="{4E0265A7-8287-40B0-AD0B-6312A07E4C00}" type="parTrans" cxnId="{F86CE301-A6CD-48E9-878F-5A6E91F18B44}">
      <dgm:prSet/>
      <dgm:spPr/>
      <dgm:t>
        <a:bodyPr/>
        <a:lstStyle/>
        <a:p>
          <a:endParaRPr lang="de-DE"/>
        </a:p>
      </dgm:t>
    </dgm:pt>
    <dgm:pt modelId="{E49B289A-D560-4726-BF41-8A6FF53F7D88}" type="sibTrans" cxnId="{F86CE301-A6CD-48E9-878F-5A6E91F18B44}">
      <dgm:prSet/>
      <dgm:spPr/>
      <dgm:t>
        <a:bodyPr/>
        <a:lstStyle/>
        <a:p>
          <a:endParaRPr lang="de-DE"/>
        </a:p>
      </dgm:t>
    </dgm:pt>
    <dgm:pt modelId="{B956D052-A0AE-4C05-B1CC-EEB2AA7F592F}">
      <dgm:prSet phldrT="[Text]" custT="1"/>
      <dgm:spPr/>
      <dgm:t>
        <a:bodyPr/>
        <a:lstStyle/>
        <a:p>
          <a:r>
            <a:rPr lang="de-DE" sz="2800" b="1" dirty="0" smtClean="0"/>
            <a:t>[</a:t>
          </a:r>
          <a:r>
            <a:rPr lang="de-DE" sz="2800" b="1" dirty="0" err="1" smtClean="0"/>
            <a:t>tʰɪʃ</a:t>
          </a:r>
          <a:r>
            <a:rPr lang="de-DE" sz="2800" b="1" dirty="0" smtClean="0"/>
            <a:t>]</a:t>
          </a:r>
          <a:endParaRPr lang="de-DE" sz="2800" b="1" dirty="0"/>
        </a:p>
      </dgm:t>
    </dgm:pt>
    <dgm:pt modelId="{30C2B0E2-69A3-46EE-805F-C4C4312F6764}" type="parTrans" cxnId="{710EC14B-3669-4CC9-8AE1-4CA0BE5E7909}">
      <dgm:prSet/>
      <dgm:spPr/>
      <dgm:t>
        <a:bodyPr/>
        <a:lstStyle/>
        <a:p>
          <a:endParaRPr lang="de-DE"/>
        </a:p>
      </dgm:t>
    </dgm:pt>
    <dgm:pt modelId="{9AC5F503-55D1-4B7E-8451-6B1F4F63F3A1}" type="sibTrans" cxnId="{710EC14B-3669-4CC9-8AE1-4CA0BE5E7909}">
      <dgm:prSet/>
      <dgm:spPr/>
      <dgm:t>
        <a:bodyPr/>
        <a:lstStyle/>
        <a:p>
          <a:endParaRPr lang="de-DE"/>
        </a:p>
      </dgm:t>
    </dgm:pt>
    <dgm:pt modelId="{507091DC-6E1E-4F2C-878A-BC1674A0270E}">
      <dgm:prSet phldrT="[Text]" custT="1"/>
      <dgm:spPr/>
      <dgm:t>
        <a:bodyPr/>
        <a:lstStyle/>
        <a:p>
          <a:r>
            <a:rPr lang="de-DE" sz="2800" b="1" dirty="0" smtClean="0"/>
            <a:t>[</a:t>
          </a:r>
          <a:r>
            <a:rPr lang="de-DE" sz="2800" b="1" dirty="0" err="1" smtClean="0"/>
            <a:t>tʰɪʃ</a:t>
          </a:r>
          <a:r>
            <a:rPr lang="de-DE" sz="2800" b="1" dirty="0" smtClean="0"/>
            <a:t>]</a:t>
          </a:r>
          <a:endParaRPr lang="de-DE" sz="2800" b="1" dirty="0"/>
        </a:p>
      </dgm:t>
    </dgm:pt>
    <dgm:pt modelId="{569995F7-522A-439C-B847-BFF1F19A6C92}" type="parTrans" cxnId="{FC80C0A2-364F-4532-861D-8094FFF3560D}">
      <dgm:prSet/>
      <dgm:spPr/>
      <dgm:t>
        <a:bodyPr/>
        <a:lstStyle/>
        <a:p>
          <a:endParaRPr lang="de-DE"/>
        </a:p>
      </dgm:t>
    </dgm:pt>
    <dgm:pt modelId="{28896E8A-72FA-4206-BE49-42794B63EE5C}" type="sibTrans" cxnId="{FC80C0A2-364F-4532-861D-8094FFF3560D}">
      <dgm:prSet/>
      <dgm:spPr/>
      <dgm:t>
        <a:bodyPr/>
        <a:lstStyle/>
        <a:p>
          <a:endParaRPr lang="de-DE"/>
        </a:p>
      </dgm:t>
    </dgm:pt>
    <dgm:pt modelId="{6B04D17D-E048-4AEC-974F-36FAC7DA9586}">
      <dgm:prSet phldrT="[Text]" custT="1"/>
      <dgm:spPr/>
      <dgm:t>
        <a:bodyPr/>
        <a:lstStyle/>
        <a:p>
          <a:r>
            <a:rPr lang="de-DE" sz="2400" dirty="0" smtClean="0"/>
            <a:t>+ Augenbraue hoch</a:t>
          </a:r>
          <a:endParaRPr lang="de-DE" sz="2400" dirty="0"/>
        </a:p>
      </dgm:t>
    </dgm:pt>
    <dgm:pt modelId="{76325FDC-7085-42FD-8F0C-3DAB389DA238}" type="parTrans" cxnId="{933F7C01-5524-4A53-9FD9-1FEBF3036548}">
      <dgm:prSet/>
      <dgm:spPr/>
      <dgm:t>
        <a:bodyPr/>
        <a:lstStyle/>
        <a:p>
          <a:endParaRPr lang="de-DE"/>
        </a:p>
      </dgm:t>
    </dgm:pt>
    <dgm:pt modelId="{D2A68231-E4B9-43D9-A4C0-1B8B2216BA32}" type="sibTrans" cxnId="{933F7C01-5524-4A53-9FD9-1FEBF3036548}">
      <dgm:prSet/>
      <dgm:spPr/>
      <dgm:t>
        <a:bodyPr/>
        <a:lstStyle/>
        <a:p>
          <a:endParaRPr lang="de-DE"/>
        </a:p>
      </dgm:t>
    </dgm:pt>
    <dgm:pt modelId="{AAC0C801-0990-423C-A5DD-08B5C8CB2D98}">
      <dgm:prSet phldrT="[Text]" custT="1"/>
      <dgm:spPr/>
      <dgm:t>
        <a:bodyPr/>
        <a:lstStyle/>
        <a:p>
          <a:r>
            <a:rPr lang="de-DE" sz="2800" dirty="0" smtClean="0"/>
            <a:t>+ [ə]</a:t>
          </a:r>
          <a:r>
            <a:rPr lang="de-DE" sz="1300" dirty="0" smtClean="0"/>
            <a:t>	</a:t>
          </a:r>
          <a:endParaRPr lang="de-DE" sz="1300" dirty="0"/>
        </a:p>
      </dgm:t>
    </dgm:pt>
    <dgm:pt modelId="{0DF0E1F0-F0AD-4295-927B-4362F8801E13}" type="parTrans" cxnId="{2A3CAAD3-0C2C-491D-B461-9870FBC00C52}">
      <dgm:prSet/>
      <dgm:spPr/>
      <dgm:t>
        <a:bodyPr/>
        <a:lstStyle/>
        <a:p>
          <a:endParaRPr lang="de-DE"/>
        </a:p>
      </dgm:t>
    </dgm:pt>
    <dgm:pt modelId="{285BE26C-F684-479A-84D1-53C894339923}" type="sibTrans" cxnId="{2A3CAAD3-0C2C-491D-B461-9870FBC00C52}">
      <dgm:prSet/>
      <dgm:spPr/>
      <dgm:t>
        <a:bodyPr/>
        <a:lstStyle/>
        <a:p>
          <a:endParaRPr lang="de-DE"/>
        </a:p>
      </dgm:t>
    </dgm:pt>
    <dgm:pt modelId="{CEE2ED52-EDBA-4436-B0DA-D315A52525E4}">
      <dgm:prSet phldrT="[Text]"/>
      <dgm:spPr/>
      <dgm:t>
        <a:bodyPr/>
        <a:lstStyle/>
        <a:p>
          <a:r>
            <a:rPr lang="de-DE" dirty="0" smtClean="0"/>
            <a:t>Nicht morphologisch</a:t>
          </a:r>
          <a:endParaRPr lang="de-DE" dirty="0"/>
        </a:p>
      </dgm:t>
    </dgm:pt>
    <dgm:pt modelId="{ADFFEDFE-2DC5-494F-A795-4924D3C45CB9}" type="parTrans" cxnId="{075F0F26-B9B0-4843-A993-F99EE7621BDE}">
      <dgm:prSet/>
      <dgm:spPr/>
    </dgm:pt>
    <dgm:pt modelId="{924BF181-C6F9-4A4D-859F-C07F9D96EC3B}" type="sibTrans" cxnId="{075F0F26-B9B0-4843-A993-F99EE7621BDE}">
      <dgm:prSet/>
      <dgm:spPr/>
    </dgm:pt>
    <dgm:pt modelId="{8D1208ED-915B-4B9A-A3F6-8792342D6627}">
      <dgm:prSet phldrT="[Text]"/>
      <dgm:spPr/>
      <dgm:t>
        <a:bodyPr/>
        <a:lstStyle/>
        <a:p>
          <a:r>
            <a:rPr lang="de-DE" dirty="0" smtClean="0"/>
            <a:t>Morphologisch</a:t>
          </a:r>
          <a:endParaRPr lang="de-DE" dirty="0"/>
        </a:p>
      </dgm:t>
    </dgm:pt>
    <dgm:pt modelId="{FDE14A30-7732-4B92-8B55-EC05FEC9F525}" type="parTrans" cxnId="{D150EFEE-E970-4449-BA2E-8AFC0B580558}">
      <dgm:prSet/>
      <dgm:spPr/>
    </dgm:pt>
    <dgm:pt modelId="{F8CD1419-E56A-4A63-AA39-8DF6EED080AD}" type="sibTrans" cxnId="{D150EFEE-E970-4449-BA2E-8AFC0B580558}">
      <dgm:prSet/>
      <dgm:spPr/>
    </dgm:pt>
    <dgm:pt modelId="{DFD4A827-2A24-4B57-8143-F54A3A46388E}" type="pres">
      <dgm:prSet presAssocID="{8476C5AC-50D6-4F30-96C4-2B4A8622319A}" presName="theList" presStyleCnt="0">
        <dgm:presLayoutVars>
          <dgm:dir/>
          <dgm:animLvl val="lvl"/>
          <dgm:resizeHandles val="exact"/>
        </dgm:presLayoutVars>
      </dgm:prSet>
      <dgm:spPr/>
      <dgm:t>
        <a:bodyPr/>
        <a:lstStyle/>
        <a:p>
          <a:endParaRPr lang="de-DE"/>
        </a:p>
      </dgm:t>
    </dgm:pt>
    <dgm:pt modelId="{F7D55070-6E54-4198-9722-00D7204186AC}" type="pres">
      <dgm:prSet presAssocID="{43E7417C-A5D3-4A35-B4BC-D31CC5C12161}" presName="compNode" presStyleCnt="0"/>
      <dgm:spPr/>
    </dgm:pt>
    <dgm:pt modelId="{0E739E18-7107-49DB-9AA2-B358F2035CAE}" type="pres">
      <dgm:prSet presAssocID="{43E7417C-A5D3-4A35-B4BC-D31CC5C12161}" presName="aNode" presStyleLbl="bgShp" presStyleIdx="0" presStyleCnt="3" custScaleX="75786"/>
      <dgm:spPr/>
      <dgm:t>
        <a:bodyPr/>
        <a:lstStyle/>
        <a:p>
          <a:endParaRPr lang="de-DE"/>
        </a:p>
      </dgm:t>
    </dgm:pt>
    <dgm:pt modelId="{23D38856-9C90-4888-8948-BBF30D511680}" type="pres">
      <dgm:prSet presAssocID="{43E7417C-A5D3-4A35-B4BC-D31CC5C12161}" presName="textNode" presStyleLbl="bgShp" presStyleIdx="0" presStyleCnt="3"/>
      <dgm:spPr/>
      <dgm:t>
        <a:bodyPr/>
        <a:lstStyle/>
        <a:p>
          <a:endParaRPr lang="de-DE"/>
        </a:p>
      </dgm:t>
    </dgm:pt>
    <dgm:pt modelId="{F1C6A727-08EE-4BB1-8231-CA5D501FA032}" type="pres">
      <dgm:prSet presAssocID="{43E7417C-A5D3-4A35-B4BC-D31CC5C12161}" presName="compChildNode" presStyleCnt="0"/>
      <dgm:spPr/>
    </dgm:pt>
    <dgm:pt modelId="{E92A7CA0-13B5-48AF-ACEF-EF6B91FF7F1D}" type="pres">
      <dgm:prSet presAssocID="{43E7417C-A5D3-4A35-B4BC-D31CC5C12161}" presName="theInnerList" presStyleCnt="0"/>
      <dgm:spPr/>
    </dgm:pt>
    <dgm:pt modelId="{F35F12D1-9F40-4AC6-B6BA-3BA3208C1932}" type="pres">
      <dgm:prSet presAssocID="{62A38F74-1AB2-443E-95DE-D3BC70E1F1D8}" presName="childNode" presStyleLbl="node1" presStyleIdx="0" presStyleCnt="12" custScaleX="82553">
        <dgm:presLayoutVars>
          <dgm:bulletEnabled val="1"/>
        </dgm:presLayoutVars>
      </dgm:prSet>
      <dgm:spPr/>
      <dgm:t>
        <a:bodyPr/>
        <a:lstStyle/>
        <a:p>
          <a:endParaRPr lang="de-DE"/>
        </a:p>
      </dgm:t>
    </dgm:pt>
    <dgm:pt modelId="{4C6C7B2B-3437-4716-85DC-88315AD9833E}" type="pres">
      <dgm:prSet presAssocID="{62A38F74-1AB2-443E-95DE-D3BC70E1F1D8}" presName="aSpace2" presStyleCnt="0"/>
      <dgm:spPr/>
    </dgm:pt>
    <dgm:pt modelId="{32AA8A75-9881-4EBF-AFE7-68A66890254D}" type="pres">
      <dgm:prSet presAssocID="{629D9FB1-09CE-462E-89A2-2E75427FFE33}" presName="childNode" presStyleLbl="node1" presStyleIdx="1" presStyleCnt="12" custScaleX="82553">
        <dgm:presLayoutVars>
          <dgm:bulletEnabled val="1"/>
        </dgm:presLayoutVars>
      </dgm:prSet>
      <dgm:spPr/>
      <dgm:t>
        <a:bodyPr/>
        <a:lstStyle/>
        <a:p>
          <a:endParaRPr lang="de-DE"/>
        </a:p>
      </dgm:t>
    </dgm:pt>
    <dgm:pt modelId="{81BF0EBF-2ACD-468A-AB51-1B1FB61EF16F}" type="pres">
      <dgm:prSet presAssocID="{629D9FB1-09CE-462E-89A2-2E75427FFE33}" presName="aSpace2" presStyleCnt="0"/>
      <dgm:spPr/>
    </dgm:pt>
    <dgm:pt modelId="{6421C9CE-EC23-4CA5-837A-F9FA54F32831}" type="pres">
      <dgm:prSet presAssocID="{B956D052-A0AE-4C05-B1CC-EEB2AA7F592F}" presName="childNode" presStyleLbl="node1" presStyleIdx="2" presStyleCnt="12" custScaleX="82554">
        <dgm:presLayoutVars>
          <dgm:bulletEnabled val="1"/>
        </dgm:presLayoutVars>
      </dgm:prSet>
      <dgm:spPr/>
      <dgm:t>
        <a:bodyPr/>
        <a:lstStyle/>
        <a:p>
          <a:endParaRPr lang="de-DE"/>
        </a:p>
      </dgm:t>
    </dgm:pt>
    <dgm:pt modelId="{37B32A94-B708-4CFD-AD79-67856F806F32}" type="pres">
      <dgm:prSet presAssocID="{B956D052-A0AE-4C05-B1CC-EEB2AA7F592F}" presName="aSpace2" presStyleCnt="0"/>
      <dgm:spPr/>
    </dgm:pt>
    <dgm:pt modelId="{B1554211-33CE-448A-9B3E-792042744A3E}" type="pres">
      <dgm:prSet presAssocID="{507091DC-6E1E-4F2C-878A-BC1674A0270E}" presName="childNode" presStyleLbl="node1" presStyleIdx="3" presStyleCnt="12" custScaleX="81381">
        <dgm:presLayoutVars>
          <dgm:bulletEnabled val="1"/>
        </dgm:presLayoutVars>
      </dgm:prSet>
      <dgm:spPr/>
      <dgm:t>
        <a:bodyPr/>
        <a:lstStyle/>
        <a:p>
          <a:endParaRPr lang="de-DE"/>
        </a:p>
      </dgm:t>
    </dgm:pt>
    <dgm:pt modelId="{600F2D14-494C-4C44-8786-E3EEAA08FD9D}" type="pres">
      <dgm:prSet presAssocID="{43E7417C-A5D3-4A35-B4BC-D31CC5C12161}" presName="aSpace" presStyleCnt="0"/>
      <dgm:spPr/>
    </dgm:pt>
    <dgm:pt modelId="{EE3E2AD7-C117-4013-B255-A1AE85795668}" type="pres">
      <dgm:prSet presAssocID="{801DE58E-0DC9-497C-A030-0F47907C429C}" presName="compNode" presStyleCnt="0"/>
      <dgm:spPr/>
    </dgm:pt>
    <dgm:pt modelId="{B76AD9AE-153C-40F3-ABE3-954022E370DE}" type="pres">
      <dgm:prSet presAssocID="{801DE58E-0DC9-497C-A030-0F47907C429C}" presName="aNode" presStyleLbl="bgShp" presStyleIdx="1" presStyleCnt="3" custScaleX="92424"/>
      <dgm:spPr/>
      <dgm:t>
        <a:bodyPr/>
        <a:lstStyle/>
        <a:p>
          <a:endParaRPr lang="de-DE"/>
        </a:p>
      </dgm:t>
    </dgm:pt>
    <dgm:pt modelId="{1827128F-A84A-4AF5-87AB-77816B9BBC1B}" type="pres">
      <dgm:prSet presAssocID="{801DE58E-0DC9-497C-A030-0F47907C429C}" presName="textNode" presStyleLbl="bgShp" presStyleIdx="1" presStyleCnt="3"/>
      <dgm:spPr/>
      <dgm:t>
        <a:bodyPr/>
        <a:lstStyle/>
        <a:p>
          <a:endParaRPr lang="de-DE"/>
        </a:p>
      </dgm:t>
    </dgm:pt>
    <dgm:pt modelId="{88EF2276-683D-4D96-9C81-F77F0713ABDE}" type="pres">
      <dgm:prSet presAssocID="{801DE58E-0DC9-497C-A030-0F47907C429C}" presName="compChildNode" presStyleCnt="0"/>
      <dgm:spPr/>
    </dgm:pt>
    <dgm:pt modelId="{00FF7D17-BF9A-41E0-9D2B-1D1B2E45565D}" type="pres">
      <dgm:prSet presAssocID="{801DE58E-0DC9-497C-A030-0F47907C429C}" presName="theInnerList" presStyleCnt="0"/>
      <dgm:spPr/>
    </dgm:pt>
    <dgm:pt modelId="{A358F7EA-69F9-4610-B7B1-F11A0BDB189E}" type="pres">
      <dgm:prSet presAssocID="{8140899F-A9F2-42B0-B0EE-0D6EB7662A67}" presName="childNode" presStyleLbl="node1" presStyleIdx="4" presStyleCnt="12">
        <dgm:presLayoutVars>
          <dgm:bulletEnabled val="1"/>
        </dgm:presLayoutVars>
      </dgm:prSet>
      <dgm:spPr/>
      <dgm:t>
        <a:bodyPr/>
        <a:lstStyle/>
        <a:p>
          <a:endParaRPr lang="de-DE"/>
        </a:p>
      </dgm:t>
    </dgm:pt>
    <dgm:pt modelId="{A4869E52-E676-4143-9052-783F568F827E}" type="pres">
      <dgm:prSet presAssocID="{8140899F-A9F2-42B0-B0EE-0D6EB7662A67}" presName="aSpace2" presStyleCnt="0"/>
      <dgm:spPr/>
    </dgm:pt>
    <dgm:pt modelId="{701D1D80-A760-4FD6-8E21-49452F28D179}" type="pres">
      <dgm:prSet presAssocID="{22E5AB2E-B96C-46FB-BBCF-781EC374D21B}" presName="childNode" presStyleLbl="node1" presStyleIdx="5" presStyleCnt="12">
        <dgm:presLayoutVars>
          <dgm:bulletEnabled val="1"/>
        </dgm:presLayoutVars>
      </dgm:prSet>
      <dgm:spPr/>
      <dgm:t>
        <a:bodyPr/>
        <a:lstStyle/>
        <a:p>
          <a:endParaRPr lang="de-DE"/>
        </a:p>
      </dgm:t>
    </dgm:pt>
    <dgm:pt modelId="{32DC815E-065D-441B-941D-5296CFA15847}" type="pres">
      <dgm:prSet presAssocID="{22E5AB2E-B96C-46FB-BBCF-781EC374D21B}" presName="aSpace2" presStyleCnt="0"/>
      <dgm:spPr/>
    </dgm:pt>
    <dgm:pt modelId="{2A5F9310-A6B3-4DB6-AD84-D4E04FBD9760}" type="pres">
      <dgm:prSet presAssocID="{6B04D17D-E048-4AEC-974F-36FAC7DA9586}" presName="childNode" presStyleLbl="node1" presStyleIdx="6" presStyleCnt="12">
        <dgm:presLayoutVars>
          <dgm:bulletEnabled val="1"/>
        </dgm:presLayoutVars>
      </dgm:prSet>
      <dgm:spPr/>
      <dgm:t>
        <a:bodyPr/>
        <a:lstStyle/>
        <a:p>
          <a:endParaRPr lang="de-DE"/>
        </a:p>
      </dgm:t>
    </dgm:pt>
    <dgm:pt modelId="{0A65403E-02B8-4472-BDB2-486A700F9402}" type="pres">
      <dgm:prSet presAssocID="{6B04D17D-E048-4AEC-974F-36FAC7DA9586}" presName="aSpace2" presStyleCnt="0"/>
      <dgm:spPr/>
    </dgm:pt>
    <dgm:pt modelId="{1CC8C5F4-6899-4C28-9A5F-4613E1623F61}" type="pres">
      <dgm:prSet presAssocID="{AAC0C801-0990-423C-A5DD-08B5C8CB2D98}" presName="childNode" presStyleLbl="node1" presStyleIdx="7" presStyleCnt="12">
        <dgm:presLayoutVars>
          <dgm:bulletEnabled val="1"/>
        </dgm:presLayoutVars>
      </dgm:prSet>
      <dgm:spPr/>
      <dgm:t>
        <a:bodyPr/>
        <a:lstStyle/>
        <a:p>
          <a:endParaRPr lang="de-DE"/>
        </a:p>
      </dgm:t>
    </dgm:pt>
    <dgm:pt modelId="{0445C77D-1E00-473E-B581-3590D0C9B1C0}" type="pres">
      <dgm:prSet presAssocID="{801DE58E-0DC9-497C-A030-0F47907C429C}" presName="aSpace" presStyleCnt="0"/>
      <dgm:spPr/>
    </dgm:pt>
    <dgm:pt modelId="{7C0876C1-3AA8-4E70-B657-FB68334F7BD0}" type="pres">
      <dgm:prSet presAssocID="{4A271D8D-8B35-4974-8B82-A94980B29501}" presName="compNode" presStyleCnt="0"/>
      <dgm:spPr/>
    </dgm:pt>
    <dgm:pt modelId="{D3A80556-CC91-4CAD-A7E4-C8F0315FF6FA}" type="pres">
      <dgm:prSet presAssocID="{4A271D8D-8B35-4974-8B82-A94980B29501}" presName="aNode" presStyleLbl="bgShp" presStyleIdx="2" presStyleCnt="3"/>
      <dgm:spPr/>
      <dgm:t>
        <a:bodyPr/>
        <a:lstStyle/>
        <a:p>
          <a:endParaRPr lang="de-DE"/>
        </a:p>
      </dgm:t>
    </dgm:pt>
    <dgm:pt modelId="{CDC3379C-75BE-488C-A7C0-F87FD8A2E85B}" type="pres">
      <dgm:prSet presAssocID="{4A271D8D-8B35-4974-8B82-A94980B29501}" presName="textNode" presStyleLbl="bgShp" presStyleIdx="2" presStyleCnt="3"/>
      <dgm:spPr/>
      <dgm:t>
        <a:bodyPr/>
        <a:lstStyle/>
        <a:p>
          <a:endParaRPr lang="de-DE"/>
        </a:p>
      </dgm:t>
    </dgm:pt>
    <dgm:pt modelId="{A5CA6842-3A15-4DA7-A88A-25D4F92F547E}" type="pres">
      <dgm:prSet presAssocID="{4A271D8D-8B35-4974-8B82-A94980B29501}" presName="compChildNode" presStyleCnt="0"/>
      <dgm:spPr/>
    </dgm:pt>
    <dgm:pt modelId="{42F00B59-86C3-4334-815A-6385ECE443E9}" type="pres">
      <dgm:prSet presAssocID="{4A271D8D-8B35-4974-8B82-A94980B29501}" presName="theInnerList" presStyleCnt="0"/>
      <dgm:spPr/>
    </dgm:pt>
    <dgm:pt modelId="{17A20B01-A3FA-4446-83FD-CC7149D4EA3D}" type="pres">
      <dgm:prSet presAssocID="{AEDC7B0F-648F-47B5-8D38-50F503E25DA6}" presName="childNode" presStyleLbl="node1" presStyleIdx="8" presStyleCnt="12" custScaleX="115487">
        <dgm:presLayoutVars>
          <dgm:bulletEnabled val="1"/>
        </dgm:presLayoutVars>
      </dgm:prSet>
      <dgm:spPr/>
      <dgm:t>
        <a:bodyPr/>
        <a:lstStyle/>
        <a:p>
          <a:endParaRPr lang="de-DE"/>
        </a:p>
      </dgm:t>
    </dgm:pt>
    <dgm:pt modelId="{E59CEF35-3211-4A21-9F4D-FDC28B8026AF}" type="pres">
      <dgm:prSet presAssocID="{AEDC7B0F-648F-47B5-8D38-50F503E25DA6}" presName="aSpace2" presStyleCnt="0"/>
      <dgm:spPr/>
    </dgm:pt>
    <dgm:pt modelId="{1B29D48D-2501-4B73-9F9E-D5F191E1AAF8}" type="pres">
      <dgm:prSet presAssocID="{A1366B69-FA51-45A0-A41A-DEB3593CBBA8}" presName="childNode" presStyleLbl="node1" presStyleIdx="9" presStyleCnt="12" custScaleX="115487">
        <dgm:presLayoutVars>
          <dgm:bulletEnabled val="1"/>
        </dgm:presLayoutVars>
      </dgm:prSet>
      <dgm:spPr/>
      <dgm:t>
        <a:bodyPr/>
        <a:lstStyle/>
        <a:p>
          <a:endParaRPr lang="de-DE"/>
        </a:p>
      </dgm:t>
    </dgm:pt>
    <dgm:pt modelId="{242E801D-43BC-4F44-8F70-CB1106A1D261}" type="pres">
      <dgm:prSet presAssocID="{A1366B69-FA51-45A0-A41A-DEB3593CBBA8}" presName="aSpace2" presStyleCnt="0"/>
      <dgm:spPr/>
    </dgm:pt>
    <dgm:pt modelId="{E2214C60-657A-4F12-B521-00F99B2E2B05}" type="pres">
      <dgm:prSet presAssocID="{CEE2ED52-EDBA-4436-B0DA-D315A52525E4}" presName="childNode" presStyleLbl="node1" presStyleIdx="10" presStyleCnt="12" custScaleX="117535" custLinFactNeighborX="1024" custLinFactNeighborY="6583">
        <dgm:presLayoutVars>
          <dgm:bulletEnabled val="1"/>
        </dgm:presLayoutVars>
      </dgm:prSet>
      <dgm:spPr/>
      <dgm:t>
        <a:bodyPr/>
        <a:lstStyle/>
        <a:p>
          <a:endParaRPr lang="de-DE"/>
        </a:p>
      </dgm:t>
    </dgm:pt>
    <dgm:pt modelId="{7CCA5747-5C39-4A2F-AD46-F9762802D66E}" type="pres">
      <dgm:prSet presAssocID="{CEE2ED52-EDBA-4436-B0DA-D315A52525E4}" presName="aSpace2" presStyleCnt="0"/>
      <dgm:spPr/>
    </dgm:pt>
    <dgm:pt modelId="{4A06B23C-31D8-4495-B302-3F359597BDF0}" type="pres">
      <dgm:prSet presAssocID="{8D1208ED-915B-4B9A-A3F6-8792342D6627}" presName="childNode" presStyleLbl="node1" presStyleIdx="11" presStyleCnt="12" custScaleX="115487">
        <dgm:presLayoutVars>
          <dgm:bulletEnabled val="1"/>
        </dgm:presLayoutVars>
      </dgm:prSet>
      <dgm:spPr/>
      <dgm:t>
        <a:bodyPr/>
        <a:lstStyle/>
        <a:p>
          <a:endParaRPr lang="de-DE"/>
        </a:p>
      </dgm:t>
    </dgm:pt>
  </dgm:ptLst>
  <dgm:cxnLst>
    <dgm:cxn modelId="{62BC8F64-B483-4200-83E3-A100566F00CA}" srcId="{8476C5AC-50D6-4F30-96C4-2B4A8622319A}" destId="{4A271D8D-8B35-4974-8B82-A94980B29501}" srcOrd="2" destOrd="0" parTransId="{E672A9A6-03DE-41EC-AB4B-73BF2CD32335}" sibTransId="{8F30EA49-1305-49D2-AB97-AF6F7AA9D6F1}"/>
    <dgm:cxn modelId="{5E58410E-7AF3-42F5-9037-82A9A37A1EC8}" type="presOf" srcId="{801DE58E-0DC9-497C-A030-0F47907C429C}" destId="{1827128F-A84A-4AF5-87AB-77816B9BBC1B}" srcOrd="1" destOrd="0" presId="urn:microsoft.com/office/officeart/2005/8/layout/lProcess2"/>
    <dgm:cxn modelId="{539FF0E5-1465-42DE-9A97-1C097B51C06A}" srcId="{801DE58E-0DC9-497C-A030-0F47907C429C}" destId="{22E5AB2E-B96C-46FB-BBCF-781EC374D21B}" srcOrd="1" destOrd="0" parTransId="{9D68EEBE-C690-41F3-969F-5F67BF11EAA3}" sibTransId="{776A80AC-90ED-4AA7-8755-58871CBA5564}"/>
    <dgm:cxn modelId="{C356E0B5-7822-4F24-B6D6-BC693BBADC7E}" type="presOf" srcId="{8476C5AC-50D6-4F30-96C4-2B4A8622319A}" destId="{DFD4A827-2A24-4B57-8143-F54A3A46388E}" srcOrd="0" destOrd="0" presId="urn:microsoft.com/office/officeart/2005/8/layout/lProcess2"/>
    <dgm:cxn modelId="{D150EFEE-E970-4449-BA2E-8AFC0B580558}" srcId="{4A271D8D-8B35-4974-8B82-A94980B29501}" destId="{8D1208ED-915B-4B9A-A3F6-8792342D6627}" srcOrd="3" destOrd="0" parTransId="{FDE14A30-7732-4B92-8B55-EC05FEC9F525}" sibTransId="{F8CD1419-E56A-4A63-AA39-8DF6EED080AD}"/>
    <dgm:cxn modelId="{862A252B-04F9-43B3-A334-6C98B9593FE5}" type="presOf" srcId="{8140899F-A9F2-42B0-B0EE-0D6EB7662A67}" destId="{A358F7EA-69F9-4610-B7B1-F11A0BDB189E}" srcOrd="0" destOrd="0" presId="urn:microsoft.com/office/officeart/2005/8/layout/lProcess2"/>
    <dgm:cxn modelId="{D1853F36-A84E-46C2-80C1-CF3BBB3D3929}" type="presOf" srcId="{629D9FB1-09CE-462E-89A2-2E75427FFE33}" destId="{32AA8A75-9881-4EBF-AFE7-68A66890254D}" srcOrd="0" destOrd="0" presId="urn:microsoft.com/office/officeart/2005/8/layout/lProcess2"/>
    <dgm:cxn modelId="{FF80BD4E-5DA3-447F-80AD-62BAC6C43826}" type="presOf" srcId="{43E7417C-A5D3-4A35-B4BC-D31CC5C12161}" destId="{23D38856-9C90-4888-8948-BBF30D511680}" srcOrd="1" destOrd="0" presId="urn:microsoft.com/office/officeart/2005/8/layout/lProcess2"/>
    <dgm:cxn modelId="{B8497F8D-88ED-458A-BEE0-22FEC2E3E38C}" type="presOf" srcId="{6B04D17D-E048-4AEC-974F-36FAC7DA9586}" destId="{2A5F9310-A6B3-4DB6-AD84-D4E04FBD9760}" srcOrd="0" destOrd="0" presId="urn:microsoft.com/office/officeart/2005/8/layout/lProcess2"/>
    <dgm:cxn modelId="{171DF4B3-7707-401E-8617-EBEDD1D6F827}" type="presOf" srcId="{CEE2ED52-EDBA-4436-B0DA-D315A52525E4}" destId="{E2214C60-657A-4F12-B521-00F99B2E2B05}" srcOrd="0" destOrd="0" presId="urn:microsoft.com/office/officeart/2005/8/layout/lProcess2"/>
    <dgm:cxn modelId="{075F0F26-B9B0-4843-A993-F99EE7621BDE}" srcId="{4A271D8D-8B35-4974-8B82-A94980B29501}" destId="{CEE2ED52-EDBA-4436-B0DA-D315A52525E4}" srcOrd="2" destOrd="0" parTransId="{ADFFEDFE-2DC5-494F-A795-4924D3C45CB9}" sibTransId="{924BF181-C6F9-4A4D-859F-C07F9D96EC3B}"/>
    <dgm:cxn modelId="{9791E174-4929-4A50-A214-0CB8F1FE8F17}" type="presOf" srcId="{AEDC7B0F-648F-47B5-8D38-50F503E25DA6}" destId="{17A20B01-A3FA-4446-83FD-CC7149D4EA3D}" srcOrd="0" destOrd="0" presId="urn:microsoft.com/office/officeart/2005/8/layout/lProcess2"/>
    <dgm:cxn modelId="{8FE9A655-508F-4360-8A60-CE34EE63169D}" type="presOf" srcId="{22E5AB2E-B96C-46FB-BBCF-781EC374D21B}" destId="{701D1D80-A760-4FD6-8E21-49452F28D179}" srcOrd="0" destOrd="0" presId="urn:microsoft.com/office/officeart/2005/8/layout/lProcess2"/>
    <dgm:cxn modelId="{21D4CF0B-F9BB-4B8B-BC26-6C0F698BF8E0}" srcId="{43E7417C-A5D3-4A35-B4BC-D31CC5C12161}" destId="{62A38F74-1AB2-443E-95DE-D3BC70E1F1D8}" srcOrd="0" destOrd="0" parTransId="{81EFE4E5-306D-46F9-8188-A56CF9AF3EE3}" sibTransId="{BA6197A2-999B-40E5-8197-63D703DC27EC}"/>
    <dgm:cxn modelId="{E8D8D22D-E0EA-4B43-BA84-402508730EE7}" type="presOf" srcId="{B956D052-A0AE-4C05-B1CC-EEB2AA7F592F}" destId="{6421C9CE-EC23-4CA5-837A-F9FA54F32831}" srcOrd="0" destOrd="0" presId="urn:microsoft.com/office/officeart/2005/8/layout/lProcess2"/>
    <dgm:cxn modelId="{15744C1D-7125-4B48-9FC7-D8AFA6E8EDDA}" type="presOf" srcId="{8D1208ED-915B-4B9A-A3F6-8792342D6627}" destId="{4A06B23C-31D8-4495-B302-3F359597BDF0}" srcOrd="0" destOrd="0" presId="urn:microsoft.com/office/officeart/2005/8/layout/lProcess2"/>
    <dgm:cxn modelId="{B4355697-C9FB-4228-AE82-36E0E58C6A1C}" type="presOf" srcId="{507091DC-6E1E-4F2C-878A-BC1674A0270E}" destId="{B1554211-33CE-448A-9B3E-792042744A3E}" srcOrd="0" destOrd="0" presId="urn:microsoft.com/office/officeart/2005/8/layout/lProcess2"/>
    <dgm:cxn modelId="{AFB0818C-3AE3-43D5-AD9D-E1101571B381}" srcId="{43E7417C-A5D3-4A35-B4BC-D31CC5C12161}" destId="{629D9FB1-09CE-462E-89A2-2E75427FFE33}" srcOrd="1" destOrd="0" parTransId="{0BC51F3A-75D1-4FAD-80CD-61794B2A751D}" sibTransId="{CD53D317-57CB-44BB-B2FE-8255B4CFDA9A}"/>
    <dgm:cxn modelId="{5E81A634-E3A5-4480-91D9-C0E58E62FF79}" srcId="{801DE58E-0DC9-497C-A030-0F47907C429C}" destId="{8140899F-A9F2-42B0-B0EE-0D6EB7662A67}" srcOrd="0" destOrd="0" parTransId="{54769A51-8208-464B-B1DD-6F3443FDE3F4}" sibTransId="{EB71A15D-1D13-4AC1-BF8B-E83F08E8C3FE}"/>
    <dgm:cxn modelId="{25C604FA-3D0F-40ED-AA95-6D254B55F89D}" srcId="{4A271D8D-8B35-4974-8B82-A94980B29501}" destId="{AEDC7B0F-648F-47B5-8D38-50F503E25DA6}" srcOrd="0" destOrd="0" parTransId="{930CFB53-7E6C-4F2D-BAE4-7D753011F858}" sibTransId="{E625B91A-6781-4498-9CF6-704BFD0D1F22}"/>
    <dgm:cxn modelId="{F0564BAF-4002-4CA7-812A-70C207704501}" type="presOf" srcId="{AAC0C801-0990-423C-A5DD-08B5C8CB2D98}" destId="{1CC8C5F4-6899-4C28-9A5F-4613E1623F61}" srcOrd="0" destOrd="0" presId="urn:microsoft.com/office/officeart/2005/8/layout/lProcess2"/>
    <dgm:cxn modelId="{F86CE301-A6CD-48E9-878F-5A6E91F18B44}" srcId="{4A271D8D-8B35-4974-8B82-A94980B29501}" destId="{A1366B69-FA51-45A0-A41A-DEB3593CBBA8}" srcOrd="1" destOrd="0" parTransId="{4E0265A7-8287-40B0-AD0B-6312A07E4C00}" sibTransId="{E49B289A-D560-4726-BF41-8A6FF53F7D88}"/>
    <dgm:cxn modelId="{6A3B30B3-282E-491D-A853-1117E8C92C0E}" srcId="{8476C5AC-50D6-4F30-96C4-2B4A8622319A}" destId="{801DE58E-0DC9-497C-A030-0F47907C429C}" srcOrd="1" destOrd="0" parTransId="{DF9E04DD-4003-404E-9737-50E60E77B6EA}" sibTransId="{B836C26B-28C2-4543-8217-553995FCBEF0}"/>
    <dgm:cxn modelId="{5CBDFF4F-C7A3-4AB0-9D32-7CE3119AA9B9}" type="presOf" srcId="{4A271D8D-8B35-4974-8B82-A94980B29501}" destId="{D3A80556-CC91-4CAD-A7E4-C8F0315FF6FA}" srcOrd="0" destOrd="0" presId="urn:microsoft.com/office/officeart/2005/8/layout/lProcess2"/>
    <dgm:cxn modelId="{ECB768E6-D7BF-4B52-A7D9-5A7343D01A91}" type="presOf" srcId="{4A271D8D-8B35-4974-8B82-A94980B29501}" destId="{CDC3379C-75BE-488C-A7C0-F87FD8A2E85B}" srcOrd="1" destOrd="0" presId="urn:microsoft.com/office/officeart/2005/8/layout/lProcess2"/>
    <dgm:cxn modelId="{2A3CAAD3-0C2C-491D-B461-9870FBC00C52}" srcId="{801DE58E-0DC9-497C-A030-0F47907C429C}" destId="{AAC0C801-0990-423C-A5DD-08B5C8CB2D98}" srcOrd="3" destOrd="0" parTransId="{0DF0E1F0-F0AD-4295-927B-4362F8801E13}" sibTransId="{285BE26C-F684-479A-84D1-53C894339923}"/>
    <dgm:cxn modelId="{83BA0395-D57F-46E0-B89C-FDFD1A5CFCA8}" type="presOf" srcId="{43E7417C-A5D3-4A35-B4BC-D31CC5C12161}" destId="{0E739E18-7107-49DB-9AA2-B358F2035CAE}" srcOrd="0" destOrd="0" presId="urn:microsoft.com/office/officeart/2005/8/layout/lProcess2"/>
    <dgm:cxn modelId="{FC80C0A2-364F-4532-861D-8094FFF3560D}" srcId="{43E7417C-A5D3-4A35-B4BC-D31CC5C12161}" destId="{507091DC-6E1E-4F2C-878A-BC1674A0270E}" srcOrd="3" destOrd="0" parTransId="{569995F7-522A-439C-B847-BFF1F19A6C92}" sibTransId="{28896E8A-72FA-4206-BE49-42794B63EE5C}"/>
    <dgm:cxn modelId="{710EC14B-3669-4CC9-8AE1-4CA0BE5E7909}" srcId="{43E7417C-A5D3-4A35-B4BC-D31CC5C12161}" destId="{B956D052-A0AE-4C05-B1CC-EEB2AA7F592F}" srcOrd="2" destOrd="0" parTransId="{30C2B0E2-69A3-46EE-805F-C4C4312F6764}" sibTransId="{9AC5F503-55D1-4B7E-8451-6B1F4F63F3A1}"/>
    <dgm:cxn modelId="{689CB26B-E06C-4A91-8062-81671E05392F}" srcId="{8476C5AC-50D6-4F30-96C4-2B4A8622319A}" destId="{43E7417C-A5D3-4A35-B4BC-D31CC5C12161}" srcOrd="0" destOrd="0" parTransId="{CF9CA834-A307-48D7-A645-0A26BD83FB3E}" sibTransId="{4C416870-8847-4222-BE02-59F83AC9EEC9}"/>
    <dgm:cxn modelId="{933F7C01-5524-4A53-9FD9-1FEBF3036548}" srcId="{801DE58E-0DC9-497C-A030-0F47907C429C}" destId="{6B04D17D-E048-4AEC-974F-36FAC7DA9586}" srcOrd="2" destOrd="0" parTransId="{76325FDC-7085-42FD-8F0C-3DAB389DA238}" sibTransId="{D2A68231-E4B9-43D9-A4C0-1B8B2216BA32}"/>
    <dgm:cxn modelId="{0E85BDA8-5CCA-4B45-9D4C-5DC64270548E}" type="presOf" srcId="{62A38F74-1AB2-443E-95DE-D3BC70E1F1D8}" destId="{F35F12D1-9F40-4AC6-B6BA-3BA3208C1932}" srcOrd="0" destOrd="0" presId="urn:microsoft.com/office/officeart/2005/8/layout/lProcess2"/>
    <dgm:cxn modelId="{4B7ACDA8-CE8F-40E2-87DB-7EF54941442D}" type="presOf" srcId="{A1366B69-FA51-45A0-A41A-DEB3593CBBA8}" destId="{1B29D48D-2501-4B73-9F9E-D5F191E1AAF8}" srcOrd="0" destOrd="0" presId="urn:microsoft.com/office/officeart/2005/8/layout/lProcess2"/>
    <dgm:cxn modelId="{F57D1DD5-318E-4114-A017-071EA7434577}" type="presOf" srcId="{801DE58E-0DC9-497C-A030-0F47907C429C}" destId="{B76AD9AE-153C-40F3-ABE3-954022E370DE}" srcOrd="0" destOrd="0" presId="urn:microsoft.com/office/officeart/2005/8/layout/lProcess2"/>
    <dgm:cxn modelId="{03202DA4-7186-43E2-A5BA-CC1F01236872}" type="presParOf" srcId="{DFD4A827-2A24-4B57-8143-F54A3A46388E}" destId="{F7D55070-6E54-4198-9722-00D7204186AC}" srcOrd="0" destOrd="0" presId="urn:microsoft.com/office/officeart/2005/8/layout/lProcess2"/>
    <dgm:cxn modelId="{39354F55-2CA0-492B-9AF4-FB57832F4A3E}" type="presParOf" srcId="{F7D55070-6E54-4198-9722-00D7204186AC}" destId="{0E739E18-7107-49DB-9AA2-B358F2035CAE}" srcOrd="0" destOrd="0" presId="urn:microsoft.com/office/officeart/2005/8/layout/lProcess2"/>
    <dgm:cxn modelId="{3A394524-5FEB-49EA-9B4E-3B5AC2EFA424}" type="presParOf" srcId="{F7D55070-6E54-4198-9722-00D7204186AC}" destId="{23D38856-9C90-4888-8948-BBF30D511680}" srcOrd="1" destOrd="0" presId="urn:microsoft.com/office/officeart/2005/8/layout/lProcess2"/>
    <dgm:cxn modelId="{0C982835-C67D-4447-BD99-34DA10F3B6F4}" type="presParOf" srcId="{F7D55070-6E54-4198-9722-00D7204186AC}" destId="{F1C6A727-08EE-4BB1-8231-CA5D501FA032}" srcOrd="2" destOrd="0" presId="urn:microsoft.com/office/officeart/2005/8/layout/lProcess2"/>
    <dgm:cxn modelId="{410899A8-CB6B-4FB9-AEC7-1D60DF0E9BF7}" type="presParOf" srcId="{F1C6A727-08EE-4BB1-8231-CA5D501FA032}" destId="{E92A7CA0-13B5-48AF-ACEF-EF6B91FF7F1D}" srcOrd="0" destOrd="0" presId="urn:microsoft.com/office/officeart/2005/8/layout/lProcess2"/>
    <dgm:cxn modelId="{39688538-AB48-4E63-9686-FF58DAD34350}" type="presParOf" srcId="{E92A7CA0-13B5-48AF-ACEF-EF6B91FF7F1D}" destId="{F35F12D1-9F40-4AC6-B6BA-3BA3208C1932}" srcOrd="0" destOrd="0" presId="urn:microsoft.com/office/officeart/2005/8/layout/lProcess2"/>
    <dgm:cxn modelId="{B6E2461B-06A2-4EAB-8B49-C40B104DDF4B}" type="presParOf" srcId="{E92A7CA0-13B5-48AF-ACEF-EF6B91FF7F1D}" destId="{4C6C7B2B-3437-4716-85DC-88315AD9833E}" srcOrd="1" destOrd="0" presId="urn:microsoft.com/office/officeart/2005/8/layout/lProcess2"/>
    <dgm:cxn modelId="{42049431-6153-46B1-9BE5-931B7BD3B4D8}" type="presParOf" srcId="{E92A7CA0-13B5-48AF-ACEF-EF6B91FF7F1D}" destId="{32AA8A75-9881-4EBF-AFE7-68A66890254D}" srcOrd="2" destOrd="0" presId="urn:microsoft.com/office/officeart/2005/8/layout/lProcess2"/>
    <dgm:cxn modelId="{4603362F-D3A0-409D-86CC-CD43FCED39AE}" type="presParOf" srcId="{E92A7CA0-13B5-48AF-ACEF-EF6B91FF7F1D}" destId="{81BF0EBF-2ACD-468A-AB51-1B1FB61EF16F}" srcOrd="3" destOrd="0" presId="urn:microsoft.com/office/officeart/2005/8/layout/lProcess2"/>
    <dgm:cxn modelId="{698D619D-7EA4-41C1-B571-981574ED5247}" type="presParOf" srcId="{E92A7CA0-13B5-48AF-ACEF-EF6B91FF7F1D}" destId="{6421C9CE-EC23-4CA5-837A-F9FA54F32831}" srcOrd="4" destOrd="0" presId="urn:microsoft.com/office/officeart/2005/8/layout/lProcess2"/>
    <dgm:cxn modelId="{1223E460-812A-428D-BB72-1BF2B3399124}" type="presParOf" srcId="{E92A7CA0-13B5-48AF-ACEF-EF6B91FF7F1D}" destId="{37B32A94-B708-4CFD-AD79-67856F806F32}" srcOrd="5" destOrd="0" presId="urn:microsoft.com/office/officeart/2005/8/layout/lProcess2"/>
    <dgm:cxn modelId="{C06C5156-31AD-4545-BFD9-0942C911FFC0}" type="presParOf" srcId="{E92A7CA0-13B5-48AF-ACEF-EF6B91FF7F1D}" destId="{B1554211-33CE-448A-9B3E-792042744A3E}" srcOrd="6" destOrd="0" presId="urn:microsoft.com/office/officeart/2005/8/layout/lProcess2"/>
    <dgm:cxn modelId="{ACB1F469-480E-4860-A1B9-618649092A3F}" type="presParOf" srcId="{DFD4A827-2A24-4B57-8143-F54A3A46388E}" destId="{600F2D14-494C-4C44-8786-E3EEAA08FD9D}" srcOrd="1" destOrd="0" presId="urn:microsoft.com/office/officeart/2005/8/layout/lProcess2"/>
    <dgm:cxn modelId="{B34DBA21-D442-49AB-B718-51B894BC8FF6}" type="presParOf" srcId="{DFD4A827-2A24-4B57-8143-F54A3A46388E}" destId="{EE3E2AD7-C117-4013-B255-A1AE85795668}" srcOrd="2" destOrd="0" presId="urn:microsoft.com/office/officeart/2005/8/layout/lProcess2"/>
    <dgm:cxn modelId="{1B4A903D-392A-49EE-A0EF-0840C2D87E00}" type="presParOf" srcId="{EE3E2AD7-C117-4013-B255-A1AE85795668}" destId="{B76AD9AE-153C-40F3-ABE3-954022E370DE}" srcOrd="0" destOrd="0" presId="urn:microsoft.com/office/officeart/2005/8/layout/lProcess2"/>
    <dgm:cxn modelId="{C8099374-D715-4B7A-9272-AC05AFCF1CFF}" type="presParOf" srcId="{EE3E2AD7-C117-4013-B255-A1AE85795668}" destId="{1827128F-A84A-4AF5-87AB-77816B9BBC1B}" srcOrd="1" destOrd="0" presId="urn:microsoft.com/office/officeart/2005/8/layout/lProcess2"/>
    <dgm:cxn modelId="{A9B7C19A-9526-4770-86BA-C4562D8382AB}" type="presParOf" srcId="{EE3E2AD7-C117-4013-B255-A1AE85795668}" destId="{88EF2276-683D-4D96-9C81-F77F0713ABDE}" srcOrd="2" destOrd="0" presId="urn:microsoft.com/office/officeart/2005/8/layout/lProcess2"/>
    <dgm:cxn modelId="{EA6848B7-68FE-4153-9299-42849F236646}" type="presParOf" srcId="{88EF2276-683D-4D96-9C81-F77F0713ABDE}" destId="{00FF7D17-BF9A-41E0-9D2B-1D1B2E45565D}" srcOrd="0" destOrd="0" presId="urn:microsoft.com/office/officeart/2005/8/layout/lProcess2"/>
    <dgm:cxn modelId="{46DDC509-3708-48D6-8F4F-D465E6CA3A7B}" type="presParOf" srcId="{00FF7D17-BF9A-41E0-9D2B-1D1B2E45565D}" destId="{A358F7EA-69F9-4610-B7B1-F11A0BDB189E}" srcOrd="0" destOrd="0" presId="urn:microsoft.com/office/officeart/2005/8/layout/lProcess2"/>
    <dgm:cxn modelId="{A986F612-9897-4A1A-A4FF-6A3BD5EA3C24}" type="presParOf" srcId="{00FF7D17-BF9A-41E0-9D2B-1D1B2E45565D}" destId="{A4869E52-E676-4143-9052-783F568F827E}" srcOrd="1" destOrd="0" presId="urn:microsoft.com/office/officeart/2005/8/layout/lProcess2"/>
    <dgm:cxn modelId="{3E605C67-A7BB-4A37-924C-E2550E355D55}" type="presParOf" srcId="{00FF7D17-BF9A-41E0-9D2B-1D1B2E45565D}" destId="{701D1D80-A760-4FD6-8E21-49452F28D179}" srcOrd="2" destOrd="0" presId="urn:microsoft.com/office/officeart/2005/8/layout/lProcess2"/>
    <dgm:cxn modelId="{382AB697-9E5A-41DD-A00D-550BAC901068}" type="presParOf" srcId="{00FF7D17-BF9A-41E0-9D2B-1D1B2E45565D}" destId="{32DC815E-065D-441B-941D-5296CFA15847}" srcOrd="3" destOrd="0" presId="urn:microsoft.com/office/officeart/2005/8/layout/lProcess2"/>
    <dgm:cxn modelId="{989759DA-1F8E-45E3-AEDB-189AE2D084CB}" type="presParOf" srcId="{00FF7D17-BF9A-41E0-9D2B-1D1B2E45565D}" destId="{2A5F9310-A6B3-4DB6-AD84-D4E04FBD9760}" srcOrd="4" destOrd="0" presId="urn:microsoft.com/office/officeart/2005/8/layout/lProcess2"/>
    <dgm:cxn modelId="{7351765C-5D47-4263-B341-342BBB3B4588}" type="presParOf" srcId="{00FF7D17-BF9A-41E0-9D2B-1D1B2E45565D}" destId="{0A65403E-02B8-4472-BDB2-486A700F9402}" srcOrd="5" destOrd="0" presId="urn:microsoft.com/office/officeart/2005/8/layout/lProcess2"/>
    <dgm:cxn modelId="{6BDE9C5C-3379-4C0A-8A03-43D37A0F5B44}" type="presParOf" srcId="{00FF7D17-BF9A-41E0-9D2B-1D1B2E45565D}" destId="{1CC8C5F4-6899-4C28-9A5F-4613E1623F61}" srcOrd="6" destOrd="0" presId="urn:microsoft.com/office/officeart/2005/8/layout/lProcess2"/>
    <dgm:cxn modelId="{C97D1058-0E1D-4D95-8830-046E07DF3A50}" type="presParOf" srcId="{DFD4A827-2A24-4B57-8143-F54A3A46388E}" destId="{0445C77D-1E00-473E-B581-3590D0C9B1C0}" srcOrd="3" destOrd="0" presId="urn:microsoft.com/office/officeart/2005/8/layout/lProcess2"/>
    <dgm:cxn modelId="{091EDFFB-B80F-466B-AEE2-947D8E1ADE6E}" type="presParOf" srcId="{DFD4A827-2A24-4B57-8143-F54A3A46388E}" destId="{7C0876C1-3AA8-4E70-B657-FB68334F7BD0}" srcOrd="4" destOrd="0" presId="urn:microsoft.com/office/officeart/2005/8/layout/lProcess2"/>
    <dgm:cxn modelId="{AADA2F14-1BDA-42DC-8696-B848AAA0A9C7}" type="presParOf" srcId="{7C0876C1-3AA8-4E70-B657-FB68334F7BD0}" destId="{D3A80556-CC91-4CAD-A7E4-C8F0315FF6FA}" srcOrd="0" destOrd="0" presId="urn:microsoft.com/office/officeart/2005/8/layout/lProcess2"/>
    <dgm:cxn modelId="{3E64653B-6788-4D5E-A186-640BC80CC727}" type="presParOf" srcId="{7C0876C1-3AA8-4E70-B657-FB68334F7BD0}" destId="{CDC3379C-75BE-488C-A7C0-F87FD8A2E85B}" srcOrd="1" destOrd="0" presId="urn:microsoft.com/office/officeart/2005/8/layout/lProcess2"/>
    <dgm:cxn modelId="{65FEEB61-D15B-4E0C-831C-DCFA31C24E9A}" type="presParOf" srcId="{7C0876C1-3AA8-4E70-B657-FB68334F7BD0}" destId="{A5CA6842-3A15-4DA7-A88A-25D4F92F547E}" srcOrd="2" destOrd="0" presId="urn:microsoft.com/office/officeart/2005/8/layout/lProcess2"/>
    <dgm:cxn modelId="{D2F50AB2-7CF7-4969-AA90-1A52E1E013F1}" type="presParOf" srcId="{A5CA6842-3A15-4DA7-A88A-25D4F92F547E}" destId="{42F00B59-86C3-4334-815A-6385ECE443E9}" srcOrd="0" destOrd="0" presId="urn:microsoft.com/office/officeart/2005/8/layout/lProcess2"/>
    <dgm:cxn modelId="{30D48D15-063F-4355-984A-1FB1E6305D14}" type="presParOf" srcId="{42F00B59-86C3-4334-815A-6385ECE443E9}" destId="{17A20B01-A3FA-4446-83FD-CC7149D4EA3D}" srcOrd="0" destOrd="0" presId="urn:microsoft.com/office/officeart/2005/8/layout/lProcess2"/>
    <dgm:cxn modelId="{7115D4FC-B2DE-4FA4-AB3C-C7A65D2F41FA}" type="presParOf" srcId="{42F00B59-86C3-4334-815A-6385ECE443E9}" destId="{E59CEF35-3211-4A21-9F4D-FDC28B8026AF}" srcOrd="1" destOrd="0" presId="urn:microsoft.com/office/officeart/2005/8/layout/lProcess2"/>
    <dgm:cxn modelId="{C6411DAD-7327-48EA-B167-008956CE414B}" type="presParOf" srcId="{42F00B59-86C3-4334-815A-6385ECE443E9}" destId="{1B29D48D-2501-4B73-9F9E-D5F191E1AAF8}" srcOrd="2" destOrd="0" presId="urn:microsoft.com/office/officeart/2005/8/layout/lProcess2"/>
    <dgm:cxn modelId="{56252A94-341B-449E-A477-F9DDB4662CE2}" type="presParOf" srcId="{42F00B59-86C3-4334-815A-6385ECE443E9}" destId="{242E801D-43BC-4F44-8F70-CB1106A1D261}" srcOrd="3" destOrd="0" presId="urn:microsoft.com/office/officeart/2005/8/layout/lProcess2"/>
    <dgm:cxn modelId="{99AC105B-87C9-44AD-95AD-AA8FD3041C7E}" type="presParOf" srcId="{42F00B59-86C3-4334-815A-6385ECE443E9}" destId="{E2214C60-657A-4F12-B521-00F99B2E2B05}" srcOrd="4" destOrd="0" presId="urn:microsoft.com/office/officeart/2005/8/layout/lProcess2"/>
    <dgm:cxn modelId="{824DC892-DD23-4856-985E-5117BCC236B7}" type="presParOf" srcId="{42F00B59-86C3-4334-815A-6385ECE443E9}" destId="{7CCA5747-5C39-4A2F-AD46-F9762802D66E}" srcOrd="5" destOrd="0" presId="urn:microsoft.com/office/officeart/2005/8/layout/lProcess2"/>
    <dgm:cxn modelId="{43E82412-1FA6-48BB-99DB-28126A7A413A}" type="presParOf" srcId="{42F00B59-86C3-4334-815A-6385ECE443E9}" destId="{4A06B23C-31D8-4495-B302-3F359597BDF0}" srcOrd="6" destOrd="0" presId="urn:microsoft.com/office/officeart/2005/8/layout/lProcess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1.xml><?xml version="1.0" encoding="utf-8"?>
<dgm:dataModel xmlns:dgm="http://schemas.openxmlformats.org/drawingml/2006/diagram" xmlns:a="http://schemas.openxmlformats.org/drawingml/2006/main">
  <dgm:ptLst>
    <dgm:pt modelId="{14E2B636-7B9F-44CC-8909-7F871CB90116}" type="doc">
      <dgm:prSet loTypeId="urn:microsoft.com/office/officeart/2005/8/layout/vList5" loCatId="list" qsTypeId="urn:microsoft.com/office/officeart/2005/8/quickstyle/3d2" qsCatId="3D" csTypeId="urn:microsoft.com/office/officeart/2005/8/colors/accent1_2" csCatId="accent1" phldr="1"/>
      <dgm:spPr/>
      <dgm:t>
        <a:bodyPr/>
        <a:lstStyle/>
        <a:p>
          <a:endParaRPr lang="de-DE"/>
        </a:p>
      </dgm:t>
    </dgm:pt>
    <dgm:pt modelId="{F98775EE-57DF-4459-BD40-76725B6E909C}">
      <dgm:prSet phldrT="[Text]"/>
      <dgm:spPr/>
      <dgm:t>
        <a:bodyPr/>
        <a:lstStyle/>
        <a:p>
          <a:r>
            <a:rPr lang="de-DE" dirty="0" smtClean="0">
              <a:sym typeface="Symbol"/>
            </a:rPr>
            <a:t></a:t>
          </a:r>
          <a:r>
            <a:rPr lang="de-DE" dirty="0" smtClean="0"/>
            <a:t> </a:t>
          </a:r>
          <a:r>
            <a:rPr lang="de-DE" b="1" dirty="0" smtClean="0"/>
            <a:t>'Zwei Seiten einer Medaille':</a:t>
          </a:r>
          <a:r>
            <a:rPr lang="de-DE" dirty="0" smtClean="0"/>
            <a:t> </a:t>
          </a:r>
          <a:endParaRPr lang="de-DE" dirty="0"/>
        </a:p>
      </dgm:t>
    </dgm:pt>
    <dgm:pt modelId="{2917C5E8-F39B-4D0A-9D86-E1D1A5A4A300}" type="parTrans" cxnId="{4D458877-6A48-4CB2-A368-DFF506E34F36}">
      <dgm:prSet/>
      <dgm:spPr/>
      <dgm:t>
        <a:bodyPr/>
        <a:lstStyle/>
        <a:p>
          <a:endParaRPr lang="de-DE"/>
        </a:p>
      </dgm:t>
    </dgm:pt>
    <dgm:pt modelId="{922E62FB-B1EB-43BC-8387-3BD12DEE280B}" type="sibTrans" cxnId="{4D458877-6A48-4CB2-A368-DFF506E34F36}">
      <dgm:prSet/>
      <dgm:spPr/>
      <dgm:t>
        <a:bodyPr/>
        <a:lstStyle/>
        <a:p>
          <a:endParaRPr lang="de-DE"/>
        </a:p>
      </dgm:t>
    </dgm:pt>
    <dgm:pt modelId="{6360030C-BB96-4823-878E-50A7E831B1DC}">
      <dgm:prSet phldrT="[Text]"/>
      <dgm:spPr/>
      <dgm:t>
        <a:bodyPr/>
        <a:lstStyle/>
        <a:p>
          <a:r>
            <a:rPr lang="de-DE" b="1" dirty="0" smtClean="0"/>
            <a:t>V ist nur Teil von SZ, wenn A vorhanden.</a:t>
          </a:r>
          <a:endParaRPr lang="de-DE" dirty="0"/>
        </a:p>
      </dgm:t>
    </dgm:pt>
    <dgm:pt modelId="{DF05D0C2-0352-4E2C-BB73-6671B2E291C8}" type="parTrans" cxnId="{BAC39401-0D32-4C6F-9F66-F1CA57D92753}">
      <dgm:prSet/>
      <dgm:spPr/>
      <dgm:t>
        <a:bodyPr/>
        <a:lstStyle/>
        <a:p>
          <a:endParaRPr lang="de-DE"/>
        </a:p>
      </dgm:t>
    </dgm:pt>
    <dgm:pt modelId="{F0DFBFEC-697A-4D1F-8926-D1EEE55DF1C3}" type="sibTrans" cxnId="{BAC39401-0D32-4C6F-9F66-F1CA57D92753}">
      <dgm:prSet/>
      <dgm:spPr/>
      <dgm:t>
        <a:bodyPr/>
        <a:lstStyle/>
        <a:p>
          <a:endParaRPr lang="de-DE"/>
        </a:p>
      </dgm:t>
    </dgm:pt>
    <dgm:pt modelId="{38259025-7DAC-4A62-92FA-7A286A6FE90A}">
      <dgm:prSet phldrT="[Text]"/>
      <dgm:spPr/>
      <dgm:t>
        <a:bodyPr/>
        <a:lstStyle/>
        <a:p>
          <a:r>
            <a:rPr lang="de-DE" b="1" dirty="0" smtClean="0"/>
            <a:t>A ist nur Teil von SZ, wenn V vorhanden.</a:t>
          </a:r>
          <a:endParaRPr lang="de-DE" dirty="0"/>
        </a:p>
      </dgm:t>
    </dgm:pt>
    <dgm:pt modelId="{8D24A620-1290-4125-8F59-3D06688EFDFE}" type="parTrans" cxnId="{D6231134-AE76-408D-A6B9-1B6C3EDDB8E6}">
      <dgm:prSet/>
      <dgm:spPr/>
      <dgm:t>
        <a:bodyPr/>
        <a:lstStyle/>
        <a:p>
          <a:endParaRPr lang="de-DE"/>
        </a:p>
      </dgm:t>
    </dgm:pt>
    <dgm:pt modelId="{1C13C49B-F251-44F0-A801-E0CC977418C6}" type="sibTrans" cxnId="{D6231134-AE76-408D-A6B9-1B6C3EDDB8E6}">
      <dgm:prSet/>
      <dgm:spPr/>
      <dgm:t>
        <a:bodyPr/>
        <a:lstStyle/>
        <a:p>
          <a:endParaRPr lang="de-DE"/>
        </a:p>
      </dgm:t>
    </dgm:pt>
    <dgm:pt modelId="{D5DC03A2-27BD-4CDA-8442-0048A7FD724C}">
      <dgm:prSet phldrT="[Text]"/>
      <dgm:spPr/>
      <dgm:t>
        <a:bodyPr/>
        <a:lstStyle/>
        <a:p>
          <a:r>
            <a:rPr lang="de-DE" b="1" dirty="0" smtClean="0"/>
            <a:t>SZ ist nur, wenn A und V gekoppelt sind.</a:t>
          </a:r>
          <a:endParaRPr lang="de-DE" dirty="0"/>
        </a:p>
      </dgm:t>
    </dgm:pt>
    <dgm:pt modelId="{2779B4E6-A888-4E97-B065-6381B5B27B25}" type="parTrans" cxnId="{8EDEA01C-BE96-41F3-B16B-8AEEA22179E8}">
      <dgm:prSet/>
      <dgm:spPr/>
      <dgm:t>
        <a:bodyPr/>
        <a:lstStyle/>
        <a:p>
          <a:endParaRPr lang="de-DE"/>
        </a:p>
      </dgm:t>
    </dgm:pt>
    <dgm:pt modelId="{0AB80A9E-967B-45E8-9F5D-9BC3B65FCC66}" type="sibTrans" cxnId="{8EDEA01C-BE96-41F3-B16B-8AEEA22179E8}">
      <dgm:prSet/>
      <dgm:spPr/>
      <dgm:t>
        <a:bodyPr/>
        <a:lstStyle/>
        <a:p>
          <a:endParaRPr lang="de-DE"/>
        </a:p>
      </dgm:t>
    </dgm:pt>
    <dgm:pt modelId="{35EC2C96-B087-4BF0-B1FB-0FD2D2168BCC}" type="pres">
      <dgm:prSet presAssocID="{14E2B636-7B9F-44CC-8909-7F871CB90116}" presName="Name0" presStyleCnt="0">
        <dgm:presLayoutVars>
          <dgm:dir/>
          <dgm:animLvl val="lvl"/>
          <dgm:resizeHandles val="exact"/>
        </dgm:presLayoutVars>
      </dgm:prSet>
      <dgm:spPr/>
      <dgm:t>
        <a:bodyPr/>
        <a:lstStyle/>
        <a:p>
          <a:endParaRPr lang="de-DE"/>
        </a:p>
      </dgm:t>
    </dgm:pt>
    <dgm:pt modelId="{4D7AB063-6D20-49C7-A860-49DE0E77E15F}" type="pres">
      <dgm:prSet presAssocID="{F98775EE-57DF-4459-BD40-76725B6E909C}" presName="linNode" presStyleCnt="0"/>
      <dgm:spPr/>
    </dgm:pt>
    <dgm:pt modelId="{2415D8CD-3C26-48F8-AC5E-78015835ABB0}" type="pres">
      <dgm:prSet presAssocID="{F98775EE-57DF-4459-BD40-76725B6E909C}" presName="parentText" presStyleLbl="node1" presStyleIdx="0" presStyleCnt="1" custScaleX="72414" custScaleY="65372" custLinFactNeighborX="-7759">
        <dgm:presLayoutVars>
          <dgm:chMax val="1"/>
          <dgm:bulletEnabled val="1"/>
        </dgm:presLayoutVars>
      </dgm:prSet>
      <dgm:spPr/>
      <dgm:t>
        <a:bodyPr/>
        <a:lstStyle/>
        <a:p>
          <a:endParaRPr lang="de-DE"/>
        </a:p>
      </dgm:t>
    </dgm:pt>
    <dgm:pt modelId="{7593EB66-D375-4B1A-847C-C7F49984F928}" type="pres">
      <dgm:prSet presAssocID="{F98775EE-57DF-4459-BD40-76725B6E909C}" presName="descendantText" presStyleLbl="alignAccFollowNode1" presStyleIdx="0" presStyleCnt="1" custScaleX="113470">
        <dgm:presLayoutVars>
          <dgm:bulletEnabled val="1"/>
        </dgm:presLayoutVars>
      </dgm:prSet>
      <dgm:spPr/>
      <dgm:t>
        <a:bodyPr/>
        <a:lstStyle/>
        <a:p>
          <a:endParaRPr lang="de-DE"/>
        </a:p>
      </dgm:t>
    </dgm:pt>
  </dgm:ptLst>
  <dgm:cxnLst>
    <dgm:cxn modelId="{BAC39401-0D32-4C6F-9F66-F1CA57D92753}" srcId="{F98775EE-57DF-4459-BD40-76725B6E909C}" destId="{6360030C-BB96-4823-878E-50A7E831B1DC}" srcOrd="0" destOrd="0" parTransId="{DF05D0C2-0352-4E2C-BB73-6671B2E291C8}" sibTransId="{F0DFBFEC-697A-4D1F-8926-D1EEE55DF1C3}"/>
    <dgm:cxn modelId="{68071BC2-047D-4F75-87ED-9C760131B81E}" type="presOf" srcId="{D5DC03A2-27BD-4CDA-8442-0048A7FD724C}" destId="{7593EB66-D375-4B1A-847C-C7F49984F928}" srcOrd="0" destOrd="2" presId="urn:microsoft.com/office/officeart/2005/8/layout/vList5"/>
    <dgm:cxn modelId="{8EDEA01C-BE96-41F3-B16B-8AEEA22179E8}" srcId="{F98775EE-57DF-4459-BD40-76725B6E909C}" destId="{D5DC03A2-27BD-4CDA-8442-0048A7FD724C}" srcOrd="2" destOrd="0" parTransId="{2779B4E6-A888-4E97-B065-6381B5B27B25}" sibTransId="{0AB80A9E-967B-45E8-9F5D-9BC3B65FCC66}"/>
    <dgm:cxn modelId="{0462DF72-E281-4D95-8C2B-0C85AA241EBF}" type="presOf" srcId="{F98775EE-57DF-4459-BD40-76725B6E909C}" destId="{2415D8CD-3C26-48F8-AC5E-78015835ABB0}" srcOrd="0" destOrd="0" presId="urn:microsoft.com/office/officeart/2005/8/layout/vList5"/>
    <dgm:cxn modelId="{4D458877-6A48-4CB2-A368-DFF506E34F36}" srcId="{14E2B636-7B9F-44CC-8909-7F871CB90116}" destId="{F98775EE-57DF-4459-BD40-76725B6E909C}" srcOrd="0" destOrd="0" parTransId="{2917C5E8-F39B-4D0A-9D86-E1D1A5A4A300}" sibTransId="{922E62FB-B1EB-43BC-8387-3BD12DEE280B}"/>
    <dgm:cxn modelId="{4ABC7D4C-15BA-4B28-A89D-3512A30AB8C8}" type="presOf" srcId="{6360030C-BB96-4823-878E-50A7E831B1DC}" destId="{7593EB66-D375-4B1A-847C-C7F49984F928}" srcOrd="0" destOrd="0" presId="urn:microsoft.com/office/officeart/2005/8/layout/vList5"/>
    <dgm:cxn modelId="{864280C7-36D4-4A27-8EC5-5F4C8743CBC3}" type="presOf" srcId="{14E2B636-7B9F-44CC-8909-7F871CB90116}" destId="{35EC2C96-B087-4BF0-B1FB-0FD2D2168BCC}" srcOrd="0" destOrd="0" presId="urn:microsoft.com/office/officeart/2005/8/layout/vList5"/>
    <dgm:cxn modelId="{41B3AB26-2277-4340-9D0C-E979A677928D}" type="presOf" srcId="{38259025-7DAC-4A62-92FA-7A286A6FE90A}" destId="{7593EB66-D375-4B1A-847C-C7F49984F928}" srcOrd="0" destOrd="1" presId="urn:microsoft.com/office/officeart/2005/8/layout/vList5"/>
    <dgm:cxn modelId="{D6231134-AE76-408D-A6B9-1B6C3EDDB8E6}" srcId="{F98775EE-57DF-4459-BD40-76725B6E909C}" destId="{38259025-7DAC-4A62-92FA-7A286A6FE90A}" srcOrd="1" destOrd="0" parTransId="{8D24A620-1290-4125-8F59-3D06688EFDFE}" sibTransId="{1C13C49B-F251-44F0-A801-E0CC977418C6}"/>
    <dgm:cxn modelId="{F4D54123-7E8A-4C75-8981-E6FBADF74268}" type="presParOf" srcId="{35EC2C96-B087-4BF0-B1FB-0FD2D2168BCC}" destId="{4D7AB063-6D20-49C7-A860-49DE0E77E15F}" srcOrd="0" destOrd="0" presId="urn:microsoft.com/office/officeart/2005/8/layout/vList5"/>
    <dgm:cxn modelId="{EB5DE3E3-8956-4335-8A55-A70B9DCFD477}" type="presParOf" srcId="{4D7AB063-6D20-49C7-A860-49DE0E77E15F}" destId="{2415D8CD-3C26-48F8-AC5E-78015835ABB0}" srcOrd="0" destOrd="0" presId="urn:microsoft.com/office/officeart/2005/8/layout/vList5"/>
    <dgm:cxn modelId="{AF0A409C-BF40-41D8-A269-3265A7DD1DCD}" type="presParOf" srcId="{4D7AB063-6D20-49C7-A860-49DE0E77E15F}" destId="{7593EB66-D375-4B1A-847C-C7F49984F928}" srcOrd="1"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2.xml><?xml version="1.0" encoding="utf-8"?>
<dgm:dataModel xmlns:dgm="http://schemas.openxmlformats.org/drawingml/2006/diagram" xmlns:a="http://schemas.openxmlformats.org/drawingml/2006/main">
  <dgm:ptLst>
    <dgm:pt modelId="{7EBC425F-271C-44A7-AD80-A2BEDF8FF904}" type="doc">
      <dgm:prSet loTypeId="urn:microsoft.com/office/officeart/2005/8/layout/hierarchy4" loCatId="hierarchy" qsTypeId="urn:microsoft.com/office/officeart/2005/8/quickstyle/3d2" qsCatId="3D" csTypeId="urn:microsoft.com/office/officeart/2005/8/colors/accent1_2" csCatId="accent1" phldr="1"/>
      <dgm:spPr/>
      <dgm:t>
        <a:bodyPr/>
        <a:lstStyle/>
        <a:p>
          <a:endParaRPr lang="de-DE"/>
        </a:p>
      </dgm:t>
    </dgm:pt>
    <dgm:pt modelId="{BD7FA51C-5415-445C-8A0A-A132E5DF3EF1}">
      <dgm:prSet phldrT="[Text]"/>
      <dgm:spPr/>
      <dgm:t>
        <a:bodyPr/>
        <a:lstStyle/>
        <a:p>
          <a:r>
            <a:rPr lang="de-DE" b="0" dirty="0" smtClean="0"/>
            <a:t>Ein Morphem </a:t>
          </a:r>
          <a:r>
            <a:rPr lang="de-DE" dirty="0" smtClean="0"/>
            <a:t>ist ein nicht autonomes sprachliches Zeichen, das ein gegebenes sprachliches Zeichen oder dessen </a:t>
          </a:r>
          <a:r>
            <a:rPr lang="de-DE" dirty="0" err="1" smtClean="0"/>
            <a:t>phrasales</a:t>
          </a:r>
          <a:r>
            <a:rPr lang="de-DE" dirty="0" smtClean="0"/>
            <a:t> Schema </a:t>
          </a:r>
          <a:r>
            <a:rPr lang="de-DE" dirty="0" err="1" smtClean="0"/>
            <a:t>ko</a:t>
          </a:r>
          <a:r>
            <a:rPr lang="de-DE" dirty="0" smtClean="0"/>
            <a:t>(n)textbedingt ausgestaltet oder das den </a:t>
          </a:r>
          <a:r>
            <a:rPr lang="de-DE" dirty="0" err="1" smtClean="0"/>
            <a:t>signifié</a:t>
          </a:r>
          <a:r>
            <a:rPr lang="de-DE" dirty="0" smtClean="0"/>
            <a:t>-Bereich eines sprachlichen Zeichens variiert.</a:t>
          </a:r>
          <a:endParaRPr lang="de-DE" dirty="0"/>
        </a:p>
      </dgm:t>
    </dgm:pt>
    <dgm:pt modelId="{C1E26132-1AC0-44BF-AC24-36877880B225}" type="parTrans" cxnId="{58B5D702-5D76-414C-B8F7-3D07CA563E45}">
      <dgm:prSet/>
      <dgm:spPr/>
      <dgm:t>
        <a:bodyPr/>
        <a:lstStyle/>
        <a:p>
          <a:endParaRPr lang="de-DE"/>
        </a:p>
      </dgm:t>
    </dgm:pt>
    <dgm:pt modelId="{2B5EE48F-7EEE-4696-8C79-E4715A3C452F}" type="sibTrans" cxnId="{58B5D702-5D76-414C-B8F7-3D07CA563E45}">
      <dgm:prSet/>
      <dgm:spPr/>
      <dgm:t>
        <a:bodyPr/>
        <a:lstStyle/>
        <a:p>
          <a:endParaRPr lang="de-DE"/>
        </a:p>
      </dgm:t>
    </dgm:pt>
    <dgm:pt modelId="{C8E5B919-FA61-41FF-983D-038254E5E82C}">
      <dgm:prSet phldrT="[Text]"/>
      <dgm:spPr/>
      <dgm:t>
        <a:bodyPr/>
        <a:lstStyle/>
        <a:p>
          <a:r>
            <a:rPr lang="de-DE" b="1" dirty="0" smtClean="0"/>
            <a:t>Typ a:</a:t>
          </a:r>
        </a:p>
        <a:p>
          <a:r>
            <a:rPr lang="de-DE" b="0" dirty="0" err="1" smtClean="0"/>
            <a:t>Flexionsmorpohologie</a:t>
          </a:r>
          <a:r>
            <a:rPr lang="de-DE" b="0" dirty="0" smtClean="0"/>
            <a:t> (das sprachliche Zeichen wird </a:t>
          </a:r>
          <a:r>
            <a:rPr lang="de-DE" dirty="0" smtClean="0"/>
            <a:t>zum Ko(n)</a:t>
          </a:r>
          <a:r>
            <a:rPr lang="de-DE" dirty="0" err="1" smtClean="0"/>
            <a:t>text</a:t>
          </a:r>
          <a:r>
            <a:rPr lang="de-DE" dirty="0" smtClean="0"/>
            <a:t> hin 'gebeugt')</a:t>
          </a:r>
        </a:p>
      </dgm:t>
    </dgm:pt>
    <dgm:pt modelId="{AAFFE7D9-C798-4BB5-AAB0-D9CB933228A5}" type="parTrans" cxnId="{A05609F2-458C-4EA6-9F79-409B50988564}">
      <dgm:prSet/>
      <dgm:spPr/>
      <dgm:t>
        <a:bodyPr/>
        <a:lstStyle/>
        <a:p>
          <a:endParaRPr lang="de-DE"/>
        </a:p>
      </dgm:t>
    </dgm:pt>
    <dgm:pt modelId="{2E45E328-2BD8-445C-BC68-A967D02A8779}" type="sibTrans" cxnId="{A05609F2-458C-4EA6-9F79-409B50988564}">
      <dgm:prSet/>
      <dgm:spPr/>
      <dgm:t>
        <a:bodyPr/>
        <a:lstStyle/>
        <a:p>
          <a:endParaRPr lang="de-DE"/>
        </a:p>
      </dgm:t>
    </dgm:pt>
    <dgm:pt modelId="{B1786394-ED6B-4E36-8756-FAC779B47EED}">
      <dgm:prSet phldrT="[Text]"/>
      <dgm:spPr/>
      <dgm:t>
        <a:bodyPr/>
        <a:lstStyle/>
        <a:p>
          <a:r>
            <a:rPr lang="de-DE" b="1" dirty="0" smtClean="0"/>
            <a:t>Typ b: </a:t>
          </a:r>
        </a:p>
        <a:p>
          <a:r>
            <a:rPr lang="de-DE" b="0" dirty="0" smtClean="0"/>
            <a:t>Derivationsmorphologie (das sprachliche Zeichen </a:t>
          </a:r>
          <a:r>
            <a:rPr lang="de-DE" dirty="0" smtClean="0"/>
            <a:t>wird semantisch variiert)</a:t>
          </a:r>
          <a:endParaRPr lang="de-DE" dirty="0"/>
        </a:p>
      </dgm:t>
    </dgm:pt>
    <dgm:pt modelId="{B2EAFD9B-62C7-4650-BFB6-166EDF82C9CF}" type="parTrans" cxnId="{D0EDA701-8209-4A45-957B-30E3BD4D5932}">
      <dgm:prSet/>
      <dgm:spPr/>
      <dgm:t>
        <a:bodyPr/>
        <a:lstStyle/>
        <a:p>
          <a:endParaRPr lang="de-DE"/>
        </a:p>
      </dgm:t>
    </dgm:pt>
    <dgm:pt modelId="{18D0360E-0AEE-4DD2-AB8D-4ADE8F23DB7B}" type="sibTrans" cxnId="{D0EDA701-8209-4A45-957B-30E3BD4D5932}">
      <dgm:prSet/>
      <dgm:spPr/>
      <dgm:t>
        <a:bodyPr/>
        <a:lstStyle/>
        <a:p>
          <a:endParaRPr lang="de-DE"/>
        </a:p>
      </dgm:t>
    </dgm:pt>
    <dgm:pt modelId="{163D3D97-1A39-4190-95BC-C1B43489484D}" type="pres">
      <dgm:prSet presAssocID="{7EBC425F-271C-44A7-AD80-A2BEDF8FF904}" presName="Name0" presStyleCnt="0">
        <dgm:presLayoutVars>
          <dgm:chPref val="1"/>
          <dgm:dir/>
          <dgm:animOne val="branch"/>
          <dgm:animLvl val="lvl"/>
          <dgm:resizeHandles/>
        </dgm:presLayoutVars>
      </dgm:prSet>
      <dgm:spPr/>
      <dgm:t>
        <a:bodyPr/>
        <a:lstStyle/>
        <a:p>
          <a:endParaRPr lang="de-DE"/>
        </a:p>
      </dgm:t>
    </dgm:pt>
    <dgm:pt modelId="{17DA19C7-C0D0-4980-99E9-89635E264DA0}" type="pres">
      <dgm:prSet presAssocID="{BD7FA51C-5415-445C-8A0A-A132E5DF3EF1}" presName="vertOne" presStyleCnt="0"/>
      <dgm:spPr/>
    </dgm:pt>
    <dgm:pt modelId="{F295EA3A-2FAA-4D0D-9125-209497B3D95D}" type="pres">
      <dgm:prSet presAssocID="{BD7FA51C-5415-445C-8A0A-A132E5DF3EF1}" presName="txOne" presStyleLbl="node0" presStyleIdx="0" presStyleCnt="1">
        <dgm:presLayoutVars>
          <dgm:chPref val="3"/>
        </dgm:presLayoutVars>
      </dgm:prSet>
      <dgm:spPr/>
      <dgm:t>
        <a:bodyPr/>
        <a:lstStyle/>
        <a:p>
          <a:endParaRPr lang="de-DE"/>
        </a:p>
      </dgm:t>
    </dgm:pt>
    <dgm:pt modelId="{3263B0A6-8BDB-49D2-85F1-65E9A0A45333}" type="pres">
      <dgm:prSet presAssocID="{BD7FA51C-5415-445C-8A0A-A132E5DF3EF1}" presName="parTransOne" presStyleCnt="0"/>
      <dgm:spPr/>
    </dgm:pt>
    <dgm:pt modelId="{07598194-01CE-46A4-BF83-CFD0E4EF28BC}" type="pres">
      <dgm:prSet presAssocID="{BD7FA51C-5415-445C-8A0A-A132E5DF3EF1}" presName="horzOne" presStyleCnt="0"/>
      <dgm:spPr/>
    </dgm:pt>
    <dgm:pt modelId="{92B6BC1C-8A2D-4330-ACEC-9E4C19B42EFA}" type="pres">
      <dgm:prSet presAssocID="{C8E5B919-FA61-41FF-983D-038254E5E82C}" presName="vertTwo" presStyleCnt="0"/>
      <dgm:spPr/>
    </dgm:pt>
    <dgm:pt modelId="{2EBB6390-9424-40DA-A1BC-14A44C6273EE}" type="pres">
      <dgm:prSet presAssocID="{C8E5B919-FA61-41FF-983D-038254E5E82C}" presName="txTwo" presStyleLbl="node2" presStyleIdx="0" presStyleCnt="2" custScaleX="95965" custScaleY="69807" custLinFactNeighborY="2764">
        <dgm:presLayoutVars>
          <dgm:chPref val="3"/>
        </dgm:presLayoutVars>
      </dgm:prSet>
      <dgm:spPr/>
      <dgm:t>
        <a:bodyPr/>
        <a:lstStyle/>
        <a:p>
          <a:endParaRPr lang="de-DE"/>
        </a:p>
      </dgm:t>
    </dgm:pt>
    <dgm:pt modelId="{3A51E819-A796-4E09-91F7-BB86DBB854F0}" type="pres">
      <dgm:prSet presAssocID="{C8E5B919-FA61-41FF-983D-038254E5E82C}" presName="horzTwo" presStyleCnt="0"/>
      <dgm:spPr/>
    </dgm:pt>
    <dgm:pt modelId="{507114C5-2CE9-4D12-9CCD-75E9A8D62FE8}" type="pres">
      <dgm:prSet presAssocID="{2E45E328-2BD8-445C-BC68-A967D02A8779}" presName="sibSpaceTwo" presStyleCnt="0"/>
      <dgm:spPr/>
    </dgm:pt>
    <dgm:pt modelId="{E2686419-C086-4023-B626-660706F27AC2}" type="pres">
      <dgm:prSet presAssocID="{B1786394-ED6B-4E36-8756-FAC779B47EED}" presName="vertTwo" presStyleCnt="0"/>
      <dgm:spPr/>
    </dgm:pt>
    <dgm:pt modelId="{8370B279-B573-4182-95AC-6250ECB6C5F2}" type="pres">
      <dgm:prSet presAssocID="{B1786394-ED6B-4E36-8756-FAC779B47EED}" presName="txTwo" presStyleLbl="node2" presStyleIdx="1" presStyleCnt="2" custScaleY="70300" custLinFactNeighborY="3082">
        <dgm:presLayoutVars>
          <dgm:chPref val="3"/>
        </dgm:presLayoutVars>
      </dgm:prSet>
      <dgm:spPr/>
      <dgm:t>
        <a:bodyPr/>
        <a:lstStyle/>
        <a:p>
          <a:endParaRPr lang="de-DE"/>
        </a:p>
      </dgm:t>
    </dgm:pt>
    <dgm:pt modelId="{3DBD3D28-6D40-4787-ACF3-B8B9D9F0E9F0}" type="pres">
      <dgm:prSet presAssocID="{B1786394-ED6B-4E36-8756-FAC779B47EED}" presName="horzTwo" presStyleCnt="0"/>
      <dgm:spPr/>
    </dgm:pt>
  </dgm:ptLst>
  <dgm:cxnLst>
    <dgm:cxn modelId="{D0EDA701-8209-4A45-957B-30E3BD4D5932}" srcId="{BD7FA51C-5415-445C-8A0A-A132E5DF3EF1}" destId="{B1786394-ED6B-4E36-8756-FAC779B47EED}" srcOrd="1" destOrd="0" parTransId="{B2EAFD9B-62C7-4650-BFB6-166EDF82C9CF}" sibTransId="{18D0360E-0AEE-4DD2-AB8D-4ADE8F23DB7B}"/>
    <dgm:cxn modelId="{FEA2E0AE-F305-4345-BE42-27EC1C91361A}" type="presOf" srcId="{7EBC425F-271C-44A7-AD80-A2BEDF8FF904}" destId="{163D3D97-1A39-4190-95BC-C1B43489484D}" srcOrd="0" destOrd="0" presId="urn:microsoft.com/office/officeart/2005/8/layout/hierarchy4"/>
    <dgm:cxn modelId="{A05609F2-458C-4EA6-9F79-409B50988564}" srcId="{BD7FA51C-5415-445C-8A0A-A132E5DF3EF1}" destId="{C8E5B919-FA61-41FF-983D-038254E5E82C}" srcOrd="0" destOrd="0" parTransId="{AAFFE7D9-C798-4BB5-AAB0-D9CB933228A5}" sibTransId="{2E45E328-2BD8-445C-BC68-A967D02A8779}"/>
    <dgm:cxn modelId="{E8AA5DAC-DDFF-4882-ADAC-8558EF4A4D3D}" type="presOf" srcId="{C8E5B919-FA61-41FF-983D-038254E5E82C}" destId="{2EBB6390-9424-40DA-A1BC-14A44C6273EE}" srcOrd="0" destOrd="0" presId="urn:microsoft.com/office/officeart/2005/8/layout/hierarchy4"/>
    <dgm:cxn modelId="{36994301-7E5D-477C-BFAC-4A6C040D0CFA}" type="presOf" srcId="{B1786394-ED6B-4E36-8756-FAC779B47EED}" destId="{8370B279-B573-4182-95AC-6250ECB6C5F2}" srcOrd="0" destOrd="0" presId="urn:microsoft.com/office/officeart/2005/8/layout/hierarchy4"/>
    <dgm:cxn modelId="{58B5D702-5D76-414C-B8F7-3D07CA563E45}" srcId="{7EBC425F-271C-44A7-AD80-A2BEDF8FF904}" destId="{BD7FA51C-5415-445C-8A0A-A132E5DF3EF1}" srcOrd="0" destOrd="0" parTransId="{C1E26132-1AC0-44BF-AC24-36877880B225}" sibTransId="{2B5EE48F-7EEE-4696-8C79-E4715A3C452F}"/>
    <dgm:cxn modelId="{95256342-DCC5-4CED-AED2-F938B934AED7}" type="presOf" srcId="{BD7FA51C-5415-445C-8A0A-A132E5DF3EF1}" destId="{F295EA3A-2FAA-4D0D-9125-209497B3D95D}" srcOrd="0" destOrd="0" presId="urn:microsoft.com/office/officeart/2005/8/layout/hierarchy4"/>
    <dgm:cxn modelId="{DA027186-378B-4F92-BC1E-43E0A002A2CB}" type="presParOf" srcId="{163D3D97-1A39-4190-95BC-C1B43489484D}" destId="{17DA19C7-C0D0-4980-99E9-89635E264DA0}" srcOrd="0" destOrd="0" presId="urn:microsoft.com/office/officeart/2005/8/layout/hierarchy4"/>
    <dgm:cxn modelId="{D8317B92-DDAB-4D73-A0B8-9BD06144F221}" type="presParOf" srcId="{17DA19C7-C0D0-4980-99E9-89635E264DA0}" destId="{F295EA3A-2FAA-4D0D-9125-209497B3D95D}" srcOrd="0" destOrd="0" presId="urn:microsoft.com/office/officeart/2005/8/layout/hierarchy4"/>
    <dgm:cxn modelId="{7B02BFAA-8479-4B37-BA36-04B71E750522}" type="presParOf" srcId="{17DA19C7-C0D0-4980-99E9-89635E264DA0}" destId="{3263B0A6-8BDB-49D2-85F1-65E9A0A45333}" srcOrd="1" destOrd="0" presId="urn:microsoft.com/office/officeart/2005/8/layout/hierarchy4"/>
    <dgm:cxn modelId="{1E9F5E9D-0D8E-486E-85FB-C2F796522F70}" type="presParOf" srcId="{17DA19C7-C0D0-4980-99E9-89635E264DA0}" destId="{07598194-01CE-46A4-BF83-CFD0E4EF28BC}" srcOrd="2" destOrd="0" presId="urn:microsoft.com/office/officeart/2005/8/layout/hierarchy4"/>
    <dgm:cxn modelId="{A80A53A2-49AE-4458-98C0-497A24B30AF4}" type="presParOf" srcId="{07598194-01CE-46A4-BF83-CFD0E4EF28BC}" destId="{92B6BC1C-8A2D-4330-ACEC-9E4C19B42EFA}" srcOrd="0" destOrd="0" presId="urn:microsoft.com/office/officeart/2005/8/layout/hierarchy4"/>
    <dgm:cxn modelId="{9611D33C-5466-4185-8D78-DD694E741377}" type="presParOf" srcId="{92B6BC1C-8A2D-4330-ACEC-9E4C19B42EFA}" destId="{2EBB6390-9424-40DA-A1BC-14A44C6273EE}" srcOrd="0" destOrd="0" presId="urn:microsoft.com/office/officeart/2005/8/layout/hierarchy4"/>
    <dgm:cxn modelId="{7A6FDA8D-AD69-41F5-81A3-485BFB9C8A19}" type="presParOf" srcId="{92B6BC1C-8A2D-4330-ACEC-9E4C19B42EFA}" destId="{3A51E819-A796-4E09-91F7-BB86DBB854F0}" srcOrd="1" destOrd="0" presId="urn:microsoft.com/office/officeart/2005/8/layout/hierarchy4"/>
    <dgm:cxn modelId="{2FF57D07-A6B1-440F-AE68-9BB76B3717D6}" type="presParOf" srcId="{07598194-01CE-46A4-BF83-CFD0E4EF28BC}" destId="{507114C5-2CE9-4D12-9CCD-75E9A8D62FE8}" srcOrd="1" destOrd="0" presId="urn:microsoft.com/office/officeart/2005/8/layout/hierarchy4"/>
    <dgm:cxn modelId="{5354FFA6-13D3-4242-8956-8CD887ADE976}" type="presParOf" srcId="{07598194-01CE-46A4-BF83-CFD0E4EF28BC}" destId="{E2686419-C086-4023-B626-660706F27AC2}" srcOrd="2" destOrd="0" presId="urn:microsoft.com/office/officeart/2005/8/layout/hierarchy4"/>
    <dgm:cxn modelId="{A12B327C-F12E-4EF0-960F-382DA22AEB50}" type="presParOf" srcId="{E2686419-C086-4023-B626-660706F27AC2}" destId="{8370B279-B573-4182-95AC-6250ECB6C5F2}" srcOrd="0" destOrd="0" presId="urn:microsoft.com/office/officeart/2005/8/layout/hierarchy4"/>
    <dgm:cxn modelId="{0ADCBE5F-DA4C-4E38-B077-0950A5010E4B}" type="presParOf" srcId="{E2686419-C086-4023-B626-660706F27AC2}" destId="{3DBD3D28-6D40-4787-ACF3-B8B9D9F0E9F0}" srcOrd="1" destOrd="0" presId="urn:microsoft.com/office/officeart/2005/8/layout/hierarchy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3.xml><?xml version="1.0" encoding="utf-8"?>
<dgm:dataModel xmlns:dgm="http://schemas.openxmlformats.org/drawingml/2006/diagram" xmlns:a="http://schemas.openxmlformats.org/drawingml/2006/main">
  <dgm:ptLst>
    <dgm:pt modelId="{D197337F-72E8-44EF-B88A-A3FD8E8E5BB2}" type="doc">
      <dgm:prSet loTypeId="urn:microsoft.com/office/officeart/2005/8/layout/default#15" loCatId="list" qsTypeId="urn:microsoft.com/office/officeart/2005/8/quickstyle/3d2" qsCatId="3D" csTypeId="urn:microsoft.com/office/officeart/2005/8/colors/accent1_2" csCatId="accent1" phldr="1"/>
      <dgm:spPr/>
      <dgm:t>
        <a:bodyPr/>
        <a:lstStyle/>
        <a:p>
          <a:endParaRPr lang="de-DE"/>
        </a:p>
      </dgm:t>
    </dgm:pt>
    <dgm:pt modelId="{23C1AB92-ABB6-456B-8FA0-A62BAFEBF350}">
      <dgm:prSet phldrT="[Text]"/>
      <dgm:spPr/>
      <dgm:t>
        <a:bodyPr/>
        <a:lstStyle/>
        <a:p>
          <a:r>
            <a:rPr lang="de-DE" b="1" dirty="0" smtClean="0"/>
            <a:t>Ko(n)</a:t>
          </a:r>
          <a:r>
            <a:rPr lang="de-DE" b="1" dirty="0" err="1" smtClean="0"/>
            <a:t>text</a:t>
          </a:r>
          <a:r>
            <a:rPr lang="de-DE" b="1" dirty="0" smtClean="0"/>
            <a:t> ist in der Regel nicht als festes Vorstellungsraum fixiert, sondern über 'Kategorien':</a:t>
          </a:r>
          <a:endParaRPr lang="de-DE" dirty="0"/>
        </a:p>
      </dgm:t>
    </dgm:pt>
    <dgm:pt modelId="{FD2F731D-675E-4BDF-914D-42F92761A9BF}" type="parTrans" cxnId="{64E1F2D2-B46A-4737-AFD2-E118F6070376}">
      <dgm:prSet/>
      <dgm:spPr/>
      <dgm:t>
        <a:bodyPr/>
        <a:lstStyle/>
        <a:p>
          <a:endParaRPr lang="de-DE"/>
        </a:p>
      </dgm:t>
    </dgm:pt>
    <dgm:pt modelId="{BDA754AE-957A-4CBB-A4A5-24E5138A81CC}" type="sibTrans" cxnId="{64E1F2D2-B46A-4737-AFD2-E118F6070376}">
      <dgm:prSet/>
      <dgm:spPr/>
      <dgm:t>
        <a:bodyPr/>
        <a:lstStyle/>
        <a:p>
          <a:endParaRPr lang="de-DE"/>
        </a:p>
      </dgm:t>
    </dgm:pt>
    <dgm:pt modelId="{EFA6C46E-5F9C-468C-8DBB-6C5308FC9929}" type="pres">
      <dgm:prSet presAssocID="{D197337F-72E8-44EF-B88A-A3FD8E8E5BB2}" presName="diagram" presStyleCnt="0">
        <dgm:presLayoutVars>
          <dgm:dir/>
          <dgm:resizeHandles val="exact"/>
        </dgm:presLayoutVars>
      </dgm:prSet>
      <dgm:spPr/>
      <dgm:t>
        <a:bodyPr/>
        <a:lstStyle/>
        <a:p>
          <a:endParaRPr lang="de-DE"/>
        </a:p>
      </dgm:t>
    </dgm:pt>
    <dgm:pt modelId="{2EFF1411-3568-4006-AE59-71DC82EB7C8C}" type="pres">
      <dgm:prSet presAssocID="{23C1AB92-ABB6-456B-8FA0-A62BAFEBF350}" presName="node" presStyleLbl="node1" presStyleIdx="0" presStyleCnt="1" custScaleX="550322">
        <dgm:presLayoutVars>
          <dgm:bulletEnabled val="1"/>
        </dgm:presLayoutVars>
      </dgm:prSet>
      <dgm:spPr/>
      <dgm:t>
        <a:bodyPr/>
        <a:lstStyle/>
        <a:p>
          <a:endParaRPr lang="de-DE"/>
        </a:p>
      </dgm:t>
    </dgm:pt>
  </dgm:ptLst>
  <dgm:cxnLst>
    <dgm:cxn modelId="{64E1F2D2-B46A-4737-AFD2-E118F6070376}" srcId="{D197337F-72E8-44EF-B88A-A3FD8E8E5BB2}" destId="{23C1AB92-ABB6-456B-8FA0-A62BAFEBF350}" srcOrd="0" destOrd="0" parTransId="{FD2F731D-675E-4BDF-914D-42F92761A9BF}" sibTransId="{BDA754AE-957A-4CBB-A4A5-24E5138A81CC}"/>
    <dgm:cxn modelId="{786AD9B2-5119-4472-B6CB-DB34458292E6}" type="presOf" srcId="{23C1AB92-ABB6-456B-8FA0-A62BAFEBF350}" destId="{2EFF1411-3568-4006-AE59-71DC82EB7C8C}" srcOrd="0" destOrd="0" presId="urn:microsoft.com/office/officeart/2005/8/layout/default#15"/>
    <dgm:cxn modelId="{172FEBC3-8E00-40B6-9119-3D3B773E92F7}" type="presOf" srcId="{D197337F-72E8-44EF-B88A-A3FD8E8E5BB2}" destId="{EFA6C46E-5F9C-468C-8DBB-6C5308FC9929}" srcOrd="0" destOrd="0" presId="urn:microsoft.com/office/officeart/2005/8/layout/default#15"/>
    <dgm:cxn modelId="{C2B913FA-F9B8-4D38-9EDD-575239A93B5B}" type="presParOf" srcId="{EFA6C46E-5F9C-468C-8DBB-6C5308FC9929}" destId="{2EFF1411-3568-4006-AE59-71DC82EB7C8C}" srcOrd="0" destOrd="0" presId="urn:microsoft.com/office/officeart/2005/8/layout/default#1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4.xml><?xml version="1.0" encoding="utf-8"?>
<dgm:dataModel xmlns:dgm="http://schemas.openxmlformats.org/drawingml/2006/diagram" xmlns:a="http://schemas.openxmlformats.org/drawingml/2006/main">
  <dgm:ptLst>
    <dgm:pt modelId="{D84E0411-730A-49C8-906C-D28BB956E05E}" type="doc">
      <dgm:prSet loTypeId="urn:microsoft.com/office/officeart/2005/8/layout/default#16" loCatId="list" qsTypeId="urn:microsoft.com/office/officeart/2005/8/quickstyle/3d2" qsCatId="3D" csTypeId="urn:microsoft.com/office/officeart/2005/8/colors/accent1_2" csCatId="accent1" phldr="1"/>
      <dgm:spPr/>
      <dgm:t>
        <a:bodyPr/>
        <a:lstStyle/>
        <a:p>
          <a:endParaRPr lang="de-DE"/>
        </a:p>
      </dgm:t>
    </dgm:pt>
    <dgm:pt modelId="{C39B434A-A7DE-4A37-9BCB-87A0345691BF}">
      <dgm:prSet phldrT="[Text]"/>
      <dgm:spPr/>
      <dgm:t>
        <a:bodyPr/>
        <a:lstStyle/>
        <a:p>
          <a:r>
            <a:rPr lang="de-DE" dirty="0" smtClean="0"/>
            <a:t>Analog: Autonome sprachliche Zeichen werden in der Regel </a:t>
          </a:r>
          <a:r>
            <a:rPr lang="de-DE" b="1" dirty="0" err="1" smtClean="0"/>
            <a:t>kategoriell</a:t>
          </a:r>
          <a:r>
            <a:rPr lang="de-DE" b="1" dirty="0" smtClean="0"/>
            <a:t> </a:t>
          </a:r>
          <a:r>
            <a:rPr lang="de-DE" dirty="0" smtClean="0"/>
            <a:t>verarbeitet:</a:t>
          </a:r>
          <a:endParaRPr lang="de-DE" dirty="0"/>
        </a:p>
      </dgm:t>
    </dgm:pt>
    <dgm:pt modelId="{DBBD343B-AF67-4DEF-A235-6B77F5CA3D90}" type="parTrans" cxnId="{78131D33-7771-48D9-B8CE-0CE52F682496}">
      <dgm:prSet/>
      <dgm:spPr/>
      <dgm:t>
        <a:bodyPr/>
        <a:lstStyle/>
        <a:p>
          <a:endParaRPr lang="de-DE"/>
        </a:p>
      </dgm:t>
    </dgm:pt>
    <dgm:pt modelId="{4C652686-C467-42B8-A297-38CFAE259B63}" type="sibTrans" cxnId="{78131D33-7771-48D9-B8CE-0CE52F682496}">
      <dgm:prSet/>
      <dgm:spPr/>
      <dgm:t>
        <a:bodyPr/>
        <a:lstStyle/>
        <a:p>
          <a:endParaRPr lang="de-DE"/>
        </a:p>
      </dgm:t>
    </dgm:pt>
    <dgm:pt modelId="{C29404AB-D75F-4386-89A0-62B60BFCB8D0}" type="pres">
      <dgm:prSet presAssocID="{D84E0411-730A-49C8-906C-D28BB956E05E}" presName="diagram" presStyleCnt="0">
        <dgm:presLayoutVars>
          <dgm:dir/>
          <dgm:resizeHandles val="exact"/>
        </dgm:presLayoutVars>
      </dgm:prSet>
      <dgm:spPr/>
      <dgm:t>
        <a:bodyPr/>
        <a:lstStyle/>
        <a:p>
          <a:endParaRPr lang="de-DE"/>
        </a:p>
      </dgm:t>
    </dgm:pt>
    <dgm:pt modelId="{2BF5C2CA-3474-44BE-A857-EF0DA3AF866B}" type="pres">
      <dgm:prSet presAssocID="{C39B434A-A7DE-4A37-9BCB-87A0345691BF}" presName="node" presStyleLbl="node1" presStyleIdx="0" presStyleCnt="1" custScaleX="225055">
        <dgm:presLayoutVars>
          <dgm:bulletEnabled val="1"/>
        </dgm:presLayoutVars>
      </dgm:prSet>
      <dgm:spPr/>
      <dgm:t>
        <a:bodyPr/>
        <a:lstStyle/>
        <a:p>
          <a:endParaRPr lang="de-DE"/>
        </a:p>
      </dgm:t>
    </dgm:pt>
  </dgm:ptLst>
  <dgm:cxnLst>
    <dgm:cxn modelId="{358CF8E0-5367-4F7A-8409-BF75C20ED56F}" type="presOf" srcId="{D84E0411-730A-49C8-906C-D28BB956E05E}" destId="{C29404AB-D75F-4386-89A0-62B60BFCB8D0}" srcOrd="0" destOrd="0" presId="urn:microsoft.com/office/officeart/2005/8/layout/default#16"/>
    <dgm:cxn modelId="{087C6A5C-5CF8-4A08-9BB6-0FED5929A7BB}" type="presOf" srcId="{C39B434A-A7DE-4A37-9BCB-87A0345691BF}" destId="{2BF5C2CA-3474-44BE-A857-EF0DA3AF866B}" srcOrd="0" destOrd="0" presId="urn:microsoft.com/office/officeart/2005/8/layout/default#16"/>
    <dgm:cxn modelId="{78131D33-7771-48D9-B8CE-0CE52F682496}" srcId="{D84E0411-730A-49C8-906C-D28BB956E05E}" destId="{C39B434A-A7DE-4A37-9BCB-87A0345691BF}" srcOrd="0" destOrd="0" parTransId="{DBBD343B-AF67-4DEF-A235-6B77F5CA3D90}" sibTransId="{4C652686-C467-42B8-A297-38CFAE259B63}"/>
    <dgm:cxn modelId="{6BCAD9D2-99C1-461D-BE47-C5C1A3C1629C}" type="presParOf" srcId="{C29404AB-D75F-4386-89A0-62B60BFCB8D0}" destId="{2BF5C2CA-3474-44BE-A857-EF0DA3AF866B}" srcOrd="0" destOrd="0" presId="urn:microsoft.com/office/officeart/2005/8/layout/default#16"/>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65.xml><?xml version="1.0" encoding="utf-8"?>
<dgm:dataModel xmlns:dgm="http://schemas.openxmlformats.org/drawingml/2006/diagram" xmlns:a="http://schemas.openxmlformats.org/drawingml/2006/main">
  <dgm:ptLst>
    <dgm:pt modelId="{85E6434E-DB71-4BBF-BD59-50EF0204DD33}" type="doc">
      <dgm:prSet loTypeId="urn:microsoft.com/office/officeart/2005/8/layout/default#17" loCatId="list" qsTypeId="urn:microsoft.com/office/officeart/2005/8/quickstyle/3d2" qsCatId="3D" csTypeId="urn:microsoft.com/office/officeart/2005/8/colors/accent1_2" csCatId="accent1" phldr="1"/>
      <dgm:spPr/>
      <dgm:t>
        <a:bodyPr/>
        <a:lstStyle/>
        <a:p>
          <a:endParaRPr lang="de-DE"/>
        </a:p>
      </dgm:t>
    </dgm:pt>
    <dgm:pt modelId="{3123FC8A-145C-4C21-8198-0EEAB45B4A97}">
      <dgm:prSet phldrT="[Text]"/>
      <dgm:spPr/>
      <dgm:t>
        <a:bodyPr/>
        <a:lstStyle/>
        <a:p>
          <a:r>
            <a:rPr lang="de-DE" b="1" dirty="0" smtClean="0"/>
            <a:t>Definition: </a:t>
          </a:r>
          <a:br>
            <a:rPr lang="de-DE" b="1" dirty="0" smtClean="0"/>
          </a:br>
          <a:r>
            <a:rPr lang="de-DE" b="1" dirty="0" smtClean="0"/>
            <a:t>Eine Kategorie wird von einer 'Klasse' von Elementen gebildet, die aufgrund als gemeinsam konstruierter/erfahrener/beobachteter (etc.) Formen, Eigenschaften, Funktionen oder historischer Bedingungen etc. in einen </a:t>
          </a:r>
          <a:r>
            <a:rPr lang="de-DE" b="1" i="1" dirty="0" smtClean="0"/>
            <a:t>motivierten </a:t>
          </a:r>
          <a:r>
            <a:rPr lang="de-DE" b="1" dirty="0" smtClean="0"/>
            <a:t>Zusammenhang gestellt werden. Dabei spiegelt der Kategorienname als Zeichen diese Gemeinsamkeit(en) wider.</a:t>
          </a:r>
          <a:endParaRPr lang="de-DE" dirty="0"/>
        </a:p>
      </dgm:t>
    </dgm:pt>
    <dgm:pt modelId="{1CB8F157-1157-4C02-BF33-71E925F27C47}" type="parTrans" cxnId="{926DFAFB-74E2-4E93-A9BC-8A317CA4FAF5}">
      <dgm:prSet/>
      <dgm:spPr/>
      <dgm:t>
        <a:bodyPr/>
        <a:lstStyle/>
        <a:p>
          <a:endParaRPr lang="de-DE"/>
        </a:p>
      </dgm:t>
    </dgm:pt>
    <dgm:pt modelId="{3C434B89-A3E0-4413-B6CD-23D70A2679EB}" type="sibTrans" cxnId="{926DFAFB-74E2-4E93-A9BC-8A317CA4FAF5}">
      <dgm:prSet/>
      <dgm:spPr/>
      <dgm:t>
        <a:bodyPr/>
        <a:lstStyle/>
        <a:p>
          <a:endParaRPr lang="de-DE"/>
        </a:p>
      </dgm:t>
    </dgm:pt>
    <dgm:pt modelId="{4C9D28F0-CC8E-4A34-8B7E-8A03852C895B}" type="pres">
      <dgm:prSet presAssocID="{85E6434E-DB71-4BBF-BD59-50EF0204DD33}" presName="diagram" presStyleCnt="0">
        <dgm:presLayoutVars>
          <dgm:dir/>
          <dgm:resizeHandles val="exact"/>
        </dgm:presLayoutVars>
      </dgm:prSet>
      <dgm:spPr/>
      <dgm:t>
        <a:bodyPr/>
        <a:lstStyle/>
        <a:p>
          <a:endParaRPr lang="de-DE"/>
        </a:p>
      </dgm:t>
    </dgm:pt>
    <dgm:pt modelId="{F26C7C95-944C-479B-AC85-091760D1E5BB}" type="pres">
      <dgm:prSet presAssocID="{3123FC8A-145C-4C21-8198-0EEAB45B4A97}" presName="node" presStyleLbl="node1" presStyleIdx="0" presStyleCnt="1" custScaleX="116152">
        <dgm:presLayoutVars>
          <dgm:bulletEnabled val="1"/>
        </dgm:presLayoutVars>
      </dgm:prSet>
      <dgm:spPr/>
      <dgm:t>
        <a:bodyPr/>
        <a:lstStyle/>
        <a:p>
          <a:endParaRPr lang="de-DE"/>
        </a:p>
      </dgm:t>
    </dgm:pt>
  </dgm:ptLst>
  <dgm:cxnLst>
    <dgm:cxn modelId="{488DC80F-5DF7-4820-96CD-3268CC212D95}" type="presOf" srcId="{3123FC8A-145C-4C21-8198-0EEAB45B4A97}" destId="{F26C7C95-944C-479B-AC85-091760D1E5BB}" srcOrd="0" destOrd="0" presId="urn:microsoft.com/office/officeart/2005/8/layout/default#17"/>
    <dgm:cxn modelId="{4006BD10-389F-4D25-9CB3-382C427EC73D}" type="presOf" srcId="{85E6434E-DB71-4BBF-BD59-50EF0204DD33}" destId="{4C9D28F0-CC8E-4A34-8B7E-8A03852C895B}" srcOrd="0" destOrd="0" presId="urn:microsoft.com/office/officeart/2005/8/layout/default#17"/>
    <dgm:cxn modelId="{926DFAFB-74E2-4E93-A9BC-8A317CA4FAF5}" srcId="{85E6434E-DB71-4BBF-BD59-50EF0204DD33}" destId="{3123FC8A-145C-4C21-8198-0EEAB45B4A97}" srcOrd="0" destOrd="0" parTransId="{1CB8F157-1157-4C02-BF33-71E925F27C47}" sibTransId="{3C434B89-A3E0-4413-B6CD-23D70A2679EB}"/>
    <dgm:cxn modelId="{BCD36162-81A1-4161-A7A9-70E2DA7A5CB8}" type="presParOf" srcId="{4C9D28F0-CC8E-4A34-8B7E-8A03852C895B}" destId="{F26C7C95-944C-479B-AC85-091760D1E5BB}" srcOrd="0" destOrd="0" presId="urn:microsoft.com/office/officeart/2005/8/layout/default#17"/>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6.xml><?xml version="1.0" encoding="utf-8"?>
<dgm:dataModel xmlns:dgm="http://schemas.openxmlformats.org/drawingml/2006/diagram" xmlns:a="http://schemas.openxmlformats.org/drawingml/2006/main">
  <dgm:ptLst>
    <dgm:pt modelId="{4489984E-5908-4FC1-812C-2CA9B9B46F95}" type="doc">
      <dgm:prSet loTypeId="urn:microsoft.com/office/officeart/2005/8/layout/default#18" loCatId="list" qsTypeId="urn:microsoft.com/office/officeart/2005/8/quickstyle/3d2" qsCatId="3D" csTypeId="urn:microsoft.com/office/officeart/2005/8/colors/accent1_2" csCatId="accent1" phldr="1"/>
      <dgm:spPr/>
      <dgm:t>
        <a:bodyPr/>
        <a:lstStyle/>
        <a:p>
          <a:endParaRPr lang="de-DE"/>
        </a:p>
      </dgm:t>
    </dgm:pt>
    <dgm:pt modelId="{A5C1F141-98E6-4607-9A24-9A50B190DD3C}">
      <dgm:prSet phldrT="[Text]"/>
      <dgm:spPr/>
      <dgm:t>
        <a:bodyPr/>
        <a:lstStyle/>
        <a:p>
          <a:r>
            <a:rPr lang="de-DE" b="1" dirty="0" smtClean="0"/>
            <a:t>Kategorienname ist das sprachliche Zeichen einer Kategorie:</a:t>
          </a:r>
          <a:endParaRPr lang="de-DE" dirty="0"/>
        </a:p>
      </dgm:t>
    </dgm:pt>
    <dgm:pt modelId="{7144B15C-90C5-4204-A23E-98C31D2E0B02}" type="parTrans" cxnId="{DC470EB0-CD3D-4EE9-9E49-40302AACD253}">
      <dgm:prSet/>
      <dgm:spPr/>
      <dgm:t>
        <a:bodyPr/>
        <a:lstStyle/>
        <a:p>
          <a:endParaRPr lang="de-DE"/>
        </a:p>
      </dgm:t>
    </dgm:pt>
    <dgm:pt modelId="{F52877BC-A284-44AA-8B3A-B871285AD5D1}" type="sibTrans" cxnId="{DC470EB0-CD3D-4EE9-9E49-40302AACD253}">
      <dgm:prSet/>
      <dgm:spPr/>
      <dgm:t>
        <a:bodyPr/>
        <a:lstStyle/>
        <a:p>
          <a:endParaRPr lang="de-DE"/>
        </a:p>
      </dgm:t>
    </dgm:pt>
    <dgm:pt modelId="{18A1B8D4-DFFA-49EA-BA4E-51F43CF13AE7}" type="pres">
      <dgm:prSet presAssocID="{4489984E-5908-4FC1-812C-2CA9B9B46F95}" presName="diagram" presStyleCnt="0">
        <dgm:presLayoutVars>
          <dgm:dir/>
          <dgm:resizeHandles val="exact"/>
        </dgm:presLayoutVars>
      </dgm:prSet>
      <dgm:spPr/>
      <dgm:t>
        <a:bodyPr/>
        <a:lstStyle/>
        <a:p>
          <a:endParaRPr lang="de-DE"/>
        </a:p>
      </dgm:t>
    </dgm:pt>
    <dgm:pt modelId="{E4510811-2012-48C6-9F8D-B455953ABA8C}" type="pres">
      <dgm:prSet presAssocID="{A5C1F141-98E6-4607-9A24-9A50B190DD3C}" presName="node" presStyleLbl="node1" presStyleIdx="0" presStyleCnt="1" custScaleX="617155">
        <dgm:presLayoutVars>
          <dgm:bulletEnabled val="1"/>
        </dgm:presLayoutVars>
      </dgm:prSet>
      <dgm:spPr/>
      <dgm:t>
        <a:bodyPr/>
        <a:lstStyle/>
        <a:p>
          <a:endParaRPr lang="de-DE"/>
        </a:p>
      </dgm:t>
    </dgm:pt>
  </dgm:ptLst>
  <dgm:cxnLst>
    <dgm:cxn modelId="{F07BECB2-006A-4EA1-9A00-8F62773490D7}" type="presOf" srcId="{4489984E-5908-4FC1-812C-2CA9B9B46F95}" destId="{18A1B8D4-DFFA-49EA-BA4E-51F43CF13AE7}" srcOrd="0" destOrd="0" presId="urn:microsoft.com/office/officeart/2005/8/layout/default#18"/>
    <dgm:cxn modelId="{BF401AAB-2610-47F3-B73C-D15A24B624C3}" type="presOf" srcId="{A5C1F141-98E6-4607-9A24-9A50B190DD3C}" destId="{E4510811-2012-48C6-9F8D-B455953ABA8C}" srcOrd="0" destOrd="0" presId="urn:microsoft.com/office/officeart/2005/8/layout/default#18"/>
    <dgm:cxn modelId="{DC470EB0-CD3D-4EE9-9E49-40302AACD253}" srcId="{4489984E-5908-4FC1-812C-2CA9B9B46F95}" destId="{A5C1F141-98E6-4607-9A24-9A50B190DD3C}" srcOrd="0" destOrd="0" parTransId="{7144B15C-90C5-4204-A23E-98C31D2E0B02}" sibTransId="{F52877BC-A284-44AA-8B3A-B871285AD5D1}"/>
    <dgm:cxn modelId="{F1CBA2FD-D093-4483-A0A5-F7A970BE080F}" type="presParOf" srcId="{18A1B8D4-DFFA-49EA-BA4E-51F43CF13AE7}" destId="{E4510811-2012-48C6-9F8D-B455953ABA8C}" srcOrd="0" destOrd="0" presId="urn:microsoft.com/office/officeart/2005/8/layout/default#18"/>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7.xml><?xml version="1.0" encoding="utf-8"?>
<dgm:dataModel xmlns:dgm="http://schemas.openxmlformats.org/drawingml/2006/diagram" xmlns:a="http://schemas.openxmlformats.org/drawingml/2006/main">
  <dgm:ptLst>
    <dgm:pt modelId="{655172F9-DD1E-4129-92BB-BD290DE819A3}" type="doc">
      <dgm:prSet loTypeId="urn:microsoft.com/office/officeart/2005/8/layout/default#19" loCatId="list" qsTypeId="urn:microsoft.com/office/officeart/2005/8/quickstyle/3d2" qsCatId="3D" csTypeId="urn:microsoft.com/office/officeart/2005/8/colors/accent1_2" csCatId="accent1" phldr="1"/>
      <dgm:spPr/>
      <dgm:t>
        <a:bodyPr/>
        <a:lstStyle/>
        <a:p>
          <a:endParaRPr lang="de-DE"/>
        </a:p>
      </dgm:t>
    </dgm:pt>
    <dgm:pt modelId="{E8E63DFD-7D56-467A-9D62-3AF052A5EB74}">
      <dgm:prSet phldrT="[Text]"/>
      <dgm:spPr/>
      <dgm:t>
        <a:bodyPr/>
        <a:lstStyle/>
        <a:p>
          <a:pPr algn="ctr"/>
          <a:r>
            <a:rPr lang="de-DE" b="1" dirty="0" smtClean="0"/>
            <a:t>Nota: Kategorien </a:t>
          </a:r>
          <a:r>
            <a:rPr lang="de-DE" b="1" i="1" dirty="0" smtClean="0"/>
            <a:t>können</a:t>
          </a:r>
          <a:r>
            <a:rPr lang="de-DE" b="1" dirty="0" smtClean="0"/>
            <a:t>, </a:t>
          </a:r>
          <a:r>
            <a:rPr lang="de-DE" b="1" i="1" dirty="0" smtClean="0"/>
            <a:t>müssen </a:t>
          </a:r>
          <a:r>
            <a:rPr lang="de-DE" b="1" dirty="0" smtClean="0"/>
            <a:t>aber nicht '</a:t>
          </a:r>
          <a:r>
            <a:rPr lang="de-DE" b="1" dirty="0" err="1" smtClean="0"/>
            <a:t>benamt</a:t>
          </a:r>
          <a:r>
            <a:rPr lang="de-DE" b="1" dirty="0" smtClean="0"/>
            <a:t>' sein.</a:t>
          </a:r>
          <a:endParaRPr lang="de-DE" dirty="0"/>
        </a:p>
      </dgm:t>
    </dgm:pt>
    <dgm:pt modelId="{5DFB6ADC-CBAA-4F79-9871-3F4E379C1377}" type="parTrans" cxnId="{8C2DDCCF-AB82-432B-9F89-779A885B8CEB}">
      <dgm:prSet/>
      <dgm:spPr/>
      <dgm:t>
        <a:bodyPr/>
        <a:lstStyle/>
        <a:p>
          <a:endParaRPr lang="de-DE"/>
        </a:p>
      </dgm:t>
    </dgm:pt>
    <dgm:pt modelId="{7FCB9362-84AC-47B7-81D2-F289A9F33B10}" type="sibTrans" cxnId="{8C2DDCCF-AB82-432B-9F89-779A885B8CEB}">
      <dgm:prSet/>
      <dgm:spPr/>
      <dgm:t>
        <a:bodyPr/>
        <a:lstStyle/>
        <a:p>
          <a:endParaRPr lang="de-DE"/>
        </a:p>
      </dgm:t>
    </dgm:pt>
    <dgm:pt modelId="{0AF22B9A-8032-4970-986D-E5F19BAD9205}" type="pres">
      <dgm:prSet presAssocID="{655172F9-DD1E-4129-92BB-BD290DE819A3}" presName="diagram" presStyleCnt="0">
        <dgm:presLayoutVars>
          <dgm:dir/>
          <dgm:resizeHandles val="exact"/>
        </dgm:presLayoutVars>
      </dgm:prSet>
      <dgm:spPr/>
      <dgm:t>
        <a:bodyPr/>
        <a:lstStyle/>
        <a:p>
          <a:endParaRPr lang="de-DE"/>
        </a:p>
      </dgm:t>
    </dgm:pt>
    <dgm:pt modelId="{85609B3D-F50D-4EBC-9D98-E13835BBEB15}" type="pres">
      <dgm:prSet presAssocID="{E8E63DFD-7D56-467A-9D62-3AF052A5EB74}" presName="node" presStyleLbl="node1" presStyleIdx="0" presStyleCnt="1" custScaleX="410637" custLinFactNeighborX="-116" custLinFactNeighborY="-12">
        <dgm:presLayoutVars>
          <dgm:bulletEnabled val="1"/>
        </dgm:presLayoutVars>
      </dgm:prSet>
      <dgm:spPr/>
      <dgm:t>
        <a:bodyPr/>
        <a:lstStyle/>
        <a:p>
          <a:endParaRPr lang="de-DE"/>
        </a:p>
      </dgm:t>
    </dgm:pt>
  </dgm:ptLst>
  <dgm:cxnLst>
    <dgm:cxn modelId="{8C2DDCCF-AB82-432B-9F89-779A885B8CEB}" srcId="{655172F9-DD1E-4129-92BB-BD290DE819A3}" destId="{E8E63DFD-7D56-467A-9D62-3AF052A5EB74}" srcOrd="0" destOrd="0" parTransId="{5DFB6ADC-CBAA-4F79-9871-3F4E379C1377}" sibTransId="{7FCB9362-84AC-47B7-81D2-F289A9F33B10}"/>
    <dgm:cxn modelId="{D69321DE-3A2B-4C19-9F0A-014AC34E9DE3}" type="presOf" srcId="{655172F9-DD1E-4129-92BB-BD290DE819A3}" destId="{0AF22B9A-8032-4970-986D-E5F19BAD9205}" srcOrd="0" destOrd="0" presId="urn:microsoft.com/office/officeart/2005/8/layout/default#19"/>
    <dgm:cxn modelId="{77E2952B-A742-4237-B7FD-DB60F038FBD5}" type="presOf" srcId="{E8E63DFD-7D56-467A-9D62-3AF052A5EB74}" destId="{85609B3D-F50D-4EBC-9D98-E13835BBEB15}" srcOrd="0" destOrd="0" presId="urn:microsoft.com/office/officeart/2005/8/layout/default#19"/>
    <dgm:cxn modelId="{182360E5-7CEF-42C2-A145-1AE8BFCF50E2}" type="presParOf" srcId="{0AF22B9A-8032-4970-986D-E5F19BAD9205}" destId="{85609B3D-F50D-4EBC-9D98-E13835BBEB15}" srcOrd="0" destOrd="0" presId="urn:microsoft.com/office/officeart/2005/8/layout/default#19"/>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68.xml><?xml version="1.0" encoding="utf-8"?>
<dgm:dataModel xmlns:dgm="http://schemas.openxmlformats.org/drawingml/2006/diagram" xmlns:a="http://schemas.openxmlformats.org/drawingml/2006/main">
  <dgm:ptLst>
    <dgm:pt modelId="{DA9377A9-665C-4B5E-969E-493B3611D07F}" type="doc">
      <dgm:prSet loTypeId="urn:microsoft.com/office/officeart/2005/8/layout/default#20" loCatId="list" qsTypeId="urn:microsoft.com/office/officeart/2005/8/quickstyle/3d2" qsCatId="3D" csTypeId="urn:microsoft.com/office/officeart/2005/8/colors/accent1_2" csCatId="accent1" phldr="1"/>
      <dgm:spPr/>
      <dgm:t>
        <a:bodyPr/>
        <a:lstStyle/>
        <a:p>
          <a:endParaRPr lang="de-DE"/>
        </a:p>
      </dgm:t>
    </dgm:pt>
    <dgm:pt modelId="{BAA81F0E-739A-4190-9910-384A9CEB3219}">
      <dgm:prSet phldrT="[Text]"/>
      <dgm:spPr/>
      <dgm:t>
        <a:bodyPr/>
        <a:lstStyle/>
        <a:p>
          <a:r>
            <a:rPr lang="de-DE" b="1" dirty="0" smtClean="0"/>
            <a:t>Jedes Element wird genau </a:t>
          </a:r>
          <a:r>
            <a:rPr lang="de-DE" b="1" i="1" dirty="0" smtClean="0"/>
            <a:t>einer</a:t>
          </a:r>
          <a:r>
            <a:rPr lang="de-DE" b="1" dirty="0" smtClean="0"/>
            <a:t> Kategorie zugeordnet:</a:t>
          </a:r>
          <a:endParaRPr lang="de-DE" dirty="0"/>
        </a:p>
      </dgm:t>
    </dgm:pt>
    <dgm:pt modelId="{B54F550D-BFDB-47F6-8237-2197D6C4D1C1}" type="parTrans" cxnId="{FB502915-7437-4A01-BDE4-343B2928CF1B}">
      <dgm:prSet/>
      <dgm:spPr/>
      <dgm:t>
        <a:bodyPr/>
        <a:lstStyle/>
        <a:p>
          <a:endParaRPr lang="de-DE"/>
        </a:p>
      </dgm:t>
    </dgm:pt>
    <dgm:pt modelId="{D1E74E43-F909-4CE4-B3F5-CF689FA6E1BD}" type="sibTrans" cxnId="{FB502915-7437-4A01-BDE4-343B2928CF1B}">
      <dgm:prSet/>
      <dgm:spPr/>
      <dgm:t>
        <a:bodyPr/>
        <a:lstStyle/>
        <a:p>
          <a:endParaRPr lang="de-DE"/>
        </a:p>
      </dgm:t>
    </dgm:pt>
    <dgm:pt modelId="{A0AB67CA-6D4B-4365-86BE-993B4D5259E3}" type="pres">
      <dgm:prSet presAssocID="{DA9377A9-665C-4B5E-969E-493B3611D07F}" presName="diagram" presStyleCnt="0">
        <dgm:presLayoutVars>
          <dgm:dir/>
          <dgm:resizeHandles val="exact"/>
        </dgm:presLayoutVars>
      </dgm:prSet>
      <dgm:spPr/>
      <dgm:t>
        <a:bodyPr/>
        <a:lstStyle/>
        <a:p>
          <a:endParaRPr lang="de-DE"/>
        </a:p>
      </dgm:t>
    </dgm:pt>
    <dgm:pt modelId="{E3F78D71-1FE8-4C19-9A87-CBE61F5245FE}" type="pres">
      <dgm:prSet presAssocID="{BAA81F0E-739A-4190-9910-384A9CEB3219}" presName="node" presStyleLbl="node1" presStyleIdx="0" presStyleCnt="1" custScaleX="458996">
        <dgm:presLayoutVars>
          <dgm:bulletEnabled val="1"/>
        </dgm:presLayoutVars>
      </dgm:prSet>
      <dgm:spPr/>
      <dgm:t>
        <a:bodyPr/>
        <a:lstStyle/>
        <a:p>
          <a:endParaRPr lang="de-DE"/>
        </a:p>
      </dgm:t>
    </dgm:pt>
  </dgm:ptLst>
  <dgm:cxnLst>
    <dgm:cxn modelId="{455DAFE4-F2A5-4296-858D-C307678CE680}" type="presOf" srcId="{DA9377A9-665C-4B5E-969E-493B3611D07F}" destId="{A0AB67CA-6D4B-4365-86BE-993B4D5259E3}" srcOrd="0" destOrd="0" presId="urn:microsoft.com/office/officeart/2005/8/layout/default#20"/>
    <dgm:cxn modelId="{FB502915-7437-4A01-BDE4-343B2928CF1B}" srcId="{DA9377A9-665C-4B5E-969E-493B3611D07F}" destId="{BAA81F0E-739A-4190-9910-384A9CEB3219}" srcOrd="0" destOrd="0" parTransId="{B54F550D-BFDB-47F6-8237-2197D6C4D1C1}" sibTransId="{D1E74E43-F909-4CE4-B3F5-CF689FA6E1BD}"/>
    <dgm:cxn modelId="{8C1BB647-E47B-426C-A2D4-75B867417133}" type="presOf" srcId="{BAA81F0E-739A-4190-9910-384A9CEB3219}" destId="{E3F78D71-1FE8-4C19-9A87-CBE61F5245FE}" srcOrd="0" destOrd="0" presId="urn:microsoft.com/office/officeart/2005/8/layout/default#20"/>
    <dgm:cxn modelId="{28E8D203-3FF2-494F-9896-20174361AB9A}" type="presParOf" srcId="{A0AB67CA-6D4B-4365-86BE-993B4D5259E3}" destId="{E3F78D71-1FE8-4C19-9A87-CBE61F5245FE}" srcOrd="0" destOrd="0" presId="urn:microsoft.com/office/officeart/2005/8/layout/default#20"/>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9.xml><?xml version="1.0" encoding="utf-8"?>
<dgm:dataModel xmlns:dgm="http://schemas.openxmlformats.org/drawingml/2006/diagram" xmlns:a="http://schemas.openxmlformats.org/drawingml/2006/main">
  <dgm:ptLst>
    <dgm:pt modelId="{0FF58027-FF7A-4345-98CE-5E0B630B9B3B}" type="doc">
      <dgm:prSet loTypeId="urn:microsoft.com/office/officeart/2005/8/layout/lProcess3" loCatId="process" qsTypeId="urn:microsoft.com/office/officeart/2005/8/quickstyle/3d2" qsCatId="3D" csTypeId="urn:microsoft.com/office/officeart/2005/8/colors/accent1_2" csCatId="accent1" phldr="1"/>
      <dgm:spPr/>
      <dgm:t>
        <a:bodyPr/>
        <a:lstStyle/>
        <a:p>
          <a:endParaRPr lang="de-DE"/>
        </a:p>
      </dgm:t>
    </dgm:pt>
    <dgm:pt modelId="{FB33F284-A4CE-434F-B65B-43C0FF5991C0}">
      <dgm:prSet phldrT="[Text]"/>
      <dgm:spPr/>
      <dgm:t>
        <a:bodyPr/>
        <a:lstStyle/>
        <a:p>
          <a:r>
            <a:rPr lang="de-DE" dirty="0" smtClean="0"/>
            <a:t>Mensch</a:t>
          </a:r>
          <a:endParaRPr lang="de-DE" dirty="0"/>
        </a:p>
      </dgm:t>
    </dgm:pt>
    <dgm:pt modelId="{08113600-0636-492A-9214-975CF72D9D7E}" type="parTrans" cxnId="{51BBC2D5-F8EB-4277-A327-6083C5B98630}">
      <dgm:prSet/>
      <dgm:spPr/>
      <dgm:t>
        <a:bodyPr/>
        <a:lstStyle/>
        <a:p>
          <a:endParaRPr lang="de-DE"/>
        </a:p>
      </dgm:t>
    </dgm:pt>
    <dgm:pt modelId="{489072BC-7AF1-4EE0-96E9-0EA52F1F55E6}" type="sibTrans" cxnId="{51BBC2D5-F8EB-4277-A327-6083C5B98630}">
      <dgm:prSet/>
      <dgm:spPr/>
      <dgm:t>
        <a:bodyPr/>
        <a:lstStyle/>
        <a:p>
          <a:endParaRPr lang="de-DE"/>
        </a:p>
      </dgm:t>
    </dgm:pt>
    <dgm:pt modelId="{27CBA6CA-4FA1-4E77-BC12-4DCFB8E97F19}">
      <dgm:prSet phldrT="[Text]"/>
      <dgm:spPr/>
      <dgm:t>
        <a:bodyPr/>
        <a:lstStyle/>
        <a:p>
          <a:r>
            <a:rPr lang="de-DE" dirty="0" smtClean="0"/>
            <a:t>Lebewesen</a:t>
          </a:r>
          <a:endParaRPr lang="de-DE" dirty="0"/>
        </a:p>
      </dgm:t>
    </dgm:pt>
    <dgm:pt modelId="{EA5D062A-0C9C-41B8-A0F4-71AB4E2F9961}" type="parTrans" cxnId="{53BE1BC4-C40C-422D-AF7C-7DCB3626F39F}">
      <dgm:prSet/>
      <dgm:spPr/>
      <dgm:t>
        <a:bodyPr/>
        <a:lstStyle/>
        <a:p>
          <a:endParaRPr lang="de-DE"/>
        </a:p>
      </dgm:t>
    </dgm:pt>
    <dgm:pt modelId="{C208909F-1906-4107-944A-06F7A7B014DD}" type="sibTrans" cxnId="{53BE1BC4-C40C-422D-AF7C-7DCB3626F39F}">
      <dgm:prSet/>
      <dgm:spPr/>
      <dgm:t>
        <a:bodyPr/>
        <a:lstStyle/>
        <a:p>
          <a:endParaRPr lang="de-DE"/>
        </a:p>
      </dgm:t>
    </dgm:pt>
    <dgm:pt modelId="{1A88AC79-F9F3-4456-8A2F-BCC25E62669F}">
      <dgm:prSet phldrT="[Text]"/>
      <dgm:spPr/>
      <dgm:t>
        <a:bodyPr/>
        <a:lstStyle/>
        <a:p>
          <a:r>
            <a:rPr lang="de-DE" dirty="0" smtClean="0"/>
            <a:t>Stein</a:t>
          </a:r>
          <a:endParaRPr lang="de-DE" dirty="0"/>
        </a:p>
      </dgm:t>
    </dgm:pt>
    <dgm:pt modelId="{E8CB2D32-173C-4086-ADF5-AB845AB5E0E3}" type="parTrans" cxnId="{AAD57A5C-42CA-40D2-915E-41C555D5137C}">
      <dgm:prSet/>
      <dgm:spPr/>
      <dgm:t>
        <a:bodyPr/>
        <a:lstStyle/>
        <a:p>
          <a:endParaRPr lang="de-DE"/>
        </a:p>
      </dgm:t>
    </dgm:pt>
    <dgm:pt modelId="{28F1CB72-5768-4291-8DB8-584F31CA598E}" type="sibTrans" cxnId="{AAD57A5C-42CA-40D2-915E-41C555D5137C}">
      <dgm:prSet/>
      <dgm:spPr/>
      <dgm:t>
        <a:bodyPr/>
        <a:lstStyle/>
        <a:p>
          <a:endParaRPr lang="de-DE"/>
        </a:p>
      </dgm:t>
    </dgm:pt>
    <dgm:pt modelId="{F46C4AA0-D9B3-4324-B1AE-3740797D1D9B}">
      <dgm:prSet phldrT="[Text]"/>
      <dgm:spPr/>
      <dgm:t>
        <a:bodyPr/>
        <a:lstStyle/>
        <a:p>
          <a:r>
            <a:rPr lang="de-DE" dirty="0" smtClean="0"/>
            <a:t>Kein Lebewesen , aber Objekt</a:t>
          </a:r>
          <a:endParaRPr lang="de-DE" dirty="0"/>
        </a:p>
      </dgm:t>
    </dgm:pt>
    <dgm:pt modelId="{3CACCC08-5684-4C2B-BD96-22E202A7E5D9}" type="parTrans" cxnId="{7752534A-C8FA-421B-8A2B-D13F029A2B88}">
      <dgm:prSet/>
      <dgm:spPr/>
      <dgm:t>
        <a:bodyPr/>
        <a:lstStyle/>
        <a:p>
          <a:endParaRPr lang="de-DE"/>
        </a:p>
      </dgm:t>
    </dgm:pt>
    <dgm:pt modelId="{9D09D7A2-D694-4942-B757-7FA984F44290}" type="sibTrans" cxnId="{7752534A-C8FA-421B-8A2B-D13F029A2B88}">
      <dgm:prSet/>
      <dgm:spPr/>
      <dgm:t>
        <a:bodyPr/>
        <a:lstStyle/>
        <a:p>
          <a:endParaRPr lang="de-DE"/>
        </a:p>
      </dgm:t>
    </dgm:pt>
    <dgm:pt modelId="{0F7AA308-1A8A-4D84-978D-11581437198E}">
      <dgm:prSet phldrT="[Text]"/>
      <dgm:spPr/>
      <dgm:t>
        <a:bodyPr/>
        <a:lstStyle/>
        <a:p>
          <a:r>
            <a:rPr lang="de-DE" dirty="0" smtClean="0"/>
            <a:t>Liebe</a:t>
          </a:r>
          <a:endParaRPr lang="de-DE" dirty="0"/>
        </a:p>
      </dgm:t>
    </dgm:pt>
    <dgm:pt modelId="{D8F54325-56D0-4B48-A181-83EF7FCDE16B}" type="parTrans" cxnId="{9576DCAD-11E5-4067-91CE-E604E9350302}">
      <dgm:prSet/>
      <dgm:spPr/>
      <dgm:t>
        <a:bodyPr/>
        <a:lstStyle/>
        <a:p>
          <a:endParaRPr lang="de-DE"/>
        </a:p>
      </dgm:t>
    </dgm:pt>
    <dgm:pt modelId="{E71F3541-57A8-4F99-B2F2-50088549672C}" type="sibTrans" cxnId="{9576DCAD-11E5-4067-91CE-E604E9350302}">
      <dgm:prSet/>
      <dgm:spPr/>
      <dgm:t>
        <a:bodyPr/>
        <a:lstStyle/>
        <a:p>
          <a:endParaRPr lang="de-DE"/>
        </a:p>
      </dgm:t>
    </dgm:pt>
    <dgm:pt modelId="{3B795BB3-7968-482B-8B0F-F8A4EB9EE8D7}">
      <dgm:prSet phldrT="[Text]"/>
      <dgm:spPr/>
      <dgm:t>
        <a:bodyPr/>
        <a:lstStyle/>
        <a:p>
          <a:r>
            <a:rPr lang="de-DE" dirty="0" smtClean="0"/>
            <a:t>Kein Lebewesen, kein Objekt usw.</a:t>
          </a:r>
          <a:endParaRPr lang="de-DE" dirty="0"/>
        </a:p>
      </dgm:t>
    </dgm:pt>
    <dgm:pt modelId="{EB30B492-DBA8-4AAA-9607-2DA71FBC24A5}" type="parTrans" cxnId="{EE2214AF-B485-45B2-B08C-390883E06CE6}">
      <dgm:prSet/>
      <dgm:spPr/>
      <dgm:t>
        <a:bodyPr/>
        <a:lstStyle/>
        <a:p>
          <a:endParaRPr lang="de-DE"/>
        </a:p>
      </dgm:t>
    </dgm:pt>
    <dgm:pt modelId="{EBE44DC1-39AC-47C4-BC80-2716B63EE8DC}" type="sibTrans" cxnId="{EE2214AF-B485-45B2-B08C-390883E06CE6}">
      <dgm:prSet/>
      <dgm:spPr/>
      <dgm:t>
        <a:bodyPr/>
        <a:lstStyle/>
        <a:p>
          <a:endParaRPr lang="de-DE"/>
        </a:p>
      </dgm:t>
    </dgm:pt>
    <dgm:pt modelId="{20A3E05C-41FF-434E-BE45-3DEFA39D50AB}" type="pres">
      <dgm:prSet presAssocID="{0FF58027-FF7A-4345-98CE-5E0B630B9B3B}" presName="Name0" presStyleCnt="0">
        <dgm:presLayoutVars>
          <dgm:chPref val="3"/>
          <dgm:dir/>
          <dgm:animLvl val="lvl"/>
          <dgm:resizeHandles/>
        </dgm:presLayoutVars>
      </dgm:prSet>
      <dgm:spPr/>
      <dgm:t>
        <a:bodyPr/>
        <a:lstStyle/>
        <a:p>
          <a:endParaRPr lang="de-DE"/>
        </a:p>
      </dgm:t>
    </dgm:pt>
    <dgm:pt modelId="{C2217CDB-B830-43F6-919B-D5CF239E51EA}" type="pres">
      <dgm:prSet presAssocID="{FB33F284-A4CE-434F-B65B-43C0FF5991C0}" presName="horFlow" presStyleCnt="0"/>
      <dgm:spPr/>
    </dgm:pt>
    <dgm:pt modelId="{68899659-42E4-4C63-BAE1-EFE855997372}" type="pres">
      <dgm:prSet presAssocID="{FB33F284-A4CE-434F-B65B-43C0FF5991C0}" presName="bigChev" presStyleLbl="node1" presStyleIdx="0" presStyleCnt="3" custLinFactX="-41302" custLinFactNeighborX="-100000"/>
      <dgm:spPr/>
      <dgm:t>
        <a:bodyPr/>
        <a:lstStyle/>
        <a:p>
          <a:endParaRPr lang="de-DE"/>
        </a:p>
      </dgm:t>
    </dgm:pt>
    <dgm:pt modelId="{580A41A4-0A27-4705-B64C-37C3C4613CBB}" type="pres">
      <dgm:prSet presAssocID="{EA5D062A-0C9C-41B8-A0F4-71AB4E2F9961}" presName="parTrans" presStyleCnt="0"/>
      <dgm:spPr/>
    </dgm:pt>
    <dgm:pt modelId="{AFF54FEF-2C72-47C3-84B8-B89D4CE60D10}" type="pres">
      <dgm:prSet presAssocID="{27CBA6CA-4FA1-4E77-BC12-4DCFB8E97F19}" presName="node" presStyleLbl="alignAccFollowNode1" presStyleIdx="0" presStyleCnt="3" custScaleX="185661">
        <dgm:presLayoutVars>
          <dgm:bulletEnabled val="1"/>
        </dgm:presLayoutVars>
      </dgm:prSet>
      <dgm:spPr/>
      <dgm:t>
        <a:bodyPr/>
        <a:lstStyle/>
        <a:p>
          <a:endParaRPr lang="de-DE"/>
        </a:p>
      </dgm:t>
    </dgm:pt>
    <dgm:pt modelId="{15100381-94A3-4E9F-9F71-FC20AE42B16B}" type="pres">
      <dgm:prSet presAssocID="{FB33F284-A4CE-434F-B65B-43C0FF5991C0}" presName="vSp" presStyleCnt="0"/>
      <dgm:spPr/>
    </dgm:pt>
    <dgm:pt modelId="{5E347710-336B-46DE-8BCA-BBDEE401F41F}" type="pres">
      <dgm:prSet presAssocID="{1A88AC79-F9F3-4456-8A2F-BCC25E62669F}" presName="horFlow" presStyleCnt="0"/>
      <dgm:spPr/>
    </dgm:pt>
    <dgm:pt modelId="{C74528D1-E228-421F-B909-88CADE7FAE97}" type="pres">
      <dgm:prSet presAssocID="{1A88AC79-F9F3-4456-8A2F-BCC25E62669F}" presName="bigChev" presStyleLbl="node1" presStyleIdx="1" presStyleCnt="3" custLinFactX="-41302" custLinFactNeighborX="-100000"/>
      <dgm:spPr/>
      <dgm:t>
        <a:bodyPr/>
        <a:lstStyle/>
        <a:p>
          <a:endParaRPr lang="de-DE"/>
        </a:p>
      </dgm:t>
    </dgm:pt>
    <dgm:pt modelId="{8AD3971D-8989-4505-AEEA-BB7DD4BDF2FF}" type="pres">
      <dgm:prSet presAssocID="{3CACCC08-5684-4C2B-BD96-22E202A7E5D9}" presName="parTrans" presStyleCnt="0"/>
      <dgm:spPr/>
    </dgm:pt>
    <dgm:pt modelId="{1B7E270A-44CF-4F1C-8CA1-608D82829285}" type="pres">
      <dgm:prSet presAssocID="{F46C4AA0-D9B3-4324-B1AE-3740797D1D9B}" presName="node" presStyleLbl="alignAccFollowNode1" presStyleIdx="1" presStyleCnt="3" custScaleX="185661">
        <dgm:presLayoutVars>
          <dgm:bulletEnabled val="1"/>
        </dgm:presLayoutVars>
      </dgm:prSet>
      <dgm:spPr/>
      <dgm:t>
        <a:bodyPr/>
        <a:lstStyle/>
        <a:p>
          <a:endParaRPr lang="de-DE"/>
        </a:p>
      </dgm:t>
    </dgm:pt>
    <dgm:pt modelId="{D56ED2E4-D089-4A8F-9121-1D3495C042E1}" type="pres">
      <dgm:prSet presAssocID="{1A88AC79-F9F3-4456-8A2F-BCC25E62669F}" presName="vSp" presStyleCnt="0"/>
      <dgm:spPr/>
    </dgm:pt>
    <dgm:pt modelId="{BF4E5925-2CD1-4E99-803B-270546370889}" type="pres">
      <dgm:prSet presAssocID="{0F7AA308-1A8A-4D84-978D-11581437198E}" presName="horFlow" presStyleCnt="0"/>
      <dgm:spPr/>
    </dgm:pt>
    <dgm:pt modelId="{2A823873-64D0-4ABB-AD0C-3F8B7F3B9C46}" type="pres">
      <dgm:prSet presAssocID="{0F7AA308-1A8A-4D84-978D-11581437198E}" presName="bigChev" presStyleLbl="node1" presStyleIdx="2" presStyleCnt="3" custLinFactX="-41302" custLinFactNeighborX="-100000"/>
      <dgm:spPr/>
      <dgm:t>
        <a:bodyPr/>
        <a:lstStyle/>
        <a:p>
          <a:endParaRPr lang="de-DE"/>
        </a:p>
      </dgm:t>
    </dgm:pt>
    <dgm:pt modelId="{E9EA2A6E-FEBC-442B-B8E8-60D920CF854B}" type="pres">
      <dgm:prSet presAssocID="{EB30B492-DBA8-4AAA-9607-2DA71FBC24A5}" presName="parTrans" presStyleCnt="0"/>
      <dgm:spPr/>
    </dgm:pt>
    <dgm:pt modelId="{FD68CBF0-8102-40F6-9AB3-335D19ECFAD3}" type="pres">
      <dgm:prSet presAssocID="{3B795BB3-7968-482B-8B0F-F8A4EB9EE8D7}" presName="node" presStyleLbl="alignAccFollowNode1" presStyleIdx="2" presStyleCnt="3" custScaleX="190371">
        <dgm:presLayoutVars>
          <dgm:bulletEnabled val="1"/>
        </dgm:presLayoutVars>
      </dgm:prSet>
      <dgm:spPr/>
      <dgm:t>
        <a:bodyPr/>
        <a:lstStyle/>
        <a:p>
          <a:endParaRPr lang="de-DE"/>
        </a:p>
      </dgm:t>
    </dgm:pt>
  </dgm:ptLst>
  <dgm:cxnLst>
    <dgm:cxn modelId="{EE2214AF-B485-45B2-B08C-390883E06CE6}" srcId="{0F7AA308-1A8A-4D84-978D-11581437198E}" destId="{3B795BB3-7968-482B-8B0F-F8A4EB9EE8D7}" srcOrd="0" destOrd="0" parTransId="{EB30B492-DBA8-4AAA-9607-2DA71FBC24A5}" sibTransId="{EBE44DC1-39AC-47C4-BC80-2716B63EE8DC}"/>
    <dgm:cxn modelId="{9576DCAD-11E5-4067-91CE-E604E9350302}" srcId="{0FF58027-FF7A-4345-98CE-5E0B630B9B3B}" destId="{0F7AA308-1A8A-4D84-978D-11581437198E}" srcOrd="2" destOrd="0" parTransId="{D8F54325-56D0-4B48-A181-83EF7FCDE16B}" sibTransId="{E71F3541-57A8-4F99-B2F2-50088549672C}"/>
    <dgm:cxn modelId="{EB7D89F2-4883-475F-9143-0D509CAAC81F}" type="presOf" srcId="{0F7AA308-1A8A-4D84-978D-11581437198E}" destId="{2A823873-64D0-4ABB-AD0C-3F8B7F3B9C46}" srcOrd="0" destOrd="0" presId="urn:microsoft.com/office/officeart/2005/8/layout/lProcess3"/>
    <dgm:cxn modelId="{818137FA-A2E2-4A82-826A-BF83752C931F}" type="presOf" srcId="{3B795BB3-7968-482B-8B0F-F8A4EB9EE8D7}" destId="{FD68CBF0-8102-40F6-9AB3-335D19ECFAD3}" srcOrd="0" destOrd="0" presId="urn:microsoft.com/office/officeart/2005/8/layout/lProcess3"/>
    <dgm:cxn modelId="{51BBC2D5-F8EB-4277-A327-6083C5B98630}" srcId="{0FF58027-FF7A-4345-98CE-5E0B630B9B3B}" destId="{FB33F284-A4CE-434F-B65B-43C0FF5991C0}" srcOrd="0" destOrd="0" parTransId="{08113600-0636-492A-9214-975CF72D9D7E}" sibTransId="{489072BC-7AF1-4EE0-96E9-0EA52F1F55E6}"/>
    <dgm:cxn modelId="{7752534A-C8FA-421B-8A2B-D13F029A2B88}" srcId="{1A88AC79-F9F3-4456-8A2F-BCC25E62669F}" destId="{F46C4AA0-D9B3-4324-B1AE-3740797D1D9B}" srcOrd="0" destOrd="0" parTransId="{3CACCC08-5684-4C2B-BD96-22E202A7E5D9}" sibTransId="{9D09D7A2-D694-4942-B757-7FA984F44290}"/>
    <dgm:cxn modelId="{D4C766D8-4259-4C2C-8CB1-1ACD78F7B4A3}" type="presOf" srcId="{F46C4AA0-D9B3-4324-B1AE-3740797D1D9B}" destId="{1B7E270A-44CF-4F1C-8CA1-608D82829285}" srcOrd="0" destOrd="0" presId="urn:microsoft.com/office/officeart/2005/8/layout/lProcess3"/>
    <dgm:cxn modelId="{0E8C3B22-D2BE-4B9D-8F5D-30D6F8F45763}" type="presOf" srcId="{0FF58027-FF7A-4345-98CE-5E0B630B9B3B}" destId="{20A3E05C-41FF-434E-BE45-3DEFA39D50AB}" srcOrd="0" destOrd="0" presId="urn:microsoft.com/office/officeart/2005/8/layout/lProcess3"/>
    <dgm:cxn modelId="{53BE1BC4-C40C-422D-AF7C-7DCB3626F39F}" srcId="{FB33F284-A4CE-434F-B65B-43C0FF5991C0}" destId="{27CBA6CA-4FA1-4E77-BC12-4DCFB8E97F19}" srcOrd="0" destOrd="0" parTransId="{EA5D062A-0C9C-41B8-A0F4-71AB4E2F9961}" sibTransId="{C208909F-1906-4107-944A-06F7A7B014DD}"/>
    <dgm:cxn modelId="{A160B7B0-7879-4C67-9D12-E8178F0E035E}" type="presOf" srcId="{FB33F284-A4CE-434F-B65B-43C0FF5991C0}" destId="{68899659-42E4-4C63-BAE1-EFE855997372}" srcOrd="0" destOrd="0" presId="urn:microsoft.com/office/officeart/2005/8/layout/lProcess3"/>
    <dgm:cxn modelId="{AAD57A5C-42CA-40D2-915E-41C555D5137C}" srcId="{0FF58027-FF7A-4345-98CE-5E0B630B9B3B}" destId="{1A88AC79-F9F3-4456-8A2F-BCC25E62669F}" srcOrd="1" destOrd="0" parTransId="{E8CB2D32-173C-4086-ADF5-AB845AB5E0E3}" sibTransId="{28F1CB72-5768-4291-8DB8-584F31CA598E}"/>
    <dgm:cxn modelId="{0D6C1CEB-D9A2-4FE2-B877-3B4740189A8D}" type="presOf" srcId="{1A88AC79-F9F3-4456-8A2F-BCC25E62669F}" destId="{C74528D1-E228-421F-B909-88CADE7FAE97}" srcOrd="0" destOrd="0" presId="urn:microsoft.com/office/officeart/2005/8/layout/lProcess3"/>
    <dgm:cxn modelId="{B2106D72-0FEE-4ECB-837E-9370EF0E3014}" type="presOf" srcId="{27CBA6CA-4FA1-4E77-BC12-4DCFB8E97F19}" destId="{AFF54FEF-2C72-47C3-84B8-B89D4CE60D10}" srcOrd="0" destOrd="0" presId="urn:microsoft.com/office/officeart/2005/8/layout/lProcess3"/>
    <dgm:cxn modelId="{BD6E53CF-9342-47BE-9121-07590B51D7C8}" type="presParOf" srcId="{20A3E05C-41FF-434E-BE45-3DEFA39D50AB}" destId="{C2217CDB-B830-43F6-919B-D5CF239E51EA}" srcOrd="0" destOrd="0" presId="urn:microsoft.com/office/officeart/2005/8/layout/lProcess3"/>
    <dgm:cxn modelId="{2030CCCC-248F-4501-9A60-D0D3FAFA9A6D}" type="presParOf" srcId="{C2217CDB-B830-43F6-919B-D5CF239E51EA}" destId="{68899659-42E4-4C63-BAE1-EFE855997372}" srcOrd="0" destOrd="0" presId="urn:microsoft.com/office/officeart/2005/8/layout/lProcess3"/>
    <dgm:cxn modelId="{25C86ABC-75BA-4891-9E20-9E176A5C943A}" type="presParOf" srcId="{C2217CDB-B830-43F6-919B-D5CF239E51EA}" destId="{580A41A4-0A27-4705-B64C-37C3C4613CBB}" srcOrd="1" destOrd="0" presId="urn:microsoft.com/office/officeart/2005/8/layout/lProcess3"/>
    <dgm:cxn modelId="{FED716C5-B664-49C7-8CFA-5CC7E312B7FC}" type="presParOf" srcId="{C2217CDB-B830-43F6-919B-D5CF239E51EA}" destId="{AFF54FEF-2C72-47C3-84B8-B89D4CE60D10}" srcOrd="2" destOrd="0" presId="urn:microsoft.com/office/officeart/2005/8/layout/lProcess3"/>
    <dgm:cxn modelId="{AD6E2F5F-13D9-4B7A-AE8A-2A39DD1DBB79}" type="presParOf" srcId="{20A3E05C-41FF-434E-BE45-3DEFA39D50AB}" destId="{15100381-94A3-4E9F-9F71-FC20AE42B16B}" srcOrd="1" destOrd="0" presId="urn:microsoft.com/office/officeart/2005/8/layout/lProcess3"/>
    <dgm:cxn modelId="{A66719D6-1B0C-409A-BA6A-2EE175AF3695}" type="presParOf" srcId="{20A3E05C-41FF-434E-BE45-3DEFA39D50AB}" destId="{5E347710-336B-46DE-8BCA-BBDEE401F41F}" srcOrd="2" destOrd="0" presId="urn:microsoft.com/office/officeart/2005/8/layout/lProcess3"/>
    <dgm:cxn modelId="{BABBE936-BE25-4ED0-84A8-AFF493590EFB}" type="presParOf" srcId="{5E347710-336B-46DE-8BCA-BBDEE401F41F}" destId="{C74528D1-E228-421F-B909-88CADE7FAE97}" srcOrd="0" destOrd="0" presId="urn:microsoft.com/office/officeart/2005/8/layout/lProcess3"/>
    <dgm:cxn modelId="{85C0580B-29EA-4C03-859A-8526459225E7}" type="presParOf" srcId="{5E347710-336B-46DE-8BCA-BBDEE401F41F}" destId="{8AD3971D-8989-4505-AEEA-BB7DD4BDF2FF}" srcOrd="1" destOrd="0" presId="urn:microsoft.com/office/officeart/2005/8/layout/lProcess3"/>
    <dgm:cxn modelId="{B34B6C38-A40F-4962-9BF1-2B33267D91E2}" type="presParOf" srcId="{5E347710-336B-46DE-8BCA-BBDEE401F41F}" destId="{1B7E270A-44CF-4F1C-8CA1-608D82829285}" srcOrd="2" destOrd="0" presId="urn:microsoft.com/office/officeart/2005/8/layout/lProcess3"/>
    <dgm:cxn modelId="{F43BC58A-EB55-4DD9-B5C6-EE63CD835EAC}" type="presParOf" srcId="{20A3E05C-41FF-434E-BE45-3DEFA39D50AB}" destId="{D56ED2E4-D089-4A8F-9121-1D3495C042E1}" srcOrd="3" destOrd="0" presId="urn:microsoft.com/office/officeart/2005/8/layout/lProcess3"/>
    <dgm:cxn modelId="{7B27FA8C-A325-409B-AEC2-855E38B08BB8}" type="presParOf" srcId="{20A3E05C-41FF-434E-BE45-3DEFA39D50AB}" destId="{BF4E5925-2CD1-4E99-803B-270546370889}" srcOrd="4" destOrd="0" presId="urn:microsoft.com/office/officeart/2005/8/layout/lProcess3"/>
    <dgm:cxn modelId="{40D0E8DD-2B8F-49B2-92BD-0E060D7A0E11}" type="presParOf" srcId="{BF4E5925-2CD1-4E99-803B-270546370889}" destId="{2A823873-64D0-4ABB-AD0C-3F8B7F3B9C46}" srcOrd="0" destOrd="0" presId="urn:microsoft.com/office/officeart/2005/8/layout/lProcess3"/>
    <dgm:cxn modelId="{0F81637C-4291-43AB-A8F0-982A03CC56DD}" type="presParOf" srcId="{BF4E5925-2CD1-4E99-803B-270546370889}" destId="{E9EA2A6E-FEBC-442B-B8E8-60D920CF854B}" srcOrd="1" destOrd="0" presId="urn:microsoft.com/office/officeart/2005/8/layout/lProcess3"/>
    <dgm:cxn modelId="{07FB9BCE-15D9-4408-B954-59773E10627D}" type="presParOf" srcId="{BF4E5925-2CD1-4E99-803B-270546370889}" destId="{FD68CBF0-8102-40F6-9AB3-335D19ECFAD3}" srcOrd="2" destOrd="0" presId="urn:microsoft.com/office/officeart/2005/8/layout/lProcess3"/>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9B7E1C70-A629-4663-8DCD-610E865D5D4E}" type="doc">
      <dgm:prSet loTypeId="urn:microsoft.com/office/officeart/2005/8/layout/vList5" loCatId="list" qsTypeId="urn:microsoft.com/office/officeart/2005/8/quickstyle/3d2" qsCatId="3D" csTypeId="urn:microsoft.com/office/officeart/2005/8/colors/accent1_2" csCatId="accent1" phldr="1"/>
      <dgm:spPr/>
      <dgm:t>
        <a:bodyPr/>
        <a:lstStyle/>
        <a:p>
          <a:endParaRPr lang="de-DE"/>
        </a:p>
      </dgm:t>
    </dgm:pt>
    <dgm:pt modelId="{FE97137C-3891-4BB0-AAF0-F8F865770430}">
      <dgm:prSet phldrT="[Text]"/>
      <dgm:spPr/>
      <dgm:t>
        <a:bodyPr/>
        <a:lstStyle/>
        <a:p>
          <a:pPr algn="l"/>
          <a:r>
            <a:rPr lang="de-DE" dirty="0" err="1" smtClean="0"/>
            <a:t>efficiens</a:t>
          </a:r>
          <a:endParaRPr lang="de-DE" dirty="0"/>
        </a:p>
      </dgm:t>
    </dgm:pt>
    <dgm:pt modelId="{97EB76C8-3345-45DB-9FE7-E6A98A286E80}" type="parTrans" cxnId="{FEB6497C-8C54-409E-AAEF-73EAA5D9D342}">
      <dgm:prSet/>
      <dgm:spPr/>
      <dgm:t>
        <a:bodyPr/>
        <a:lstStyle/>
        <a:p>
          <a:pPr algn="l"/>
          <a:endParaRPr lang="de-DE"/>
        </a:p>
      </dgm:t>
    </dgm:pt>
    <dgm:pt modelId="{852D515B-1059-434F-9E3B-BB1396BEB613}" type="sibTrans" cxnId="{FEB6497C-8C54-409E-AAEF-73EAA5D9D342}">
      <dgm:prSet/>
      <dgm:spPr/>
      <dgm:t>
        <a:bodyPr/>
        <a:lstStyle/>
        <a:p>
          <a:pPr algn="l"/>
          <a:endParaRPr lang="de-DE"/>
        </a:p>
      </dgm:t>
    </dgm:pt>
    <dgm:pt modelId="{4FD3EDB5-4AD8-4D7E-BD86-A9DEE57B072C}">
      <dgm:prSet phldrT="[Text]"/>
      <dgm:spPr/>
      <dgm:t>
        <a:bodyPr/>
        <a:lstStyle/>
        <a:p>
          <a:pPr algn="l"/>
          <a:r>
            <a:rPr lang="de-DE" dirty="0" err="1" smtClean="0"/>
            <a:t>finalis</a:t>
          </a:r>
          <a:endParaRPr lang="de-DE" dirty="0"/>
        </a:p>
      </dgm:t>
    </dgm:pt>
    <dgm:pt modelId="{5271F004-F646-4984-9D1E-DD60D8170477}" type="parTrans" cxnId="{85085E48-6C5F-4C1D-894C-BCF2F26E6BD7}">
      <dgm:prSet/>
      <dgm:spPr/>
      <dgm:t>
        <a:bodyPr/>
        <a:lstStyle/>
        <a:p>
          <a:pPr algn="l"/>
          <a:endParaRPr lang="de-DE"/>
        </a:p>
      </dgm:t>
    </dgm:pt>
    <dgm:pt modelId="{0BF64FAA-F381-4B3F-9B2D-79FBC48C4DA4}" type="sibTrans" cxnId="{85085E48-6C5F-4C1D-894C-BCF2F26E6BD7}">
      <dgm:prSet/>
      <dgm:spPr/>
      <dgm:t>
        <a:bodyPr/>
        <a:lstStyle/>
        <a:p>
          <a:pPr algn="l"/>
          <a:endParaRPr lang="de-DE"/>
        </a:p>
      </dgm:t>
    </dgm:pt>
    <dgm:pt modelId="{F3C455E3-14F9-4DDA-8CFC-5F1D23ECC441}">
      <dgm:prSet phldrT="[Text]"/>
      <dgm:spPr/>
      <dgm:t>
        <a:bodyPr/>
        <a:lstStyle/>
        <a:p>
          <a:pPr algn="l"/>
          <a:r>
            <a:rPr lang="en-US" b="1" dirty="0" err="1" smtClean="0"/>
            <a:t>Aspekt</a:t>
          </a:r>
          <a:endParaRPr lang="de-DE" dirty="0"/>
        </a:p>
      </dgm:t>
    </dgm:pt>
    <dgm:pt modelId="{5F796A89-1B40-44A3-BDED-86A1B5D4B01E}" type="parTrans" cxnId="{D5A27808-1691-4D92-97AA-FFA92D36F1DD}">
      <dgm:prSet/>
      <dgm:spPr/>
      <dgm:t>
        <a:bodyPr/>
        <a:lstStyle/>
        <a:p>
          <a:pPr algn="l"/>
          <a:endParaRPr lang="de-DE"/>
        </a:p>
      </dgm:t>
    </dgm:pt>
    <dgm:pt modelId="{2296CE33-74D7-4E54-A06C-4F9F1962223B}" type="sibTrans" cxnId="{D5A27808-1691-4D92-97AA-FFA92D36F1DD}">
      <dgm:prSet/>
      <dgm:spPr/>
      <dgm:t>
        <a:bodyPr/>
        <a:lstStyle/>
        <a:p>
          <a:pPr algn="l"/>
          <a:endParaRPr lang="de-DE"/>
        </a:p>
      </dgm:t>
    </dgm:pt>
    <dgm:pt modelId="{0DA51700-EDBC-45BE-84F9-60F32462B743}">
      <dgm:prSet phldrT="[Text]"/>
      <dgm:spPr/>
      <dgm:t>
        <a:bodyPr/>
        <a:lstStyle/>
        <a:p>
          <a:pPr algn="l"/>
          <a:r>
            <a:rPr lang="de-DE" dirty="0" err="1" smtClean="0"/>
            <a:t>materialis</a:t>
          </a:r>
          <a:endParaRPr lang="de-DE" dirty="0"/>
        </a:p>
      </dgm:t>
    </dgm:pt>
    <dgm:pt modelId="{B5A74E59-AA97-424A-8D8E-44B99118D5E4}" type="parTrans" cxnId="{E84AF4A7-2C30-4004-92FB-438FB6D53B4D}">
      <dgm:prSet/>
      <dgm:spPr/>
      <dgm:t>
        <a:bodyPr/>
        <a:lstStyle/>
        <a:p>
          <a:pPr algn="l"/>
          <a:endParaRPr lang="de-DE"/>
        </a:p>
      </dgm:t>
    </dgm:pt>
    <dgm:pt modelId="{AB094082-44F8-4406-825B-58A0C1C5C8DD}" type="sibTrans" cxnId="{E84AF4A7-2C30-4004-92FB-438FB6D53B4D}">
      <dgm:prSet/>
      <dgm:spPr/>
      <dgm:t>
        <a:bodyPr/>
        <a:lstStyle/>
        <a:p>
          <a:pPr algn="l"/>
          <a:endParaRPr lang="de-DE"/>
        </a:p>
      </dgm:t>
    </dgm:pt>
    <dgm:pt modelId="{2F46E9FF-DAA4-40B8-8AAB-724541AA9266}">
      <dgm:prSet phldrT="[Text]"/>
      <dgm:spPr/>
      <dgm:t>
        <a:bodyPr/>
        <a:lstStyle/>
        <a:p>
          <a:pPr algn="l"/>
          <a:r>
            <a:rPr lang="en-US" b="1" dirty="0" err="1" smtClean="0"/>
            <a:t>Lautungstyp</a:t>
          </a:r>
          <a:r>
            <a:rPr lang="en-US" b="1" dirty="0" smtClean="0"/>
            <a:t> (</a:t>
          </a:r>
          <a:r>
            <a:rPr lang="en-US" b="1" dirty="0" err="1" smtClean="0"/>
            <a:t>suprasegmental</a:t>
          </a:r>
          <a:r>
            <a:rPr lang="en-US" b="1" dirty="0" smtClean="0"/>
            <a:t>)</a:t>
          </a:r>
          <a:endParaRPr lang="de-DE" dirty="0"/>
        </a:p>
      </dgm:t>
    </dgm:pt>
    <dgm:pt modelId="{94E75236-E66C-4A59-BDC4-82C439B6FD02}" type="parTrans" cxnId="{F31C3B42-4596-4CBF-A391-E3C18BA26FD9}">
      <dgm:prSet/>
      <dgm:spPr/>
      <dgm:t>
        <a:bodyPr/>
        <a:lstStyle/>
        <a:p>
          <a:pPr algn="l"/>
          <a:endParaRPr lang="de-DE"/>
        </a:p>
      </dgm:t>
    </dgm:pt>
    <dgm:pt modelId="{9D141059-23B5-4D67-BE61-D7111F805115}" type="sibTrans" cxnId="{F31C3B42-4596-4CBF-A391-E3C18BA26FD9}">
      <dgm:prSet/>
      <dgm:spPr/>
      <dgm:t>
        <a:bodyPr/>
        <a:lstStyle/>
        <a:p>
          <a:pPr algn="l"/>
          <a:endParaRPr lang="de-DE"/>
        </a:p>
      </dgm:t>
    </dgm:pt>
    <dgm:pt modelId="{9A0B6A80-82E5-4992-80C0-DB0A87878EF0}">
      <dgm:prSet phldrT="[Text]"/>
      <dgm:spPr/>
      <dgm:t>
        <a:bodyPr/>
        <a:lstStyle/>
        <a:p>
          <a:pPr algn="l"/>
          <a:r>
            <a:rPr lang="de-DE" dirty="0" err="1" smtClean="0"/>
            <a:t>formalis</a:t>
          </a:r>
          <a:endParaRPr lang="de-DE" dirty="0"/>
        </a:p>
      </dgm:t>
    </dgm:pt>
    <dgm:pt modelId="{D2714757-0E12-4F4A-975B-3E96A109E524}" type="parTrans" cxnId="{15DFFBBE-1ED6-4C5B-ACA5-9331C6003D32}">
      <dgm:prSet/>
      <dgm:spPr/>
      <dgm:t>
        <a:bodyPr/>
        <a:lstStyle/>
        <a:p>
          <a:pPr algn="l"/>
          <a:endParaRPr lang="de-DE"/>
        </a:p>
      </dgm:t>
    </dgm:pt>
    <dgm:pt modelId="{FB2ECC34-95B8-4E30-97FD-1D0DCB955BFC}" type="sibTrans" cxnId="{15DFFBBE-1ED6-4C5B-ACA5-9331C6003D32}">
      <dgm:prSet/>
      <dgm:spPr/>
      <dgm:t>
        <a:bodyPr/>
        <a:lstStyle/>
        <a:p>
          <a:pPr algn="l"/>
          <a:endParaRPr lang="de-DE"/>
        </a:p>
      </dgm:t>
    </dgm:pt>
    <dgm:pt modelId="{4959A42C-7F6C-4EB3-B44E-AD6597218696}">
      <dgm:prSet phldrT="[Text]"/>
      <dgm:spPr/>
      <dgm:t>
        <a:bodyPr/>
        <a:lstStyle/>
        <a:p>
          <a:pPr algn="l"/>
          <a:r>
            <a:rPr lang="de-DE" b="1" dirty="0" smtClean="0"/>
            <a:t>Tonwechsel</a:t>
          </a:r>
          <a:endParaRPr lang="de-DE" dirty="0"/>
        </a:p>
      </dgm:t>
    </dgm:pt>
    <dgm:pt modelId="{648B6457-DB1A-45F5-AAE7-D6BB50B8FA0B}" type="parTrans" cxnId="{74117D8C-393A-4243-95DB-933CDBD57612}">
      <dgm:prSet/>
      <dgm:spPr/>
      <dgm:t>
        <a:bodyPr/>
        <a:lstStyle/>
        <a:p>
          <a:pPr algn="l"/>
          <a:endParaRPr lang="de-DE"/>
        </a:p>
      </dgm:t>
    </dgm:pt>
    <dgm:pt modelId="{C2E33734-D1CD-4B96-9FC8-6ABFC9D3F63A}" type="sibTrans" cxnId="{74117D8C-393A-4243-95DB-933CDBD57612}">
      <dgm:prSet/>
      <dgm:spPr/>
      <dgm:t>
        <a:bodyPr/>
        <a:lstStyle/>
        <a:p>
          <a:pPr algn="l"/>
          <a:endParaRPr lang="de-DE"/>
        </a:p>
      </dgm:t>
    </dgm:pt>
    <dgm:pt modelId="{38D9B899-B997-4D04-837D-2AFD0A334121}">
      <dgm:prSet/>
      <dgm:spPr/>
      <dgm:t>
        <a:bodyPr/>
        <a:lstStyle/>
        <a:p>
          <a:pPr algn="l"/>
          <a:r>
            <a:rPr lang="de-DE" b="1" dirty="0" smtClean="0"/>
            <a:t>Ursprung des Tonwandels</a:t>
          </a:r>
          <a:endParaRPr lang="de-DE" dirty="0"/>
        </a:p>
      </dgm:t>
    </dgm:pt>
    <dgm:pt modelId="{26D6CBD3-B7F6-40A7-B62A-FAE47E75E275}" type="parTrans" cxnId="{CDB5C923-BD57-49BB-BB59-17849CE682F2}">
      <dgm:prSet/>
      <dgm:spPr/>
      <dgm:t>
        <a:bodyPr/>
        <a:lstStyle/>
        <a:p>
          <a:pPr algn="l"/>
          <a:endParaRPr lang="de-DE"/>
        </a:p>
      </dgm:t>
    </dgm:pt>
    <dgm:pt modelId="{37D5F832-B6CA-49E7-A2B8-45F14418F2B3}" type="sibTrans" cxnId="{CDB5C923-BD57-49BB-BB59-17849CE682F2}">
      <dgm:prSet/>
      <dgm:spPr/>
      <dgm:t>
        <a:bodyPr/>
        <a:lstStyle/>
        <a:p>
          <a:pPr algn="l"/>
          <a:endParaRPr lang="de-DE"/>
        </a:p>
      </dgm:t>
    </dgm:pt>
    <dgm:pt modelId="{7CDFF62C-0CB0-449A-910C-2E56201421A5}" type="pres">
      <dgm:prSet presAssocID="{9B7E1C70-A629-4663-8DCD-610E865D5D4E}" presName="Name0" presStyleCnt="0">
        <dgm:presLayoutVars>
          <dgm:dir/>
          <dgm:animLvl val="lvl"/>
          <dgm:resizeHandles val="exact"/>
        </dgm:presLayoutVars>
      </dgm:prSet>
      <dgm:spPr/>
      <dgm:t>
        <a:bodyPr/>
        <a:lstStyle/>
        <a:p>
          <a:endParaRPr lang="de-DE"/>
        </a:p>
      </dgm:t>
    </dgm:pt>
    <dgm:pt modelId="{A11B24F4-8F70-4264-9AC1-FAAFC17BAFFE}" type="pres">
      <dgm:prSet presAssocID="{FE97137C-3891-4BB0-AAF0-F8F865770430}" presName="linNode" presStyleCnt="0"/>
      <dgm:spPr/>
      <dgm:t>
        <a:bodyPr/>
        <a:lstStyle/>
        <a:p>
          <a:endParaRPr lang="de-DE"/>
        </a:p>
      </dgm:t>
    </dgm:pt>
    <dgm:pt modelId="{22309CC4-E094-4FF8-A9E8-77DA2D511CC1}" type="pres">
      <dgm:prSet presAssocID="{FE97137C-3891-4BB0-AAF0-F8F865770430}" presName="parentText" presStyleLbl="node1" presStyleIdx="0" presStyleCnt="4">
        <dgm:presLayoutVars>
          <dgm:chMax val="1"/>
          <dgm:bulletEnabled val="1"/>
        </dgm:presLayoutVars>
      </dgm:prSet>
      <dgm:spPr/>
      <dgm:t>
        <a:bodyPr/>
        <a:lstStyle/>
        <a:p>
          <a:endParaRPr lang="de-DE"/>
        </a:p>
      </dgm:t>
    </dgm:pt>
    <dgm:pt modelId="{975A5EAF-13DD-444A-AC5B-CF71A6BC2F50}" type="pres">
      <dgm:prSet presAssocID="{FE97137C-3891-4BB0-AAF0-F8F865770430}" presName="descendantText" presStyleLbl="alignAccFollowNode1" presStyleIdx="0" presStyleCnt="4" custLinFactNeighborX="6089" custLinFactNeighborY="-3793">
        <dgm:presLayoutVars>
          <dgm:bulletEnabled val="1"/>
        </dgm:presLayoutVars>
      </dgm:prSet>
      <dgm:spPr/>
      <dgm:t>
        <a:bodyPr/>
        <a:lstStyle/>
        <a:p>
          <a:endParaRPr lang="de-DE"/>
        </a:p>
      </dgm:t>
    </dgm:pt>
    <dgm:pt modelId="{7F4FCB07-027F-4914-B0C6-1A18C209EA57}" type="pres">
      <dgm:prSet presAssocID="{852D515B-1059-434F-9E3B-BB1396BEB613}" presName="sp" presStyleCnt="0"/>
      <dgm:spPr/>
      <dgm:t>
        <a:bodyPr/>
        <a:lstStyle/>
        <a:p>
          <a:endParaRPr lang="de-DE"/>
        </a:p>
      </dgm:t>
    </dgm:pt>
    <dgm:pt modelId="{997437B2-209F-4DC3-9E11-3D0965E2B8E3}" type="pres">
      <dgm:prSet presAssocID="{4FD3EDB5-4AD8-4D7E-BD86-A9DEE57B072C}" presName="linNode" presStyleCnt="0"/>
      <dgm:spPr/>
      <dgm:t>
        <a:bodyPr/>
        <a:lstStyle/>
        <a:p>
          <a:endParaRPr lang="de-DE"/>
        </a:p>
      </dgm:t>
    </dgm:pt>
    <dgm:pt modelId="{ECDCF79D-F985-49BD-BF9D-C5A56566A11D}" type="pres">
      <dgm:prSet presAssocID="{4FD3EDB5-4AD8-4D7E-BD86-A9DEE57B072C}" presName="parentText" presStyleLbl="node1" presStyleIdx="1" presStyleCnt="4">
        <dgm:presLayoutVars>
          <dgm:chMax val="1"/>
          <dgm:bulletEnabled val="1"/>
        </dgm:presLayoutVars>
      </dgm:prSet>
      <dgm:spPr/>
      <dgm:t>
        <a:bodyPr/>
        <a:lstStyle/>
        <a:p>
          <a:endParaRPr lang="de-DE"/>
        </a:p>
      </dgm:t>
    </dgm:pt>
    <dgm:pt modelId="{920156C3-4472-4E60-BA94-AF75363D0C73}" type="pres">
      <dgm:prSet presAssocID="{4FD3EDB5-4AD8-4D7E-BD86-A9DEE57B072C}" presName="descendantText" presStyleLbl="alignAccFollowNode1" presStyleIdx="1" presStyleCnt="4">
        <dgm:presLayoutVars>
          <dgm:bulletEnabled val="1"/>
        </dgm:presLayoutVars>
      </dgm:prSet>
      <dgm:spPr/>
      <dgm:t>
        <a:bodyPr/>
        <a:lstStyle/>
        <a:p>
          <a:endParaRPr lang="de-DE"/>
        </a:p>
      </dgm:t>
    </dgm:pt>
    <dgm:pt modelId="{CA0A9FAE-165C-4AEC-BBD8-820C46C61455}" type="pres">
      <dgm:prSet presAssocID="{0BF64FAA-F381-4B3F-9B2D-79FBC48C4DA4}" presName="sp" presStyleCnt="0"/>
      <dgm:spPr/>
      <dgm:t>
        <a:bodyPr/>
        <a:lstStyle/>
        <a:p>
          <a:endParaRPr lang="de-DE"/>
        </a:p>
      </dgm:t>
    </dgm:pt>
    <dgm:pt modelId="{873B317C-0F1B-487C-95D7-79693BC0AE0E}" type="pres">
      <dgm:prSet presAssocID="{0DA51700-EDBC-45BE-84F9-60F32462B743}" presName="linNode" presStyleCnt="0"/>
      <dgm:spPr/>
      <dgm:t>
        <a:bodyPr/>
        <a:lstStyle/>
        <a:p>
          <a:endParaRPr lang="de-DE"/>
        </a:p>
      </dgm:t>
    </dgm:pt>
    <dgm:pt modelId="{B3235859-E995-4E3E-92FA-E98189BD4959}" type="pres">
      <dgm:prSet presAssocID="{0DA51700-EDBC-45BE-84F9-60F32462B743}" presName="parentText" presStyleLbl="node1" presStyleIdx="2" presStyleCnt="4">
        <dgm:presLayoutVars>
          <dgm:chMax val="1"/>
          <dgm:bulletEnabled val="1"/>
        </dgm:presLayoutVars>
      </dgm:prSet>
      <dgm:spPr/>
      <dgm:t>
        <a:bodyPr/>
        <a:lstStyle/>
        <a:p>
          <a:endParaRPr lang="de-DE"/>
        </a:p>
      </dgm:t>
    </dgm:pt>
    <dgm:pt modelId="{A4894248-B11A-45D8-BA35-CFD551CC8B0C}" type="pres">
      <dgm:prSet presAssocID="{0DA51700-EDBC-45BE-84F9-60F32462B743}" presName="descendantText" presStyleLbl="alignAccFollowNode1" presStyleIdx="2" presStyleCnt="4">
        <dgm:presLayoutVars>
          <dgm:bulletEnabled val="1"/>
        </dgm:presLayoutVars>
      </dgm:prSet>
      <dgm:spPr/>
      <dgm:t>
        <a:bodyPr/>
        <a:lstStyle/>
        <a:p>
          <a:endParaRPr lang="de-DE"/>
        </a:p>
      </dgm:t>
    </dgm:pt>
    <dgm:pt modelId="{C0896A8F-F6D8-4526-9B61-3EE842C92A81}" type="pres">
      <dgm:prSet presAssocID="{AB094082-44F8-4406-825B-58A0C1C5C8DD}" presName="sp" presStyleCnt="0"/>
      <dgm:spPr/>
      <dgm:t>
        <a:bodyPr/>
        <a:lstStyle/>
        <a:p>
          <a:endParaRPr lang="de-DE"/>
        </a:p>
      </dgm:t>
    </dgm:pt>
    <dgm:pt modelId="{FF40B44E-65F5-45F7-9CB7-B24E9CA2ADD7}" type="pres">
      <dgm:prSet presAssocID="{9A0B6A80-82E5-4992-80C0-DB0A87878EF0}" presName="linNode" presStyleCnt="0"/>
      <dgm:spPr/>
      <dgm:t>
        <a:bodyPr/>
        <a:lstStyle/>
        <a:p>
          <a:endParaRPr lang="de-DE"/>
        </a:p>
      </dgm:t>
    </dgm:pt>
    <dgm:pt modelId="{18FA61B2-B64F-4ED8-8280-9222119BF475}" type="pres">
      <dgm:prSet presAssocID="{9A0B6A80-82E5-4992-80C0-DB0A87878EF0}" presName="parentText" presStyleLbl="node1" presStyleIdx="3" presStyleCnt="4">
        <dgm:presLayoutVars>
          <dgm:chMax val="1"/>
          <dgm:bulletEnabled val="1"/>
        </dgm:presLayoutVars>
      </dgm:prSet>
      <dgm:spPr/>
      <dgm:t>
        <a:bodyPr/>
        <a:lstStyle/>
        <a:p>
          <a:endParaRPr lang="de-DE"/>
        </a:p>
      </dgm:t>
    </dgm:pt>
    <dgm:pt modelId="{5FEDE784-EEBA-4FE9-9DED-35C0CCE92695}" type="pres">
      <dgm:prSet presAssocID="{9A0B6A80-82E5-4992-80C0-DB0A87878EF0}" presName="descendantText" presStyleLbl="alignAccFollowNode1" presStyleIdx="3" presStyleCnt="4">
        <dgm:presLayoutVars>
          <dgm:bulletEnabled val="1"/>
        </dgm:presLayoutVars>
      </dgm:prSet>
      <dgm:spPr/>
      <dgm:t>
        <a:bodyPr/>
        <a:lstStyle/>
        <a:p>
          <a:endParaRPr lang="de-DE"/>
        </a:p>
      </dgm:t>
    </dgm:pt>
  </dgm:ptLst>
  <dgm:cxnLst>
    <dgm:cxn modelId="{D5A27808-1691-4D92-97AA-FFA92D36F1DD}" srcId="{4FD3EDB5-4AD8-4D7E-BD86-A9DEE57B072C}" destId="{F3C455E3-14F9-4DDA-8CFC-5F1D23ECC441}" srcOrd="0" destOrd="0" parTransId="{5F796A89-1B40-44A3-BDED-86A1B5D4B01E}" sibTransId="{2296CE33-74D7-4E54-A06C-4F9F1962223B}"/>
    <dgm:cxn modelId="{9D7F4EB1-9F2F-427A-BA5C-5F937B1B8DD5}" type="presOf" srcId="{2F46E9FF-DAA4-40B8-8AAB-724541AA9266}" destId="{A4894248-B11A-45D8-BA35-CFD551CC8B0C}" srcOrd="0" destOrd="0" presId="urn:microsoft.com/office/officeart/2005/8/layout/vList5"/>
    <dgm:cxn modelId="{296721F6-C86B-469C-B163-15C579D40284}" type="presOf" srcId="{4FD3EDB5-4AD8-4D7E-BD86-A9DEE57B072C}" destId="{ECDCF79D-F985-49BD-BF9D-C5A56566A11D}" srcOrd="0" destOrd="0" presId="urn:microsoft.com/office/officeart/2005/8/layout/vList5"/>
    <dgm:cxn modelId="{FEB6497C-8C54-409E-AAEF-73EAA5D9D342}" srcId="{9B7E1C70-A629-4663-8DCD-610E865D5D4E}" destId="{FE97137C-3891-4BB0-AAF0-F8F865770430}" srcOrd="0" destOrd="0" parTransId="{97EB76C8-3345-45DB-9FE7-E6A98A286E80}" sibTransId="{852D515B-1059-434F-9E3B-BB1396BEB613}"/>
    <dgm:cxn modelId="{CDB5C923-BD57-49BB-BB59-17849CE682F2}" srcId="{FE97137C-3891-4BB0-AAF0-F8F865770430}" destId="{38D9B899-B997-4D04-837D-2AFD0A334121}" srcOrd="0" destOrd="0" parTransId="{26D6CBD3-B7F6-40A7-B62A-FAE47E75E275}" sibTransId="{37D5F832-B6CA-49E7-A2B8-45F14418F2B3}"/>
    <dgm:cxn modelId="{F31C3B42-4596-4CBF-A391-E3C18BA26FD9}" srcId="{0DA51700-EDBC-45BE-84F9-60F32462B743}" destId="{2F46E9FF-DAA4-40B8-8AAB-724541AA9266}" srcOrd="0" destOrd="0" parTransId="{94E75236-E66C-4A59-BDC4-82C439B6FD02}" sibTransId="{9D141059-23B5-4D67-BE61-D7111F805115}"/>
    <dgm:cxn modelId="{AB2FEE4A-12A9-4AA3-BB97-A1D19BEBF1A5}" type="presOf" srcId="{9A0B6A80-82E5-4992-80C0-DB0A87878EF0}" destId="{18FA61B2-B64F-4ED8-8280-9222119BF475}" srcOrd="0" destOrd="0" presId="urn:microsoft.com/office/officeart/2005/8/layout/vList5"/>
    <dgm:cxn modelId="{E84AF4A7-2C30-4004-92FB-438FB6D53B4D}" srcId="{9B7E1C70-A629-4663-8DCD-610E865D5D4E}" destId="{0DA51700-EDBC-45BE-84F9-60F32462B743}" srcOrd="2" destOrd="0" parTransId="{B5A74E59-AA97-424A-8D8E-44B99118D5E4}" sibTransId="{AB094082-44F8-4406-825B-58A0C1C5C8DD}"/>
    <dgm:cxn modelId="{85085E48-6C5F-4C1D-894C-BCF2F26E6BD7}" srcId="{9B7E1C70-A629-4663-8DCD-610E865D5D4E}" destId="{4FD3EDB5-4AD8-4D7E-BD86-A9DEE57B072C}" srcOrd="1" destOrd="0" parTransId="{5271F004-F646-4984-9D1E-DD60D8170477}" sibTransId="{0BF64FAA-F381-4B3F-9B2D-79FBC48C4DA4}"/>
    <dgm:cxn modelId="{EA3AD411-9017-43A3-BB4C-269C073FD6EA}" type="presOf" srcId="{FE97137C-3891-4BB0-AAF0-F8F865770430}" destId="{22309CC4-E094-4FF8-A9E8-77DA2D511CC1}" srcOrd="0" destOrd="0" presId="urn:microsoft.com/office/officeart/2005/8/layout/vList5"/>
    <dgm:cxn modelId="{38AC5981-9851-40FA-AF9A-4C049CE732D7}" type="presOf" srcId="{9B7E1C70-A629-4663-8DCD-610E865D5D4E}" destId="{7CDFF62C-0CB0-449A-910C-2E56201421A5}" srcOrd="0" destOrd="0" presId="urn:microsoft.com/office/officeart/2005/8/layout/vList5"/>
    <dgm:cxn modelId="{74117D8C-393A-4243-95DB-933CDBD57612}" srcId="{9A0B6A80-82E5-4992-80C0-DB0A87878EF0}" destId="{4959A42C-7F6C-4EB3-B44E-AD6597218696}" srcOrd="0" destOrd="0" parTransId="{648B6457-DB1A-45F5-AAE7-D6BB50B8FA0B}" sibTransId="{C2E33734-D1CD-4B96-9FC8-6ABFC9D3F63A}"/>
    <dgm:cxn modelId="{15DFFBBE-1ED6-4C5B-ACA5-9331C6003D32}" srcId="{9B7E1C70-A629-4663-8DCD-610E865D5D4E}" destId="{9A0B6A80-82E5-4992-80C0-DB0A87878EF0}" srcOrd="3" destOrd="0" parTransId="{D2714757-0E12-4F4A-975B-3E96A109E524}" sibTransId="{FB2ECC34-95B8-4E30-97FD-1D0DCB955BFC}"/>
    <dgm:cxn modelId="{8AE1EF17-B94D-4302-860B-6BDF36C6B5F1}" type="presOf" srcId="{38D9B899-B997-4D04-837D-2AFD0A334121}" destId="{975A5EAF-13DD-444A-AC5B-CF71A6BC2F50}" srcOrd="0" destOrd="0" presId="urn:microsoft.com/office/officeart/2005/8/layout/vList5"/>
    <dgm:cxn modelId="{749F2D9C-2900-4D0D-9225-D80F584A3A64}" type="presOf" srcId="{F3C455E3-14F9-4DDA-8CFC-5F1D23ECC441}" destId="{920156C3-4472-4E60-BA94-AF75363D0C73}" srcOrd="0" destOrd="0" presId="urn:microsoft.com/office/officeart/2005/8/layout/vList5"/>
    <dgm:cxn modelId="{C4EF72E6-B909-4158-9DA4-8254F7CA74E0}" type="presOf" srcId="{0DA51700-EDBC-45BE-84F9-60F32462B743}" destId="{B3235859-E995-4E3E-92FA-E98189BD4959}" srcOrd="0" destOrd="0" presId="urn:microsoft.com/office/officeart/2005/8/layout/vList5"/>
    <dgm:cxn modelId="{A5613CE5-0A0C-491B-AEDD-4D625CB19F8B}" type="presOf" srcId="{4959A42C-7F6C-4EB3-B44E-AD6597218696}" destId="{5FEDE784-EEBA-4FE9-9DED-35C0CCE92695}" srcOrd="0" destOrd="0" presId="urn:microsoft.com/office/officeart/2005/8/layout/vList5"/>
    <dgm:cxn modelId="{5DB01F18-8790-417D-9321-E5B20779A5AC}" type="presParOf" srcId="{7CDFF62C-0CB0-449A-910C-2E56201421A5}" destId="{A11B24F4-8F70-4264-9AC1-FAAFC17BAFFE}" srcOrd="0" destOrd="0" presId="urn:microsoft.com/office/officeart/2005/8/layout/vList5"/>
    <dgm:cxn modelId="{55D4BCBA-D423-440A-8E63-EFD2B947E272}" type="presParOf" srcId="{A11B24F4-8F70-4264-9AC1-FAAFC17BAFFE}" destId="{22309CC4-E094-4FF8-A9E8-77DA2D511CC1}" srcOrd="0" destOrd="0" presId="urn:microsoft.com/office/officeart/2005/8/layout/vList5"/>
    <dgm:cxn modelId="{63E768E7-D5F6-4770-A579-55DF24B1245F}" type="presParOf" srcId="{A11B24F4-8F70-4264-9AC1-FAAFC17BAFFE}" destId="{975A5EAF-13DD-444A-AC5B-CF71A6BC2F50}" srcOrd="1" destOrd="0" presId="urn:microsoft.com/office/officeart/2005/8/layout/vList5"/>
    <dgm:cxn modelId="{8991FC2F-7ED2-4504-A558-1BCCEBE48531}" type="presParOf" srcId="{7CDFF62C-0CB0-449A-910C-2E56201421A5}" destId="{7F4FCB07-027F-4914-B0C6-1A18C209EA57}" srcOrd="1" destOrd="0" presId="urn:microsoft.com/office/officeart/2005/8/layout/vList5"/>
    <dgm:cxn modelId="{B0232537-48DA-45B6-A9B6-3D0976CE8E39}" type="presParOf" srcId="{7CDFF62C-0CB0-449A-910C-2E56201421A5}" destId="{997437B2-209F-4DC3-9E11-3D0965E2B8E3}" srcOrd="2" destOrd="0" presId="urn:microsoft.com/office/officeart/2005/8/layout/vList5"/>
    <dgm:cxn modelId="{8AA9F2E9-69A4-433B-94A7-E2C8566C1ED3}" type="presParOf" srcId="{997437B2-209F-4DC3-9E11-3D0965E2B8E3}" destId="{ECDCF79D-F985-49BD-BF9D-C5A56566A11D}" srcOrd="0" destOrd="0" presId="urn:microsoft.com/office/officeart/2005/8/layout/vList5"/>
    <dgm:cxn modelId="{25E7505B-1863-4CBB-B4AB-43ACD656E912}" type="presParOf" srcId="{997437B2-209F-4DC3-9E11-3D0965E2B8E3}" destId="{920156C3-4472-4E60-BA94-AF75363D0C73}" srcOrd="1" destOrd="0" presId="urn:microsoft.com/office/officeart/2005/8/layout/vList5"/>
    <dgm:cxn modelId="{08C02344-5066-42DB-BFB5-6C847767CA77}" type="presParOf" srcId="{7CDFF62C-0CB0-449A-910C-2E56201421A5}" destId="{CA0A9FAE-165C-4AEC-BBD8-820C46C61455}" srcOrd="3" destOrd="0" presId="urn:microsoft.com/office/officeart/2005/8/layout/vList5"/>
    <dgm:cxn modelId="{1FE797A6-1875-4880-B4B0-9022134F52DC}" type="presParOf" srcId="{7CDFF62C-0CB0-449A-910C-2E56201421A5}" destId="{873B317C-0F1B-487C-95D7-79693BC0AE0E}" srcOrd="4" destOrd="0" presId="urn:microsoft.com/office/officeart/2005/8/layout/vList5"/>
    <dgm:cxn modelId="{906E77BB-BB0B-458E-BFFE-EB916725A0D3}" type="presParOf" srcId="{873B317C-0F1B-487C-95D7-79693BC0AE0E}" destId="{B3235859-E995-4E3E-92FA-E98189BD4959}" srcOrd="0" destOrd="0" presId="urn:microsoft.com/office/officeart/2005/8/layout/vList5"/>
    <dgm:cxn modelId="{4B97A466-32DF-4618-88E7-4C1CF3060BF0}" type="presParOf" srcId="{873B317C-0F1B-487C-95D7-79693BC0AE0E}" destId="{A4894248-B11A-45D8-BA35-CFD551CC8B0C}" srcOrd="1" destOrd="0" presId="urn:microsoft.com/office/officeart/2005/8/layout/vList5"/>
    <dgm:cxn modelId="{A7DB6E88-53D5-4A0C-9221-49CEE2F444BA}" type="presParOf" srcId="{7CDFF62C-0CB0-449A-910C-2E56201421A5}" destId="{C0896A8F-F6D8-4526-9B61-3EE842C92A81}" srcOrd="5" destOrd="0" presId="urn:microsoft.com/office/officeart/2005/8/layout/vList5"/>
    <dgm:cxn modelId="{192E54CC-4C67-4402-A119-8FA54CE70FA4}" type="presParOf" srcId="{7CDFF62C-0CB0-449A-910C-2E56201421A5}" destId="{FF40B44E-65F5-45F7-9CB7-B24E9CA2ADD7}" srcOrd="6" destOrd="0" presId="urn:microsoft.com/office/officeart/2005/8/layout/vList5"/>
    <dgm:cxn modelId="{8DD84835-631A-447F-A276-A3BDC7038621}" type="presParOf" srcId="{FF40B44E-65F5-45F7-9CB7-B24E9CA2ADD7}" destId="{18FA61B2-B64F-4ED8-8280-9222119BF475}" srcOrd="0" destOrd="0" presId="urn:microsoft.com/office/officeart/2005/8/layout/vList5"/>
    <dgm:cxn modelId="{B377E435-9E49-4483-B3C6-CDA2CAD49559}" type="presParOf" srcId="{FF40B44E-65F5-45F7-9CB7-B24E9CA2ADD7}" destId="{5FEDE784-EEBA-4FE9-9DED-35C0CCE92695}" srcOrd="1"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0.xml><?xml version="1.0" encoding="utf-8"?>
<dgm:dataModel xmlns:dgm="http://schemas.openxmlformats.org/drawingml/2006/diagram" xmlns:a="http://schemas.openxmlformats.org/drawingml/2006/main">
  <dgm:ptLst>
    <dgm:pt modelId="{DA9377A9-665C-4B5E-969E-493B3611D07F}" type="doc">
      <dgm:prSet loTypeId="urn:microsoft.com/office/officeart/2005/8/layout/default#21" loCatId="list" qsTypeId="urn:microsoft.com/office/officeart/2005/8/quickstyle/3d2" qsCatId="3D" csTypeId="urn:microsoft.com/office/officeart/2005/8/colors/accent1_2" csCatId="accent1" phldr="1"/>
      <dgm:spPr/>
      <dgm:t>
        <a:bodyPr/>
        <a:lstStyle/>
        <a:p>
          <a:endParaRPr lang="de-DE"/>
        </a:p>
      </dgm:t>
    </dgm:pt>
    <dgm:pt modelId="{BAA81F0E-739A-4190-9910-384A9CEB3219}">
      <dgm:prSet phldrT="[Text]" custT="1"/>
      <dgm:spPr/>
      <dgm:t>
        <a:bodyPr/>
        <a:lstStyle/>
        <a:p>
          <a:r>
            <a:rPr lang="de-DE" sz="2200" b="1" dirty="0" smtClean="0"/>
            <a:t>Ein Element wird einer Kategorie zugeordnet, die die meisten/besten (prototypischsten) Eigenschaften des Elements repräsentiert</a:t>
          </a:r>
          <a:r>
            <a:rPr lang="de-DE" sz="2100" b="1" dirty="0" smtClean="0"/>
            <a:t>.</a:t>
          </a:r>
          <a:endParaRPr lang="de-DE" sz="2100" dirty="0"/>
        </a:p>
      </dgm:t>
    </dgm:pt>
    <dgm:pt modelId="{B54F550D-BFDB-47F6-8237-2197D6C4D1C1}" type="parTrans" cxnId="{FB502915-7437-4A01-BDE4-343B2928CF1B}">
      <dgm:prSet/>
      <dgm:spPr/>
      <dgm:t>
        <a:bodyPr/>
        <a:lstStyle/>
        <a:p>
          <a:endParaRPr lang="de-DE"/>
        </a:p>
      </dgm:t>
    </dgm:pt>
    <dgm:pt modelId="{D1E74E43-F909-4CE4-B3F5-CF689FA6E1BD}" type="sibTrans" cxnId="{FB502915-7437-4A01-BDE4-343B2928CF1B}">
      <dgm:prSet/>
      <dgm:spPr/>
      <dgm:t>
        <a:bodyPr/>
        <a:lstStyle/>
        <a:p>
          <a:endParaRPr lang="de-DE"/>
        </a:p>
      </dgm:t>
    </dgm:pt>
    <dgm:pt modelId="{A0AB67CA-6D4B-4365-86BE-993B4D5259E3}" type="pres">
      <dgm:prSet presAssocID="{DA9377A9-665C-4B5E-969E-493B3611D07F}" presName="diagram" presStyleCnt="0">
        <dgm:presLayoutVars>
          <dgm:dir/>
          <dgm:resizeHandles val="exact"/>
        </dgm:presLayoutVars>
      </dgm:prSet>
      <dgm:spPr/>
      <dgm:t>
        <a:bodyPr/>
        <a:lstStyle/>
        <a:p>
          <a:endParaRPr lang="de-DE"/>
        </a:p>
      </dgm:t>
    </dgm:pt>
    <dgm:pt modelId="{E3F78D71-1FE8-4C19-9A87-CBE61F5245FE}" type="pres">
      <dgm:prSet presAssocID="{BAA81F0E-739A-4190-9910-384A9CEB3219}" presName="node" presStyleLbl="node1" presStyleIdx="0" presStyleCnt="1" custScaleX="501976">
        <dgm:presLayoutVars>
          <dgm:bulletEnabled val="1"/>
        </dgm:presLayoutVars>
      </dgm:prSet>
      <dgm:spPr/>
      <dgm:t>
        <a:bodyPr/>
        <a:lstStyle/>
        <a:p>
          <a:endParaRPr lang="de-DE"/>
        </a:p>
      </dgm:t>
    </dgm:pt>
  </dgm:ptLst>
  <dgm:cxnLst>
    <dgm:cxn modelId="{FB502915-7437-4A01-BDE4-343B2928CF1B}" srcId="{DA9377A9-665C-4B5E-969E-493B3611D07F}" destId="{BAA81F0E-739A-4190-9910-384A9CEB3219}" srcOrd="0" destOrd="0" parTransId="{B54F550D-BFDB-47F6-8237-2197D6C4D1C1}" sibTransId="{D1E74E43-F909-4CE4-B3F5-CF689FA6E1BD}"/>
    <dgm:cxn modelId="{225C75A4-6558-4C95-BA3B-7CF8A9B03B37}" type="presOf" srcId="{DA9377A9-665C-4B5E-969E-493B3611D07F}" destId="{A0AB67CA-6D4B-4365-86BE-993B4D5259E3}" srcOrd="0" destOrd="0" presId="urn:microsoft.com/office/officeart/2005/8/layout/default#21"/>
    <dgm:cxn modelId="{D9A11E6C-FD3D-4AF2-900E-F9AB858E5F72}" type="presOf" srcId="{BAA81F0E-739A-4190-9910-384A9CEB3219}" destId="{E3F78D71-1FE8-4C19-9A87-CBE61F5245FE}" srcOrd="0" destOrd="0" presId="urn:microsoft.com/office/officeart/2005/8/layout/default#21"/>
    <dgm:cxn modelId="{A5512247-6C26-4A6E-9831-118A15E80127}" type="presParOf" srcId="{A0AB67CA-6D4B-4365-86BE-993B4D5259E3}" destId="{E3F78D71-1FE8-4C19-9A87-CBE61F5245FE}" srcOrd="0" destOrd="0" presId="urn:microsoft.com/office/officeart/2005/8/layout/defaul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1.xml><?xml version="1.0" encoding="utf-8"?>
<dgm:dataModel xmlns:dgm="http://schemas.openxmlformats.org/drawingml/2006/diagram" xmlns:a="http://schemas.openxmlformats.org/drawingml/2006/main">
  <dgm:ptLst>
    <dgm:pt modelId="{0FF58027-FF7A-4345-98CE-5E0B630B9B3B}" type="doc">
      <dgm:prSet loTypeId="urn:microsoft.com/office/officeart/2005/8/layout/lProcess3" loCatId="process" qsTypeId="urn:microsoft.com/office/officeart/2005/8/quickstyle/3d2" qsCatId="3D" csTypeId="urn:microsoft.com/office/officeart/2005/8/colors/accent1_2" csCatId="accent1" phldr="1"/>
      <dgm:spPr/>
      <dgm:t>
        <a:bodyPr/>
        <a:lstStyle/>
        <a:p>
          <a:endParaRPr lang="de-DE"/>
        </a:p>
      </dgm:t>
    </dgm:pt>
    <dgm:pt modelId="{FB33F284-A4CE-434F-B65B-43C0FF5991C0}">
      <dgm:prSet phldrT="[Text]"/>
      <dgm:spPr/>
      <dgm:t>
        <a:bodyPr/>
        <a:lstStyle/>
        <a:p>
          <a:r>
            <a:rPr lang="de-DE" dirty="0" smtClean="0"/>
            <a:t>Amsel</a:t>
          </a:r>
          <a:endParaRPr lang="de-DE" dirty="0"/>
        </a:p>
      </dgm:t>
    </dgm:pt>
    <dgm:pt modelId="{08113600-0636-492A-9214-975CF72D9D7E}" type="parTrans" cxnId="{51BBC2D5-F8EB-4277-A327-6083C5B98630}">
      <dgm:prSet/>
      <dgm:spPr/>
      <dgm:t>
        <a:bodyPr/>
        <a:lstStyle/>
        <a:p>
          <a:endParaRPr lang="de-DE"/>
        </a:p>
      </dgm:t>
    </dgm:pt>
    <dgm:pt modelId="{489072BC-7AF1-4EE0-96E9-0EA52F1F55E6}" type="sibTrans" cxnId="{51BBC2D5-F8EB-4277-A327-6083C5B98630}">
      <dgm:prSet/>
      <dgm:spPr/>
      <dgm:t>
        <a:bodyPr/>
        <a:lstStyle/>
        <a:p>
          <a:endParaRPr lang="de-DE"/>
        </a:p>
      </dgm:t>
    </dgm:pt>
    <dgm:pt modelId="{27CBA6CA-4FA1-4E77-BC12-4DCFB8E97F19}">
      <dgm:prSet phldrT="[Text]"/>
      <dgm:spPr/>
      <dgm:t>
        <a:bodyPr/>
        <a:lstStyle/>
        <a:p>
          <a:r>
            <a:rPr lang="de-DE" dirty="0" smtClean="0"/>
            <a:t>Vogel (stark prototypisch)</a:t>
          </a:r>
          <a:endParaRPr lang="de-DE" dirty="0"/>
        </a:p>
      </dgm:t>
    </dgm:pt>
    <dgm:pt modelId="{EA5D062A-0C9C-41B8-A0F4-71AB4E2F9961}" type="parTrans" cxnId="{53BE1BC4-C40C-422D-AF7C-7DCB3626F39F}">
      <dgm:prSet/>
      <dgm:spPr/>
      <dgm:t>
        <a:bodyPr/>
        <a:lstStyle/>
        <a:p>
          <a:endParaRPr lang="de-DE"/>
        </a:p>
      </dgm:t>
    </dgm:pt>
    <dgm:pt modelId="{C208909F-1906-4107-944A-06F7A7B014DD}" type="sibTrans" cxnId="{53BE1BC4-C40C-422D-AF7C-7DCB3626F39F}">
      <dgm:prSet/>
      <dgm:spPr/>
      <dgm:t>
        <a:bodyPr/>
        <a:lstStyle/>
        <a:p>
          <a:endParaRPr lang="de-DE"/>
        </a:p>
      </dgm:t>
    </dgm:pt>
    <dgm:pt modelId="{1A88AC79-F9F3-4456-8A2F-BCC25E62669F}">
      <dgm:prSet phldrT="[Text]"/>
      <dgm:spPr/>
      <dgm:t>
        <a:bodyPr/>
        <a:lstStyle/>
        <a:p>
          <a:r>
            <a:rPr lang="de-DE" dirty="0" smtClean="0"/>
            <a:t>Huhn</a:t>
          </a:r>
          <a:endParaRPr lang="de-DE" dirty="0"/>
        </a:p>
      </dgm:t>
    </dgm:pt>
    <dgm:pt modelId="{E8CB2D32-173C-4086-ADF5-AB845AB5E0E3}" type="parTrans" cxnId="{AAD57A5C-42CA-40D2-915E-41C555D5137C}">
      <dgm:prSet/>
      <dgm:spPr/>
      <dgm:t>
        <a:bodyPr/>
        <a:lstStyle/>
        <a:p>
          <a:endParaRPr lang="de-DE"/>
        </a:p>
      </dgm:t>
    </dgm:pt>
    <dgm:pt modelId="{28F1CB72-5768-4291-8DB8-584F31CA598E}" type="sibTrans" cxnId="{AAD57A5C-42CA-40D2-915E-41C555D5137C}">
      <dgm:prSet/>
      <dgm:spPr/>
      <dgm:t>
        <a:bodyPr/>
        <a:lstStyle/>
        <a:p>
          <a:endParaRPr lang="de-DE"/>
        </a:p>
      </dgm:t>
    </dgm:pt>
    <dgm:pt modelId="{F46C4AA0-D9B3-4324-B1AE-3740797D1D9B}">
      <dgm:prSet phldrT="[Text]"/>
      <dgm:spPr/>
      <dgm:t>
        <a:bodyPr/>
        <a:lstStyle/>
        <a:p>
          <a:r>
            <a:rPr lang="de-DE" dirty="0" smtClean="0"/>
            <a:t>Vogel (weniger stark prototypisch)</a:t>
          </a:r>
          <a:endParaRPr lang="de-DE" dirty="0"/>
        </a:p>
      </dgm:t>
    </dgm:pt>
    <dgm:pt modelId="{3CACCC08-5684-4C2B-BD96-22E202A7E5D9}" type="parTrans" cxnId="{7752534A-C8FA-421B-8A2B-D13F029A2B88}">
      <dgm:prSet/>
      <dgm:spPr/>
      <dgm:t>
        <a:bodyPr/>
        <a:lstStyle/>
        <a:p>
          <a:endParaRPr lang="de-DE"/>
        </a:p>
      </dgm:t>
    </dgm:pt>
    <dgm:pt modelId="{9D09D7A2-D694-4942-B757-7FA984F44290}" type="sibTrans" cxnId="{7752534A-C8FA-421B-8A2B-D13F029A2B88}">
      <dgm:prSet/>
      <dgm:spPr/>
      <dgm:t>
        <a:bodyPr/>
        <a:lstStyle/>
        <a:p>
          <a:endParaRPr lang="de-DE"/>
        </a:p>
      </dgm:t>
    </dgm:pt>
    <dgm:pt modelId="{0F7AA308-1A8A-4D84-978D-11581437198E}">
      <dgm:prSet phldrT="[Text]"/>
      <dgm:spPr/>
      <dgm:t>
        <a:bodyPr/>
        <a:lstStyle/>
        <a:p>
          <a:r>
            <a:rPr lang="de-DE" dirty="0" smtClean="0"/>
            <a:t>Pinguin</a:t>
          </a:r>
          <a:endParaRPr lang="de-DE" dirty="0"/>
        </a:p>
      </dgm:t>
    </dgm:pt>
    <dgm:pt modelId="{D8F54325-56D0-4B48-A181-83EF7FCDE16B}" type="parTrans" cxnId="{9576DCAD-11E5-4067-91CE-E604E9350302}">
      <dgm:prSet/>
      <dgm:spPr/>
      <dgm:t>
        <a:bodyPr/>
        <a:lstStyle/>
        <a:p>
          <a:endParaRPr lang="de-DE"/>
        </a:p>
      </dgm:t>
    </dgm:pt>
    <dgm:pt modelId="{E71F3541-57A8-4F99-B2F2-50088549672C}" type="sibTrans" cxnId="{9576DCAD-11E5-4067-91CE-E604E9350302}">
      <dgm:prSet/>
      <dgm:spPr/>
      <dgm:t>
        <a:bodyPr/>
        <a:lstStyle/>
        <a:p>
          <a:endParaRPr lang="de-DE"/>
        </a:p>
      </dgm:t>
    </dgm:pt>
    <dgm:pt modelId="{3B795BB3-7968-482B-8B0F-F8A4EB9EE8D7}">
      <dgm:prSet phldrT="[Text]"/>
      <dgm:spPr/>
      <dgm:t>
        <a:bodyPr/>
        <a:lstStyle/>
        <a:p>
          <a:r>
            <a:rPr lang="de-DE" dirty="0" smtClean="0"/>
            <a:t>Vogel (schwach prototypisch)</a:t>
          </a:r>
          <a:endParaRPr lang="de-DE" dirty="0"/>
        </a:p>
      </dgm:t>
    </dgm:pt>
    <dgm:pt modelId="{EB30B492-DBA8-4AAA-9607-2DA71FBC24A5}" type="parTrans" cxnId="{EE2214AF-B485-45B2-B08C-390883E06CE6}">
      <dgm:prSet/>
      <dgm:spPr/>
      <dgm:t>
        <a:bodyPr/>
        <a:lstStyle/>
        <a:p>
          <a:endParaRPr lang="de-DE"/>
        </a:p>
      </dgm:t>
    </dgm:pt>
    <dgm:pt modelId="{EBE44DC1-39AC-47C4-BC80-2716B63EE8DC}" type="sibTrans" cxnId="{EE2214AF-B485-45B2-B08C-390883E06CE6}">
      <dgm:prSet/>
      <dgm:spPr/>
      <dgm:t>
        <a:bodyPr/>
        <a:lstStyle/>
        <a:p>
          <a:endParaRPr lang="de-DE"/>
        </a:p>
      </dgm:t>
    </dgm:pt>
    <dgm:pt modelId="{20A3E05C-41FF-434E-BE45-3DEFA39D50AB}" type="pres">
      <dgm:prSet presAssocID="{0FF58027-FF7A-4345-98CE-5E0B630B9B3B}" presName="Name0" presStyleCnt="0">
        <dgm:presLayoutVars>
          <dgm:chPref val="3"/>
          <dgm:dir/>
          <dgm:animLvl val="lvl"/>
          <dgm:resizeHandles/>
        </dgm:presLayoutVars>
      </dgm:prSet>
      <dgm:spPr/>
      <dgm:t>
        <a:bodyPr/>
        <a:lstStyle/>
        <a:p>
          <a:endParaRPr lang="de-DE"/>
        </a:p>
      </dgm:t>
    </dgm:pt>
    <dgm:pt modelId="{C2217CDB-B830-43F6-919B-D5CF239E51EA}" type="pres">
      <dgm:prSet presAssocID="{FB33F284-A4CE-434F-B65B-43C0FF5991C0}" presName="horFlow" presStyleCnt="0"/>
      <dgm:spPr/>
    </dgm:pt>
    <dgm:pt modelId="{68899659-42E4-4C63-BAE1-EFE855997372}" type="pres">
      <dgm:prSet presAssocID="{FB33F284-A4CE-434F-B65B-43C0FF5991C0}" presName="bigChev" presStyleLbl="node1" presStyleIdx="0" presStyleCnt="3" custLinFactX="-41302" custLinFactNeighborX="-100000"/>
      <dgm:spPr/>
      <dgm:t>
        <a:bodyPr/>
        <a:lstStyle/>
        <a:p>
          <a:endParaRPr lang="de-DE"/>
        </a:p>
      </dgm:t>
    </dgm:pt>
    <dgm:pt modelId="{580A41A4-0A27-4705-B64C-37C3C4613CBB}" type="pres">
      <dgm:prSet presAssocID="{EA5D062A-0C9C-41B8-A0F4-71AB4E2F9961}" presName="parTrans" presStyleCnt="0"/>
      <dgm:spPr/>
    </dgm:pt>
    <dgm:pt modelId="{AFF54FEF-2C72-47C3-84B8-B89D4CE60D10}" type="pres">
      <dgm:prSet presAssocID="{27CBA6CA-4FA1-4E77-BC12-4DCFB8E97F19}" presName="node" presStyleLbl="alignAccFollowNode1" presStyleIdx="0" presStyleCnt="3" custScaleX="185661">
        <dgm:presLayoutVars>
          <dgm:bulletEnabled val="1"/>
        </dgm:presLayoutVars>
      </dgm:prSet>
      <dgm:spPr/>
      <dgm:t>
        <a:bodyPr/>
        <a:lstStyle/>
        <a:p>
          <a:endParaRPr lang="de-DE"/>
        </a:p>
      </dgm:t>
    </dgm:pt>
    <dgm:pt modelId="{15100381-94A3-4E9F-9F71-FC20AE42B16B}" type="pres">
      <dgm:prSet presAssocID="{FB33F284-A4CE-434F-B65B-43C0FF5991C0}" presName="vSp" presStyleCnt="0"/>
      <dgm:spPr/>
    </dgm:pt>
    <dgm:pt modelId="{5E347710-336B-46DE-8BCA-BBDEE401F41F}" type="pres">
      <dgm:prSet presAssocID="{1A88AC79-F9F3-4456-8A2F-BCC25E62669F}" presName="horFlow" presStyleCnt="0"/>
      <dgm:spPr/>
    </dgm:pt>
    <dgm:pt modelId="{C74528D1-E228-421F-B909-88CADE7FAE97}" type="pres">
      <dgm:prSet presAssocID="{1A88AC79-F9F3-4456-8A2F-BCC25E62669F}" presName="bigChev" presStyleLbl="node1" presStyleIdx="1" presStyleCnt="3" custLinFactX="-41302" custLinFactNeighborX="-100000"/>
      <dgm:spPr/>
      <dgm:t>
        <a:bodyPr/>
        <a:lstStyle/>
        <a:p>
          <a:endParaRPr lang="de-DE"/>
        </a:p>
      </dgm:t>
    </dgm:pt>
    <dgm:pt modelId="{8AD3971D-8989-4505-AEEA-BB7DD4BDF2FF}" type="pres">
      <dgm:prSet presAssocID="{3CACCC08-5684-4C2B-BD96-22E202A7E5D9}" presName="parTrans" presStyleCnt="0"/>
      <dgm:spPr/>
    </dgm:pt>
    <dgm:pt modelId="{1B7E270A-44CF-4F1C-8CA1-608D82829285}" type="pres">
      <dgm:prSet presAssocID="{F46C4AA0-D9B3-4324-B1AE-3740797D1D9B}" presName="node" presStyleLbl="alignAccFollowNode1" presStyleIdx="1" presStyleCnt="3" custScaleX="185661">
        <dgm:presLayoutVars>
          <dgm:bulletEnabled val="1"/>
        </dgm:presLayoutVars>
      </dgm:prSet>
      <dgm:spPr/>
      <dgm:t>
        <a:bodyPr/>
        <a:lstStyle/>
        <a:p>
          <a:endParaRPr lang="de-DE"/>
        </a:p>
      </dgm:t>
    </dgm:pt>
    <dgm:pt modelId="{D56ED2E4-D089-4A8F-9121-1D3495C042E1}" type="pres">
      <dgm:prSet presAssocID="{1A88AC79-F9F3-4456-8A2F-BCC25E62669F}" presName="vSp" presStyleCnt="0"/>
      <dgm:spPr/>
    </dgm:pt>
    <dgm:pt modelId="{BF4E5925-2CD1-4E99-803B-270546370889}" type="pres">
      <dgm:prSet presAssocID="{0F7AA308-1A8A-4D84-978D-11581437198E}" presName="horFlow" presStyleCnt="0"/>
      <dgm:spPr/>
    </dgm:pt>
    <dgm:pt modelId="{2A823873-64D0-4ABB-AD0C-3F8B7F3B9C46}" type="pres">
      <dgm:prSet presAssocID="{0F7AA308-1A8A-4D84-978D-11581437198E}" presName="bigChev" presStyleLbl="node1" presStyleIdx="2" presStyleCnt="3" custLinFactX="-41302" custLinFactNeighborX="-100000"/>
      <dgm:spPr/>
      <dgm:t>
        <a:bodyPr/>
        <a:lstStyle/>
        <a:p>
          <a:endParaRPr lang="de-DE"/>
        </a:p>
      </dgm:t>
    </dgm:pt>
    <dgm:pt modelId="{E9EA2A6E-FEBC-442B-B8E8-60D920CF854B}" type="pres">
      <dgm:prSet presAssocID="{EB30B492-DBA8-4AAA-9607-2DA71FBC24A5}" presName="parTrans" presStyleCnt="0"/>
      <dgm:spPr/>
    </dgm:pt>
    <dgm:pt modelId="{FD68CBF0-8102-40F6-9AB3-335D19ECFAD3}" type="pres">
      <dgm:prSet presAssocID="{3B795BB3-7968-482B-8B0F-F8A4EB9EE8D7}" presName="node" presStyleLbl="alignAccFollowNode1" presStyleIdx="2" presStyleCnt="3" custScaleX="190371">
        <dgm:presLayoutVars>
          <dgm:bulletEnabled val="1"/>
        </dgm:presLayoutVars>
      </dgm:prSet>
      <dgm:spPr/>
      <dgm:t>
        <a:bodyPr/>
        <a:lstStyle/>
        <a:p>
          <a:endParaRPr lang="de-DE"/>
        </a:p>
      </dgm:t>
    </dgm:pt>
  </dgm:ptLst>
  <dgm:cxnLst>
    <dgm:cxn modelId="{EE2214AF-B485-45B2-B08C-390883E06CE6}" srcId="{0F7AA308-1A8A-4D84-978D-11581437198E}" destId="{3B795BB3-7968-482B-8B0F-F8A4EB9EE8D7}" srcOrd="0" destOrd="0" parTransId="{EB30B492-DBA8-4AAA-9607-2DA71FBC24A5}" sibTransId="{EBE44DC1-39AC-47C4-BC80-2716B63EE8DC}"/>
    <dgm:cxn modelId="{9576DCAD-11E5-4067-91CE-E604E9350302}" srcId="{0FF58027-FF7A-4345-98CE-5E0B630B9B3B}" destId="{0F7AA308-1A8A-4D84-978D-11581437198E}" srcOrd="2" destOrd="0" parTransId="{D8F54325-56D0-4B48-A181-83EF7FCDE16B}" sibTransId="{E71F3541-57A8-4F99-B2F2-50088549672C}"/>
    <dgm:cxn modelId="{5DF8F624-2EAD-44B3-A351-3EB8A2DD4AD9}" type="presOf" srcId="{27CBA6CA-4FA1-4E77-BC12-4DCFB8E97F19}" destId="{AFF54FEF-2C72-47C3-84B8-B89D4CE60D10}" srcOrd="0" destOrd="0" presId="urn:microsoft.com/office/officeart/2005/8/layout/lProcess3"/>
    <dgm:cxn modelId="{F83F43C8-BAE6-4C30-8138-71242D1EDA4C}" type="presOf" srcId="{FB33F284-A4CE-434F-B65B-43C0FF5991C0}" destId="{68899659-42E4-4C63-BAE1-EFE855997372}" srcOrd="0" destOrd="0" presId="urn:microsoft.com/office/officeart/2005/8/layout/lProcess3"/>
    <dgm:cxn modelId="{51BBC2D5-F8EB-4277-A327-6083C5B98630}" srcId="{0FF58027-FF7A-4345-98CE-5E0B630B9B3B}" destId="{FB33F284-A4CE-434F-B65B-43C0FF5991C0}" srcOrd="0" destOrd="0" parTransId="{08113600-0636-492A-9214-975CF72D9D7E}" sibTransId="{489072BC-7AF1-4EE0-96E9-0EA52F1F55E6}"/>
    <dgm:cxn modelId="{E85D45AD-0199-44C6-B5E5-7FB7FBBDEE22}" type="presOf" srcId="{3B795BB3-7968-482B-8B0F-F8A4EB9EE8D7}" destId="{FD68CBF0-8102-40F6-9AB3-335D19ECFAD3}" srcOrd="0" destOrd="0" presId="urn:microsoft.com/office/officeart/2005/8/layout/lProcess3"/>
    <dgm:cxn modelId="{7752534A-C8FA-421B-8A2B-D13F029A2B88}" srcId="{1A88AC79-F9F3-4456-8A2F-BCC25E62669F}" destId="{F46C4AA0-D9B3-4324-B1AE-3740797D1D9B}" srcOrd="0" destOrd="0" parTransId="{3CACCC08-5684-4C2B-BD96-22E202A7E5D9}" sibTransId="{9D09D7A2-D694-4942-B757-7FA984F44290}"/>
    <dgm:cxn modelId="{966DD98F-9990-4A5F-9B07-0F0497030DBF}" type="presOf" srcId="{0FF58027-FF7A-4345-98CE-5E0B630B9B3B}" destId="{20A3E05C-41FF-434E-BE45-3DEFA39D50AB}" srcOrd="0" destOrd="0" presId="urn:microsoft.com/office/officeart/2005/8/layout/lProcess3"/>
    <dgm:cxn modelId="{53BE1BC4-C40C-422D-AF7C-7DCB3626F39F}" srcId="{FB33F284-A4CE-434F-B65B-43C0FF5991C0}" destId="{27CBA6CA-4FA1-4E77-BC12-4DCFB8E97F19}" srcOrd="0" destOrd="0" parTransId="{EA5D062A-0C9C-41B8-A0F4-71AB4E2F9961}" sibTransId="{C208909F-1906-4107-944A-06F7A7B014DD}"/>
    <dgm:cxn modelId="{F3F2B016-C820-4FB8-BC12-0AE0B5983465}" type="presOf" srcId="{1A88AC79-F9F3-4456-8A2F-BCC25E62669F}" destId="{C74528D1-E228-421F-B909-88CADE7FAE97}" srcOrd="0" destOrd="0" presId="urn:microsoft.com/office/officeart/2005/8/layout/lProcess3"/>
    <dgm:cxn modelId="{AAD57A5C-42CA-40D2-915E-41C555D5137C}" srcId="{0FF58027-FF7A-4345-98CE-5E0B630B9B3B}" destId="{1A88AC79-F9F3-4456-8A2F-BCC25E62669F}" srcOrd="1" destOrd="0" parTransId="{E8CB2D32-173C-4086-ADF5-AB845AB5E0E3}" sibTransId="{28F1CB72-5768-4291-8DB8-584F31CA598E}"/>
    <dgm:cxn modelId="{CA0B6150-FE5D-44AD-8C0E-DF7F1561C244}" type="presOf" srcId="{F46C4AA0-D9B3-4324-B1AE-3740797D1D9B}" destId="{1B7E270A-44CF-4F1C-8CA1-608D82829285}" srcOrd="0" destOrd="0" presId="urn:microsoft.com/office/officeart/2005/8/layout/lProcess3"/>
    <dgm:cxn modelId="{0525B64C-3A6E-4C70-B9B6-5CAFF65C3451}" type="presOf" srcId="{0F7AA308-1A8A-4D84-978D-11581437198E}" destId="{2A823873-64D0-4ABB-AD0C-3F8B7F3B9C46}" srcOrd="0" destOrd="0" presId="urn:microsoft.com/office/officeart/2005/8/layout/lProcess3"/>
    <dgm:cxn modelId="{B4659ACB-41FB-4483-BCCA-9451D0DEA400}" type="presParOf" srcId="{20A3E05C-41FF-434E-BE45-3DEFA39D50AB}" destId="{C2217CDB-B830-43F6-919B-D5CF239E51EA}" srcOrd="0" destOrd="0" presId="urn:microsoft.com/office/officeart/2005/8/layout/lProcess3"/>
    <dgm:cxn modelId="{49525694-E434-42A3-95F4-3A05F1531B1F}" type="presParOf" srcId="{C2217CDB-B830-43F6-919B-D5CF239E51EA}" destId="{68899659-42E4-4C63-BAE1-EFE855997372}" srcOrd="0" destOrd="0" presId="urn:microsoft.com/office/officeart/2005/8/layout/lProcess3"/>
    <dgm:cxn modelId="{E590ABBF-341E-4699-BE81-8AA446CB4F4F}" type="presParOf" srcId="{C2217CDB-B830-43F6-919B-D5CF239E51EA}" destId="{580A41A4-0A27-4705-B64C-37C3C4613CBB}" srcOrd="1" destOrd="0" presId="urn:microsoft.com/office/officeart/2005/8/layout/lProcess3"/>
    <dgm:cxn modelId="{DEE5B1AD-D586-49EF-8AC7-29688A52593C}" type="presParOf" srcId="{C2217CDB-B830-43F6-919B-D5CF239E51EA}" destId="{AFF54FEF-2C72-47C3-84B8-B89D4CE60D10}" srcOrd="2" destOrd="0" presId="urn:microsoft.com/office/officeart/2005/8/layout/lProcess3"/>
    <dgm:cxn modelId="{0B7FC647-FDA3-4DBA-9E29-B9B4A18B473A}" type="presParOf" srcId="{20A3E05C-41FF-434E-BE45-3DEFA39D50AB}" destId="{15100381-94A3-4E9F-9F71-FC20AE42B16B}" srcOrd="1" destOrd="0" presId="urn:microsoft.com/office/officeart/2005/8/layout/lProcess3"/>
    <dgm:cxn modelId="{69CE7813-5829-495A-A6C5-47E4C0C05EF9}" type="presParOf" srcId="{20A3E05C-41FF-434E-BE45-3DEFA39D50AB}" destId="{5E347710-336B-46DE-8BCA-BBDEE401F41F}" srcOrd="2" destOrd="0" presId="urn:microsoft.com/office/officeart/2005/8/layout/lProcess3"/>
    <dgm:cxn modelId="{123AF214-7708-4062-B083-F26BD5F4CD78}" type="presParOf" srcId="{5E347710-336B-46DE-8BCA-BBDEE401F41F}" destId="{C74528D1-E228-421F-B909-88CADE7FAE97}" srcOrd="0" destOrd="0" presId="urn:microsoft.com/office/officeart/2005/8/layout/lProcess3"/>
    <dgm:cxn modelId="{ED46A3E8-9F31-446E-B5BD-A3C468C40B04}" type="presParOf" srcId="{5E347710-336B-46DE-8BCA-BBDEE401F41F}" destId="{8AD3971D-8989-4505-AEEA-BB7DD4BDF2FF}" srcOrd="1" destOrd="0" presId="urn:microsoft.com/office/officeart/2005/8/layout/lProcess3"/>
    <dgm:cxn modelId="{52073F47-4A9F-40D2-BE69-BBF0680918FB}" type="presParOf" srcId="{5E347710-336B-46DE-8BCA-BBDEE401F41F}" destId="{1B7E270A-44CF-4F1C-8CA1-608D82829285}" srcOrd="2" destOrd="0" presId="urn:microsoft.com/office/officeart/2005/8/layout/lProcess3"/>
    <dgm:cxn modelId="{8ABCC755-7ED1-4B3A-BD57-6CBAAB26E755}" type="presParOf" srcId="{20A3E05C-41FF-434E-BE45-3DEFA39D50AB}" destId="{D56ED2E4-D089-4A8F-9121-1D3495C042E1}" srcOrd="3" destOrd="0" presId="urn:microsoft.com/office/officeart/2005/8/layout/lProcess3"/>
    <dgm:cxn modelId="{7D178032-1FF2-45EA-A938-4D8BD826A118}" type="presParOf" srcId="{20A3E05C-41FF-434E-BE45-3DEFA39D50AB}" destId="{BF4E5925-2CD1-4E99-803B-270546370889}" srcOrd="4" destOrd="0" presId="urn:microsoft.com/office/officeart/2005/8/layout/lProcess3"/>
    <dgm:cxn modelId="{1E6F1FF3-3518-49A2-A7A0-A8C8B072094C}" type="presParOf" srcId="{BF4E5925-2CD1-4E99-803B-270546370889}" destId="{2A823873-64D0-4ABB-AD0C-3F8B7F3B9C46}" srcOrd="0" destOrd="0" presId="urn:microsoft.com/office/officeart/2005/8/layout/lProcess3"/>
    <dgm:cxn modelId="{1B1F874C-29EC-477B-B276-02F8B08D482A}" type="presParOf" srcId="{BF4E5925-2CD1-4E99-803B-270546370889}" destId="{E9EA2A6E-FEBC-442B-B8E8-60D920CF854B}" srcOrd="1" destOrd="0" presId="urn:microsoft.com/office/officeart/2005/8/layout/lProcess3"/>
    <dgm:cxn modelId="{64FD7DA7-AB32-45A1-B5A7-7C45CB638B43}" type="presParOf" srcId="{BF4E5925-2CD1-4E99-803B-270546370889}" destId="{FD68CBF0-8102-40F6-9AB3-335D19ECFAD3}" srcOrd="2" destOrd="0" presId="urn:microsoft.com/office/officeart/2005/8/layout/lProcess3"/>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72.xml><?xml version="1.0" encoding="utf-8"?>
<dgm:dataModel xmlns:dgm="http://schemas.openxmlformats.org/drawingml/2006/diagram" xmlns:a="http://schemas.openxmlformats.org/drawingml/2006/main">
  <dgm:ptLst>
    <dgm:pt modelId="{DA9377A9-665C-4B5E-969E-493B3611D07F}" type="doc">
      <dgm:prSet loTypeId="urn:microsoft.com/office/officeart/2005/8/layout/default#22" loCatId="list" qsTypeId="urn:microsoft.com/office/officeart/2005/8/quickstyle/3d2" qsCatId="3D" csTypeId="urn:microsoft.com/office/officeart/2005/8/colors/accent1_2" csCatId="accent1" phldr="1"/>
      <dgm:spPr/>
      <dgm:t>
        <a:bodyPr/>
        <a:lstStyle/>
        <a:p>
          <a:endParaRPr lang="de-DE"/>
        </a:p>
      </dgm:t>
    </dgm:pt>
    <dgm:pt modelId="{BAA81F0E-739A-4190-9910-384A9CEB3219}">
      <dgm:prSet phldrT="[Text]" custT="1"/>
      <dgm:spPr/>
      <dgm:t>
        <a:bodyPr/>
        <a:lstStyle/>
        <a:p>
          <a:r>
            <a:rPr lang="de-DE" sz="2800" b="1" dirty="0" smtClean="0"/>
            <a:t>Ein Element wird aufgrund eines oder mehrerer Merkmale, die es mit einem anderen Nachbar-Element teilt in eine Kategorie eingeordnet, deren Elemente sich über eine solche Nachbar-Beziehung definieren:</a:t>
          </a:r>
          <a:endParaRPr lang="de-DE" sz="2800" dirty="0"/>
        </a:p>
      </dgm:t>
    </dgm:pt>
    <dgm:pt modelId="{B54F550D-BFDB-47F6-8237-2197D6C4D1C1}" type="parTrans" cxnId="{FB502915-7437-4A01-BDE4-343B2928CF1B}">
      <dgm:prSet/>
      <dgm:spPr/>
      <dgm:t>
        <a:bodyPr/>
        <a:lstStyle/>
        <a:p>
          <a:endParaRPr lang="de-DE"/>
        </a:p>
      </dgm:t>
    </dgm:pt>
    <dgm:pt modelId="{D1E74E43-F909-4CE4-B3F5-CF689FA6E1BD}" type="sibTrans" cxnId="{FB502915-7437-4A01-BDE4-343B2928CF1B}">
      <dgm:prSet/>
      <dgm:spPr/>
      <dgm:t>
        <a:bodyPr/>
        <a:lstStyle/>
        <a:p>
          <a:endParaRPr lang="de-DE"/>
        </a:p>
      </dgm:t>
    </dgm:pt>
    <dgm:pt modelId="{A0AB67CA-6D4B-4365-86BE-993B4D5259E3}" type="pres">
      <dgm:prSet presAssocID="{DA9377A9-665C-4B5E-969E-493B3611D07F}" presName="diagram" presStyleCnt="0">
        <dgm:presLayoutVars>
          <dgm:dir/>
          <dgm:resizeHandles val="exact"/>
        </dgm:presLayoutVars>
      </dgm:prSet>
      <dgm:spPr/>
      <dgm:t>
        <a:bodyPr/>
        <a:lstStyle/>
        <a:p>
          <a:endParaRPr lang="de-DE"/>
        </a:p>
      </dgm:t>
    </dgm:pt>
    <dgm:pt modelId="{E3F78D71-1FE8-4C19-9A87-CBE61F5245FE}" type="pres">
      <dgm:prSet presAssocID="{BAA81F0E-739A-4190-9910-384A9CEB3219}" presName="node" presStyleLbl="node1" presStyleIdx="0" presStyleCnt="1" custScaleX="501976" custScaleY="179986">
        <dgm:presLayoutVars>
          <dgm:bulletEnabled val="1"/>
        </dgm:presLayoutVars>
      </dgm:prSet>
      <dgm:spPr/>
      <dgm:t>
        <a:bodyPr/>
        <a:lstStyle/>
        <a:p>
          <a:endParaRPr lang="de-DE"/>
        </a:p>
      </dgm:t>
    </dgm:pt>
  </dgm:ptLst>
  <dgm:cxnLst>
    <dgm:cxn modelId="{FB502915-7437-4A01-BDE4-343B2928CF1B}" srcId="{DA9377A9-665C-4B5E-969E-493B3611D07F}" destId="{BAA81F0E-739A-4190-9910-384A9CEB3219}" srcOrd="0" destOrd="0" parTransId="{B54F550D-BFDB-47F6-8237-2197D6C4D1C1}" sibTransId="{D1E74E43-F909-4CE4-B3F5-CF689FA6E1BD}"/>
    <dgm:cxn modelId="{B35A9068-3CEB-4116-A6D9-D1731CC790A8}" type="presOf" srcId="{BAA81F0E-739A-4190-9910-384A9CEB3219}" destId="{E3F78D71-1FE8-4C19-9A87-CBE61F5245FE}" srcOrd="0" destOrd="0" presId="urn:microsoft.com/office/officeart/2005/8/layout/default#22"/>
    <dgm:cxn modelId="{0553423B-A03F-4450-8404-4558F58D996E}" type="presOf" srcId="{DA9377A9-665C-4B5E-969E-493B3611D07F}" destId="{A0AB67CA-6D4B-4365-86BE-993B4D5259E3}" srcOrd="0" destOrd="0" presId="urn:microsoft.com/office/officeart/2005/8/layout/default#22"/>
    <dgm:cxn modelId="{78C63C2A-42A0-4BF5-AD63-0303093D03A4}" type="presParOf" srcId="{A0AB67CA-6D4B-4365-86BE-993B4D5259E3}" destId="{E3F78D71-1FE8-4C19-9A87-CBE61F5245FE}" srcOrd="0" destOrd="0" presId="urn:microsoft.com/office/officeart/2005/8/layout/default#2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3.xml><?xml version="1.0" encoding="utf-8"?>
<dgm:dataModel xmlns:dgm="http://schemas.openxmlformats.org/drawingml/2006/diagram" xmlns:a="http://schemas.openxmlformats.org/drawingml/2006/main">
  <dgm:ptLst>
    <dgm:pt modelId="{DA9377A9-665C-4B5E-969E-493B3611D07F}" type="doc">
      <dgm:prSet loTypeId="urn:microsoft.com/office/officeart/2005/8/layout/default#23" loCatId="list" qsTypeId="urn:microsoft.com/office/officeart/2005/8/quickstyle/3d2" qsCatId="3D" csTypeId="urn:microsoft.com/office/officeart/2005/8/colors/accent1_2" csCatId="accent1" phldr="1"/>
      <dgm:spPr/>
      <dgm:t>
        <a:bodyPr/>
        <a:lstStyle/>
        <a:p>
          <a:endParaRPr lang="de-DE"/>
        </a:p>
      </dgm:t>
    </dgm:pt>
    <dgm:pt modelId="{BAA81F0E-739A-4190-9910-384A9CEB3219}">
      <dgm:prSet phldrT="[Text]" custT="1"/>
      <dgm:spPr/>
      <dgm:t>
        <a:bodyPr/>
        <a:lstStyle/>
        <a:p>
          <a:r>
            <a:rPr lang="de-DE" sz="2400" b="1" dirty="0" smtClean="0"/>
            <a:t>Flexionsmorpheme sind also sprachliche Zeichen, deren </a:t>
          </a:r>
          <a:r>
            <a:rPr lang="de-DE" sz="2400" b="1" dirty="0" err="1" smtClean="0"/>
            <a:t>signifié</a:t>
          </a:r>
          <a:r>
            <a:rPr lang="de-DE" sz="2400" b="1" dirty="0" smtClean="0"/>
            <a:t>-Bereich eine Kategorie (Typ a-d) des Ko(n)</a:t>
          </a:r>
          <a:r>
            <a:rPr lang="de-DE" sz="2400" b="1" dirty="0" err="1" smtClean="0"/>
            <a:t>texts</a:t>
          </a:r>
          <a:r>
            <a:rPr lang="de-DE" sz="2400" b="1" dirty="0" smtClean="0"/>
            <a:t> repräsentiert. </a:t>
          </a:r>
          <a:endParaRPr lang="de-DE" sz="2400" dirty="0"/>
        </a:p>
      </dgm:t>
    </dgm:pt>
    <dgm:pt modelId="{B54F550D-BFDB-47F6-8237-2197D6C4D1C1}" type="parTrans" cxnId="{FB502915-7437-4A01-BDE4-343B2928CF1B}">
      <dgm:prSet/>
      <dgm:spPr/>
      <dgm:t>
        <a:bodyPr/>
        <a:lstStyle/>
        <a:p>
          <a:endParaRPr lang="de-DE"/>
        </a:p>
      </dgm:t>
    </dgm:pt>
    <dgm:pt modelId="{D1E74E43-F909-4CE4-B3F5-CF689FA6E1BD}" type="sibTrans" cxnId="{FB502915-7437-4A01-BDE4-343B2928CF1B}">
      <dgm:prSet/>
      <dgm:spPr/>
      <dgm:t>
        <a:bodyPr/>
        <a:lstStyle/>
        <a:p>
          <a:endParaRPr lang="de-DE"/>
        </a:p>
      </dgm:t>
    </dgm:pt>
    <dgm:pt modelId="{A0AB67CA-6D4B-4365-86BE-993B4D5259E3}" type="pres">
      <dgm:prSet presAssocID="{DA9377A9-665C-4B5E-969E-493B3611D07F}" presName="diagram" presStyleCnt="0">
        <dgm:presLayoutVars>
          <dgm:dir/>
          <dgm:resizeHandles val="exact"/>
        </dgm:presLayoutVars>
      </dgm:prSet>
      <dgm:spPr/>
      <dgm:t>
        <a:bodyPr/>
        <a:lstStyle/>
        <a:p>
          <a:endParaRPr lang="de-DE"/>
        </a:p>
      </dgm:t>
    </dgm:pt>
    <dgm:pt modelId="{E3F78D71-1FE8-4C19-9A87-CBE61F5245FE}" type="pres">
      <dgm:prSet presAssocID="{BAA81F0E-739A-4190-9910-384A9CEB3219}" presName="node" presStyleLbl="node1" presStyleIdx="0" presStyleCnt="1" custScaleX="501976">
        <dgm:presLayoutVars>
          <dgm:bulletEnabled val="1"/>
        </dgm:presLayoutVars>
      </dgm:prSet>
      <dgm:spPr/>
      <dgm:t>
        <a:bodyPr/>
        <a:lstStyle/>
        <a:p>
          <a:endParaRPr lang="de-DE"/>
        </a:p>
      </dgm:t>
    </dgm:pt>
  </dgm:ptLst>
  <dgm:cxnLst>
    <dgm:cxn modelId="{E2C22A1E-66D0-4511-8519-01F7957008C0}" type="presOf" srcId="{BAA81F0E-739A-4190-9910-384A9CEB3219}" destId="{E3F78D71-1FE8-4C19-9A87-CBE61F5245FE}" srcOrd="0" destOrd="0" presId="urn:microsoft.com/office/officeart/2005/8/layout/default#23"/>
    <dgm:cxn modelId="{FB502915-7437-4A01-BDE4-343B2928CF1B}" srcId="{DA9377A9-665C-4B5E-969E-493B3611D07F}" destId="{BAA81F0E-739A-4190-9910-384A9CEB3219}" srcOrd="0" destOrd="0" parTransId="{B54F550D-BFDB-47F6-8237-2197D6C4D1C1}" sibTransId="{D1E74E43-F909-4CE4-B3F5-CF689FA6E1BD}"/>
    <dgm:cxn modelId="{2D047386-504A-46E3-ACFF-110B80299008}" type="presOf" srcId="{DA9377A9-665C-4B5E-969E-493B3611D07F}" destId="{A0AB67CA-6D4B-4365-86BE-993B4D5259E3}" srcOrd="0" destOrd="0" presId="urn:microsoft.com/office/officeart/2005/8/layout/default#23"/>
    <dgm:cxn modelId="{CA189856-908B-4C36-AA17-F9140E30D645}" type="presParOf" srcId="{A0AB67CA-6D4B-4365-86BE-993B4D5259E3}" destId="{E3F78D71-1FE8-4C19-9A87-CBE61F5245FE}" srcOrd="0" destOrd="0" presId="urn:microsoft.com/office/officeart/2005/8/layout/default#2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4.xml><?xml version="1.0" encoding="utf-8"?>
<dgm:dataModel xmlns:dgm="http://schemas.openxmlformats.org/drawingml/2006/diagram" xmlns:a="http://schemas.openxmlformats.org/drawingml/2006/main">
  <dgm:ptLst>
    <dgm:pt modelId="{DA9377A9-665C-4B5E-969E-493B3611D07F}" type="doc">
      <dgm:prSet loTypeId="urn:microsoft.com/office/officeart/2005/8/layout/default#24" loCatId="list" qsTypeId="urn:microsoft.com/office/officeart/2005/8/quickstyle/3d2" qsCatId="3D" csTypeId="urn:microsoft.com/office/officeart/2005/8/colors/accent1_2" csCatId="accent1" phldr="1"/>
      <dgm:spPr/>
      <dgm:t>
        <a:bodyPr/>
        <a:lstStyle/>
        <a:p>
          <a:endParaRPr lang="de-DE"/>
        </a:p>
      </dgm:t>
    </dgm:pt>
    <dgm:pt modelId="{BAA81F0E-739A-4190-9910-384A9CEB3219}">
      <dgm:prSet phldrT="[Text]" custT="1"/>
      <dgm:spPr/>
      <dgm:t>
        <a:bodyPr/>
        <a:lstStyle/>
        <a:p>
          <a:r>
            <a:rPr lang="de-DE" sz="2400" b="1" dirty="0" smtClean="0"/>
            <a:t>Vertreten mehrere Morpheme dieselbe Kategorie, bilden sie ein Paradigma dieser Kategorie	</a:t>
          </a:r>
          <a:endParaRPr lang="de-DE" sz="2400" dirty="0"/>
        </a:p>
      </dgm:t>
    </dgm:pt>
    <dgm:pt modelId="{B54F550D-BFDB-47F6-8237-2197D6C4D1C1}" type="parTrans" cxnId="{FB502915-7437-4A01-BDE4-343B2928CF1B}">
      <dgm:prSet/>
      <dgm:spPr/>
      <dgm:t>
        <a:bodyPr/>
        <a:lstStyle/>
        <a:p>
          <a:endParaRPr lang="de-DE"/>
        </a:p>
      </dgm:t>
    </dgm:pt>
    <dgm:pt modelId="{D1E74E43-F909-4CE4-B3F5-CF689FA6E1BD}" type="sibTrans" cxnId="{FB502915-7437-4A01-BDE4-343B2928CF1B}">
      <dgm:prSet/>
      <dgm:spPr/>
      <dgm:t>
        <a:bodyPr/>
        <a:lstStyle/>
        <a:p>
          <a:endParaRPr lang="de-DE"/>
        </a:p>
      </dgm:t>
    </dgm:pt>
    <dgm:pt modelId="{A0AB67CA-6D4B-4365-86BE-993B4D5259E3}" type="pres">
      <dgm:prSet presAssocID="{DA9377A9-665C-4B5E-969E-493B3611D07F}" presName="diagram" presStyleCnt="0">
        <dgm:presLayoutVars>
          <dgm:dir/>
          <dgm:resizeHandles val="exact"/>
        </dgm:presLayoutVars>
      </dgm:prSet>
      <dgm:spPr/>
      <dgm:t>
        <a:bodyPr/>
        <a:lstStyle/>
        <a:p>
          <a:endParaRPr lang="de-DE"/>
        </a:p>
      </dgm:t>
    </dgm:pt>
    <dgm:pt modelId="{E3F78D71-1FE8-4C19-9A87-CBE61F5245FE}" type="pres">
      <dgm:prSet presAssocID="{BAA81F0E-739A-4190-9910-384A9CEB3219}" presName="node" presStyleLbl="node1" presStyleIdx="0" presStyleCnt="1" custScaleX="585021">
        <dgm:presLayoutVars>
          <dgm:bulletEnabled val="1"/>
        </dgm:presLayoutVars>
      </dgm:prSet>
      <dgm:spPr/>
      <dgm:t>
        <a:bodyPr/>
        <a:lstStyle/>
        <a:p>
          <a:endParaRPr lang="de-DE"/>
        </a:p>
      </dgm:t>
    </dgm:pt>
  </dgm:ptLst>
  <dgm:cxnLst>
    <dgm:cxn modelId="{B72EBD75-D0B2-425E-BC3A-21C8586395F9}" type="presOf" srcId="{BAA81F0E-739A-4190-9910-384A9CEB3219}" destId="{E3F78D71-1FE8-4C19-9A87-CBE61F5245FE}" srcOrd="0" destOrd="0" presId="urn:microsoft.com/office/officeart/2005/8/layout/default#24"/>
    <dgm:cxn modelId="{1E596670-DB96-49BA-B082-CB1B768F420D}" type="presOf" srcId="{DA9377A9-665C-4B5E-969E-493B3611D07F}" destId="{A0AB67CA-6D4B-4365-86BE-993B4D5259E3}" srcOrd="0" destOrd="0" presId="urn:microsoft.com/office/officeart/2005/8/layout/default#24"/>
    <dgm:cxn modelId="{FB502915-7437-4A01-BDE4-343B2928CF1B}" srcId="{DA9377A9-665C-4B5E-969E-493B3611D07F}" destId="{BAA81F0E-739A-4190-9910-384A9CEB3219}" srcOrd="0" destOrd="0" parTransId="{B54F550D-BFDB-47F6-8237-2197D6C4D1C1}" sibTransId="{D1E74E43-F909-4CE4-B3F5-CF689FA6E1BD}"/>
    <dgm:cxn modelId="{ACF0AC21-0959-40A7-8901-368B8D020A84}" type="presParOf" srcId="{A0AB67CA-6D4B-4365-86BE-993B4D5259E3}" destId="{E3F78D71-1FE8-4C19-9A87-CBE61F5245FE}" srcOrd="0" destOrd="0" presId="urn:microsoft.com/office/officeart/2005/8/layout/default#2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5.xml><?xml version="1.0" encoding="utf-8"?>
<dgm:dataModel xmlns:dgm="http://schemas.openxmlformats.org/drawingml/2006/diagram" xmlns:a="http://schemas.openxmlformats.org/drawingml/2006/main">
  <dgm:ptLst>
    <dgm:pt modelId="{DA9377A9-665C-4B5E-969E-493B3611D07F}" type="doc">
      <dgm:prSet loTypeId="urn:microsoft.com/office/officeart/2005/8/layout/default#25" loCatId="list" qsTypeId="urn:microsoft.com/office/officeart/2005/8/quickstyle/3d2" qsCatId="3D" csTypeId="urn:microsoft.com/office/officeart/2005/8/colors/accent1_2" csCatId="accent1" phldr="1"/>
      <dgm:spPr/>
      <dgm:t>
        <a:bodyPr/>
        <a:lstStyle/>
        <a:p>
          <a:endParaRPr lang="de-DE"/>
        </a:p>
      </dgm:t>
    </dgm:pt>
    <dgm:pt modelId="{BAA81F0E-739A-4190-9910-384A9CEB3219}">
      <dgm:prSet phldrT="[Text]" custT="1"/>
      <dgm:spPr/>
      <dgm:t>
        <a:bodyPr/>
        <a:lstStyle/>
        <a:p>
          <a:r>
            <a:rPr lang="de-DE" sz="2400" b="1" dirty="0" smtClean="0"/>
            <a:t>Da sich M</a:t>
          </a:r>
          <a:r>
            <a:rPr lang="de-DE" sz="2400" b="1" baseline="-25000" dirty="0" smtClean="0"/>
            <a:t>1</a:t>
          </a:r>
          <a:r>
            <a:rPr lang="de-DE" sz="2400" b="1" dirty="0" smtClean="0"/>
            <a:t> bis (hier) M</a:t>
          </a:r>
          <a:r>
            <a:rPr lang="de-DE" sz="2400" b="1" baseline="-25000" dirty="0" smtClean="0"/>
            <a:t>3</a:t>
          </a:r>
          <a:r>
            <a:rPr lang="de-DE" sz="2400" b="1" dirty="0" smtClean="0"/>
            <a:t> aber unterscheiden, müssen sie hinsichtlich einer anderen Kategorie unterschiedlich sein!</a:t>
          </a:r>
          <a:endParaRPr lang="de-DE" sz="2400" dirty="0"/>
        </a:p>
      </dgm:t>
    </dgm:pt>
    <dgm:pt modelId="{B54F550D-BFDB-47F6-8237-2197D6C4D1C1}" type="parTrans" cxnId="{FB502915-7437-4A01-BDE4-343B2928CF1B}">
      <dgm:prSet/>
      <dgm:spPr/>
      <dgm:t>
        <a:bodyPr/>
        <a:lstStyle/>
        <a:p>
          <a:endParaRPr lang="de-DE"/>
        </a:p>
      </dgm:t>
    </dgm:pt>
    <dgm:pt modelId="{D1E74E43-F909-4CE4-B3F5-CF689FA6E1BD}" type="sibTrans" cxnId="{FB502915-7437-4A01-BDE4-343B2928CF1B}">
      <dgm:prSet/>
      <dgm:spPr/>
      <dgm:t>
        <a:bodyPr/>
        <a:lstStyle/>
        <a:p>
          <a:endParaRPr lang="de-DE"/>
        </a:p>
      </dgm:t>
    </dgm:pt>
    <dgm:pt modelId="{A0AB67CA-6D4B-4365-86BE-993B4D5259E3}" type="pres">
      <dgm:prSet presAssocID="{DA9377A9-665C-4B5E-969E-493B3611D07F}" presName="diagram" presStyleCnt="0">
        <dgm:presLayoutVars>
          <dgm:dir/>
          <dgm:resizeHandles val="exact"/>
        </dgm:presLayoutVars>
      </dgm:prSet>
      <dgm:spPr/>
      <dgm:t>
        <a:bodyPr/>
        <a:lstStyle/>
        <a:p>
          <a:endParaRPr lang="de-DE"/>
        </a:p>
      </dgm:t>
    </dgm:pt>
    <dgm:pt modelId="{E3F78D71-1FE8-4C19-9A87-CBE61F5245FE}" type="pres">
      <dgm:prSet presAssocID="{BAA81F0E-739A-4190-9910-384A9CEB3219}" presName="node" presStyleLbl="node1" presStyleIdx="0" presStyleCnt="1" custScaleX="585021">
        <dgm:presLayoutVars>
          <dgm:bulletEnabled val="1"/>
        </dgm:presLayoutVars>
      </dgm:prSet>
      <dgm:spPr/>
      <dgm:t>
        <a:bodyPr/>
        <a:lstStyle/>
        <a:p>
          <a:endParaRPr lang="de-DE"/>
        </a:p>
      </dgm:t>
    </dgm:pt>
  </dgm:ptLst>
  <dgm:cxnLst>
    <dgm:cxn modelId="{0FFAB8CD-B172-44AC-88E4-735DC078B517}" type="presOf" srcId="{DA9377A9-665C-4B5E-969E-493B3611D07F}" destId="{A0AB67CA-6D4B-4365-86BE-993B4D5259E3}" srcOrd="0" destOrd="0" presId="urn:microsoft.com/office/officeart/2005/8/layout/default#25"/>
    <dgm:cxn modelId="{FB502915-7437-4A01-BDE4-343B2928CF1B}" srcId="{DA9377A9-665C-4B5E-969E-493B3611D07F}" destId="{BAA81F0E-739A-4190-9910-384A9CEB3219}" srcOrd="0" destOrd="0" parTransId="{B54F550D-BFDB-47F6-8237-2197D6C4D1C1}" sibTransId="{D1E74E43-F909-4CE4-B3F5-CF689FA6E1BD}"/>
    <dgm:cxn modelId="{1C6DD4F6-5866-46B7-9004-CEE060798E52}" type="presOf" srcId="{BAA81F0E-739A-4190-9910-384A9CEB3219}" destId="{E3F78D71-1FE8-4C19-9A87-CBE61F5245FE}" srcOrd="0" destOrd="0" presId="urn:microsoft.com/office/officeart/2005/8/layout/default#25"/>
    <dgm:cxn modelId="{A3E1FA4C-8B26-4866-B83F-3EA04EF5F02D}" type="presParOf" srcId="{A0AB67CA-6D4B-4365-86BE-993B4D5259E3}" destId="{E3F78D71-1FE8-4C19-9A87-CBE61F5245FE}" srcOrd="0" destOrd="0" presId="urn:microsoft.com/office/officeart/2005/8/layout/default#25"/>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76.xml><?xml version="1.0" encoding="utf-8"?>
<dgm:dataModel xmlns:dgm="http://schemas.openxmlformats.org/drawingml/2006/diagram" xmlns:a="http://schemas.openxmlformats.org/drawingml/2006/main">
  <dgm:ptLst>
    <dgm:pt modelId="{63BBCCE6-DA18-4451-8CA1-AD78E183F24E}" type="doc">
      <dgm:prSet loTypeId="urn:microsoft.com/office/officeart/2005/8/layout/vProcess5" loCatId="process" qsTypeId="urn:microsoft.com/office/officeart/2005/8/quickstyle/3d2" qsCatId="3D" csTypeId="urn:microsoft.com/office/officeart/2005/8/colors/accent1_2" csCatId="accent1" phldr="1"/>
      <dgm:spPr/>
      <dgm:t>
        <a:bodyPr/>
        <a:lstStyle/>
        <a:p>
          <a:endParaRPr lang="de-DE"/>
        </a:p>
      </dgm:t>
    </dgm:pt>
    <dgm:pt modelId="{666694BC-0AE4-49BD-9ED2-B5034E020FCE}">
      <dgm:prSet phldrT="[Text]" custT="1"/>
      <dgm:spPr/>
      <dgm:t>
        <a:bodyPr/>
        <a:lstStyle/>
        <a:p>
          <a:r>
            <a:rPr lang="de-DE" sz="2400" b="1" dirty="0" smtClean="0"/>
            <a:t>Linguistische </a:t>
          </a:r>
          <a:r>
            <a:rPr lang="de-DE" sz="2400" dirty="0" smtClean="0"/>
            <a:t>Kategorien sind zunächst reine Deskriptoren von Klassen, die qua </a:t>
          </a:r>
          <a:r>
            <a:rPr lang="de-DE" sz="2400" b="1" dirty="0" smtClean="0"/>
            <a:t>Beobachtung</a:t>
          </a:r>
          <a:r>
            <a:rPr lang="de-DE" sz="2400" dirty="0" smtClean="0"/>
            <a:t> erstellt werden (einfacher Strukturalismus).</a:t>
          </a:r>
          <a:endParaRPr lang="de-DE" sz="2400" dirty="0"/>
        </a:p>
      </dgm:t>
    </dgm:pt>
    <dgm:pt modelId="{81C65B68-1559-47C6-A117-BFD00A885C74}" type="parTrans" cxnId="{577197D1-BD44-4130-A0A7-536E5B2CBC93}">
      <dgm:prSet/>
      <dgm:spPr/>
      <dgm:t>
        <a:bodyPr/>
        <a:lstStyle/>
        <a:p>
          <a:endParaRPr lang="de-DE"/>
        </a:p>
      </dgm:t>
    </dgm:pt>
    <dgm:pt modelId="{01720C98-B0C7-4A97-A64E-37FE551508F7}" type="sibTrans" cxnId="{577197D1-BD44-4130-A0A7-536E5B2CBC93}">
      <dgm:prSet/>
      <dgm:spPr/>
      <dgm:t>
        <a:bodyPr/>
        <a:lstStyle/>
        <a:p>
          <a:endParaRPr lang="de-DE"/>
        </a:p>
      </dgm:t>
    </dgm:pt>
    <dgm:pt modelId="{491E9695-CA0E-41EB-8D2E-9338846AD0C0}">
      <dgm:prSet phldrT="[Text]" custT="1"/>
      <dgm:spPr/>
      <dgm:t>
        <a:bodyPr/>
        <a:lstStyle/>
        <a:p>
          <a:r>
            <a:rPr lang="de-DE" sz="2400" b="1" dirty="0" smtClean="0"/>
            <a:t>Zunächst intuitiv</a:t>
          </a:r>
          <a:r>
            <a:rPr lang="de-DE" sz="2400" dirty="0" smtClean="0"/>
            <a:t> werden sie mit mentalen (kognitiven) Kategorien (</a:t>
          </a:r>
          <a:r>
            <a:rPr lang="de-DE" sz="2400" dirty="0" err="1" smtClean="0"/>
            <a:t>signifié</a:t>
          </a:r>
          <a:r>
            <a:rPr lang="de-DE" sz="2400" dirty="0" smtClean="0"/>
            <a:t>-Bereiche der Morphologie) verbunden. </a:t>
          </a:r>
          <a:endParaRPr lang="de-DE" sz="2400" dirty="0"/>
        </a:p>
      </dgm:t>
    </dgm:pt>
    <dgm:pt modelId="{2791E8A5-AFC9-40A0-94B5-15D5CF5A4BAE}" type="parTrans" cxnId="{62B755C0-B68C-45EB-8BFF-8A33A72CD892}">
      <dgm:prSet/>
      <dgm:spPr/>
      <dgm:t>
        <a:bodyPr/>
        <a:lstStyle/>
        <a:p>
          <a:endParaRPr lang="de-DE"/>
        </a:p>
      </dgm:t>
    </dgm:pt>
    <dgm:pt modelId="{36DA73F7-0014-4EBD-9C96-24DAE160B74A}" type="sibTrans" cxnId="{62B755C0-B68C-45EB-8BFF-8A33A72CD892}">
      <dgm:prSet/>
      <dgm:spPr/>
      <dgm:t>
        <a:bodyPr/>
        <a:lstStyle/>
        <a:p>
          <a:endParaRPr lang="de-DE"/>
        </a:p>
      </dgm:t>
    </dgm:pt>
    <dgm:pt modelId="{49C15B59-042C-4151-B8DC-59E14C81208F}">
      <dgm:prSet phldrT="[Text]" custT="1"/>
      <dgm:spPr/>
      <dgm:t>
        <a:bodyPr/>
        <a:lstStyle/>
        <a:p>
          <a:r>
            <a:rPr lang="de-DE" sz="2400" dirty="0" smtClean="0"/>
            <a:t>In einem zweiten Schritt werden die kognitiven Kategorien charakterisiert und es wird versucht, eine unmittelbare Beschreibung zu erreichen.</a:t>
          </a:r>
          <a:endParaRPr lang="de-DE" sz="2400" dirty="0"/>
        </a:p>
      </dgm:t>
    </dgm:pt>
    <dgm:pt modelId="{8CAABF80-BE29-4731-A392-349B064EEDF4}" type="parTrans" cxnId="{92005BE5-4683-40DE-9D0B-B8BA00F3301D}">
      <dgm:prSet/>
      <dgm:spPr/>
      <dgm:t>
        <a:bodyPr/>
        <a:lstStyle/>
        <a:p>
          <a:endParaRPr lang="de-DE"/>
        </a:p>
      </dgm:t>
    </dgm:pt>
    <dgm:pt modelId="{53ED2B2E-AD4B-4EF6-9A11-AB7EDDD0C93C}" type="sibTrans" cxnId="{92005BE5-4683-40DE-9D0B-B8BA00F3301D}">
      <dgm:prSet/>
      <dgm:spPr/>
      <dgm:t>
        <a:bodyPr/>
        <a:lstStyle/>
        <a:p>
          <a:endParaRPr lang="de-DE"/>
        </a:p>
      </dgm:t>
    </dgm:pt>
    <dgm:pt modelId="{F0597543-5957-4A2F-9272-D86460E17331}" type="pres">
      <dgm:prSet presAssocID="{63BBCCE6-DA18-4451-8CA1-AD78E183F24E}" presName="outerComposite" presStyleCnt="0">
        <dgm:presLayoutVars>
          <dgm:chMax val="5"/>
          <dgm:dir/>
          <dgm:resizeHandles val="exact"/>
        </dgm:presLayoutVars>
      </dgm:prSet>
      <dgm:spPr/>
      <dgm:t>
        <a:bodyPr/>
        <a:lstStyle/>
        <a:p>
          <a:endParaRPr lang="de-DE"/>
        </a:p>
      </dgm:t>
    </dgm:pt>
    <dgm:pt modelId="{38413442-0783-44E1-9B4E-81659156262C}" type="pres">
      <dgm:prSet presAssocID="{63BBCCE6-DA18-4451-8CA1-AD78E183F24E}" presName="dummyMaxCanvas" presStyleCnt="0">
        <dgm:presLayoutVars/>
      </dgm:prSet>
      <dgm:spPr/>
    </dgm:pt>
    <dgm:pt modelId="{830CD98B-708C-4410-964D-40EF031A4CFE}" type="pres">
      <dgm:prSet presAssocID="{63BBCCE6-DA18-4451-8CA1-AD78E183F24E}" presName="ThreeNodes_1" presStyleLbl="node1" presStyleIdx="0" presStyleCnt="3">
        <dgm:presLayoutVars>
          <dgm:bulletEnabled val="1"/>
        </dgm:presLayoutVars>
      </dgm:prSet>
      <dgm:spPr/>
      <dgm:t>
        <a:bodyPr/>
        <a:lstStyle/>
        <a:p>
          <a:endParaRPr lang="de-DE"/>
        </a:p>
      </dgm:t>
    </dgm:pt>
    <dgm:pt modelId="{259ADBD5-543D-4F74-8D69-065114FA876C}" type="pres">
      <dgm:prSet presAssocID="{63BBCCE6-DA18-4451-8CA1-AD78E183F24E}" presName="ThreeNodes_2" presStyleLbl="node1" presStyleIdx="1" presStyleCnt="3">
        <dgm:presLayoutVars>
          <dgm:bulletEnabled val="1"/>
        </dgm:presLayoutVars>
      </dgm:prSet>
      <dgm:spPr/>
      <dgm:t>
        <a:bodyPr/>
        <a:lstStyle/>
        <a:p>
          <a:endParaRPr lang="de-DE"/>
        </a:p>
      </dgm:t>
    </dgm:pt>
    <dgm:pt modelId="{9310C856-E312-4707-9374-4F4819834023}" type="pres">
      <dgm:prSet presAssocID="{63BBCCE6-DA18-4451-8CA1-AD78E183F24E}" presName="ThreeNodes_3" presStyleLbl="node1" presStyleIdx="2" presStyleCnt="3">
        <dgm:presLayoutVars>
          <dgm:bulletEnabled val="1"/>
        </dgm:presLayoutVars>
      </dgm:prSet>
      <dgm:spPr/>
      <dgm:t>
        <a:bodyPr/>
        <a:lstStyle/>
        <a:p>
          <a:endParaRPr lang="de-DE"/>
        </a:p>
      </dgm:t>
    </dgm:pt>
    <dgm:pt modelId="{C0C051FB-9147-4A26-AECD-85A4818D7BF7}" type="pres">
      <dgm:prSet presAssocID="{63BBCCE6-DA18-4451-8CA1-AD78E183F24E}" presName="ThreeConn_1-2" presStyleLbl="fgAccFollowNode1" presStyleIdx="0" presStyleCnt="2">
        <dgm:presLayoutVars>
          <dgm:bulletEnabled val="1"/>
        </dgm:presLayoutVars>
      </dgm:prSet>
      <dgm:spPr/>
      <dgm:t>
        <a:bodyPr/>
        <a:lstStyle/>
        <a:p>
          <a:endParaRPr lang="de-DE"/>
        </a:p>
      </dgm:t>
    </dgm:pt>
    <dgm:pt modelId="{C4455997-601C-4D43-94C3-9FE92B276FD6}" type="pres">
      <dgm:prSet presAssocID="{63BBCCE6-DA18-4451-8CA1-AD78E183F24E}" presName="ThreeConn_2-3" presStyleLbl="fgAccFollowNode1" presStyleIdx="1" presStyleCnt="2">
        <dgm:presLayoutVars>
          <dgm:bulletEnabled val="1"/>
        </dgm:presLayoutVars>
      </dgm:prSet>
      <dgm:spPr/>
      <dgm:t>
        <a:bodyPr/>
        <a:lstStyle/>
        <a:p>
          <a:endParaRPr lang="de-DE"/>
        </a:p>
      </dgm:t>
    </dgm:pt>
    <dgm:pt modelId="{4A19C60B-CFB2-4364-920D-F755F599DB1D}" type="pres">
      <dgm:prSet presAssocID="{63BBCCE6-DA18-4451-8CA1-AD78E183F24E}" presName="ThreeNodes_1_text" presStyleLbl="node1" presStyleIdx="2" presStyleCnt="3">
        <dgm:presLayoutVars>
          <dgm:bulletEnabled val="1"/>
        </dgm:presLayoutVars>
      </dgm:prSet>
      <dgm:spPr/>
      <dgm:t>
        <a:bodyPr/>
        <a:lstStyle/>
        <a:p>
          <a:endParaRPr lang="de-DE"/>
        </a:p>
      </dgm:t>
    </dgm:pt>
    <dgm:pt modelId="{6BEC90AB-0B26-4CF3-A118-27B96EB4CED7}" type="pres">
      <dgm:prSet presAssocID="{63BBCCE6-DA18-4451-8CA1-AD78E183F24E}" presName="ThreeNodes_2_text" presStyleLbl="node1" presStyleIdx="2" presStyleCnt="3">
        <dgm:presLayoutVars>
          <dgm:bulletEnabled val="1"/>
        </dgm:presLayoutVars>
      </dgm:prSet>
      <dgm:spPr/>
      <dgm:t>
        <a:bodyPr/>
        <a:lstStyle/>
        <a:p>
          <a:endParaRPr lang="de-DE"/>
        </a:p>
      </dgm:t>
    </dgm:pt>
    <dgm:pt modelId="{33438083-5BB8-4F3D-BA85-708E9BBF6251}" type="pres">
      <dgm:prSet presAssocID="{63BBCCE6-DA18-4451-8CA1-AD78E183F24E}" presName="ThreeNodes_3_text" presStyleLbl="node1" presStyleIdx="2" presStyleCnt="3">
        <dgm:presLayoutVars>
          <dgm:bulletEnabled val="1"/>
        </dgm:presLayoutVars>
      </dgm:prSet>
      <dgm:spPr/>
      <dgm:t>
        <a:bodyPr/>
        <a:lstStyle/>
        <a:p>
          <a:endParaRPr lang="de-DE"/>
        </a:p>
      </dgm:t>
    </dgm:pt>
  </dgm:ptLst>
  <dgm:cxnLst>
    <dgm:cxn modelId="{5FF8D541-CCDA-4A8A-8BD5-BEE34FC7C983}" type="presOf" srcId="{49C15B59-042C-4151-B8DC-59E14C81208F}" destId="{33438083-5BB8-4F3D-BA85-708E9BBF6251}" srcOrd="1" destOrd="0" presId="urn:microsoft.com/office/officeart/2005/8/layout/vProcess5"/>
    <dgm:cxn modelId="{02DF0D8D-0C88-4285-8F30-4C51FC2D3EC2}" type="presOf" srcId="{666694BC-0AE4-49BD-9ED2-B5034E020FCE}" destId="{4A19C60B-CFB2-4364-920D-F755F599DB1D}" srcOrd="1" destOrd="0" presId="urn:microsoft.com/office/officeart/2005/8/layout/vProcess5"/>
    <dgm:cxn modelId="{6A3C4EFC-E593-41C4-AB4E-84E05DF92E5D}" type="presOf" srcId="{491E9695-CA0E-41EB-8D2E-9338846AD0C0}" destId="{6BEC90AB-0B26-4CF3-A118-27B96EB4CED7}" srcOrd="1" destOrd="0" presId="urn:microsoft.com/office/officeart/2005/8/layout/vProcess5"/>
    <dgm:cxn modelId="{E3A42624-D625-40DA-8B40-22845B28AEEB}" type="presOf" srcId="{63BBCCE6-DA18-4451-8CA1-AD78E183F24E}" destId="{F0597543-5957-4A2F-9272-D86460E17331}" srcOrd="0" destOrd="0" presId="urn:microsoft.com/office/officeart/2005/8/layout/vProcess5"/>
    <dgm:cxn modelId="{577197D1-BD44-4130-A0A7-536E5B2CBC93}" srcId="{63BBCCE6-DA18-4451-8CA1-AD78E183F24E}" destId="{666694BC-0AE4-49BD-9ED2-B5034E020FCE}" srcOrd="0" destOrd="0" parTransId="{81C65B68-1559-47C6-A117-BFD00A885C74}" sibTransId="{01720C98-B0C7-4A97-A64E-37FE551508F7}"/>
    <dgm:cxn modelId="{62B755C0-B68C-45EB-8BFF-8A33A72CD892}" srcId="{63BBCCE6-DA18-4451-8CA1-AD78E183F24E}" destId="{491E9695-CA0E-41EB-8D2E-9338846AD0C0}" srcOrd="1" destOrd="0" parTransId="{2791E8A5-AFC9-40A0-94B5-15D5CF5A4BAE}" sibTransId="{36DA73F7-0014-4EBD-9C96-24DAE160B74A}"/>
    <dgm:cxn modelId="{DAADC17A-A342-459E-B23D-7C92CBF77EEE}" type="presOf" srcId="{666694BC-0AE4-49BD-9ED2-B5034E020FCE}" destId="{830CD98B-708C-4410-964D-40EF031A4CFE}" srcOrd="0" destOrd="0" presId="urn:microsoft.com/office/officeart/2005/8/layout/vProcess5"/>
    <dgm:cxn modelId="{48729DF6-2367-4516-9ABE-5FECDB496C6E}" type="presOf" srcId="{01720C98-B0C7-4A97-A64E-37FE551508F7}" destId="{C0C051FB-9147-4A26-AECD-85A4818D7BF7}" srcOrd="0" destOrd="0" presId="urn:microsoft.com/office/officeart/2005/8/layout/vProcess5"/>
    <dgm:cxn modelId="{BCECD470-6CDF-41BA-8B23-3CDDD05B102F}" type="presOf" srcId="{49C15B59-042C-4151-B8DC-59E14C81208F}" destId="{9310C856-E312-4707-9374-4F4819834023}" srcOrd="0" destOrd="0" presId="urn:microsoft.com/office/officeart/2005/8/layout/vProcess5"/>
    <dgm:cxn modelId="{C0362C9C-FBD1-40FD-83A7-009A52A3C181}" type="presOf" srcId="{36DA73F7-0014-4EBD-9C96-24DAE160B74A}" destId="{C4455997-601C-4D43-94C3-9FE92B276FD6}" srcOrd="0" destOrd="0" presId="urn:microsoft.com/office/officeart/2005/8/layout/vProcess5"/>
    <dgm:cxn modelId="{92005BE5-4683-40DE-9D0B-B8BA00F3301D}" srcId="{63BBCCE6-DA18-4451-8CA1-AD78E183F24E}" destId="{49C15B59-042C-4151-B8DC-59E14C81208F}" srcOrd="2" destOrd="0" parTransId="{8CAABF80-BE29-4731-A392-349B064EEDF4}" sibTransId="{53ED2B2E-AD4B-4EF6-9A11-AB7EDDD0C93C}"/>
    <dgm:cxn modelId="{B8CC2905-B1D3-437F-BF9F-C35DE89F5EF2}" type="presOf" srcId="{491E9695-CA0E-41EB-8D2E-9338846AD0C0}" destId="{259ADBD5-543D-4F74-8D69-065114FA876C}" srcOrd="0" destOrd="0" presId="urn:microsoft.com/office/officeart/2005/8/layout/vProcess5"/>
    <dgm:cxn modelId="{1BAE5540-A6C4-47BF-B6C4-AF2BFBAF7E06}" type="presParOf" srcId="{F0597543-5957-4A2F-9272-D86460E17331}" destId="{38413442-0783-44E1-9B4E-81659156262C}" srcOrd="0" destOrd="0" presId="urn:microsoft.com/office/officeart/2005/8/layout/vProcess5"/>
    <dgm:cxn modelId="{9595E744-0D54-489C-9A6D-BFFABFF8D31F}" type="presParOf" srcId="{F0597543-5957-4A2F-9272-D86460E17331}" destId="{830CD98B-708C-4410-964D-40EF031A4CFE}" srcOrd="1" destOrd="0" presId="urn:microsoft.com/office/officeart/2005/8/layout/vProcess5"/>
    <dgm:cxn modelId="{984B2398-C332-4D67-8F19-54A9FCD1FBF0}" type="presParOf" srcId="{F0597543-5957-4A2F-9272-D86460E17331}" destId="{259ADBD5-543D-4F74-8D69-065114FA876C}" srcOrd="2" destOrd="0" presId="urn:microsoft.com/office/officeart/2005/8/layout/vProcess5"/>
    <dgm:cxn modelId="{2EB0D8EC-BE18-4A86-B873-0B305B2D0CC9}" type="presParOf" srcId="{F0597543-5957-4A2F-9272-D86460E17331}" destId="{9310C856-E312-4707-9374-4F4819834023}" srcOrd="3" destOrd="0" presId="urn:microsoft.com/office/officeart/2005/8/layout/vProcess5"/>
    <dgm:cxn modelId="{DF4C6D9F-4E50-47FB-A1A3-E4768548A535}" type="presParOf" srcId="{F0597543-5957-4A2F-9272-D86460E17331}" destId="{C0C051FB-9147-4A26-AECD-85A4818D7BF7}" srcOrd="4" destOrd="0" presId="urn:microsoft.com/office/officeart/2005/8/layout/vProcess5"/>
    <dgm:cxn modelId="{BB199725-56C8-4F68-B444-70394B516D3A}" type="presParOf" srcId="{F0597543-5957-4A2F-9272-D86460E17331}" destId="{C4455997-601C-4D43-94C3-9FE92B276FD6}" srcOrd="5" destOrd="0" presId="urn:microsoft.com/office/officeart/2005/8/layout/vProcess5"/>
    <dgm:cxn modelId="{6F13C90C-ECD7-4806-97C1-1CD5BDEF3F28}" type="presParOf" srcId="{F0597543-5957-4A2F-9272-D86460E17331}" destId="{4A19C60B-CFB2-4364-920D-F755F599DB1D}" srcOrd="6" destOrd="0" presId="urn:microsoft.com/office/officeart/2005/8/layout/vProcess5"/>
    <dgm:cxn modelId="{E0B70E43-8755-4060-81BC-BC60A384EBB2}" type="presParOf" srcId="{F0597543-5957-4A2F-9272-D86460E17331}" destId="{6BEC90AB-0B26-4CF3-A118-27B96EB4CED7}" srcOrd="7" destOrd="0" presId="urn:microsoft.com/office/officeart/2005/8/layout/vProcess5"/>
    <dgm:cxn modelId="{899DE6D7-B2EF-466D-AEF9-2FAE4B82F94B}" type="presParOf" srcId="{F0597543-5957-4A2F-9272-D86460E17331}" destId="{33438083-5BB8-4F3D-BA85-708E9BBF6251}" srcOrd="8" destOrd="0" presId="urn:microsoft.com/office/officeart/2005/8/layout/vProcess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7.xml><?xml version="1.0" encoding="utf-8"?>
<dgm:dataModel xmlns:dgm="http://schemas.openxmlformats.org/drawingml/2006/diagram" xmlns:a="http://schemas.openxmlformats.org/drawingml/2006/main">
  <dgm:ptLst>
    <dgm:pt modelId="{32887539-CC1D-4BF1-BBB3-CE1AB9028CDA}" type="doc">
      <dgm:prSet loTypeId="urn:microsoft.com/office/officeart/2005/8/layout/lProcess1" loCatId="process" qsTypeId="urn:microsoft.com/office/officeart/2005/8/quickstyle/3d2" qsCatId="3D" csTypeId="urn:microsoft.com/office/officeart/2005/8/colors/accent1_2" csCatId="accent1" phldr="1"/>
      <dgm:spPr/>
      <dgm:t>
        <a:bodyPr/>
        <a:lstStyle/>
        <a:p>
          <a:endParaRPr lang="de-DE"/>
        </a:p>
      </dgm:t>
    </dgm:pt>
    <dgm:pt modelId="{72F7E905-DBEF-4A84-A159-EF1020975729}">
      <dgm:prSet phldrT="[Text]"/>
      <dgm:spPr/>
      <dgm:t>
        <a:bodyPr/>
        <a:lstStyle/>
        <a:p>
          <a:r>
            <a:rPr lang="de-DE" b="1" dirty="0" smtClean="0"/>
            <a:t>ZEIT/TIME</a:t>
          </a:r>
          <a:endParaRPr lang="de-DE" b="1" dirty="0"/>
        </a:p>
      </dgm:t>
    </dgm:pt>
    <dgm:pt modelId="{DDAB40C4-52B2-4D3B-8B06-9CC15AF0C7D9}" type="parTrans" cxnId="{670EFEC0-C272-417E-B74E-556C81D6409A}">
      <dgm:prSet/>
      <dgm:spPr/>
      <dgm:t>
        <a:bodyPr/>
        <a:lstStyle/>
        <a:p>
          <a:endParaRPr lang="de-DE"/>
        </a:p>
      </dgm:t>
    </dgm:pt>
    <dgm:pt modelId="{40F1DB1F-F82D-45F3-ACF2-D7CB80E0B539}" type="sibTrans" cxnId="{670EFEC0-C272-417E-B74E-556C81D6409A}">
      <dgm:prSet/>
      <dgm:spPr/>
      <dgm:t>
        <a:bodyPr/>
        <a:lstStyle/>
        <a:p>
          <a:endParaRPr lang="de-DE"/>
        </a:p>
      </dgm:t>
    </dgm:pt>
    <dgm:pt modelId="{8358CFFC-9EA8-4B31-BE23-60174A2E967D}">
      <dgm:prSet phldrT="[Text]"/>
      <dgm:spPr/>
      <dgm:t>
        <a:bodyPr/>
        <a:lstStyle/>
        <a:p>
          <a:r>
            <a:rPr lang="de-DE" dirty="0" smtClean="0"/>
            <a:t>TEMPUS</a:t>
          </a:r>
          <a:endParaRPr lang="de-DE" dirty="0"/>
        </a:p>
      </dgm:t>
    </dgm:pt>
    <dgm:pt modelId="{65F75384-3AB0-4EC4-914F-4C59AA8A7B91}" type="parTrans" cxnId="{5CF63C3A-18B4-4E4D-9F09-E6A59FDE7D88}">
      <dgm:prSet/>
      <dgm:spPr/>
      <dgm:t>
        <a:bodyPr/>
        <a:lstStyle/>
        <a:p>
          <a:endParaRPr lang="de-DE"/>
        </a:p>
      </dgm:t>
    </dgm:pt>
    <dgm:pt modelId="{07B22983-2596-4BBD-BF96-344C79AB6D5D}" type="sibTrans" cxnId="{5CF63C3A-18B4-4E4D-9F09-E6A59FDE7D88}">
      <dgm:prSet/>
      <dgm:spPr/>
      <dgm:t>
        <a:bodyPr/>
        <a:lstStyle/>
        <a:p>
          <a:endParaRPr lang="de-DE"/>
        </a:p>
      </dgm:t>
    </dgm:pt>
    <dgm:pt modelId="{F53D90D8-BA81-4BB3-86A2-2EF3A954B4F2}">
      <dgm:prSet phldrT="[Text]"/>
      <dgm:spPr/>
      <dgm:t>
        <a:bodyPr/>
        <a:lstStyle/>
        <a:p>
          <a:r>
            <a:rPr lang="de-DE" b="1" dirty="0" smtClean="0"/>
            <a:t>MODALITÄT</a:t>
          </a:r>
          <a:endParaRPr lang="de-DE" b="1" dirty="0"/>
        </a:p>
      </dgm:t>
    </dgm:pt>
    <dgm:pt modelId="{76686B5A-461F-420B-B401-81D991E78263}" type="parTrans" cxnId="{62BA0D26-3A66-40CC-9199-FBFD96600B2E}">
      <dgm:prSet/>
      <dgm:spPr/>
      <dgm:t>
        <a:bodyPr/>
        <a:lstStyle/>
        <a:p>
          <a:endParaRPr lang="de-DE"/>
        </a:p>
      </dgm:t>
    </dgm:pt>
    <dgm:pt modelId="{F355C44E-A421-4D31-B360-CA778A012DA5}" type="sibTrans" cxnId="{62BA0D26-3A66-40CC-9199-FBFD96600B2E}">
      <dgm:prSet/>
      <dgm:spPr/>
      <dgm:t>
        <a:bodyPr/>
        <a:lstStyle/>
        <a:p>
          <a:endParaRPr lang="de-DE"/>
        </a:p>
      </dgm:t>
    </dgm:pt>
    <dgm:pt modelId="{1F5E6BEA-ABAD-45D4-B2D6-2A4EE5F7764B}">
      <dgm:prSet phldrT="[Text]"/>
      <dgm:spPr/>
      <dgm:t>
        <a:bodyPr/>
        <a:lstStyle/>
        <a:p>
          <a:r>
            <a:rPr lang="de-DE" dirty="0" smtClean="0"/>
            <a:t>MODUS</a:t>
          </a:r>
          <a:endParaRPr lang="de-DE" dirty="0"/>
        </a:p>
      </dgm:t>
    </dgm:pt>
    <dgm:pt modelId="{17A6D52F-BCD0-4103-90CC-E842756E1AEB}" type="parTrans" cxnId="{BCB94636-5C29-405E-8A63-C721CA89E645}">
      <dgm:prSet/>
      <dgm:spPr/>
      <dgm:t>
        <a:bodyPr/>
        <a:lstStyle/>
        <a:p>
          <a:endParaRPr lang="de-DE"/>
        </a:p>
      </dgm:t>
    </dgm:pt>
    <dgm:pt modelId="{0BED98D2-D0D3-4A0D-82E7-A85CDD6C7275}" type="sibTrans" cxnId="{BCB94636-5C29-405E-8A63-C721CA89E645}">
      <dgm:prSet/>
      <dgm:spPr/>
      <dgm:t>
        <a:bodyPr/>
        <a:lstStyle/>
        <a:p>
          <a:endParaRPr lang="de-DE"/>
        </a:p>
      </dgm:t>
    </dgm:pt>
    <dgm:pt modelId="{6F1B58F9-623A-4AFD-8D0F-C2AB8D62ADE3}">
      <dgm:prSet phldrT="[Text]"/>
      <dgm:spPr/>
      <dgm:t>
        <a:bodyPr/>
        <a:lstStyle/>
        <a:p>
          <a:r>
            <a:rPr lang="de-DE" b="1" dirty="0" smtClean="0"/>
            <a:t>PERSONALITÄT</a:t>
          </a:r>
          <a:endParaRPr lang="de-DE" b="1" dirty="0"/>
        </a:p>
      </dgm:t>
    </dgm:pt>
    <dgm:pt modelId="{4A37F8C7-097B-496C-BECC-9C719507B40F}" type="parTrans" cxnId="{9A350B82-8A8F-416C-9EC4-E4511B99759D}">
      <dgm:prSet/>
      <dgm:spPr/>
      <dgm:t>
        <a:bodyPr/>
        <a:lstStyle/>
        <a:p>
          <a:endParaRPr lang="de-DE"/>
        </a:p>
      </dgm:t>
    </dgm:pt>
    <dgm:pt modelId="{119AF3EC-0E75-4A65-B270-BA2876E2F091}" type="sibTrans" cxnId="{9A350B82-8A8F-416C-9EC4-E4511B99759D}">
      <dgm:prSet/>
      <dgm:spPr/>
      <dgm:t>
        <a:bodyPr/>
        <a:lstStyle/>
        <a:p>
          <a:endParaRPr lang="de-DE"/>
        </a:p>
      </dgm:t>
    </dgm:pt>
    <dgm:pt modelId="{9280614F-D226-4F26-8B13-1EB74F0F726B}">
      <dgm:prSet phldrT="[Text]"/>
      <dgm:spPr/>
      <dgm:t>
        <a:bodyPr/>
        <a:lstStyle/>
        <a:p>
          <a:r>
            <a:rPr lang="de-DE" b="1" dirty="0" smtClean="0"/>
            <a:t>POSSSESOR</a:t>
          </a:r>
          <a:endParaRPr lang="de-DE" b="1" dirty="0"/>
        </a:p>
      </dgm:t>
    </dgm:pt>
    <dgm:pt modelId="{64DB4DFB-7E25-4633-BAB1-757ABEFA832E}" type="parTrans" cxnId="{CCFFF720-F7A5-48FA-A45E-FE540D578733}">
      <dgm:prSet/>
      <dgm:spPr/>
      <dgm:t>
        <a:bodyPr/>
        <a:lstStyle/>
        <a:p>
          <a:endParaRPr lang="de-DE"/>
        </a:p>
      </dgm:t>
    </dgm:pt>
    <dgm:pt modelId="{08501F68-6B08-4F51-BAAB-294CC4371DDF}" type="sibTrans" cxnId="{CCFFF720-F7A5-48FA-A45E-FE540D578733}">
      <dgm:prSet/>
      <dgm:spPr/>
      <dgm:t>
        <a:bodyPr/>
        <a:lstStyle/>
        <a:p>
          <a:endParaRPr lang="de-DE"/>
        </a:p>
      </dgm:t>
    </dgm:pt>
    <dgm:pt modelId="{C9CCF7E6-B9AB-47A9-83C4-9991ACC51E5C}">
      <dgm:prSet phldrT="[Text]"/>
      <dgm:spPr/>
      <dgm:t>
        <a:bodyPr/>
        <a:lstStyle/>
        <a:p>
          <a:r>
            <a:rPr lang="de-DE" dirty="0" smtClean="0"/>
            <a:t>PERSON</a:t>
          </a:r>
          <a:endParaRPr lang="de-DE" dirty="0"/>
        </a:p>
      </dgm:t>
    </dgm:pt>
    <dgm:pt modelId="{89E92D2D-682C-4A5A-B5F1-054EE1F26427}" type="parTrans" cxnId="{D64D9785-D732-4621-869C-F7810D8043AB}">
      <dgm:prSet/>
      <dgm:spPr/>
      <dgm:t>
        <a:bodyPr/>
        <a:lstStyle/>
        <a:p>
          <a:endParaRPr lang="de-DE"/>
        </a:p>
      </dgm:t>
    </dgm:pt>
    <dgm:pt modelId="{D13EAA95-D3F3-4733-884D-B490A3E5FD1A}" type="sibTrans" cxnId="{D64D9785-D732-4621-869C-F7810D8043AB}">
      <dgm:prSet/>
      <dgm:spPr/>
      <dgm:t>
        <a:bodyPr/>
        <a:lstStyle/>
        <a:p>
          <a:endParaRPr lang="de-DE"/>
        </a:p>
      </dgm:t>
    </dgm:pt>
    <dgm:pt modelId="{49BA14FF-14BF-41B0-8156-A17845D4B08C}">
      <dgm:prSet phldrT="[Text]"/>
      <dgm:spPr/>
      <dgm:t>
        <a:bodyPr/>
        <a:lstStyle/>
        <a:p>
          <a:r>
            <a:rPr lang="de-DE" dirty="0" smtClean="0"/>
            <a:t>GENITIV (u.a.)</a:t>
          </a:r>
          <a:endParaRPr lang="de-DE" dirty="0"/>
        </a:p>
      </dgm:t>
    </dgm:pt>
    <dgm:pt modelId="{F9746CBF-56D1-484B-8E14-F2E9CE46CCB0}" type="parTrans" cxnId="{8DCC874E-7783-484A-828B-953B3204904C}">
      <dgm:prSet/>
      <dgm:spPr/>
      <dgm:t>
        <a:bodyPr/>
        <a:lstStyle/>
        <a:p>
          <a:endParaRPr lang="de-DE"/>
        </a:p>
      </dgm:t>
    </dgm:pt>
    <dgm:pt modelId="{4F2AC5DE-57FA-472D-8360-1CE919F1556B}" type="sibTrans" cxnId="{8DCC874E-7783-484A-828B-953B3204904C}">
      <dgm:prSet/>
      <dgm:spPr/>
      <dgm:t>
        <a:bodyPr/>
        <a:lstStyle/>
        <a:p>
          <a:endParaRPr lang="de-DE"/>
        </a:p>
      </dgm:t>
    </dgm:pt>
    <dgm:pt modelId="{8FF96997-101B-434F-8D8F-BD2DB29D13E5}" type="pres">
      <dgm:prSet presAssocID="{32887539-CC1D-4BF1-BBB3-CE1AB9028CDA}" presName="Name0" presStyleCnt="0">
        <dgm:presLayoutVars>
          <dgm:dir/>
          <dgm:animLvl val="lvl"/>
          <dgm:resizeHandles val="exact"/>
        </dgm:presLayoutVars>
      </dgm:prSet>
      <dgm:spPr/>
      <dgm:t>
        <a:bodyPr/>
        <a:lstStyle/>
        <a:p>
          <a:endParaRPr lang="de-DE"/>
        </a:p>
      </dgm:t>
    </dgm:pt>
    <dgm:pt modelId="{0A8B3A84-2CD0-4D7A-AAED-44D40B7C658E}" type="pres">
      <dgm:prSet presAssocID="{72F7E905-DBEF-4A84-A159-EF1020975729}" presName="vertFlow" presStyleCnt="0"/>
      <dgm:spPr/>
    </dgm:pt>
    <dgm:pt modelId="{3E13202F-EA76-4918-BD76-F8666EE875A7}" type="pres">
      <dgm:prSet presAssocID="{72F7E905-DBEF-4A84-A159-EF1020975729}" presName="header" presStyleLbl="node1" presStyleIdx="0" presStyleCnt="4" custScaleX="100095" custScaleY="209421"/>
      <dgm:spPr/>
      <dgm:t>
        <a:bodyPr/>
        <a:lstStyle/>
        <a:p>
          <a:endParaRPr lang="de-DE"/>
        </a:p>
      </dgm:t>
    </dgm:pt>
    <dgm:pt modelId="{0DB84E5F-146F-4F89-97EB-682B5F81FFBA}" type="pres">
      <dgm:prSet presAssocID="{65F75384-3AB0-4EC4-914F-4C59AA8A7B91}" presName="parTrans" presStyleLbl="sibTrans2D1" presStyleIdx="0" presStyleCnt="4"/>
      <dgm:spPr/>
      <dgm:t>
        <a:bodyPr/>
        <a:lstStyle/>
        <a:p>
          <a:endParaRPr lang="de-DE"/>
        </a:p>
      </dgm:t>
    </dgm:pt>
    <dgm:pt modelId="{005F6AFD-BC7B-4BDA-BACE-B24B0AF61AF0}" type="pres">
      <dgm:prSet presAssocID="{8358CFFC-9EA8-4B31-BE23-60174A2E967D}" presName="child" presStyleLbl="alignAccFollowNode1" presStyleIdx="0" presStyleCnt="4" custScaleY="175989">
        <dgm:presLayoutVars>
          <dgm:chMax val="0"/>
          <dgm:bulletEnabled val="1"/>
        </dgm:presLayoutVars>
      </dgm:prSet>
      <dgm:spPr/>
      <dgm:t>
        <a:bodyPr/>
        <a:lstStyle/>
        <a:p>
          <a:endParaRPr lang="de-DE"/>
        </a:p>
      </dgm:t>
    </dgm:pt>
    <dgm:pt modelId="{57FDC61B-D841-4922-9518-F323213A1B8D}" type="pres">
      <dgm:prSet presAssocID="{72F7E905-DBEF-4A84-A159-EF1020975729}" presName="hSp" presStyleCnt="0"/>
      <dgm:spPr/>
    </dgm:pt>
    <dgm:pt modelId="{40586218-5E9B-4AB7-84C0-7D1D2A389053}" type="pres">
      <dgm:prSet presAssocID="{F53D90D8-BA81-4BB3-86A2-2EF3A954B4F2}" presName="vertFlow" presStyleCnt="0"/>
      <dgm:spPr/>
    </dgm:pt>
    <dgm:pt modelId="{DB8FBE0D-90E5-4F98-A1C8-FE83E92AA86C}" type="pres">
      <dgm:prSet presAssocID="{F53D90D8-BA81-4BB3-86A2-2EF3A954B4F2}" presName="header" presStyleLbl="node1" presStyleIdx="1" presStyleCnt="4" custScaleY="205529"/>
      <dgm:spPr/>
      <dgm:t>
        <a:bodyPr/>
        <a:lstStyle/>
        <a:p>
          <a:endParaRPr lang="de-DE"/>
        </a:p>
      </dgm:t>
    </dgm:pt>
    <dgm:pt modelId="{18612E95-4F13-4509-9A24-3C5342E46B00}" type="pres">
      <dgm:prSet presAssocID="{17A6D52F-BCD0-4103-90CC-E842756E1AEB}" presName="parTrans" presStyleLbl="sibTrans2D1" presStyleIdx="1" presStyleCnt="4"/>
      <dgm:spPr/>
      <dgm:t>
        <a:bodyPr/>
        <a:lstStyle/>
        <a:p>
          <a:endParaRPr lang="de-DE"/>
        </a:p>
      </dgm:t>
    </dgm:pt>
    <dgm:pt modelId="{C9407422-4443-4672-AD8B-3B25D0056FEB}" type="pres">
      <dgm:prSet presAssocID="{1F5E6BEA-ABAD-45D4-B2D6-2A4EE5F7764B}" presName="child" presStyleLbl="alignAccFollowNode1" presStyleIdx="1" presStyleCnt="4" custScaleY="190548">
        <dgm:presLayoutVars>
          <dgm:chMax val="0"/>
          <dgm:bulletEnabled val="1"/>
        </dgm:presLayoutVars>
      </dgm:prSet>
      <dgm:spPr/>
      <dgm:t>
        <a:bodyPr/>
        <a:lstStyle/>
        <a:p>
          <a:endParaRPr lang="de-DE"/>
        </a:p>
      </dgm:t>
    </dgm:pt>
    <dgm:pt modelId="{367DD78A-B188-43F8-BADA-111F7859F8D0}" type="pres">
      <dgm:prSet presAssocID="{F53D90D8-BA81-4BB3-86A2-2EF3A954B4F2}" presName="hSp" presStyleCnt="0"/>
      <dgm:spPr/>
    </dgm:pt>
    <dgm:pt modelId="{FC3D7D0F-E3C0-4909-83EA-2367125675C6}" type="pres">
      <dgm:prSet presAssocID="{6F1B58F9-623A-4AFD-8D0F-C2AB8D62ADE3}" presName="vertFlow" presStyleCnt="0"/>
      <dgm:spPr/>
    </dgm:pt>
    <dgm:pt modelId="{90A9F3B6-0E3E-4469-9BAC-8ACCB1981C05}" type="pres">
      <dgm:prSet presAssocID="{6F1B58F9-623A-4AFD-8D0F-C2AB8D62ADE3}" presName="header" presStyleLbl="node1" presStyleIdx="2" presStyleCnt="4" custScaleY="194863"/>
      <dgm:spPr/>
      <dgm:t>
        <a:bodyPr/>
        <a:lstStyle/>
        <a:p>
          <a:endParaRPr lang="de-DE"/>
        </a:p>
      </dgm:t>
    </dgm:pt>
    <dgm:pt modelId="{34E40558-EDC1-4A0A-B7F8-88B333622392}" type="pres">
      <dgm:prSet presAssocID="{89E92D2D-682C-4A5A-B5F1-054EE1F26427}" presName="parTrans" presStyleLbl="sibTrans2D1" presStyleIdx="2" presStyleCnt="4"/>
      <dgm:spPr/>
      <dgm:t>
        <a:bodyPr/>
        <a:lstStyle/>
        <a:p>
          <a:endParaRPr lang="de-DE"/>
        </a:p>
      </dgm:t>
    </dgm:pt>
    <dgm:pt modelId="{24343223-4F2A-4A6D-982B-BB86D9AA61D5}" type="pres">
      <dgm:prSet presAssocID="{C9CCF7E6-B9AB-47A9-83C4-9991ACC51E5C}" presName="child" presStyleLbl="alignAccFollowNode1" presStyleIdx="2" presStyleCnt="4" custScaleY="201214">
        <dgm:presLayoutVars>
          <dgm:chMax val="0"/>
          <dgm:bulletEnabled val="1"/>
        </dgm:presLayoutVars>
      </dgm:prSet>
      <dgm:spPr/>
      <dgm:t>
        <a:bodyPr/>
        <a:lstStyle/>
        <a:p>
          <a:endParaRPr lang="de-DE"/>
        </a:p>
      </dgm:t>
    </dgm:pt>
    <dgm:pt modelId="{275CF48F-1821-4084-A8C8-F9096B06CD14}" type="pres">
      <dgm:prSet presAssocID="{6F1B58F9-623A-4AFD-8D0F-C2AB8D62ADE3}" presName="hSp" presStyleCnt="0"/>
      <dgm:spPr/>
    </dgm:pt>
    <dgm:pt modelId="{2737D114-C642-4191-8036-A6E5A51535CE}" type="pres">
      <dgm:prSet presAssocID="{9280614F-D226-4F26-8B13-1EB74F0F726B}" presName="vertFlow" presStyleCnt="0"/>
      <dgm:spPr/>
    </dgm:pt>
    <dgm:pt modelId="{D56F5F3D-A3B2-4485-8B1A-9B86266826CA}" type="pres">
      <dgm:prSet presAssocID="{9280614F-D226-4F26-8B13-1EB74F0F726B}" presName="header" presStyleLbl="node1" presStyleIdx="3" presStyleCnt="4" custScaleY="194863"/>
      <dgm:spPr/>
      <dgm:t>
        <a:bodyPr/>
        <a:lstStyle/>
        <a:p>
          <a:endParaRPr lang="de-DE"/>
        </a:p>
      </dgm:t>
    </dgm:pt>
    <dgm:pt modelId="{A8B245D2-B150-4BAC-882B-B340AC599E92}" type="pres">
      <dgm:prSet presAssocID="{F9746CBF-56D1-484B-8E14-F2E9CE46CCB0}" presName="parTrans" presStyleLbl="sibTrans2D1" presStyleIdx="3" presStyleCnt="4"/>
      <dgm:spPr/>
      <dgm:t>
        <a:bodyPr/>
        <a:lstStyle/>
        <a:p>
          <a:endParaRPr lang="de-DE"/>
        </a:p>
      </dgm:t>
    </dgm:pt>
    <dgm:pt modelId="{ECEE7613-0904-41A3-9EC3-A2009BD2DEF3}" type="pres">
      <dgm:prSet presAssocID="{49BA14FF-14BF-41B0-8156-A17845D4B08C}" presName="child" presStyleLbl="alignAccFollowNode1" presStyleIdx="3" presStyleCnt="4" custScaleY="201214">
        <dgm:presLayoutVars>
          <dgm:chMax val="0"/>
          <dgm:bulletEnabled val="1"/>
        </dgm:presLayoutVars>
      </dgm:prSet>
      <dgm:spPr/>
      <dgm:t>
        <a:bodyPr/>
        <a:lstStyle/>
        <a:p>
          <a:endParaRPr lang="de-DE"/>
        </a:p>
      </dgm:t>
    </dgm:pt>
  </dgm:ptLst>
  <dgm:cxnLst>
    <dgm:cxn modelId="{607424AE-93D5-457F-94EB-9C40966F7E35}" type="presOf" srcId="{F9746CBF-56D1-484B-8E14-F2E9CE46CCB0}" destId="{A8B245D2-B150-4BAC-882B-B340AC599E92}" srcOrd="0" destOrd="0" presId="urn:microsoft.com/office/officeart/2005/8/layout/lProcess1"/>
    <dgm:cxn modelId="{D64D9785-D732-4621-869C-F7810D8043AB}" srcId="{6F1B58F9-623A-4AFD-8D0F-C2AB8D62ADE3}" destId="{C9CCF7E6-B9AB-47A9-83C4-9991ACC51E5C}" srcOrd="0" destOrd="0" parTransId="{89E92D2D-682C-4A5A-B5F1-054EE1F26427}" sibTransId="{D13EAA95-D3F3-4733-884D-B490A3E5FD1A}"/>
    <dgm:cxn modelId="{5BC5FF33-EA42-4801-94BD-8C23621494A8}" type="presOf" srcId="{49BA14FF-14BF-41B0-8156-A17845D4B08C}" destId="{ECEE7613-0904-41A3-9EC3-A2009BD2DEF3}" srcOrd="0" destOrd="0" presId="urn:microsoft.com/office/officeart/2005/8/layout/lProcess1"/>
    <dgm:cxn modelId="{1D2746AC-09BD-4ED6-8EF4-EB06F820C07B}" type="presOf" srcId="{9280614F-D226-4F26-8B13-1EB74F0F726B}" destId="{D56F5F3D-A3B2-4485-8B1A-9B86266826CA}" srcOrd="0" destOrd="0" presId="urn:microsoft.com/office/officeart/2005/8/layout/lProcess1"/>
    <dgm:cxn modelId="{670EFEC0-C272-417E-B74E-556C81D6409A}" srcId="{32887539-CC1D-4BF1-BBB3-CE1AB9028CDA}" destId="{72F7E905-DBEF-4A84-A159-EF1020975729}" srcOrd="0" destOrd="0" parTransId="{DDAB40C4-52B2-4D3B-8B06-9CC15AF0C7D9}" sibTransId="{40F1DB1F-F82D-45F3-ACF2-D7CB80E0B539}"/>
    <dgm:cxn modelId="{FAB8E840-17B6-443D-86FE-4988A3F63800}" type="presOf" srcId="{89E92D2D-682C-4A5A-B5F1-054EE1F26427}" destId="{34E40558-EDC1-4A0A-B7F8-88B333622392}" srcOrd="0" destOrd="0" presId="urn:microsoft.com/office/officeart/2005/8/layout/lProcess1"/>
    <dgm:cxn modelId="{9A350B82-8A8F-416C-9EC4-E4511B99759D}" srcId="{32887539-CC1D-4BF1-BBB3-CE1AB9028CDA}" destId="{6F1B58F9-623A-4AFD-8D0F-C2AB8D62ADE3}" srcOrd="2" destOrd="0" parTransId="{4A37F8C7-097B-496C-BECC-9C719507B40F}" sibTransId="{119AF3EC-0E75-4A65-B270-BA2876E2F091}"/>
    <dgm:cxn modelId="{CCFFF720-F7A5-48FA-A45E-FE540D578733}" srcId="{32887539-CC1D-4BF1-BBB3-CE1AB9028CDA}" destId="{9280614F-D226-4F26-8B13-1EB74F0F726B}" srcOrd="3" destOrd="0" parTransId="{64DB4DFB-7E25-4633-BAB1-757ABEFA832E}" sibTransId="{08501F68-6B08-4F51-BAAB-294CC4371DDF}"/>
    <dgm:cxn modelId="{5CF63C3A-18B4-4E4D-9F09-E6A59FDE7D88}" srcId="{72F7E905-DBEF-4A84-A159-EF1020975729}" destId="{8358CFFC-9EA8-4B31-BE23-60174A2E967D}" srcOrd="0" destOrd="0" parTransId="{65F75384-3AB0-4EC4-914F-4C59AA8A7B91}" sibTransId="{07B22983-2596-4BBD-BF96-344C79AB6D5D}"/>
    <dgm:cxn modelId="{900FEB09-DF1A-4705-A199-1A6BA473B7BF}" type="presOf" srcId="{C9CCF7E6-B9AB-47A9-83C4-9991ACC51E5C}" destId="{24343223-4F2A-4A6D-982B-BB86D9AA61D5}" srcOrd="0" destOrd="0" presId="urn:microsoft.com/office/officeart/2005/8/layout/lProcess1"/>
    <dgm:cxn modelId="{499DACCD-931B-4939-8E00-7C77167E50B8}" type="presOf" srcId="{8358CFFC-9EA8-4B31-BE23-60174A2E967D}" destId="{005F6AFD-BC7B-4BDA-BACE-B24B0AF61AF0}" srcOrd="0" destOrd="0" presId="urn:microsoft.com/office/officeart/2005/8/layout/lProcess1"/>
    <dgm:cxn modelId="{68FC6F2B-F4E7-4BD0-95DC-A25752E55ECF}" type="presOf" srcId="{65F75384-3AB0-4EC4-914F-4C59AA8A7B91}" destId="{0DB84E5F-146F-4F89-97EB-682B5F81FFBA}" srcOrd="0" destOrd="0" presId="urn:microsoft.com/office/officeart/2005/8/layout/lProcess1"/>
    <dgm:cxn modelId="{BF35489E-A7B5-4801-9456-548BA3DBCEBF}" type="presOf" srcId="{6F1B58F9-623A-4AFD-8D0F-C2AB8D62ADE3}" destId="{90A9F3B6-0E3E-4469-9BAC-8ACCB1981C05}" srcOrd="0" destOrd="0" presId="urn:microsoft.com/office/officeart/2005/8/layout/lProcess1"/>
    <dgm:cxn modelId="{DDB03C8B-FCBE-4FA5-98BB-E3076E133258}" type="presOf" srcId="{1F5E6BEA-ABAD-45D4-B2D6-2A4EE5F7764B}" destId="{C9407422-4443-4672-AD8B-3B25D0056FEB}" srcOrd="0" destOrd="0" presId="urn:microsoft.com/office/officeart/2005/8/layout/lProcess1"/>
    <dgm:cxn modelId="{6D352A3C-D34C-451A-B247-4155B99C070D}" type="presOf" srcId="{72F7E905-DBEF-4A84-A159-EF1020975729}" destId="{3E13202F-EA76-4918-BD76-F8666EE875A7}" srcOrd="0" destOrd="0" presId="urn:microsoft.com/office/officeart/2005/8/layout/lProcess1"/>
    <dgm:cxn modelId="{5B81887E-0FCD-46CB-B74A-AEA61BBFF196}" type="presOf" srcId="{32887539-CC1D-4BF1-BBB3-CE1AB9028CDA}" destId="{8FF96997-101B-434F-8D8F-BD2DB29D13E5}" srcOrd="0" destOrd="0" presId="urn:microsoft.com/office/officeart/2005/8/layout/lProcess1"/>
    <dgm:cxn modelId="{EB59C4E9-4DDA-471C-A6EA-3B0320003D2E}" type="presOf" srcId="{17A6D52F-BCD0-4103-90CC-E842756E1AEB}" destId="{18612E95-4F13-4509-9A24-3C5342E46B00}" srcOrd="0" destOrd="0" presId="urn:microsoft.com/office/officeart/2005/8/layout/lProcess1"/>
    <dgm:cxn modelId="{62BA0D26-3A66-40CC-9199-FBFD96600B2E}" srcId="{32887539-CC1D-4BF1-BBB3-CE1AB9028CDA}" destId="{F53D90D8-BA81-4BB3-86A2-2EF3A954B4F2}" srcOrd="1" destOrd="0" parTransId="{76686B5A-461F-420B-B401-81D991E78263}" sibTransId="{F355C44E-A421-4D31-B360-CA778A012DA5}"/>
    <dgm:cxn modelId="{DFC8B7F0-8796-4D9C-B187-7389A76ED8C5}" type="presOf" srcId="{F53D90D8-BA81-4BB3-86A2-2EF3A954B4F2}" destId="{DB8FBE0D-90E5-4F98-A1C8-FE83E92AA86C}" srcOrd="0" destOrd="0" presId="urn:microsoft.com/office/officeart/2005/8/layout/lProcess1"/>
    <dgm:cxn modelId="{8DCC874E-7783-484A-828B-953B3204904C}" srcId="{9280614F-D226-4F26-8B13-1EB74F0F726B}" destId="{49BA14FF-14BF-41B0-8156-A17845D4B08C}" srcOrd="0" destOrd="0" parTransId="{F9746CBF-56D1-484B-8E14-F2E9CE46CCB0}" sibTransId="{4F2AC5DE-57FA-472D-8360-1CE919F1556B}"/>
    <dgm:cxn modelId="{BCB94636-5C29-405E-8A63-C721CA89E645}" srcId="{F53D90D8-BA81-4BB3-86A2-2EF3A954B4F2}" destId="{1F5E6BEA-ABAD-45D4-B2D6-2A4EE5F7764B}" srcOrd="0" destOrd="0" parTransId="{17A6D52F-BCD0-4103-90CC-E842756E1AEB}" sibTransId="{0BED98D2-D0D3-4A0D-82E7-A85CDD6C7275}"/>
    <dgm:cxn modelId="{F48A7BD0-9F00-48C8-8898-CADD9280E1A7}" type="presParOf" srcId="{8FF96997-101B-434F-8D8F-BD2DB29D13E5}" destId="{0A8B3A84-2CD0-4D7A-AAED-44D40B7C658E}" srcOrd="0" destOrd="0" presId="urn:microsoft.com/office/officeart/2005/8/layout/lProcess1"/>
    <dgm:cxn modelId="{5895C285-0191-4917-B296-229D3436767F}" type="presParOf" srcId="{0A8B3A84-2CD0-4D7A-AAED-44D40B7C658E}" destId="{3E13202F-EA76-4918-BD76-F8666EE875A7}" srcOrd="0" destOrd="0" presId="urn:microsoft.com/office/officeart/2005/8/layout/lProcess1"/>
    <dgm:cxn modelId="{6D75DC8C-FF45-4EF4-9476-B2053C40B4A1}" type="presParOf" srcId="{0A8B3A84-2CD0-4D7A-AAED-44D40B7C658E}" destId="{0DB84E5F-146F-4F89-97EB-682B5F81FFBA}" srcOrd="1" destOrd="0" presId="urn:microsoft.com/office/officeart/2005/8/layout/lProcess1"/>
    <dgm:cxn modelId="{1CC2F674-F83D-4759-8045-380A8D4986F3}" type="presParOf" srcId="{0A8B3A84-2CD0-4D7A-AAED-44D40B7C658E}" destId="{005F6AFD-BC7B-4BDA-BACE-B24B0AF61AF0}" srcOrd="2" destOrd="0" presId="urn:microsoft.com/office/officeart/2005/8/layout/lProcess1"/>
    <dgm:cxn modelId="{0F42AA6D-F3C3-4680-9EC7-C2C5CBC935E4}" type="presParOf" srcId="{8FF96997-101B-434F-8D8F-BD2DB29D13E5}" destId="{57FDC61B-D841-4922-9518-F323213A1B8D}" srcOrd="1" destOrd="0" presId="urn:microsoft.com/office/officeart/2005/8/layout/lProcess1"/>
    <dgm:cxn modelId="{063C64E0-FD06-4384-9F42-B191C45EA67E}" type="presParOf" srcId="{8FF96997-101B-434F-8D8F-BD2DB29D13E5}" destId="{40586218-5E9B-4AB7-84C0-7D1D2A389053}" srcOrd="2" destOrd="0" presId="urn:microsoft.com/office/officeart/2005/8/layout/lProcess1"/>
    <dgm:cxn modelId="{29920350-B574-49B3-8FAF-DE172ACF6C57}" type="presParOf" srcId="{40586218-5E9B-4AB7-84C0-7D1D2A389053}" destId="{DB8FBE0D-90E5-4F98-A1C8-FE83E92AA86C}" srcOrd="0" destOrd="0" presId="urn:microsoft.com/office/officeart/2005/8/layout/lProcess1"/>
    <dgm:cxn modelId="{294C96FE-B953-47E3-B47A-A8F53DFC5BE0}" type="presParOf" srcId="{40586218-5E9B-4AB7-84C0-7D1D2A389053}" destId="{18612E95-4F13-4509-9A24-3C5342E46B00}" srcOrd="1" destOrd="0" presId="urn:microsoft.com/office/officeart/2005/8/layout/lProcess1"/>
    <dgm:cxn modelId="{D69DD0B3-3E54-46D7-BC5C-00F59302CBEA}" type="presParOf" srcId="{40586218-5E9B-4AB7-84C0-7D1D2A389053}" destId="{C9407422-4443-4672-AD8B-3B25D0056FEB}" srcOrd="2" destOrd="0" presId="urn:microsoft.com/office/officeart/2005/8/layout/lProcess1"/>
    <dgm:cxn modelId="{6A506F07-6467-4BA4-95F2-D16F81E41BCC}" type="presParOf" srcId="{8FF96997-101B-434F-8D8F-BD2DB29D13E5}" destId="{367DD78A-B188-43F8-BADA-111F7859F8D0}" srcOrd="3" destOrd="0" presId="urn:microsoft.com/office/officeart/2005/8/layout/lProcess1"/>
    <dgm:cxn modelId="{FF5FA01B-18E8-4D80-AB70-17EADB25C1F3}" type="presParOf" srcId="{8FF96997-101B-434F-8D8F-BD2DB29D13E5}" destId="{FC3D7D0F-E3C0-4909-83EA-2367125675C6}" srcOrd="4" destOrd="0" presId="urn:microsoft.com/office/officeart/2005/8/layout/lProcess1"/>
    <dgm:cxn modelId="{7BCA1032-2542-4156-8429-49FE1444BE5A}" type="presParOf" srcId="{FC3D7D0F-E3C0-4909-83EA-2367125675C6}" destId="{90A9F3B6-0E3E-4469-9BAC-8ACCB1981C05}" srcOrd="0" destOrd="0" presId="urn:microsoft.com/office/officeart/2005/8/layout/lProcess1"/>
    <dgm:cxn modelId="{1AA9535B-6449-469C-AED6-693C8B507623}" type="presParOf" srcId="{FC3D7D0F-E3C0-4909-83EA-2367125675C6}" destId="{34E40558-EDC1-4A0A-B7F8-88B333622392}" srcOrd="1" destOrd="0" presId="urn:microsoft.com/office/officeart/2005/8/layout/lProcess1"/>
    <dgm:cxn modelId="{681206DB-BBB5-424C-A196-C121C5070AE6}" type="presParOf" srcId="{FC3D7D0F-E3C0-4909-83EA-2367125675C6}" destId="{24343223-4F2A-4A6D-982B-BB86D9AA61D5}" srcOrd="2" destOrd="0" presId="urn:microsoft.com/office/officeart/2005/8/layout/lProcess1"/>
    <dgm:cxn modelId="{D21097AD-566C-4A9B-94E2-B658DB2F8D4C}" type="presParOf" srcId="{8FF96997-101B-434F-8D8F-BD2DB29D13E5}" destId="{275CF48F-1821-4084-A8C8-F9096B06CD14}" srcOrd="5" destOrd="0" presId="urn:microsoft.com/office/officeart/2005/8/layout/lProcess1"/>
    <dgm:cxn modelId="{E0A55CDD-1B5E-401A-864F-12BB05236B7E}" type="presParOf" srcId="{8FF96997-101B-434F-8D8F-BD2DB29D13E5}" destId="{2737D114-C642-4191-8036-A6E5A51535CE}" srcOrd="6" destOrd="0" presId="urn:microsoft.com/office/officeart/2005/8/layout/lProcess1"/>
    <dgm:cxn modelId="{27967455-D068-42CE-9D9C-6798C9377E08}" type="presParOf" srcId="{2737D114-C642-4191-8036-A6E5A51535CE}" destId="{D56F5F3D-A3B2-4485-8B1A-9B86266826CA}" srcOrd="0" destOrd="0" presId="urn:microsoft.com/office/officeart/2005/8/layout/lProcess1"/>
    <dgm:cxn modelId="{6B20F0A0-DA5B-4FCF-AFD6-059698445A89}" type="presParOf" srcId="{2737D114-C642-4191-8036-A6E5A51535CE}" destId="{A8B245D2-B150-4BAC-882B-B340AC599E92}" srcOrd="1" destOrd="0" presId="urn:microsoft.com/office/officeart/2005/8/layout/lProcess1"/>
    <dgm:cxn modelId="{0FD6E689-0962-4115-87CC-9A4BAB6DE710}" type="presParOf" srcId="{2737D114-C642-4191-8036-A6E5A51535CE}" destId="{ECEE7613-0904-41A3-9EC3-A2009BD2DEF3}" srcOrd="2" destOrd="0" presId="urn:microsoft.com/office/officeart/2005/8/layout/lProcess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8.xml><?xml version="1.0" encoding="utf-8"?>
<dgm:dataModel xmlns:dgm="http://schemas.openxmlformats.org/drawingml/2006/diagram" xmlns:a="http://schemas.openxmlformats.org/drawingml/2006/main">
  <dgm:ptLst>
    <dgm:pt modelId="{18F1F546-6922-4A5D-9075-BE155A7D1A3C}" type="doc">
      <dgm:prSet loTypeId="urn:microsoft.com/office/officeart/2005/8/layout/arrow4" loCatId="relationship" qsTypeId="urn:microsoft.com/office/officeart/2005/8/quickstyle/3d2" qsCatId="3D" csTypeId="urn:microsoft.com/office/officeart/2005/8/colors/accent1_2" csCatId="accent1" phldr="1"/>
      <dgm:spPr/>
      <dgm:t>
        <a:bodyPr/>
        <a:lstStyle/>
        <a:p>
          <a:endParaRPr lang="de-DE"/>
        </a:p>
      </dgm:t>
    </dgm:pt>
    <dgm:pt modelId="{A1214C52-7C0A-4518-AB85-19B87279D3BE}">
      <dgm:prSet phldrT="[Text]" custT="1"/>
      <dgm:spPr/>
      <dgm:t>
        <a:bodyPr/>
        <a:lstStyle/>
        <a:p>
          <a:r>
            <a:rPr lang="de-DE" sz="1800" b="1" dirty="0" smtClean="0"/>
            <a:t>Kognitiv:</a:t>
          </a:r>
          <a:endParaRPr lang="de-DE" sz="1800" dirty="0"/>
        </a:p>
      </dgm:t>
    </dgm:pt>
    <dgm:pt modelId="{BBA36AD1-90C1-4855-8F0F-38F779551C03}" type="parTrans" cxnId="{33BD6199-0D0E-4B13-83D6-7BEFED74E247}">
      <dgm:prSet/>
      <dgm:spPr/>
      <dgm:t>
        <a:bodyPr/>
        <a:lstStyle/>
        <a:p>
          <a:endParaRPr lang="de-DE"/>
        </a:p>
      </dgm:t>
    </dgm:pt>
    <dgm:pt modelId="{454EBAC6-EADE-49D7-A18C-A75B67846065}" type="sibTrans" cxnId="{33BD6199-0D0E-4B13-83D6-7BEFED74E247}">
      <dgm:prSet/>
      <dgm:spPr/>
      <dgm:t>
        <a:bodyPr/>
        <a:lstStyle/>
        <a:p>
          <a:endParaRPr lang="de-DE"/>
        </a:p>
      </dgm:t>
    </dgm:pt>
    <dgm:pt modelId="{2FEC80E4-459C-4E57-A809-275AC4C318CD}">
      <dgm:prSet phldrT="[Text]" custT="1"/>
      <dgm:spPr/>
      <dgm:t>
        <a:bodyPr/>
        <a:lstStyle/>
        <a:p>
          <a:r>
            <a:rPr lang="de-DE" sz="1600" b="1" dirty="0" smtClean="0"/>
            <a:t>Linguistisch:</a:t>
          </a:r>
          <a:endParaRPr lang="de-DE" sz="1600" dirty="0"/>
        </a:p>
      </dgm:t>
    </dgm:pt>
    <dgm:pt modelId="{35FF0F8E-EC63-48B9-AFD7-4ED60B853244}" type="parTrans" cxnId="{29DFBE05-C0CC-4951-A1A4-BBAE24FED867}">
      <dgm:prSet/>
      <dgm:spPr/>
      <dgm:t>
        <a:bodyPr/>
        <a:lstStyle/>
        <a:p>
          <a:endParaRPr lang="de-DE"/>
        </a:p>
      </dgm:t>
    </dgm:pt>
    <dgm:pt modelId="{CEAD4165-FAD0-49DA-8506-ED961D1D0628}" type="sibTrans" cxnId="{29DFBE05-C0CC-4951-A1A4-BBAE24FED867}">
      <dgm:prSet/>
      <dgm:spPr/>
      <dgm:t>
        <a:bodyPr/>
        <a:lstStyle/>
        <a:p>
          <a:endParaRPr lang="de-DE"/>
        </a:p>
      </dgm:t>
    </dgm:pt>
    <dgm:pt modelId="{8DDCC0F8-096B-4A9F-95DC-A1B2B0010AF9}" type="pres">
      <dgm:prSet presAssocID="{18F1F546-6922-4A5D-9075-BE155A7D1A3C}" presName="compositeShape" presStyleCnt="0">
        <dgm:presLayoutVars>
          <dgm:chMax val="2"/>
          <dgm:dir/>
          <dgm:resizeHandles val="exact"/>
        </dgm:presLayoutVars>
      </dgm:prSet>
      <dgm:spPr/>
      <dgm:t>
        <a:bodyPr/>
        <a:lstStyle/>
        <a:p>
          <a:endParaRPr lang="de-DE"/>
        </a:p>
      </dgm:t>
    </dgm:pt>
    <dgm:pt modelId="{D3D04617-CE87-4506-9F7C-6BAB26D96830}" type="pres">
      <dgm:prSet presAssocID="{A1214C52-7C0A-4518-AB85-19B87279D3BE}" presName="upArrow" presStyleLbl="node1" presStyleIdx="0" presStyleCnt="2" custScaleY="47852" custLinFactNeighborX="64969" custLinFactNeighborY="-31257"/>
      <dgm:spPr/>
    </dgm:pt>
    <dgm:pt modelId="{CD88E5F0-1378-4BE4-8EF4-9DAC7BE3D0A5}" type="pres">
      <dgm:prSet presAssocID="{A1214C52-7C0A-4518-AB85-19B87279D3BE}" presName="upArrowText" presStyleLbl="revTx" presStyleIdx="0" presStyleCnt="2" custScaleX="113699" custScaleY="42277" custLinFactNeighborX="-34694" custLinFactNeighborY="25479">
        <dgm:presLayoutVars>
          <dgm:chMax val="0"/>
          <dgm:bulletEnabled val="1"/>
        </dgm:presLayoutVars>
      </dgm:prSet>
      <dgm:spPr/>
      <dgm:t>
        <a:bodyPr/>
        <a:lstStyle/>
        <a:p>
          <a:endParaRPr lang="de-DE"/>
        </a:p>
      </dgm:t>
    </dgm:pt>
    <dgm:pt modelId="{BE5A6FCE-34D2-4C59-B46F-9A746AA83FA5}" type="pres">
      <dgm:prSet presAssocID="{2FEC80E4-459C-4E57-A809-275AC4C318CD}" presName="downArrow" presStyleLbl="node1" presStyleIdx="1" presStyleCnt="2" custScaleX="116450" custScaleY="50930" custLinFactNeighborX="43194" custLinFactNeighborY="-1146"/>
      <dgm:spPr/>
    </dgm:pt>
    <dgm:pt modelId="{44AD1E59-B06A-4F84-A982-E0D4AFE75C6A}" type="pres">
      <dgm:prSet presAssocID="{2FEC80E4-459C-4E57-A809-275AC4C318CD}" presName="downArrowText" presStyleLbl="revTx" presStyleIdx="1" presStyleCnt="2" custScaleX="125983" custScaleY="47561" custLinFactNeighborX="-52608" custLinFactNeighborY="-44498">
        <dgm:presLayoutVars>
          <dgm:chMax val="0"/>
          <dgm:bulletEnabled val="1"/>
        </dgm:presLayoutVars>
      </dgm:prSet>
      <dgm:spPr/>
      <dgm:t>
        <a:bodyPr/>
        <a:lstStyle/>
        <a:p>
          <a:endParaRPr lang="de-DE"/>
        </a:p>
      </dgm:t>
    </dgm:pt>
  </dgm:ptLst>
  <dgm:cxnLst>
    <dgm:cxn modelId="{E55C8187-AA20-4FBE-BBAA-1ECB1E0D7D8F}" type="presOf" srcId="{2FEC80E4-459C-4E57-A809-275AC4C318CD}" destId="{44AD1E59-B06A-4F84-A982-E0D4AFE75C6A}" srcOrd="0" destOrd="0" presId="urn:microsoft.com/office/officeart/2005/8/layout/arrow4"/>
    <dgm:cxn modelId="{ECEDEFD3-F801-4F57-925A-1219355FB301}" type="presOf" srcId="{A1214C52-7C0A-4518-AB85-19B87279D3BE}" destId="{CD88E5F0-1378-4BE4-8EF4-9DAC7BE3D0A5}" srcOrd="0" destOrd="0" presId="urn:microsoft.com/office/officeart/2005/8/layout/arrow4"/>
    <dgm:cxn modelId="{32DB91ED-3E83-46E7-B6D8-E9B6347586E5}" type="presOf" srcId="{18F1F546-6922-4A5D-9075-BE155A7D1A3C}" destId="{8DDCC0F8-096B-4A9F-95DC-A1B2B0010AF9}" srcOrd="0" destOrd="0" presId="urn:microsoft.com/office/officeart/2005/8/layout/arrow4"/>
    <dgm:cxn modelId="{33BD6199-0D0E-4B13-83D6-7BEFED74E247}" srcId="{18F1F546-6922-4A5D-9075-BE155A7D1A3C}" destId="{A1214C52-7C0A-4518-AB85-19B87279D3BE}" srcOrd="0" destOrd="0" parTransId="{BBA36AD1-90C1-4855-8F0F-38F779551C03}" sibTransId="{454EBAC6-EADE-49D7-A18C-A75B67846065}"/>
    <dgm:cxn modelId="{29DFBE05-C0CC-4951-A1A4-BBAE24FED867}" srcId="{18F1F546-6922-4A5D-9075-BE155A7D1A3C}" destId="{2FEC80E4-459C-4E57-A809-275AC4C318CD}" srcOrd="1" destOrd="0" parTransId="{35FF0F8E-EC63-48B9-AFD7-4ED60B853244}" sibTransId="{CEAD4165-FAD0-49DA-8506-ED961D1D0628}"/>
    <dgm:cxn modelId="{12FC96FF-BAAA-44C8-B650-AB97069044E6}" type="presParOf" srcId="{8DDCC0F8-096B-4A9F-95DC-A1B2B0010AF9}" destId="{D3D04617-CE87-4506-9F7C-6BAB26D96830}" srcOrd="0" destOrd="0" presId="urn:microsoft.com/office/officeart/2005/8/layout/arrow4"/>
    <dgm:cxn modelId="{6FF9311A-86A7-40B1-AB2C-59609AB1CE5D}" type="presParOf" srcId="{8DDCC0F8-096B-4A9F-95DC-A1B2B0010AF9}" destId="{CD88E5F0-1378-4BE4-8EF4-9DAC7BE3D0A5}" srcOrd="1" destOrd="0" presId="urn:microsoft.com/office/officeart/2005/8/layout/arrow4"/>
    <dgm:cxn modelId="{6C664B77-45CA-4AF6-A567-CDE17D66AC8E}" type="presParOf" srcId="{8DDCC0F8-096B-4A9F-95DC-A1B2B0010AF9}" destId="{BE5A6FCE-34D2-4C59-B46F-9A746AA83FA5}" srcOrd="2" destOrd="0" presId="urn:microsoft.com/office/officeart/2005/8/layout/arrow4"/>
    <dgm:cxn modelId="{BC1C9A55-C316-49EC-889A-92DA3E6C40AB}" type="presParOf" srcId="{8DDCC0F8-096B-4A9F-95DC-A1B2B0010AF9}" destId="{44AD1E59-B06A-4F84-A982-E0D4AFE75C6A}" srcOrd="3" destOrd="0" presId="urn:microsoft.com/office/officeart/2005/8/layout/arrow4"/>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79.xml><?xml version="1.0" encoding="utf-8"?>
<dgm:dataModel xmlns:dgm="http://schemas.openxmlformats.org/drawingml/2006/diagram" xmlns:a="http://schemas.openxmlformats.org/drawingml/2006/main">
  <dgm:ptLst>
    <dgm:pt modelId="{76894B91-D8ED-4935-BAD6-13CCA5156A3C}" type="doc">
      <dgm:prSet loTypeId="urn:microsoft.com/office/officeart/2005/8/layout/process5" loCatId="process" qsTypeId="urn:microsoft.com/office/officeart/2005/8/quickstyle/3d2" qsCatId="3D" csTypeId="urn:microsoft.com/office/officeart/2005/8/colors/accent1_2" csCatId="accent1" phldr="1"/>
      <dgm:spPr/>
      <dgm:t>
        <a:bodyPr/>
        <a:lstStyle/>
        <a:p>
          <a:endParaRPr lang="de-DE"/>
        </a:p>
      </dgm:t>
    </dgm:pt>
    <dgm:pt modelId="{F4CDE0F6-673A-46A2-97ED-9EA83E7FDF90}">
      <dgm:prSet phldrT="[Text]"/>
      <dgm:spPr/>
      <dgm:t>
        <a:bodyPr/>
        <a:lstStyle/>
        <a:p>
          <a:r>
            <a:rPr lang="de-DE" dirty="0" smtClean="0"/>
            <a:t>= </a:t>
          </a:r>
          <a:r>
            <a:rPr lang="de-DE" b="1" dirty="0" smtClean="0"/>
            <a:t>Das Teil steht für das Ganze.</a:t>
          </a:r>
          <a:endParaRPr lang="de-DE" dirty="0"/>
        </a:p>
      </dgm:t>
    </dgm:pt>
    <dgm:pt modelId="{FB19ABBE-48C3-4A8E-AB4B-2DACAFF6AFA5}" type="parTrans" cxnId="{C0FED5E1-2492-4DA2-B560-E772C3BE6433}">
      <dgm:prSet/>
      <dgm:spPr/>
      <dgm:t>
        <a:bodyPr/>
        <a:lstStyle/>
        <a:p>
          <a:endParaRPr lang="de-DE"/>
        </a:p>
      </dgm:t>
    </dgm:pt>
    <dgm:pt modelId="{1C7386E0-DD1F-4A85-8542-EBCC53C8FD74}" type="sibTrans" cxnId="{C0FED5E1-2492-4DA2-B560-E772C3BE6433}">
      <dgm:prSet/>
      <dgm:spPr/>
      <dgm:t>
        <a:bodyPr/>
        <a:lstStyle/>
        <a:p>
          <a:endParaRPr lang="de-DE"/>
        </a:p>
      </dgm:t>
    </dgm:pt>
    <dgm:pt modelId="{2952283F-72A7-4834-9779-959E2F567EB9}">
      <dgm:prSet phldrT="[Text]"/>
      <dgm:spPr/>
      <dgm:t>
        <a:bodyPr/>
        <a:lstStyle/>
        <a:p>
          <a:r>
            <a:rPr lang="de-DE" dirty="0" smtClean="0"/>
            <a:t>Folge: Das </a:t>
          </a:r>
          <a:r>
            <a:rPr lang="de-DE" dirty="0" err="1" smtClean="0"/>
            <a:t>Signifiant</a:t>
          </a:r>
          <a:r>
            <a:rPr lang="de-DE" dirty="0" smtClean="0"/>
            <a:t> A(L) kann auch mit anderen Objekt-/Ereignisvorstellungen, die derselben Kategorie zugeordnet sind. </a:t>
          </a:r>
          <a:endParaRPr lang="de-DE" dirty="0"/>
        </a:p>
      </dgm:t>
    </dgm:pt>
    <dgm:pt modelId="{2A79E429-41B3-4E81-A6C8-0AB80BC6E2A3}" type="parTrans" cxnId="{6FCCD7E3-7AEA-4221-B077-C70A29B89D6E}">
      <dgm:prSet/>
      <dgm:spPr/>
      <dgm:t>
        <a:bodyPr/>
        <a:lstStyle/>
        <a:p>
          <a:endParaRPr lang="de-DE"/>
        </a:p>
      </dgm:t>
    </dgm:pt>
    <dgm:pt modelId="{844C8356-55E2-4A68-9915-83F2D7609C10}" type="sibTrans" cxnId="{6FCCD7E3-7AEA-4221-B077-C70A29B89D6E}">
      <dgm:prSet/>
      <dgm:spPr/>
      <dgm:t>
        <a:bodyPr/>
        <a:lstStyle/>
        <a:p>
          <a:endParaRPr lang="de-DE"/>
        </a:p>
      </dgm:t>
    </dgm:pt>
    <dgm:pt modelId="{AE1300D5-1C2A-45B8-BA8F-B8A66EB722C6}" type="pres">
      <dgm:prSet presAssocID="{76894B91-D8ED-4935-BAD6-13CCA5156A3C}" presName="diagram" presStyleCnt="0">
        <dgm:presLayoutVars>
          <dgm:dir/>
          <dgm:resizeHandles val="exact"/>
        </dgm:presLayoutVars>
      </dgm:prSet>
      <dgm:spPr/>
      <dgm:t>
        <a:bodyPr/>
        <a:lstStyle/>
        <a:p>
          <a:endParaRPr lang="de-DE"/>
        </a:p>
      </dgm:t>
    </dgm:pt>
    <dgm:pt modelId="{9CD5372A-678F-41E2-A3FA-F921CA994296}" type="pres">
      <dgm:prSet presAssocID="{F4CDE0F6-673A-46A2-97ED-9EA83E7FDF90}" presName="node" presStyleLbl="node1" presStyleIdx="0" presStyleCnt="2" custScaleX="58078" custScaleY="82337" custLinFactNeighborX="-35185" custLinFactNeighborY="-50">
        <dgm:presLayoutVars>
          <dgm:bulletEnabled val="1"/>
        </dgm:presLayoutVars>
      </dgm:prSet>
      <dgm:spPr/>
      <dgm:t>
        <a:bodyPr/>
        <a:lstStyle/>
        <a:p>
          <a:endParaRPr lang="de-DE"/>
        </a:p>
      </dgm:t>
    </dgm:pt>
    <dgm:pt modelId="{9FFD0407-315B-44D8-BD7D-8E1455B8D311}" type="pres">
      <dgm:prSet presAssocID="{1C7386E0-DD1F-4A85-8542-EBCC53C8FD74}" presName="sibTrans" presStyleLbl="sibTrans2D1" presStyleIdx="0" presStyleCnt="1"/>
      <dgm:spPr/>
      <dgm:t>
        <a:bodyPr/>
        <a:lstStyle/>
        <a:p>
          <a:endParaRPr lang="de-DE"/>
        </a:p>
      </dgm:t>
    </dgm:pt>
    <dgm:pt modelId="{EFACFC0C-606A-4A21-B2CC-91088E6BA030}" type="pres">
      <dgm:prSet presAssocID="{1C7386E0-DD1F-4A85-8542-EBCC53C8FD74}" presName="connectorText" presStyleLbl="sibTrans2D1" presStyleIdx="0" presStyleCnt="1"/>
      <dgm:spPr/>
      <dgm:t>
        <a:bodyPr/>
        <a:lstStyle/>
        <a:p>
          <a:endParaRPr lang="de-DE"/>
        </a:p>
      </dgm:t>
    </dgm:pt>
    <dgm:pt modelId="{04D9751E-3351-4D7A-ACC0-6FD2035C36DE}" type="pres">
      <dgm:prSet presAssocID="{2952283F-72A7-4834-9779-959E2F567EB9}" presName="node" presStyleLbl="node1" presStyleIdx="1" presStyleCnt="2" custScaleX="167473" custLinFactNeighborX="18288" custLinFactNeighborY="-50">
        <dgm:presLayoutVars>
          <dgm:bulletEnabled val="1"/>
        </dgm:presLayoutVars>
      </dgm:prSet>
      <dgm:spPr/>
      <dgm:t>
        <a:bodyPr/>
        <a:lstStyle/>
        <a:p>
          <a:endParaRPr lang="de-DE"/>
        </a:p>
      </dgm:t>
    </dgm:pt>
  </dgm:ptLst>
  <dgm:cxnLst>
    <dgm:cxn modelId="{D7714CFA-F974-490E-A473-B5F6C7A2B932}" type="presOf" srcId="{1C7386E0-DD1F-4A85-8542-EBCC53C8FD74}" destId="{EFACFC0C-606A-4A21-B2CC-91088E6BA030}" srcOrd="1" destOrd="0" presId="urn:microsoft.com/office/officeart/2005/8/layout/process5"/>
    <dgm:cxn modelId="{D420CC4F-1A55-421B-893F-29831FD60761}" type="presOf" srcId="{76894B91-D8ED-4935-BAD6-13CCA5156A3C}" destId="{AE1300D5-1C2A-45B8-BA8F-B8A66EB722C6}" srcOrd="0" destOrd="0" presId="urn:microsoft.com/office/officeart/2005/8/layout/process5"/>
    <dgm:cxn modelId="{6FCCD7E3-7AEA-4221-B077-C70A29B89D6E}" srcId="{76894B91-D8ED-4935-BAD6-13CCA5156A3C}" destId="{2952283F-72A7-4834-9779-959E2F567EB9}" srcOrd="1" destOrd="0" parTransId="{2A79E429-41B3-4E81-A6C8-0AB80BC6E2A3}" sibTransId="{844C8356-55E2-4A68-9915-83F2D7609C10}"/>
    <dgm:cxn modelId="{51229510-3106-4445-8619-9F0A1F12189D}" type="presOf" srcId="{2952283F-72A7-4834-9779-959E2F567EB9}" destId="{04D9751E-3351-4D7A-ACC0-6FD2035C36DE}" srcOrd="0" destOrd="0" presId="urn:microsoft.com/office/officeart/2005/8/layout/process5"/>
    <dgm:cxn modelId="{1A740B59-16E6-4ACF-86D1-D1B458773467}" type="presOf" srcId="{F4CDE0F6-673A-46A2-97ED-9EA83E7FDF90}" destId="{9CD5372A-678F-41E2-A3FA-F921CA994296}" srcOrd="0" destOrd="0" presId="urn:microsoft.com/office/officeart/2005/8/layout/process5"/>
    <dgm:cxn modelId="{87B6DF5C-C4E4-4D27-B75D-FD52FFA1C51B}" type="presOf" srcId="{1C7386E0-DD1F-4A85-8542-EBCC53C8FD74}" destId="{9FFD0407-315B-44D8-BD7D-8E1455B8D311}" srcOrd="0" destOrd="0" presId="urn:microsoft.com/office/officeart/2005/8/layout/process5"/>
    <dgm:cxn modelId="{C0FED5E1-2492-4DA2-B560-E772C3BE6433}" srcId="{76894B91-D8ED-4935-BAD6-13CCA5156A3C}" destId="{F4CDE0F6-673A-46A2-97ED-9EA83E7FDF90}" srcOrd="0" destOrd="0" parTransId="{FB19ABBE-48C3-4A8E-AB4B-2DACAFF6AFA5}" sibTransId="{1C7386E0-DD1F-4A85-8542-EBCC53C8FD74}"/>
    <dgm:cxn modelId="{873AC7D3-C2C4-42D7-AE15-907BECC4FD81}" type="presParOf" srcId="{AE1300D5-1C2A-45B8-BA8F-B8A66EB722C6}" destId="{9CD5372A-678F-41E2-A3FA-F921CA994296}" srcOrd="0" destOrd="0" presId="urn:microsoft.com/office/officeart/2005/8/layout/process5"/>
    <dgm:cxn modelId="{80E22B27-B600-489D-82C6-18B877B99630}" type="presParOf" srcId="{AE1300D5-1C2A-45B8-BA8F-B8A66EB722C6}" destId="{9FFD0407-315B-44D8-BD7D-8E1455B8D311}" srcOrd="1" destOrd="0" presId="urn:microsoft.com/office/officeart/2005/8/layout/process5"/>
    <dgm:cxn modelId="{5F00B534-9011-4332-9753-8E0668C1BA95}" type="presParOf" srcId="{9FFD0407-315B-44D8-BD7D-8E1455B8D311}" destId="{EFACFC0C-606A-4A21-B2CC-91088E6BA030}" srcOrd="0" destOrd="0" presId="urn:microsoft.com/office/officeart/2005/8/layout/process5"/>
    <dgm:cxn modelId="{94B9ECAA-DAAD-4B6C-9C0A-A688ECE6818F}" type="presParOf" srcId="{AE1300D5-1C2A-45B8-BA8F-B8A66EB722C6}" destId="{04D9751E-3351-4D7A-ACC0-6FD2035C36DE}" srcOrd="2" destOrd="0" presId="urn:microsoft.com/office/officeart/2005/8/layout/process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F7842F52-849D-4FE6-A19A-E2E3DF83F9D5}" type="doc">
      <dgm:prSet loTypeId="urn:microsoft.com/office/officeart/2005/8/layout/chevron2" loCatId="process" qsTypeId="urn:microsoft.com/office/officeart/2005/8/quickstyle/3d2" qsCatId="3D" csTypeId="urn:microsoft.com/office/officeart/2005/8/colors/accent1_2" csCatId="accent1" phldr="1"/>
      <dgm:spPr/>
      <dgm:t>
        <a:bodyPr/>
        <a:lstStyle/>
        <a:p>
          <a:endParaRPr lang="de-DE"/>
        </a:p>
      </dgm:t>
    </dgm:pt>
    <dgm:pt modelId="{ACFC06B1-6581-46C6-9BD9-7FEECB41C033}">
      <dgm:prSet phldrT="[Text]" phldr="1"/>
      <dgm:spPr/>
      <dgm:t>
        <a:bodyPr/>
        <a:lstStyle/>
        <a:p>
          <a:endParaRPr lang="de-DE" dirty="0"/>
        </a:p>
      </dgm:t>
    </dgm:pt>
    <dgm:pt modelId="{3215B94E-68CD-4C01-96ED-F8301D39CA8D}" type="parTrans" cxnId="{AEB41268-501D-4993-B328-1EDC0FC54540}">
      <dgm:prSet/>
      <dgm:spPr/>
      <dgm:t>
        <a:bodyPr/>
        <a:lstStyle/>
        <a:p>
          <a:endParaRPr lang="de-DE"/>
        </a:p>
      </dgm:t>
    </dgm:pt>
    <dgm:pt modelId="{77075217-E593-469C-B39C-7BAB9796F89F}" type="sibTrans" cxnId="{AEB41268-501D-4993-B328-1EDC0FC54540}">
      <dgm:prSet/>
      <dgm:spPr/>
      <dgm:t>
        <a:bodyPr/>
        <a:lstStyle/>
        <a:p>
          <a:endParaRPr lang="de-DE"/>
        </a:p>
      </dgm:t>
    </dgm:pt>
    <dgm:pt modelId="{D03BB7AE-72FB-4AEA-841E-7D85EB85F653}">
      <dgm:prSet phldrT="[Text]"/>
      <dgm:spPr/>
      <dgm:t>
        <a:bodyPr/>
        <a:lstStyle/>
        <a:p>
          <a:r>
            <a:rPr lang="de-DE" b="1" dirty="0" smtClean="0"/>
            <a:t>Gestaltvarianz für ein Phänomen kann nur über mehr als ein Phänomen festgestellt werden!</a:t>
          </a:r>
          <a:endParaRPr lang="de-DE" dirty="0"/>
        </a:p>
      </dgm:t>
    </dgm:pt>
    <dgm:pt modelId="{A4293F6B-472F-404A-B4EF-A85221B9B6A9}" type="parTrans" cxnId="{60211C43-8ABB-4E6B-83A1-EE118A9536AF}">
      <dgm:prSet/>
      <dgm:spPr/>
      <dgm:t>
        <a:bodyPr/>
        <a:lstStyle/>
        <a:p>
          <a:endParaRPr lang="de-DE"/>
        </a:p>
      </dgm:t>
    </dgm:pt>
    <dgm:pt modelId="{7A2A2269-F917-4905-8DD9-3F82D77687CB}" type="sibTrans" cxnId="{60211C43-8ABB-4E6B-83A1-EE118A9536AF}">
      <dgm:prSet/>
      <dgm:spPr/>
      <dgm:t>
        <a:bodyPr/>
        <a:lstStyle/>
        <a:p>
          <a:endParaRPr lang="de-DE"/>
        </a:p>
      </dgm:t>
    </dgm:pt>
    <dgm:pt modelId="{0D847140-1BF1-46C1-810A-6A24E88A1599}">
      <dgm:prSet phldrT="[Text]" phldr="1"/>
      <dgm:spPr/>
      <dgm:t>
        <a:bodyPr/>
        <a:lstStyle/>
        <a:p>
          <a:endParaRPr lang="de-DE" dirty="0"/>
        </a:p>
      </dgm:t>
    </dgm:pt>
    <dgm:pt modelId="{6B291564-8608-48FE-8F1C-3542952C6C76}" type="parTrans" cxnId="{0AE032A0-379D-4B02-913F-D45A0108D66D}">
      <dgm:prSet/>
      <dgm:spPr/>
      <dgm:t>
        <a:bodyPr/>
        <a:lstStyle/>
        <a:p>
          <a:endParaRPr lang="de-DE"/>
        </a:p>
      </dgm:t>
    </dgm:pt>
    <dgm:pt modelId="{E59A2288-EF88-4C7E-B3DB-652495A313B4}" type="sibTrans" cxnId="{0AE032A0-379D-4B02-913F-D45A0108D66D}">
      <dgm:prSet/>
      <dgm:spPr/>
      <dgm:t>
        <a:bodyPr/>
        <a:lstStyle/>
        <a:p>
          <a:endParaRPr lang="de-DE"/>
        </a:p>
      </dgm:t>
    </dgm:pt>
    <dgm:pt modelId="{A0A79C84-DBEE-4BC9-A2BE-37AA52E848EA}">
      <dgm:prSet phldrT="[Text]"/>
      <dgm:spPr/>
      <dgm:t>
        <a:bodyPr/>
        <a:lstStyle/>
        <a:p>
          <a:r>
            <a:rPr lang="de-DE" b="1" dirty="0" smtClean="0"/>
            <a:t>Beobachtung von Gestaltvarianz setzt Vermutung über das 'Gemeinsame' (größter gemeinsamer Nenner) voraus: Dabei sollte </a:t>
          </a:r>
          <a:r>
            <a:rPr lang="de-DE" b="1" i="1" dirty="0" err="1" smtClean="0"/>
            <a:t>idealiter</a:t>
          </a:r>
          <a:r>
            <a:rPr lang="de-DE" b="1" i="1" dirty="0" smtClean="0"/>
            <a:t> </a:t>
          </a:r>
          <a:r>
            <a:rPr lang="de-DE" b="1" dirty="0" smtClean="0"/>
            <a:t>eine 'Basisform' beschreibbar sein</a:t>
          </a:r>
          <a:endParaRPr lang="de-DE" dirty="0"/>
        </a:p>
      </dgm:t>
    </dgm:pt>
    <dgm:pt modelId="{100DE947-B5A0-43C0-81A9-E727311C4A34}" type="parTrans" cxnId="{556C08A5-87C2-4938-B02A-10113A8D40D4}">
      <dgm:prSet/>
      <dgm:spPr/>
      <dgm:t>
        <a:bodyPr/>
        <a:lstStyle/>
        <a:p>
          <a:endParaRPr lang="de-DE"/>
        </a:p>
      </dgm:t>
    </dgm:pt>
    <dgm:pt modelId="{C897B303-125D-4E19-9F9E-0878862BBBCA}" type="sibTrans" cxnId="{556C08A5-87C2-4938-B02A-10113A8D40D4}">
      <dgm:prSet/>
      <dgm:spPr/>
      <dgm:t>
        <a:bodyPr/>
        <a:lstStyle/>
        <a:p>
          <a:endParaRPr lang="de-DE"/>
        </a:p>
      </dgm:t>
    </dgm:pt>
    <dgm:pt modelId="{832C72E6-8021-4535-B7A2-5688D735B0C4}">
      <dgm:prSet phldrT="[Text]" phldr="1"/>
      <dgm:spPr/>
      <dgm:t>
        <a:bodyPr/>
        <a:lstStyle/>
        <a:p>
          <a:endParaRPr lang="de-DE"/>
        </a:p>
      </dgm:t>
    </dgm:pt>
    <dgm:pt modelId="{A5009216-92C1-44E2-9E21-6E59E171E819}" type="sibTrans" cxnId="{E5A11E42-FC0A-4346-8F12-A8D383BC9B52}">
      <dgm:prSet/>
      <dgm:spPr/>
      <dgm:t>
        <a:bodyPr/>
        <a:lstStyle/>
        <a:p>
          <a:endParaRPr lang="de-DE"/>
        </a:p>
      </dgm:t>
    </dgm:pt>
    <dgm:pt modelId="{C27D218E-DADC-457B-8F05-F126D1D9E5AF}" type="parTrans" cxnId="{E5A11E42-FC0A-4346-8F12-A8D383BC9B52}">
      <dgm:prSet/>
      <dgm:spPr/>
      <dgm:t>
        <a:bodyPr/>
        <a:lstStyle/>
        <a:p>
          <a:endParaRPr lang="de-DE"/>
        </a:p>
      </dgm:t>
    </dgm:pt>
    <dgm:pt modelId="{F48B2683-4422-4CB1-99AF-4E8B0F2D4BC9}">
      <dgm:prSet/>
      <dgm:spPr/>
      <dgm:t>
        <a:bodyPr/>
        <a:lstStyle/>
        <a:p>
          <a:r>
            <a:rPr lang="de-DE" b="1" dirty="0" smtClean="0"/>
            <a:t>Gestalten, die Varianten </a:t>
          </a:r>
          <a:r>
            <a:rPr lang="de-DE" b="1" i="1" dirty="0" smtClean="0"/>
            <a:t>einer </a:t>
          </a:r>
          <a:r>
            <a:rPr lang="de-DE" b="1" dirty="0" smtClean="0"/>
            <a:t>Basisgestalt darstellen, bilden ein Paradigma der Basisgestalt.</a:t>
          </a:r>
          <a:endParaRPr lang="de-DE" dirty="0"/>
        </a:p>
      </dgm:t>
    </dgm:pt>
    <dgm:pt modelId="{849CD6B0-1F33-4DB5-8A33-1EE4D2150102}" type="parTrans" cxnId="{6DB477A1-AEF9-4227-B190-E99ECB1E7765}">
      <dgm:prSet/>
      <dgm:spPr/>
      <dgm:t>
        <a:bodyPr/>
        <a:lstStyle/>
        <a:p>
          <a:endParaRPr lang="de-DE"/>
        </a:p>
      </dgm:t>
    </dgm:pt>
    <dgm:pt modelId="{83C77113-5ED8-4381-8417-94E46B6926ED}" type="sibTrans" cxnId="{6DB477A1-AEF9-4227-B190-E99ECB1E7765}">
      <dgm:prSet/>
      <dgm:spPr/>
      <dgm:t>
        <a:bodyPr/>
        <a:lstStyle/>
        <a:p>
          <a:endParaRPr lang="de-DE"/>
        </a:p>
      </dgm:t>
    </dgm:pt>
    <dgm:pt modelId="{F98669D4-C4B6-4C54-9B89-28AD38D6AB7A}" type="pres">
      <dgm:prSet presAssocID="{F7842F52-849D-4FE6-A19A-E2E3DF83F9D5}" presName="linearFlow" presStyleCnt="0">
        <dgm:presLayoutVars>
          <dgm:dir/>
          <dgm:animLvl val="lvl"/>
          <dgm:resizeHandles val="exact"/>
        </dgm:presLayoutVars>
      </dgm:prSet>
      <dgm:spPr/>
      <dgm:t>
        <a:bodyPr/>
        <a:lstStyle/>
        <a:p>
          <a:endParaRPr lang="de-DE"/>
        </a:p>
      </dgm:t>
    </dgm:pt>
    <dgm:pt modelId="{2B2A2EF9-3E9B-4AF4-9382-2FAC053F50FD}" type="pres">
      <dgm:prSet presAssocID="{ACFC06B1-6581-46C6-9BD9-7FEECB41C033}" presName="composite" presStyleCnt="0"/>
      <dgm:spPr/>
      <dgm:t>
        <a:bodyPr/>
        <a:lstStyle/>
        <a:p>
          <a:endParaRPr lang="de-DE"/>
        </a:p>
      </dgm:t>
    </dgm:pt>
    <dgm:pt modelId="{27E21950-C1B0-495D-8E60-1264D317E87D}" type="pres">
      <dgm:prSet presAssocID="{ACFC06B1-6581-46C6-9BD9-7FEECB41C033}" presName="parentText" presStyleLbl="alignNode1" presStyleIdx="0" presStyleCnt="3">
        <dgm:presLayoutVars>
          <dgm:chMax val="1"/>
          <dgm:bulletEnabled val="1"/>
        </dgm:presLayoutVars>
      </dgm:prSet>
      <dgm:spPr/>
      <dgm:t>
        <a:bodyPr/>
        <a:lstStyle/>
        <a:p>
          <a:endParaRPr lang="de-DE"/>
        </a:p>
      </dgm:t>
    </dgm:pt>
    <dgm:pt modelId="{07D7F9F8-B63B-404C-BFAF-4A93159D242F}" type="pres">
      <dgm:prSet presAssocID="{ACFC06B1-6581-46C6-9BD9-7FEECB41C033}" presName="descendantText" presStyleLbl="alignAcc1" presStyleIdx="0" presStyleCnt="3">
        <dgm:presLayoutVars>
          <dgm:bulletEnabled val="1"/>
        </dgm:presLayoutVars>
      </dgm:prSet>
      <dgm:spPr/>
      <dgm:t>
        <a:bodyPr/>
        <a:lstStyle/>
        <a:p>
          <a:endParaRPr lang="de-DE"/>
        </a:p>
      </dgm:t>
    </dgm:pt>
    <dgm:pt modelId="{A59A73A4-2681-48E4-9846-CA3650E235B3}" type="pres">
      <dgm:prSet presAssocID="{77075217-E593-469C-B39C-7BAB9796F89F}" presName="sp" presStyleCnt="0"/>
      <dgm:spPr/>
      <dgm:t>
        <a:bodyPr/>
        <a:lstStyle/>
        <a:p>
          <a:endParaRPr lang="de-DE"/>
        </a:p>
      </dgm:t>
    </dgm:pt>
    <dgm:pt modelId="{9629FCBE-9CE2-44C5-8460-0A2590D6E89E}" type="pres">
      <dgm:prSet presAssocID="{0D847140-1BF1-46C1-810A-6A24E88A1599}" presName="composite" presStyleCnt="0"/>
      <dgm:spPr/>
      <dgm:t>
        <a:bodyPr/>
        <a:lstStyle/>
        <a:p>
          <a:endParaRPr lang="de-DE"/>
        </a:p>
      </dgm:t>
    </dgm:pt>
    <dgm:pt modelId="{E1CC85A2-50EA-4047-8056-D2B20A11D1F9}" type="pres">
      <dgm:prSet presAssocID="{0D847140-1BF1-46C1-810A-6A24E88A1599}" presName="parentText" presStyleLbl="alignNode1" presStyleIdx="1" presStyleCnt="3">
        <dgm:presLayoutVars>
          <dgm:chMax val="1"/>
          <dgm:bulletEnabled val="1"/>
        </dgm:presLayoutVars>
      </dgm:prSet>
      <dgm:spPr/>
      <dgm:t>
        <a:bodyPr/>
        <a:lstStyle/>
        <a:p>
          <a:endParaRPr lang="de-DE"/>
        </a:p>
      </dgm:t>
    </dgm:pt>
    <dgm:pt modelId="{06547B4C-B2D1-4628-8152-A14676FDF90F}" type="pres">
      <dgm:prSet presAssocID="{0D847140-1BF1-46C1-810A-6A24E88A1599}" presName="descendantText" presStyleLbl="alignAcc1" presStyleIdx="1" presStyleCnt="3">
        <dgm:presLayoutVars>
          <dgm:bulletEnabled val="1"/>
        </dgm:presLayoutVars>
      </dgm:prSet>
      <dgm:spPr/>
      <dgm:t>
        <a:bodyPr/>
        <a:lstStyle/>
        <a:p>
          <a:endParaRPr lang="de-DE"/>
        </a:p>
      </dgm:t>
    </dgm:pt>
    <dgm:pt modelId="{61A0F720-BABB-4649-86DB-ABC4AC7CA90E}" type="pres">
      <dgm:prSet presAssocID="{E59A2288-EF88-4C7E-B3DB-652495A313B4}" presName="sp" presStyleCnt="0"/>
      <dgm:spPr/>
      <dgm:t>
        <a:bodyPr/>
        <a:lstStyle/>
        <a:p>
          <a:endParaRPr lang="de-DE"/>
        </a:p>
      </dgm:t>
    </dgm:pt>
    <dgm:pt modelId="{B3572520-21A6-43E3-B639-F43BC129FFC9}" type="pres">
      <dgm:prSet presAssocID="{832C72E6-8021-4535-B7A2-5688D735B0C4}" presName="composite" presStyleCnt="0"/>
      <dgm:spPr/>
      <dgm:t>
        <a:bodyPr/>
        <a:lstStyle/>
        <a:p>
          <a:endParaRPr lang="de-DE"/>
        </a:p>
      </dgm:t>
    </dgm:pt>
    <dgm:pt modelId="{BA4DFAB3-E109-4A10-A411-C729788B3663}" type="pres">
      <dgm:prSet presAssocID="{832C72E6-8021-4535-B7A2-5688D735B0C4}" presName="parentText" presStyleLbl="alignNode1" presStyleIdx="2" presStyleCnt="3">
        <dgm:presLayoutVars>
          <dgm:chMax val="1"/>
          <dgm:bulletEnabled val="1"/>
        </dgm:presLayoutVars>
      </dgm:prSet>
      <dgm:spPr/>
      <dgm:t>
        <a:bodyPr/>
        <a:lstStyle/>
        <a:p>
          <a:endParaRPr lang="de-DE"/>
        </a:p>
      </dgm:t>
    </dgm:pt>
    <dgm:pt modelId="{0EF224FD-9942-4483-9887-958CEA8672D8}" type="pres">
      <dgm:prSet presAssocID="{832C72E6-8021-4535-B7A2-5688D735B0C4}" presName="descendantText" presStyleLbl="alignAcc1" presStyleIdx="2" presStyleCnt="3">
        <dgm:presLayoutVars>
          <dgm:bulletEnabled val="1"/>
        </dgm:presLayoutVars>
      </dgm:prSet>
      <dgm:spPr/>
      <dgm:t>
        <a:bodyPr/>
        <a:lstStyle/>
        <a:p>
          <a:endParaRPr lang="de-DE"/>
        </a:p>
      </dgm:t>
    </dgm:pt>
  </dgm:ptLst>
  <dgm:cxnLst>
    <dgm:cxn modelId="{A59F7DA4-D6C1-4B3E-8A5B-362D477D4DCB}" type="presOf" srcId="{D03BB7AE-72FB-4AEA-841E-7D85EB85F653}" destId="{07D7F9F8-B63B-404C-BFAF-4A93159D242F}" srcOrd="0" destOrd="0" presId="urn:microsoft.com/office/officeart/2005/8/layout/chevron2"/>
    <dgm:cxn modelId="{0AE032A0-379D-4B02-913F-D45A0108D66D}" srcId="{F7842F52-849D-4FE6-A19A-E2E3DF83F9D5}" destId="{0D847140-1BF1-46C1-810A-6A24E88A1599}" srcOrd="1" destOrd="0" parTransId="{6B291564-8608-48FE-8F1C-3542952C6C76}" sibTransId="{E59A2288-EF88-4C7E-B3DB-652495A313B4}"/>
    <dgm:cxn modelId="{55A7DAFC-40C3-4F1A-8F89-43A4CC2AE0EC}" type="presOf" srcId="{0D847140-1BF1-46C1-810A-6A24E88A1599}" destId="{E1CC85A2-50EA-4047-8056-D2B20A11D1F9}" srcOrd="0" destOrd="0" presId="urn:microsoft.com/office/officeart/2005/8/layout/chevron2"/>
    <dgm:cxn modelId="{60211C43-8ABB-4E6B-83A1-EE118A9536AF}" srcId="{ACFC06B1-6581-46C6-9BD9-7FEECB41C033}" destId="{D03BB7AE-72FB-4AEA-841E-7D85EB85F653}" srcOrd="0" destOrd="0" parTransId="{A4293F6B-472F-404A-B4EF-A85221B9B6A9}" sibTransId="{7A2A2269-F917-4905-8DD9-3F82D77687CB}"/>
    <dgm:cxn modelId="{A41AF500-E7E9-487B-ACBF-1FFC342E2A41}" type="presOf" srcId="{F7842F52-849D-4FE6-A19A-E2E3DF83F9D5}" destId="{F98669D4-C4B6-4C54-9B89-28AD38D6AB7A}" srcOrd="0" destOrd="0" presId="urn:microsoft.com/office/officeart/2005/8/layout/chevron2"/>
    <dgm:cxn modelId="{E5A11E42-FC0A-4346-8F12-A8D383BC9B52}" srcId="{F7842F52-849D-4FE6-A19A-E2E3DF83F9D5}" destId="{832C72E6-8021-4535-B7A2-5688D735B0C4}" srcOrd="2" destOrd="0" parTransId="{C27D218E-DADC-457B-8F05-F126D1D9E5AF}" sibTransId="{A5009216-92C1-44E2-9E21-6E59E171E819}"/>
    <dgm:cxn modelId="{4A4D52AA-D238-4661-94BF-A89F49E26D88}" type="presOf" srcId="{ACFC06B1-6581-46C6-9BD9-7FEECB41C033}" destId="{27E21950-C1B0-495D-8E60-1264D317E87D}" srcOrd="0" destOrd="0" presId="urn:microsoft.com/office/officeart/2005/8/layout/chevron2"/>
    <dgm:cxn modelId="{DE4405A1-287F-4477-B04D-6EC83E2FF74C}" type="presOf" srcId="{A0A79C84-DBEE-4BC9-A2BE-37AA52E848EA}" destId="{06547B4C-B2D1-4628-8152-A14676FDF90F}" srcOrd="0" destOrd="0" presId="urn:microsoft.com/office/officeart/2005/8/layout/chevron2"/>
    <dgm:cxn modelId="{6DB477A1-AEF9-4227-B190-E99ECB1E7765}" srcId="{832C72E6-8021-4535-B7A2-5688D735B0C4}" destId="{F48B2683-4422-4CB1-99AF-4E8B0F2D4BC9}" srcOrd="0" destOrd="0" parTransId="{849CD6B0-1F33-4DB5-8A33-1EE4D2150102}" sibTransId="{83C77113-5ED8-4381-8417-94E46B6926ED}"/>
    <dgm:cxn modelId="{556C08A5-87C2-4938-B02A-10113A8D40D4}" srcId="{0D847140-1BF1-46C1-810A-6A24E88A1599}" destId="{A0A79C84-DBEE-4BC9-A2BE-37AA52E848EA}" srcOrd="0" destOrd="0" parTransId="{100DE947-B5A0-43C0-81A9-E727311C4A34}" sibTransId="{C897B303-125D-4E19-9F9E-0878862BBBCA}"/>
    <dgm:cxn modelId="{AFFA8182-EB9E-4E61-994D-F2F67446347F}" type="presOf" srcId="{832C72E6-8021-4535-B7A2-5688D735B0C4}" destId="{BA4DFAB3-E109-4A10-A411-C729788B3663}" srcOrd="0" destOrd="0" presId="urn:microsoft.com/office/officeart/2005/8/layout/chevron2"/>
    <dgm:cxn modelId="{534AD666-E8DE-4E77-9E6A-1EA4873737B8}" type="presOf" srcId="{F48B2683-4422-4CB1-99AF-4E8B0F2D4BC9}" destId="{0EF224FD-9942-4483-9887-958CEA8672D8}" srcOrd="0" destOrd="0" presId="urn:microsoft.com/office/officeart/2005/8/layout/chevron2"/>
    <dgm:cxn modelId="{AEB41268-501D-4993-B328-1EDC0FC54540}" srcId="{F7842F52-849D-4FE6-A19A-E2E3DF83F9D5}" destId="{ACFC06B1-6581-46C6-9BD9-7FEECB41C033}" srcOrd="0" destOrd="0" parTransId="{3215B94E-68CD-4C01-96ED-F8301D39CA8D}" sibTransId="{77075217-E593-469C-B39C-7BAB9796F89F}"/>
    <dgm:cxn modelId="{20670D67-5ECF-4E88-9C90-C4AC690875E4}" type="presParOf" srcId="{F98669D4-C4B6-4C54-9B89-28AD38D6AB7A}" destId="{2B2A2EF9-3E9B-4AF4-9382-2FAC053F50FD}" srcOrd="0" destOrd="0" presId="urn:microsoft.com/office/officeart/2005/8/layout/chevron2"/>
    <dgm:cxn modelId="{CA51DB68-8CA2-43AC-913C-F1EB0E6AB8F1}" type="presParOf" srcId="{2B2A2EF9-3E9B-4AF4-9382-2FAC053F50FD}" destId="{27E21950-C1B0-495D-8E60-1264D317E87D}" srcOrd="0" destOrd="0" presId="urn:microsoft.com/office/officeart/2005/8/layout/chevron2"/>
    <dgm:cxn modelId="{C0467175-A64B-4BBB-AC72-5D1523770EE1}" type="presParOf" srcId="{2B2A2EF9-3E9B-4AF4-9382-2FAC053F50FD}" destId="{07D7F9F8-B63B-404C-BFAF-4A93159D242F}" srcOrd="1" destOrd="0" presId="urn:microsoft.com/office/officeart/2005/8/layout/chevron2"/>
    <dgm:cxn modelId="{A0B71076-DCC8-4E89-97D3-3A35F0C38A20}" type="presParOf" srcId="{F98669D4-C4B6-4C54-9B89-28AD38D6AB7A}" destId="{A59A73A4-2681-48E4-9846-CA3650E235B3}" srcOrd="1" destOrd="0" presId="urn:microsoft.com/office/officeart/2005/8/layout/chevron2"/>
    <dgm:cxn modelId="{7DC86F95-D09A-41AC-80B0-78C97D9A5B57}" type="presParOf" srcId="{F98669D4-C4B6-4C54-9B89-28AD38D6AB7A}" destId="{9629FCBE-9CE2-44C5-8460-0A2590D6E89E}" srcOrd="2" destOrd="0" presId="urn:microsoft.com/office/officeart/2005/8/layout/chevron2"/>
    <dgm:cxn modelId="{B734DD20-762D-459F-AA90-182A5E73989F}" type="presParOf" srcId="{9629FCBE-9CE2-44C5-8460-0A2590D6E89E}" destId="{E1CC85A2-50EA-4047-8056-D2B20A11D1F9}" srcOrd="0" destOrd="0" presId="urn:microsoft.com/office/officeart/2005/8/layout/chevron2"/>
    <dgm:cxn modelId="{5455D651-FD86-4399-BBE6-FB3D41A07B55}" type="presParOf" srcId="{9629FCBE-9CE2-44C5-8460-0A2590D6E89E}" destId="{06547B4C-B2D1-4628-8152-A14676FDF90F}" srcOrd="1" destOrd="0" presId="urn:microsoft.com/office/officeart/2005/8/layout/chevron2"/>
    <dgm:cxn modelId="{3B9E9DE5-82C8-4726-A1B4-23406524234D}" type="presParOf" srcId="{F98669D4-C4B6-4C54-9B89-28AD38D6AB7A}" destId="{61A0F720-BABB-4649-86DB-ABC4AC7CA90E}" srcOrd="3" destOrd="0" presId="urn:microsoft.com/office/officeart/2005/8/layout/chevron2"/>
    <dgm:cxn modelId="{5CE05E07-2795-4653-B2D4-9E2558F70407}" type="presParOf" srcId="{F98669D4-C4B6-4C54-9B89-28AD38D6AB7A}" destId="{B3572520-21A6-43E3-B639-F43BC129FFC9}" srcOrd="4" destOrd="0" presId="urn:microsoft.com/office/officeart/2005/8/layout/chevron2"/>
    <dgm:cxn modelId="{115D7F0A-7CA8-439A-90ED-C5E115D0B11E}" type="presParOf" srcId="{B3572520-21A6-43E3-B639-F43BC129FFC9}" destId="{BA4DFAB3-E109-4A10-A411-C729788B3663}" srcOrd="0" destOrd="0" presId="urn:microsoft.com/office/officeart/2005/8/layout/chevron2"/>
    <dgm:cxn modelId="{02438CDE-001D-45A1-B678-A1B376A87402}" type="presParOf" srcId="{B3572520-21A6-43E3-B639-F43BC129FFC9}" destId="{0EF224FD-9942-4483-9887-958CEA8672D8}"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0.xml><?xml version="1.0" encoding="utf-8"?>
<dgm:dataModel xmlns:dgm="http://schemas.openxmlformats.org/drawingml/2006/diagram" xmlns:a="http://schemas.openxmlformats.org/drawingml/2006/main">
  <dgm:ptLst>
    <dgm:pt modelId="{D0F167CA-D6DE-415C-9ABF-E22D9855B6CF}" type="doc">
      <dgm:prSet loTypeId="urn:microsoft.com/office/officeart/2005/8/layout/default#26" loCatId="list" qsTypeId="urn:microsoft.com/office/officeart/2005/8/quickstyle/3d2" qsCatId="3D" csTypeId="urn:microsoft.com/office/officeart/2005/8/colors/accent1_2" csCatId="accent1" phldr="1"/>
      <dgm:spPr/>
      <dgm:t>
        <a:bodyPr/>
        <a:lstStyle/>
        <a:p>
          <a:endParaRPr lang="de-DE"/>
        </a:p>
      </dgm:t>
    </dgm:pt>
    <dgm:pt modelId="{BD655F99-E2EC-427A-B0F5-24581DB836D8}">
      <dgm:prSet phldrT="[Text]"/>
      <dgm:spPr/>
      <dgm:t>
        <a:bodyPr/>
        <a:lstStyle/>
        <a:p>
          <a:r>
            <a:rPr lang="de-DE" b="1" dirty="0" smtClean="0"/>
            <a:t>Eine morphologische Gestalterweiterung setzt semantische (vorstellungsbezogene) Kompatibilität der beiden Domänen voraus:</a:t>
          </a:r>
          <a:endParaRPr lang="de-DE" dirty="0"/>
        </a:p>
      </dgm:t>
    </dgm:pt>
    <dgm:pt modelId="{370E9137-D221-4D59-B0F3-DF23BC4B4B6E}" type="parTrans" cxnId="{D7E0AE62-CA60-4004-93B2-28CE8B791353}">
      <dgm:prSet/>
      <dgm:spPr/>
      <dgm:t>
        <a:bodyPr/>
        <a:lstStyle/>
        <a:p>
          <a:endParaRPr lang="de-DE"/>
        </a:p>
      </dgm:t>
    </dgm:pt>
    <dgm:pt modelId="{E91F83AF-5176-4AB3-8A2A-83C023AF4101}" type="sibTrans" cxnId="{D7E0AE62-CA60-4004-93B2-28CE8B791353}">
      <dgm:prSet/>
      <dgm:spPr/>
      <dgm:t>
        <a:bodyPr/>
        <a:lstStyle/>
        <a:p>
          <a:endParaRPr lang="de-DE"/>
        </a:p>
      </dgm:t>
    </dgm:pt>
    <dgm:pt modelId="{2B025DE6-6D41-452C-A20E-8B3AD7C58051}" type="pres">
      <dgm:prSet presAssocID="{D0F167CA-D6DE-415C-9ABF-E22D9855B6CF}" presName="diagram" presStyleCnt="0">
        <dgm:presLayoutVars>
          <dgm:dir/>
          <dgm:resizeHandles val="exact"/>
        </dgm:presLayoutVars>
      </dgm:prSet>
      <dgm:spPr/>
      <dgm:t>
        <a:bodyPr/>
        <a:lstStyle/>
        <a:p>
          <a:endParaRPr lang="de-DE"/>
        </a:p>
      </dgm:t>
    </dgm:pt>
    <dgm:pt modelId="{1D2B3176-EB76-4D2E-82B2-0C8CD5311D5B}" type="pres">
      <dgm:prSet presAssocID="{BD655F99-E2EC-427A-B0F5-24581DB836D8}" presName="node" presStyleLbl="node1" presStyleIdx="0" presStyleCnt="1" custScaleX="190957" custScaleY="58594">
        <dgm:presLayoutVars>
          <dgm:bulletEnabled val="1"/>
        </dgm:presLayoutVars>
      </dgm:prSet>
      <dgm:spPr/>
      <dgm:t>
        <a:bodyPr/>
        <a:lstStyle/>
        <a:p>
          <a:endParaRPr lang="de-DE"/>
        </a:p>
      </dgm:t>
    </dgm:pt>
  </dgm:ptLst>
  <dgm:cxnLst>
    <dgm:cxn modelId="{D7E0AE62-CA60-4004-93B2-28CE8B791353}" srcId="{D0F167CA-D6DE-415C-9ABF-E22D9855B6CF}" destId="{BD655F99-E2EC-427A-B0F5-24581DB836D8}" srcOrd="0" destOrd="0" parTransId="{370E9137-D221-4D59-B0F3-DF23BC4B4B6E}" sibTransId="{E91F83AF-5176-4AB3-8A2A-83C023AF4101}"/>
    <dgm:cxn modelId="{F24D7A61-E494-4D43-8C8A-C295AF2BA27C}" type="presOf" srcId="{BD655F99-E2EC-427A-B0F5-24581DB836D8}" destId="{1D2B3176-EB76-4D2E-82B2-0C8CD5311D5B}" srcOrd="0" destOrd="0" presId="urn:microsoft.com/office/officeart/2005/8/layout/default#26"/>
    <dgm:cxn modelId="{D53814CA-8839-45DF-9C7A-61D1D2F1799E}" type="presOf" srcId="{D0F167CA-D6DE-415C-9ABF-E22D9855B6CF}" destId="{2B025DE6-6D41-452C-A20E-8B3AD7C58051}" srcOrd="0" destOrd="0" presId="urn:microsoft.com/office/officeart/2005/8/layout/default#26"/>
    <dgm:cxn modelId="{0BC260B0-FDE6-4643-BD99-81FEE5EF10F3}" type="presParOf" srcId="{2B025DE6-6D41-452C-A20E-8B3AD7C58051}" destId="{1D2B3176-EB76-4D2E-82B2-0C8CD5311D5B}" srcOrd="0" destOrd="0" presId="urn:microsoft.com/office/officeart/2005/8/layout/default#2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1.xml><?xml version="1.0" encoding="utf-8"?>
<dgm:dataModel xmlns:dgm="http://schemas.openxmlformats.org/drawingml/2006/diagram" xmlns:a="http://schemas.openxmlformats.org/drawingml/2006/main">
  <dgm:ptLst>
    <dgm:pt modelId="{7DEE6360-3B9D-4D41-BBD1-807D4AAF116D}" type="doc">
      <dgm:prSet loTypeId="urn:microsoft.com/office/officeart/2005/8/layout/default#27" loCatId="list" qsTypeId="urn:microsoft.com/office/officeart/2005/8/quickstyle/3d2" qsCatId="3D" csTypeId="urn:microsoft.com/office/officeart/2005/8/colors/accent1_2" csCatId="accent1" phldr="1"/>
      <dgm:spPr/>
      <dgm:t>
        <a:bodyPr/>
        <a:lstStyle/>
        <a:p>
          <a:endParaRPr lang="de-DE"/>
        </a:p>
      </dgm:t>
    </dgm:pt>
    <dgm:pt modelId="{50FB3EF8-F439-43D6-8BAD-B712BA82584A}">
      <dgm:prSet phldrT="[Text]"/>
      <dgm:spPr/>
      <dgm:t>
        <a:bodyPr/>
        <a:lstStyle/>
        <a:p>
          <a:r>
            <a:rPr lang="de-DE" b="1" dirty="0" smtClean="0"/>
            <a:t>Dies bedeutet, dass Morphologie auf eine </a:t>
          </a:r>
          <a:r>
            <a:rPr lang="de-DE" b="1" dirty="0" err="1" smtClean="0"/>
            <a:t>kategorielle</a:t>
          </a:r>
          <a:r>
            <a:rPr lang="de-DE" b="1" dirty="0" smtClean="0"/>
            <a:t> Domäne der Basiseinheit 'abzielt' bzw. diese markiert:</a:t>
          </a:r>
          <a:endParaRPr lang="de-DE" dirty="0"/>
        </a:p>
      </dgm:t>
    </dgm:pt>
    <dgm:pt modelId="{8A309F85-D888-44A2-80DA-733064AD07B1}" type="parTrans" cxnId="{63474D1D-511C-4E57-AF56-07D9763478A1}">
      <dgm:prSet/>
      <dgm:spPr/>
      <dgm:t>
        <a:bodyPr/>
        <a:lstStyle/>
        <a:p>
          <a:endParaRPr lang="de-DE"/>
        </a:p>
      </dgm:t>
    </dgm:pt>
    <dgm:pt modelId="{E81E6BAD-E4C2-4685-A762-DB27612D1086}" type="sibTrans" cxnId="{63474D1D-511C-4E57-AF56-07D9763478A1}">
      <dgm:prSet/>
      <dgm:spPr/>
      <dgm:t>
        <a:bodyPr/>
        <a:lstStyle/>
        <a:p>
          <a:endParaRPr lang="de-DE"/>
        </a:p>
      </dgm:t>
    </dgm:pt>
    <dgm:pt modelId="{4787F931-685B-451A-8F9E-9983CF5F8C52}" type="pres">
      <dgm:prSet presAssocID="{7DEE6360-3B9D-4D41-BBD1-807D4AAF116D}" presName="diagram" presStyleCnt="0">
        <dgm:presLayoutVars>
          <dgm:dir/>
          <dgm:resizeHandles val="exact"/>
        </dgm:presLayoutVars>
      </dgm:prSet>
      <dgm:spPr/>
      <dgm:t>
        <a:bodyPr/>
        <a:lstStyle/>
        <a:p>
          <a:endParaRPr lang="de-DE"/>
        </a:p>
      </dgm:t>
    </dgm:pt>
    <dgm:pt modelId="{685C9713-D2E1-4CE1-BC62-1EE4F37C4FD5}" type="pres">
      <dgm:prSet presAssocID="{50FB3EF8-F439-43D6-8BAD-B712BA82584A}" presName="node" presStyleLbl="node1" presStyleIdx="0" presStyleCnt="1" custScaleX="428004">
        <dgm:presLayoutVars>
          <dgm:bulletEnabled val="1"/>
        </dgm:presLayoutVars>
      </dgm:prSet>
      <dgm:spPr/>
      <dgm:t>
        <a:bodyPr/>
        <a:lstStyle/>
        <a:p>
          <a:endParaRPr lang="de-DE"/>
        </a:p>
      </dgm:t>
    </dgm:pt>
  </dgm:ptLst>
  <dgm:cxnLst>
    <dgm:cxn modelId="{63474D1D-511C-4E57-AF56-07D9763478A1}" srcId="{7DEE6360-3B9D-4D41-BBD1-807D4AAF116D}" destId="{50FB3EF8-F439-43D6-8BAD-B712BA82584A}" srcOrd="0" destOrd="0" parTransId="{8A309F85-D888-44A2-80DA-733064AD07B1}" sibTransId="{E81E6BAD-E4C2-4685-A762-DB27612D1086}"/>
    <dgm:cxn modelId="{2DF53362-9310-4B30-B8A2-6D8028B99510}" type="presOf" srcId="{7DEE6360-3B9D-4D41-BBD1-807D4AAF116D}" destId="{4787F931-685B-451A-8F9E-9983CF5F8C52}" srcOrd="0" destOrd="0" presId="urn:microsoft.com/office/officeart/2005/8/layout/default#27"/>
    <dgm:cxn modelId="{8450FA24-B547-4F22-9F8E-1C80B070C9A5}" type="presOf" srcId="{50FB3EF8-F439-43D6-8BAD-B712BA82584A}" destId="{685C9713-D2E1-4CE1-BC62-1EE4F37C4FD5}" srcOrd="0" destOrd="0" presId="urn:microsoft.com/office/officeart/2005/8/layout/default#27"/>
    <dgm:cxn modelId="{86FA7982-74D2-445A-A32F-F7E5114ABA2C}" type="presParOf" srcId="{4787F931-685B-451A-8F9E-9983CF5F8C52}" destId="{685C9713-D2E1-4CE1-BC62-1EE4F37C4FD5}" srcOrd="0" destOrd="0" presId="urn:microsoft.com/office/officeart/2005/8/layout/default#27"/>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2.xml><?xml version="1.0" encoding="utf-8"?>
<dgm:dataModel xmlns:dgm="http://schemas.openxmlformats.org/drawingml/2006/diagram" xmlns:a="http://schemas.openxmlformats.org/drawingml/2006/main">
  <dgm:ptLst>
    <dgm:pt modelId="{D24711C6-4AB8-414B-B795-7C5B7D7B28E9}" type="doc">
      <dgm:prSet loTypeId="urn:microsoft.com/office/officeart/2005/8/layout/default#28" loCatId="list" qsTypeId="urn:microsoft.com/office/officeart/2005/8/quickstyle/3d2" qsCatId="3D" csTypeId="urn:microsoft.com/office/officeart/2005/8/colors/accent1_2" csCatId="accent1" phldr="1"/>
      <dgm:spPr/>
      <dgm:t>
        <a:bodyPr/>
        <a:lstStyle/>
        <a:p>
          <a:endParaRPr lang="de-DE"/>
        </a:p>
      </dgm:t>
    </dgm:pt>
    <dgm:pt modelId="{2640901B-2562-491F-A230-43325792657F}">
      <dgm:prSet phldrT="[Text]"/>
      <dgm:spPr/>
      <dgm:t>
        <a:bodyPr/>
        <a:lstStyle/>
        <a:p>
          <a:r>
            <a:rPr lang="de-DE" b="1" dirty="0" smtClean="0"/>
            <a:t>Will heißen: Da Morphologie im </a:t>
          </a:r>
          <a:r>
            <a:rPr lang="de-DE" b="1" dirty="0" err="1" smtClean="0"/>
            <a:t>signifié</a:t>
          </a:r>
          <a:r>
            <a:rPr lang="de-DE" b="1" dirty="0" smtClean="0"/>
            <a:t>-Bereich 'Kategorien' abbilden und keine </a:t>
          </a:r>
          <a:r>
            <a:rPr lang="de-DE" b="1" dirty="0" err="1" smtClean="0"/>
            <a:t>individuierten</a:t>
          </a:r>
          <a:r>
            <a:rPr lang="de-DE" b="1" dirty="0" smtClean="0"/>
            <a:t> Vorstellungen, sind sie</a:t>
          </a:r>
          <a:r>
            <a:rPr lang="de-DE" b="1" i="1" dirty="0" smtClean="0"/>
            <a:t> dann</a:t>
          </a:r>
          <a:r>
            <a:rPr lang="de-DE" b="1" dirty="0" smtClean="0"/>
            <a:t> mit einer Vorstellung (ausgedrückt in einer </a:t>
          </a:r>
          <a:r>
            <a:rPr lang="de-DE" b="1" dirty="0" err="1" smtClean="0"/>
            <a:t>Basiseineinheit</a:t>
          </a:r>
          <a:r>
            <a:rPr lang="de-DE" b="1" dirty="0" smtClean="0"/>
            <a:t>) kompatibel, wenn sie sich auf einen </a:t>
          </a:r>
          <a:r>
            <a:rPr lang="de-DE" b="1" dirty="0" err="1" smtClean="0"/>
            <a:t>kategoriellen</a:t>
          </a:r>
          <a:r>
            <a:rPr lang="de-DE" b="1" dirty="0" smtClean="0"/>
            <a:t> Aspekt der in der Basiseinheit ausgedrückten Vorstellung beziehen. </a:t>
          </a:r>
          <a:endParaRPr lang="de-DE" dirty="0"/>
        </a:p>
      </dgm:t>
    </dgm:pt>
    <dgm:pt modelId="{79315CAC-2769-4A06-9966-F145B36A4925}" type="parTrans" cxnId="{B9C04EA0-D5AE-4A62-8D2D-F84645B19CD0}">
      <dgm:prSet/>
      <dgm:spPr/>
      <dgm:t>
        <a:bodyPr/>
        <a:lstStyle/>
        <a:p>
          <a:endParaRPr lang="de-DE"/>
        </a:p>
      </dgm:t>
    </dgm:pt>
    <dgm:pt modelId="{0163570E-2964-4288-80FE-C44FF12AB558}" type="sibTrans" cxnId="{B9C04EA0-D5AE-4A62-8D2D-F84645B19CD0}">
      <dgm:prSet/>
      <dgm:spPr/>
      <dgm:t>
        <a:bodyPr/>
        <a:lstStyle/>
        <a:p>
          <a:endParaRPr lang="de-DE"/>
        </a:p>
      </dgm:t>
    </dgm:pt>
    <dgm:pt modelId="{264FDC3E-35BB-4DD9-91CC-8F8EEE3E60F9}" type="pres">
      <dgm:prSet presAssocID="{D24711C6-4AB8-414B-B795-7C5B7D7B28E9}" presName="diagram" presStyleCnt="0">
        <dgm:presLayoutVars>
          <dgm:dir/>
          <dgm:resizeHandles val="exact"/>
        </dgm:presLayoutVars>
      </dgm:prSet>
      <dgm:spPr/>
      <dgm:t>
        <a:bodyPr/>
        <a:lstStyle/>
        <a:p>
          <a:endParaRPr lang="de-DE"/>
        </a:p>
      </dgm:t>
    </dgm:pt>
    <dgm:pt modelId="{16ED198D-4B19-4726-996D-73CF63CB392F}" type="pres">
      <dgm:prSet presAssocID="{2640901B-2562-491F-A230-43325792657F}" presName="node" presStyleLbl="node1" presStyleIdx="0" presStyleCnt="1" custScaleX="295527" custLinFactNeighborY="-3804">
        <dgm:presLayoutVars>
          <dgm:bulletEnabled val="1"/>
        </dgm:presLayoutVars>
      </dgm:prSet>
      <dgm:spPr/>
      <dgm:t>
        <a:bodyPr/>
        <a:lstStyle/>
        <a:p>
          <a:endParaRPr lang="de-DE"/>
        </a:p>
      </dgm:t>
    </dgm:pt>
  </dgm:ptLst>
  <dgm:cxnLst>
    <dgm:cxn modelId="{97DB49B1-34C7-49B4-9BDD-61E13272F3AD}" type="presOf" srcId="{2640901B-2562-491F-A230-43325792657F}" destId="{16ED198D-4B19-4726-996D-73CF63CB392F}" srcOrd="0" destOrd="0" presId="urn:microsoft.com/office/officeart/2005/8/layout/default#28"/>
    <dgm:cxn modelId="{84C0D0E0-08DF-40D1-B39F-C9B7264C3000}" type="presOf" srcId="{D24711C6-4AB8-414B-B795-7C5B7D7B28E9}" destId="{264FDC3E-35BB-4DD9-91CC-8F8EEE3E60F9}" srcOrd="0" destOrd="0" presId="urn:microsoft.com/office/officeart/2005/8/layout/default#28"/>
    <dgm:cxn modelId="{B9C04EA0-D5AE-4A62-8D2D-F84645B19CD0}" srcId="{D24711C6-4AB8-414B-B795-7C5B7D7B28E9}" destId="{2640901B-2562-491F-A230-43325792657F}" srcOrd="0" destOrd="0" parTransId="{79315CAC-2769-4A06-9966-F145B36A4925}" sibTransId="{0163570E-2964-4288-80FE-C44FF12AB558}"/>
    <dgm:cxn modelId="{EFCC77AA-3B5C-4DD6-B9CD-7602D984B16A}" type="presParOf" srcId="{264FDC3E-35BB-4DD9-91CC-8F8EEE3E60F9}" destId="{16ED198D-4B19-4726-996D-73CF63CB392F}" srcOrd="0" destOrd="0" presId="urn:microsoft.com/office/officeart/2005/8/layout/default#28"/>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3.xml><?xml version="1.0" encoding="utf-8"?>
<dgm:dataModel xmlns:dgm="http://schemas.openxmlformats.org/drawingml/2006/diagram" xmlns:a="http://schemas.openxmlformats.org/drawingml/2006/main">
  <dgm:ptLst>
    <dgm:pt modelId="{F37DF252-922E-4376-933B-0E0857444DD7}" type="doc">
      <dgm:prSet loTypeId="urn:microsoft.com/office/officeart/2005/8/layout/default#29" loCatId="list" qsTypeId="urn:microsoft.com/office/officeart/2005/8/quickstyle/3d2" qsCatId="3D" csTypeId="urn:microsoft.com/office/officeart/2005/8/colors/accent1_2" csCatId="accent1" phldr="1"/>
      <dgm:spPr/>
      <dgm:t>
        <a:bodyPr/>
        <a:lstStyle/>
        <a:p>
          <a:endParaRPr lang="de-DE"/>
        </a:p>
      </dgm:t>
    </dgm:pt>
    <dgm:pt modelId="{A45B5FDA-6498-4878-AAD3-02FE80C67E29}">
      <dgm:prSet phldrT="[Text]"/>
      <dgm:spPr/>
      <dgm:t>
        <a:bodyPr/>
        <a:lstStyle/>
        <a:p>
          <a:r>
            <a:rPr lang="de-DE" b="1" dirty="0" smtClean="0"/>
            <a:t>(</a:t>
          </a:r>
          <a:r>
            <a:rPr lang="de-DE" b="1" dirty="0" err="1" smtClean="0"/>
            <a:t>wdh</a:t>
          </a:r>
          <a:r>
            <a:rPr lang="de-DE" b="1" dirty="0" smtClean="0"/>
            <a:t>.): Der </a:t>
          </a:r>
          <a:r>
            <a:rPr lang="de-DE" b="1" dirty="0" err="1" smtClean="0"/>
            <a:t>kategorielle</a:t>
          </a:r>
          <a:r>
            <a:rPr lang="de-DE" b="1" dirty="0" smtClean="0"/>
            <a:t> Bereich (</a:t>
          </a:r>
          <a:r>
            <a:rPr lang="de-DE" b="1" dirty="0" err="1" smtClean="0"/>
            <a:t>signifié</a:t>
          </a:r>
          <a:r>
            <a:rPr lang="de-DE" b="1" dirty="0" smtClean="0"/>
            <a:t>) eines Morphems muss kompatibel sein mit dem/einem </a:t>
          </a:r>
          <a:r>
            <a:rPr lang="de-DE" b="1" dirty="0" err="1" smtClean="0"/>
            <a:t>kategoriellen</a:t>
          </a:r>
          <a:r>
            <a:rPr lang="de-DE" b="1" dirty="0" smtClean="0"/>
            <a:t> Bereich der Vorstellung (</a:t>
          </a:r>
          <a:r>
            <a:rPr lang="de-DE" b="1" dirty="0" err="1" smtClean="0"/>
            <a:t>signifié</a:t>
          </a:r>
          <a:r>
            <a:rPr lang="de-DE" b="1" dirty="0" smtClean="0"/>
            <a:t>) des betreffenden Lexems.</a:t>
          </a:r>
          <a:endParaRPr lang="de-DE" dirty="0"/>
        </a:p>
      </dgm:t>
    </dgm:pt>
    <dgm:pt modelId="{B66E264F-20AA-4552-9512-5F774C6F9737}" type="parTrans" cxnId="{285F2FD5-66FA-4F33-B6FD-34BB373FEA02}">
      <dgm:prSet/>
      <dgm:spPr/>
      <dgm:t>
        <a:bodyPr/>
        <a:lstStyle/>
        <a:p>
          <a:endParaRPr lang="de-DE"/>
        </a:p>
      </dgm:t>
    </dgm:pt>
    <dgm:pt modelId="{FA54303F-D003-4C54-B2D2-08AB50FBEFD9}" type="sibTrans" cxnId="{285F2FD5-66FA-4F33-B6FD-34BB373FEA02}">
      <dgm:prSet/>
      <dgm:spPr/>
      <dgm:t>
        <a:bodyPr/>
        <a:lstStyle/>
        <a:p>
          <a:endParaRPr lang="de-DE"/>
        </a:p>
      </dgm:t>
    </dgm:pt>
    <dgm:pt modelId="{CAD00B64-E44E-4DC8-A351-C3DF0EE86B89}" type="pres">
      <dgm:prSet presAssocID="{F37DF252-922E-4376-933B-0E0857444DD7}" presName="diagram" presStyleCnt="0">
        <dgm:presLayoutVars>
          <dgm:dir/>
          <dgm:resizeHandles val="exact"/>
        </dgm:presLayoutVars>
      </dgm:prSet>
      <dgm:spPr/>
      <dgm:t>
        <a:bodyPr/>
        <a:lstStyle/>
        <a:p>
          <a:endParaRPr lang="de-DE"/>
        </a:p>
      </dgm:t>
    </dgm:pt>
    <dgm:pt modelId="{FAEC5705-B308-4AF6-A771-1CAB4AC29C32}" type="pres">
      <dgm:prSet presAssocID="{A45B5FDA-6498-4878-AAD3-02FE80C67E29}" presName="node" presStyleLbl="node1" presStyleIdx="0" presStyleCnt="1" custScaleX="343049">
        <dgm:presLayoutVars>
          <dgm:bulletEnabled val="1"/>
        </dgm:presLayoutVars>
      </dgm:prSet>
      <dgm:spPr/>
      <dgm:t>
        <a:bodyPr/>
        <a:lstStyle/>
        <a:p>
          <a:endParaRPr lang="de-DE"/>
        </a:p>
      </dgm:t>
    </dgm:pt>
  </dgm:ptLst>
  <dgm:cxnLst>
    <dgm:cxn modelId="{096C8FDB-6143-431E-B5A2-093A1237CBB6}" type="presOf" srcId="{F37DF252-922E-4376-933B-0E0857444DD7}" destId="{CAD00B64-E44E-4DC8-A351-C3DF0EE86B89}" srcOrd="0" destOrd="0" presId="urn:microsoft.com/office/officeart/2005/8/layout/default#29"/>
    <dgm:cxn modelId="{285F2FD5-66FA-4F33-B6FD-34BB373FEA02}" srcId="{F37DF252-922E-4376-933B-0E0857444DD7}" destId="{A45B5FDA-6498-4878-AAD3-02FE80C67E29}" srcOrd="0" destOrd="0" parTransId="{B66E264F-20AA-4552-9512-5F774C6F9737}" sibTransId="{FA54303F-D003-4C54-B2D2-08AB50FBEFD9}"/>
    <dgm:cxn modelId="{44B87600-6AF0-4754-B57E-84FF461725DC}" type="presOf" srcId="{A45B5FDA-6498-4878-AAD3-02FE80C67E29}" destId="{FAEC5705-B308-4AF6-A771-1CAB4AC29C32}" srcOrd="0" destOrd="0" presId="urn:microsoft.com/office/officeart/2005/8/layout/default#29"/>
    <dgm:cxn modelId="{D999C4CB-8732-4D8A-808E-8D23AB76277E}" type="presParOf" srcId="{CAD00B64-E44E-4DC8-A351-C3DF0EE86B89}" destId="{FAEC5705-B308-4AF6-A771-1CAB4AC29C32}" srcOrd="0" destOrd="0" presId="urn:microsoft.com/office/officeart/2005/8/layout/default#2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4.xml><?xml version="1.0" encoding="utf-8"?>
<dgm:dataModel xmlns:dgm="http://schemas.openxmlformats.org/drawingml/2006/diagram" xmlns:a="http://schemas.openxmlformats.org/drawingml/2006/main">
  <dgm:ptLst>
    <dgm:pt modelId="{FABCA057-E60D-4390-AB8F-B2DB2697111C}" type="doc">
      <dgm:prSet loTypeId="urn:microsoft.com/office/officeart/2005/8/layout/hierarchy3" loCatId="list" qsTypeId="urn:microsoft.com/office/officeart/2005/8/quickstyle/3d2" qsCatId="3D" csTypeId="urn:microsoft.com/office/officeart/2005/8/colors/accent1_2" csCatId="accent1" phldr="1"/>
      <dgm:spPr/>
      <dgm:t>
        <a:bodyPr/>
        <a:lstStyle/>
        <a:p>
          <a:endParaRPr lang="de-DE"/>
        </a:p>
      </dgm:t>
    </dgm:pt>
    <dgm:pt modelId="{BCC69FA4-B139-4557-9C0F-C8D4769A7B76}">
      <dgm:prSet phldrT="[Text]"/>
      <dgm:spPr/>
      <dgm:t>
        <a:bodyPr/>
        <a:lstStyle/>
        <a:p>
          <a:r>
            <a:rPr lang="de-DE" dirty="0" smtClean="0"/>
            <a:t>Daher geht:</a:t>
          </a:r>
          <a:endParaRPr lang="de-DE" dirty="0"/>
        </a:p>
      </dgm:t>
    </dgm:pt>
    <dgm:pt modelId="{38CE907C-9738-4288-97E0-60A72ECCF76C}" type="parTrans" cxnId="{5E93560B-BF1A-42A2-BC28-7B492081C818}">
      <dgm:prSet/>
      <dgm:spPr/>
      <dgm:t>
        <a:bodyPr/>
        <a:lstStyle/>
        <a:p>
          <a:endParaRPr lang="de-DE"/>
        </a:p>
      </dgm:t>
    </dgm:pt>
    <dgm:pt modelId="{B26CD0FA-EBF2-4C0B-9D8B-DEEA19D68D39}" type="sibTrans" cxnId="{5E93560B-BF1A-42A2-BC28-7B492081C818}">
      <dgm:prSet/>
      <dgm:spPr/>
      <dgm:t>
        <a:bodyPr/>
        <a:lstStyle/>
        <a:p>
          <a:endParaRPr lang="de-DE"/>
        </a:p>
      </dgm:t>
    </dgm:pt>
    <dgm:pt modelId="{04054ACB-02D4-47E4-A771-61FD75A448D0}">
      <dgm:prSet phldrT="[Text]" custT="1"/>
      <dgm:spPr/>
      <dgm:t>
        <a:bodyPr/>
        <a:lstStyle/>
        <a:p>
          <a:r>
            <a:rPr lang="de-DE" sz="2800" b="1" i="1" dirty="0" err="1" smtClean="0"/>
            <a:t>amic</a:t>
          </a:r>
          <a:r>
            <a:rPr lang="de-DE" sz="2800" b="1" i="1" dirty="0" smtClean="0"/>
            <a:t>-i</a:t>
          </a:r>
          <a:endParaRPr lang="de-DE" sz="2800" dirty="0"/>
        </a:p>
      </dgm:t>
    </dgm:pt>
    <dgm:pt modelId="{28DD7A0A-5851-47E1-9572-5213C7F9451B}" type="parTrans" cxnId="{99EABFE9-CEE2-4AE2-9FD4-9211CC9E506B}">
      <dgm:prSet/>
      <dgm:spPr/>
      <dgm:t>
        <a:bodyPr/>
        <a:lstStyle/>
        <a:p>
          <a:endParaRPr lang="de-DE"/>
        </a:p>
      </dgm:t>
    </dgm:pt>
    <dgm:pt modelId="{AD557463-9D7D-432F-B066-7D44CCCF10BF}" type="sibTrans" cxnId="{99EABFE9-CEE2-4AE2-9FD4-9211CC9E506B}">
      <dgm:prSet/>
      <dgm:spPr/>
      <dgm:t>
        <a:bodyPr/>
        <a:lstStyle/>
        <a:p>
          <a:endParaRPr lang="de-DE"/>
        </a:p>
      </dgm:t>
    </dgm:pt>
    <dgm:pt modelId="{711D41C1-E78B-4F2D-BCCC-35B4B9CE796F}">
      <dgm:prSet phldrT="[Text]" custT="1"/>
      <dgm:spPr/>
      <dgm:t>
        <a:bodyPr/>
        <a:lstStyle/>
        <a:p>
          <a:r>
            <a:rPr lang="de-DE" sz="2400" b="1" dirty="0" err="1" smtClean="0"/>
            <a:t>friend</a:t>
          </a:r>
          <a:r>
            <a:rPr lang="de-DE" sz="2400" b="1" dirty="0" smtClean="0"/>
            <a:t>-PL</a:t>
          </a:r>
          <a:endParaRPr lang="de-DE" sz="2400" dirty="0"/>
        </a:p>
      </dgm:t>
    </dgm:pt>
    <dgm:pt modelId="{22080A98-9B67-463C-B692-4E796411D890}" type="parTrans" cxnId="{C0A650CD-DABB-49E3-85E4-F74151D5B409}">
      <dgm:prSet/>
      <dgm:spPr/>
      <dgm:t>
        <a:bodyPr/>
        <a:lstStyle/>
        <a:p>
          <a:endParaRPr lang="de-DE"/>
        </a:p>
      </dgm:t>
    </dgm:pt>
    <dgm:pt modelId="{0405EAB9-E314-4918-B358-61426490DA24}" type="sibTrans" cxnId="{C0A650CD-DABB-49E3-85E4-F74151D5B409}">
      <dgm:prSet/>
      <dgm:spPr/>
      <dgm:t>
        <a:bodyPr/>
        <a:lstStyle/>
        <a:p>
          <a:endParaRPr lang="de-DE"/>
        </a:p>
      </dgm:t>
    </dgm:pt>
    <dgm:pt modelId="{CD8907E1-89B9-4238-A7EA-A0F1D0473354}">
      <dgm:prSet phldrT="[Text]"/>
      <dgm:spPr/>
      <dgm:t>
        <a:bodyPr/>
        <a:lstStyle/>
        <a:p>
          <a:r>
            <a:rPr lang="en-US" b="1" dirty="0" err="1" smtClean="0"/>
            <a:t>aber</a:t>
          </a:r>
          <a:r>
            <a:rPr lang="en-US" b="1" dirty="0" smtClean="0"/>
            <a:t> </a:t>
          </a:r>
          <a:r>
            <a:rPr lang="en-US" b="1" dirty="0" err="1" smtClean="0"/>
            <a:t>nicht</a:t>
          </a:r>
          <a:r>
            <a:rPr lang="en-US" b="1" dirty="0" smtClean="0"/>
            <a:t>:</a:t>
          </a:r>
          <a:endParaRPr lang="de-DE" dirty="0"/>
        </a:p>
      </dgm:t>
    </dgm:pt>
    <dgm:pt modelId="{B3BED1C4-AB44-42A6-BA17-E79B6E46F1BB}" type="parTrans" cxnId="{06A75701-BE24-47BD-9CC6-953132A7AF2B}">
      <dgm:prSet/>
      <dgm:spPr/>
      <dgm:t>
        <a:bodyPr/>
        <a:lstStyle/>
        <a:p>
          <a:endParaRPr lang="de-DE"/>
        </a:p>
      </dgm:t>
    </dgm:pt>
    <dgm:pt modelId="{04010A27-9A8D-4CA6-8E23-B432BB6E20A9}" type="sibTrans" cxnId="{06A75701-BE24-47BD-9CC6-953132A7AF2B}">
      <dgm:prSet/>
      <dgm:spPr/>
      <dgm:t>
        <a:bodyPr/>
        <a:lstStyle/>
        <a:p>
          <a:endParaRPr lang="de-DE"/>
        </a:p>
      </dgm:t>
    </dgm:pt>
    <dgm:pt modelId="{4618A405-907F-4605-B14F-EA3C6A81FEA9}">
      <dgm:prSet phldrT="[Text]" custT="1"/>
      <dgm:spPr/>
      <dgm:t>
        <a:bodyPr/>
        <a:lstStyle/>
        <a:p>
          <a:r>
            <a:rPr lang="en-US" sz="2800" b="1" i="1" dirty="0" err="1" smtClean="0"/>
            <a:t>ven-i</a:t>
          </a:r>
          <a:endParaRPr lang="de-DE" sz="2800" dirty="0"/>
        </a:p>
      </dgm:t>
    </dgm:pt>
    <dgm:pt modelId="{AABAF624-6D21-49C0-AF0C-E0C82267D2AC}" type="parTrans" cxnId="{D9930B28-DDA3-4AC7-BDCE-418B680C6219}">
      <dgm:prSet/>
      <dgm:spPr/>
      <dgm:t>
        <a:bodyPr/>
        <a:lstStyle/>
        <a:p>
          <a:endParaRPr lang="de-DE"/>
        </a:p>
      </dgm:t>
    </dgm:pt>
    <dgm:pt modelId="{CB05313A-9EB8-4854-9758-94CFD4C85345}" type="sibTrans" cxnId="{D9930B28-DDA3-4AC7-BDCE-418B680C6219}">
      <dgm:prSet/>
      <dgm:spPr/>
      <dgm:t>
        <a:bodyPr/>
        <a:lstStyle/>
        <a:p>
          <a:endParaRPr lang="de-DE"/>
        </a:p>
      </dgm:t>
    </dgm:pt>
    <dgm:pt modelId="{12DCA6AA-E337-46D9-B143-9FDE0C6CF7B9}">
      <dgm:prSet phldrT="[Text]" custT="1"/>
      <dgm:spPr/>
      <dgm:t>
        <a:bodyPr/>
        <a:lstStyle/>
        <a:p>
          <a:r>
            <a:rPr lang="en-US" sz="2400" b="1" dirty="0" smtClean="0"/>
            <a:t>*come-PL</a:t>
          </a:r>
          <a:br>
            <a:rPr lang="en-US" sz="2400" b="1" dirty="0" smtClean="0"/>
          </a:br>
          <a:r>
            <a:rPr lang="en-US" sz="2400" b="1" dirty="0" smtClean="0"/>
            <a:t>(</a:t>
          </a:r>
          <a:r>
            <a:rPr lang="en-US" sz="2400" b="1" i="1" dirty="0" err="1" smtClean="0"/>
            <a:t>recte</a:t>
          </a:r>
          <a:r>
            <a:rPr lang="en-US" sz="2400" b="1" dirty="0" smtClean="0"/>
            <a:t>: come-1Sg:PERF)</a:t>
          </a:r>
          <a:endParaRPr lang="de-DE" sz="2400" dirty="0"/>
        </a:p>
      </dgm:t>
    </dgm:pt>
    <dgm:pt modelId="{EC096AC6-6B18-4C37-915E-1A194E36A1C7}" type="parTrans" cxnId="{7D5B673C-912D-42CF-B579-454D8F6BB667}">
      <dgm:prSet/>
      <dgm:spPr/>
      <dgm:t>
        <a:bodyPr/>
        <a:lstStyle/>
        <a:p>
          <a:endParaRPr lang="de-DE"/>
        </a:p>
      </dgm:t>
    </dgm:pt>
    <dgm:pt modelId="{095B4FB3-4AA7-403C-B2A9-C80CB6EA516D}" type="sibTrans" cxnId="{7D5B673C-912D-42CF-B579-454D8F6BB667}">
      <dgm:prSet/>
      <dgm:spPr/>
      <dgm:t>
        <a:bodyPr/>
        <a:lstStyle/>
        <a:p>
          <a:endParaRPr lang="de-DE"/>
        </a:p>
      </dgm:t>
    </dgm:pt>
    <dgm:pt modelId="{F51F5FFB-FC21-4549-87E9-D88FD82B0601}" type="pres">
      <dgm:prSet presAssocID="{FABCA057-E60D-4390-AB8F-B2DB2697111C}" presName="diagram" presStyleCnt="0">
        <dgm:presLayoutVars>
          <dgm:chPref val="1"/>
          <dgm:dir/>
          <dgm:animOne val="branch"/>
          <dgm:animLvl val="lvl"/>
          <dgm:resizeHandles/>
        </dgm:presLayoutVars>
      </dgm:prSet>
      <dgm:spPr/>
      <dgm:t>
        <a:bodyPr/>
        <a:lstStyle/>
        <a:p>
          <a:endParaRPr lang="de-DE"/>
        </a:p>
      </dgm:t>
    </dgm:pt>
    <dgm:pt modelId="{36B3DCF0-5050-4F56-A9C7-FD5102E925FB}" type="pres">
      <dgm:prSet presAssocID="{BCC69FA4-B139-4557-9C0F-C8D4769A7B76}" presName="root" presStyleCnt="0"/>
      <dgm:spPr/>
    </dgm:pt>
    <dgm:pt modelId="{9EED1323-7864-4649-AD4D-D7CBD86D2EFB}" type="pres">
      <dgm:prSet presAssocID="{BCC69FA4-B139-4557-9C0F-C8D4769A7B76}" presName="rootComposite" presStyleCnt="0"/>
      <dgm:spPr/>
    </dgm:pt>
    <dgm:pt modelId="{26ADDA25-80D5-484A-A367-9826A985F2B1}" type="pres">
      <dgm:prSet presAssocID="{BCC69FA4-B139-4557-9C0F-C8D4769A7B76}" presName="rootText" presStyleLbl="node1" presStyleIdx="0" presStyleCnt="2" custScaleX="154467" custLinFactNeighborX="-327" custLinFactNeighborY="-76"/>
      <dgm:spPr/>
      <dgm:t>
        <a:bodyPr/>
        <a:lstStyle/>
        <a:p>
          <a:endParaRPr lang="de-DE"/>
        </a:p>
      </dgm:t>
    </dgm:pt>
    <dgm:pt modelId="{DE91C19D-9D4C-44E5-BE1F-522B757FE478}" type="pres">
      <dgm:prSet presAssocID="{BCC69FA4-B139-4557-9C0F-C8D4769A7B76}" presName="rootConnector" presStyleLbl="node1" presStyleIdx="0" presStyleCnt="2"/>
      <dgm:spPr/>
      <dgm:t>
        <a:bodyPr/>
        <a:lstStyle/>
        <a:p>
          <a:endParaRPr lang="de-DE"/>
        </a:p>
      </dgm:t>
    </dgm:pt>
    <dgm:pt modelId="{752253BB-6E2C-4204-80D7-D783BA2684BB}" type="pres">
      <dgm:prSet presAssocID="{BCC69FA4-B139-4557-9C0F-C8D4769A7B76}" presName="childShape" presStyleCnt="0"/>
      <dgm:spPr/>
    </dgm:pt>
    <dgm:pt modelId="{556DFFDC-1BC7-41AE-B5FA-49BD6B1840A9}" type="pres">
      <dgm:prSet presAssocID="{28DD7A0A-5851-47E1-9572-5213C7F9451B}" presName="Name13" presStyleLbl="parChTrans1D2" presStyleIdx="0" presStyleCnt="4"/>
      <dgm:spPr/>
      <dgm:t>
        <a:bodyPr/>
        <a:lstStyle/>
        <a:p>
          <a:endParaRPr lang="de-DE"/>
        </a:p>
      </dgm:t>
    </dgm:pt>
    <dgm:pt modelId="{EC62B105-3BFB-4556-962A-21D4E52DBF91}" type="pres">
      <dgm:prSet presAssocID="{04054ACB-02D4-47E4-A771-61FD75A448D0}" presName="childText" presStyleLbl="bgAcc1" presStyleIdx="0" presStyleCnt="4">
        <dgm:presLayoutVars>
          <dgm:bulletEnabled val="1"/>
        </dgm:presLayoutVars>
      </dgm:prSet>
      <dgm:spPr/>
      <dgm:t>
        <a:bodyPr/>
        <a:lstStyle/>
        <a:p>
          <a:endParaRPr lang="de-DE"/>
        </a:p>
      </dgm:t>
    </dgm:pt>
    <dgm:pt modelId="{B927913A-79BB-49AE-8ACC-4993A7D308EE}" type="pres">
      <dgm:prSet presAssocID="{22080A98-9B67-463C-B692-4E796411D890}" presName="Name13" presStyleLbl="parChTrans1D2" presStyleIdx="1" presStyleCnt="4"/>
      <dgm:spPr/>
      <dgm:t>
        <a:bodyPr/>
        <a:lstStyle/>
        <a:p>
          <a:endParaRPr lang="de-DE"/>
        </a:p>
      </dgm:t>
    </dgm:pt>
    <dgm:pt modelId="{DAC2BC9A-1E3D-4E0B-B41A-0C6E5FDEE669}" type="pres">
      <dgm:prSet presAssocID="{711D41C1-E78B-4F2D-BCCC-35B4B9CE796F}" presName="childText" presStyleLbl="bgAcc1" presStyleIdx="1" presStyleCnt="4">
        <dgm:presLayoutVars>
          <dgm:bulletEnabled val="1"/>
        </dgm:presLayoutVars>
      </dgm:prSet>
      <dgm:spPr/>
      <dgm:t>
        <a:bodyPr/>
        <a:lstStyle/>
        <a:p>
          <a:endParaRPr lang="de-DE"/>
        </a:p>
      </dgm:t>
    </dgm:pt>
    <dgm:pt modelId="{8FBFDBC5-3187-45EB-9843-2958A7B31B93}" type="pres">
      <dgm:prSet presAssocID="{CD8907E1-89B9-4238-A7EA-A0F1D0473354}" presName="root" presStyleCnt="0"/>
      <dgm:spPr/>
    </dgm:pt>
    <dgm:pt modelId="{1B1901A6-862D-4241-839F-B724BE55DB1F}" type="pres">
      <dgm:prSet presAssocID="{CD8907E1-89B9-4238-A7EA-A0F1D0473354}" presName="rootComposite" presStyleCnt="0"/>
      <dgm:spPr/>
    </dgm:pt>
    <dgm:pt modelId="{EDF0E21F-45D3-4B02-BA74-127A2C03C80D}" type="pres">
      <dgm:prSet presAssocID="{CD8907E1-89B9-4238-A7EA-A0F1D0473354}" presName="rootText" presStyleLbl="node1" presStyleIdx="1" presStyleCnt="2" custScaleX="131779"/>
      <dgm:spPr/>
      <dgm:t>
        <a:bodyPr/>
        <a:lstStyle/>
        <a:p>
          <a:endParaRPr lang="de-DE"/>
        </a:p>
      </dgm:t>
    </dgm:pt>
    <dgm:pt modelId="{195471C8-EA2C-4B67-A422-1BEDC107A163}" type="pres">
      <dgm:prSet presAssocID="{CD8907E1-89B9-4238-A7EA-A0F1D0473354}" presName="rootConnector" presStyleLbl="node1" presStyleIdx="1" presStyleCnt="2"/>
      <dgm:spPr/>
      <dgm:t>
        <a:bodyPr/>
        <a:lstStyle/>
        <a:p>
          <a:endParaRPr lang="de-DE"/>
        </a:p>
      </dgm:t>
    </dgm:pt>
    <dgm:pt modelId="{BA8C9534-0966-42FF-A1C8-FB706E9F29B0}" type="pres">
      <dgm:prSet presAssocID="{CD8907E1-89B9-4238-A7EA-A0F1D0473354}" presName="childShape" presStyleCnt="0"/>
      <dgm:spPr/>
    </dgm:pt>
    <dgm:pt modelId="{07356034-8B8C-4894-9734-995A819E84FC}" type="pres">
      <dgm:prSet presAssocID="{AABAF624-6D21-49C0-AF0C-E0C82267D2AC}" presName="Name13" presStyleLbl="parChTrans1D2" presStyleIdx="2" presStyleCnt="4"/>
      <dgm:spPr/>
      <dgm:t>
        <a:bodyPr/>
        <a:lstStyle/>
        <a:p>
          <a:endParaRPr lang="de-DE"/>
        </a:p>
      </dgm:t>
    </dgm:pt>
    <dgm:pt modelId="{3745F743-0B75-4636-9DAA-51416D196265}" type="pres">
      <dgm:prSet presAssocID="{4618A405-907F-4605-B14F-EA3C6A81FEA9}" presName="childText" presStyleLbl="bgAcc1" presStyleIdx="2" presStyleCnt="4">
        <dgm:presLayoutVars>
          <dgm:bulletEnabled val="1"/>
        </dgm:presLayoutVars>
      </dgm:prSet>
      <dgm:spPr/>
      <dgm:t>
        <a:bodyPr/>
        <a:lstStyle/>
        <a:p>
          <a:endParaRPr lang="de-DE"/>
        </a:p>
      </dgm:t>
    </dgm:pt>
    <dgm:pt modelId="{D22B8AFD-0E10-4826-9CAF-A216E5DF1C2D}" type="pres">
      <dgm:prSet presAssocID="{EC096AC6-6B18-4C37-915E-1A194E36A1C7}" presName="Name13" presStyleLbl="parChTrans1D2" presStyleIdx="3" presStyleCnt="4"/>
      <dgm:spPr/>
      <dgm:t>
        <a:bodyPr/>
        <a:lstStyle/>
        <a:p>
          <a:endParaRPr lang="de-DE"/>
        </a:p>
      </dgm:t>
    </dgm:pt>
    <dgm:pt modelId="{B92C5BFF-6A2B-451B-99BF-7C178CEBD2DA}" type="pres">
      <dgm:prSet presAssocID="{12DCA6AA-E337-46D9-B143-9FDE0C6CF7B9}" presName="childText" presStyleLbl="bgAcc1" presStyleIdx="3" presStyleCnt="4" custScaleX="192738">
        <dgm:presLayoutVars>
          <dgm:bulletEnabled val="1"/>
        </dgm:presLayoutVars>
      </dgm:prSet>
      <dgm:spPr/>
      <dgm:t>
        <a:bodyPr/>
        <a:lstStyle/>
        <a:p>
          <a:endParaRPr lang="de-DE"/>
        </a:p>
      </dgm:t>
    </dgm:pt>
  </dgm:ptLst>
  <dgm:cxnLst>
    <dgm:cxn modelId="{FA4A99CD-2BE1-4AF3-8A78-89715F31B9B6}" type="presOf" srcId="{CD8907E1-89B9-4238-A7EA-A0F1D0473354}" destId="{195471C8-EA2C-4B67-A422-1BEDC107A163}" srcOrd="1" destOrd="0" presId="urn:microsoft.com/office/officeart/2005/8/layout/hierarchy3"/>
    <dgm:cxn modelId="{3DA953EE-9BE3-41FB-9032-F456FF348B55}" type="presOf" srcId="{4618A405-907F-4605-B14F-EA3C6A81FEA9}" destId="{3745F743-0B75-4636-9DAA-51416D196265}" srcOrd="0" destOrd="0" presId="urn:microsoft.com/office/officeart/2005/8/layout/hierarchy3"/>
    <dgm:cxn modelId="{7B3C4775-F5DB-4661-858B-F815410F37AA}" type="presOf" srcId="{AABAF624-6D21-49C0-AF0C-E0C82267D2AC}" destId="{07356034-8B8C-4894-9734-995A819E84FC}" srcOrd="0" destOrd="0" presId="urn:microsoft.com/office/officeart/2005/8/layout/hierarchy3"/>
    <dgm:cxn modelId="{CCB12D22-BA7F-4038-8E24-505DEB6D5775}" type="presOf" srcId="{EC096AC6-6B18-4C37-915E-1A194E36A1C7}" destId="{D22B8AFD-0E10-4826-9CAF-A216E5DF1C2D}" srcOrd="0" destOrd="0" presId="urn:microsoft.com/office/officeart/2005/8/layout/hierarchy3"/>
    <dgm:cxn modelId="{0BB976F1-DD62-4C03-BBDE-848CEF313B9F}" type="presOf" srcId="{04054ACB-02D4-47E4-A771-61FD75A448D0}" destId="{EC62B105-3BFB-4556-962A-21D4E52DBF91}" srcOrd="0" destOrd="0" presId="urn:microsoft.com/office/officeart/2005/8/layout/hierarchy3"/>
    <dgm:cxn modelId="{A95C9A90-5270-47F1-93CE-EF6289457855}" type="presOf" srcId="{CD8907E1-89B9-4238-A7EA-A0F1D0473354}" destId="{EDF0E21F-45D3-4B02-BA74-127A2C03C80D}" srcOrd="0" destOrd="0" presId="urn:microsoft.com/office/officeart/2005/8/layout/hierarchy3"/>
    <dgm:cxn modelId="{2B623CD9-F973-430F-86D1-9D37A0445850}" type="presOf" srcId="{711D41C1-E78B-4F2D-BCCC-35B4B9CE796F}" destId="{DAC2BC9A-1E3D-4E0B-B41A-0C6E5FDEE669}" srcOrd="0" destOrd="0" presId="urn:microsoft.com/office/officeart/2005/8/layout/hierarchy3"/>
    <dgm:cxn modelId="{06A75701-BE24-47BD-9CC6-953132A7AF2B}" srcId="{FABCA057-E60D-4390-AB8F-B2DB2697111C}" destId="{CD8907E1-89B9-4238-A7EA-A0F1D0473354}" srcOrd="1" destOrd="0" parTransId="{B3BED1C4-AB44-42A6-BA17-E79B6E46F1BB}" sibTransId="{04010A27-9A8D-4CA6-8E23-B432BB6E20A9}"/>
    <dgm:cxn modelId="{382CBD42-59C0-453E-9DE6-8ECEDC8E2819}" type="presOf" srcId="{FABCA057-E60D-4390-AB8F-B2DB2697111C}" destId="{F51F5FFB-FC21-4549-87E9-D88FD82B0601}" srcOrd="0" destOrd="0" presId="urn:microsoft.com/office/officeart/2005/8/layout/hierarchy3"/>
    <dgm:cxn modelId="{5E93560B-BF1A-42A2-BC28-7B492081C818}" srcId="{FABCA057-E60D-4390-AB8F-B2DB2697111C}" destId="{BCC69FA4-B139-4557-9C0F-C8D4769A7B76}" srcOrd="0" destOrd="0" parTransId="{38CE907C-9738-4288-97E0-60A72ECCF76C}" sibTransId="{B26CD0FA-EBF2-4C0B-9D8B-DEEA19D68D39}"/>
    <dgm:cxn modelId="{D2163656-32C8-47B7-BE20-4CC16EFE9C85}" type="presOf" srcId="{BCC69FA4-B139-4557-9C0F-C8D4769A7B76}" destId="{DE91C19D-9D4C-44E5-BE1F-522B757FE478}" srcOrd="1" destOrd="0" presId="urn:microsoft.com/office/officeart/2005/8/layout/hierarchy3"/>
    <dgm:cxn modelId="{677AF1CA-7CF7-4095-8A54-02C611602A78}" type="presOf" srcId="{22080A98-9B67-463C-B692-4E796411D890}" destId="{B927913A-79BB-49AE-8ACC-4993A7D308EE}" srcOrd="0" destOrd="0" presId="urn:microsoft.com/office/officeart/2005/8/layout/hierarchy3"/>
    <dgm:cxn modelId="{D9930B28-DDA3-4AC7-BDCE-418B680C6219}" srcId="{CD8907E1-89B9-4238-A7EA-A0F1D0473354}" destId="{4618A405-907F-4605-B14F-EA3C6A81FEA9}" srcOrd="0" destOrd="0" parTransId="{AABAF624-6D21-49C0-AF0C-E0C82267D2AC}" sibTransId="{CB05313A-9EB8-4854-9758-94CFD4C85345}"/>
    <dgm:cxn modelId="{C0A650CD-DABB-49E3-85E4-F74151D5B409}" srcId="{BCC69FA4-B139-4557-9C0F-C8D4769A7B76}" destId="{711D41C1-E78B-4F2D-BCCC-35B4B9CE796F}" srcOrd="1" destOrd="0" parTransId="{22080A98-9B67-463C-B692-4E796411D890}" sibTransId="{0405EAB9-E314-4918-B358-61426490DA24}"/>
    <dgm:cxn modelId="{2FDEA71C-C895-4E68-9EA9-FC27FD49095D}" type="presOf" srcId="{28DD7A0A-5851-47E1-9572-5213C7F9451B}" destId="{556DFFDC-1BC7-41AE-B5FA-49BD6B1840A9}" srcOrd="0" destOrd="0" presId="urn:microsoft.com/office/officeart/2005/8/layout/hierarchy3"/>
    <dgm:cxn modelId="{7D5B673C-912D-42CF-B579-454D8F6BB667}" srcId="{CD8907E1-89B9-4238-A7EA-A0F1D0473354}" destId="{12DCA6AA-E337-46D9-B143-9FDE0C6CF7B9}" srcOrd="1" destOrd="0" parTransId="{EC096AC6-6B18-4C37-915E-1A194E36A1C7}" sibTransId="{095B4FB3-4AA7-403C-B2A9-C80CB6EA516D}"/>
    <dgm:cxn modelId="{99EABFE9-CEE2-4AE2-9FD4-9211CC9E506B}" srcId="{BCC69FA4-B139-4557-9C0F-C8D4769A7B76}" destId="{04054ACB-02D4-47E4-A771-61FD75A448D0}" srcOrd="0" destOrd="0" parTransId="{28DD7A0A-5851-47E1-9572-5213C7F9451B}" sibTransId="{AD557463-9D7D-432F-B066-7D44CCCF10BF}"/>
    <dgm:cxn modelId="{E9A6EDFC-CA77-4CCA-9508-11A16847C437}" type="presOf" srcId="{BCC69FA4-B139-4557-9C0F-C8D4769A7B76}" destId="{26ADDA25-80D5-484A-A367-9826A985F2B1}" srcOrd="0" destOrd="0" presId="urn:microsoft.com/office/officeart/2005/8/layout/hierarchy3"/>
    <dgm:cxn modelId="{D9100F16-D65B-417C-85B8-1C6AF90C3A70}" type="presOf" srcId="{12DCA6AA-E337-46D9-B143-9FDE0C6CF7B9}" destId="{B92C5BFF-6A2B-451B-99BF-7C178CEBD2DA}" srcOrd="0" destOrd="0" presId="urn:microsoft.com/office/officeart/2005/8/layout/hierarchy3"/>
    <dgm:cxn modelId="{A850B1FB-F69C-4324-8AF9-4A8BCA5ADBCE}" type="presParOf" srcId="{F51F5FFB-FC21-4549-87E9-D88FD82B0601}" destId="{36B3DCF0-5050-4F56-A9C7-FD5102E925FB}" srcOrd="0" destOrd="0" presId="urn:microsoft.com/office/officeart/2005/8/layout/hierarchy3"/>
    <dgm:cxn modelId="{4439BC47-0F06-42EE-B3B4-DCD1AC85B5EB}" type="presParOf" srcId="{36B3DCF0-5050-4F56-A9C7-FD5102E925FB}" destId="{9EED1323-7864-4649-AD4D-D7CBD86D2EFB}" srcOrd="0" destOrd="0" presId="urn:microsoft.com/office/officeart/2005/8/layout/hierarchy3"/>
    <dgm:cxn modelId="{82F09FAB-1042-4C21-B731-75AE6A667853}" type="presParOf" srcId="{9EED1323-7864-4649-AD4D-D7CBD86D2EFB}" destId="{26ADDA25-80D5-484A-A367-9826A985F2B1}" srcOrd="0" destOrd="0" presId="urn:microsoft.com/office/officeart/2005/8/layout/hierarchy3"/>
    <dgm:cxn modelId="{E4CE06AB-9AD4-4597-A38C-4A47BB8D3F43}" type="presParOf" srcId="{9EED1323-7864-4649-AD4D-D7CBD86D2EFB}" destId="{DE91C19D-9D4C-44E5-BE1F-522B757FE478}" srcOrd="1" destOrd="0" presId="urn:microsoft.com/office/officeart/2005/8/layout/hierarchy3"/>
    <dgm:cxn modelId="{5D9DA31C-29CD-40E7-9A9B-A70932D41916}" type="presParOf" srcId="{36B3DCF0-5050-4F56-A9C7-FD5102E925FB}" destId="{752253BB-6E2C-4204-80D7-D783BA2684BB}" srcOrd="1" destOrd="0" presId="urn:microsoft.com/office/officeart/2005/8/layout/hierarchy3"/>
    <dgm:cxn modelId="{9DB456E6-DAB1-4C64-89E9-F7C89CF51899}" type="presParOf" srcId="{752253BB-6E2C-4204-80D7-D783BA2684BB}" destId="{556DFFDC-1BC7-41AE-B5FA-49BD6B1840A9}" srcOrd="0" destOrd="0" presId="urn:microsoft.com/office/officeart/2005/8/layout/hierarchy3"/>
    <dgm:cxn modelId="{3ED1BB0F-8D81-450B-9ED3-CDFE238D2C29}" type="presParOf" srcId="{752253BB-6E2C-4204-80D7-D783BA2684BB}" destId="{EC62B105-3BFB-4556-962A-21D4E52DBF91}" srcOrd="1" destOrd="0" presId="urn:microsoft.com/office/officeart/2005/8/layout/hierarchy3"/>
    <dgm:cxn modelId="{ABC29B17-B52E-49FD-91B7-AC32E3E22C6A}" type="presParOf" srcId="{752253BB-6E2C-4204-80D7-D783BA2684BB}" destId="{B927913A-79BB-49AE-8ACC-4993A7D308EE}" srcOrd="2" destOrd="0" presId="urn:microsoft.com/office/officeart/2005/8/layout/hierarchy3"/>
    <dgm:cxn modelId="{FFF2EB6D-F099-4FBD-BE6B-F2D0AA77C20B}" type="presParOf" srcId="{752253BB-6E2C-4204-80D7-D783BA2684BB}" destId="{DAC2BC9A-1E3D-4E0B-B41A-0C6E5FDEE669}" srcOrd="3" destOrd="0" presId="urn:microsoft.com/office/officeart/2005/8/layout/hierarchy3"/>
    <dgm:cxn modelId="{61BF1FE8-7E6E-4E7A-AE3A-448F0F43573A}" type="presParOf" srcId="{F51F5FFB-FC21-4549-87E9-D88FD82B0601}" destId="{8FBFDBC5-3187-45EB-9843-2958A7B31B93}" srcOrd="1" destOrd="0" presId="urn:microsoft.com/office/officeart/2005/8/layout/hierarchy3"/>
    <dgm:cxn modelId="{1AD11431-906B-4266-8814-E10E1B6C573B}" type="presParOf" srcId="{8FBFDBC5-3187-45EB-9843-2958A7B31B93}" destId="{1B1901A6-862D-4241-839F-B724BE55DB1F}" srcOrd="0" destOrd="0" presId="urn:microsoft.com/office/officeart/2005/8/layout/hierarchy3"/>
    <dgm:cxn modelId="{3F16B330-32C2-4C9A-9EF3-1C9F58F9B667}" type="presParOf" srcId="{1B1901A6-862D-4241-839F-B724BE55DB1F}" destId="{EDF0E21F-45D3-4B02-BA74-127A2C03C80D}" srcOrd="0" destOrd="0" presId="urn:microsoft.com/office/officeart/2005/8/layout/hierarchy3"/>
    <dgm:cxn modelId="{F021408E-30B7-40BD-BB69-7BC0F22FA20B}" type="presParOf" srcId="{1B1901A6-862D-4241-839F-B724BE55DB1F}" destId="{195471C8-EA2C-4B67-A422-1BEDC107A163}" srcOrd="1" destOrd="0" presId="urn:microsoft.com/office/officeart/2005/8/layout/hierarchy3"/>
    <dgm:cxn modelId="{9856ACCD-1A35-4363-BB07-BF865C69C1BA}" type="presParOf" srcId="{8FBFDBC5-3187-45EB-9843-2958A7B31B93}" destId="{BA8C9534-0966-42FF-A1C8-FB706E9F29B0}" srcOrd="1" destOrd="0" presId="urn:microsoft.com/office/officeart/2005/8/layout/hierarchy3"/>
    <dgm:cxn modelId="{98598ED8-4279-4B3D-BB23-E2C1B6B839CC}" type="presParOf" srcId="{BA8C9534-0966-42FF-A1C8-FB706E9F29B0}" destId="{07356034-8B8C-4894-9734-995A819E84FC}" srcOrd="0" destOrd="0" presId="urn:microsoft.com/office/officeart/2005/8/layout/hierarchy3"/>
    <dgm:cxn modelId="{CAAEABBC-2433-488C-A3BB-AA3A96F6B893}" type="presParOf" srcId="{BA8C9534-0966-42FF-A1C8-FB706E9F29B0}" destId="{3745F743-0B75-4636-9DAA-51416D196265}" srcOrd="1" destOrd="0" presId="urn:microsoft.com/office/officeart/2005/8/layout/hierarchy3"/>
    <dgm:cxn modelId="{C2719E1C-C5E3-43EE-8F1A-C23A8141D063}" type="presParOf" srcId="{BA8C9534-0966-42FF-A1C8-FB706E9F29B0}" destId="{D22B8AFD-0E10-4826-9CAF-A216E5DF1C2D}" srcOrd="2" destOrd="0" presId="urn:microsoft.com/office/officeart/2005/8/layout/hierarchy3"/>
    <dgm:cxn modelId="{4EA9164F-F30C-4CC2-9541-275AE8782253}" type="presParOf" srcId="{BA8C9534-0966-42FF-A1C8-FB706E9F29B0}" destId="{B92C5BFF-6A2B-451B-99BF-7C178CEBD2DA}" srcOrd="3" destOrd="0" presId="urn:microsoft.com/office/officeart/2005/8/layout/hierarchy3"/>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85.xml><?xml version="1.0" encoding="utf-8"?>
<dgm:dataModel xmlns:dgm="http://schemas.openxmlformats.org/drawingml/2006/diagram" xmlns:a="http://schemas.openxmlformats.org/drawingml/2006/main">
  <dgm:ptLst>
    <dgm:pt modelId="{9F4E1C15-C215-42B6-B71E-B578212DD935}" type="doc">
      <dgm:prSet loTypeId="urn:microsoft.com/office/officeart/2005/8/layout/default#30" loCatId="list" qsTypeId="urn:microsoft.com/office/officeart/2005/8/quickstyle/3d2" qsCatId="3D" csTypeId="urn:microsoft.com/office/officeart/2005/8/colors/accent1_2" csCatId="accent1" phldr="1"/>
      <dgm:spPr/>
      <dgm:t>
        <a:bodyPr/>
        <a:lstStyle/>
        <a:p>
          <a:endParaRPr lang="de-DE"/>
        </a:p>
      </dgm:t>
    </dgm:pt>
    <dgm:pt modelId="{933645AA-6CFB-42EC-A6F0-A3454D3B90DF}">
      <dgm:prSet phldrT="[Text]"/>
      <dgm:spPr/>
      <dgm:t>
        <a:bodyPr/>
        <a:lstStyle/>
        <a:p>
          <a:r>
            <a:rPr lang="de-DE" b="1" dirty="0" smtClean="0"/>
            <a:t>Nota: Die Frage, welche Morpheme mit welchen </a:t>
          </a:r>
          <a:r>
            <a:rPr lang="de-DE" b="1" dirty="0" err="1" smtClean="0"/>
            <a:t>kategoriellen</a:t>
          </a:r>
          <a:r>
            <a:rPr lang="de-DE" b="1" dirty="0" smtClean="0"/>
            <a:t> Räumen von Lexemen verbindbar sind, ist einzelsprachlich geregelt, obschon es universelle Tendenzen gibt.</a:t>
          </a:r>
          <a:endParaRPr lang="de-DE" dirty="0"/>
        </a:p>
      </dgm:t>
    </dgm:pt>
    <dgm:pt modelId="{CD3EFA1E-3023-4FC7-A494-A5806DC3EC60}" type="parTrans" cxnId="{5F1480A3-7340-4848-A919-06F5531B2A64}">
      <dgm:prSet/>
      <dgm:spPr/>
      <dgm:t>
        <a:bodyPr/>
        <a:lstStyle/>
        <a:p>
          <a:endParaRPr lang="de-DE"/>
        </a:p>
      </dgm:t>
    </dgm:pt>
    <dgm:pt modelId="{304900D6-81EE-4E12-9A65-EA1C32C7F8F0}" type="sibTrans" cxnId="{5F1480A3-7340-4848-A919-06F5531B2A64}">
      <dgm:prSet/>
      <dgm:spPr/>
      <dgm:t>
        <a:bodyPr/>
        <a:lstStyle/>
        <a:p>
          <a:endParaRPr lang="de-DE"/>
        </a:p>
      </dgm:t>
    </dgm:pt>
    <dgm:pt modelId="{462827B5-CFD3-4B7B-9ADB-3E3E6B621D25}" type="pres">
      <dgm:prSet presAssocID="{9F4E1C15-C215-42B6-B71E-B578212DD935}" presName="diagram" presStyleCnt="0">
        <dgm:presLayoutVars>
          <dgm:dir/>
          <dgm:resizeHandles val="exact"/>
        </dgm:presLayoutVars>
      </dgm:prSet>
      <dgm:spPr/>
      <dgm:t>
        <a:bodyPr/>
        <a:lstStyle/>
        <a:p>
          <a:endParaRPr lang="de-DE"/>
        </a:p>
      </dgm:t>
    </dgm:pt>
    <dgm:pt modelId="{4BA92409-8192-4719-AB1D-2C99F38F465F}" type="pres">
      <dgm:prSet presAssocID="{933645AA-6CFB-42EC-A6F0-A3454D3B90DF}" presName="node" presStyleLbl="node1" presStyleIdx="0" presStyleCnt="1" custScaleX="342345">
        <dgm:presLayoutVars>
          <dgm:bulletEnabled val="1"/>
        </dgm:presLayoutVars>
      </dgm:prSet>
      <dgm:spPr/>
      <dgm:t>
        <a:bodyPr/>
        <a:lstStyle/>
        <a:p>
          <a:endParaRPr lang="de-DE"/>
        </a:p>
      </dgm:t>
    </dgm:pt>
  </dgm:ptLst>
  <dgm:cxnLst>
    <dgm:cxn modelId="{8A8CAA3A-5FD9-448E-872B-4EBF419A8C24}" type="presOf" srcId="{933645AA-6CFB-42EC-A6F0-A3454D3B90DF}" destId="{4BA92409-8192-4719-AB1D-2C99F38F465F}" srcOrd="0" destOrd="0" presId="urn:microsoft.com/office/officeart/2005/8/layout/default#30"/>
    <dgm:cxn modelId="{A8E3A952-9728-4D70-BAB3-028AF778319E}" type="presOf" srcId="{9F4E1C15-C215-42B6-B71E-B578212DD935}" destId="{462827B5-CFD3-4B7B-9ADB-3E3E6B621D25}" srcOrd="0" destOrd="0" presId="urn:microsoft.com/office/officeart/2005/8/layout/default#30"/>
    <dgm:cxn modelId="{5F1480A3-7340-4848-A919-06F5531B2A64}" srcId="{9F4E1C15-C215-42B6-B71E-B578212DD935}" destId="{933645AA-6CFB-42EC-A6F0-A3454D3B90DF}" srcOrd="0" destOrd="0" parTransId="{CD3EFA1E-3023-4FC7-A494-A5806DC3EC60}" sibTransId="{304900D6-81EE-4E12-9A65-EA1C32C7F8F0}"/>
    <dgm:cxn modelId="{032CBB0C-5E34-42AE-822C-DEBD9BBC64FE}" type="presParOf" srcId="{462827B5-CFD3-4B7B-9ADB-3E3E6B621D25}" destId="{4BA92409-8192-4719-AB1D-2C99F38F465F}" srcOrd="0" destOrd="0" presId="urn:microsoft.com/office/officeart/2005/8/layout/default#30"/>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6.xml><?xml version="1.0" encoding="utf-8"?>
<dgm:dataModel xmlns:dgm="http://schemas.openxmlformats.org/drawingml/2006/diagram" xmlns:a="http://schemas.openxmlformats.org/drawingml/2006/main">
  <dgm:ptLst>
    <dgm:pt modelId="{CFEC166D-EB25-4A5F-B06B-CEBB3AA413C9}" type="doc">
      <dgm:prSet loTypeId="urn:microsoft.com/office/officeart/2005/8/layout/hierarchy3" loCatId="list" qsTypeId="urn:microsoft.com/office/officeart/2005/8/quickstyle/3d2" qsCatId="3D" csTypeId="urn:microsoft.com/office/officeart/2005/8/colors/accent1_2" csCatId="accent1" phldr="1"/>
      <dgm:spPr/>
      <dgm:t>
        <a:bodyPr/>
        <a:lstStyle/>
        <a:p>
          <a:endParaRPr lang="de-DE"/>
        </a:p>
      </dgm:t>
    </dgm:pt>
    <dgm:pt modelId="{801FAEAA-A04C-4CD0-BFA6-B32B27C1AAE8}">
      <dgm:prSet phldrT="[Text]"/>
      <dgm:spPr/>
      <dgm:t>
        <a:bodyPr/>
        <a:lstStyle/>
        <a:p>
          <a:r>
            <a:rPr lang="de-DE" dirty="0" smtClean="0"/>
            <a:t>Deutsch</a:t>
          </a:r>
          <a:endParaRPr lang="de-DE" dirty="0"/>
        </a:p>
      </dgm:t>
    </dgm:pt>
    <dgm:pt modelId="{D1E09B1D-4B9D-43CB-BD43-B51CF431BD83}" type="parTrans" cxnId="{D1F3F83F-6DBF-443D-9C89-2634CF5AA4E5}">
      <dgm:prSet/>
      <dgm:spPr/>
      <dgm:t>
        <a:bodyPr/>
        <a:lstStyle/>
        <a:p>
          <a:endParaRPr lang="de-DE"/>
        </a:p>
      </dgm:t>
    </dgm:pt>
    <dgm:pt modelId="{5D08571C-133E-4D6B-B01C-D99A26CFC897}" type="sibTrans" cxnId="{D1F3F83F-6DBF-443D-9C89-2634CF5AA4E5}">
      <dgm:prSet/>
      <dgm:spPr/>
      <dgm:t>
        <a:bodyPr/>
        <a:lstStyle/>
        <a:p>
          <a:endParaRPr lang="de-DE"/>
        </a:p>
      </dgm:t>
    </dgm:pt>
    <dgm:pt modelId="{299A5B27-40BA-4238-973C-C783C3775259}">
      <dgm:prSet phldrT="[Text]"/>
      <dgm:spPr/>
      <dgm:t>
        <a:bodyPr/>
        <a:lstStyle/>
        <a:p>
          <a:r>
            <a:rPr lang="de-DE" b="1" dirty="0" smtClean="0"/>
            <a:t>*</a:t>
          </a:r>
          <a:r>
            <a:rPr lang="de-DE" b="1" i="1" dirty="0" smtClean="0"/>
            <a:t>sein wird=Haustier</a:t>
          </a:r>
          <a:endParaRPr lang="de-DE" dirty="0"/>
        </a:p>
      </dgm:t>
    </dgm:pt>
    <dgm:pt modelId="{0B57E4EC-54F2-4723-8027-83D8F7546CA7}" type="parTrans" cxnId="{8A302172-82A5-4E34-9585-188ADDA65069}">
      <dgm:prSet/>
      <dgm:spPr/>
      <dgm:t>
        <a:bodyPr/>
        <a:lstStyle/>
        <a:p>
          <a:endParaRPr lang="de-DE"/>
        </a:p>
      </dgm:t>
    </dgm:pt>
    <dgm:pt modelId="{2F1475AD-93F5-404D-8D54-4CAB10302EB8}" type="sibTrans" cxnId="{8A302172-82A5-4E34-9585-188ADDA65069}">
      <dgm:prSet/>
      <dgm:spPr/>
      <dgm:t>
        <a:bodyPr/>
        <a:lstStyle/>
        <a:p>
          <a:endParaRPr lang="de-DE"/>
        </a:p>
      </dgm:t>
    </dgm:pt>
    <dgm:pt modelId="{C33129D6-22D9-4433-9C53-FC6DC5DEAEB3}">
      <dgm:prSet phldrT="[Text]"/>
      <dgm:spPr/>
      <dgm:t>
        <a:bodyPr/>
        <a:lstStyle/>
        <a:p>
          <a:r>
            <a:rPr lang="de-DE" b="1" dirty="0" smtClean="0"/>
            <a:t>*3sg:POSS FUT:3Sg-Haustier</a:t>
          </a:r>
          <a:endParaRPr lang="de-DE" dirty="0"/>
        </a:p>
      </dgm:t>
    </dgm:pt>
    <dgm:pt modelId="{7F86729C-D2F1-4C10-96C6-089AA0D04228}" type="parTrans" cxnId="{A79D9B8B-B967-4DAB-836F-28207F7D1693}">
      <dgm:prSet/>
      <dgm:spPr/>
      <dgm:t>
        <a:bodyPr/>
        <a:lstStyle/>
        <a:p>
          <a:endParaRPr lang="de-DE"/>
        </a:p>
      </dgm:t>
    </dgm:pt>
    <dgm:pt modelId="{703D0DE5-1AF4-4DA7-AFF3-DD07FED40FFD}" type="sibTrans" cxnId="{A79D9B8B-B967-4DAB-836F-28207F7D1693}">
      <dgm:prSet/>
      <dgm:spPr/>
      <dgm:t>
        <a:bodyPr/>
        <a:lstStyle/>
        <a:p>
          <a:endParaRPr lang="de-DE"/>
        </a:p>
      </dgm:t>
    </dgm:pt>
    <dgm:pt modelId="{6848B611-149A-4652-9986-98DBF5E20F40}">
      <dgm:prSet phldrT="[Text]"/>
      <dgm:spPr/>
      <dgm:t>
        <a:bodyPr/>
        <a:lstStyle/>
        <a:p>
          <a:r>
            <a:rPr lang="de-DE" dirty="0" smtClean="0"/>
            <a:t>Guaraní</a:t>
          </a:r>
          <a:endParaRPr lang="de-DE" dirty="0"/>
        </a:p>
      </dgm:t>
    </dgm:pt>
    <dgm:pt modelId="{A8AF0327-28AD-4C0C-9736-4330DEF68815}" type="parTrans" cxnId="{96572375-79C4-412D-A6D2-CF3C60CCEB4A}">
      <dgm:prSet/>
      <dgm:spPr/>
      <dgm:t>
        <a:bodyPr/>
        <a:lstStyle/>
        <a:p>
          <a:endParaRPr lang="de-DE"/>
        </a:p>
      </dgm:t>
    </dgm:pt>
    <dgm:pt modelId="{8FA29E22-45B8-412F-8499-71466D7C3FE5}" type="sibTrans" cxnId="{96572375-79C4-412D-A6D2-CF3C60CCEB4A}">
      <dgm:prSet/>
      <dgm:spPr/>
      <dgm:t>
        <a:bodyPr/>
        <a:lstStyle/>
        <a:p>
          <a:endParaRPr lang="de-DE"/>
        </a:p>
      </dgm:t>
    </dgm:pt>
    <dgm:pt modelId="{A3BDBD4E-9704-480E-824A-A5521A328EE2}">
      <dgm:prSet phldrT="[Text]"/>
      <dgm:spPr/>
      <dgm:t>
        <a:bodyPr/>
        <a:lstStyle/>
        <a:p>
          <a:r>
            <a:rPr lang="en-US" b="1" i="1" dirty="0" err="1" smtClean="0"/>
            <a:t>i-mymba-rã</a:t>
          </a:r>
          <a:endParaRPr lang="de-DE" dirty="0"/>
        </a:p>
      </dgm:t>
    </dgm:pt>
    <dgm:pt modelId="{BC5A8384-BCD4-4208-8F62-3743E6F61A59}" type="parTrans" cxnId="{BBF773C9-E519-43CB-B2A8-06D8F43C971E}">
      <dgm:prSet/>
      <dgm:spPr/>
      <dgm:t>
        <a:bodyPr/>
        <a:lstStyle/>
        <a:p>
          <a:endParaRPr lang="de-DE"/>
        </a:p>
      </dgm:t>
    </dgm:pt>
    <dgm:pt modelId="{975253B9-F07A-4314-A897-97E5AF6AFA43}" type="sibTrans" cxnId="{BBF773C9-E519-43CB-B2A8-06D8F43C971E}">
      <dgm:prSet/>
      <dgm:spPr/>
      <dgm:t>
        <a:bodyPr/>
        <a:lstStyle/>
        <a:p>
          <a:endParaRPr lang="de-DE"/>
        </a:p>
      </dgm:t>
    </dgm:pt>
    <dgm:pt modelId="{AF76831F-4976-4A6D-ABEB-A2D6BB6A1D4A}">
      <dgm:prSet phldrT="[Text]"/>
      <dgm:spPr/>
      <dgm:t>
        <a:bodyPr/>
        <a:lstStyle/>
        <a:p>
          <a:r>
            <a:rPr lang="en-US" b="1" dirty="0" smtClean="0"/>
            <a:t>3sg:POSS-Haustier-FUT/PROSP</a:t>
          </a:r>
          <a:endParaRPr lang="de-DE" dirty="0" smtClean="0"/>
        </a:p>
        <a:p>
          <a:r>
            <a:rPr lang="de-DE" b="1" dirty="0" smtClean="0"/>
            <a:t>'sein zukünftiges Haustier'</a:t>
          </a:r>
          <a:endParaRPr lang="de-DE" dirty="0"/>
        </a:p>
      </dgm:t>
    </dgm:pt>
    <dgm:pt modelId="{CE2DE676-ADD2-40D1-B1B5-3B2279BF5723}" type="parTrans" cxnId="{9867928B-BBC9-4468-8D78-82A892B126DB}">
      <dgm:prSet/>
      <dgm:spPr/>
      <dgm:t>
        <a:bodyPr/>
        <a:lstStyle/>
        <a:p>
          <a:endParaRPr lang="de-DE"/>
        </a:p>
      </dgm:t>
    </dgm:pt>
    <dgm:pt modelId="{D8A7A7C9-B06D-4E2E-909F-03B1CC5D9167}" type="sibTrans" cxnId="{9867928B-BBC9-4468-8D78-82A892B126DB}">
      <dgm:prSet/>
      <dgm:spPr/>
      <dgm:t>
        <a:bodyPr/>
        <a:lstStyle/>
        <a:p>
          <a:endParaRPr lang="de-DE"/>
        </a:p>
      </dgm:t>
    </dgm:pt>
    <dgm:pt modelId="{59B416A3-0C01-4622-A651-72EE3AC642B1}" type="pres">
      <dgm:prSet presAssocID="{CFEC166D-EB25-4A5F-B06B-CEBB3AA413C9}" presName="diagram" presStyleCnt="0">
        <dgm:presLayoutVars>
          <dgm:chPref val="1"/>
          <dgm:dir/>
          <dgm:animOne val="branch"/>
          <dgm:animLvl val="lvl"/>
          <dgm:resizeHandles/>
        </dgm:presLayoutVars>
      </dgm:prSet>
      <dgm:spPr/>
      <dgm:t>
        <a:bodyPr/>
        <a:lstStyle/>
        <a:p>
          <a:endParaRPr lang="de-DE"/>
        </a:p>
      </dgm:t>
    </dgm:pt>
    <dgm:pt modelId="{75F81B28-AB40-4A79-B0DA-949C0EE7A627}" type="pres">
      <dgm:prSet presAssocID="{801FAEAA-A04C-4CD0-BFA6-B32B27C1AAE8}" presName="root" presStyleCnt="0"/>
      <dgm:spPr/>
    </dgm:pt>
    <dgm:pt modelId="{8AF9B303-A1B3-49E9-B7E9-8D3544B48A94}" type="pres">
      <dgm:prSet presAssocID="{801FAEAA-A04C-4CD0-BFA6-B32B27C1AAE8}" presName="rootComposite" presStyleCnt="0"/>
      <dgm:spPr/>
    </dgm:pt>
    <dgm:pt modelId="{83B4B032-9986-4DBA-BA53-D4E130700F0C}" type="pres">
      <dgm:prSet presAssocID="{801FAEAA-A04C-4CD0-BFA6-B32B27C1AAE8}" presName="rootText" presStyleLbl="node1" presStyleIdx="0" presStyleCnt="2" custLinFactNeighborX="-43004" custLinFactNeighborY="-178"/>
      <dgm:spPr/>
      <dgm:t>
        <a:bodyPr/>
        <a:lstStyle/>
        <a:p>
          <a:endParaRPr lang="de-DE"/>
        </a:p>
      </dgm:t>
    </dgm:pt>
    <dgm:pt modelId="{2DD10FBC-74E6-4C90-AF97-ED07E3CEE69F}" type="pres">
      <dgm:prSet presAssocID="{801FAEAA-A04C-4CD0-BFA6-B32B27C1AAE8}" presName="rootConnector" presStyleLbl="node1" presStyleIdx="0" presStyleCnt="2"/>
      <dgm:spPr/>
      <dgm:t>
        <a:bodyPr/>
        <a:lstStyle/>
        <a:p>
          <a:endParaRPr lang="de-DE"/>
        </a:p>
      </dgm:t>
    </dgm:pt>
    <dgm:pt modelId="{E22701F2-6F0E-459A-8635-AFF81B305CAD}" type="pres">
      <dgm:prSet presAssocID="{801FAEAA-A04C-4CD0-BFA6-B32B27C1AAE8}" presName="childShape" presStyleCnt="0"/>
      <dgm:spPr/>
    </dgm:pt>
    <dgm:pt modelId="{5C70C229-DB93-4261-8059-EF756534C2F0}" type="pres">
      <dgm:prSet presAssocID="{0B57E4EC-54F2-4723-8027-83D8F7546CA7}" presName="Name13" presStyleLbl="parChTrans1D2" presStyleIdx="0" presStyleCnt="4"/>
      <dgm:spPr/>
      <dgm:t>
        <a:bodyPr/>
        <a:lstStyle/>
        <a:p>
          <a:endParaRPr lang="de-DE"/>
        </a:p>
      </dgm:t>
    </dgm:pt>
    <dgm:pt modelId="{F029EF35-FC14-468D-92DF-B983FA06FA67}" type="pres">
      <dgm:prSet presAssocID="{299A5B27-40BA-4238-973C-C783C3775259}" presName="childText" presStyleLbl="bgAcc1" presStyleIdx="0" presStyleCnt="4" custScaleX="153621" custLinFactNeighborX="-45883">
        <dgm:presLayoutVars>
          <dgm:bulletEnabled val="1"/>
        </dgm:presLayoutVars>
      </dgm:prSet>
      <dgm:spPr/>
      <dgm:t>
        <a:bodyPr/>
        <a:lstStyle/>
        <a:p>
          <a:endParaRPr lang="de-DE"/>
        </a:p>
      </dgm:t>
    </dgm:pt>
    <dgm:pt modelId="{FE5F6A46-210F-4264-A842-A49DDD860047}" type="pres">
      <dgm:prSet presAssocID="{7F86729C-D2F1-4C10-96C6-089AA0D04228}" presName="Name13" presStyleLbl="parChTrans1D2" presStyleIdx="1" presStyleCnt="4"/>
      <dgm:spPr/>
      <dgm:t>
        <a:bodyPr/>
        <a:lstStyle/>
        <a:p>
          <a:endParaRPr lang="de-DE"/>
        </a:p>
      </dgm:t>
    </dgm:pt>
    <dgm:pt modelId="{5E6E33B4-D435-4D87-B558-9ED591033EBC}" type="pres">
      <dgm:prSet presAssocID="{C33129D6-22D9-4433-9C53-FC6DC5DEAEB3}" presName="childText" presStyleLbl="bgAcc1" presStyleIdx="1" presStyleCnt="4" custScaleX="161398" custLinFactNeighborX="-52364">
        <dgm:presLayoutVars>
          <dgm:bulletEnabled val="1"/>
        </dgm:presLayoutVars>
      </dgm:prSet>
      <dgm:spPr/>
      <dgm:t>
        <a:bodyPr/>
        <a:lstStyle/>
        <a:p>
          <a:endParaRPr lang="de-DE"/>
        </a:p>
      </dgm:t>
    </dgm:pt>
    <dgm:pt modelId="{426796A3-EC8D-4AF2-91A9-2DB6C98380D1}" type="pres">
      <dgm:prSet presAssocID="{6848B611-149A-4652-9986-98DBF5E20F40}" presName="root" presStyleCnt="0"/>
      <dgm:spPr/>
    </dgm:pt>
    <dgm:pt modelId="{FE5C479F-ED5A-405C-82CF-B4622E1B9CFA}" type="pres">
      <dgm:prSet presAssocID="{6848B611-149A-4652-9986-98DBF5E20F40}" presName="rootComposite" presStyleCnt="0"/>
      <dgm:spPr/>
    </dgm:pt>
    <dgm:pt modelId="{1D57DF44-F030-4F57-89FB-04E3BA0D9A36}" type="pres">
      <dgm:prSet presAssocID="{6848B611-149A-4652-9986-98DBF5E20F40}" presName="rootText" presStyleLbl="node1" presStyleIdx="1" presStyleCnt="2"/>
      <dgm:spPr/>
      <dgm:t>
        <a:bodyPr/>
        <a:lstStyle/>
        <a:p>
          <a:endParaRPr lang="de-DE"/>
        </a:p>
      </dgm:t>
    </dgm:pt>
    <dgm:pt modelId="{845CF26A-5E9F-4E9C-8A48-ACD0DC8933A3}" type="pres">
      <dgm:prSet presAssocID="{6848B611-149A-4652-9986-98DBF5E20F40}" presName="rootConnector" presStyleLbl="node1" presStyleIdx="1" presStyleCnt="2"/>
      <dgm:spPr/>
      <dgm:t>
        <a:bodyPr/>
        <a:lstStyle/>
        <a:p>
          <a:endParaRPr lang="de-DE"/>
        </a:p>
      </dgm:t>
    </dgm:pt>
    <dgm:pt modelId="{92012C26-BAA9-44E7-BC4F-3C06FCD3A1B8}" type="pres">
      <dgm:prSet presAssocID="{6848B611-149A-4652-9986-98DBF5E20F40}" presName="childShape" presStyleCnt="0"/>
      <dgm:spPr/>
    </dgm:pt>
    <dgm:pt modelId="{A0A81943-1712-4CDE-84A2-EB98F0C598F8}" type="pres">
      <dgm:prSet presAssocID="{BC5A8384-BCD4-4208-8F62-3743E6F61A59}" presName="Name13" presStyleLbl="parChTrans1D2" presStyleIdx="2" presStyleCnt="4"/>
      <dgm:spPr/>
      <dgm:t>
        <a:bodyPr/>
        <a:lstStyle/>
        <a:p>
          <a:endParaRPr lang="de-DE"/>
        </a:p>
      </dgm:t>
    </dgm:pt>
    <dgm:pt modelId="{72E5DF53-0159-477D-8B3F-020BA583DC3B}" type="pres">
      <dgm:prSet presAssocID="{A3BDBD4E-9704-480E-824A-A5521A328EE2}" presName="childText" presStyleLbl="bgAcc1" presStyleIdx="2" presStyleCnt="4">
        <dgm:presLayoutVars>
          <dgm:bulletEnabled val="1"/>
        </dgm:presLayoutVars>
      </dgm:prSet>
      <dgm:spPr/>
      <dgm:t>
        <a:bodyPr/>
        <a:lstStyle/>
        <a:p>
          <a:endParaRPr lang="de-DE"/>
        </a:p>
      </dgm:t>
    </dgm:pt>
    <dgm:pt modelId="{6AF68B07-15BF-4E1C-A7EA-C575D7C42DB1}" type="pres">
      <dgm:prSet presAssocID="{CE2DE676-ADD2-40D1-B1B5-3B2279BF5723}" presName="Name13" presStyleLbl="parChTrans1D2" presStyleIdx="3" presStyleCnt="4"/>
      <dgm:spPr/>
      <dgm:t>
        <a:bodyPr/>
        <a:lstStyle/>
        <a:p>
          <a:endParaRPr lang="de-DE"/>
        </a:p>
      </dgm:t>
    </dgm:pt>
    <dgm:pt modelId="{F5877B54-E36A-49BF-AC10-6B0A7D1B0762}" type="pres">
      <dgm:prSet presAssocID="{AF76831F-4976-4A6D-ABEB-A2D6BB6A1D4A}" presName="childText" presStyleLbl="bgAcc1" presStyleIdx="3" presStyleCnt="4" custScaleX="193680">
        <dgm:presLayoutVars>
          <dgm:bulletEnabled val="1"/>
        </dgm:presLayoutVars>
      </dgm:prSet>
      <dgm:spPr/>
      <dgm:t>
        <a:bodyPr/>
        <a:lstStyle/>
        <a:p>
          <a:endParaRPr lang="de-DE"/>
        </a:p>
      </dgm:t>
    </dgm:pt>
  </dgm:ptLst>
  <dgm:cxnLst>
    <dgm:cxn modelId="{7EEC3608-E022-4C5B-BCF7-B0F9A898FE0E}" type="presOf" srcId="{6848B611-149A-4652-9986-98DBF5E20F40}" destId="{1D57DF44-F030-4F57-89FB-04E3BA0D9A36}" srcOrd="0" destOrd="0" presId="urn:microsoft.com/office/officeart/2005/8/layout/hierarchy3"/>
    <dgm:cxn modelId="{3A9A5215-EE9E-41DB-9938-865EAF8247BE}" type="presOf" srcId="{CE2DE676-ADD2-40D1-B1B5-3B2279BF5723}" destId="{6AF68B07-15BF-4E1C-A7EA-C575D7C42DB1}" srcOrd="0" destOrd="0" presId="urn:microsoft.com/office/officeart/2005/8/layout/hierarchy3"/>
    <dgm:cxn modelId="{81450D69-D33E-4D09-86E5-11E9732D2C22}" type="presOf" srcId="{A3BDBD4E-9704-480E-824A-A5521A328EE2}" destId="{72E5DF53-0159-477D-8B3F-020BA583DC3B}" srcOrd="0" destOrd="0" presId="urn:microsoft.com/office/officeart/2005/8/layout/hierarchy3"/>
    <dgm:cxn modelId="{96572375-79C4-412D-A6D2-CF3C60CCEB4A}" srcId="{CFEC166D-EB25-4A5F-B06B-CEBB3AA413C9}" destId="{6848B611-149A-4652-9986-98DBF5E20F40}" srcOrd="1" destOrd="0" parTransId="{A8AF0327-28AD-4C0C-9736-4330DEF68815}" sibTransId="{8FA29E22-45B8-412F-8499-71466D7C3FE5}"/>
    <dgm:cxn modelId="{8DC0834D-B8C3-4D41-9389-F15782090E2B}" type="presOf" srcId="{0B57E4EC-54F2-4723-8027-83D8F7546CA7}" destId="{5C70C229-DB93-4261-8059-EF756534C2F0}" srcOrd="0" destOrd="0" presId="urn:microsoft.com/office/officeart/2005/8/layout/hierarchy3"/>
    <dgm:cxn modelId="{2AD0D4F5-D71B-4E2D-8578-13639D0BF9E2}" type="presOf" srcId="{7F86729C-D2F1-4C10-96C6-089AA0D04228}" destId="{FE5F6A46-210F-4264-A842-A49DDD860047}" srcOrd="0" destOrd="0" presId="urn:microsoft.com/office/officeart/2005/8/layout/hierarchy3"/>
    <dgm:cxn modelId="{F2E0A812-CDCB-4836-B777-83EFD3CB0064}" type="presOf" srcId="{299A5B27-40BA-4238-973C-C783C3775259}" destId="{F029EF35-FC14-468D-92DF-B983FA06FA67}" srcOrd="0" destOrd="0" presId="urn:microsoft.com/office/officeart/2005/8/layout/hierarchy3"/>
    <dgm:cxn modelId="{27306E3B-A7C8-4780-A6B4-B7D815879A6A}" type="presOf" srcId="{6848B611-149A-4652-9986-98DBF5E20F40}" destId="{845CF26A-5E9F-4E9C-8A48-ACD0DC8933A3}" srcOrd="1" destOrd="0" presId="urn:microsoft.com/office/officeart/2005/8/layout/hierarchy3"/>
    <dgm:cxn modelId="{D3E4E93A-BCEF-445B-8D54-01FA0E82EBD0}" type="presOf" srcId="{801FAEAA-A04C-4CD0-BFA6-B32B27C1AAE8}" destId="{2DD10FBC-74E6-4C90-AF97-ED07E3CEE69F}" srcOrd="1" destOrd="0" presId="urn:microsoft.com/office/officeart/2005/8/layout/hierarchy3"/>
    <dgm:cxn modelId="{7D76368C-3FA1-48A6-A928-DE39CA3D1889}" type="presOf" srcId="{CFEC166D-EB25-4A5F-B06B-CEBB3AA413C9}" destId="{59B416A3-0C01-4622-A651-72EE3AC642B1}" srcOrd="0" destOrd="0" presId="urn:microsoft.com/office/officeart/2005/8/layout/hierarchy3"/>
    <dgm:cxn modelId="{F684B669-8FF6-4A67-948A-873325A50D29}" type="presOf" srcId="{C33129D6-22D9-4433-9C53-FC6DC5DEAEB3}" destId="{5E6E33B4-D435-4D87-B558-9ED591033EBC}" srcOrd="0" destOrd="0" presId="urn:microsoft.com/office/officeart/2005/8/layout/hierarchy3"/>
    <dgm:cxn modelId="{BBF773C9-E519-43CB-B2A8-06D8F43C971E}" srcId="{6848B611-149A-4652-9986-98DBF5E20F40}" destId="{A3BDBD4E-9704-480E-824A-A5521A328EE2}" srcOrd="0" destOrd="0" parTransId="{BC5A8384-BCD4-4208-8F62-3743E6F61A59}" sibTransId="{975253B9-F07A-4314-A897-97E5AF6AFA43}"/>
    <dgm:cxn modelId="{A79D9B8B-B967-4DAB-836F-28207F7D1693}" srcId="{801FAEAA-A04C-4CD0-BFA6-B32B27C1AAE8}" destId="{C33129D6-22D9-4433-9C53-FC6DC5DEAEB3}" srcOrd="1" destOrd="0" parTransId="{7F86729C-D2F1-4C10-96C6-089AA0D04228}" sibTransId="{703D0DE5-1AF4-4DA7-AFF3-DD07FED40FFD}"/>
    <dgm:cxn modelId="{D1F3F83F-6DBF-443D-9C89-2634CF5AA4E5}" srcId="{CFEC166D-EB25-4A5F-B06B-CEBB3AA413C9}" destId="{801FAEAA-A04C-4CD0-BFA6-B32B27C1AAE8}" srcOrd="0" destOrd="0" parTransId="{D1E09B1D-4B9D-43CB-BD43-B51CF431BD83}" sibTransId="{5D08571C-133E-4D6B-B01C-D99A26CFC897}"/>
    <dgm:cxn modelId="{A8B5FDFB-D0EC-4B5D-BCC2-BBFB2D048745}" type="presOf" srcId="{AF76831F-4976-4A6D-ABEB-A2D6BB6A1D4A}" destId="{F5877B54-E36A-49BF-AC10-6B0A7D1B0762}" srcOrd="0" destOrd="0" presId="urn:microsoft.com/office/officeart/2005/8/layout/hierarchy3"/>
    <dgm:cxn modelId="{9867928B-BBC9-4468-8D78-82A892B126DB}" srcId="{6848B611-149A-4652-9986-98DBF5E20F40}" destId="{AF76831F-4976-4A6D-ABEB-A2D6BB6A1D4A}" srcOrd="1" destOrd="0" parTransId="{CE2DE676-ADD2-40D1-B1B5-3B2279BF5723}" sibTransId="{D8A7A7C9-B06D-4E2E-909F-03B1CC5D9167}"/>
    <dgm:cxn modelId="{8A302172-82A5-4E34-9585-188ADDA65069}" srcId="{801FAEAA-A04C-4CD0-BFA6-B32B27C1AAE8}" destId="{299A5B27-40BA-4238-973C-C783C3775259}" srcOrd="0" destOrd="0" parTransId="{0B57E4EC-54F2-4723-8027-83D8F7546CA7}" sibTransId="{2F1475AD-93F5-404D-8D54-4CAB10302EB8}"/>
    <dgm:cxn modelId="{9275364A-CB4E-415C-B180-10D5BF894EF3}" type="presOf" srcId="{801FAEAA-A04C-4CD0-BFA6-B32B27C1AAE8}" destId="{83B4B032-9986-4DBA-BA53-D4E130700F0C}" srcOrd="0" destOrd="0" presId="urn:microsoft.com/office/officeart/2005/8/layout/hierarchy3"/>
    <dgm:cxn modelId="{710F8042-21FB-4754-9738-01016B66C441}" type="presOf" srcId="{BC5A8384-BCD4-4208-8F62-3743E6F61A59}" destId="{A0A81943-1712-4CDE-84A2-EB98F0C598F8}" srcOrd="0" destOrd="0" presId="urn:microsoft.com/office/officeart/2005/8/layout/hierarchy3"/>
    <dgm:cxn modelId="{9DE60E6A-953A-4CB2-9874-04A3BD5016A6}" type="presParOf" srcId="{59B416A3-0C01-4622-A651-72EE3AC642B1}" destId="{75F81B28-AB40-4A79-B0DA-949C0EE7A627}" srcOrd="0" destOrd="0" presId="urn:microsoft.com/office/officeart/2005/8/layout/hierarchy3"/>
    <dgm:cxn modelId="{C7316B94-98A7-4E32-A280-2BC26D8A9E7A}" type="presParOf" srcId="{75F81B28-AB40-4A79-B0DA-949C0EE7A627}" destId="{8AF9B303-A1B3-49E9-B7E9-8D3544B48A94}" srcOrd="0" destOrd="0" presId="urn:microsoft.com/office/officeart/2005/8/layout/hierarchy3"/>
    <dgm:cxn modelId="{18A7AEB9-A3CB-416C-A81B-4888C0BE22F2}" type="presParOf" srcId="{8AF9B303-A1B3-49E9-B7E9-8D3544B48A94}" destId="{83B4B032-9986-4DBA-BA53-D4E130700F0C}" srcOrd="0" destOrd="0" presId="urn:microsoft.com/office/officeart/2005/8/layout/hierarchy3"/>
    <dgm:cxn modelId="{05047B2A-6E90-4D6B-A820-0A56040A6E12}" type="presParOf" srcId="{8AF9B303-A1B3-49E9-B7E9-8D3544B48A94}" destId="{2DD10FBC-74E6-4C90-AF97-ED07E3CEE69F}" srcOrd="1" destOrd="0" presId="urn:microsoft.com/office/officeart/2005/8/layout/hierarchy3"/>
    <dgm:cxn modelId="{B064FED2-E729-49E8-A75E-E487C425578D}" type="presParOf" srcId="{75F81B28-AB40-4A79-B0DA-949C0EE7A627}" destId="{E22701F2-6F0E-459A-8635-AFF81B305CAD}" srcOrd="1" destOrd="0" presId="urn:microsoft.com/office/officeart/2005/8/layout/hierarchy3"/>
    <dgm:cxn modelId="{20103367-56D0-4742-94AF-89B7F7B08575}" type="presParOf" srcId="{E22701F2-6F0E-459A-8635-AFF81B305CAD}" destId="{5C70C229-DB93-4261-8059-EF756534C2F0}" srcOrd="0" destOrd="0" presId="urn:microsoft.com/office/officeart/2005/8/layout/hierarchy3"/>
    <dgm:cxn modelId="{4466A042-1E2A-4C38-A651-DEAA5BEF657D}" type="presParOf" srcId="{E22701F2-6F0E-459A-8635-AFF81B305CAD}" destId="{F029EF35-FC14-468D-92DF-B983FA06FA67}" srcOrd="1" destOrd="0" presId="urn:microsoft.com/office/officeart/2005/8/layout/hierarchy3"/>
    <dgm:cxn modelId="{71B922A9-5898-4D45-B388-1DE457F7C4BB}" type="presParOf" srcId="{E22701F2-6F0E-459A-8635-AFF81B305CAD}" destId="{FE5F6A46-210F-4264-A842-A49DDD860047}" srcOrd="2" destOrd="0" presId="urn:microsoft.com/office/officeart/2005/8/layout/hierarchy3"/>
    <dgm:cxn modelId="{AFBE46A6-8ECE-4A4F-BC71-456701496648}" type="presParOf" srcId="{E22701F2-6F0E-459A-8635-AFF81B305CAD}" destId="{5E6E33B4-D435-4D87-B558-9ED591033EBC}" srcOrd="3" destOrd="0" presId="urn:microsoft.com/office/officeart/2005/8/layout/hierarchy3"/>
    <dgm:cxn modelId="{42D23C63-6555-4314-8078-7BB04B7DA989}" type="presParOf" srcId="{59B416A3-0C01-4622-A651-72EE3AC642B1}" destId="{426796A3-EC8D-4AF2-91A9-2DB6C98380D1}" srcOrd="1" destOrd="0" presId="urn:microsoft.com/office/officeart/2005/8/layout/hierarchy3"/>
    <dgm:cxn modelId="{9772D247-3DEB-446E-8BF8-7864BFA0B5AC}" type="presParOf" srcId="{426796A3-EC8D-4AF2-91A9-2DB6C98380D1}" destId="{FE5C479F-ED5A-405C-82CF-B4622E1B9CFA}" srcOrd="0" destOrd="0" presId="urn:microsoft.com/office/officeart/2005/8/layout/hierarchy3"/>
    <dgm:cxn modelId="{45C24B8B-78C9-4CAC-9899-E28A86C15CDE}" type="presParOf" srcId="{FE5C479F-ED5A-405C-82CF-B4622E1B9CFA}" destId="{1D57DF44-F030-4F57-89FB-04E3BA0D9A36}" srcOrd="0" destOrd="0" presId="urn:microsoft.com/office/officeart/2005/8/layout/hierarchy3"/>
    <dgm:cxn modelId="{C7DCE5C8-D813-4600-934E-FEBE6327C02E}" type="presParOf" srcId="{FE5C479F-ED5A-405C-82CF-B4622E1B9CFA}" destId="{845CF26A-5E9F-4E9C-8A48-ACD0DC8933A3}" srcOrd="1" destOrd="0" presId="urn:microsoft.com/office/officeart/2005/8/layout/hierarchy3"/>
    <dgm:cxn modelId="{BE9F3178-92E4-4058-801C-6118391CF17A}" type="presParOf" srcId="{426796A3-EC8D-4AF2-91A9-2DB6C98380D1}" destId="{92012C26-BAA9-44E7-BC4F-3C06FCD3A1B8}" srcOrd="1" destOrd="0" presId="urn:microsoft.com/office/officeart/2005/8/layout/hierarchy3"/>
    <dgm:cxn modelId="{74B00530-2BAE-4980-A994-9DF06FC97B66}" type="presParOf" srcId="{92012C26-BAA9-44E7-BC4F-3C06FCD3A1B8}" destId="{A0A81943-1712-4CDE-84A2-EB98F0C598F8}" srcOrd="0" destOrd="0" presId="urn:microsoft.com/office/officeart/2005/8/layout/hierarchy3"/>
    <dgm:cxn modelId="{EB5DF911-39C9-43AE-8DF2-964F04EA4BD0}" type="presParOf" srcId="{92012C26-BAA9-44E7-BC4F-3C06FCD3A1B8}" destId="{72E5DF53-0159-477D-8B3F-020BA583DC3B}" srcOrd="1" destOrd="0" presId="urn:microsoft.com/office/officeart/2005/8/layout/hierarchy3"/>
    <dgm:cxn modelId="{C0D4EC0B-ABBF-4230-A970-6C03B136F725}" type="presParOf" srcId="{92012C26-BAA9-44E7-BC4F-3C06FCD3A1B8}" destId="{6AF68B07-15BF-4E1C-A7EA-C575D7C42DB1}" srcOrd="2" destOrd="0" presId="urn:microsoft.com/office/officeart/2005/8/layout/hierarchy3"/>
    <dgm:cxn modelId="{38B4914A-EC41-4AEA-814B-912CA252A4F8}" type="presParOf" srcId="{92012C26-BAA9-44E7-BC4F-3C06FCD3A1B8}" destId="{F5877B54-E36A-49BF-AC10-6B0A7D1B0762}" srcOrd="3" destOrd="0" presId="urn:microsoft.com/office/officeart/2005/8/layout/hierarchy3"/>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87.xml><?xml version="1.0" encoding="utf-8"?>
<dgm:dataModel xmlns:dgm="http://schemas.openxmlformats.org/drawingml/2006/diagram" xmlns:a="http://schemas.openxmlformats.org/drawingml/2006/main">
  <dgm:ptLst>
    <dgm:pt modelId="{C3B07E56-AB27-4B7A-883F-EF6A9F4CC63B}" type="doc">
      <dgm:prSet loTypeId="urn:microsoft.com/office/officeart/2005/8/layout/hierarchy3" loCatId="list" qsTypeId="urn:microsoft.com/office/officeart/2005/8/quickstyle/3d2" qsCatId="3D" csTypeId="urn:microsoft.com/office/officeart/2005/8/colors/accent1_2" csCatId="accent1" phldr="1"/>
      <dgm:spPr/>
      <dgm:t>
        <a:bodyPr/>
        <a:lstStyle/>
        <a:p>
          <a:endParaRPr lang="de-DE"/>
        </a:p>
      </dgm:t>
    </dgm:pt>
    <dgm:pt modelId="{F12FE708-3A5C-4F56-B408-611BCBC6FAA8}">
      <dgm:prSet phldrT="[Text]"/>
      <dgm:spPr/>
      <dgm:t>
        <a:bodyPr/>
        <a:lstStyle/>
        <a:p>
          <a:r>
            <a:rPr lang="de-DE" dirty="0" smtClean="0"/>
            <a:t>Türkisch</a:t>
          </a:r>
          <a:endParaRPr lang="de-DE" dirty="0"/>
        </a:p>
      </dgm:t>
    </dgm:pt>
    <dgm:pt modelId="{C477D15A-4E26-4F3C-B958-975EC4D73992}" type="parTrans" cxnId="{27BB36C6-70C2-472E-B7A6-374F7C3A15CC}">
      <dgm:prSet/>
      <dgm:spPr/>
      <dgm:t>
        <a:bodyPr/>
        <a:lstStyle/>
        <a:p>
          <a:endParaRPr lang="de-DE"/>
        </a:p>
      </dgm:t>
    </dgm:pt>
    <dgm:pt modelId="{7FA82BC8-9418-4E1B-B203-CFE5B702D3E2}" type="sibTrans" cxnId="{27BB36C6-70C2-472E-B7A6-374F7C3A15CC}">
      <dgm:prSet/>
      <dgm:spPr/>
      <dgm:t>
        <a:bodyPr/>
        <a:lstStyle/>
        <a:p>
          <a:endParaRPr lang="de-DE"/>
        </a:p>
      </dgm:t>
    </dgm:pt>
    <dgm:pt modelId="{3FE5A64D-263D-4E42-B514-4D161205C371}">
      <dgm:prSet phldrT="[Text]"/>
      <dgm:spPr/>
      <dgm:t>
        <a:bodyPr/>
        <a:lstStyle/>
        <a:p>
          <a:r>
            <a:rPr lang="de-DE" b="1" i="1" dirty="0" err="1" smtClean="0"/>
            <a:t>ev-ler</a:t>
          </a:r>
          <a:endParaRPr lang="de-DE" dirty="0"/>
        </a:p>
      </dgm:t>
    </dgm:pt>
    <dgm:pt modelId="{70A4E659-CA96-4E0C-9BA7-40AC5F592C12}" type="parTrans" cxnId="{35AAE502-84DD-421B-B8AA-847C364F2B5A}">
      <dgm:prSet/>
      <dgm:spPr/>
      <dgm:t>
        <a:bodyPr/>
        <a:lstStyle/>
        <a:p>
          <a:endParaRPr lang="de-DE"/>
        </a:p>
      </dgm:t>
    </dgm:pt>
    <dgm:pt modelId="{95BD8C49-11C1-4D6C-A5DD-4BD19C632BD1}" type="sibTrans" cxnId="{35AAE502-84DD-421B-B8AA-847C364F2B5A}">
      <dgm:prSet/>
      <dgm:spPr/>
      <dgm:t>
        <a:bodyPr/>
        <a:lstStyle/>
        <a:p>
          <a:endParaRPr lang="de-DE"/>
        </a:p>
      </dgm:t>
    </dgm:pt>
    <dgm:pt modelId="{D11DFF45-9BEE-4623-877E-F7B75AE9C587}">
      <dgm:prSet phldrT="[Text]"/>
      <dgm:spPr/>
      <dgm:t>
        <a:bodyPr/>
        <a:lstStyle/>
        <a:p>
          <a:r>
            <a:rPr lang="de-DE" b="1" dirty="0" smtClean="0"/>
            <a:t>Haus-PL </a:t>
          </a:r>
          <a:br>
            <a:rPr lang="de-DE" b="1" dirty="0" smtClean="0"/>
          </a:br>
          <a:r>
            <a:rPr lang="de-DE" b="1" dirty="0" smtClean="0"/>
            <a:t>'(Die) Häuser'</a:t>
          </a:r>
          <a:endParaRPr lang="de-DE" dirty="0"/>
        </a:p>
      </dgm:t>
    </dgm:pt>
    <dgm:pt modelId="{4E44E8BE-3A83-4BB4-82F3-7354788631E7}" type="parTrans" cxnId="{0105CF2F-2607-4411-B18C-22C3065237AB}">
      <dgm:prSet/>
      <dgm:spPr/>
      <dgm:t>
        <a:bodyPr/>
        <a:lstStyle/>
        <a:p>
          <a:endParaRPr lang="de-DE"/>
        </a:p>
      </dgm:t>
    </dgm:pt>
    <dgm:pt modelId="{E3554B2B-E1E2-439B-9DA0-9E5FDD43BBAB}" type="sibTrans" cxnId="{0105CF2F-2607-4411-B18C-22C3065237AB}">
      <dgm:prSet/>
      <dgm:spPr/>
      <dgm:t>
        <a:bodyPr/>
        <a:lstStyle/>
        <a:p>
          <a:endParaRPr lang="de-DE"/>
        </a:p>
      </dgm:t>
    </dgm:pt>
    <dgm:pt modelId="{F88E8A53-5AF1-4318-A912-5AF11EAB08A5}">
      <dgm:prSet phldrT="[Text]"/>
      <dgm:spPr/>
      <dgm:t>
        <a:bodyPr/>
        <a:lstStyle/>
        <a:p>
          <a:r>
            <a:rPr lang="de-DE" dirty="0" smtClean="0"/>
            <a:t>Türkisch</a:t>
          </a:r>
          <a:endParaRPr lang="de-DE" dirty="0"/>
        </a:p>
      </dgm:t>
    </dgm:pt>
    <dgm:pt modelId="{BE4F5FE9-4F4C-4317-ABA2-E4AC6E91DDD1}" type="parTrans" cxnId="{5009BD10-88CB-49C1-A461-7AB42F810266}">
      <dgm:prSet/>
      <dgm:spPr/>
      <dgm:t>
        <a:bodyPr/>
        <a:lstStyle/>
        <a:p>
          <a:endParaRPr lang="de-DE"/>
        </a:p>
      </dgm:t>
    </dgm:pt>
    <dgm:pt modelId="{62A75BD2-240E-470E-A5B4-4A0791DE9996}" type="sibTrans" cxnId="{5009BD10-88CB-49C1-A461-7AB42F810266}">
      <dgm:prSet/>
      <dgm:spPr/>
      <dgm:t>
        <a:bodyPr/>
        <a:lstStyle/>
        <a:p>
          <a:endParaRPr lang="de-DE"/>
        </a:p>
      </dgm:t>
    </dgm:pt>
    <dgm:pt modelId="{9B5D8DDC-BDC0-445D-8FE7-09F101E4941D}">
      <dgm:prSet phldrT="[Text]"/>
      <dgm:spPr/>
      <dgm:t>
        <a:bodyPr/>
        <a:lstStyle/>
        <a:p>
          <a:r>
            <a:rPr lang="de-DE" b="1" i="1" dirty="0" err="1" smtClean="0"/>
            <a:t>git-ti-ler</a:t>
          </a:r>
          <a:endParaRPr lang="de-DE" dirty="0"/>
        </a:p>
      </dgm:t>
    </dgm:pt>
    <dgm:pt modelId="{65634C8B-621C-4291-B7D6-712670A0FEAA}" type="parTrans" cxnId="{53715518-B48C-445C-947D-00265F30C2E6}">
      <dgm:prSet/>
      <dgm:spPr/>
      <dgm:t>
        <a:bodyPr/>
        <a:lstStyle/>
        <a:p>
          <a:endParaRPr lang="de-DE"/>
        </a:p>
      </dgm:t>
    </dgm:pt>
    <dgm:pt modelId="{B48603DC-AF3E-446B-941E-020BD0BB5E4B}" type="sibTrans" cxnId="{53715518-B48C-445C-947D-00265F30C2E6}">
      <dgm:prSet/>
      <dgm:spPr/>
      <dgm:t>
        <a:bodyPr/>
        <a:lstStyle/>
        <a:p>
          <a:endParaRPr lang="de-DE"/>
        </a:p>
      </dgm:t>
    </dgm:pt>
    <dgm:pt modelId="{950496DD-C6E2-4F18-831F-F56F4F533EA2}">
      <dgm:prSet phldrT="[Text]"/>
      <dgm:spPr/>
      <dgm:t>
        <a:bodyPr/>
        <a:lstStyle/>
        <a:p>
          <a:r>
            <a:rPr lang="de-DE" b="1" dirty="0" smtClean="0"/>
            <a:t>gehen-PAST:3Sg-PL</a:t>
          </a:r>
          <a:br>
            <a:rPr lang="de-DE" b="1" dirty="0" smtClean="0"/>
          </a:br>
          <a:r>
            <a:rPr lang="de-DE" b="1" dirty="0" smtClean="0"/>
            <a:t>'sie gingen'</a:t>
          </a:r>
          <a:endParaRPr lang="de-DE" dirty="0"/>
        </a:p>
      </dgm:t>
    </dgm:pt>
    <dgm:pt modelId="{D1EBC81E-A622-44B1-A559-99B8D150C3CA}" type="parTrans" cxnId="{0B59D87C-5B21-4F27-ADD7-EF723A47568E}">
      <dgm:prSet/>
      <dgm:spPr/>
      <dgm:t>
        <a:bodyPr/>
        <a:lstStyle/>
        <a:p>
          <a:endParaRPr lang="de-DE"/>
        </a:p>
      </dgm:t>
    </dgm:pt>
    <dgm:pt modelId="{331920E1-70F9-4074-99D9-823E82E0EBF8}" type="sibTrans" cxnId="{0B59D87C-5B21-4F27-ADD7-EF723A47568E}">
      <dgm:prSet/>
      <dgm:spPr/>
      <dgm:t>
        <a:bodyPr/>
        <a:lstStyle/>
        <a:p>
          <a:endParaRPr lang="de-DE"/>
        </a:p>
      </dgm:t>
    </dgm:pt>
    <dgm:pt modelId="{3DCBBDA9-EF62-4E2D-9B85-322D9480C26A}">
      <dgm:prSet phldrT="[Text]"/>
      <dgm:spPr/>
      <dgm:t>
        <a:bodyPr/>
        <a:lstStyle/>
        <a:p>
          <a:r>
            <a:rPr lang="de-DE" b="0" dirty="0" smtClean="0"/>
            <a:t>Deutsch</a:t>
          </a:r>
          <a:endParaRPr lang="de-DE" b="0" dirty="0"/>
        </a:p>
      </dgm:t>
    </dgm:pt>
    <dgm:pt modelId="{E6EF76E6-616B-40FC-B556-869A007EDB88}" type="parTrans" cxnId="{22C1A11E-DD74-42E6-A608-4A8BC61B217A}">
      <dgm:prSet/>
      <dgm:spPr/>
      <dgm:t>
        <a:bodyPr/>
        <a:lstStyle/>
        <a:p>
          <a:endParaRPr lang="de-DE"/>
        </a:p>
      </dgm:t>
    </dgm:pt>
    <dgm:pt modelId="{1B4C6629-8055-40D3-94B1-DA23BD4A08AE}" type="sibTrans" cxnId="{22C1A11E-DD74-42E6-A608-4A8BC61B217A}">
      <dgm:prSet/>
      <dgm:spPr/>
      <dgm:t>
        <a:bodyPr/>
        <a:lstStyle/>
        <a:p>
          <a:endParaRPr lang="de-DE"/>
        </a:p>
      </dgm:t>
    </dgm:pt>
    <dgm:pt modelId="{07D092F4-150E-41E4-88D8-C6980678EEB5}">
      <dgm:prSet phldrT="[Text]"/>
      <dgm:spPr/>
      <dgm:t>
        <a:bodyPr/>
        <a:lstStyle/>
        <a:p>
          <a:r>
            <a:rPr lang="de-DE" b="1" i="1" dirty="0" smtClean="0"/>
            <a:t>Tisch-e</a:t>
          </a:r>
          <a:endParaRPr lang="de-DE" dirty="0"/>
        </a:p>
      </dgm:t>
    </dgm:pt>
    <dgm:pt modelId="{EE4EC145-9998-4DE2-ABF5-88A86DC6AC7C}" type="parTrans" cxnId="{0A7D6334-9AD5-4C3B-B1E5-AAA7861EC5B3}">
      <dgm:prSet/>
      <dgm:spPr/>
      <dgm:t>
        <a:bodyPr/>
        <a:lstStyle/>
        <a:p>
          <a:endParaRPr lang="de-DE"/>
        </a:p>
      </dgm:t>
    </dgm:pt>
    <dgm:pt modelId="{2938EE53-90AC-42A1-8087-A37B9919AB96}" type="sibTrans" cxnId="{0A7D6334-9AD5-4C3B-B1E5-AAA7861EC5B3}">
      <dgm:prSet/>
      <dgm:spPr/>
      <dgm:t>
        <a:bodyPr/>
        <a:lstStyle/>
        <a:p>
          <a:endParaRPr lang="de-DE"/>
        </a:p>
      </dgm:t>
    </dgm:pt>
    <dgm:pt modelId="{CBB182FC-3D61-4650-9F57-9A7AA44E0E0E}">
      <dgm:prSet phldrT="[Text]"/>
      <dgm:spPr/>
      <dgm:t>
        <a:bodyPr/>
        <a:lstStyle/>
        <a:p>
          <a:r>
            <a:rPr lang="de-DE" b="1" dirty="0" smtClean="0"/>
            <a:t>Tisch-PL</a:t>
          </a:r>
          <a:endParaRPr lang="de-DE" dirty="0"/>
        </a:p>
      </dgm:t>
    </dgm:pt>
    <dgm:pt modelId="{A29B2E1E-3904-401B-A17E-6594E03F1ED6}" type="parTrans" cxnId="{2E5FECE2-7262-4037-A699-830A832BD2E4}">
      <dgm:prSet/>
      <dgm:spPr/>
      <dgm:t>
        <a:bodyPr/>
        <a:lstStyle/>
        <a:p>
          <a:endParaRPr lang="de-DE"/>
        </a:p>
      </dgm:t>
    </dgm:pt>
    <dgm:pt modelId="{D860C057-D93F-4F84-935C-AAE421AF9D53}" type="sibTrans" cxnId="{2E5FECE2-7262-4037-A699-830A832BD2E4}">
      <dgm:prSet/>
      <dgm:spPr/>
      <dgm:t>
        <a:bodyPr/>
        <a:lstStyle/>
        <a:p>
          <a:endParaRPr lang="de-DE"/>
        </a:p>
      </dgm:t>
    </dgm:pt>
    <dgm:pt modelId="{72FBBE02-0AED-4FB4-BCD2-6A41730FDC9A}">
      <dgm:prSet phldrT="[Text]"/>
      <dgm:spPr/>
      <dgm:t>
        <a:bodyPr/>
        <a:lstStyle/>
        <a:p>
          <a:r>
            <a:rPr lang="de-DE" dirty="0" smtClean="0"/>
            <a:t>Deutsch</a:t>
          </a:r>
          <a:endParaRPr lang="de-DE" dirty="0"/>
        </a:p>
      </dgm:t>
    </dgm:pt>
    <dgm:pt modelId="{FC69F828-AF85-4304-AC44-B63CDE993033}" type="parTrans" cxnId="{2CE69CB2-18CB-497E-9FA6-8D9C429093C9}">
      <dgm:prSet/>
      <dgm:spPr/>
      <dgm:t>
        <a:bodyPr/>
        <a:lstStyle/>
        <a:p>
          <a:endParaRPr lang="de-DE"/>
        </a:p>
      </dgm:t>
    </dgm:pt>
    <dgm:pt modelId="{4B267282-8A85-4A3C-8881-E104975952BE}" type="sibTrans" cxnId="{2CE69CB2-18CB-497E-9FA6-8D9C429093C9}">
      <dgm:prSet/>
      <dgm:spPr/>
      <dgm:t>
        <a:bodyPr/>
        <a:lstStyle/>
        <a:p>
          <a:endParaRPr lang="de-DE"/>
        </a:p>
      </dgm:t>
    </dgm:pt>
    <dgm:pt modelId="{F8A9BBAE-9852-46FF-B756-3CCBBCF9E4EC}">
      <dgm:prSet phldrT="[Text]"/>
      <dgm:spPr/>
      <dgm:t>
        <a:bodyPr/>
        <a:lstStyle/>
        <a:p>
          <a:r>
            <a:rPr lang="de-DE" b="1" dirty="0" smtClean="0"/>
            <a:t>*</a:t>
          </a:r>
          <a:r>
            <a:rPr lang="de-DE" b="1" i="1" dirty="0" smtClean="0"/>
            <a:t>sag-e</a:t>
          </a:r>
          <a:endParaRPr lang="de-DE" dirty="0"/>
        </a:p>
      </dgm:t>
    </dgm:pt>
    <dgm:pt modelId="{777A1311-EC9B-4EB9-B7D5-1F22FDC9A1CB}" type="parTrans" cxnId="{0E734657-8785-4822-9722-31541CDAD6DC}">
      <dgm:prSet/>
      <dgm:spPr/>
      <dgm:t>
        <a:bodyPr/>
        <a:lstStyle/>
        <a:p>
          <a:endParaRPr lang="de-DE"/>
        </a:p>
      </dgm:t>
    </dgm:pt>
    <dgm:pt modelId="{C5337B65-697F-4FDB-9333-1D2276DF2FEE}" type="sibTrans" cxnId="{0E734657-8785-4822-9722-31541CDAD6DC}">
      <dgm:prSet/>
      <dgm:spPr/>
      <dgm:t>
        <a:bodyPr/>
        <a:lstStyle/>
        <a:p>
          <a:endParaRPr lang="de-DE"/>
        </a:p>
      </dgm:t>
    </dgm:pt>
    <dgm:pt modelId="{32FD2DEE-CC00-49AC-8567-5846FF8F546B}">
      <dgm:prSet phldrT="[Text]"/>
      <dgm:spPr/>
      <dgm:t>
        <a:bodyPr/>
        <a:lstStyle/>
        <a:p>
          <a:r>
            <a:rPr lang="de-DE" b="1" dirty="0" smtClean="0"/>
            <a:t>*sahen-PL</a:t>
          </a:r>
          <a:endParaRPr lang="de-DE" dirty="0" smtClean="0"/>
        </a:p>
      </dgm:t>
    </dgm:pt>
    <dgm:pt modelId="{E53E3015-63EC-4FD9-8DE7-248BFA75B153}" type="parTrans" cxnId="{971077B7-3279-4FC7-A445-A20C0A907C3F}">
      <dgm:prSet/>
      <dgm:spPr/>
      <dgm:t>
        <a:bodyPr/>
        <a:lstStyle/>
        <a:p>
          <a:endParaRPr lang="de-DE"/>
        </a:p>
      </dgm:t>
    </dgm:pt>
    <dgm:pt modelId="{2FCC75F6-92BA-4239-9D6A-8BDB0093E13B}" type="sibTrans" cxnId="{971077B7-3279-4FC7-A445-A20C0A907C3F}">
      <dgm:prSet/>
      <dgm:spPr/>
      <dgm:t>
        <a:bodyPr/>
        <a:lstStyle/>
        <a:p>
          <a:endParaRPr lang="de-DE"/>
        </a:p>
      </dgm:t>
    </dgm:pt>
    <dgm:pt modelId="{9D963394-8771-48C6-A3B2-C00417AB715D}" type="pres">
      <dgm:prSet presAssocID="{C3B07E56-AB27-4B7A-883F-EF6A9F4CC63B}" presName="diagram" presStyleCnt="0">
        <dgm:presLayoutVars>
          <dgm:chPref val="1"/>
          <dgm:dir/>
          <dgm:animOne val="branch"/>
          <dgm:animLvl val="lvl"/>
          <dgm:resizeHandles/>
        </dgm:presLayoutVars>
      </dgm:prSet>
      <dgm:spPr/>
      <dgm:t>
        <a:bodyPr/>
        <a:lstStyle/>
        <a:p>
          <a:endParaRPr lang="de-DE"/>
        </a:p>
      </dgm:t>
    </dgm:pt>
    <dgm:pt modelId="{1906EECE-C6A9-43FA-9A81-6A4F3839A4B4}" type="pres">
      <dgm:prSet presAssocID="{F12FE708-3A5C-4F56-B408-611BCBC6FAA8}" presName="root" presStyleCnt="0"/>
      <dgm:spPr/>
    </dgm:pt>
    <dgm:pt modelId="{0D991C7A-8734-4E0B-BE97-5EE31C3D9ED8}" type="pres">
      <dgm:prSet presAssocID="{F12FE708-3A5C-4F56-B408-611BCBC6FAA8}" presName="rootComposite" presStyleCnt="0"/>
      <dgm:spPr/>
    </dgm:pt>
    <dgm:pt modelId="{7E23A1DC-039E-440F-8C05-143AEB9F645A}" type="pres">
      <dgm:prSet presAssocID="{F12FE708-3A5C-4F56-B408-611BCBC6FAA8}" presName="rootText" presStyleLbl="node1" presStyleIdx="0" presStyleCnt="4" custLinFactNeighborX="-87" custLinFactNeighborY="85825"/>
      <dgm:spPr/>
      <dgm:t>
        <a:bodyPr/>
        <a:lstStyle/>
        <a:p>
          <a:endParaRPr lang="de-DE"/>
        </a:p>
      </dgm:t>
    </dgm:pt>
    <dgm:pt modelId="{26BE073A-4F08-4561-90EA-687F9B284EA9}" type="pres">
      <dgm:prSet presAssocID="{F12FE708-3A5C-4F56-B408-611BCBC6FAA8}" presName="rootConnector" presStyleLbl="node1" presStyleIdx="0" presStyleCnt="4"/>
      <dgm:spPr/>
      <dgm:t>
        <a:bodyPr/>
        <a:lstStyle/>
        <a:p>
          <a:endParaRPr lang="de-DE"/>
        </a:p>
      </dgm:t>
    </dgm:pt>
    <dgm:pt modelId="{C7D99C30-B644-46D5-BB7D-D2702CB90910}" type="pres">
      <dgm:prSet presAssocID="{F12FE708-3A5C-4F56-B408-611BCBC6FAA8}" presName="childShape" presStyleCnt="0"/>
      <dgm:spPr/>
    </dgm:pt>
    <dgm:pt modelId="{6CBA7D42-8FEA-4CFB-A39B-5CFDA71D1C81}" type="pres">
      <dgm:prSet presAssocID="{70A4E659-CA96-4E0C-9BA7-40AC5F592C12}" presName="Name13" presStyleLbl="parChTrans1D2" presStyleIdx="0" presStyleCnt="8"/>
      <dgm:spPr/>
      <dgm:t>
        <a:bodyPr/>
        <a:lstStyle/>
        <a:p>
          <a:endParaRPr lang="de-DE"/>
        </a:p>
      </dgm:t>
    </dgm:pt>
    <dgm:pt modelId="{83CBF277-62F4-4BED-BC97-1D353EE97860}" type="pres">
      <dgm:prSet presAssocID="{3FE5A64D-263D-4E42-B514-4D161205C371}" presName="childText" presStyleLbl="bgAcc1" presStyleIdx="0" presStyleCnt="8" custLinFactNeighborX="2705" custLinFactNeighborY="85825">
        <dgm:presLayoutVars>
          <dgm:bulletEnabled val="1"/>
        </dgm:presLayoutVars>
      </dgm:prSet>
      <dgm:spPr/>
      <dgm:t>
        <a:bodyPr/>
        <a:lstStyle/>
        <a:p>
          <a:endParaRPr lang="de-DE"/>
        </a:p>
      </dgm:t>
    </dgm:pt>
    <dgm:pt modelId="{99ED6FAB-8739-437A-BC15-07B7AE8B05FD}" type="pres">
      <dgm:prSet presAssocID="{4E44E8BE-3A83-4BB4-82F3-7354788631E7}" presName="Name13" presStyleLbl="parChTrans1D2" presStyleIdx="1" presStyleCnt="8"/>
      <dgm:spPr/>
      <dgm:t>
        <a:bodyPr/>
        <a:lstStyle/>
        <a:p>
          <a:endParaRPr lang="de-DE"/>
        </a:p>
      </dgm:t>
    </dgm:pt>
    <dgm:pt modelId="{CA6B660C-33DB-448D-97BA-275F48022334}" type="pres">
      <dgm:prSet presAssocID="{D11DFF45-9BEE-4623-877E-F7B75AE9C587}" presName="childText" presStyleLbl="bgAcc1" presStyleIdx="1" presStyleCnt="8" custScaleX="160954" custLinFactNeighborY="83213">
        <dgm:presLayoutVars>
          <dgm:bulletEnabled val="1"/>
        </dgm:presLayoutVars>
      </dgm:prSet>
      <dgm:spPr/>
      <dgm:t>
        <a:bodyPr/>
        <a:lstStyle/>
        <a:p>
          <a:endParaRPr lang="de-DE"/>
        </a:p>
      </dgm:t>
    </dgm:pt>
    <dgm:pt modelId="{245ED04F-AB4C-47B7-B81F-B3513DE418AA}" type="pres">
      <dgm:prSet presAssocID="{F88E8A53-5AF1-4318-A912-5AF11EAB08A5}" presName="root" presStyleCnt="0"/>
      <dgm:spPr/>
    </dgm:pt>
    <dgm:pt modelId="{C07DF47F-3759-4B2A-A8E8-9C2BFAEC23A0}" type="pres">
      <dgm:prSet presAssocID="{F88E8A53-5AF1-4318-A912-5AF11EAB08A5}" presName="rootComposite" presStyleCnt="0"/>
      <dgm:spPr/>
    </dgm:pt>
    <dgm:pt modelId="{9B6E0AB8-DC85-4FE3-828F-5B4B61F41F3E}" type="pres">
      <dgm:prSet presAssocID="{F88E8A53-5AF1-4318-A912-5AF11EAB08A5}" presName="rootText" presStyleLbl="node1" presStyleIdx="1" presStyleCnt="4" custLinFactNeighborX="4036" custLinFactNeighborY="87155"/>
      <dgm:spPr/>
      <dgm:t>
        <a:bodyPr/>
        <a:lstStyle/>
        <a:p>
          <a:endParaRPr lang="de-DE"/>
        </a:p>
      </dgm:t>
    </dgm:pt>
    <dgm:pt modelId="{64F49780-0C5C-467A-8A88-2138A608CE22}" type="pres">
      <dgm:prSet presAssocID="{F88E8A53-5AF1-4318-A912-5AF11EAB08A5}" presName="rootConnector" presStyleLbl="node1" presStyleIdx="1" presStyleCnt="4"/>
      <dgm:spPr/>
      <dgm:t>
        <a:bodyPr/>
        <a:lstStyle/>
        <a:p>
          <a:endParaRPr lang="de-DE"/>
        </a:p>
      </dgm:t>
    </dgm:pt>
    <dgm:pt modelId="{76B0FCD2-6001-45DB-A631-2BA6206008BF}" type="pres">
      <dgm:prSet presAssocID="{F88E8A53-5AF1-4318-A912-5AF11EAB08A5}" presName="childShape" presStyleCnt="0"/>
      <dgm:spPr/>
    </dgm:pt>
    <dgm:pt modelId="{28349E05-684D-4056-8E28-7DE3CE4C2F67}" type="pres">
      <dgm:prSet presAssocID="{65634C8B-621C-4291-B7D6-712670A0FEAA}" presName="Name13" presStyleLbl="parChTrans1D2" presStyleIdx="2" presStyleCnt="8"/>
      <dgm:spPr/>
      <dgm:t>
        <a:bodyPr/>
        <a:lstStyle/>
        <a:p>
          <a:endParaRPr lang="de-DE"/>
        </a:p>
      </dgm:t>
    </dgm:pt>
    <dgm:pt modelId="{B06CAE3E-0F15-47EF-84C4-3A53334780D8}" type="pres">
      <dgm:prSet presAssocID="{9B5D8DDC-BDC0-445D-8FE7-09F101E4941D}" presName="childText" presStyleLbl="bgAcc1" presStyleIdx="2" presStyleCnt="8" custLinFactNeighborX="5046" custLinFactNeighborY="87155">
        <dgm:presLayoutVars>
          <dgm:bulletEnabled val="1"/>
        </dgm:presLayoutVars>
      </dgm:prSet>
      <dgm:spPr/>
      <dgm:t>
        <a:bodyPr/>
        <a:lstStyle/>
        <a:p>
          <a:endParaRPr lang="de-DE"/>
        </a:p>
      </dgm:t>
    </dgm:pt>
    <dgm:pt modelId="{3E1B8D04-29B7-40CD-A676-E09ECC55A04A}" type="pres">
      <dgm:prSet presAssocID="{D1EBC81E-A622-44B1-A559-99B8D150C3CA}" presName="Name13" presStyleLbl="parChTrans1D2" presStyleIdx="3" presStyleCnt="8"/>
      <dgm:spPr/>
      <dgm:t>
        <a:bodyPr/>
        <a:lstStyle/>
        <a:p>
          <a:endParaRPr lang="de-DE"/>
        </a:p>
      </dgm:t>
    </dgm:pt>
    <dgm:pt modelId="{2DDCA88F-6512-48D8-8CF1-B4A45BD619B5}" type="pres">
      <dgm:prSet presAssocID="{950496DD-C6E2-4F18-831F-F56F4F533EA2}" presName="childText" presStyleLbl="bgAcc1" presStyleIdx="3" presStyleCnt="8" custScaleX="192551" custLinFactNeighborX="5046" custLinFactNeighborY="87155">
        <dgm:presLayoutVars>
          <dgm:bulletEnabled val="1"/>
        </dgm:presLayoutVars>
      </dgm:prSet>
      <dgm:spPr/>
      <dgm:t>
        <a:bodyPr/>
        <a:lstStyle/>
        <a:p>
          <a:endParaRPr lang="de-DE"/>
        </a:p>
      </dgm:t>
    </dgm:pt>
    <dgm:pt modelId="{E21AAF9D-9D87-4C56-B7D1-FF72ACF5E1FA}" type="pres">
      <dgm:prSet presAssocID="{3DCBBDA9-EF62-4E2D-9B85-322D9480C26A}" presName="root" presStyleCnt="0"/>
      <dgm:spPr/>
    </dgm:pt>
    <dgm:pt modelId="{E13EC7E8-3BE1-4977-93F4-43BACC6069EF}" type="pres">
      <dgm:prSet presAssocID="{3DCBBDA9-EF62-4E2D-9B85-322D9480C26A}" presName="rootComposite" presStyleCnt="0"/>
      <dgm:spPr/>
    </dgm:pt>
    <dgm:pt modelId="{324EBE65-1138-4D9B-84D2-A3CC09F6D5A7}" type="pres">
      <dgm:prSet presAssocID="{3DCBBDA9-EF62-4E2D-9B85-322D9480C26A}" presName="rootText" presStyleLbl="node1" presStyleIdx="2" presStyleCnt="4" custLinFactY="-15230" custLinFactNeighborX="-39370" custLinFactNeighborY="-100000"/>
      <dgm:spPr/>
      <dgm:t>
        <a:bodyPr/>
        <a:lstStyle/>
        <a:p>
          <a:endParaRPr lang="de-DE"/>
        </a:p>
      </dgm:t>
    </dgm:pt>
    <dgm:pt modelId="{14273B44-3803-4D3C-99DE-C40E7356624D}" type="pres">
      <dgm:prSet presAssocID="{3DCBBDA9-EF62-4E2D-9B85-322D9480C26A}" presName="rootConnector" presStyleLbl="node1" presStyleIdx="2" presStyleCnt="4"/>
      <dgm:spPr/>
      <dgm:t>
        <a:bodyPr/>
        <a:lstStyle/>
        <a:p>
          <a:endParaRPr lang="de-DE"/>
        </a:p>
      </dgm:t>
    </dgm:pt>
    <dgm:pt modelId="{B99520AD-8DE5-4632-94B0-8C7197E18162}" type="pres">
      <dgm:prSet presAssocID="{3DCBBDA9-EF62-4E2D-9B85-322D9480C26A}" presName="childShape" presStyleCnt="0"/>
      <dgm:spPr/>
    </dgm:pt>
    <dgm:pt modelId="{6E5EB239-2B30-4EA9-A1C9-7A51EC8658EA}" type="pres">
      <dgm:prSet presAssocID="{EE4EC145-9998-4DE2-ABF5-88A86DC6AC7C}" presName="Name13" presStyleLbl="parChTrans1D2" presStyleIdx="4" presStyleCnt="8"/>
      <dgm:spPr/>
      <dgm:t>
        <a:bodyPr/>
        <a:lstStyle/>
        <a:p>
          <a:endParaRPr lang="de-DE"/>
        </a:p>
      </dgm:t>
    </dgm:pt>
    <dgm:pt modelId="{2D9EE99A-0F90-49D7-9FB1-A7F520E7E8CB}" type="pres">
      <dgm:prSet presAssocID="{07D092F4-150E-41E4-88D8-C6980678EEB5}" presName="childText" presStyleLbl="bgAcc1" presStyleIdx="4" presStyleCnt="8" custLinFactY="-15230" custLinFactNeighborX="-49213" custLinFactNeighborY="-100000">
        <dgm:presLayoutVars>
          <dgm:bulletEnabled val="1"/>
        </dgm:presLayoutVars>
      </dgm:prSet>
      <dgm:spPr/>
      <dgm:t>
        <a:bodyPr/>
        <a:lstStyle/>
        <a:p>
          <a:endParaRPr lang="de-DE"/>
        </a:p>
      </dgm:t>
    </dgm:pt>
    <dgm:pt modelId="{D37777A6-400B-41BF-8FDF-4D0FB46DB98F}" type="pres">
      <dgm:prSet presAssocID="{A29B2E1E-3904-401B-A17E-6594E03F1ED6}" presName="Name13" presStyleLbl="parChTrans1D2" presStyleIdx="5" presStyleCnt="8"/>
      <dgm:spPr/>
      <dgm:t>
        <a:bodyPr/>
        <a:lstStyle/>
        <a:p>
          <a:endParaRPr lang="de-DE"/>
        </a:p>
      </dgm:t>
    </dgm:pt>
    <dgm:pt modelId="{A66BA8C5-1A63-4199-8480-9A4A88B200A0}" type="pres">
      <dgm:prSet presAssocID="{CBB182FC-3D61-4650-9F57-9A7AA44E0E0E}" presName="childText" presStyleLbl="bgAcc1" presStyleIdx="5" presStyleCnt="8" custLinFactY="-15230" custLinFactNeighborX="-49213" custLinFactNeighborY="-100000">
        <dgm:presLayoutVars>
          <dgm:bulletEnabled val="1"/>
        </dgm:presLayoutVars>
      </dgm:prSet>
      <dgm:spPr/>
      <dgm:t>
        <a:bodyPr/>
        <a:lstStyle/>
        <a:p>
          <a:endParaRPr lang="de-DE"/>
        </a:p>
      </dgm:t>
    </dgm:pt>
    <dgm:pt modelId="{FF15CB7C-D06A-441A-8A9D-CCD3D6A5CFCC}" type="pres">
      <dgm:prSet presAssocID="{72FBBE02-0AED-4FB4-BCD2-6A41730FDC9A}" presName="root" presStyleCnt="0"/>
      <dgm:spPr/>
    </dgm:pt>
    <dgm:pt modelId="{18AFB799-C34C-4FBA-98A0-04BA4C8387B9}" type="pres">
      <dgm:prSet presAssocID="{72FBBE02-0AED-4FB4-BCD2-6A41730FDC9A}" presName="rootComposite" presStyleCnt="0"/>
      <dgm:spPr/>
    </dgm:pt>
    <dgm:pt modelId="{BAABBFC3-F73D-49FE-B598-6431880A8779}" type="pres">
      <dgm:prSet presAssocID="{72FBBE02-0AED-4FB4-BCD2-6A41730FDC9A}" presName="rootText" presStyleLbl="node1" presStyleIdx="3" presStyleCnt="4" custLinFactY="-15230" custLinFactNeighborX="-38423" custLinFactNeighborY="-100000"/>
      <dgm:spPr/>
      <dgm:t>
        <a:bodyPr/>
        <a:lstStyle/>
        <a:p>
          <a:endParaRPr lang="de-DE"/>
        </a:p>
      </dgm:t>
    </dgm:pt>
    <dgm:pt modelId="{B6CF5E93-22EC-477B-99B7-8302B7CD2A6D}" type="pres">
      <dgm:prSet presAssocID="{72FBBE02-0AED-4FB4-BCD2-6A41730FDC9A}" presName="rootConnector" presStyleLbl="node1" presStyleIdx="3" presStyleCnt="4"/>
      <dgm:spPr/>
      <dgm:t>
        <a:bodyPr/>
        <a:lstStyle/>
        <a:p>
          <a:endParaRPr lang="de-DE"/>
        </a:p>
      </dgm:t>
    </dgm:pt>
    <dgm:pt modelId="{856FEA7D-1DF0-418C-83BC-C1D2A9B49C1E}" type="pres">
      <dgm:prSet presAssocID="{72FBBE02-0AED-4FB4-BCD2-6A41730FDC9A}" presName="childShape" presStyleCnt="0"/>
      <dgm:spPr/>
    </dgm:pt>
    <dgm:pt modelId="{33C3DE93-B3B1-43AE-BD73-3F5C3A425ED3}" type="pres">
      <dgm:prSet presAssocID="{777A1311-EC9B-4EB9-B7D5-1F22FDC9A1CB}" presName="Name13" presStyleLbl="parChTrans1D2" presStyleIdx="6" presStyleCnt="8"/>
      <dgm:spPr/>
      <dgm:t>
        <a:bodyPr/>
        <a:lstStyle/>
        <a:p>
          <a:endParaRPr lang="de-DE"/>
        </a:p>
      </dgm:t>
    </dgm:pt>
    <dgm:pt modelId="{4F331F08-1DC2-4028-9B71-8C0056E63BE1}" type="pres">
      <dgm:prSet presAssocID="{F8A9BBAE-9852-46FF-B756-3CCBBCF9E4EC}" presName="childText" presStyleLbl="bgAcc1" presStyleIdx="6" presStyleCnt="8" custLinFactY="-15230" custLinFactNeighborX="-48027" custLinFactNeighborY="-100000">
        <dgm:presLayoutVars>
          <dgm:bulletEnabled val="1"/>
        </dgm:presLayoutVars>
      </dgm:prSet>
      <dgm:spPr/>
      <dgm:t>
        <a:bodyPr/>
        <a:lstStyle/>
        <a:p>
          <a:endParaRPr lang="de-DE"/>
        </a:p>
      </dgm:t>
    </dgm:pt>
    <dgm:pt modelId="{69062044-788E-4A4D-898D-C203BA5618F0}" type="pres">
      <dgm:prSet presAssocID="{E53E3015-63EC-4FD9-8DE7-248BFA75B153}" presName="Name13" presStyleLbl="parChTrans1D2" presStyleIdx="7" presStyleCnt="8"/>
      <dgm:spPr/>
      <dgm:t>
        <a:bodyPr/>
        <a:lstStyle/>
        <a:p>
          <a:endParaRPr lang="de-DE"/>
        </a:p>
      </dgm:t>
    </dgm:pt>
    <dgm:pt modelId="{95CB5F10-00A1-4540-9C62-83FBEBB2D062}" type="pres">
      <dgm:prSet presAssocID="{32FD2DEE-CC00-49AC-8567-5846FF8F546B}" presName="childText" presStyleLbl="bgAcc1" presStyleIdx="7" presStyleCnt="8" custLinFactY="-15230" custLinFactNeighborX="-48027" custLinFactNeighborY="-100000">
        <dgm:presLayoutVars>
          <dgm:bulletEnabled val="1"/>
        </dgm:presLayoutVars>
      </dgm:prSet>
      <dgm:spPr/>
      <dgm:t>
        <a:bodyPr/>
        <a:lstStyle/>
        <a:p>
          <a:endParaRPr lang="de-DE"/>
        </a:p>
      </dgm:t>
    </dgm:pt>
  </dgm:ptLst>
  <dgm:cxnLst>
    <dgm:cxn modelId="{807D6CF1-2726-4B29-AEFA-D828ED774691}" type="presOf" srcId="{D1EBC81E-A622-44B1-A559-99B8D150C3CA}" destId="{3E1B8D04-29B7-40CD-A676-E09ECC55A04A}" srcOrd="0" destOrd="0" presId="urn:microsoft.com/office/officeart/2005/8/layout/hierarchy3"/>
    <dgm:cxn modelId="{28B60FF0-8858-4ABD-AC82-F61FC2E77AB5}" type="presOf" srcId="{C3B07E56-AB27-4B7A-883F-EF6A9F4CC63B}" destId="{9D963394-8771-48C6-A3B2-C00417AB715D}" srcOrd="0" destOrd="0" presId="urn:microsoft.com/office/officeart/2005/8/layout/hierarchy3"/>
    <dgm:cxn modelId="{32FA7794-E6EE-4F62-9D83-1B4D8515209D}" type="presOf" srcId="{F8A9BBAE-9852-46FF-B756-3CCBBCF9E4EC}" destId="{4F331F08-1DC2-4028-9B71-8C0056E63BE1}" srcOrd="0" destOrd="0" presId="urn:microsoft.com/office/officeart/2005/8/layout/hierarchy3"/>
    <dgm:cxn modelId="{391B82AC-697C-428E-982B-0CFE8A69A075}" type="presOf" srcId="{950496DD-C6E2-4F18-831F-F56F4F533EA2}" destId="{2DDCA88F-6512-48D8-8CF1-B4A45BD619B5}" srcOrd="0" destOrd="0" presId="urn:microsoft.com/office/officeart/2005/8/layout/hierarchy3"/>
    <dgm:cxn modelId="{0A7D6334-9AD5-4C3B-B1E5-AAA7861EC5B3}" srcId="{3DCBBDA9-EF62-4E2D-9B85-322D9480C26A}" destId="{07D092F4-150E-41E4-88D8-C6980678EEB5}" srcOrd="0" destOrd="0" parTransId="{EE4EC145-9998-4DE2-ABF5-88A86DC6AC7C}" sibTransId="{2938EE53-90AC-42A1-8087-A37B9919AB96}"/>
    <dgm:cxn modelId="{680CA707-3470-4936-BC45-BD011DD661E8}" type="presOf" srcId="{4E44E8BE-3A83-4BB4-82F3-7354788631E7}" destId="{99ED6FAB-8739-437A-BC15-07B7AE8B05FD}" srcOrd="0" destOrd="0" presId="urn:microsoft.com/office/officeart/2005/8/layout/hierarchy3"/>
    <dgm:cxn modelId="{D60F7D60-E26B-4703-B55C-47B886431DBE}" type="presOf" srcId="{9B5D8DDC-BDC0-445D-8FE7-09F101E4941D}" destId="{B06CAE3E-0F15-47EF-84C4-3A53334780D8}" srcOrd="0" destOrd="0" presId="urn:microsoft.com/office/officeart/2005/8/layout/hierarchy3"/>
    <dgm:cxn modelId="{22C1A11E-DD74-42E6-A608-4A8BC61B217A}" srcId="{C3B07E56-AB27-4B7A-883F-EF6A9F4CC63B}" destId="{3DCBBDA9-EF62-4E2D-9B85-322D9480C26A}" srcOrd="2" destOrd="0" parTransId="{E6EF76E6-616B-40FC-B556-869A007EDB88}" sibTransId="{1B4C6629-8055-40D3-94B1-DA23BD4A08AE}"/>
    <dgm:cxn modelId="{B7E46755-572A-42A2-9148-1A4D6408E20F}" type="presOf" srcId="{F88E8A53-5AF1-4318-A912-5AF11EAB08A5}" destId="{64F49780-0C5C-467A-8A88-2138A608CE22}" srcOrd="1" destOrd="0" presId="urn:microsoft.com/office/officeart/2005/8/layout/hierarchy3"/>
    <dgm:cxn modelId="{971077B7-3279-4FC7-A445-A20C0A907C3F}" srcId="{72FBBE02-0AED-4FB4-BCD2-6A41730FDC9A}" destId="{32FD2DEE-CC00-49AC-8567-5846FF8F546B}" srcOrd="1" destOrd="0" parTransId="{E53E3015-63EC-4FD9-8DE7-248BFA75B153}" sibTransId="{2FCC75F6-92BA-4239-9D6A-8BDB0093E13B}"/>
    <dgm:cxn modelId="{059DDA28-75C9-46E0-BF75-87371DB0F710}" type="presOf" srcId="{E53E3015-63EC-4FD9-8DE7-248BFA75B153}" destId="{69062044-788E-4A4D-898D-C203BA5618F0}" srcOrd="0" destOrd="0" presId="urn:microsoft.com/office/officeart/2005/8/layout/hierarchy3"/>
    <dgm:cxn modelId="{35AAE502-84DD-421B-B8AA-847C364F2B5A}" srcId="{F12FE708-3A5C-4F56-B408-611BCBC6FAA8}" destId="{3FE5A64D-263D-4E42-B514-4D161205C371}" srcOrd="0" destOrd="0" parTransId="{70A4E659-CA96-4E0C-9BA7-40AC5F592C12}" sibTransId="{95BD8C49-11C1-4D6C-A5DD-4BD19C632BD1}"/>
    <dgm:cxn modelId="{57D966DD-B817-4FCE-A702-4E1593B673A7}" type="presOf" srcId="{32FD2DEE-CC00-49AC-8567-5846FF8F546B}" destId="{95CB5F10-00A1-4540-9C62-83FBEBB2D062}" srcOrd="0" destOrd="0" presId="urn:microsoft.com/office/officeart/2005/8/layout/hierarchy3"/>
    <dgm:cxn modelId="{BBDEDE9C-856E-4DF1-915D-BBA5A23F2C6B}" type="presOf" srcId="{F12FE708-3A5C-4F56-B408-611BCBC6FAA8}" destId="{7E23A1DC-039E-440F-8C05-143AEB9F645A}" srcOrd="0" destOrd="0" presId="urn:microsoft.com/office/officeart/2005/8/layout/hierarchy3"/>
    <dgm:cxn modelId="{0412793B-005F-4C26-B8EA-1C650AC32400}" type="presOf" srcId="{A29B2E1E-3904-401B-A17E-6594E03F1ED6}" destId="{D37777A6-400B-41BF-8FDF-4D0FB46DB98F}" srcOrd="0" destOrd="0" presId="urn:microsoft.com/office/officeart/2005/8/layout/hierarchy3"/>
    <dgm:cxn modelId="{0105CF2F-2607-4411-B18C-22C3065237AB}" srcId="{F12FE708-3A5C-4F56-B408-611BCBC6FAA8}" destId="{D11DFF45-9BEE-4623-877E-F7B75AE9C587}" srcOrd="1" destOrd="0" parTransId="{4E44E8BE-3A83-4BB4-82F3-7354788631E7}" sibTransId="{E3554B2B-E1E2-439B-9DA0-9E5FDD43BBAB}"/>
    <dgm:cxn modelId="{226A8273-D424-452A-AA1F-EE1EB032C34E}" type="presOf" srcId="{72FBBE02-0AED-4FB4-BCD2-6A41730FDC9A}" destId="{BAABBFC3-F73D-49FE-B598-6431880A8779}" srcOrd="0" destOrd="0" presId="urn:microsoft.com/office/officeart/2005/8/layout/hierarchy3"/>
    <dgm:cxn modelId="{4A7C94C3-FDCF-405E-87A9-64DD00DB9448}" type="presOf" srcId="{F88E8A53-5AF1-4318-A912-5AF11EAB08A5}" destId="{9B6E0AB8-DC85-4FE3-828F-5B4B61F41F3E}" srcOrd="0" destOrd="0" presId="urn:microsoft.com/office/officeart/2005/8/layout/hierarchy3"/>
    <dgm:cxn modelId="{5009BD10-88CB-49C1-A461-7AB42F810266}" srcId="{C3B07E56-AB27-4B7A-883F-EF6A9F4CC63B}" destId="{F88E8A53-5AF1-4318-A912-5AF11EAB08A5}" srcOrd="1" destOrd="0" parTransId="{BE4F5FE9-4F4C-4317-ABA2-E4AC6E91DDD1}" sibTransId="{62A75BD2-240E-470E-A5B4-4A0791DE9996}"/>
    <dgm:cxn modelId="{53715518-B48C-445C-947D-00265F30C2E6}" srcId="{F88E8A53-5AF1-4318-A912-5AF11EAB08A5}" destId="{9B5D8DDC-BDC0-445D-8FE7-09F101E4941D}" srcOrd="0" destOrd="0" parTransId="{65634C8B-621C-4291-B7D6-712670A0FEAA}" sibTransId="{B48603DC-AF3E-446B-941E-020BD0BB5E4B}"/>
    <dgm:cxn modelId="{CAA5716F-7BD6-487E-B4C4-1F5D25675C4C}" type="presOf" srcId="{D11DFF45-9BEE-4623-877E-F7B75AE9C587}" destId="{CA6B660C-33DB-448D-97BA-275F48022334}" srcOrd="0" destOrd="0" presId="urn:microsoft.com/office/officeart/2005/8/layout/hierarchy3"/>
    <dgm:cxn modelId="{43154C77-B1C9-42FF-BEE5-76C1B5ACEED2}" type="presOf" srcId="{EE4EC145-9998-4DE2-ABF5-88A86DC6AC7C}" destId="{6E5EB239-2B30-4EA9-A1C9-7A51EC8658EA}" srcOrd="0" destOrd="0" presId="urn:microsoft.com/office/officeart/2005/8/layout/hierarchy3"/>
    <dgm:cxn modelId="{0B59D87C-5B21-4F27-ADD7-EF723A47568E}" srcId="{F88E8A53-5AF1-4318-A912-5AF11EAB08A5}" destId="{950496DD-C6E2-4F18-831F-F56F4F533EA2}" srcOrd="1" destOrd="0" parTransId="{D1EBC81E-A622-44B1-A559-99B8D150C3CA}" sibTransId="{331920E1-70F9-4074-99D9-823E82E0EBF8}"/>
    <dgm:cxn modelId="{7D274EBB-18A9-4744-83CE-C5846E4C56B3}" type="presOf" srcId="{07D092F4-150E-41E4-88D8-C6980678EEB5}" destId="{2D9EE99A-0F90-49D7-9FB1-A7F520E7E8CB}" srcOrd="0" destOrd="0" presId="urn:microsoft.com/office/officeart/2005/8/layout/hierarchy3"/>
    <dgm:cxn modelId="{AF11A479-85D2-4FB9-A286-A22718A91F8D}" type="presOf" srcId="{CBB182FC-3D61-4650-9F57-9A7AA44E0E0E}" destId="{A66BA8C5-1A63-4199-8480-9A4A88B200A0}" srcOrd="0" destOrd="0" presId="urn:microsoft.com/office/officeart/2005/8/layout/hierarchy3"/>
    <dgm:cxn modelId="{1A7D073A-74C1-491B-A4E7-5873FD7F0AD5}" type="presOf" srcId="{3DCBBDA9-EF62-4E2D-9B85-322D9480C26A}" destId="{14273B44-3803-4D3C-99DE-C40E7356624D}" srcOrd="1" destOrd="0" presId="urn:microsoft.com/office/officeart/2005/8/layout/hierarchy3"/>
    <dgm:cxn modelId="{E1CD43F5-E9E2-4941-926D-CCBD18CF9642}" type="presOf" srcId="{3DCBBDA9-EF62-4E2D-9B85-322D9480C26A}" destId="{324EBE65-1138-4D9B-84D2-A3CC09F6D5A7}" srcOrd="0" destOrd="0" presId="urn:microsoft.com/office/officeart/2005/8/layout/hierarchy3"/>
    <dgm:cxn modelId="{24361D23-1D87-4DB7-92F6-9588390066CF}" type="presOf" srcId="{777A1311-EC9B-4EB9-B7D5-1F22FDC9A1CB}" destId="{33C3DE93-B3B1-43AE-BD73-3F5C3A425ED3}" srcOrd="0" destOrd="0" presId="urn:microsoft.com/office/officeart/2005/8/layout/hierarchy3"/>
    <dgm:cxn modelId="{2CE69CB2-18CB-497E-9FA6-8D9C429093C9}" srcId="{C3B07E56-AB27-4B7A-883F-EF6A9F4CC63B}" destId="{72FBBE02-0AED-4FB4-BCD2-6A41730FDC9A}" srcOrd="3" destOrd="0" parTransId="{FC69F828-AF85-4304-AC44-B63CDE993033}" sibTransId="{4B267282-8A85-4A3C-8881-E104975952BE}"/>
    <dgm:cxn modelId="{852EE635-5BFC-4EAE-9C27-F0A45A26EDC1}" type="presOf" srcId="{72FBBE02-0AED-4FB4-BCD2-6A41730FDC9A}" destId="{B6CF5E93-22EC-477B-99B7-8302B7CD2A6D}" srcOrd="1" destOrd="0" presId="urn:microsoft.com/office/officeart/2005/8/layout/hierarchy3"/>
    <dgm:cxn modelId="{2E5FECE2-7262-4037-A699-830A832BD2E4}" srcId="{3DCBBDA9-EF62-4E2D-9B85-322D9480C26A}" destId="{CBB182FC-3D61-4650-9F57-9A7AA44E0E0E}" srcOrd="1" destOrd="0" parTransId="{A29B2E1E-3904-401B-A17E-6594E03F1ED6}" sibTransId="{D860C057-D93F-4F84-935C-AAE421AF9D53}"/>
    <dgm:cxn modelId="{5F726F5A-698E-4F16-B2D5-BA6D1D54527E}" type="presOf" srcId="{70A4E659-CA96-4E0C-9BA7-40AC5F592C12}" destId="{6CBA7D42-8FEA-4CFB-A39B-5CFDA71D1C81}" srcOrd="0" destOrd="0" presId="urn:microsoft.com/office/officeart/2005/8/layout/hierarchy3"/>
    <dgm:cxn modelId="{1BB2DAB9-2B99-4254-8C79-51D343EB9EA7}" type="presOf" srcId="{F12FE708-3A5C-4F56-B408-611BCBC6FAA8}" destId="{26BE073A-4F08-4561-90EA-687F9B284EA9}" srcOrd="1" destOrd="0" presId="urn:microsoft.com/office/officeart/2005/8/layout/hierarchy3"/>
    <dgm:cxn modelId="{AC1A05AA-76C3-4C24-9DDC-AD27D04B9D72}" type="presOf" srcId="{3FE5A64D-263D-4E42-B514-4D161205C371}" destId="{83CBF277-62F4-4BED-BC97-1D353EE97860}" srcOrd="0" destOrd="0" presId="urn:microsoft.com/office/officeart/2005/8/layout/hierarchy3"/>
    <dgm:cxn modelId="{0E734657-8785-4822-9722-31541CDAD6DC}" srcId="{72FBBE02-0AED-4FB4-BCD2-6A41730FDC9A}" destId="{F8A9BBAE-9852-46FF-B756-3CCBBCF9E4EC}" srcOrd="0" destOrd="0" parTransId="{777A1311-EC9B-4EB9-B7D5-1F22FDC9A1CB}" sibTransId="{C5337B65-697F-4FDB-9333-1D2276DF2FEE}"/>
    <dgm:cxn modelId="{05296E54-01DA-4194-A6AA-B34DF6EFDC90}" type="presOf" srcId="{65634C8B-621C-4291-B7D6-712670A0FEAA}" destId="{28349E05-684D-4056-8E28-7DE3CE4C2F67}" srcOrd="0" destOrd="0" presId="urn:microsoft.com/office/officeart/2005/8/layout/hierarchy3"/>
    <dgm:cxn modelId="{27BB36C6-70C2-472E-B7A6-374F7C3A15CC}" srcId="{C3B07E56-AB27-4B7A-883F-EF6A9F4CC63B}" destId="{F12FE708-3A5C-4F56-B408-611BCBC6FAA8}" srcOrd="0" destOrd="0" parTransId="{C477D15A-4E26-4F3C-B958-975EC4D73992}" sibTransId="{7FA82BC8-9418-4E1B-B203-CFE5B702D3E2}"/>
    <dgm:cxn modelId="{5695EAB5-70F6-4331-B5E0-A0DA3F1031A4}" type="presParOf" srcId="{9D963394-8771-48C6-A3B2-C00417AB715D}" destId="{1906EECE-C6A9-43FA-9A81-6A4F3839A4B4}" srcOrd="0" destOrd="0" presId="urn:microsoft.com/office/officeart/2005/8/layout/hierarchy3"/>
    <dgm:cxn modelId="{6F5FF9C0-C0ED-4C84-BB5D-ECE34FD3B1A8}" type="presParOf" srcId="{1906EECE-C6A9-43FA-9A81-6A4F3839A4B4}" destId="{0D991C7A-8734-4E0B-BE97-5EE31C3D9ED8}" srcOrd="0" destOrd="0" presId="urn:microsoft.com/office/officeart/2005/8/layout/hierarchy3"/>
    <dgm:cxn modelId="{775393CA-8567-4923-801F-178A2ADFB3DB}" type="presParOf" srcId="{0D991C7A-8734-4E0B-BE97-5EE31C3D9ED8}" destId="{7E23A1DC-039E-440F-8C05-143AEB9F645A}" srcOrd="0" destOrd="0" presId="urn:microsoft.com/office/officeart/2005/8/layout/hierarchy3"/>
    <dgm:cxn modelId="{7F0CE9D7-FA01-4285-8A1B-C9AA8978B632}" type="presParOf" srcId="{0D991C7A-8734-4E0B-BE97-5EE31C3D9ED8}" destId="{26BE073A-4F08-4561-90EA-687F9B284EA9}" srcOrd="1" destOrd="0" presId="urn:microsoft.com/office/officeart/2005/8/layout/hierarchy3"/>
    <dgm:cxn modelId="{83275FDF-A1DA-4DBB-9E41-DD610446D7B3}" type="presParOf" srcId="{1906EECE-C6A9-43FA-9A81-6A4F3839A4B4}" destId="{C7D99C30-B644-46D5-BB7D-D2702CB90910}" srcOrd="1" destOrd="0" presId="urn:microsoft.com/office/officeart/2005/8/layout/hierarchy3"/>
    <dgm:cxn modelId="{F9D2A005-EC56-4C95-B2AF-E1DB77ED6CD5}" type="presParOf" srcId="{C7D99C30-B644-46D5-BB7D-D2702CB90910}" destId="{6CBA7D42-8FEA-4CFB-A39B-5CFDA71D1C81}" srcOrd="0" destOrd="0" presId="urn:microsoft.com/office/officeart/2005/8/layout/hierarchy3"/>
    <dgm:cxn modelId="{FCAC231A-B919-479E-ACE1-606A217BFD01}" type="presParOf" srcId="{C7D99C30-B644-46D5-BB7D-D2702CB90910}" destId="{83CBF277-62F4-4BED-BC97-1D353EE97860}" srcOrd="1" destOrd="0" presId="urn:microsoft.com/office/officeart/2005/8/layout/hierarchy3"/>
    <dgm:cxn modelId="{87DF80A0-8B6C-49AF-A0F8-D6DE66654F75}" type="presParOf" srcId="{C7D99C30-B644-46D5-BB7D-D2702CB90910}" destId="{99ED6FAB-8739-437A-BC15-07B7AE8B05FD}" srcOrd="2" destOrd="0" presId="urn:microsoft.com/office/officeart/2005/8/layout/hierarchy3"/>
    <dgm:cxn modelId="{FDD30DD1-612A-46B8-B9DB-3F3B6D28696B}" type="presParOf" srcId="{C7D99C30-B644-46D5-BB7D-D2702CB90910}" destId="{CA6B660C-33DB-448D-97BA-275F48022334}" srcOrd="3" destOrd="0" presId="urn:microsoft.com/office/officeart/2005/8/layout/hierarchy3"/>
    <dgm:cxn modelId="{C9B2BA5F-B351-43FA-A44E-BA5D7747C112}" type="presParOf" srcId="{9D963394-8771-48C6-A3B2-C00417AB715D}" destId="{245ED04F-AB4C-47B7-B81F-B3513DE418AA}" srcOrd="1" destOrd="0" presId="urn:microsoft.com/office/officeart/2005/8/layout/hierarchy3"/>
    <dgm:cxn modelId="{D361C71E-5E20-452D-9346-900DC7D5E024}" type="presParOf" srcId="{245ED04F-AB4C-47B7-B81F-B3513DE418AA}" destId="{C07DF47F-3759-4B2A-A8E8-9C2BFAEC23A0}" srcOrd="0" destOrd="0" presId="urn:microsoft.com/office/officeart/2005/8/layout/hierarchy3"/>
    <dgm:cxn modelId="{F48980FC-ED03-4AEB-B087-86E96F7F0D90}" type="presParOf" srcId="{C07DF47F-3759-4B2A-A8E8-9C2BFAEC23A0}" destId="{9B6E0AB8-DC85-4FE3-828F-5B4B61F41F3E}" srcOrd="0" destOrd="0" presId="urn:microsoft.com/office/officeart/2005/8/layout/hierarchy3"/>
    <dgm:cxn modelId="{BCFEA2B9-3F79-4329-B794-F7F603717A39}" type="presParOf" srcId="{C07DF47F-3759-4B2A-A8E8-9C2BFAEC23A0}" destId="{64F49780-0C5C-467A-8A88-2138A608CE22}" srcOrd="1" destOrd="0" presId="urn:microsoft.com/office/officeart/2005/8/layout/hierarchy3"/>
    <dgm:cxn modelId="{280BD2E4-EA91-4219-86A0-A8DD7F23896C}" type="presParOf" srcId="{245ED04F-AB4C-47B7-B81F-B3513DE418AA}" destId="{76B0FCD2-6001-45DB-A631-2BA6206008BF}" srcOrd="1" destOrd="0" presId="urn:microsoft.com/office/officeart/2005/8/layout/hierarchy3"/>
    <dgm:cxn modelId="{8C380D1C-B70C-4528-B3E6-A94FB9FDDBA7}" type="presParOf" srcId="{76B0FCD2-6001-45DB-A631-2BA6206008BF}" destId="{28349E05-684D-4056-8E28-7DE3CE4C2F67}" srcOrd="0" destOrd="0" presId="urn:microsoft.com/office/officeart/2005/8/layout/hierarchy3"/>
    <dgm:cxn modelId="{4BFA546E-9934-4032-A70B-21238276FF51}" type="presParOf" srcId="{76B0FCD2-6001-45DB-A631-2BA6206008BF}" destId="{B06CAE3E-0F15-47EF-84C4-3A53334780D8}" srcOrd="1" destOrd="0" presId="urn:microsoft.com/office/officeart/2005/8/layout/hierarchy3"/>
    <dgm:cxn modelId="{9C1383D2-CB42-4E35-BB2A-CD644CD97986}" type="presParOf" srcId="{76B0FCD2-6001-45DB-A631-2BA6206008BF}" destId="{3E1B8D04-29B7-40CD-A676-E09ECC55A04A}" srcOrd="2" destOrd="0" presId="urn:microsoft.com/office/officeart/2005/8/layout/hierarchy3"/>
    <dgm:cxn modelId="{9CB0ADDC-6E1A-46C1-8CDD-F6C5EE362D25}" type="presParOf" srcId="{76B0FCD2-6001-45DB-A631-2BA6206008BF}" destId="{2DDCA88F-6512-48D8-8CF1-B4A45BD619B5}" srcOrd="3" destOrd="0" presId="urn:microsoft.com/office/officeart/2005/8/layout/hierarchy3"/>
    <dgm:cxn modelId="{B898BB16-DB58-4A6A-9A60-E3586C979AF2}" type="presParOf" srcId="{9D963394-8771-48C6-A3B2-C00417AB715D}" destId="{E21AAF9D-9D87-4C56-B7D1-FF72ACF5E1FA}" srcOrd="2" destOrd="0" presId="urn:microsoft.com/office/officeart/2005/8/layout/hierarchy3"/>
    <dgm:cxn modelId="{ED06C8CE-9F14-4040-B22E-A844CA6724D2}" type="presParOf" srcId="{E21AAF9D-9D87-4C56-B7D1-FF72ACF5E1FA}" destId="{E13EC7E8-3BE1-4977-93F4-43BACC6069EF}" srcOrd="0" destOrd="0" presId="urn:microsoft.com/office/officeart/2005/8/layout/hierarchy3"/>
    <dgm:cxn modelId="{2C67F4B1-F1E6-4781-9E28-E7E2BD1639BA}" type="presParOf" srcId="{E13EC7E8-3BE1-4977-93F4-43BACC6069EF}" destId="{324EBE65-1138-4D9B-84D2-A3CC09F6D5A7}" srcOrd="0" destOrd="0" presId="urn:microsoft.com/office/officeart/2005/8/layout/hierarchy3"/>
    <dgm:cxn modelId="{B0EE7E87-30D3-4073-B95F-E32ABFB0F692}" type="presParOf" srcId="{E13EC7E8-3BE1-4977-93F4-43BACC6069EF}" destId="{14273B44-3803-4D3C-99DE-C40E7356624D}" srcOrd="1" destOrd="0" presId="urn:microsoft.com/office/officeart/2005/8/layout/hierarchy3"/>
    <dgm:cxn modelId="{B8346D37-1D6B-4CEC-A383-2964A28A093A}" type="presParOf" srcId="{E21AAF9D-9D87-4C56-B7D1-FF72ACF5E1FA}" destId="{B99520AD-8DE5-4632-94B0-8C7197E18162}" srcOrd="1" destOrd="0" presId="urn:microsoft.com/office/officeart/2005/8/layout/hierarchy3"/>
    <dgm:cxn modelId="{26B7A759-B61C-4B2F-A6E0-77B09B39CC62}" type="presParOf" srcId="{B99520AD-8DE5-4632-94B0-8C7197E18162}" destId="{6E5EB239-2B30-4EA9-A1C9-7A51EC8658EA}" srcOrd="0" destOrd="0" presId="urn:microsoft.com/office/officeart/2005/8/layout/hierarchy3"/>
    <dgm:cxn modelId="{345447CC-6F63-4AB5-904E-CD778D160D02}" type="presParOf" srcId="{B99520AD-8DE5-4632-94B0-8C7197E18162}" destId="{2D9EE99A-0F90-49D7-9FB1-A7F520E7E8CB}" srcOrd="1" destOrd="0" presId="urn:microsoft.com/office/officeart/2005/8/layout/hierarchy3"/>
    <dgm:cxn modelId="{DF7751B0-6FF8-48FE-B973-93D8CDFFEA34}" type="presParOf" srcId="{B99520AD-8DE5-4632-94B0-8C7197E18162}" destId="{D37777A6-400B-41BF-8FDF-4D0FB46DB98F}" srcOrd="2" destOrd="0" presId="urn:microsoft.com/office/officeart/2005/8/layout/hierarchy3"/>
    <dgm:cxn modelId="{8C778363-A6C9-4ED0-8376-A071B26B2D1E}" type="presParOf" srcId="{B99520AD-8DE5-4632-94B0-8C7197E18162}" destId="{A66BA8C5-1A63-4199-8480-9A4A88B200A0}" srcOrd="3" destOrd="0" presId="urn:microsoft.com/office/officeart/2005/8/layout/hierarchy3"/>
    <dgm:cxn modelId="{9F6788CC-07AD-4ED9-8342-26462D72C8CC}" type="presParOf" srcId="{9D963394-8771-48C6-A3B2-C00417AB715D}" destId="{FF15CB7C-D06A-441A-8A9D-CCD3D6A5CFCC}" srcOrd="3" destOrd="0" presId="urn:microsoft.com/office/officeart/2005/8/layout/hierarchy3"/>
    <dgm:cxn modelId="{0E157FAE-2965-4535-AA1E-2A5E55C0D7AE}" type="presParOf" srcId="{FF15CB7C-D06A-441A-8A9D-CCD3D6A5CFCC}" destId="{18AFB799-C34C-4FBA-98A0-04BA4C8387B9}" srcOrd="0" destOrd="0" presId="urn:microsoft.com/office/officeart/2005/8/layout/hierarchy3"/>
    <dgm:cxn modelId="{F1115760-4517-4D46-B616-83B6F01C4D69}" type="presParOf" srcId="{18AFB799-C34C-4FBA-98A0-04BA4C8387B9}" destId="{BAABBFC3-F73D-49FE-B598-6431880A8779}" srcOrd="0" destOrd="0" presId="urn:microsoft.com/office/officeart/2005/8/layout/hierarchy3"/>
    <dgm:cxn modelId="{2E59764D-58B2-4736-A824-2BEA8BEF3A73}" type="presParOf" srcId="{18AFB799-C34C-4FBA-98A0-04BA4C8387B9}" destId="{B6CF5E93-22EC-477B-99B7-8302B7CD2A6D}" srcOrd="1" destOrd="0" presId="urn:microsoft.com/office/officeart/2005/8/layout/hierarchy3"/>
    <dgm:cxn modelId="{FF8186BF-63EC-4636-9AE0-8DB9B31539F9}" type="presParOf" srcId="{FF15CB7C-D06A-441A-8A9D-CCD3D6A5CFCC}" destId="{856FEA7D-1DF0-418C-83BC-C1D2A9B49C1E}" srcOrd="1" destOrd="0" presId="urn:microsoft.com/office/officeart/2005/8/layout/hierarchy3"/>
    <dgm:cxn modelId="{A29746AF-2DD0-4DFD-9B5F-85AD87BACEA9}" type="presParOf" srcId="{856FEA7D-1DF0-418C-83BC-C1D2A9B49C1E}" destId="{33C3DE93-B3B1-43AE-BD73-3F5C3A425ED3}" srcOrd="0" destOrd="0" presId="urn:microsoft.com/office/officeart/2005/8/layout/hierarchy3"/>
    <dgm:cxn modelId="{2F028856-0C3D-4DA7-9911-9AFABE80FAF9}" type="presParOf" srcId="{856FEA7D-1DF0-418C-83BC-C1D2A9B49C1E}" destId="{4F331F08-1DC2-4028-9B71-8C0056E63BE1}" srcOrd="1" destOrd="0" presId="urn:microsoft.com/office/officeart/2005/8/layout/hierarchy3"/>
    <dgm:cxn modelId="{3FBBCAB0-707B-4711-BAF9-60FF8CD01590}" type="presParOf" srcId="{856FEA7D-1DF0-418C-83BC-C1D2A9B49C1E}" destId="{69062044-788E-4A4D-898D-C203BA5618F0}" srcOrd="2" destOrd="0" presId="urn:microsoft.com/office/officeart/2005/8/layout/hierarchy3"/>
    <dgm:cxn modelId="{52952D67-6312-46F1-B7B3-83A7941CF56E}" type="presParOf" srcId="{856FEA7D-1DF0-418C-83BC-C1D2A9B49C1E}" destId="{95CB5F10-00A1-4540-9C62-83FBEBB2D062}" srcOrd="3" destOrd="0" presId="urn:microsoft.com/office/officeart/2005/8/layout/hierarchy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8.xml><?xml version="1.0" encoding="utf-8"?>
<dgm:dataModel xmlns:dgm="http://schemas.openxmlformats.org/drawingml/2006/diagram" xmlns:a="http://schemas.openxmlformats.org/drawingml/2006/main">
  <dgm:ptLst>
    <dgm:pt modelId="{F2676EC9-A479-4C19-A29B-E6D1D43D950E}" type="doc">
      <dgm:prSet loTypeId="urn:microsoft.com/office/officeart/2005/8/layout/hList3" loCatId="list" qsTypeId="urn:microsoft.com/office/officeart/2005/8/quickstyle/3d2" qsCatId="3D" csTypeId="urn:microsoft.com/office/officeart/2005/8/colors/accent1_2" csCatId="accent1" phldr="1"/>
      <dgm:spPr/>
      <dgm:t>
        <a:bodyPr/>
        <a:lstStyle/>
        <a:p>
          <a:endParaRPr lang="de-DE"/>
        </a:p>
      </dgm:t>
    </dgm:pt>
    <dgm:pt modelId="{1BFD0B5E-68B2-4A74-B11F-17F9A3E6A1C8}">
      <dgm:prSet phldrT="[Text]"/>
      <dgm:spPr/>
      <dgm:t>
        <a:bodyPr/>
        <a:lstStyle/>
        <a:p>
          <a:r>
            <a:rPr lang="de-DE" dirty="0" smtClean="0">
              <a:sym typeface="Symbol"/>
            </a:rPr>
            <a:t></a:t>
          </a:r>
          <a:r>
            <a:rPr lang="de-DE" b="1" dirty="0" smtClean="0"/>
            <a:t>Textuelles Korpus</a:t>
          </a:r>
          <a:r>
            <a:rPr lang="de-DE" dirty="0" smtClean="0"/>
            <a:t> einer Sprache, </a:t>
          </a:r>
          <a:r>
            <a:rPr lang="de-DE" i="1" dirty="0" err="1" smtClean="0"/>
            <a:t>idealiter</a:t>
          </a:r>
          <a:r>
            <a:rPr lang="de-DE" dirty="0" smtClean="0"/>
            <a:t> Genre-mäßig gemischt</a:t>
          </a:r>
          <a:endParaRPr lang="de-DE" dirty="0"/>
        </a:p>
      </dgm:t>
    </dgm:pt>
    <dgm:pt modelId="{8BB3F83A-629C-426B-98B0-9E16DEA4B6AC}" type="parTrans" cxnId="{B768A9B0-F933-48FE-B9E0-CAF4B9FB25C0}">
      <dgm:prSet/>
      <dgm:spPr/>
      <dgm:t>
        <a:bodyPr/>
        <a:lstStyle/>
        <a:p>
          <a:endParaRPr lang="de-DE"/>
        </a:p>
      </dgm:t>
    </dgm:pt>
    <dgm:pt modelId="{46ADE940-0972-4E3D-956D-8BCFB4669A20}" type="sibTrans" cxnId="{B768A9B0-F933-48FE-B9E0-CAF4B9FB25C0}">
      <dgm:prSet/>
      <dgm:spPr/>
      <dgm:t>
        <a:bodyPr/>
        <a:lstStyle/>
        <a:p>
          <a:endParaRPr lang="de-DE"/>
        </a:p>
      </dgm:t>
    </dgm:pt>
    <dgm:pt modelId="{D74733FB-ED20-4D79-8D7B-00294A2C2D89}">
      <dgm:prSet phldrT="[Text]" custT="1"/>
      <dgm:spPr/>
      <dgm:t>
        <a:bodyPr/>
        <a:lstStyle/>
        <a:p>
          <a:r>
            <a:rPr lang="de-DE" sz="2400" b="1" dirty="0" smtClean="0"/>
            <a:t>Märchen, Erzählungen mit Dialogen</a:t>
          </a:r>
          <a:endParaRPr lang="de-DE" sz="2400" b="1" dirty="0"/>
        </a:p>
      </dgm:t>
    </dgm:pt>
    <dgm:pt modelId="{5C5176F0-F6E4-4BD7-863E-6699A35B67F7}" type="parTrans" cxnId="{6418AC57-9FC8-4EB0-B378-B12E81D18D3F}">
      <dgm:prSet/>
      <dgm:spPr/>
      <dgm:t>
        <a:bodyPr/>
        <a:lstStyle/>
        <a:p>
          <a:endParaRPr lang="de-DE"/>
        </a:p>
      </dgm:t>
    </dgm:pt>
    <dgm:pt modelId="{1D0B801C-E082-4B62-A326-844EAD983660}" type="sibTrans" cxnId="{6418AC57-9FC8-4EB0-B378-B12E81D18D3F}">
      <dgm:prSet/>
      <dgm:spPr/>
      <dgm:t>
        <a:bodyPr/>
        <a:lstStyle/>
        <a:p>
          <a:endParaRPr lang="de-DE"/>
        </a:p>
      </dgm:t>
    </dgm:pt>
    <dgm:pt modelId="{37F4C368-C2DE-4769-BE4A-4918840C60F0}">
      <dgm:prSet phldrT="[Text]" custT="1"/>
      <dgm:spPr/>
      <dgm:t>
        <a:bodyPr/>
        <a:lstStyle/>
        <a:p>
          <a:r>
            <a:rPr lang="de-DE" sz="2400" b="1" dirty="0" err="1" smtClean="0"/>
            <a:t>Biblio</a:t>
          </a:r>
          <a:r>
            <a:rPr lang="de-DE" sz="2400" b="1" dirty="0" smtClean="0"/>
            <a:t>-graphisches</a:t>
          </a:r>
          <a:endParaRPr lang="de-DE" sz="2400" b="1" dirty="0"/>
        </a:p>
      </dgm:t>
    </dgm:pt>
    <dgm:pt modelId="{46E4E542-96D9-46EF-8F75-14B30A0AD13C}" type="parTrans" cxnId="{BE748DE7-0202-4F8A-B285-98E362F04986}">
      <dgm:prSet/>
      <dgm:spPr/>
      <dgm:t>
        <a:bodyPr/>
        <a:lstStyle/>
        <a:p>
          <a:endParaRPr lang="de-DE"/>
        </a:p>
      </dgm:t>
    </dgm:pt>
    <dgm:pt modelId="{03DCB12C-97C5-4888-8AFA-1E93D7484A22}" type="sibTrans" cxnId="{BE748DE7-0202-4F8A-B285-98E362F04986}">
      <dgm:prSet/>
      <dgm:spPr/>
      <dgm:t>
        <a:bodyPr/>
        <a:lstStyle/>
        <a:p>
          <a:endParaRPr lang="de-DE"/>
        </a:p>
      </dgm:t>
    </dgm:pt>
    <dgm:pt modelId="{770DDB78-5508-4930-BA38-BB3E3B8CDFDB}">
      <dgm:prSet phldrT="[Text]" custT="1"/>
      <dgm:spPr/>
      <dgm:t>
        <a:bodyPr/>
        <a:lstStyle/>
        <a:p>
          <a:r>
            <a:rPr lang="de-DE" sz="2400" b="1" dirty="0" smtClean="0"/>
            <a:t>Erlebnis-</a:t>
          </a:r>
          <a:r>
            <a:rPr lang="de-DE" sz="2400" b="1" dirty="0" err="1" smtClean="0"/>
            <a:t>erzählungen</a:t>
          </a:r>
          <a:endParaRPr lang="de-DE" sz="2400" b="1" dirty="0"/>
        </a:p>
      </dgm:t>
    </dgm:pt>
    <dgm:pt modelId="{4A6CC01A-4762-40D2-B8D3-768ADBCE7268}" type="parTrans" cxnId="{2B811132-C9BF-4796-A92D-887F025143E5}">
      <dgm:prSet/>
      <dgm:spPr/>
      <dgm:t>
        <a:bodyPr/>
        <a:lstStyle/>
        <a:p>
          <a:endParaRPr lang="de-DE"/>
        </a:p>
      </dgm:t>
    </dgm:pt>
    <dgm:pt modelId="{B6673F44-D766-452C-8A8E-1273B798AA31}" type="sibTrans" cxnId="{2B811132-C9BF-4796-A92D-887F025143E5}">
      <dgm:prSet/>
      <dgm:spPr/>
      <dgm:t>
        <a:bodyPr/>
        <a:lstStyle/>
        <a:p>
          <a:endParaRPr lang="de-DE"/>
        </a:p>
      </dgm:t>
    </dgm:pt>
    <dgm:pt modelId="{4442F579-51C3-488F-9E00-96E509E311AE}">
      <dgm:prSet phldrT="[Text]"/>
      <dgm:spPr/>
      <dgm:t>
        <a:bodyPr/>
        <a:lstStyle/>
        <a:p>
          <a:r>
            <a:rPr lang="de-DE" b="1" dirty="0" smtClean="0"/>
            <a:t>Spekulationen ('was ist in der Zukunft' etc.)</a:t>
          </a:r>
        </a:p>
        <a:p>
          <a:r>
            <a:rPr lang="de-DE" dirty="0" smtClean="0"/>
            <a:t>	usw.</a:t>
          </a:r>
          <a:endParaRPr lang="de-DE" dirty="0"/>
        </a:p>
      </dgm:t>
    </dgm:pt>
    <dgm:pt modelId="{0B365448-02BE-4D10-A3CD-08819C51A3D2}" type="parTrans" cxnId="{CCDC7CF3-48D3-4A42-AFB1-AA3B5F07B66B}">
      <dgm:prSet/>
      <dgm:spPr/>
      <dgm:t>
        <a:bodyPr/>
        <a:lstStyle/>
        <a:p>
          <a:endParaRPr lang="de-DE"/>
        </a:p>
      </dgm:t>
    </dgm:pt>
    <dgm:pt modelId="{41A64323-E00F-4D57-B5D9-23F1A89A9124}" type="sibTrans" cxnId="{CCDC7CF3-48D3-4A42-AFB1-AA3B5F07B66B}">
      <dgm:prSet/>
      <dgm:spPr/>
      <dgm:t>
        <a:bodyPr/>
        <a:lstStyle/>
        <a:p>
          <a:endParaRPr lang="de-DE"/>
        </a:p>
      </dgm:t>
    </dgm:pt>
    <dgm:pt modelId="{5A1DC1EC-ED79-4495-BEA1-DE6F17F1928E}" type="pres">
      <dgm:prSet presAssocID="{F2676EC9-A479-4C19-A29B-E6D1D43D950E}" presName="composite" presStyleCnt="0">
        <dgm:presLayoutVars>
          <dgm:chMax val="1"/>
          <dgm:dir/>
          <dgm:resizeHandles val="exact"/>
        </dgm:presLayoutVars>
      </dgm:prSet>
      <dgm:spPr/>
      <dgm:t>
        <a:bodyPr/>
        <a:lstStyle/>
        <a:p>
          <a:endParaRPr lang="de-DE"/>
        </a:p>
      </dgm:t>
    </dgm:pt>
    <dgm:pt modelId="{7A182E2D-56E4-4942-9FBA-2CBDDB09293A}" type="pres">
      <dgm:prSet presAssocID="{1BFD0B5E-68B2-4A74-B11F-17F9A3E6A1C8}" presName="roof" presStyleLbl="dkBgShp" presStyleIdx="0" presStyleCnt="2" custScaleY="122064"/>
      <dgm:spPr/>
      <dgm:t>
        <a:bodyPr/>
        <a:lstStyle/>
        <a:p>
          <a:endParaRPr lang="de-DE"/>
        </a:p>
      </dgm:t>
    </dgm:pt>
    <dgm:pt modelId="{20962531-213D-4723-87FA-2DED33A0FA71}" type="pres">
      <dgm:prSet presAssocID="{1BFD0B5E-68B2-4A74-B11F-17F9A3E6A1C8}" presName="pillars" presStyleCnt="0"/>
      <dgm:spPr/>
    </dgm:pt>
    <dgm:pt modelId="{FFF57A6C-62B9-43E4-BFFE-92740F0D142C}" type="pres">
      <dgm:prSet presAssocID="{1BFD0B5E-68B2-4A74-B11F-17F9A3E6A1C8}" presName="pillar1" presStyleLbl="node1" presStyleIdx="0" presStyleCnt="4">
        <dgm:presLayoutVars>
          <dgm:bulletEnabled val="1"/>
        </dgm:presLayoutVars>
      </dgm:prSet>
      <dgm:spPr/>
      <dgm:t>
        <a:bodyPr/>
        <a:lstStyle/>
        <a:p>
          <a:endParaRPr lang="de-DE"/>
        </a:p>
      </dgm:t>
    </dgm:pt>
    <dgm:pt modelId="{A8AAD233-C88E-4FC6-91F3-7A1057FB3763}" type="pres">
      <dgm:prSet presAssocID="{37F4C368-C2DE-4769-BE4A-4918840C60F0}" presName="pillarX" presStyleLbl="node1" presStyleIdx="1" presStyleCnt="4">
        <dgm:presLayoutVars>
          <dgm:bulletEnabled val="1"/>
        </dgm:presLayoutVars>
      </dgm:prSet>
      <dgm:spPr/>
      <dgm:t>
        <a:bodyPr/>
        <a:lstStyle/>
        <a:p>
          <a:endParaRPr lang="de-DE"/>
        </a:p>
      </dgm:t>
    </dgm:pt>
    <dgm:pt modelId="{96BF2A6F-A1F2-4CED-A9C0-C517C5BC4FF2}" type="pres">
      <dgm:prSet presAssocID="{770DDB78-5508-4930-BA38-BB3E3B8CDFDB}" presName="pillarX" presStyleLbl="node1" presStyleIdx="2" presStyleCnt="4">
        <dgm:presLayoutVars>
          <dgm:bulletEnabled val="1"/>
        </dgm:presLayoutVars>
      </dgm:prSet>
      <dgm:spPr/>
      <dgm:t>
        <a:bodyPr/>
        <a:lstStyle/>
        <a:p>
          <a:endParaRPr lang="de-DE"/>
        </a:p>
      </dgm:t>
    </dgm:pt>
    <dgm:pt modelId="{D6D5E9E2-77EF-4EF2-B541-BAEE7D4FD5BD}" type="pres">
      <dgm:prSet presAssocID="{4442F579-51C3-488F-9E00-96E509E311AE}" presName="pillarX" presStyleLbl="node1" presStyleIdx="3" presStyleCnt="4">
        <dgm:presLayoutVars>
          <dgm:bulletEnabled val="1"/>
        </dgm:presLayoutVars>
      </dgm:prSet>
      <dgm:spPr/>
      <dgm:t>
        <a:bodyPr/>
        <a:lstStyle/>
        <a:p>
          <a:endParaRPr lang="de-DE"/>
        </a:p>
      </dgm:t>
    </dgm:pt>
    <dgm:pt modelId="{499CCA9E-56D7-4DAC-9B95-E6A5A33BD825}" type="pres">
      <dgm:prSet presAssocID="{1BFD0B5E-68B2-4A74-B11F-17F9A3E6A1C8}" presName="base" presStyleLbl="dkBgShp" presStyleIdx="1" presStyleCnt="2"/>
      <dgm:spPr/>
    </dgm:pt>
  </dgm:ptLst>
  <dgm:cxnLst>
    <dgm:cxn modelId="{F01EE6F6-6868-4450-A184-0112D291AE09}" type="presOf" srcId="{1BFD0B5E-68B2-4A74-B11F-17F9A3E6A1C8}" destId="{7A182E2D-56E4-4942-9FBA-2CBDDB09293A}" srcOrd="0" destOrd="0" presId="urn:microsoft.com/office/officeart/2005/8/layout/hList3"/>
    <dgm:cxn modelId="{4E7E0054-ABB8-4013-A146-AB5337B02D47}" type="presOf" srcId="{37F4C368-C2DE-4769-BE4A-4918840C60F0}" destId="{A8AAD233-C88E-4FC6-91F3-7A1057FB3763}" srcOrd="0" destOrd="0" presId="urn:microsoft.com/office/officeart/2005/8/layout/hList3"/>
    <dgm:cxn modelId="{BB1DED0F-B30D-44ED-AE7B-4CFBF98738BE}" type="presOf" srcId="{D74733FB-ED20-4D79-8D7B-00294A2C2D89}" destId="{FFF57A6C-62B9-43E4-BFFE-92740F0D142C}" srcOrd="0" destOrd="0" presId="urn:microsoft.com/office/officeart/2005/8/layout/hList3"/>
    <dgm:cxn modelId="{BE748DE7-0202-4F8A-B285-98E362F04986}" srcId="{1BFD0B5E-68B2-4A74-B11F-17F9A3E6A1C8}" destId="{37F4C368-C2DE-4769-BE4A-4918840C60F0}" srcOrd="1" destOrd="0" parTransId="{46E4E542-96D9-46EF-8F75-14B30A0AD13C}" sibTransId="{03DCB12C-97C5-4888-8AFA-1E93D7484A22}"/>
    <dgm:cxn modelId="{2B811132-C9BF-4796-A92D-887F025143E5}" srcId="{1BFD0B5E-68B2-4A74-B11F-17F9A3E6A1C8}" destId="{770DDB78-5508-4930-BA38-BB3E3B8CDFDB}" srcOrd="2" destOrd="0" parTransId="{4A6CC01A-4762-40D2-B8D3-768ADBCE7268}" sibTransId="{B6673F44-D766-452C-8A8E-1273B798AA31}"/>
    <dgm:cxn modelId="{CCDC7CF3-48D3-4A42-AFB1-AA3B5F07B66B}" srcId="{1BFD0B5E-68B2-4A74-B11F-17F9A3E6A1C8}" destId="{4442F579-51C3-488F-9E00-96E509E311AE}" srcOrd="3" destOrd="0" parTransId="{0B365448-02BE-4D10-A3CD-08819C51A3D2}" sibTransId="{41A64323-E00F-4D57-B5D9-23F1A89A9124}"/>
    <dgm:cxn modelId="{751AA6C4-0D91-497F-ACC4-9DA2C64B4A5B}" type="presOf" srcId="{F2676EC9-A479-4C19-A29B-E6D1D43D950E}" destId="{5A1DC1EC-ED79-4495-BEA1-DE6F17F1928E}" srcOrd="0" destOrd="0" presId="urn:microsoft.com/office/officeart/2005/8/layout/hList3"/>
    <dgm:cxn modelId="{A926F4FA-7723-410D-9607-D194BD165A6B}" type="presOf" srcId="{770DDB78-5508-4930-BA38-BB3E3B8CDFDB}" destId="{96BF2A6F-A1F2-4CED-A9C0-C517C5BC4FF2}" srcOrd="0" destOrd="0" presId="urn:microsoft.com/office/officeart/2005/8/layout/hList3"/>
    <dgm:cxn modelId="{6418AC57-9FC8-4EB0-B378-B12E81D18D3F}" srcId="{1BFD0B5E-68B2-4A74-B11F-17F9A3E6A1C8}" destId="{D74733FB-ED20-4D79-8D7B-00294A2C2D89}" srcOrd="0" destOrd="0" parTransId="{5C5176F0-F6E4-4BD7-863E-6699A35B67F7}" sibTransId="{1D0B801C-E082-4B62-A326-844EAD983660}"/>
    <dgm:cxn modelId="{3F02443D-B207-4242-83CB-DF177C24507A}" type="presOf" srcId="{4442F579-51C3-488F-9E00-96E509E311AE}" destId="{D6D5E9E2-77EF-4EF2-B541-BAEE7D4FD5BD}" srcOrd="0" destOrd="0" presId="urn:microsoft.com/office/officeart/2005/8/layout/hList3"/>
    <dgm:cxn modelId="{B768A9B0-F933-48FE-B9E0-CAF4B9FB25C0}" srcId="{F2676EC9-A479-4C19-A29B-E6D1D43D950E}" destId="{1BFD0B5E-68B2-4A74-B11F-17F9A3E6A1C8}" srcOrd="0" destOrd="0" parTransId="{8BB3F83A-629C-426B-98B0-9E16DEA4B6AC}" sibTransId="{46ADE940-0972-4E3D-956D-8BCFB4669A20}"/>
    <dgm:cxn modelId="{EDA59050-56DE-45DB-BA8D-7121FADC2912}" type="presParOf" srcId="{5A1DC1EC-ED79-4495-BEA1-DE6F17F1928E}" destId="{7A182E2D-56E4-4942-9FBA-2CBDDB09293A}" srcOrd="0" destOrd="0" presId="urn:microsoft.com/office/officeart/2005/8/layout/hList3"/>
    <dgm:cxn modelId="{CD964248-29AB-41B0-A3B3-69FDC4FAB5A4}" type="presParOf" srcId="{5A1DC1EC-ED79-4495-BEA1-DE6F17F1928E}" destId="{20962531-213D-4723-87FA-2DED33A0FA71}" srcOrd="1" destOrd="0" presId="urn:microsoft.com/office/officeart/2005/8/layout/hList3"/>
    <dgm:cxn modelId="{6052F7E9-0B9B-4E75-9D22-A4185E6B09C8}" type="presParOf" srcId="{20962531-213D-4723-87FA-2DED33A0FA71}" destId="{FFF57A6C-62B9-43E4-BFFE-92740F0D142C}" srcOrd="0" destOrd="0" presId="urn:microsoft.com/office/officeart/2005/8/layout/hList3"/>
    <dgm:cxn modelId="{21B44930-94ED-4654-B8AF-A79577462EA3}" type="presParOf" srcId="{20962531-213D-4723-87FA-2DED33A0FA71}" destId="{A8AAD233-C88E-4FC6-91F3-7A1057FB3763}" srcOrd="1" destOrd="0" presId="urn:microsoft.com/office/officeart/2005/8/layout/hList3"/>
    <dgm:cxn modelId="{B3459652-746A-40D9-93AE-BA5AAEB75E6B}" type="presParOf" srcId="{20962531-213D-4723-87FA-2DED33A0FA71}" destId="{96BF2A6F-A1F2-4CED-A9C0-C517C5BC4FF2}" srcOrd="2" destOrd="0" presId="urn:microsoft.com/office/officeart/2005/8/layout/hList3"/>
    <dgm:cxn modelId="{239EEBFC-25CA-4CC4-A834-6C3D691182F7}" type="presParOf" srcId="{20962531-213D-4723-87FA-2DED33A0FA71}" destId="{D6D5E9E2-77EF-4EF2-B541-BAEE7D4FD5BD}" srcOrd="3" destOrd="0" presId="urn:microsoft.com/office/officeart/2005/8/layout/hList3"/>
    <dgm:cxn modelId="{02CA4AFE-0826-4B87-818C-F6D730B0462E}" type="presParOf" srcId="{5A1DC1EC-ED79-4495-BEA1-DE6F17F1928E}" destId="{499CCA9E-56D7-4DAC-9B95-E6A5A33BD825}" srcOrd="2" destOrd="0" presId="urn:microsoft.com/office/officeart/2005/8/layout/hList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9.xml><?xml version="1.0" encoding="utf-8"?>
<dgm:dataModel xmlns:dgm="http://schemas.openxmlformats.org/drawingml/2006/diagram" xmlns:a="http://schemas.openxmlformats.org/drawingml/2006/main">
  <dgm:ptLst>
    <dgm:pt modelId="{4A82B2A1-EBCA-4CCD-BA10-7564F2BF2BD1}" type="doc">
      <dgm:prSet loTypeId="urn:microsoft.com/office/officeart/2005/8/layout/vList2" loCatId="list" qsTypeId="urn:microsoft.com/office/officeart/2005/8/quickstyle/3d2" qsCatId="3D" csTypeId="urn:microsoft.com/office/officeart/2005/8/colors/accent1_2" csCatId="accent1" phldr="1"/>
      <dgm:spPr/>
      <dgm:t>
        <a:bodyPr/>
        <a:lstStyle/>
        <a:p>
          <a:endParaRPr lang="de-DE"/>
        </a:p>
      </dgm:t>
    </dgm:pt>
    <dgm:pt modelId="{283E9D76-D6AE-4F6C-9282-969A1F965102}">
      <dgm:prSet phldrT="[Text]"/>
      <dgm:spPr/>
      <dgm:t>
        <a:bodyPr/>
        <a:lstStyle/>
        <a:p>
          <a:pPr algn="ctr"/>
          <a:r>
            <a:rPr lang="de-DE" dirty="0" smtClean="0"/>
            <a:t>TOKENS</a:t>
          </a:r>
          <a:endParaRPr lang="de-DE" dirty="0"/>
        </a:p>
      </dgm:t>
    </dgm:pt>
    <dgm:pt modelId="{8FEB362C-AA40-4BF2-88F2-57CBC1E26E91}" type="parTrans" cxnId="{BA9F6624-610E-4C69-A4DC-EA4E4AD24967}">
      <dgm:prSet/>
      <dgm:spPr/>
      <dgm:t>
        <a:bodyPr/>
        <a:lstStyle/>
        <a:p>
          <a:endParaRPr lang="de-DE"/>
        </a:p>
      </dgm:t>
    </dgm:pt>
    <dgm:pt modelId="{A99ACAB6-93D3-4A5A-9BE3-53960DE71CFB}" type="sibTrans" cxnId="{BA9F6624-610E-4C69-A4DC-EA4E4AD24967}">
      <dgm:prSet/>
      <dgm:spPr/>
      <dgm:t>
        <a:bodyPr/>
        <a:lstStyle/>
        <a:p>
          <a:endParaRPr lang="de-DE"/>
        </a:p>
      </dgm:t>
    </dgm:pt>
    <dgm:pt modelId="{AD0D7A1E-63A2-425E-9E19-74506FCDA933}">
      <dgm:prSet phldrT="[Text]"/>
      <dgm:spPr/>
      <dgm:t>
        <a:bodyPr/>
        <a:lstStyle/>
        <a:p>
          <a:r>
            <a:rPr lang="de-DE" dirty="0" smtClean="0"/>
            <a:t>TOKENs sind die einzelnen Einheiten einer Menge von Einheiten</a:t>
          </a:r>
          <a:endParaRPr lang="de-DE" dirty="0"/>
        </a:p>
      </dgm:t>
    </dgm:pt>
    <dgm:pt modelId="{AFEF466C-1D3D-4F08-8A86-CCEA60E4758E}" type="parTrans" cxnId="{0242A29F-C95F-4D24-AC3D-CE5E28DF5692}">
      <dgm:prSet/>
      <dgm:spPr/>
      <dgm:t>
        <a:bodyPr/>
        <a:lstStyle/>
        <a:p>
          <a:endParaRPr lang="de-DE"/>
        </a:p>
      </dgm:t>
    </dgm:pt>
    <dgm:pt modelId="{CA3BF4C6-BD45-42B8-BF71-804C08B01491}" type="sibTrans" cxnId="{0242A29F-C95F-4D24-AC3D-CE5E28DF5692}">
      <dgm:prSet/>
      <dgm:spPr/>
      <dgm:t>
        <a:bodyPr/>
        <a:lstStyle/>
        <a:p>
          <a:endParaRPr lang="de-DE"/>
        </a:p>
      </dgm:t>
    </dgm:pt>
    <dgm:pt modelId="{601F0E72-D1CC-4988-B540-9C4683671530}">
      <dgm:prSet phldrT="[Text]"/>
      <dgm:spPr/>
      <dgm:t>
        <a:bodyPr/>
        <a:lstStyle/>
        <a:p>
          <a:pPr algn="ctr"/>
          <a:r>
            <a:rPr lang="de-DE" dirty="0" smtClean="0"/>
            <a:t>TYPES</a:t>
          </a:r>
          <a:endParaRPr lang="de-DE" dirty="0"/>
        </a:p>
      </dgm:t>
    </dgm:pt>
    <dgm:pt modelId="{CD8E56D5-6344-46A6-915D-FB69445228A5}" type="parTrans" cxnId="{B4960C82-E06D-4B45-8F2D-2CA1D57FDB6B}">
      <dgm:prSet/>
      <dgm:spPr/>
      <dgm:t>
        <a:bodyPr/>
        <a:lstStyle/>
        <a:p>
          <a:endParaRPr lang="de-DE"/>
        </a:p>
      </dgm:t>
    </dgm:pt>
    <dgm:pt modelId="{F4491045-7327-4669-A7E6-40661B689C97}" type="sibTrans" cxnId="{B4960C82-E06D-4B45-8F2D-2CA1D57FDB6B}">
      <dgm:prSet/>
      <dgm:spPr/>
      <dgm:t>
        <a:bodyPr/>
        <a:lstStyle/>
        <a:p>
          <a:endParaRPr lang="de-DE"/>
        </a:p>
      </dgm:t>
    </dgm:pt>
    <dgm:pt modelId="{12EBDF95-9654-488D-8630-C35FBEE62CE4}">
      <dgm:prSet phldrT="[Text]"/>
      <dgm:spPr/>
      <dgm:t>
        <a:bodyPr/>
        <a:lstStyle/>
        <a:p>
          <a:r>
            <a:rPr lang="de-DE" dirty="0" smtClean="0"/>
            <a:t>TYPEs sind die Zusammenfassung 'derselben' TOKENs in einer Menge von Einheiten</a:t>
          </a:r>
          <a:endParaRPr lang="de-DE" dirty="0"/>
        </a:p>
      </dgm:t>
    </dgm:pt>
    <dgm:pt modelId="{86E2FF7A-A6CC-4068-8068-437646F8A711}" type="parTrans" cxnId="{721E7A7D-DF49-4BDF-8C36-85975A7A0A52}">
      <dgm:prSet/>
      <dgm:spPr/>
      <dgm:t>
        <a:bodyPr/>
        <a:lstStyle/>
        <a:p>
          <a:endParaRPr lang="de-DE"/>
        </a:p>
      </dgm:t>
    </dgm:pt>
    <dgm:pt modelId="{7A062FE0-EB54-4F69-9A48-08A9D9E9E673}" type="sibTrans" cxnId="{721E7A7D-DF49-4BDF-8C36-85975A7A0A52}">
      <dgm:prSet/>
      <dgm:spPr/>
      <dgm:t>
        <a:bodyPr/>
        <a:lstStyle/>
        <a:p>
          <a:endParaRPr lang="de-DE"/>
        </a:p>
      </dgm:t>
    </dgm:pt>
    <dgm:pt modelId="{43BEE69F-FEE8-45DC-9C31-E9D776B6B054}" type="pres">
      <dgm:prSet presAssocID="{4A82B2A1-EBCA-4CCD-BA10-7564F2BF2BD1}" presName="linear" presStyleCnt="0">
        <dgm:presLayoutVars>
          <dgm:animLvl val="lvl"/>
          <dgm:resizeHandles val="exact"/>
        </dgm:presLayoutVars>
      </dgm:prSet>
      <dgm:spPr/>
      <dgm:t>
        <a:bodyPr/>
        <a:lstStyle/>
        <a:p>
          <a:endParaRPr lang="de-DE"/>
        </a:p>
      </dgm:t>
    </dgm:pt>
    <dgm:pt modelId="{3D50059A-FF9E-4EC6-974D-F9D305E8C12B}" type="pres">
      <dgm:prSet presAssocID="{283E9D76-D6AE-4F6C-9282-969A1F965102}" presName="parentText" presStyleLbl="node1" presStyleIdx="0" presStyleCnt="2" custScaleX="32986">
        <dgm:presLayoutVars>
          <dgm:chMax val="0"/>
          <dgm:bulletEnabled val="1"/>
        </dgm:presLayoutVars>
      </dgm:prSet>
      <dgm:spPr/>
      <dgm:t>
        <a:bodyPr/>
        <a:lstStyle/>
        <a:p>
          <a:endParaRPr lang="de-DE"/>
        </a:p>
      </dgm:t>
    </dgm:pt>
    <dgm:pt modelId="{CB7093CF-2B58-4342-A538-108DFECB806B}" type="pres">
      <dgm:prSet presAssocID="{283E9D76-D6AE-4F6C-9282-969A1F965102}" presName="childText" presStyleLbl="revTx" presStyleIdx="0" presStyleCnt="2">
        <dgm:presLayoutVars>
          <dgm:bulletEnabled val="1"/>
        </dgm:presLayoutVars>
      </dgm:prSet>
      <dgm:spPr/>
      <dgm:t>
        <a:bodyPr/>
        <a:lstStyle/>
        <a:p>
          <a:endParaRPr lang="de-DE"/>
        </a:p>
      </dgm:t>
    </dgm:pt>
    <dgm:pt modelId="{F4273035-350B-4063-9990-3567F02B43A6}" type="pres">
      <dgm:prSet presAssocID="{601F0E72-D1CC-4988-B540-9C4683671530}" presName="parentText" presStyleLbl="node1" presStyleIdx="1" presStyleCnt="2" custScaleX="27778">
        <dgm:presLayoutVars>
          <dgm:chMax val="0"/>
          <dgm:bulletEnabled val="1"/>
        </dgm:presLayoutVars>
      </dgm:prSet>
      <dgm:spPr/>
      <dgm:t>
        <a:bodyPr/>
        <a:lstStyle/>
        <a:p>
          <a:endParaRPr lang="de-DE"/>
        </a:p>
      </dgm:t>
    </dgm:pt>
    <dgm:pt modelId="{B7030AA6-8218-47C6-8BDA-E91B9D387647}" type="pres">
      <dgm:prSet presAssocID="{601F0E72-D1CC-4988-B540-9C4683671530}" presName="childText" presStyleLbl="revTx" presStyleIdx="1" presStyleCnt="2">
        <dgm:presLayoutVars>
          <dgm:bulletEnabled val="1"/>
        </dgm:presLayoutVars>
      </dgm:prSet>
      <dgm:spPr/>
      <dgm:t>
        <a:bodyPr/>
        <a:lstStyle/>
        <a:p>
          <a:endParaRPr lang="de-DE"/>
        </a:p>
      </dgm:t>
    </dgm:pt>
  </dgm:ptLst>
  <dgm:cxnLst>
    <dgm:cxn modelId="{BA9F6624-610E-4C69-A4DC-EA4E4AD24967}" srcId="{4A82B2A1-EBCA-4CCD-BA10-7564F2BF2BD1}" destId="{283E9D76-D6AE-4F6C-9282-969A1F965102}" srcOrd="0" destOrd="0" parTransId="{8FEB362C-AA40-4BF2-88F2-57CBC1E26E91}" sibTransId="{A99ACAB6-93D3-4A5A-9BE3-53960DE71CFB}"/>
    <dgm:cxn modelId="{DF82C40C-3926-44F5-B6A6-2C46B0BDCD4F}" type="presOf" srcId="{AD0D7A1E-63A2-425E-9E19-74506FCDA933}" destId="{CB7093CF-2B58-4342-A538-108DFECB806B}" srcOrd="0" destOrd="0" presId="urn:microsoft.com/office/officeart/2005/8/layout/vList2"/>
    <dgm:cxn modelId="{50BC0288-E4C7-43C0-8DFD-05464D1252C6}" type="presOf" srcId="{601F0E72-D1CC-4988-B540-9C4683671530}" destId="{F4273035-350B-4063-9990-3567F02B43A6}" srcOrd="0" destOrd="0" presId="urn:microsoft.com/office/officeart/2005/8/layout/vList2"/>
    <dgm:cxn modelId="{1AF5B929-7A98-4CD7-BCCA-0B9F6B711145}" type="presOf" srcId="{12EBDF95-9654-488D-8630-C35FBEE62CE4}" destId="{B7030AA6-8218-47C6-8BDA-E91B9D387647}" srcOrd="0" destOrd="0" presId="urn:microsoft.com/office/officeart/2005/8/layout/vList2"/>
    <dgm:cxn modelId="{28BB1631-902D-4D4F-AA54-3B8412C92311}" type="presOf" srcId="{283E9D76-D6AE-4F6C-9282-969A1F965102}" destId="{3D50059A-FF9E-4EC6-974D-F9D305E8C12B}" srcOrd="0" destOrd="0" presId="urn:microsoft.com/office/officeart/2005/8/layout/vList2"/>
    <dgm:cxn modelId="{721E7A7D-DF49-4BDF-8C36-85975A7A0A52}" srcId="{601F0E72-D1CC-4988-B540-9C4683671530}" destId="{12EBDF95-9654-488D-8630-C35FBEE62CE4}" srcOrd="0" destOrd="0" parTransId="{86E2FF7A-A6CC-4068-8068-437646F8A711}" sibTransId="{7A062FE0-EB54-4F69-9A48-08A9D9E9E673}"/>
    <dgm:cxn modelId="{7C3708B6-7A4C-44AF-BD80-3614D247E6E4}" type="presOf" srcId="{4A82B2A1-EBCA-4CCD-BA10-7564F2BF2BD1}" destId="{43BEE69F-FEE8-45DC-9C31-E9D776B6B054}" srcOrd="0" destOrd="0" presId="urn:microsoft.com/office/officeart/2005/8/layout/vList2"/>
    <dgm:cxn modelId="{0242A29F-C95F-4D24-AC3D-CE5E28DF5692}" srcId="{283E9D76-D6AE-4F6C-9282-969A1F965102}" destId="{AD0D7A1E-63A2-425E-9E19-74506FCDA933}" srcOrd="0" destOrd="0" parTransId="{AFEF466C-1D3D-4F08-8A86-CCEA60E4758E}" sibTransId="{CA3BF4C6-BD45-42B8-BF71-804C08B01491}"/>
    <dgm:cxn modelId="{B4960C82-E06D-4B45-8F2D-2CA1D57FDB6B}" srcId="{4A82B2A1-EBCA-4CCD-BA10-7564F2BF2BD1}" destId="{601F0E72-D1CC-4988-B540-9C4683671530}" srcOrd="1" destOrd="0" parTransId="{CD8E56D5-6344-46A6-915D-FB69445228A5}" sibTransId="{F4491045-7327-4669-A7E6-40661B689C97}"/>
    <dgm:cxn modelId="{A53141F1-971E-4286-AFFA-D91DCAC726CC}" type="presParOf" srcId="{43BEE69F-FEE8-45DC-9C31-E9D776B6B054}" destId="{3D50059A-FF9E-4EC6-974D-F9D305E8C12B}" srcOrd="0" destOrd="0" presId="urn:microsoft.com/office/officeart/2005/8/layout/vList2"/>
    <dgm:cxn modelId="{9D3CC191-3B37-40EC-AF73-C3D5EE9804A9}" type="presParOf" srcId="{43BEE69F-FEE8-45DC-9C31-E9D776B6B054}" destId="{CB7093CF-2B58-4342-A538-108DFECB806B}" srcOrd="1" destOrd="0" presId="urn:microsoft.com/office/officeart/2005/8/layout/vList2"/>
    <dgm:cxn modelId="{EB2E473B-5194-4177-BD1F-B127E8FA0155}" type="presParOf" srcId="{43BEE69F-FEE8-45DC-9C31-E9D776B6B054}" destId="{F4273035-350B-4063-9990-3567F02B43A6}" srcOrd="2" destOrd="0" presId="urn:microsoft.com/office/officeart/2005/8/layout/vList2"/>
    <dgm:cxn modelId="{53C0F8A9-A403-4951-B507-88C9466DE1C5}" type="presParOf" srcId="{43BEE69F-FEE8-45DC-9C31-E9D776B6B054}" destId="{B7030AA6-8218-47C6-8BDA-E91B9D387647}" srcOrd="3"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118B5C70-9A51-4251-8FF4-1B7AF3A000CE}" type="doc">
      <dgm:prSet loTypeId="urn:microsoft.com/office/officeart/2005/8/layout/hProcess6" loCatId="process" qsTypeId="urn:microsoft.com/office/officeart/2005/8/quickstyle/3d2" qsCatId="3D" csTypeId="urn:microsoft.com/office/officeart/2005/8/colors/accent1_2" csCatId="accent1" phldr="1"/>
      <dgm:spPr/>
      <dgm:t>
        <a:bodyPr/>
        <a:lstStyle/>
        <a:p>
          <a:endParaRPr lang="de-DE"/>
        </a:p>
      </dgm:t>
    </dgm:pt>
    <dgm:pt modelId="{01910927-BF0B-427B-B2D1-2E90480BA26B}">
      <dgm:prSet phldrT="[Text]"/>
      <dgm:spPr/>
      <dgm:t>
        <a:bodyPr/>
        <a:lstStyle/>
        <a:p>
          <a:r>
            <a:rPr lang="de-DE" dirty="0" smtClean="0"/>
            <a:t>a</a:t>
          </a:r>
          <a:endParaRPr lang="de-DE" dirty="0"/>
        </a:p>
      </dgm:t>
    </dgm:pt>
    <dgm:pt modelId="{47FF4F50-FC51-4088-8279-6C32245CC563}" type="parTrans" cxnId="{7D75342F-F5B6-4848-9C28-AA6D44FB0AD0}">
      <dgm:prSet/>
      <dgm:spPr/>
      <dgm:t>
        <a:bodyPr/>
        <a:lstStyle/>
        <a:p>
          <a:endParaRPr lang="de-DE"/>
        </a:p>
      </dgm:t>
    </dgm:pt>
    <dgm:pt modelId="{F0686C6E-3CBB-431A-BD9A-C68A599E1842}" type="sibTrans" cxnId="{7D75342F-F5B6-4848-9C28-AA6D44FB0AD0}">
      <dgm:prSet/>
      <dgm:spPr/>
      <dgm:t>
        <a:bodyPr/>
        <a:lstStyle/>
        <a:p>
          <a:endParaRPr lang="de-DE"/>
        </a:p>
      </dgm:t>
    </dgm:pt>
    <dgm:pt modelId="{D288DA0C-1A0B-4005-A1ED-0669AC9FD790}">
      <dgm:prSet phldrT="[Text]" custT="1"/>
      <dgm:spPr/>
      <dgm:t>
        <a:bodyPr/>
        <a:lstStyle/>
        <a:p>
          <a:r>
            <a:rPr lang="de-DE" sz="1800" b="1" dirty="0" smtClean="0"/>
            <a:t>Grundform</a:t>
          </a:r>
          <a:endParaRPr lang="de-DE" sz="1800" b="1" dirty="0"/>
        </a:p>
      </dgm:t>
    </dgm:pt>
    <dgm:pt modelId="{6CE0265A-6999-474F-AFC5-C20ABD826312}" type="parTrans" cxnId="{B6399DBC-477A-4305-B614-45AF8B2F1334}">
      <dgm:prSet/>
      <dgm:spPr/>
      <dgm:t>
        <a:bodyPr/>
        <a:lstStyle/>
        <a:p>
          <a:endParaRPr lang="de-DE"/>
        </a:p>
      </dgm:t>
    </dgm:pt>
    <dgm:pt modelId="{85EB8E30-4D79-42E9-AAA8-C0D50B4434E7}" type="sibTrans" cxnId="{B6399DBC-477A-4305-B614-45AF8B2F1334}">
      <dgm:prSet/>
      <dgm:spPr/>
      <dgm:t>
        <a:bodyPr/>
        <a:lstStyle/>
        <a:p>
          <a:endParaRPr lang="de-DE"/>
        </a:p>
      </dgm:t>
    </dgm:pt>
    <dgm:pt modelId="{9F2E62A9-C1B3-44F9-9B5D-209F399D4E80}">
      <dgm:prSet phldrT="[Text]"/>
      <dgm:spPr/>
      <dgm:t>
        <a:bodyPr/>
        <a:lstStyle/>
        <a:p>
          <a:r>
            <a:rPr lang="de-DE" dirty="0" smtClean="0"/>
            <a:t>b</a:t>
          </a:r>
          <a:endParaRPr lang="de-DE" dirty="0"/>
        </a:p>
      </dgm:t>
    </dgm:pt>
    <dgm:pt modelId="{53983E48-109D-4D80-9846-927DF25E3E6E}" type="parTrans" cxnId="{3C1BFB43-2292-4DF9-928A-B92C672A1F1E}">
      <dgm:prSet/>
      <dgm:spPr/>
      <dgm:t>
        <a:bodyPr/>
        <a:lstStyle/>
        <a:p>
          <a:endParaRPr lang="de-DE"/>
        </a:p>
      </dgm:t>
    </dgm:pt>
    <dgm:pt modelId="{6FAFB440-7747-4968-A2B3-191FBDFAEA13}" type="sibTrans" cxnId="{3C1BFB43-2292-4DF9-928A-B92C672A1F1E}">
      <dgm:prSet/>
      <dgm:spPr/>
      <dgm:t>
        <a:bodyPr/>
        <a:lstStyle/>
        <a:p>
          <a:endParaRPr lang="de-DE"/>
        </a:p>
      </dgm:t>
    </dgm:pt>
    <dgm:pt modelId="{515E71F5-3FCD-41B0-B70D-E9A46EF06FBB}">
      <dgm:prSet phldrT="[Text]" custT="1"/>
      <dgm:spPr/>
      <dgm:t>
        <a:bodyPr/>
        <a:lstStyle/>
        <a:p>
          <a:pPr algn="l"/>
          <a:r>
            <a:rPr lang="de-DE" sz="1800" b="1" dirty="0" err="1" smtClean="0"/>
            <a:t>Gestaltvarainten</a:t>
          </a:r>
          <a:endParaRPr lang="de-DE" sz="1800" b="1" dirty="0"/>
        </a:p>
      </dgm:t>
    </dgm:pt>
    <dgm:pt modelId="{46EE60AA-D095-4649-B33E-46A74A1D6439}" type="parTrans" cxnId="{0230C66D-0E3B-482F-8F96-4C2AAC3CAE52}">
      <dgm:prSet/>
      <dgm:spPr/>
      <dgm:t>
        <a:bodyPr/>
        <a:lstStyle/>
        <a:p>
          <a:endParaRPr lang="de-DE"/>
        </a:p>
      </dgm:t>
    </dgm:pt>
    <dgm:pt modelId="{559D1C38-0282-4A93-A0CC-FF4591C72653}" type="sibTrans" cxnId="{0230C66D-0E3B-482F-8F96-4C2AAC3CAE52}">
      <dgm:prSet/>
      <dgm:spPr/>
      <dgm:t>
        <a:bodyPr/>
        <a:lstStyle/>
        <a:p>
          <a:endParaRPr lang="de-DE"/>
        </a:p>
      </dgm:t>
    </dgm:pt>
    <dgm:pt modelId="{620C11DF-29C9-45BF-B5FB-0F4CD97CBD66}">
      <dgm:prSet phldrT="[Text]"/>
      <dgm:spPr/>
      <dgm:t>
        <a:bodyPr/>
        <a:lstStyle/>
        <a:p>
          <a:r>
            <a:rPr lang="de-DE" dirty="0" smtClean="0"/>
            <a:t>c</a:t>
          </a:r>
          <a:endParaRPr lang="de-DE" dirty="0"/>
        </a:p>
      </dgm:t>
    </dgm:pt>
    <dgm:pt modelId="{F4ED6E5E-E790-4630-BCEF-683952E7E6B9}" type="parTrans" cxnId="{19707E64-46F6-436C-8EC5-648F609AE4A0}">
      <dgm:prSet/>
      <dgm:spPr/>
      <dgm:t>
        <a:bodyPr/>
        <a:lstStyle/>
        <a:p>
          <a:endParaRPr lang="de-DE"/>
        </a:p>
      </dgm:t>
    </dgm:pt>
    <dgm:pt modelId="{04755595-1FCE-4959-81F8-5E037C3FF65A}" type="sibTrans" cxnId="{19707E64-46F6-436C-8EC5-648F609AE4A0}">
      <dgm:prSet/>
      <dgm:spPr/>
      <dgm:t>
        <a:bodyPr/>
        <a:lstStyle/>
        <a:p>
          <a:endParaRPr lang="de-DE"/>
        </a:p>
      </dgm:t>
    </dgm:pt>
    <dgm:pt modelId="{D1BBBB24-6E65-43AB-9308-5E5BEAD89056}" type="pres">
      <dgm:prSet presAssocID="{118B5C70-9A51-4251-8FF4-1B7AF3A000CE}" presName="theList" presStyleCnt="0">
        <dgm:presLayoutVars>
          <dgm:dir/>
          <dgm:animLvl val="lvl"/>
          <dgm:resizeHandles val="exact"/>
        </dgm:presLayoutVars>
      </dgm:prSet>
      <dgm:spPr/>
      <dgm:t>
        <a:bodyPr/>
        <a:lstStyle/>
        <a:p>
          <a:endParaRPr lang="de-DE"/>
        </a:p>
      </dgm:t>
    </dgm:pt>
    <dgm:pt modelId="{D27AC67B-2F13-46E4-90AA-418B536D2400}" type="pres">
      <dgm:prSet presAssocID="{01910927-BF0B-427B-B2D1-2E90480BA26B}" presName="compNode" presStyleCnt="0"/>
      <dgm:spPr/>
      <dgm:t>
        <a:bodyPr/>
        <a:lstStyle/>
        <a:p>
          <a:endParaRPr lang="de-DE"/>
        </a:p>
      </dgm:t>
    </dgm:pt>
    <dgm:pt modelId="{683D52BB-928E-4A2F-8EE9-B1612C2D3468}" type="pres">
      <dgm:prSet presAssocID="{01910927-BF0B-427B-B2D1-2E90480BA26B}" presName="noGeometry" presStyleCnt="0"/>
      <dgm:spPr/>
      <dgm:t>
        <a:bodyPr/>
        <a:lstStyle/>
        <a:p>
          <a:endParaRPr lang="de-DE"/>
        </a:p>
      </dgm:t>
    </dgm:pt>
    <dgm:pt modelId="{72CF5BC4-610F-4F62-ACEF-345F2B6C0FEA}" type="pres">
      <dgm:prSet presAssocID="{01910927-BF0B-427B-B2D1-2E90480BA26B}" presName="childTextVisible" presStyleLbl="bgAccFollowNode1" presStyleIdx="0" presStyleCnt="3" custScaleX="194340" custLinFactNeighborX="-26" custLinFactNeighborY="4598">
        <dgm:presLayoutVars>
          <dgm:bulletEnabled val="1"/>
        </dgm:presLayoutVars>
      </dgm:prSet>
      <dgm:spPr>
        <a:prstGeom prst="rect">
          <a:avLst/>
        </a:prstGeom>
      </dgm:spPr>
      <dgm:t>
        <a:bodyPr/>
        <a:lstStyle/>
        <a:p>
          <a:endParaRPr lang="de-DE"/>
        </a:p>
      </dgm:t>
    </dgm:pt>
    <dgm:pt modelId="{13AD505D-DFBE-41E3-BB1A-C70598CDA9EC}" type="pres">
      <dgm:prSet presAssocID="{01910927-BF0B-427B-B2D1-2E90480BA26B}" presName="childTextHidden" presStyleLbl="bgAccFollowNode1" presStyleIdx="0" presStyleCnt="3"/>
      <dgm:spPr/>
      <dgm:t>
        <a:bodyPr/>
        <a:lstStyle/>
        <a:p>
          <a:endParaRPr lang="de-DE"/>
        </a:p>
      </dgm:t>
    </dgm:pt>
    <dgm:pt modelId="{D86E074D-019C-46EC-928C-086E25B9FC2A}" type="pres">
      <dgm:prSet presAssocID="{01910927-BF0B-427B-B2D1-2E90480BA26B}" presName="parentText" presStyleLbl="node1" presStyleIdx="0" presStyleCnt="3" custLinFactX="-34776" custLinFactNeighborX="-100000" custLinFactNeighborY="3458">
        <dgm:presLayoutVars>
          <dgm:chMax val="1"/>
          <dgm:bulletEnabled val="1"/>
        </dgm:presLayoutVars>
      </dgm:prSet>
      <dgm:spPr/>
      <dgm:t>
        <a:bodyPr/>
        <a:lstStyle/>
        <a:p>
          <a:endParaRPr lang="de-DE"/>
        </a:p>
      </dgm:t>
    </dgm:pt>
    <dgm:pt modelId="{3E39C8AF-5E41-41E5-9397-C50120517215}" type="pres">
      <dgm:prSet presAssocID="{01910927-BF0B-427B-B2D1-2E90480BA26B}" presName="aSpace" presStyleCnt="0"/>
      <dgm:spPr/>
      <dgm:t>
        <a:bodyPr/>
        <a:lstStyle/>
        <a:p>
          <a:endParaRPr lang="de-DE"/>
        </a:p>
      </dgm:t>
    </dgm:pt>
    <dgm:pt modelId="{7EA55E34-1EA1-4762-9729-EC90F7D3368C}" type="pres">
      <dgm:prSet presAssocID="{9F2E62A9-C1B3-44F9-9B5D-209F399D4E80}" presName="compNode" presStyleCnt="0"/>
      <dgm:spPr/>
      <dgm:t>
        <a:bodyPr/>
        <a:lstStyle/>
        <a:p>
          <a:endParaRPr lang="de-DE"/>
        </a:p>
      </dgm:t>
    </dgm:pt>
    <dgm:pt modelId="{E4A32736-EFE4-4257-90D2-3202BEFA7613}" type="pres">
      <dgm:prSet presAssocID="{9F2E62A9-C1B3-44F9-9B5D-209F399D4E80}" presName="noGeometry" presStyleCnt="0"/>
      <dgm:spPr/>
      <dgm:t>
        <a:bodyPr/>
        <a:lstStyle/>
        <a:p>
          <a:endParaRPr lang="de-DE"/>
        </a:p>
      </dgm:t>
    </dgm:pt>
    <dgm:pt modelId="{D6D04F72-6CBD-49CE-8C32-0E06BF88F673}" type="pres">
      <dgm:prSet presAssocID="{9F2E62A9-C1B3-44F9-9B5D-209F399D4E80}" presName="childTextVisible" presStyleLbl="bgAccFollowNode1" presStyleIdx="1" presStyleCnt="3" custScaleX="259333" custScaleY="95722" custLinFactNeighborX="40376" custLinFactNeighborY="2248">
        <dgm:presLayoutVars>
          <dgm:bulletEnabled val="1"/>
        </dgm:presLayoutVars>
      </dgm:prSet>
      <dgm:spPr>
        <a:prstGeom prst="roundRect">
          <a:avLst/>
        </a:prstGeom>
      </dgm:spPr>
      <dgm:t>
        <a:bodyPr/>
        <a:lstStyle/>
        <a:p>
          <a:endParaRPr lang="de-DE"/>
        </a:p>
      </dgm:t>
    </dgm:pt>
    <dgm:pt modelId="{B9A6BC74-60DA-4267-8688-DF32BC6F6087}" type="pres">
      <dgm:prSet presAssocID="{9F2E62A9-C1B3-44F9-9B5D-209F399D4E80}" presName="childTextHidden" presStyleLbl="bgAccFollowNode1" presStyleIdx="1" presStyleCnt="3"/>
      <dgm:spPr/>
      <dgm:t>
        <a:bodyPr/>
        <a:lstStyle/>
        <a:p>
          <a:endParaRPr lang="de-DE"/>
        </a:p>
      </dgm:t>
    </dgm:pt>
    <dgm:pt modelId="{6F3753E5-0F89-47EC-A3E2-6AA78B7170CD}" type="pres">
      <dgm:prSet presAssocID="{9F2E62A9-C1B3-44F9-9B5D-209F399D4E80}" presName="parentText" presStyleLbl="node1" presStyleIdx="1" presStyleCnt="3" custLinFactNeighborX="-65126" custLinFactNeighborY="-67125">
        <dgm:presLayoutVars>
          <dgm:chMax val="1"/>
          <dgm:bulletEnabled val="1"/>
        </dgm:presLayoutVars>
      </dgm:prSet>
      <dgm:spPr/>
      <dgm:t>
        <a:bodyPr/>
        <a:lstStyle/>
        <a:p>
          <a:endParaRPr lang="de-DE"/>
        </a:p>
      </dgm:t>
    </dgm:pt>
    <dgm:pt modelId="{2D18D6F9-8253-44E5-9184-E836227FF666}" type="pres">
      <dgm:prSet presAssocID="{9F2E62A9-C1B3-44F9-9B5D-209F399D4E80}" presName="aSpace" presStyleCnt="0"/>
      <dgm:spPr/>
      <dgm:t>
        <a:bodyPr/>
        <a:lstStyle/>
        <a:p>
          <a:endParaRPr lang="de-DE"/>
        </a:p>
      </dgm:t>
    </dgm:pt>
    <dgm:pt modelId="{AF47DF9F-ECFD-4B9B-8807-376F5B3D5DD4}" type="pres">
      <dgm:prSet presAssocID="{620C11DF-29C9-45BF-B5FB-0F4CD97CBD66}" presName="compNode" presStyleCnt="0"/>
      <dgm:spPr/>
      <dgm:t>
        <a:bodyPr/>
        <a:lstStyle/>
        <a:p>
          <a:endParaRPr lang="de-DE"/>
        </a:p>
      </dgm:t>
    </dgm:pt>
    <dgm:pt modelId="{FBB5D9B9-A656-4152-96DE-871D3D0FA2CE}" type="pres">
      <dgm:prSet presAssocID="{620C11DF-29C9-45BF-B5FB-0F4CD97CBD66}" presName="noGeometry" presStyleCnt="0"/>
      <dgm:spPr/>
      <dgm:t>
        <a:bodyPr/>
        <a:lstStyle/>
        <a:p>
          <a:endParaRPr lang="de-DE"/>
        </a:p>
      </dgm:t>
    </dgm:pt>
    <dgm:pt modelId="{6B753A66-2407-4C54-B317-A5D0CB6C20EC}" type="pres">
      <dgm:prSet presAssocID="{620C11DF-29C9-45BF-B5FB-0F4CD97CBD66}" presName="childTextVisible" presStyleLbl="bgAccFollowNode1" presStyleIdx="2" presStyleCnt="3" custScaleX="46947" custScaleY="63385" custLinFactNeighborX="8410" custLinFactNeighborY="-2090">
        <dgm:presLayoutVars>
          <dgm:bulletEnabled val="1"/>
        </dgm:presLayoutVars>
      </dgm:prSet>
      <dgm:spPr/>
      <dgm:t>
        <a:bodyPr/>
        <a:lstStyle/>
        <a:p>
          <a:endParaRPr lang="de-DE"/>
        </a:p>
      </dgm:t>
    </dgm:pt>
    <dgm:pt modelId="{9D7AA6F2-F64D-419D-8DD1-6CA7ED1D7CA2}" type="pres">
      <dgm:prSet presAssocID="{620C11DF-29C9-45BF-B5FB-0F4CD97CBD66}" presName="childTextHidden" presStyleLbl="bgAccFollowNode1" presStyleIdx="2" presStyleCnt="3"/>
      <dgm:spPr/>
      <dgm:t>
        <a:bodyPr/>
        <a:lstStyle/>
        <a:p>
          <a:endParaRPr lang="de-DE"/>
        </a:p>
      </dgm:t>
    </dgm:pt>
    <dgm:pt modelId="{D28C9A1D-612F-4D9A-BB5D-88EB36FF94D5}" type="pres">
      <dgm:prSet presAssocID="{620C11DF-29C9-45BF-B5FB-0F4CD97CBD66}" presName="parentText" presStyleLbl="node1" presStyleIdx="2" presStyleCnt="3" custLinFactX="-200000" custLinFactNeighborX="-278647" custLinFactNeighborY="56233">
        <dgm:presLayoutVars>
          <dgm:chMax val="1"/>
          <dgm:bulletEnabled val="1"/>
        </dgm:presLayoutVars>
      </dgm:prSet>
      <dgm:spPr/>
      <dgm:t>
        <a:bodyPr/>
        <a:lstStyle/>
        <a:p>
          <a:endParaRPr lang="de-DE"/>
        </a:p>
      </dgm:t>
    </dgm:pt>
  </dgm:ptLst>
  <dgm:cxnLst>
    <dgm:cxn modelId="{0230C66D-0E3B-482F-8F96-4C2AAC3CAE52}" srcId="{9F2E62A9-C1B3-44F9-9B5D-209F399D4E80}" destId="{515E71F5-3FCD-41B0-B70D-E9A46EF06FBB}" srcOrd="0" destOrd="0" parTransId="{46EE60AA-D095-4649-B33E-46A74A1D6439}" sibTransId="{559D1C38-0282-4A93-A0CC-FF4591C72653}"/>
    <dgm:cxn modelId="{6C12A262-910D-4C2E-85DF-4BBEA69823D8}" type="presOf" srcId="{01910927-BF0B-427B-B2D1-2E90480BA26B}" destId="{D86E074D-019C-46EC-928C-086E25B9FC2A}" srcOrd="0" destOrd="0" presId="urn:microsoft.com/office/officeart/2005/8/layout/hProcess6"/>
    <dgm:cxn modelId="{375B0DD7-0F84-4698-935F-F85F5E4DD326}" type="presOf" srcId="{118B5C70-9A51-4251-8FF4-1B7AF3A000CE}" destId="{D1BBBB24-6E65-43AB-9308-5E5BEAD89056}" srcOrd="0" destOrd="0" presId="urn:microsoft.com/office/officeart/2005/8/layout/hProcess6"/>
    <dgm:cxn modelId="{1B67B3CC-FDA4-4596-9E32-1C10EFD49571}" type="presOf" srcId="{515E71F5-3FCD-41B0-B70D-E9A46EF06FBB}" destId="{D6D04F72-6CBD-49CE-8C32-0E06BF88F673}" srcOrd="0" destOrd="0" presId="urn:microsoft.com/office/officeart/2005/8/layout/hProcess6"/>
    <dgm:cxn modelId="{7D75342F-F5B6-4848-9C28-AA6D44FB0AD0}" srcId="{118B5C70-9A51-4251-8FF4-1B7AF3A000CE}" destId="{01910927-BF0B-427B-B2D1-2E90480BA26B}" srcOrd="0" destOrd="0" parTransId="{47FF4F50-FC51-4088-8279-6C32245CC563}" sibTransId="{F0686C6E-3CBB-431A-BD9A-C68A599E1842}"/>
    <dgm:cxn modelId="{A22D2546-813B-41C0-B099-861BBF52455D}" type="presOf" srcId="{D288DA0C-1A0B-4005-A1ED-0669AC9FD790}" destId="{13AD505D-DFBE-41E3-BB1A-C70598CDA9EC}" srcOrd="1" destOrd="0" presId="urn:microsoft.com/office/officeart/2005/8/layout/hProcess6"/>
    <dgm:cxn modelId="{3C1BFB43-2292-4DF9-928A-B92C672A1F1E}" srcId="{118B5C70-9A51-4251-8FF4-1B7AF3A000CE}" destId="{9F2E62A9-C1B3-44F9-9B5D-209F399D4E80}" srcOrd="1" destOrd="0" parTransId="{53983E48-109D-4D80-9846-927DF25E3E6E}" sibTransId="{6FAFB440-7747-4968-A2B3-191FBDFAEA13}"/>
    <dgm:cxn modelId="{B6399DBC-477A-4305-B614-45AF8B2F1334}" srcId="{01910927-BF0B-427B-B2D1-2E90480BA26B}" destId="{D288DA0C-1A0B-4005-A1ED-0669AC9FD790}" srcOrd="0" destOrd="0" parTransId="{6CE0265A-6999-474F-AFC5-C20ABD826312}" sibTransId="{85EB8E30-4D79-42E9-AAA8-C0D50B4434E7}"/>
    <dgm:cxn modelId="{8E0D9408-DFD4-48F2-AD92-2B4BD097674F}" type="presOf" srcId="{9F2E62A9-C1B3-44F9-9B5D-209F399D4E80}" destId="{6F3753E5-0F89-47EC-A3E2-6AA78B7170CD}" srcOrd="0" destOrd="0" presId="urn:microsoft.com/office/officeart/2005/8/layout/hProcess6"/>
    <dgm:cxn modelId="{19707E64-46F6-436C-8EC5-648F609AE4A0}" srcId="{118B5C70-9A51-4251-8FF4-1B7AF3A000CE}" destId="{620C11DF-29C9-45BF-B5FB-0F4CD97CBD66}" srcOrd="2" destOrd="0" parTransId="{F4ED6E5E-E790-4630-BCEF-683952E7E6B9}" sibTransId="{04755595-1FCE-4959-81F8-5E037C3FF65A}"/>
    <dgm:cxn modelId="{07C5FE08-4BB8-49F6-80DD-E15B28062462}" type="presOf" srcId="{D288DA0C-1A0B-4005-A1ED-0669AC9FD790}" destId="{72CF5BC4-610F-4F62-ACEF-345F2B6C0FEA}" srcOrd="0" destOrd="0" presId="urn:microsoft.com/office/officeart/2005/8/layout/hProcess6"/>
    <dgm:cxn modelId="{4D791942-CE71-45E5-8089-635FED5F535F}" type="presOf" srcId="{515E71F5-3FCD-41B0-B70D-E9A46EF06FBB}" destId="{B9A6BC74-60DA-4267-8688-DF32BC6F6087}" srcOrd="1" destOrd="0" presId="urn:microsoft.com/office/officeart/2005/8/layout/hProcess6"/>
    <dgm:cxn modelId="{6E9EAD64-28D6-4EE3-B3FB-6D98A4FE70E9}" type="presOf" srcId="{620C11DF-29C9-45BF-B5FB-0F4CD97CBD66}" destId="{D28C9A1D-612F-4D9A-BB5D-88EB36FF94D5}" srcOrd="0" destOrd="0" presId="urn:microsoft.com/office/officeart/2005/8/layout/hProcess6"/>
    <dgm:cxn modelId="{34A504A9-6D4C-44A5-91E5-D016B076B0B7}" type="presParOf" srcId="{D1BBBB24-6E65-43AB-9308-5E5BEAD89056}" destId="{D27AC67B-2F13-46E4-90AA-418B536D2400}" srcOrd="0" destOrd="0" presId="urn:microsoft.com/office/officeart/2005/8/layout/hProcess6"/>
    <dgm:cxn modelId="{923B0B03-83B8-48DC-A991-FCFDA0601D2C}" type="presParOf" srcId="{D27AC67B-2F13-46E4-90AA-418B536D2400}" destId="{683D52BB-928E-4A2F-8EE9-B1612C2D3468}" srcOrd="0" destOrd="0" presId="urn:microsoft.com/office/officeart/2005/8/layout/hProcess6"/>
    <dgm:cxn modelId="{C764D628-23D6-4217-B143-50C8BE48E6A5}" type="presParOf" srcId="{D27AC67B-2F13-46E4-90AA-418B536D2400}" destId="{72CF5BC4-610F-4F62-ACEF-345F2B6C0FEA}" srcOrd="1" destOrd="0" presId="urn:microsoft.com/office/officeart/2005/8/layout/hProcess6"/>
    <dgm:cxn modelId="{FB7FEF39-D6FA-4A08-9996-EC47A8CBBD0E}" type="presParOf" srcId="{D27AC67B-2F13-46E4-90AA-418B536D2400}" destId="{13AD505D-DFBE-41E3-BB1A-C70598CDA9EC}" srcOrd="2" destOrd="0" presId="urn:microsoft.com/office/officeart/2005/8/layout/hProcess6"/>
    <dgm:cxn modelId="{F8A52377-D731-4C78-8ED3-EC36B7412DE6}" type="presParOf" srcId="{D27AC67B-2F13-46E4-90AA-418B536D2400}" destId="{D86E074D-019C-46EC-928C-086E25B9FC2A}" srcOrd="3" destOrd="0" presId="urn:microsoft.com/office/officeart/2005/8/layout/hProcess6"/>
    <dgm:cxn modelId="{A16869BD-3031-4F37-9942-0CAA06633040}" type="presParOf" srcId="{D1BBBB24-6E65-43AB-9308-5E5BEAD89056}" destId="{3E39C8AF-5E41-41E5-9397-C50120517215}" srcOrd="1" destOrd="0" presId="urn:microsoft.com/office/officeart/2005/8/layout/hProcess6"/>
    <dgm:cxn modelId="{6579C456-8BD7-45FD-A2E8-7252B057E068}" type="presParOf" srcId="{D1BBBB24-6E65-43AB-9308-5E5BEAD89056}" destId="{7EA55E34-1EA1-4762-9729-EC90F7D3368C}" srcOrd="2" destOrd="0" presId="urn:microsoft.com/office/officeart/2005/8/layout/hProcess6"/>
    <dgm:cxn modelId="{8235EF3B-9FAA-4627-B6F5-7D1500B97BEC}" type="presParOf" srcId="{7EA55E34-1EA1-4762-9729-EC90F7D3368C}" destId="{E4A32736-EFE4-4257-90D2-3202BEFA7613}" srcOrd="0" destOrd="0" presId="urn:microsoft.com/office/officeart/2005/8/layout/hProcess6"/>
    <dgm:cxn modelId="{009DE683-856A-494B-9471-7A9FC2F2720C}" type="presParOf" srcId="{7EA55E34-1EA1-4762-9729-EC90F7D3368C}" destId="{D6D04F72-6CBD-49CE-8C32-0E06BF88F673}" srcOrd="1" destOrd="0" presId="urn:microsoft.com/office/officeart/2005/8/layout/hProcess6"/>
    <dgm:cxn modelId="{92FEEF82-7A2B-4F3D-9582-583605EDA80E}" type="presParOf" srcId="{7EA55E34-1EA1-4762-9729-EC90F7D3368C}" destId="{B9A6BC74-60DA-4267-8688-DF32BC6F6087}" srcOrd="2" destOrd="0" presId="urn:microsoft.com/office/officeart/2005/8/layout/hProcess6"/>
    <dgm:cxn modelId="{F7403142-03DF-4C5E-A770-75BE9EE325B0}" type="presParOf" srcId="{7EA55E34-1EA1-4762-9729-EC90F7D3368C}" destId="{6F3753E5-0F89-47EC-A3E2-6AA78B7170CD}" srcOrd="3" destOrd="0" presId="urn:microsoft.com/office/officeart/2005/8/layout/hProcess6"/>
    <dgm:cxn modelId="{3CC242D6-F727-4363-B37C-E36A816869C3}" type="presParOf" srcId="{D1BBBB24-6E65-43AB-9308-5E5BEAD89056}" destId="{2D18D6F9-8253-44E5-9184-E836227FF666}" srcOrd="3" destOrd="0" presId="urn:microsoft.com/office/officeart/2005/8/layout/hProcess6"/>
    <dgm:cxn modelId="{1A79C688-380C-4E19-BAFD-172AE12A2F37}" type="presParOf" srcId="{D1BBBB24-6E65-43AB-9308-5E5BEAD89056}" destId="{AF47DF9F-ECFD-4B9B-8807-376F5B3D5DD4}" srcOrd="4" destOrd="0" presId="urn:microsoft.com/office/officeart/2005/8/layout/hProcess6"/>
    <dgm:cxn modelId="{2857D56E-318C-4E46-836D-206414B5498B}" type="presParOf" srcId="{AF47DF9F-ECFD-4B9B-8807-376F5B3D5DD4}" destId="{FBB5D9B9-A656-4152-96DE-871D3D0FA2CE}" srcOrd="0" destOrd="0" presId="urn:microsoft.com/office/officeart/2005/8/layout/hProcess6"/>
    <dgm:cxn modelId="{4A35F0BB-B2F8-4BDD-AC60-E2CD04A82FB8}" type="presParOf" srcId="{AF47DF9F-ECFD-4B9B-8807-376F5B3D5DD4}" destId="{6B753A66-2407-4C54-B317-A5D0CB6C20EC}" srcOrd="1" destOrd="0" presId="urn:microsoft.com/office/officeart/2005/8/layout/hProcess6"/>
    <dgm:cxn modelId="{A8938E72-79E5-4F51-94AC-A87269CD099D}" type="presParOf" srcId="{AF47DF9F-ECFD-4B9B-8807-376F5B3D5DD4}" destId="{9D7AA6F2-F64D-419D-8DD1-6CA7ED1D7CA2}" srcOrd="2" destOrd="0" presId="urn:microsoft.com/office/officeart/2005/8/layout/hProcess6"/>
    <dgm:cxn modelId="{03A3B5CA-4543-4879-BDF8-B411FA23C034}" type="presParOf" srcId="{AF47DF9F-ECFD-4B9B-8807-376F5B3D5DD4}" destId="{D28C9A1D-612F-4D9A-BB5D-88EB36FF94D5}" srcOrd="3" destOrd="0" presId="urn:microsoft.com/office/officeart/2005/8/layout/hProcess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0.xml><?xml version="1.0" encoding="utf-8"?>
<dgm:dataModel xmlns:dgm="http://schemas.openxmlformats.org/drawingml/2006/diagram" xmlns:a="http://schemas.openxmlformats.org/drawingml/2006/main">
  <dgm:ptLst>
    <dgm:pt modelId="{3CF25B27-11EE-4226-AD7C-26D120B53FF7}" type="doc">
      <dgm:prSet loTypeId="urn:microsoft.com/office/officeart/2005/8/layout/default#31" loCatId="list" qsTypeId="urn:microsoft.com/office/officeart/2005/8/quickstyle/3d2" qsCatId="3D" csTypeId="urn:microsoft.com/office/officeart/2005/8/colors/accent1_2" csCatId="accent1" phldr="1"/>
      <dgm:spPr/>
      <dgm:t>
        <a:bodyPr/>
        <a:lstStyle/>
        <a:p>
          <a:endParaRPr lang="de-DE"/>
        </a:p>
      </dgm:t>
    </dgm:pt>
    <dgm:pt modelId="{8D5C5236-F474-42CE-9A97-84660BF91C36}">
      <dgm:prSet phldrT="[Text]"/>
      <dgm:spPr/>
      <dgm:t>
        <a:bodyPr/>
        <a:lstStyle/>
        <a:p>
          <a:r>
            <a:rPr lang="de-DE" dirty="0" smtClean="0"/>
            <a:t>"Es war einmal ein König. Der König hatte drei Kinder. Die Kinder wurden groß und so fragte sich der König, welchem er sein Erbe geben solle. Er rief die Kinder zu sich und fragte sie…."  </a:t>
          </a:r>
          <a:endParaRPr lang="de-DE" dirty="0"/>
        </a:p>
      </dgm:t>
    </dgm:pt>
    <dgm:pt modelId="{AC6407D6-045A-4091-8DBC-6D232E478C7E}" type="parTrans" cxnId="{4873E3C1-144A-4C1C-A0A4-9BD4C155B20E}">
      <dgm:prSet/>
      <dgm:spPr/>
      <dgm:t>
        <a:bodyPr/>
        <a:lstStyle/>
        <a:p>
          <a:endParaRPr lang="de-DE"/>
        </a:p>
      </dgm:t>
    </dgm:pt>
    <dgm:pt modelId="{1989EDCB-3D3A-473A-8E6D-8C67D9071275}" type="sibTrans" cxnId="{4873E3C1-144A-4C1C-A0A4-9BD4C155B20E}">
      <dgm:prSet/>
      <dgm:spPr/>
      <dgm:t>
        <a:bodyPr/>
        <a:lstStyle/>
        <a:p>
          <a:endParaRPr lang="de-DE"/>
        </a:p>
      </dgm:t>
    </dgm:pt>
    <dgm:pt modelId="{7B281AE9-7E84-4E21-90D4-032C3D1883B9}" type="pres">
      <dgm:prSet presAssocID="{3CF25B27-11EE-4226-AD7C-26D120B53FF7}" presName="diagram" presStyleCnt="0">
        <dgm:presLayoutVars>
          <dgm:dir/>
          <dgm:resizeHandles val="exact"/>
        </dgm:presLayoutVars>
      </dgm:prSet>
      <dgm:spPr/>
      <dgm:t>
        <a:bodyPr/>
        <a:lstStyle/>
        <a:p>
          <a:endParaRPr lang="de-DE"/>
        </a:p>
      </dgm:t>
    </dgm:pt>
    <dgm:pt modelId="{BAC1F58F-859C-4E2E-B566-DA72ECB72749}" type="pres">
      <dgm:prSet presAssocID="{8D5C5236-F474-42CE-9A97-84660BF91C36}" presName="node" presStyleLbl="node1" presStyleIdx="0" presStyleCnt="1">
        <dgm:presLayoutVars>
          <dgm:bulletEnabled val="1"/>
        </dgm:presLayoutVars>
      </dgm:prSet>
      <dgm:spPr/>
      <dgm:t>
        <a:bodyPr/>
        <a:lstStyle/>
        <a:p>
          <a:endParaRPr lang="de-DE"/>
        </a:p>
      </dgm:t>
    </dgm:pt>
  </dgm:ptLst>
  <dgm:cxnLst>
    <dgm:cxn modelId="{FD24C6ED-F819-4BE3-970D-E95230A02430}" type="presOf" srcId="{3CF25B27-11EE-4226-AD7C-26D120B53FF7}" destId="{7B281AE9-7E84-4E21-90D4-032C3D1883B9}" srcOrd="0" destOrd="0" presId="urn:microsoft.com/office/officeart/2005/8/layout/default#31"/>
    <dgm:cxn modelId="{7A944E63-8621-4103-9AFE-A1E943EBA697}" type="presOf" srcId="{8D5C5236-F474-42CE-9A97-84660BF91C36}" destId="{BAC1F58F-859C-4E2E-B566-DA72ECB72749}" srcOrd="0" destOrd="0" presId="urn:microsoft.com/office/officeart/2005/8/layout/default#31"/>
    <dgm:cxn modelId="{4873E3C1-144A-4C1C-A0A4-9BD4C155B20E}" srcId="{3CF25B27-11EE-4226-AD7C-26D120B53FF7}" destId="{8D5C5236-F474-42CE-9A97-84660BF91C36}" srcOrd="0" destOrd="0" parTransId="{AC6407D6-045A-4091-8DBC-6D232E478C7E}" sibTransId="{1989EDCB-3D3A-473A-8E6D-8C67D9071275}"/>
    <dgm:cxn modelId="{67767ABE-369B-4E82-91FD-E5815514CF76}" type="presParOf" srcId="{7B281AE9-7E84-4E21-90D4-032C3D1883B9}" destId="{BAC1F58F-859C-4E2E-B566-DA72ECB72749}" srcOrd="0" destOrd="0" presId="urn:microsoft.com/office/officeart/2005/8/layout/default#3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1.xml><?xml version="1.0" encoding="utf-8"?>
<dgm:dataModel xmlns:dgm="http://schemas.openxmlformats.org/drawingml/2006/diagram" xmlns:a="http://schemas.openxmlformats.org/drawingml/2006/main">
  <dgm:ptLst>
    <dgm:pt modelId="{C6E3AC4D-BA24-4465-844F-77B2807486C9}" type="doc">
      <dgm:prSet loTypeId="urn:microsoft.com/office/officeart/2005/8/layout/default#32" loCatId="list" qsTypeId="urn:microsoft.com/office/officeart/2005/8/quickstyle/simple1" qsCatId="simple" csTypeId="urn:microsoft.com/office/officeart/2005/8/colors/accent1_2" csCatId="accent1" phldr="1"/>
      <dgm:spPr/>
      <dgm:t>
        <a:bodyPr/>
        <a:lstStyle/>
        <a:p>
          <a:endParaRPr lang="de-DE"/>
        </a:p>
      </dgm:t>
    </dgm:pt>
    <dgm:pt modelId="{536E5317-CB40-49FA-8768-C810560EA8AD}">
      <dgm:prSet phldrT="[Text]"/>
      <dgm:spPr/>
      <dgm:t>
        <a:bodyPr/>
        <a:lstStyle/>
        <a:p>
          <a:r>
            <a:rPr lang="de-DE" i="1" dirty="0" err="1" smtClean="0"/>
            <a:t>bayi</a:t>
          </a:r>
          <a:r>
            <a:rPr lang="de-DE" i="1" dirty="0" smtClean="0"/>
            <a:t> </a:t>
          </a:r>
          <a:r>
            <a:rPr lang="de-DE" i="1" dirty="0" err="1" smtClean="0"/>
            <a:t>balaŋumbuya</a:t>
          </a:r>
          <a:r>
            <a:rPr lang="de-DE" i="1" dirty="0" smtClean="0"/>
            <a:t> </a:t>
          </a:r>
          <a:r>
            <a:rPr lang="de-DE" i="1" dirty="0" err="1" smtClean="0"/>
            <a:t>guli</a:t>
          </a:r>
          <a:r>
            <a:rPr lang="en-US" i="1" dirty="0" smtClean="0">
              <a:sym typeface="SILDoulos IPA93"/>
            </a:rPr>
            <a:t></a:t>
          </a:r>
          <a:r>
            <a:rPr lang="de-DE" i="1" dirty="0" err="1" smtClean="0"/>
            <a:t>ŋunu</a:t>
          </a:r>
          <a:r>
            <a:rPr lang="de-DE" i="1" dirty="0" smtClean="0"/>
            <a:t> </a:t>
          </a:r>
          <a:r>
            <a:rPr lang="de-DE" i="1" dirty="0" err="1" smtClean="0"/>
            <a:t>ŋagaŋunu</a:t>
          </a:r>
          <a:r>
            <a:rPr lang="de-DE" i="1" dirty="0" smtClean="0"/>
            <a:t> </a:t>
          </a:r>
          <a:r>
            <a:rPr lang="de-DE" i="1" dirty="0" err="1" smtClean="0"/>
            <a:t>ba</a:t>
          </a:r>
          <a:r>
            <a:rPr lang="en-US" i="1" dirty="0" smtClean="0">
              <a:sym typeface="SILDoulos IPA93"/>
            </a:rPr>
            <a:t></a:t>
          </a:r>
          <a:r>
            <a:rPr lang="de-DE" i="1" dirty="0" err="1" smtClean="0"/>
            <a:t>inu</a:t>
          </a:r>
          <a:r>
            <a:rPr lang="de-DE" i="1" dirty="0" smtClean="0"/>
            <a:t>. </a:t>
          </a:r>
          <a:r>
            <a:rPr lang="de-DE" i="1" dirty="0" err="1" smtClean="0"/>
            <a:t>banagu</a:t>
          </a:r>
          <a:r>
            <a:rPr lang="de-DE" i="1" dirty="0" smtClean="0"/>
            <a:t> </a:t>
          </a:r>
          <a:r>
            <a:rPr lang="de-DE" i="1" dirty="0" err="1" smtClean="0"/>
            <a:t>ba</a:t>
          </a:r>
          <a:r>
            <a:rPr lang="en-US" i="1" dirty="0" smtClean="0">
              <a:sym typeface="SILDoulos IPA93"/>
            </a:rPr>
            <a:t></a:t>
          </a:r>
          <a:r>
            <a:rPr lang="de-DE" i="1" dirty="0" err="1" smtClean="0"/>
            <a:t>alŋa</a:t>
          </a:r>
          <a:r>
            <a:rPr lang="en-US" i="1" dirty="0" smtClean="0">
              <a:sym typeface="SILDoulos IPA93"/>
            </a:rPr>
            <a:t></a:t>
          </a:r>
          <a:r>
            <a:rPr lang="de-DE" i="1" dirty="0" smtClean="0"/>
            <a:t>u </a:t>
          </a:r>
          <a:r>
            <a:rPr lang="de-DE" i="1" dirty="0" err="1" smtClean="0"/>
            <a:t>gambilgubin</a:t>
          </a:r>
          <a:r>
            <a:rPr lang="de-DE" i="1" dirty="0" smtClean="0"/>
            <a:t> </a:t>
          </a:r>
          <a:r>
            <a:rPr lang="de-DE" i="1" dirty="0" err="1" smtClean="0"/>
            <a:t>way</a:t>
          </a:r>
          <a:r>
            <a:rPr lang="en-US" i="1" dirty="0" smtClean="0">
              <a:sym typeface="SILDoulos IPA93"/>
            </a:rPr>
            <a:t></a:t>
          </a:r>
          <a:r>
            <a:rPr lang="de-DE" i="1" dirty="0" smtClean="0"/>
            <a:t>in </a:t>
          </a:r>
          <a:r>
            <a:rPr lang="de-DE" i="1" dirty="0" err="1" smtClean="0"/>
            <a:t>yalugalu</a:t>
          </a:r>
          <a:r>
            <a:rPr lang="de-DE" i="1" dirty="0" smtClean="0"/>
            <a:t>. </a:t>
          </a:r>
          <a:r>
            <a:rPr lang="de-DE" i="1" dirty="0" err="1" smtClean="0"/>
            <a:t>balaydawu</a:t>
          </a:r>
          <a:r>
            <a:rPr lang="de-DE" i="1" dirty="0" smtClean="0"/>
            <a:t> </a:t>
          </a:r>
          <a:r>
            <a:rPr lang="de-DE" i="1" dirty="0" err="1" smtClean="0"/>
            <a:t>duŋanbaraga</a:t>
          </a:r>
          <a:r>
            <a:rPr lang="de-DE" i="1" dirty="0" smtClean="0"/>
            <a:t> </a:t>
          </a:r>
          <a:r>
            <a:rPr lang="en-US" i="1" dirty="0" smtClean="0">
              <a:sym typeface="SILDoulos IPA93"/>
            </a:rPr>
            <a:t></a:t>
          </a:r>
          <a:r>
            <a:rPr lang="de-DE" i="1" dirty="0" err="1" smtClean="0"/>
            <a:t>inayaraygu</a:t>
          </a:r>
          <a:r>
            <a:rPr lang="de-DE" i="1" dirty="0" smtClean="0"/>
            <a:t>. </a:t>
          </a:r>
          <a:r>
            <a:rPr lang="it-IT" i="1" dirty="0" err="1" smtClean="0"/>
            <a:t>balay</a:t>
          </a:r>
          <a:r>
            <a:rPr lang="it-IT" i="1" dirty="0" smtClean="0"/>
            <a:t> </a:t>
          </a:r>
          <a:r>
            <a:rPr lang="it-IT" i="1" dirty="0" err="1" smtClean="0"/>
            <a:t>baŋgul</a:t>
          </a:r>
          <a:r>
            <a:rPr lang="it-IT" i="1" dirty="0" smtClean="0"/>
            <a:t> mi</a:t>
          </a:r>
          <a:r>
            <a:rPr lang="en-US" i="1" dirty="0" smtClean="0">
              <a:sym typeface="SILDoulos IPA93"/>
            </a:rPr>
            <a:t></a:t>
          </a:r>
          <a:r>
            <a:rPr lang="it-IT" i="1" dirty="0" smtClean="0"/>
            <a:t>a </a:t>
          </a:r>
          <a:r>
            <a:rPr lang="it-IT" i="1" dirty="0" err="1" smtClean="0"/>
            <a:t>gadan</a:t>
          </a:r>
          <a:r>
            <a:rPr lang="it-IT" i="1" dirty="0" smtClean="0"/>
            <a:t>. </a:t>
          </a:r>
          <a:r>
            <a:rPr lang="de-DE" i="1" dirty="0" err="1" smtClean="0"/>
            <a:t>burubay</a:t>
          </a:r>
          <a:r>
            <a:rPr lang="en-US" i="1" dirty="0" smtClean="0">
              <a:sym typeface="SILDoulos IPA93"/>
            </a:rPr>
            <a:t></a:t>
          </a:r>
          <a:r>
            <a:rPr lang="de-DE" i="1" dirty="0" smtClean="0"/>
            <a:t>u </a:t>
          </a:r>
          <a:r>
            <a:rPr lang="de-DE" i="1" dirty="0" err="1" smtClean="0"/>
            <a:t>bayi</a:t>
          </a:r>
          <a:r>
            <a:rPr lang="de-DE" i="1" dirty="0" smtClean="0"/>
            <a:t> </a:t>
          </a:r>
          <a:r>
            <a:rPr lang="de-DE" i="1" dirty="0" err="1" smtClean="0"/>
            <a:t>ŋaga</a:t>
          </a:r>
          <a:r>
            <a:rPr lang="de-DE" i="1" dirty="0" smtClean="0"/>
            <a:t> </a:t>
          </a:r>
          <a:r>
            <a:rPr lang="de-DE" i="1" dirty="0" err="1" smtClean="0"/>
            <a:t>baganmi</a:t>
          </a:r>
          <a:r>
            <a:rPr lang="de-DE" i="1" dirty="0" smtClean="0"/>
            <a:t> a</a:t>
          </a:r>
          <a:r>
            <a:rPr lang="en-US" i="1" dirty="0" smtClean="0">
              <a:sym typeface="SILDoulos IPA93"/>
            </a:rPr>
            <a:t></a:t>
          </a:r>
          <a:r>
            <a:rPr lang="de-DE" i="1" dirty="0" smtClean="0"/>
            <a:t>a </a:t>
          </a:r>
          <a:r>
            <a:rPr lang="de-DE" i="1" dirty="0" err="1" smtClean="0"/>
            <a:t>baŋgul</a:t>
          </a:r>
          <a:r>
            <a:rPr lang="de-DE" i="1" dirty="0" smtClean="0"/>
            <a:t> </a:t>
          </a:r>
          <a:r>
            <a:rPr lang="de-DE" i="1" dirty="0" err="1" smtClean="0"/>
            <a:t>burubay</a:t>
          </a:r>
          <a:r>
            <a:rPr lang="de-DE" i="1" dirty="0" smtClean="0"/>
            <a:t> </a:t>
          </a:r>
          <a:r>
            <a:rPr lang="en-US" i="1" dirty="0" smtClean="0">
              <a:sym typeface="SILDoulos IPA93"/>
            </a:rPr>
            <a:t></a:t>
          </a:r>
          <a:r>
            <a:rPr lang="de-DE" i="1" dirty="0" err="1" smtClean="0"/>
            <a:t>ulman</a:t>
          </a:r>
          <a:r>
            <a:rPr lang="de-DE" i="1" dirty="0" smtClean="0"/>
            <a:t>. </a:t>
          </a:r>
          <a:r>
            <a:rPr lang="de-DE" i="1" dirty="0" err="1" smtClean="0"/>
            <a:t>bayi</a:t>
          </a:r>
          <a:r>
            <a:rPr lang="de-DE" i="1" dirty="0" smtClean="0"/>
            <a:t> </a:t>
          </a:r>
          <a:r>
            <a:rPr lang="en-US" i="1" dirty="0" smtClean="0">
              <a:sym typeface="SILDoulos IPA93"/>
            </a:rPr>
            <a:t></a:t>
          </a:r>
          <a:r>
            <a:rPr lang="de-DE" i="1" dirty="0" err="1" smtClean="0"/>
            <a:t>alŋga</a:t>
          </a:r>
          <a:r>
            <a:rPr lang="de-DE" i="1" dirty="0" smtClean="0"/>
            <a:t> </a:t>
          </a:r>
          <a:r>
            <a:rPr lang="de-DE" i="1" dirty="0" err="1" smtClean="0"/>
            <a:t>mayiyaraygu</a:t>
          </a:r>
          <a:r>
            <a:rPr lang="de-DE" i="1" dirty="0" smtClean="0"/>
            <a:t> </a:t>
          </a:r>
          <a:r>
            <a:rPr lang="de-DE" i="1" dirty="0" err="1" smtClean="0"/>
            <a:t>bayi</a:t>
          </a:r>
          <a:r>
            <a:rPr lang="de-DE" i="1" dirty="0" smtClean="0"/>
            <a:t> </a:t>
          </a:r>
          <a:r>
            <a:rPr lang="de-DE" i="1" dirty="0" err="1" smtClean="0"/>
            <a:t>ŋagaŋunu</a:t>
          </a:r>
          <a:r>
            <a:rPr lang="de-DE" i="1" dirty="0" smtClean="0"/>
            <a:t>. </a:t>
          </a:r>
          <a:r>
            <a:rPr lang="de-DE" i="1" dirty="0" err="1" smtClean="0"/>
            <a:t>baŋgul</a:t>
          </a:r>
          <a:r>
            <a:rPr lang="de-DE" i="1" dirty="0" smtClean="0"/>
            <a:t> </a:t>
          </a:r>
          <a:r>
            <a:rPr lang="de-DE" i="1" dirty="0" err="1" smtClean="0"/>
            <a:t>ŋagaŋunu</a:t>
          </a:r>
          <a:r>
            <a:rPr lang="de-DE" i="1" dirty="0" smtClean="0"/>
            <a:t> </a:t>
          </a:r>
          <a:r>
            <a:rPr lang="de-DE" i="1" dirty="0" err="1" smtClean="0"/>
            <a:t>yululumban</a:t>
          </a:r>
          <a:r>
            <a:rPr lang="de-DE" i="1" dirty="0" smtClean="0"/>
            <a:t> </a:t>
          </a:r>
          <a:r>
            <a:rPr lang="de-DE" i="1" dirty="0" err="1" smtClean="0"/>
            <a:t>bayi</a:t>
          </a:r>
          <a:r>
            <a:rPr lang="de-DE" i="1" dirty="0" smtClean="0"/>
            <a:t> </a:t>
          </a:r>
          <a:r>
            <a:rPr lang="en-US" i="1" dirty="0" smtClean="0">
              <a:sym typeface="SILDoulos IPA93"/>
            </a:rPr>
            <a:t></a:t>
          </a:r>
          <a:r>
            <a:rPr lang="de-DE" i="1" dirty="0" err="1" smtClean="0"/>
            <a:t>alŋga</a:t>
          </a:r>
          <a:r>
            <a:rPr lang="de-DE" i="1" dirty="0" smtClean="0"/>
            <a:t> </a:t>
          </a:r>
          <a:r>
            <a:rPr lang="de-DE" i="1" dirty="0" err="1" smtClean="0"/>
            <a:t>baŋgul</a:t>
          </a:r>
          <a:r>
            <a:rPr lang="de-DE" i="1" dirty="0" smtClean="0"/>
            <a:t>. a</a:t>
          </a:r>
          <a:r>
            <a:rPr lang="en-US" i="1" dirty="0" smtClean="0">
              <a:sym typeface="SILDoulos IPA93"/>
            </a:rPr>
            <a:t></a:t>
          </a:r>
          <a:r>
            <a:rPr lang="de-DE" i="1" dirty="0" smtClean="0"/>
            <a:t>a </a:t>
          </a:r>
          <a:r>
            <a:rPr lang="de-DE" i="1" dirty="0" err="1" smtClean="0"/>
            <a:t>bayi</a:t>
          </a:r>
          <a:r>
            <a:rPr lang="de-DE" i="1" dirty="0" smtClean="0"/>
            <a:t> </a:t>
          </a:r>
          <a:r>
            <a:rPr lang="de-DE" i="1" dirty="0" err="1" smtClean="0"/>
            <a:t>yanu</a:t>
          </a:r>
          <a:r>
            <a:rPr lang="de-DE" i="1" dirty="0" smtClean="0"/>
            <a:t> </a:t>
          </a:r>
          <a:r>
            <a:rPr lang="de-DE" i="1" dirty="0" err="1" smtClean="0"/>
            <a:t>yu</a:t>
          </a:r>
          <a:r>
            <a:rPr lang="en-US" i="1" dirty="0" smtClean="0">
              <a:sym typeface="SILDoulos IPA93"/>
            </a:rPr>
            <a:t></a:t>
          </a:r>
          <a:r>
            <a:rPr lang="de-DE" i="1" dirty="0" err="1" smtClean="0"/>
            <a:t>igu</a:t>
          </a:r>
          <a:r>
            <a:rPr lang="de-DE" i="1" dirty="0" smtClean="0"/>
            <a:t> </a:t>
          </a:r>
          <a:r>
            <a:rPr lang="de-DE" i="1" dirty="0" err="1" smtClean="0"/>
            <a:t>bargangu</a:t>
          </a:r>
          <a:r>
            <a:rPr lang="de-DE" i="1" dirty="0" smtClean="0"/>
            <a:t> </a:t>
          </a:r>
          <a:r>
            <a:rPr lang="en-US" i="1" dirty="0" smtClean="0">
              <a:sym typeface="SILDoulos IPA93"/>
            </a:rPr>
            <a:t></a:t>
          </a:r>
          <a:r>
            <a:rPr lang="de-DE" i="1" dirty="0" err="1" smtClean="0"/>
            <a:t>urganaygu</a:t>
          </a:r>
          <a:r>
            <a:rPr lang="de-DE" i="1" dirty="0" smtClean="0"/>
            <a:t>. </a:t>
          </a:r>
          <a:r>
            <a:rPr lang="de-DE" i="1" dirty="0" err="1" smtClean="0"/>
            <a:t>baŋum</a:t>
          </a:r>
          <a:r>
            <a:rPr lang="de-DE" i="1" dirty="0" smtClean="0"/>
            <a:t> </a:t>
          </a:r>
          <a:r>
            <a:rPr lang="de-DE" i="1" dirty="0" err="1" smtClean="0"/>
            <a:t>bayi</a:t>
          </a:r>
          <a:r>
            <a:rPr lang="de-DE" i="1" dirty="0" smtClean="0"/>
            <a:t> </a:t>
          </a:r>
          <a:r>
            <a:rPr lang="de-DE" i="1" dirty="0" err="1" smtClean="0"/>
            <a:t>ŋu</a:t>
          </a:r>
          <a:r>
            <a:rPr lang="en-US" i="1" dirty="0" smtClean="0">
              <a:sym typeface="SILDoulos IPA93"/>
            </a:rPr>
            <a:t></a:t>
          </a:r>
          <a:r>
            <a:rPr lang="de-DE" i="1" dirty="0" err="1" smtClean="0"/>
            <a:t>ba</a:t>
          </a:r>
          <a:r>
            <a:rPr lang="en-US" i="1" dirty="0" smtClean="0">
              <a:sym typeface="SILDoulos IPA93"/>
            </a:rPr>
            <a:t></a:t>
          </a:r>
          <a:r>
            <a:rPr lang="de-DE" i="1" dirty="0" smtClean="0"/>
            <a:t>u </a:t>
          </a:r>
          <a:r>
            <a:rPr lang="de-DE" i="1" dirty="0" err="1" smtClean="0"/>
            <a:t>yu</a:t>
          </a:r>
          <a:r>
            <a:rPr lang="en-US" i="1" dirty="0" smtClean="0">
              <a:sym typeface="SILDoulos IPA93"/>
            </a:rPr>
            <a:t></a:t>
          </a:r>
          <a:r>
            <a:rPr lang="de-DE" i="1" dirty="0" err="1" smtClean="0"/>
            <a:t>iŋgu</a:t>
          </a:r>
          <a:r>
            <a:rPr lang="de-DE" i="1" dirty="0" smtClean="0"/>
            <a:t> </a:t>
          </a:r>
          <a:r>
            <a:rPr lang="en-US" i="1" dirty="0" smtClean="0">
              <a:sym typeface="SILDoulos IPA93"/>
            </a:rPr>
            <a:t></a:t>
          </a:r>
          <a:r>
            <a:rPr lang="de-DE" i="1" dirty="0" err="1" smtClean="0"/>
            <a:t>ulguŋgu</a:t>
          </a:r>
          <a:r>
            <a:rPr lang="de-DE" i="1" dirty="0" smtClean="0"/>
            <a:t> </a:t>
          </a:r>
          <a:r>
            <a:rPr lang="de-DE" i="1" dirty="0" err="1" smtClean="0"/>
            <a:t>wugalŋaygu</a:t>
          </a:r>
          <a:r>
            <a:rPr lang="de-DE" i="1" dirty="0" smtClean="0"/>
            <a:t> </a:t>
          </a:r>
          <a:r>
            <a:rPr lang="de-DE" i="1" dirty="0" err="1" smtClean="0"/>
            <a:t>bagul</a:t>
          </a:r>
          <a:r>
            <a:rPr lang="de-DE" i="1" dirty="0" smtClean="0"/>
            <a:t> </a:t>
          </a:r>
          <a:r>
            <a:rPr lang="en-US" i="1" dirty="0" smtClean="0">
              <a:sym typeface="SILDoulos IPA93"/>
            </a:rPr>
            <a:t></a:t>
          </a:r>
          <a:r>
            <a:rPr lang="de-DE" i="1" dirty="0" err="1" smtClean="0"/>
            <a:t>alŋgagu</a:t>
          </a:r>
          <a:r>
            <a:rPr lang="de-DE" i="1" dirty="0" smtClean="0"/>
            <a:t>.</a:t>
          </a:r>
          <a:endParaRPr lang="de-DE" dirty="0"/>
        </a:p>
      </dgm:t>
    </dgm:pt>
    <dgm:pt modelId="{FB6C1F9B-9BBC-4FF9-9239-47D466FFEE91}" type="parTrans" cxnId="{E322ABB0-EC89-414E-8A75-37A807592CD1}">
      <dgm:prSet/>
      <dgm:spPr/>
      <dgm:t>
        <a:bodyPr/>
        <a:lstStyle/>
        <a:p>
          <a:endParaRPr lang="de-DE"/>
        </a:p>
      </dgm:t>
    </dgm:pt>
    <dgm:pt modelId="{628F4E5B-5BF6-48CF-ADE0-298FBA595BAC}" type="sibTrans" cxnId="{E322ABB0-EC89-414E-8A75-37A807592CD1}">
      <dgm:prSet/>
      <dgm:spPr/>
      <dgm:t>
        <a:bodyPr/>
        <a:lstStyle/>
        <a:p>
          <a:endParaRPr lang="de-DE"/>
        </a:p>
      </dgm:t>
    </dgm:pt>
    <dgm:pt modelId="{8002E8D3-43EA-4D6E-88D4-4002AE66C1E7}" type="pres">
      <dgm:prSet presAssocID="{C6E3AC4D-BA24-4465-844F-77B2807486C9}" presName="diagram" presStyleCnt="0">
        <dgm:presLayoutVars>
          <dgm:dir/>
          <dgm:resizeHandles val="exact"/>
        </dgm:presLayoutVars>
      </dgm:prSet>
      <dgm:spPr/>
      <dgm:t>
        <a:bodyPr/>
        <a:lstStyle/>
        <a:p>
          <a:endParaRPr lang="de-DE"/>
        </a:p>
      </dgm:t>
    </dgm:pt>
    <dgm:pt modelId="{C97E3361-ACC5-48F2-A7C1-810D5DF61078}" type="pres">
      <dgm:prSet presAssocID="{536E5317-CB40-49FA-8768-C810560EA8AD}" presName="node" presStyleLbl="node1" presStyleIdx="0" presStyleCnt="1" custScaleX="106778">
        <dgm:presLayoutVars>
          <dgm:bulletEnabled val="1"/>
        </dgm:presLayoutVars>
      </dgm:prSet>
      <dgm:spPr/>
      <dgm:t>
        <a:bodyPr/>
        <a:lstStyle/>
        <a:p>
          <a:endParaRPr lang="de-DE"/>
        </a:p>
      </dgm:t>
    </dgm:pt>
  </dgm:ptLst>
  <dgm:cxnLst>
    <dgm:cxn modelId="{E322ABB0-EC89-414E-8A75-37A807592CD1}" srcId="{C6E3AC4D-BA24-4465-844F-77B2807486C9}" destId="{536E5317-CB40-49FA-8768-C810560EA8AD}" srcOrd="0" destOrd="0" parTransId="{FB6C1F9B-9BBC-4FF9-9239-47D466FFEE91}" sibTransId="{628F4E5B-5BF6-48CF-ADE0-298FBA595BAC}"/>
    <dgm:cxn modelId="{633DB813-3F52-4B28-A3B4-8852720F7201}" type="presOf" srcId="{C6E3AC4D-BA24-4465-844F-77B2807486C9}" destId="{8002E8D3-43EA-4D6E-88D4-4002AE66C1E7}" srcOrd="0" destOrd="0" presId="urn:microsoft.com/office/officeart/2005/8/layout/default#32"/>
    <dgm:cxn modelId="{E09BCDDB-A420-444D-A89A-27CC5877A541}" type="presOf" srcId="{536E5317-CB40-49FA-8768-C810560EA8AD}" destId="{C97E3361-ACC5-48F2-A7C1-810D5DF61078}" srcOrd="0" destOrd="0" presId="urn:microsoft.com/office/officeart/2005/8/layout/default#32"/>
    <dgm:cxn modelId="{7E241D60-FCA5-44FC-B442-6CB227BC91F8}" type="presParOf" srcId="{8002E8D3-43EA-4D6E-88D4-4002AE66C1E7}" destId="{C97E3361-ACC5-48F2-A7C1-810D5DF61078}" srcOrd="0" destOrd="0" presId="urn:microsoft.com/office/officeart/2005/8/layout/default#3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2.xml><?xml version="1.0" encoding="utf-8"?>
<dgm:dataModel xmlns:dgm="http://schemas.openxmlformats.org/drawingml/2006/diagram" xmlns:a="http://schemas.openxmlformats.org/drawingml/2006/main">
  <dgm:ptLst>
    <dgm:pt modelId="{BF0AB003-5D45-4CB6-A410-A9C160C09D22}" type="doc">
      <dgm:prSet loTypeId="urn:microsoft.com/office/officeart/2005/8/layout/hProcess7#1" loCatId="list" qsTypeId="urn:microsoft.com/office/officeart/2005/8/quickstyle/3d2" qsCatId="3D" csTypeId="urn:microsoft.com/office/officeart/2005/8/colors/accent1_2" csCatId="accent1" phldr="1"/>
      <dgm:spPr/>
      <dgm:t>
        <a:bodyPr/>
        <a:lstStyle/>
        <a:p>
          <a:endParaRPr lang="de-DE"/>
        </a:p>
      </dgm:t>
    </dgm:pt>
    <dgm:pt modelId="{2781B713-0BE0-4736-BD29-A500C4D4C1D4}">
      <dgm:prSet phldrT="[Text]"/>
      <dgm:spPr/>
      <dgm:t>
        <a:bodyPr/>
        <a:lstStyle/>
        <a:p>
          <a:r>
            <a:rPr lang="de-DE" b="1" dirty="0" smtClean="0"/>
            <a:t>Je mehr TOKENs auf einen TYPE fallen, desto weniger Morphologie verarbeitet die Sprache</a:t>
          </a:r>
          <a:endParaRPr lang="de-DE" dirty="0"/>
        </a:p>
      </dgm:t>
    </dgm:pt>
    <dgm:pt modelId="{5A59A10F-33D3-4EC3-A71F-914045BA0723}" type="parTrans" cxnId="{7DB72E9B-2C32-47E0-A798-F47B40B91A23}">
      <dgm:prSet/>
      <dgm:spPr/>
      <dgm:t>
        <a:bodyPr/>
        <a:lstStyle/>
        <a:p>
          <a:endParaRPr lang="de-DE"/>
        </a:p>
      </dgm:t>
    </dgm:pt>
    <dgm:pt modelId="{8B6A4C22-6C22-426E-B3D4-2E7090D758F5}" type="sibTrans" cxnId="{7DB72E9B-2C32-47E0-A798-F47B40B91A23}">
      <dgm:prSet/>
      <dgm:spPr/>
      <dgm:t>
        <a:bodyPr/>
        <a:lstStyle/>
        <a:p>
          <a:endParaRPr lang="de-DE"/>
        </a:p>
      </dgm:t>
    </dgm:pt>
    <dgm:pt modelId="{56ADABA2-3D78-4F22-B168-D7339CC97E89}">
      <dgm:prSet phldrT="[Text]"/>
      <dgm:spPr/>
      <dgm:t>
        <a:bodyPr/>
        <a:lstStyle/>
        <a:p>
          <a:r>
            <a:rPr lang="de-DE" dirty="0" smtClean="0"/>
            <a:t>Folge:</a:t>
          </a:r>
          <a:endParaRPr lang="de-DE" dirty="0"/>
        </a:p>
      </dgm:t>
    </dgm:pt>
    <dgm:pt modelId="{A4E58217-79EA-45E2-A377-52AE9C96179D}" type="parTrans" cxnId="{68888D07-F9C8-4DEF-952C-90353F8BC76F}">
      <dgm:prSet/>
      <dgm:spPr/>
      <dgm:t>
        <a:bodyPr/>
        <a:lstStyle/>
        <a:p>
          <a:endParaRPr lang="de-DE"/>
        </a:p>
      </dgm:t>
    </dgm:pt>
    <dgm:pt modelId="{44F91673-091C-4521-9778-661A4A4FE6C5}" type="sibTrans" cxnId="{68888D07-F9C8-4DEF-952C-90353F8BC76F}">
      <dgm:prSet/>
      <dgm:spPr/>
      <dgm:t>
        <a:bodyPr/>
        <a:lstStyle/>
        <a:p>
          <a:endParaRPr lang="de-DE"/>
        </a:p>
      </dgm:t>
    </dgm:pt>
    <dgm:pt modelId="{CD49C5F4-9C17-4BE7-882B-8FA47D716676}">
      <dgm:prSet phldrT="[Text]"/>
      <dgm:spPr/>
      <dgm:t>
        <a:bodyPr/>
        <a:lstStyle/>
        <a:p>
          <a:r>
            <a:rPr lang="de-DE" b="1" dirty="0" smtClean="0"/>
            <a:t>d.h. desto isolierender (oder isolierend-analytischer) ist die Sprache</a:t>
          </a:r>
          <a:endParaRPr lang="de-DE" dirty="0"/>
        </a:p>
      </dgm:t>
    </dgm:pt>
    <dgm:pt modelId="{0A9E449F-4789-4B03-BD9A-81FA4D0D9D1F}" type="parTrans" cxnId="{208061A9-750B-449A-8D4B-EA3B17089009}">
      <dgm:prSet/>
      <dgm:spPr/>
      <dgm:t>
        <a:bodyPr/>
        <a:lstStyle/>
        <a:p>
          <a:endParaRPr lang="de-DE"/>
        </a:p>
      </dgm:t>
    </dgm:pt>
    <dgm:pt modelId="{56C1093A-CA27-4CB1-96E6-3C8C08C260C0}" type="sibTrans" cxnId="{208061A9-750B-449A-8D4B-EA3B17089009}">
      <dgm:prSet/>
      <dgm:spPr/>
      <dgm:t>
        <a:bodyPr/>
        <a:lstStyle/>
        <a:p>
          <a:endParaRPr lang="de-DE"/>
        </a:p>
      </dgm:t>
    </dgm:pt>
    <dgm:pt modelId="{9F88F5C6-B9AA-4A16-B576-E953A0DF89F2}">
      <dgm:prSet phldrT="[Text]"/>
      <dgm:spPr/>
      <dgm:t>
        <a:bodyPr/>
        <a:lstStyle/>
        <a:p>
          <a:r>
            <a:rPr lang="de-DE" dirty="0" smtClean="0"/>
            <a:t>These:</a:t>
          </a:r>
          <a:endParaRPr lang="de-DE" dirty="0"/>
        </a:p>
      </dgm:t>
    </dgm:pt>
    <dgm:pt modelId="{130ADBC2-3A36-4CB1-9057-06538BD515E6}" type="parTrans" cxnId="{97C72E8E-45DE-474A-A7C1-7FDC148FB9C8}">
      <dgm:prSet/>
      <dgm:spPr/>
    </dgm:pt>
    <dgm:pt modelId="{BFAC81B0-13E3-4596-BD91-C8C7801A58FF}" type="sibTrans" cxnId="{97C72E8E-45DE-474A-A7C1-7FDC148FB9C8}">
      <dgm:prSet/>
      <dgm:spPr/>
    </dgm:pt>
    <dgm:pt modelId="{5F9F3A98-8ACF-49C0-BD70-B2A39DB8B32C}" type="pres">
      <dgm:prSet presAssocID="{BF0AB003-5D45-4CB6-A410-A9C160C09D22}" presName="Name0" presStyleCnt="0">
        <dgm:presLayoutVars>
          <dgm:dir/>
          <dgm:animLvl val="lvl"/>
          <dgm:resizeHandles val="exact"/>
        </dgm:presLayoutVars>
      </dgm:prSet>
      <dgm:spPr/>
      <dgm:t>
        <a:bodyPr/>
        <a:lstStyle/>
        <a:p>
          <a:endParaRPr lang="de-DE"/>
        </a:p>
      </dgm:t>
    </dgm:pt>
    <dgm:pt modelId="{1021751E-AD03-4416-8872-53CE3126F859}" type="pres">
      <dgm:prSet presAssocID="{9F88F5C6-B9AA-4A16-B576-E953A0DF89F2}" presName="compositeNode" presStyleCnt="0">
        <dgm:presLayoutVars>
          <dgm:bulletEnabled val="1"/>
        </dgm:presLayoutVars>
      </dgm:prSet>
      <dgm:spPr/>
    </dgm:pt>
    <dgm:pt modelId="{58AEDF17-2103-4C37-9D73-28F8FBA08F8D}" type="pres">
      <dgm:prSet presAssocID="{9F88F5C6-B9AA-4A16-B576-E953A0DF89F2}" presName="bgRect" presStyleLbl="node1" presStyleIdx="0" presStyleCnt="2"/>
      <dgm:spPr/>
      <dgm:t>
        <a:bodyPr/>
        <a:lstStyle/>
        <a:p>
          <a:endParaRPr lang="de-DE"/>
        </a:p>
      </dgm:t>
    </dgm:pt>
    <dgm:pt modelId="{57F851AA-36DD-4F0E-9B19-496303DFDCBF}" type="pres">
      <dgm:prSet presAssocID="{9F88F5C6-B9AA-4A16-B576-E953A0DF89F2}" presName="parentNode" presStyleLbl="node1" presStyleIdx="0" presStyleCnt="2">
        <dgm:presLayoutVars>
          <dgm:chMax val="0"/>
          <dgm:bulletEnabled val="1"/>
        </dgm:presLayoutVars>
      </dgm:prSet>
      <dgm:spPr/>
      <dgm:t>
        <a:bodyPr/>
        <a:lstStyle/>
        <a:p>
          <a:endParaRPr lang="de-DE"/>
        </a:p>
      </dgm:t>
    </dgm:pt>
    <dgm:pt modelId="{1C857A7A-28F8-4F1B-A0C4-6094D1F273F4}" type="pres">
      <dgm:prSet presAssocID="{9F88F5C6-B9AA-4A16-B576-E953A0DF89F2}" presName="childNode" presStyleLbl="node1" presStyleIdx="0" presStyleCnt="2">
        <dgm:presLayoutVars>
          <dgm:bulletEnabled val="1"/>
        </dgm:presLayoutVars>
      </dgm:prSet>
      <dgm:spPr/>
      <dgm:t>
        <a:bodyPr/>
        <a:lstStyle/>
        <a:p>
          <a:endParaRPr lang="de-DE"/>
        </a:p>
      </dgm:t>
    </dgm:pt>
    <dgm:pt modelId="{C04A1D1A-E2A1-4018-B06A-08BC5E36BD09}" type="pres">
      <dgm:prSet presAssocID="{BFAC81B0-13E3-4596-BD91-C8C7801A58FF}" presName="hSp" presStyleCnt="0"/>
      <dgm:spPr/>
    </dgm:pt>
    <dgm:pt modelId="{1C706E1B-1A04-4393-99F7-BF30C2E11338}" type="pres">
      <dgm:prSet presAssocID="{BFAC81B0-13E3-4596-BD91-C8C7801A58FF}" presName="vProcSp" presStyleCnt="0"/>
      <dgm:spPr/>
    </dgm:pt>
    <dgm:pt modelId="{B2D14418-F1F2-4D9F-B8A6-440AA8152FE2}" type="pres">
      <dgm:prSet presAssocID="{BFAC81B0-13E3-4596-BD91-C8C7801A58FF}" presName="vSp1" presStyleCnt="0"/>
      <dgm:spPr/>
    </dgm:pt>
    <dgm:pt modelId="{B0549848-FBAB-4BEF-A80A-1B7323C5051C}" type="pres">
      <dgm:prSet presAssocID="{BFAC81B0-13E3-4596-BD91-C8C7801A58FF}" presName="simulatedConn" presStyleLbl="solidFgAcc1" presStyleIdx="0" presStyleCnt="1"/>
      <dgm:spPr/>
    </dgm:pt>
    <dgm:pt modelId="{CFC449F3-0FA7-4E85-886F-3FB38D6C2AAF}" type="pres">
      <dgm:prSet presAssocID="{BFAC81B0-13E3-4596-BD91-C8C7801A58FF}" presName="vSp2" presStyleCnt="0"/>
      <dgm:spPr/>
    </dgm:pt>
    <dgm:pt modelId="{8B632890-EE07-4AAF-B477-2DCF546673F1}" type="pres">
      <dgm:prSet presAssocID="{BFAC81B0-13E3-4596-BD91-C8C7801A58FF}" presName="sibTrans" presStyleCnt="0"/>
      <dgm:spPr/>
    </dgm:pt>
    <dgm:pt modelId="{4366923D-50E1-4A92-A51E-648E59EB1E6B}" type="pres">
      <dgm:prSet presAssocID="{56ADABA2-3D78-4F22-B168-D7339CC97E89}" presName="compositeNode" presStyleCnt="0">
        <dgm:presLayoutVars>
          <dgm:bulletEnabled val="1"/>
        </dgm:presLayoutVars>
      </dgm:prSet>
      <dgm:spPr/>
    </dgm:pt>
    <dgm:pt modelId="{E691DD08-D9E2-4D23-A83A-2EBF5319A4E4}" type="pres">
      <dgm:prSet presAssocID="{56ADABA2-3D78-4F22-B168-D7339CC97E89}" presName="bgRect" presStyleLbl="node1" presStyleIdx="1" presStyleCnt="2"/>
      <dgm:spPr/>
      <dgm:t>
        <a:bodyPr/>
        <a:lstStyle/>
        <a:p>
          <a:endParaRPr lang="de-DE"/>
        </a:p>
      </dgm:t>
    </dgm:pt>
    <dgm:pt modelId="{48EF64AE-DED5-4E12-8C3D-CFB465AD4812}" type="pres">
      <dgm:prSet presAssocID="{56ADABA2-3D78-4F22-B168-D7339CC97E89}" presName="parentNode" presStyleLbl="node1" presStyleIdx="1" presStyleCnt="2">
        <dgm:presLayoutVars>
          <dgm:chMax val="0"/>
          <dgm:bulletEnabled val="1"/>
        </dgm:presLayoutVars>
      </dgm:prSet>
      <dgm:spPr/>
      <dgm:t>
        <a:bodyPr/>
        <a:lstStyle/>
        <a:p>
          <a:endParaRPr lang="de-DE"/>
        </a:p>
      </dgm:t>
    </dgm:pt>
    <dgm:pt modelId="{C1A8D130-54CA-49ED-A0DD-A22F3D7B560C}" type="pres">
      <dgm:prSet presAssocID="{56ADABA2-3D78-4F22-B168-D7339CC97E89}" presName="childNode" presStyleLbl="node1" presStyleIdx="1" presStyleCnt="2">
        <dgm:presLayoutVars>
          <dgm:bulletEnabled val="1"/>
        </dgm:presLayoutVars>
      </dgm:prSet>
      <dgm:spPr/>
      <dgm:t>
        <a:bodyPr/>
        <a:lstStyle/>
        <a:p>
          <a:endParaRPr lang="de-DE"/>
        </a:p>
      </dgm:t>
    </dgm:pt>
  </dgm:ptLst>
  <dgm:cxnLst>
    <dgm:cxn modelId="{97C72E8E-45DE-474A-A7C1-7FDC148FB9C8}" srcId="{BF0AB003-5D45-4CB6-A410-A9C160C09D22}" destId="{9F88F5C6-B9AA-4A16-B576-E953A0DF89F2}" srcOrd="0" destOrd="0" parTransId="{130ADBC2-3A36-4CB1-9057-06538BD515E6}" sibTransId="{BFAC81B0-13E3-4596-BD91-C8C7801A58FF}"/>
    <dgm:cxn modelId="{0C06D5DA-F47A-402B-B662-480A29C4AD91}" type="presOf" srcId="{BF0AB003-5D45-4CB6-A410-A9C160C09D22}" destId="{5F9F3A98-8ACF-49C0-BD70-B2A39DB8B32C}" srcOrd="0" destOrd="0" presId="urn:microsoft.com/office/officeart/2005/8/layout/hProcess7#1"/>
    <dgm:cxn modelId="{208061A9-750B-449A-8D4B-EA3B17089009}" srcId="{56ADABA2-3D78-4F22-B168-D7339CC97E89}" destId="{CD49C5F4-9C17-4BE7-882B-8FA47D716676}" srcOrd="0" destOrd="0" parTransId="{0A9E449F-4789-4B03-BD9A-81FA4D0D9D1F}" sibTransId="{56C1093A-CA27-4CB1-96E6-3C8C08C260C0}"/>
    <dgm:cxn modelId="{7366350C-FE9E-4688-9ECD-C13737BB0C5E}" type="presOf" srcId="{56ADABA2-3D78-4F22-B168-D7339CC97E89}" destId="{E691DD08-D9E2-4D23-A83A-2EBF5319A4E4}" srcOrd="0" destOrd="0" presId="urn:microsoft.com/office/officeart/2005/8/layout/hProcess7#1"/>
    <dgm:cxn modelId="{7DB72E9B-2C32-47E0-A798-F47B40B91A23}" srcId="{9F88F5C6-B9AA-4A16-B576-E953A0DF89F2}" destId="{2781B713-0BE0-4736-BD29-A500C4D4C1D4}" srcOrd="0" destOrd="0" parTransId="{5A59A10F-33D3-4EC3-A71F-914045BA0723}" sibTransId="{8B6A4C22-6C22-426E-B3D4-2E7090D758F5}"/>
    <dgm:cxn modelId="{02B9E7EE-18B3-4DEA-A4F6-7CD52B83F20F}" type="presOf" srcId="{56ADABA2-3D78-4F22-B168-D7339CC97E89}" destId="{48EF64AE-DED5-4E12-8C3D-CFB465AD4812}" srcOrd="1" destOrd="0" presId="urn:microsoft.com/office/officeart/2005/8/layout/hProcess7#1"/>
    <dgm:cxn modelId="{68888D07-F9C8-4DEF-952C-90353F8BC76F}" srcId="{BF0AB003-5D45-4CB6-A410-A9C160C09D22}" destId="{56ADABA2-3D78-4F22-B168-D7339CC97E89}" srcOrd="1" destOrd="0" parTransId="{A4E58217-79EA-45E2-A377-52AE9C96179D}" sibTransId="{44F91673-091C-4521-9778-661A4A4FE6C5}"/>
    <dgm:cxn modelId="{FAFF1A38-8887-4ACD-94B7-1543A94A15E7}" type="presOf" srcId="{9F88F5C6-B9AA-4A16-B576-E953A0DF89F2}" destId="{58AEDF17-2103-4C37-9D73-28F8FBA08F8D}" srcOrd="0" destOrd="0" presId="urn:microsoft.com/office/officeart/2005/8/layout/hProcess7#1"/>
    <dgm:cxn modelId="{BD74A0AF-38AD-4AEE-96EB-1A5C3B0A4ACA}" type="presOf" srcId="{CD49C5F4-9C17-4BE7-882B-8FA47D716676}" destId="{C1A8D130-54CA-49ED-A0DD-A22F3D7B560C}" srcOrd="0" destOrd="0" presId="urn:microsoft.com/office/officeart/2005/8/layout/hProcess7#1"/>
    <dgm:cxn modelId="{16362683-CC87-4EA4-ACB9-A91A7FB37534}" type="presOf" srcId="{9F88F5C6-B9AA-4A16-B576-E953A0DF89F2}" destId="{57F851AA-36DD-4F0E-9B19-496303DFDCBF}" srcOrd="1" destOrd="0" presId="urn:microsoft.com/office/officeart/2005/8/layout/hProcess7#1"/>
    <dgm:cxn modelId="{4C80528B-D78E-4A91-9CD6-A5D71557DA55}" type="presOf" srcId="{2781B713-0BE0-4736-BD29-A500C4D4C1D4}" destId="{1C857A7A-28F8-4F1B-A0C4-6094D1F273F4}" srcOrd="0" destOrd="0" presId="urn:microsoft.com/office/officeart/2005/8/layout/hProcess7#1"/>
    <dgm:cxn modelId="{AFD06708-8050-4E25-9C88-9E98230AF9CE}" type="presParOf" srcId="{5F9F3A98-8ACF-49C0-BD70-B2A39DB8B32C}" destId="{1021751E-AD03-4416-8872-53CE3126F859}" srcOrd="0" destOrd="0" presId="urn:microsoft.com/office/officeart/2005/8/layout/hProcess7#1"/>
    <dgm:cxn modelId="{CA6D34A6-B349-4A77-AE18-EF335C49AAB4}" type="presParOf" srcId="{1021751E-AD03-4416-8872-53CE3126F859}" destId="{58AEDF17-2103-4C37-9D73-28F8FBA08F8D}" srcOrd="0" destOrd="0" presId="urn:microsoft.com/office/officeart/2005/8/layout/hProcess7#1"/>
    <dgm:cxn modelId="{2321F663-C94B-42E8-94BB-349079C79EAB}" type="presParOf" srcId="{1021751E-AD03-4416-8872-53CE3126F859}" destId="{57F851AA-36DD-4F0E-9B19-496303DFDCBF}" srcOrd="1" destOrd="0" presId="urn:microsoft.com/office/officeart/2005/8/layout/hProcess7#1"/>
    <dgm:cxn modelId="{11E92A19-5DED-47C8-B666-42F7C0070A3B}" type="presParOf" srcId="{1021751E-AD03-4416-8872-53CE3126F859}" destId="{1C857A7A-28F8-4F1B-A0C4-6094D1F273F4}" srcOrd="2" destOrd="0" presId="urn:microsoft.com/office/officeart/2005/8/layout/hProcess7#1"/>
    <dgm:cxn modelId="{343EE9EC-CCCA-46A2-8287-984211D6FD68}" type="presParOf" srcId="{5F9F3A98-8ACF-49C0-BD70-B2A39DB8B32C}" destId="{C04A1D1A-E2A1-4018-B06A-08BC5E36BD09}" srcOrd="1" destOrd="0" presId="urn:microsoft.com/office/officeart/2005/8/layout/hProcess7#1"/>
    <dgm:cxn modelId="{053F3FE3-F0B1-4436-9CAE-07EF904F64F9}" type="presParOf" srcId="{5F9F3A98-8ACF-49C0-BD70-B2A39DB8B32C}" destId="{1C706E1B-1A04-4393-99F7-BF30C2E11338}" srcOrd="2" destOrd="0" presId="urn:microsoft.com/office/officeart/2005/8/layout/hProcess7#1"/>
    <dgm:cxn modelId="{F2F14970-E40E-496D-8254-F52E12FFDF7B}" type="presParOf" srcId="{1C706E1B-1A04-4393-99F7-BF30C2E11338}" destId="{B2D14418-F1F2-4D9F-B8A6-440AA8152FE2}" srcOrd="0" destOrd="0" presId="urn:microsoft.com/office/officeart/2005/8/layout/hProcess7#1"/>
    <dgm:cxn modelId="{F0721716-ACF8-4AF8-AE07-7BD7F765C0BC}" type="presParOf" srcId="{1C706E1B-1A04-4393-99F7-BF30C2E11338}" destId="{B0549848-FBAB-4BEF-A80A-1B7323C5051C}" srcOrd="1" destOrd="0" presId="urn:microsoft.com/office/officeart/2005/8/layout/hProcess7#1"/>
    <dgm:cxn modelId="{D3E43D1A-EC25-4408-AA62-80740CC6513C}" type="presParOf" srcId="{1C706E1B-1A04-4393-99F7-BF30C2E11338}" destId="{CFC449F3-0FA7-4E85-886F-3FB38D6C2AAF}" srcOrd="2" destOrd="0" presId="urn:microsoft.com/office/officeart/2005/8/layout/hProcess7#1"/>
    <dgm:cxn modelId="{A28694C1-496E-4553-BC19-4B9F6240282F}" type="presParOf" srcId="{5F9F3A98-8ACF-49C0-BD70-B2A39DB8B32C}" destId="{8B632890-EE07-4AAF-B477-2DCF546673F1}" srcOrd="3" destOrd="0" presId="urn:microsoft.com/office/officeart/2005/8/layout/hProcess7#1"/>
    <dgm:cxn modelId="{4E07866A-F2AE-4484-83B4-7622F8644050}" type="presParOf" srcId="{5F9F3A98-8ACF-49C0-BD70-B2A39DB8B32C}" destId="{4366923D-50E1-4A92-A51E-648E59EB1E6B}" srcOrd="4" destOrd="0" presId="urn:microsoft.com/office/officeart/2005/8/layout/hProcess7#1"/>
    <dgm:cxn modelId="{CAFCDF5D-8AC2-46D3-8C05-D06A3D214B80}" type="presParOf" srcId="{4366923D-50E1-4A92-A51E-648E59EB1E6B}" destId="{E691DD08-D9E2-4D23-A83A-2EBF5319A4E4}" srcOrd="0" destOrd="0" presId="urn:microsoft.com/office/officeart/2005/8/layout/hProcess7#1"/>
    <dgm:cxn modelId="{B90C4E98-FDD4-45E1-9999-58A093F03048}" type="presParOf" srcId="{4366923D-50E1-4A92-A51E-648E59EB1E6B}" destId="{48EF64AE-DED5-4E12-8C3D-CFB465AD4812}" srcOrd="1" destOrd="0" presId="urn:microsoft.com/office/officeart/2005/8/layout/hProcess7#1"/>
    <dgm:cxn modelId="{BFEBC259-2843-4D44-8101-84571B17C207}" type="presParOf" srcId="{4366923D-50E1-4A92-A51E-648E59EB1E6B}" destId="{C1A8D130-54CA-49ED-A0DD-A22F3D7B560C}" srcOrd="2" destOrd="0" presId="urn:microsoft.com/office/officeart/2005/8/layout/hProcess7#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3.xml><?xml version="1.0" encoding="utf-8"?>
<dgm:dataModel xmlns:dgm="http://schemas.openxmlformats.org/drawingml/2006/diagram" xmlns:a="http://schemas.openxmlformats.org/drawingml/2006/main">
  <dgm:ptLst>
    <dgm:pt modelId="{5FCF72AF-C13B-4004-B360-C3636C497598}" type="doc">
      <dgm:prSet loTypeId="urn:microsoft.com/office/officeart/2005/8/layout/default#33" loCatId="list" qsTypeId="urn:microsoft.com/office/officeart/2005/8/quickstyle/3d2" qsCatId="3D" csTypeId="urn:microsoft.com/office/officeart/2005/8/colors/accent1_2" csCatId="accent1" phldr="1"/>
      <dgm:spPr/>
      <dgm:t>
        <a:bodyPr/>
        <a:lstStyle/>
        <a:p>
          <a:endParaRPr lang="de-DE"/>
        </a:p>
      </dgm:t>
    </dgm:pt>
    <dgm:pt modelId="{9540E541-9F50-4C21-ACAB-1FC778933EC1}">
      <dgm:prSet custT="1"/>
      <dgm:spPr/>
      <dgm:t>
        <a:bodyPr/>
        <a:lstStyle/>
        <a:p>
          <a:pPr algn="l"/>
          <a:r>
            <a:rPr lang="de-DE" sz="2000" dirty="0" smtClean="0"/>
            <a:t>1:1 Dies ist der Anfang des Evangeliums von Jesus Christus, dem Sohn Gottes,</a:t>
          </a:r>
          <a:br>
            <a:rPr lang="de-DE" sz="2000" dirty="0" smtClean="0"/>
          </a:br>
          <a:r>
            <a:rPr lang="de-DE" sz="2000" dirty="0" smtClean="0"/>
            <a:t>1:2 wie geschrieben steht in den Propheten: "Siehe, ich sende meinen Engel vor dir her, der da bereite deinen Weg vor dir.„</a:t>
          </a:r>
          <a:br>
            <a:rPr lang="de-DE" sz="2000" dirty="0" smtClean="0"/>
          </a:br>
          <a:r>
            <a:rPr lang="de-DE" sz="2000" dirty="0" smtClean="0"/>
            <a:t>1:1 </a:t>
          </a:r>
          <a:r>
            <a:rPr lang="de-DE" sz="2000" dirty="0" err="1" smtClean="0"/>
            <a:t>Initium</a:t>
          </a:r>
          <a:r>
            <a:rPr lang="de-DE" sz="2000" dirty="0" smtClean="0"/>
            <a:t> </a:t>
          </a:r>
          <a:r>
            <a:rPr lang="de-DE" sz="2000" dirty="0" err="1" smtClean="0"/>
            <a:t>evangelii</a:t>
          </a:r>
          <a:r>
            <a:rPr lang="de-DE" sz="2000" dirty="0" smtClean="0"/>
            <a:t> </a:t>
          </a:r>
          <a:r>
            <a:rPr lang="de-DE" sz="2000" dirty="0" err="1" smtClean="0"/>
            <a:t>Iesu</a:t>
          </a:r>
          <a:r>
            <a:rPr lang="de-DE" sz="2000" dirty="0" smtClean="0"/>
            <a:t> Christi </a:t>
          </a:r>
          <a:r>
            <a:rPr lang="de-DE" sz="2000" dirty="0" err="1" smtClean="0"/>
            <a:t>Filii</a:t>
          </a:r>
          <a:r>
            <a:rPr lang="de-DE" sz="2000" dirty="0" smtClean="0"/>
            <a:t> </a:t>
          </a:r>
          <a:r>
            <a:rPr lang="de-DE" sz="2000" dirty="0" err="1" smtClean="0"/>
            <a:t>Dei</a:t>
          </a:r>
          <a:r>
            <a:rPr lang="de-DE" sz="2000" dirty="0" smtClean="0"/>
            <a:t/>
          </a:r>
          <a:br>
            <a:rPr lang="de-DE" sz="2000" dirty="0" smtClean="0"/>
          </a:br>
          <a:r>
            <a:rPr lang="de-DE" sz="2000" dirty="0" smtClean="0"/>
            <a:t>1:2 </a:t>
          </a:r>
          <a:r>
            <a:rPr lang="de-DE" sz="2000" dirty="0" err="1" smtClean="0"/>
            <a:t>sicut</a:t>
          </a:r>
          <a:r>
            <a:rPr lang="de-DE" sz="2000" dirty="0" smtClean="0"/>
            <a:t> </a:t>
          </a:r>
          <a:r>
            <a:rPr lang="de-DE" sz="2000" dirty="0" err="1" smtClean="0"/>
            <a:t>scriptum</a:t>
          </a:r>
          <a:r>
            <a:rPr lang="de-DE" sz="2000" dirty="0" smtClean="0"/>
            <a:t> </a:t>
          </a:r>
          <a:r>
            <a:rPr lang="de-DE" sz="2000" dirty="0" err="1" smtClean="0"/>
            <a:t>est</a:t>
          </a:r>
          <a:r>
            <a:rPr lang="de-DE" sz="2000" dirty="0" smtClean="0"/>
            <a:t> in </a:t>
          </a:r>
          <a:r>
            <a:rPr lang="de-DE" sz="2000" dirty="0" err="1" smtClean="0"/>
            <a:t>Esaia</a:t>
          </a:r>
          <a:r>
            <a:rPr lang="de-DE" sz="2000" dirty="0" smtClean="0"/>
            <a:t> </a:t>
          </a:r>
          <a:r>
            <a:rPr lang="de-DE" sz="2000" dirty="0" err="1" smtClean="0"/>
            <a:t>propheta</a:t>
          </a:r>
          <a:r>
            <a:rPr lang="de-DE" sz="2000" dirty="0" smtClean="0"/>
            <a:t> </a:t>
          </a:r>
          <a:r>
            <a:rPr lang="de-DE" sz="2000" dirty="0" err="1" smtClean="0"/>
            <a:t>ecce</a:t>
          </a:r>
          <a:r>
            <a:rPr lang="de-DE" sz="2000" dirty="0" smtClean="0"/>
            <a:t> </a:t>
          </a:r>
          <a:r>
            <a:rPr lang="de-DE" sz="2000" dirty="0" err="1" smtClean="0"/>
            <a:t>mitto</a:t>
          </a:r>
          <a:r>
            <a:rPr lang="de-DE" sz="2000" dirty="0" smtClean="0"/>
            <a:t> </a:t>
          </a:r>
          <a:r>
            <a:rPr lang="de-DE" sz="2000" dirty="0" err="1" smtClean="0"/>
            <a:t>angelum</a:t>
          </a:r>
          <a:r>
            <a:rPr lang="de-DE" sz="2000" dirty="0" smtClean="0"/>
            <a:t> </a:t>
          </a:r>
          <a:r>
            <a:rPr lang="de-DE" sz="2000" dirty="0" err="1" smtClean="0"/>
            <a:t>meum</a:t>
          </a:r>
          <a:r>
            <a:rPr lang="de-DE" sz="2000" dirty="0" smtClean="0"/>
            <a:t> </a:t>
          </a:r>
          <a:r>
            <a:rPr lang="de-DE" sz="2000" dirty="0" err="1" smtClean="0"/>
            <a:t>ante</a:t>
          </a:r>
          <a:r>
            <a:rPr lang="de-DE" sz="2000" dirty="0" smtClean="0"/>
            <a:t> </a:t>
          </a:r>
          <a:r>
            <a:rPr lang="de-DE" sz="2000" dirty="0" err="1" smtClean="0"/>
            <a:t>faciem</a:t>
          </a:r>
          <a:r>
            <a:rPr lang="de-DE" sz="2000" dirty="0" smtClean="0"/>
            <a:t> </a:t>
          </a:r>
          <a:r>
            <a:rPr lang="de-DE" sz="2000" dirty="0" err="1" smtClean="0"/>
            <a:t>tuam</a:t>
          </a:r>
          <a:r>
            <a:rPr lang="de-DE" sz="2000" dirty="0" smtClean="0"/>
            <a:t> </a:t>
          </a:r>
          <a:r>
            <a:rPr lang="de-DE" sz="2000" dirty="0" err="1" smtClean="0"/>
            <a:t>qui</a:t>
          </a:r>
          <a:r>
            <a:rPr lang="de-DE" sz="2000" dirty="0" smtClean="0"/>
            <a:t> </a:t>
          </a:r>
          <a:r>
            <a:rPr lang="de-DE" sz="2000" dirty="0" err="1" smtClean="0"/>
            <a:t>praeparabit</a:t>
          </a:r>
          <a:r>
            <a:rPr lang="de-DE" sz="2000" dirty="0" smtClean="0"/>
            <a:t> </a:t>
          </a:r>
          <a:r>
            <a:rPr lang="de-DE" sz="2000" dirty="0" err="1" smtClean="0"/>
            <a:t>viam</a:t>
          </a:r>
          <a:r>
            <a:rPr lang="de-DE" sz="2000" dirty="0" smtClean="0"/>
            <a:t> </a:t>
          </a:r>
          <a:r>
            <a:rPr lang="de-DE" sz="2000" dirty="0" err="1" smtClean="0"/>
            <a:t>tuam</a:t>
          </a:r>
          <a:r>
            <a:rPr lang="de-DE" sz="2000" dirty="0" smtClean="0"/>
            <a:t/>
          </a:r>
          <a:br>
            <a:rPr lang="de-DE" sz="2000" dirty="0" smtClean="0"/>
          </a:br>
          <a:r>
            <a:rPr lang="de-DE" sz="2000" dirty="0" smtClean="0"/>
            <a:t>1:1 </a:t>
          </a:r>
          <a:r>
            <a:rPr lang="it-IT" sz="2000" dirty="0" smtClean="0"/>
            <a:t>Inizio del vangelo di Gesù Cristo [Figlio di Dio].</a:t>
          </a:r>
          <a:br>
            <a:rPr lang="it-IT" sz="2000" dirty="0" smtClean="0"/>
          </a:br>
          <a:r>
            <a:rPr lang="it-IT" sz="2000" dirty="0" smtClean="0"/>
            <a:t>1:</a:t>
          </a:r>
          <a:r>
            <a:rPr lang="it-IT" sz="2000" b="1" dirty="0" smtClean="0"/>
            <a:t>2</a:t>
          </a:r>
          <a:r>
            <a:rPr lang="it-IT" sz="2000" dirty="0" smtClean="0"/>
            <a:t> Secondo quanto è scritto nel profeta Isaia: «</a:t>
          </a:r>
          <a:r>
            <a:rPr lang="it-IT" sz="2000" i="1" dirty="0" smtClean="0"/>
            <a:t>Ecco, io mando davanti a te il mio messaggero</a:t>
          </a:r>
          <a:br>
            <a:rPr lang="it-IT" sz="2000" i="1" dirty="0" smtClean="0"/>
          </a:br>
          <a:r>
            <a:rPr lang="it-IT" sz="2000" i="1" dirty="0" smtClean="0"/>
            <a:t>a prepararti la via...</a:t>
          </a:r>
          <a:endParaRPr lang="de-DE" sz="2000" dirty="0"/>
        </a:p>
      </dgm:t>
    </dgm:pt>
    <dgm:pt modelId="{D6FABC94-9C8B-4C73-8EC0-698905D27181}" type="parTrans" cxnId="{B1FBE48D-0DF9-4D43-A859-A53B69988636}">
      <dgm:prSet/>
      <dgm:spPr/>
      <dgm:t>
        <a:bodyPr/>
        <a:lstStyle/>
        <a:p>
          <a:endParaRPr lang="de-DE"/>
        </a:p>
      </dgm:t>
    </dgm:pt>
    <dgm:pt modelId="{8366C629-B2B5-403A-AB8A-FFC6FF0AB292}" type="sibTrans" cxnId="{B1FBE48D-0DF9-4D43-A859-A53B69988636}">
      <dgm:prSet/>
      <dgm:spPr/>
      <dgm:t>
        <a:bodyPr/>
        <a:lstStyle/>
        <a:p>
          <a:endParaRPr lang="de-DE"/>
        </a:p>
      </dgm:t>
    </dgm:pt>
    <dgm:pt modelId="{EAF91966-8DC7-4F9E-935F-F09F154FD303}" type="pres">
      <dgm:prSet presAssocID="{5FCF72AF-C13B-4004-B360-C3636C497598}" presName="diagram" presStyleCnt="0">
        <dgm:presLayoutVars>
          <dgm:dir/>
          <dgm:resizeHandles val="exact"/>
        </dgm:presLayoutVars>
      </dgm:prSet>
      <dgm:spPr/>
      <dgm:t>
        <a:bodyPr/>
        <a:lstStyle/>
        <a:p>
          <a:endParaRPr lang="de-DE"/>
        </a:p>
      </dgm:t>
    </dgm:pt>
    <dgm:pt modelId="{0B2F345A-4B11-47B6-83D7-B9479686E422}" type="pres">
      <dgm:prSet presAssocID="{9540E541-9F50-4C21-ACAB-1FC778933EC1}" presName="node" presStyleLbl="node1" presStyleIdx="0" presStyleCnt="1" custScaleX="170100" custScaleY="105682">
        <dgm:presLayoutVars>
          <dgm:bulletEnabled val="1"/>
        </dgm:presLayoutVars>
      </dgm:prSet>
      <dgm:spPr/>
      <dgm:t>
        <a:bodyPr/>
        <a:lstStyle/>
        <a:p>
          <a:endParaRPr lang="de-DE"/>
        </a:p>
      </dgm:t>
    </dgm:pt>
  </dgm:ptLst>
  <dgm:cxnLst>
    <dgm:cxn modelId="{B1FBE48D-0DF9-4D43-A859-A53B69988636}" srcId="{5FCF72AF-C13B-4004-B360-C3636C497598}" destId="{9540E541-9F50-4C21-ACAB-1FC778933EC1}" srcOrd="0" destOrd="0" parTransId="{D6FABC94-9C8B-4C73-8EC0-698905D27181}" sibTransId="{8366C629-B2B5-403A-AB8A-FFC6FF0AB292}"/>
    <dgm:cxn modelId="{4AD898EA-2005-4426-9A95-5DE2347B7D15}" type="presOf" srcId="{5FCF72AF-C13B-4004-B360-C3636C497598}" destId="{EAF91966-8DC7-4F9E-935F-F09F154FD303}" srcOrd="0" destOrd="0" presId="urn:microsoft.com/office/officeart/2005/8/layout/default#33"/>
    <dgm:cxn modelId="{6B6D755F-BCD7-4C18-93A7-5BAFE1AB07A0}" type="presOf" srcId="{9540E541-9F50-4C21-ACAB-1FC778933EC1}" destId="{0B2F345A-4B11-47B6-83D7-B9479686E422}" srcOrd="0" destOrd="0" presId="urn:microsoft.com/office/officeart/2005/8/layout/default#33"/>
    <dgm:cxn modelId="{6AECB4F6-CC2A-47F6-AB8C-001A3B56BFAA}" type="presParOf" srcId="{EAF91966-8DC7-4F9E-935F-F09F154FD303}" destId="{0B2F345A-4B11-47B6-83D7-B9479686E422}" srcOrd="0" destOrd="0" presId="urn:microsoft.com/office/officeart/2005/8/layout/default#3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4.xml><?xml version="1.0" encoding="utf-8"?>
<dgm:dataModel xmlns:dgm="http://schemas.openxmlformats.org/drawingml/2006/diagram" xmlns:a="http://schemas.openxmlformats.org/drawingml/2006/main">
  <dgm:ptLst>
    <dgm:pt modelId="{6E56E54E-428E-4491-9C97-545FB53556B4}" type="doc">
      <dgm:prSet loTypeId="urn:microsoft.com/office/officeart/2005/8/layout/default#34" loCatId="list" qsTypeId="urn:microsoft.com/office/officeart/2005/8/quickstyle/3d2" qsCatId="3D" csTypeId="urn:microsoft.com/office/officeart/2005/8/colors/accent1_2" csCatId="accent1" phldr="1"/>
      <dgm:spPr/>
      <dgm:t>
        <a:bodyPr/>
        <a:lstStyle/>
        <a:p>
          <a:endParaRPr lang="de-DE"/>
        </a:p>
      </dgm:t>
    </dgm:pt>
    <dgm:pt modelId="{86768FEB-1861-4BE4-902E-9F33F079092E}">
      <dgm:prSet phldrT="[Text]"/>
      <dgm:spPr/>
      <dgm:t>
        <a:bodyPr/>
        <a:lstStyle/>
        <a:p>
          <a:r>
            <a:rPr lang="de-DE" dirty="0" smtClean="0"/>
            <a:t>‚Von dort drüben hinter dem Meer, von Osten kam </a:t>
          </a:r>
          <a:r>
            <a:rPr lang="de-DE" dirty="0" err="1" smtClean="0"/>
            <a:t>Ngagangunu</a:t>
          </a:r>
          <a:r>
            <a:rPr lang="de-DE" dirty="0" smtClean="0"/>
            <a:t>. Er folgte dem Waldwasser, ging bergauf hier (zu uns) hinauf, von da flussaufwärts nach </a:t>
          </a:r>
          <a:r>
            <a:rPr lang="de-DE" dirty="0" err="1" smtClean="0"/>
            <a:t>Dungabara</a:t>
          </a:r>
          <a:r>
            <a:rPr lang="de-DE" dirty="0" smtClean="0"/>
            <a:t>, um (dort) schließlich zu bleiben. Dort baute er ein Lager. Als eine Beule auf seinem Bein wuchs, quetschte </a:t>
          </a:r>
          <a:r>
            <a:rPr lang="de-DE" dirty="0" err="1" smtClean="0"/>
            <a:t>Ngagangunu</a:t>
          </a:r>
          <a:r>
            <a:rPr lang="de-DE" dirty="0" smtClean="0"/>
            <a:t> die Beule, so dass ein Kind begann herauszukommen. </a:t>
          </a:r>
          <a:r>
            <a:rPr lang="de-DE" dirty="0" err="1" smtClean="0"/>
            <a:t>Ngagangunu</a:t>
          </a:r>
          <a:r>
            <a:rPr lang="de-DE" dirty="0" smtClean="0"/>
            <a:t> schaukelte das Kind und ging auf die Känguru-Jagd, um ein Wallaby mit einem Speer zu erlegen. Von dort kehrte er mit dem Känguru und dessen Herz zurück, um es dem Kind zu geben.’</a:t>
          </a:r>
          <a:endParaRPr lang="de-DE" dirty="0"/>
        </a:p>
      </dgm:t>
    </dgm:pt>
    <dgm:pt modelId="{A4CE6F43-78B1-49CB-B150-17BBE025E037}" type="parTrans" cxnId="{09E84B7A-13A1-47BC-8A4C-9F5100AD27DB}">
      <dgm:prSet/>
      <dgm:spPr/>
      <dgm:t>
        <a:bodyPr/>
        <a:lstStyle/>
        <a:p>
          <a:endParaRPr lang="de-DE"/>
        </a:p>
      </dgm:t>
    </dgm:pt>
    <dgm:pt modelId="{DC5F6900-3C8F-4795-A6F6-ADCE8389E68C}" type="sibTrans" cxnId="{09E84B7A-13A1-47BC-8A4C-9F5100AD27DB}">
      <dgm:prSet/>
      <dgm:spPr/>
      <dgm:t>
        <a:bodyPr/>
        <a:lstStyle/>
        <a:p>
          <a:endParaRPr lang="de-DE"/>
        </a:p>
      </dgm:t>
    </dgm:pt>
    <dgm:pt modelId="{62C60DA5-AEFB-4D30-8660-2080297CAD84}" type="pres">
      <dgm:prSet presAssocID="{6E56E54E-428E-4491-9C97-545FB53556B4}" presName="diagram" presStyleCnt="0">
        <dgm:presLayoutVars>
          <dgm:dir/>
          <dgm:resizeHandles val="exact"/>
        </dgm:presLayoutVars>
      </dgm:prSet>
      <dgm:spPr/>
      <dgm:t>
        <a:bodyPr/>
        <a:lstStyle/>
        <a:p>
          <a:endParaRPr lang="de-DE"/>
        </a:p>
      </dgm:t>
    </dgm:pt>
    <dgm:pt modelId="{CA75E882-6C4A-4F34-A1DD-A0FC082162EC}" type="pres">
      <dgm:prSet presAssocID="{86768FEB-1861-4BE4-902E-9F33F079092E}" presName="node" presStyleLbl="node1" presStyleIdx="0" presStyleCnt="1" custScaleX="136533">
        <dgm:presLayoutVars>
          <dgm:bulletEnabled val="1"/>
        </dgm:presLayoutVars>
      </dgm:prSet>
      <dgm:spPr/>
      <dgm:t>
        <a:bodyPr/>
        <a:lstStyle/>
        <a:p>
          <a:endParaRPr lang="de-DE"/>
        </a:p>
      </dgm:t>
    </dgm:pt>
  </dgm:ptLst>
  <dgm:cxnLst>
    <dgm:cxn modelId="{596F5B7B-6CE7-487E-A4EF-92FCBFA03B8B}" type="presOf" srcId="{6E56E54E-428E-4491-9C97-545FB53556B4}" destId="{62C60DA5-AEFB-4D30-8660-2080297CAD84}" srcOrd="0" destOrd="0" presId="urn:microsoft.com/office/officeart/2005/8/layout/default#34"/>
    <dgm:cxn modelId="{FBEF06A5-816E-4DE8-B6A2-8C68DECA6D42}" type="presOf" srcId="{86768FEB-1861-4BE4-902E-9F33F079092E}" destId="{CA75E882-6C4A-4F34-A1DD-A0FC082162EC}" srcOrd="0" destOrd="0" presId="urn:microsoft.com/office/officeart/2005/8/layout/default#34"/>
    <dgm:cxn modelId="{09E84B7A-13A1-47BC-8A4C-9F5100AD27DB}" srcId="{6E56E54E-428E-4491-9C97-545FB53556B4}" destId="{86768FEB-1861-4BE4-902E-9F33F079092E}" srcOrd="0" destOrd="0" parTransId="{A4CE6F43-78B1-49CB-B150-17BBE025E037}" sibTransId="{DC5F6900-3C8F-4795-A6F6-ADCE8389E68C}"/>
    <dgm:cxn modelId="{FD09B04F-C9E1-4A21-8AA0-3DA30F72B60F}" type="presParOf" srcId="{62C60DA5-AEFB-4D30-8660-2080297CAD84}" destId="{CA75E882-6C4A-4F34-A1DD-A0FC082162EC}" srcOrd="0" destOrd="0" presId="urn:microsoft.com/office/officeart/2005/8/layout/default#3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5.xml><?xml version="1.0" encoding="utf-8"?>
<dgm:dataModel xmlns:dgm="http://schemas.openxmlformats.org/drawingml/2006/diagram" xmlns:a="http://schemas.openxmlformats.org/drawingml/2006/main">
  <dgm:ptLst>
    <dgm:pt modelId="{EEB7E9F8-F6AF-4115-8DDB-F06F2BE92842}" type="doc">
      <dgm:prSet loTypeId="urn:microsoft.com/office/officeart/2005/8/layout/hierarchy3" loCatId="list" qsTypeId="urn:microsoft.com/office/officeart/2005/8/quickstyle/3d2" qsCatId="3D" csTypeId="urn:microsoft.com/office/officeart/2005/8/colors/accent1_2" csCatId="accent1" phldr="1"/>
      <dgm:spPr/>
      <dgm:t>
        <a:bodyPr/>
        <a:lstStyle/>
        <a:p>
          <a:endParaRPr lang="de-DE"/>
        </a:p>
      </dgm:t>
    </dgm:pt>
    <dgm:pt modelId="{B4C9EAF3-9A0C-491A-9594-BF188DE76E7A}">
      <dgm:prSet phldrT="[Text]"/>
      <dgm:spPr/>
      <dgm:t>
        <a:bodyPr/>
        <a:lstStyle/>
        <a:p>
          <a:r>
            <a:rPr lang="de-DE" dirty="0" smtClean="0"/>
            <a:t>Das Verfahren:</a:t>
          </a:r>
          <a:endParaRPr lang="de-DE" dirty="0"/>
        </a:p>
      </dgm:t>
    </dgm:pt>
    <dgm:pt modelId="{A9BF18DB-F871-4E5C-B919-E2871928A347}" type="parTrans" cxnId="{7825A4DE-0FFC-4245-AA5C-97763C564FD2}">
      <dgm:prSet/>
      <dgm:spPr/>
      <dgm:t>
        <a:bodyPr/>
        <a:lstStyle/>
        <a:p>
          <a:endParaRPr lang="de-DE"/>
        </a:p>
      </dgm:t>
    </dgm:pt>
    <dgm:pt modelId="{95894EFE-60E8-44B5-B207-9AF65DA3407C}" type="sibTrans" cxnId="{7825A4DE-0FFC-4245-AA5C-97763C564FD2}">
      <dgm:prSet/>
      <dgm:spPr/>
      <dgm:t>
        <a:bodyPr/>
        <a:lstStyle/>
        <a:p>
          <a:endParaRPr lang="de-DE"/>
        </a:p>
      </dgm:t>
    </dgm:pt>
    <dgm:pt modelId="{959B3C1B-54F4-4C95-A779-BA37F9D33C71}">
      <dgm:prSet phldrT="[Text]" custT="1"/>
      <dgm:spPr/>
      <dgm:t>
        <a:bodyPr/>
        <a:lstStyle/>
        <a:p>
          <a:r>
            <a:rPr lang="de-DE" sz="2800" dirty="0" smtClean="0"/>
            <a:t>Vertikaltext</a:t>
          </a:r>
          <a:endParaRPr lang="de-DE" sz="2800" dirty="0"/>
        </a:p>
      </dgm:t>
    </dgm:pt>
    <dgm:pt modelId="{04DAD3D9-C398-4567-B20E-E78C435BE791}" type="parTrans" cxnId="{0BEDC10B-AD6A-451D-BE53-F45F2BC0E302}">
      <dgm:prSet/>
      <dgm:spPr/>
      <dgm:t>
        <a:bodyPr/>
        <a:lstStyle/>
        <a:p>
          <a:endParaRPr lang="de-DE"/>
        </a:p>
      </dgm:t>
    </dgm:pt>
    <dgm:pt modelId="{73D0366B-1880-4744-A702-6BC817431A10}" type="sibTrans" cxnId="{0BEDC10B-AD6A-451D-BE53-F45F2BC0E302}">
      <dgm:prSet/>
      <dgm:spPr/>
      <dgm:t>
        <a:bodyPr/>
        <a:lstStyle/>
        <a:p>
          <a:endParaRPr lang="de-DE"/>
        </a:p>
      </dgm:t>
    </dgm:pt>
    <dgm:pt modelId="{C68B4799-D2C3-4CBF-81DF-E2F638A9F70C}">
      <dgm:prSet phldrT="[Text]" custT="1"/>
      <dgm:spPr/>
      <dgm:t>
        <a:bodyPr/>
        <a:lstStyle/>
        <a:p>
          <a:r>
            <a:rPr lang="en-US" sz="2800" b="1" dirty="0" smtClean="0"/>
            <a:t>Left-to-Right (</a:t>
          </a:r>
          <a:r>
            <a:rPr lang="en-US" sz="2800" b="1" dirty="0" err="1" smtClean="0"/>
            <a:t>LtR</a:t>
          </a:r>
          <a:r>
            <a:rPr lang="en-US" sz="2800" b="1" dirty="0" smtClean="0"/>
            <a:t>) </a:t>
          </a:r>
          <a:endParaRPr lang="de-DE" sz="2800" dirty="0"/>
        </a:p>
      </dgm:t>
    </dgm:pt>
    <dgm:pt modelId="{0598BDB8-9A3F-4D1E-8FC8-9AEF978B6D7C}" type="parTrans" cxnId="{71D3C03C-9466-42DE-A1D7-2A1B5D147216}">
      <dgm:prSet/>
      <dgm:spPr/>
      <dgm:t>
        <a:bodyPr/>
        <a:lstStyle/>
        <a:p>
          <a:endParaRPr lang="de-DE"/>
        </a:p>
      </dgm:t>
    </dgm:pt>
    <dgm:pt modelId="{D43CCD84-621E-4DEB-97B8-AB0E2B529E58}" type="sibTrans" cxnId="{71D3C03C-9466-42DE-A1D7-2A1B5D147216}">
      <dgm:prSet/>
      <dgm:spPr/>
      <dgm:t>
        <a:bodyPr/>
        <a:lstStyle/>
        <a:p>
          <a:endParaRPr lang="de-DE"/>
        </a:p>
      </dgm:t>
    </dgm:pt>
    <dgm:pt modelId="{E4DF9A1F-EEAA-4558-952D-5BBF24C59819}">
      <dgm:prSet phldrT="[Text]" custT="1"/>
      <dgm:spPr/>
      <dgm:t>
        <a:bodyPr/>
        <a:lstStyle/>
        <a:p>
          <a:r>
            <a:rPr lang="en-US" sz="2800" b="1" dirty="0" smtClean="0"/>
            <a:t>Right-to-Left (</a:t>
          </a:r>
          <a:r>
            <a:rPr lang="en-US" sz="2800" b="1" dirty="0" err="1" smtClean="0"/>
            <a:t>RtL</a:t>
          </a:r>
          <a:r>
            <a:rPr lang="en-US" sz="2800" b="1" dirty="0" smtClean="0"/>
            <a:t>)</a:t>
          </a:r>
          <a:endParaRPr lang="de-DE" sz="2800" dirty="0"/>
        </a:p>
      </dgm:t>
    </dgm:pt>
    <dgm:pt modelId="{D039D6FE-FD3C-4FBF-9F0F-EAA574699101}" type="parTrans" cxnId="{58BFE643-80B5-4424-B103-24E4B6D639BC}">
      <dgm:prSet/>
      <dgm:spPr/>
      <dgm:t>
        <a:bodyPr/>
        <a:lstStyle/>
        <a:p>
          <a:endParaRPr lang="de-DE"/>
        </a:p>
      </dgm:t>
    </dgm:pt>
    <dgm:pt modelId="{778350A5-FACD-4BE7-BBCA-83D41498EC71}" type="sibTrans" cxnId="{58BFE643-80B5-4424-B103-24E4B6D639BC}">
      <dgm:prSet/>
      <dgm:spPr/>
      <dgm:t>
        <a:bodyPr/>
        <a:lstStyle/>
        <a:p>
          <a:endParaRPr lang="de-DE"/>
        </a:p>
      </dgm:t>
    </dgm:pt>
    <dgm:pt modelId="{857F9A98-9645-4774-92CC-3DA87ED97971}" type="pres">
      <dgm:prSet presAssocID="{EEB7E9F8-F6AF-4115-8DDB-F06F2BE92842}" presName="diagram" presStyleCnt="0">
        <dgm:presLayoutVars>
          <dgm:chPref val="1"/>
          <dgm:dir/>
          <dgm:animOne val="branch"/>
          <dgm:animLvl val="lvl"/>
          <dgm:resizeHandles/>
        </dgm:presLayoutVars>
      </dgm:prSet>
      <dgm:spPr/>
      <dgm:t>
        <a:bodyPr/>
        <a:lstStyle/>
        <a:p>
          <a:endParaRPr lang="de-DE"/>
        </a:p>
      </dgm:t>
    </dgm:pt>
    <dgm:pt modelId="{EEAB276C-C65A-427B-8023-3B9BCCA733FB}" type="pres">
      <dgm:prSet presAssocID="{B4C9EAF3-9A0C-491A-9594-BF188DE76E7A}" presName="root" presStyleCnt="0"/>
      <dgm:spPr/>
    </dgm:pt>
    <dgm:pt modelId="{98286ABC-40E0-43EB-B707-073B067ABDBC}" type="pres">
      <dgm:prSet presAssocID="{B4C9EAF3-9A0C-491A-9594-BF188DE76E7A}" presName="rootComposite" presStyleCnt="0"/>
      <dgm:spPr/>
    </dgm:pt>
    <dgm:pt modelId="{E792EE0F-691F-4658-92F6-9C814B17D330}" type="pres">
      <dgm:prSet presAssocID="{B4C9EAF3-9A0C-491A-9594-BF188DE76E7A}" presName="rootText" presStyleLbl="node1" presStyleIdx="0" presStyleCnt="1" custScaleX="179921" custLinFactNeighborX="-98017" custLinFactNeighborY="-172"/>
      <dgm:spPr/>
      <dgm:t>
        <a:bodyPr/>
        <a:lstStyle/>
        <a:p>
          <a:endParaRPr lang="de-DE"/>
        </a:p>
      </dgm:t>
    </dgm:pt>
    <dgm:pt modelId="{26CDE055-9F71-4FFD-9199-95C231B3D698}" type="pres">
      <dgm:prSet presAssocID="{B4C9EAF3-9A0C-491A-9594-BF188DE76E7A}" presName="rootConnector" presStyleLbl="node1" presStyleIdx="0" presStyleCnt="1"/>
      <dgm:spPr/>
      <dgm:t>
        <a:bodyPr/>
        <a:lstStyle/>
        <a:p>
          <a:endParaRPr lang="de-DE"/>
        </a:p>
      </dgm:t>
    </dgm:pt>
    <dgm:pt modelId="{C56D8BA8-4336-48F9-9CBF-53C03FE0C22A}" type="pres">
      <dgm:prSet presAssocID="{B4C9EAF3-9A0C-491A-9594-BF188DE76E7A}" presName="childShape" presStyleCnt="0"/>
      <dgm:spPr/>
    </dgm:pt>
    <dgm:pt modelId="{9632CAC2-D9FB-416D-B6A9-264ABE87621E}" type="pres">
      <dgm:prSet presAssocID="{04DAD3D9-C398-4567-B20E-E78C435BE791}" presName="Name13" presStyleLbl="parChTrans1D2" presStyleIdx="0" presStyleCnt="3"/>
      <dgm:spPr/>
      <dgm:t>
        <a:bodyPr/>
        <a:lstStyle/>
        <a:p>
          <a:endParaRPr lang="de-DE"/>
        </a:p>
      </dgm:t>
    </dgm:pt>
    <dgm:pt modelId="{0D06154F-9904-4B3B-9736-CB4BFC05AF22}" type="pres">
      <dgm:prSet presAssocID="{959B3C1B-54F4-4C95-A779-BA37F9D33C71}" presName="childText" presStyleLbl="bgAcc1" presStyleIdx="0" presStyleCnt="3" custScaleX="154772">
        <dgm:presLayoutVars>
          <dgm:bulletEnabled val="1"/>
        </dgm:presLayoutVars>
      </dgm:prSet>
      <dgm:spPr/>
      <dgm:t>
        <a:bodyPr/>
        <a:lstStyle/>
        <a:p>
          <a:endParaRPr lang="de-DE"/>
        </a:p>
      </dgm:t>
    </dgm:pt>
    <dgm:pt modelId="{1C38E793-B46C-4028-9EF3-2DAA025E2ADB}" type="pres">
      <dgm:prSet presAssocID="{0598BDB8-9A3F-4D1E-8FC8-9AEF978B6D7C}" presName="Name13" presStyleLbl="parChTrans1D2" presStyleIdx="1" presStyleCnt="3"/>
      <dgm:spPr/>
      <dgm:t>
        <a:bodyPr/>
        <a:lstStyle/>
        <a:p>
          <a:endParaRPr lang="de-DE"/>
        </a:p>
      </dgm:t>
    </dgm:pt>
    <dgm:pt modelId="{FCCBCF71-EFC9-43ED-96DC-FB60AD281E6F}" type="pres">
      <dgm:prSet presAssocID="{C68B4799-D2C3-4CBF-81DF-E2F638A9F70C}" presName="childText" presStyleLbl="bgAcc1" presStyleIdx="1" presStyleCnt="3" custScaleX="260974">
        <dgm:presLayoutVars>
          <dgm:bulletEnabled val="1"/>
        </dgm:presLayoutVars>
      </dgm:prSet>
      <dgm:spPr/>
      <dgm:t>
        <a:bodyPr/>
        <a:lstStyle/>
        <a:p>
          <a:endParaRPr lang="de-DE"/>
        </a:p>
      </dgm:t>
    </dgm:pt>
    <dgm:pt modelId="{9F0E4EEE-0188-4206-B641-41C108BF7F47}" type="pres">
      <dgm:prSet presAssocID="{D039D6FE-FD3C-4FBF-9F0F-EAA574699101}" presName="Name13" presStyleLbl="parChTrans1D2" presStyleIdx="2" presStyleCnt="3"/>
      <dgm:spPr/>
      <dgm:t>
        <a:bodyPr/>
        <a:lstStyle/>
        <a:p>
          <a:endParaRPr lang="de-DE"/>
        </a:p>
      </dgm:t>
    </dgm:pt>
    <dgm:pt modelId="{B851212B-60CA-4230-BAB3-2D8FEB89FC3A}" type="pres">
      <dgm:prSet presAssocID="{E4DF9A1F-EEAA-4558-952D-5BBF24C59819}" presName="childText" presStyleLbl="bgAcc1" presStyleIdx="2" presStyleCnt="3" custScaleX="260974">
        <dgm:presLayoutVars>
          <dgm:bulletEnabled val="1"/>
        </dgm:presLayoutVars>
      </dgm:prSet>
      <dgm:spPr/>
      <dgm:t>
        <a:bodyPr/>
        <a:lstStyle/>
        <a:p>
          <a:endParaRPr lang="de-DE"/>
        </a:p>
      </dgm:t>
    </dgm:pt>
  </dgm:ptLst>
  <dgm:cxnLst>
    <dgm:cxn modelId="{C6B2A6AC-69DD-4318-8D05-74DD552291B9}" type="presOf" srcId="{EEB7E9F8-F6AF-4115-8DDB-F06F2BE92842}" destId="{857F9A98-9645-4774-92CC-3DA87ED97971}" srcOrd="0" destOrd="0" presId="urn:microsoft.com/office/officeart/2005/8/layout/hierarchy3"/>
    <dgm:cxn modelId="{687996DC-B30D-463C-B4C7-61421162E30E}" type="presOf" srcId="{959B3C1B-54F4-4C95-A779-BA37F9D33C71}" destId="{0D06154F-9904-4B3B-9736-CB4BFC05AF22}" srcOrd="0" destOrd="0" presId="urn:microsoft.com/office/officeart/2005/8/layout/hierarchy3"/>
    <dgm:cxn modelId="{103F6DB6-B80C-4CE8-A62E-7DB58E8BD562}" type="presOf" srcId="{B4C9EAF3-9A0C-491A-9594-BF188DE76E7A}" destId="{E792EE0F-691F-4658-92F6-9C814B17D330}" srcOrd="0" destOrd="0" presId="urn:microsoft.com/office/officeart/2005/8/layout/hierarchy3"/>
    <dgm:cxn modelId="{DB05E95E-036F-4982-96D1-E78289826E5D}" type="presOf" srcId="{E4DF9A1F-EEAA-4558-952D-5BBF24C59819}" destId="{B851212B-60CA-4230-BAB3-2D8FEB89FC3A}" srcOrd="0" destOrd="0" presId="urn:microsoft.com/office/officeart/2005/8/layout/hierarchy3"/>
    <dgm:cxn modelId="{71D3C03C-9466-42DE-A1D7-2A1B5D147216}" srcId="{B4C9EAF3-9A0C-491A-9594-BF188DE76E7A}" destId="{C68B4799-D2C3-4CBF-81DF-E2F638A9F70C}" srcOrd="1" destOrd="0" parTransId="{0598BDB8-9A3F-4D1E-8FC8-9AEF978B6D7C}" sibTransId="{D43CCD84-621E-4DEB-97B8-AB0E2B529E58}"/>
    <dgm:cxn modelId="{6F01D69D-76FC-4F2C-BE53-012780C2D58B}" type="presOf" srcId="{04DAD3D9-C398-4567-B20E-E78C435BE791}" destId="{9632CAC2-D9FB-416D-B6A9-264ABE87621E}" srcOrd="0" destOrd="0" presId="urn:microsoft.com/office/officeart/2005/8/layout/hierarchy3"/>
    <dgm:cxn modelId="{0CC826EF-011A-4DCE-8731-E35136C92BFC}" type="presOf" srcId="{C68B4799-D2C3-4CBF-81DF-E2F638A9F70C}" destId="{FCCBCF71-EFC9-43ED-96DC-FB60AD281E6F}" srcOrd="0" destOrd="0" presId="urn:microsoft.com/office/officeart/2005/8/layout/hierarchy3"/>
    <dgm:cxn modelId="{58BFE643-80B5-4424-B103-24E4B6D639BC}" srcId="{B4C9EAF3-9A0C-491A-9594-BF188DE76E7A}" destId="{E4DF9A1F-EEAA-4558-952D-5BBF24C59819}" srcOrd="2" destOrd="0" parTransId="{D039D6FE-FD3C-4FBF-9F0F-EAA574699101}" sibTransId="{778350A5-FACD-4BE7-BBCA-83D41498EC71}"/>
    <dgm:cxn modelId="{0BEDC10B-AD6A-451D-BE53-F45F2BC0E302}" srcId="{B4C9EAF3-9A0C-491A-9594-BF188DE76E7A}" destId="{959B3C1B-54F4-4C95-A779-BA37F9D33C71}" srcOrd="0" destOrd="0" parTransId="{04DAD3D9-C398-4567-B20E-E78C435BE791}" sibTransId="{73D0366B-1880-4744-A702-6BC817431A10}"/>
    <dgm:cxn modelId="{E84ACEDF-F85E-4FA4-99A0-A10C00F74A6C}" type="presOf" srcId="{0598BDB8-9A3F-4D1E-8FC8-9AEF978B6D7C}" destId="{1C38E793-B46C-4028-9EF3-2DAA025E2ADB}" srcOrd="0" destOrd="0" presId="urn:microsoft.com/office/officeart/2005/8/layout/hierarchy3"/>
    <dgm:cxn modelId="{72F10B4B-2E05-4D1E-A0A7-5550E5BC79F3}" type="presOf" srcId="{D039D6FE-FD3C-4FBF-9F0F-EAA574699101}" destId="{9F0E4EEE-0188-4206-B641-41C108BF7F47}" srcOrd="0" destOrd="0" presId="urn:microsoft.com/office/officeart/2005/8/layout/hierarchy3"/>
    <dgm:cxn modelId="{7825A4DE-0FFC-4245-AA5C-97763C564FD2}" srcId="{EEB7E9F8-F6AF-4115-8DDB-F06F2BE92842}" destId="{B4C9EAF3-9A0C-491A-9594-BF188DE76E7A}" srcOrd="0" destOrd="0" parTransId="{A9BF18DB-F871-4E5C-B919-E2871928A347}" sibTransId="{95894EFE-60E8-44B5-B207-9AF65DA3407C}"/>
    <dgm:cxn modelId="{0CB111BE-9B2B-4C40-9FF6-7F185724FC74}" type="presOf" srcId="{B4C9EAF3-9A0C-491A-9594-BF188DE76E7A}" destId="{26CDE055-9F71-4FFD-9199-95C231B3D698}" srcOrd="1" destOrd="0" presId="urn:microsoft.com/office/officeart/2005/8/layout/hierarchy3"/>
    <dgm:cxn modelId="{E2C67502-803D-4D99-97D0-C0FE84AEF8DF}" type="presParOf" srcId="{857F9A98-9645-4774-92CC-3DA87ED97971}" destId="{EEAB276C-C65A-427B-8023-3B9BCCA733FB}" srcOrd="0" destOrd="0" presId="urn:microsoft.com/office/officeart/2005/8/layout/hierarchy3"/>
    <dgm:cxn modelId="{F1BB917D-5D40-4265-AC2C-6ED5D977600E}" type="presParOf" srcId="{EEAB276C-C65A-427B-8023-3B9BCCA733FB}" destId="{98286ABC-40E0-43EB-B707-073B067ABDBC}" srcOrd="0" destOrd="0" presId="urn:microsoft.com/office/officeart/2005/8/layout/hierarchy3"/>
    <dgm:cxn modelId="{5C72C224-E39F-4C52-92C8-4DBFE1881923}" type="presParOf" srcId="{98286ABC-40E0-43EB-B707-073B067ABDBC}" destId="{E792EE0F-691F-4658-92F6-9C814B17D330}" srcOrd="0" destOrd="0" presId="urn:microsoft.com/office/officeart/2005/8/layout/hierarchy3"/>
    <dgm:cxn modelId="{8F26E52A-205F-4322-92D1-7689A4BDF8B4}" type="presParOf" srcId="{98286ABC-40E0-43EB-B707-073B067ABDBC}" destId="{26CDE055-9F71-4FFD-9199-95C231B3D698}" srcOrd="1" destOrd="0" presId="urn:microsoft.com/office/officeart/2005/8/layout/hierarchy3"/>
    <dgm:cxn modelId="{715952EF-2D86-45F7-84A8-DE4ECF243AA3}" type="presParOf" srcId="{EEAB276C-C65A-427B-8023-3B9BCCA733FB}" destId="{C56D8BA8-4336-48F9-9CBF-53C03FE0C22A}" srcOrd="1" destOrd="0" presId="urn:microsoft.com/office/officeart/2005/8/layout/hierarchy3"/>
    <dgm:cxn modelId="{CAF7975D-3991-4FB7-9E09-0FE6E49498DB}" type="presParOf" srcId="{C56D8BA8-4336-48F9-9CBF-53C03FE0C22A}" destId="{9632CAC2-D9FB-416D-B6A9-264ABE87621E}" srcOrd="0" destOrd="0" presId="urn:microsoft.com/office/officeart/2005/8/layout/hierarchy3"/>
    <dgm:cxn modelId="{5AC91D29-ABC7-4715-A002-481238B6D61E}" type="presParOf" srcId="{C56D8BA8-4336-48F9-9CBF-53C03FE0C22A}" destId="{0D06154F-9904-4B3B-9736-CB4BFC05AF22}" srcOrd="1" destOrd="0" presId="urn:microsoft.com/office/officeart/2005/8/layout/hierarchy3"/>
    <dgm:cxn modelId="{324A3B5D-176D-45CA-8F02-4A23988D60EF}" type="presParOf" srcId="{C56D8BA8-4336-48F9-9CBF-53C03FE0C22A}" destId="{1C38E793-B46C-4028-9EF3-2DAA025E2ADB}" srcOrd="2" destOrd="0" presId="urn:microsoft.com/office/officeart/2005/8/layout/hierarchy3"/>
    <dgm:cxn modelId="{E5AAB1E8-619B-42F2-82F2-5E090A8A14D9}" type="presParOf" srcId="{C56D8BA8-4336-48F9-9CBF-53C03FE0C22A}" destId="{FCCBCF71-EFC9-43ED-96DC-FB60AD281E6F}" srcOrd="3" destOrd="0" presId="urn:microsoft.com/office/officeart/2005/8/layout/hierarchy3"/>
    <dgm:cxn modelId="{1E1C0ECF-C782-44AC-9A57-5CE46032467D}" type="presParOf" srcId="{C56D8BA8-4336-48F9-9CBF-53C03FE0C22A}" destId="{9F0E4EEE-0188-4206-B641-41C108BF7F47}" srcOrd="4" destOrd="0" presId="urn:microsoft.com/office/officeart/2005/8/layout/hierarchy3"/>
    <dgm:cxn modelId="{6E065F4E-D5AA-464C-ADA3-4D166064E116}" type="presParOf" srcId="{C56D8BA8-4336-48F9-9CBF-53C03FE0C22A}" destId="{B851212B-60CA-4230-BAB3-2D8FEB89FC3A}" srcOrd="5" destOrd="0" presId="urn:microsoft.com/office/officeart/2005/8/layout/hierarchy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6.xml><?xml version="1.0" encoding="utf-8"?>
<dgm:dataModel xmlns:dgm="http://schemas.openxmlformats.org/drawingml/2006/diagram" xmlns:a="http://schemas.openxmlformats.org/drawingml/2006/main">
  <dgm:ptLst>
    <dgm:pt modelId="{7B7217A6-B3EE-426F-BD9A-762B59F3207A}" type="doc">
      <dgm:prSet loTypeId="urn:microsoft.com/office/officeart/2005/8/layout/default#35" loCatId="list" qsTypeId="urn:microsoft.com/office/officeart/2005/8/quickstyle/simple1" qsCatId="simple" csTypeId="urn:microsoft.com/office/officeart/2005/8/colors/accent1_2" csCatId="accent1" phldr="1"/>
      <dgm:spPr/>
      <dgm:t>
        <a:bodyPr/>
        <a:lstStyle/>
        <a:p>
          <a:endParaRPr lang="de-DE"/>
        </a:p>
      </dgm:t>
    </dgm:pt>
    <dgm:pt modelId="{FCEC7962-C497-48CE-8058-83A9D0CB6332}">
      <dgm:prSet phldrT="[Text]"/>
      <dgm:spPr/>
      <dgm:t>
        <a:bodyPr/>
        <a:lstStyle/>
        <a:p>
          <a:pPr algn="l"/>
          <a:r>
            <a:rPr lang="de-DE" dirty="0" smtClean="0"/>
            <a:t>FORM	         Übersetzung                     Morphem        Kategorie</a:t>
          </a:r>
          <a:endParaRPr lang="de-DE" dirty="0"/>
        </a:p>
      </dgm:t>
    </dgm:pt>
    <dgm:pt modelId="{4C6E4CD2-1DCC-4004-A144-B77F32981156}" type="parTrans" cxnId="{D7633AC3-BDC9-4A9C-8044-71E4E8FB8191}">
      <dgm:prSet/>
      <dgm:spPr/>
      <dgm:t>
        <a:bodyPr/>
        <a:lstStyle/>
        <a:p>
          <a:endParaRPr lang="de-DE"/>
        </a:p>
      </dgm:t>
    </dgm:pt>
    <dgm:pt modelId="{E795CACF-509E-4E97-BA47-3186397805D9}" type="sibTrans" cxnId="{D7633AC3-BDC9-4A9C-8044-71E4E8FB8191}">
      <dgm:prSet/>
      <dgm:spPr/>
      <dgm:t>
        <a:bodyPr/>
        <a:lstStyle/>
        <a:p>
          <a:endParaRPr lang="de-DE"/>
        </a:p>
      </dgm:t>
    </dgm:pt>
    <dgm:pt modelId="{2E06C03B-F7BA-48C0-8384-EAC18333163E}" type="pres">
      <dgm:prSet presAssocID="{7B7217A6-B3EE-426F-BD9A-762B59F3207A}" presName="diagram" presStyleCnt="0">
        <dgm:presLayoutVars>
          <dgm:dir/>
          <dgm:resizeHandles val="exact"/>
        </dgm:presLayoutVars>
      </dgm:prSet>
      <dgm:spPr/>
      <dgm:t>
        <a:bodyPr/>
        <a:lstStyle/>
        <a:p>
          <a:endParaRPr lang="de-DE"/>
        </a:p>
      </dgm:t>
    </dgm:pt>
    <dgm:pt modelId="{928A2891-A901-494F-BC11-39ADD52FDB83}" type="pres">
      <dgm:prSet presAssocID="{FCEC7962-C497-48CE-8058-83A9D0CB6332}" presName="node" presStyleLbl="node1" presStyleIdx="0" presStyleCnt="1" custScaleX="893348">
        <dgm:presLayoutVars>
          <dgm:bulletEnabled val="1"/>
        </dgm:presLayoutVars>
      </dgm:prSet>
      <dgm:spPr/>
      <dgm:t>
        <a:bodyPr/>
        <a:lstStyle/>
        <a:p>
          <a:endParaRPr lang="de-DE"/>
        </a:p>
      </dgm:t>
    </dgm:pt>
  </dgm:ptLst>
  <dgm:cxnLst>
    <dgm:cxn modelId="{D7633AC3-BDC9-4A9C-8044-71E4E8FB8191}" srcId="{7B7217A6-B3EE-426F-BD9A-762B59F3207A}" destId="{FCEC7962-C497-48CE-8058-83A9D0CB6332}" srcOrd="0" destOrd="0" parTransId="{4C6E4CD2-1DCC-4004-A144-B77F32981156}" sibTransId="{E795CACF-509E-4E97-BA47-3186397805D9}"/>
    <dgm:cxn modelId="{3D4FBC87-4301-44DB-A5D3-498647C83CD3}" type="presOf" srcId="{7B7217A6-B3EE-426F-BD9A-762B59F3207A}" destId="{2E06C03B-F7BA-48C0-8384-EAC18333163E}" srcOrd="0" destOrd="0" presId="urn:microsoft.com/office/officeart/2005/8/layout/default#35"/>
    <dgm:cxn modelId="{F18ED26A-4F00-4946-B101-3D03D1B3EF8B}" type="presOf" srcId="{FCEC7962-C497-48CE-8058-83A9D0CB6332}" destId="{928A2891-A901-494F-BC11-39ADD52FDB83}" srcOrd="0" destOrd="0" presId="urn:microsoft.com/office/officeart/2005/8/layout/default#35"/>
    <dgm:cxn modelId="{934A26BE-116C-4739-BAB6-398E0ECB237E}" type="presParOf" srcId="{2E06C03B-F7BA-48C0-8384-EAC18333163E}" destId="{928A2891-A901-494F-BC11-39ADD52FDB83}" srcOrd="0" destOrd="0" presId="urn:microsoft.com/office/officeart/2005/8/layout/default#3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7.xml><?xml version="1.0" encoding="utf-8"?>
<dgm:dataModel xmlns:dgm="http://schemas.openxmlformats.org/drawingml/2006/diagram" xmlns:a="http://schemas.openxmlformats.org/drawingml/2006/main">
  <dgm:ptLst>
    <dgm:pt modelId="{D504D56F-341D-4CB6-A771-12D1873A964A}" type="doc">
      <dgm:prSet loTypeId="urn:microsoft.com/office/officeart/2005/8/layout/default#36" loCatId="list" qsTypeId="urn:microsoft.com/office/officeart/2005/8/quickstyle/simple1" qsCatId="simple" csTypeId="urn:microsoft.com/office/officeart/2005/8/colors/accent1_2" csCatId="accent1" phldr="1"/>
      <dgm:spPr/>
      <dgm:t>
        <a:bodyPr/>
        <a:lstStyle/>
        <a:p>
          <a:endParaRPr lang="de-DE"/>
        </a:p>
      </dgm:t>
    </dgm:pt>
    <dgm:pt modelId="{066531B1-7FDF-4B17-87E4-E9B8239B75EA}">
      <dgm:prSet phldrT="[Text]"/>
      <dgm:spPr/>
      <dgm:t>
        <a:bodyPr/>
        <a:lstStyle/>
        <a:p>
          <a:r>
            <a:rPr lang="de-DE" b="1" dirty="0" smtClean="0"/>
            <a:t>Differenz in der Übersetzung entspricht Differenz in der Morphologie des Quelltextes</a:t>
          </a:r>
          <a:endParaRPr lang="de-DE" dirty="0"/>
        </a:p>
      </dgm:t>
    </dgm:pt>
    <dgm:pt modelId="{2019469A-7A78-407B-A3D9-97271DE5B911}" type="parTrans" cxnId="{3FEEC7D8-86BA-4673-A669-B3D8B88BCFAD}">
      <dgm:prSet/>
      <dgm:spPr/>
      <dgm:t>
        <a:bodyPr/>
        <a:lstStyle/>
        <a:p>
          <a:endParaRPr lang="de-DE"/>
        </a:p>
      </dgm:t>
    </dgm:pt>
    <dgm:pt modelId="{C604EF09-F334-4F1F-A013-E9D7055818A7}" type="sibTrans" cxnId="{3FEEC7D8-86BA-4673-A669-B3D8B88BCFAD}">
      <dgm:prSet/>
      <dgm:spPr/>
      <dgm:t>
        <a:bodyPr/>
        <a:lstStyle/>
        <a:p>
          <a:endParaRPr lang="de-DE"/>
        </a:p>
      </dgm:t>
    </dgm:pt>
    <dgm:pt modelId="{A67B6D3E-C873-44E8-948C-F8D1ABEF6724}">
      <dgm:prSet phldrT="[Text]"/>
      <dgm:spPr/>
      <dgm:t>
        <a:bodyPr/>
        <a:lstStyle/>
        <a:p>
          <a:r>
            <a:rPr lang="de-DE" dirty="0" smtClean="0"/>
            <a:t>Voraussetzung: Übersetzung ist </a:t>
          </a:r>
          <a:r>
            <a:rPr lang="de-DE" dirty="0" err="1" smtClean="0"/>
            <a:t>kategoriell</a:t>
          </a:r>
          <a:r>
            <a:rPr lang="de-DE" dirty="0" smtClean="0"/>
            <a:t> ebenso explizit wie der Quelletext!</a:t>
          </a:r>
          <a:endParaRPr lang="de-DE" dirty="0"/>
        </a:p>
      </dgm:t>
    </dgm:pt>
    <dgm:pt modelId="{87678823-482F-4270-A3C1-6DDFF4EE6128}" type="parTrans" cxnId="{86B5993F-57B7-4478-B654-BDBA1932B721}">
      <dgm:prSet/>
      <dgm:spPr/>
      <dgm:t>
        <a:bodyPr/>
        <a:lstStyle/>
        <a:p>
          <a:endParaRPr lang="de-DE"/>
        </a:p>
      </dgm:t>
    </dgm:pt>
    <dgm:pt modelId="{E9E9BFE2-DB2C-4B9A-9786-A7A4E93ABDEE}" type="sibTrans" cxnId="{86B5993F-57B7-4478-B654-BDBA1932B721}">
      <dgm:prSet/>
      <dgm:spPr/>
      <dgm:t>
        <a:bodyPr/>
        <a:lstStyle/>
        <a:p>
          <a:endParaRPr lang="de-DE"/>
        </a:p>
      </dgm:t>
    </dgm:pt>
    <dgm:pt modelId="{CDBBF267-E94B-4FD0-83E6-378B0380C4AF}">
      <dgm:prSet phldrT="[Text]"/>
      <dgm:spPr/>
      <dgm:t>
        <a:bodyPr/>
        <a:lstStyle/>
        <a:p>
          <a:r>
            <a:rPr lang="de-DE" b="1" dirty="0" smtClean="0">
              <a:sym typeface="Symbol"/>
            </a:rPr>
            <a:t></a:t>
          </a:r>
          <a:r>
            <a:rPr lang="de-DE" b="1" dirty="0" smtClean="0"/>
            <a:t> Zusammenfassung der Form-/Funktionsausdrücke</a:t>
          </a:r>
          <a:endParaRPr lang="de-DE" dirty="0"/>
        </a:p>
      </dgm:t>
    </dgm:pt>
    <dgm:pt modelId="{4810F5AD-6106-41FA-81EA-2A0F0516BA5C}" type="parTrans" cxnId="{F817B045-026B-4955-8004-BE618DA2D9CC}">
      <dgm:prSet/>
      <dgm:spPr/>
      <dgm:t>
        <a:bodyPr/>
        <a:lstStyle/>
        <a:p>
          <a:endParaRPr lang="de-DE"/>
        </a:p>
      </dgm:t>
    </dgm:pt>
    <dgm:pt modelId="{B0EB3AF0-92AD-4C03-9E23-513C887EB306}" type="sibTrans" cxnId="{F817B045-026B-4955-8004-BE618DA2D9CC}">
      <dgm:prSet/>
      <dgm:spPr/>
      <dgm:t>
        <a:bodyPr/>
        <a:lstStyle/>
        <a:p>
          <a:endParaRPr lang="de-DE"/>
        </a:p>
      </dgm:t>
    </dgm:pt>
    <dgm:pt modelId="{B8673BCB-0BAA-45A6-89D8-56A4271C6A8A}" type="pres">
      <dgm:prSet presAssocID="{D504D56F-341D-4CB6-A771-12D1873A964A}" presName="diagram" presStyleCnt="0">
        <dgm:presLayoutVars>
          <dgm:dir/>
          <dgm:resizeHandles val="exact"/>
        </dgm:presLayoutVars>
      </dgm:prSet>
      <dgm:spPr/>
      <dgm:t>
        <a:bodyPr/>
        <a:lstStyle/>
        <a:p>
          <a:endParaRPr lang="de-DE"/>
        </a:p>
      </dgm:t>
    </dgm:pt>
    <dgm:pt modelId="{9B5ABE98-3EB6-4885-888C-97332912187F}" type="pres">
      <dgm:prSet presAssocID="{066531B1-7FDF-4B17-87E4-E9B8239B75EA}" presName="node" presStyleLbl="node1" presStyleIdx="0" presStyleCnt="3">
        <dgm:presLayoutVars>
          <dgm:bulletEnabled val="1"/>
        </dgm:presLayoutVars>
      </dgm:prSet>
      <dgm:spPr/>
      <dgm:t>
        <a:bodyPr/>
        <a:lstStyle/>
        <a:p>
          <a:endParaRPr lang="de-DE"/>
        </a:p>
      </dgm:t>
    </dgm:pt>
    <dgm:pt modelId="{FF84E9C3-5C3A-4CCE-9581-30664D19B07D}" type="pres">
      <dgm:prSet presAssocID="{C604EF09-F334-4F1F-A013-E9D7055818A7}" presName="sibTrans" presStyleCnt="0"/>
      <dgm:spPr/>
    </dgm:pt>
    <dgm:pt modelId="{9B61757B-468E-43C8-8250-F401D03A594C}" type="pres">
      <dgm:prSet presAssocID="{A67B6D3E-C873-44E8-948C-F8D1ABEF6724}" presName="node" presStyleLbl="node1" presStyleIdx="1" presStyleCnt="3">
        <dgm:presLayoutVars>
          <dgm:bulletEnabled val="1"/>
        </dgm:presLayoutVars>
      </dgm:prSet>
      <dgm:spPr/>
      <dgm:t>
        <a:bodyPr/>
        <a:lstStyle/>
        <a:p>
          <a:endParaRPr lang="de-DE"/>
        </a:p>
      </dgm:t>
    </dgm:pt>
    <dgm:pt modelId="{8AAAC5BC-1FF1-48DC-AC97-4A0157E3CE56}" type="pres">
      <dgm:prSet presAssocID="{E9E9BFE2-DB2C-4B9A-9786-A7A4E93ABDEE}" presName="sibTrans" presStyleCnt="0"/>
      <dgm:spPr/>
    </dgm:pt>
    <dgm:pt modelId="{2158CBCF-14E8-4D96-BBCF-8F3CE2FFB4DF}" type="pres">
      <dgm:prSet presAssocID="{CDBBF267-E94B-4FD0-83E6-378B0380C4AF}" presName="node" presStyleLbl="node1" presStyleIdx="2" presStyleCnt="3" custScaleY="62934">
        <dgm:presLayoutVars>
          <dgm:bulletEnabled val="1"/>
        </dgm:presLayoutVars>
      </dgm:prSet>
      <dgm:spPr/>
      <dgm:t>
        <a:bodyPr/>
        <a:lstStyle/>
        <a:p>
          <a:endParaRPr lang="de-DE"/>
        </a:p>
      </dgm:t>
    </dgm:pt>
  </dgm:ptLst>
  <dgm:cxnLst>
    <dgm:cxn modelId="{4BDBC979-2850-4D22-B797-1027C516EDA7}" type="presOf" srcId="{D504D56F-341D-4CB6-A771-12D1873A964A}" destId="{B8673BCB-0BAA-45A6-89D8-56A4271C6A8A}" srcOrd="0" destOrd="0" presId="urn:microsoft.com/office/officeart/2005/8/layout/default#36"/>
    <dgm:cxn modelId="{86B5993F-57B7-4478-B654-BDBA1932B721}" srcId="{D504D56F-341D-4CB6-A771-12D1873A964A}" destId="{A67B6D3E-C873-44E8-948C-F8D1ABEF6724}" srcOrd="1" destOrd="0" parTransId="{87678823-482F-4270-A3C1-6DDFF4EE6128}" sibTransId="{E9E9BFE2-DB2C-4B9A-9786-A7A4E93ABDEE}"/>
    <dgm:cxn modelId="{46733594-24A9-44A1-8F9B-DD77ACC1AA7B}" type="presOf" srcId="{CDBBF267-E94B-4FD0-83E6-378B0380C4AF}" destId="{2158CBCF-14E8-4D96-BBCF-8F3CE2FFB4DF}" srcOrd="0" destOrd="0" presId="urn:microsoft.com/office/officeart/2005/8/layout/default#36"/>
    <dgm:cxn modelId="{1E33D4B7-9D92-4DCC-8613-B83057ED4001}" type="presOf" srcId="{066531B1-7FDF-4B17-87E4-E9B8239B75EA}" destId="{9B5ABE98-3EB6-4885-888C-97332912187F}" srcOrd="0" destOrd="0" presId="urn:microsoft.com/office/officeart/2005/8/layout/default#36"/>
    <dgm:cxn modelId="{56A69FDC-69C5-4FE8-B53E-E34AA7171143}" type="presOf" srcId="{A67B6D3E-C873-44E8-948C-F8D1ABEF6724}" destId="{9B61757B-468E-43C8-8250-F401D03A594C}" srcOrd="0" destOrd="0" presId="urn:microsoft.com/office/officeart/2005/8/layout/default#36"/>
    <dgm:cxn modelId="{3FEEC7D8-86BA-4673-A669-B3D8B88BCFAD}" srcId="{D504D56F-341D-4CB6-A771-12D1873A964A}" destId="{066531B1-7FDF-4B17-87E4-E9B8239B75EA}" srcOrd="0" destOrd="0" parTransId="{2019469A-7A78-407B-A3D9-97271DE5B911}" sibTransId="{C604EF09-F334-4F1F-A013-E9D7055818A7}"/>
    <dgm:cxn modelId="{F817B045-026B-4955-8004-BE618DA2D9CC}" srcId="{D504D56F-341D-4CB6-A771-12D1873A964A}" destId="{CDBBF267-E94B-4FD0-83E6-378B0380C4AF}" srcOrd="2" destOrd="0" parTransId="{4810F5AD-6106-41FA-81EA-2A0F0516BA5C}" sibTransId="{B0EB3AF0-92AD-4C03-9E23-513C887EB306}"/>
    <dgm:cxn modelId="{442B5E18-B410-4595-AED4-3BCBECF36366}" type="presParOf" srcId="{B8673BCB-0BAA-45A6-89D8-56A4271C6A8A}" destId="{9B5ABE98-3EB6-4885-888C-97332912187F}" srcOrd="0" destOrd="0" presId="urn:microsoft.com/office/officeart/2005/8/layout/default#36"/>
    <dgm:cxn modelId="{D5358E25-7AD6-4889-9AD5-AA704F98DE3D}" type="presParOf" srcId="{B8673BCB-0BAA-45A6-89D8-56A4271C6A8A}" destId="{FF84E9C3-5C3A-4CCE-9581-30664D19B07D}" srcOrd="1" destOrd="0" presId="urn:microsoft.com/office/officeart/2005/8/layout/default#36"/>
    <dgm:cxn modelId="{48B6DB0C-B475-43ED-9B36-D8D2568D25E5}" type="presParOf" srcId="{B8673BCB-0BAA-45A6-89D8-56A4271C6A8A}" destId="{9B61757B-468E-43C8-8250-F401D03A594C}" srcOrd="2" destOrd="0" presId="urn:microsoft.com/office/officeart/2005/8/layout/default#36"/>
    <dgm:cxn modelId="{DC467CF5-CE65-4EBE-8596-9EEAC5518E40}" type="presParOf" srcId="{B8673BCB-0BAA-45A6-89D8-56A4271C6A8A}" destId="{8AAAC5BC-1FF1-48DC-AC97-4A0157E3CE56}" srcOrd="3" destOrd="0" presId="urn:microsoft.com/office/officeart/2005/8/layout/default#36"/>
    <dgm:cxn modelId="{DE976C79-347F-45B1-99E1-4E3B0E7E41FF}" type="presParOf" srcId="{B8673BCB-0BAA-45A6-89D8-56A4271C6A8A}" destId="{2158CBCF-14E8-4D96-BBCF-8F3CE2FFB4DF}" srcOrd="4" destOrd="0" presId="urn:microsoft.com/office/officeart/2005/8/layout/default#3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8.xml><?xml version="1.0" encoding="utf-8"?>
<dgm:dataModel xmlns:dgm="http://schemas.openxmlformats.org/drawingml/2006/diagram" xmlns:a="http://schemas.openxmlformats.org/drawingml/2006/main">
  <dgm:ptLst>
    <dgm:pt modelId="{16D20902-7273-4299-999F-A40659E930CE}" type="doc">
      <dgm:prSet loTypeId="urn:microsoft.com/office/officeart/2005/8/layout/default#37" loCatId="list" qsTypeId="urn:microsoft.com/office/officeart/2005/8/quickstyle/3d2" qsCatId="3D" csTypeId="urn:microsoft.com/office/officeart/2005/8/colors/accent1_2" csCatId="accent1" phldr="1"/>
      <dgm:spPr/>
      <dgm:t>
        <a:bodyPr/>
        <a:lstStyle/>
        <a:p>
          <a:endParaRPr lang="de-DE"/>
        </a:p>
      </dgm:t>
    </dgm:pt>
    <dgm:pt modelId="{B31F55F9-C57E-4B9F-8757-F334FE2D18C0}">
      <dgm:prSet phldrT="[Text]"/>
      <dgm:spPr/>
      <dgm:t>
        <a:bodyPr/>
        <a:lstStyle/>
        <a:p>
          <a:r>
            <a:rPr lang="de-DE" b="1" dirty="0" smtClean="0"/>
            <a:t>Allomorphie = Phonetisch unterschiedliche Repräsentationen (</a:t>
          </a:r>
          <a:r>
            <a:rPr lang="de-DE" b="1" dirty="0" err="1" smtClean="0"/>
            <a:t>Signifiant</a:t>
          </a:r>
          <a:r>
            <a:rPr lang="de-DE" b="1" dirty="0" smtClean="0"/>
            <a:t>) 'desselben' </a:t>
          </a:r>
          <a:r>
            <a:rPr lang="de-DE" b="1" dirty="0" err="1" smtClean="0"/>
            <a:t>kategoriellen</a:t>
          </a:r>
          <a:r>
            <a:rPr lang="de-DE" b="1" dirty="0" smtClean="0"/>
            <a:t> Bereichs (</a:t>
          </a:r>
          <a:r>
            <a:rPr lang="de-DE" b="1" dirty="0" err="1" smtClean="0"/>
            <a:t>Signifié</a:t>
          </a:r>
          <a:r>
            <a:rPr lang="de-DE" b="1" dirty="0" smtClean="0"/>
            <a:t>)</a:t>
          </a:r>
          <a:endParaRPr lang="de-DE" dirty="0"/>
        </a:p>
      </dgm:t>
    </dgm:pt>
    <dgm:pt modelId="{44B0C681-5728-4EA5-A598-D644982C3486}" type="parTrans" cxnId="{F29BAF79-AE85-4DBE-96BC-30B9921618D7}">
      <dgm:prSet/>
      <dgm:spPr/>
      <dgm:t>
        <a:bodyPr/>
        <a:lstStyle/>
        <a:p>
          <a:endParaRPr lang="de-DE"/>
        </a:p>
      </dgm:t>
    </dgm:pt>
    <dgm:pt modelId="{081EAD7C-68BB-43A9-83F8-9B23995DA107}" type="sibTrans" cxnId="{F29BAF79-AE85-4DBE-96BC-30B9921618D7}">
      <dgm:prSet/>
      <dgm:spPr/>
      <dgm:t>
        <a:bodyPr/>
        <a:lstStyle/>
        <a:p>
          <a:endParaRPr lang="de-DE"/>
        </a:p>
      </dgm:t>
    </dgm:pt>
    <dgm:pt modelId="{678A37A9-9CE2-4A33-8B43-4BD636A43A91}" type="pres">
      <dgm:prSet presAssocID="{16D20902-7273-4299-999F-A40659E930CE}" presName="diagram" presStyleCnt="0">
        <dgm:presLayoutVars>
          <dgm:dir/>
          <dgm:resizeHandles val="exact"/>
        </dgm:presLayoutVars>
      </dgm:prSet>
      <dgm:spPr/>
      <dgm:t>
        <a:bodyPr/>
        <a:lstStyle/>
        <a:p>
          <a:endParaRPr lang="de-DE"/>
        </a:p>
      </dgm:t>
    </dgm:pt>
    <dgm:pt modelId="{B776217D-59DF-4422-9533-527B28BA59E1}" type="pres">
      <dgm:prSet presAssocID="{B31F55F9-C57E-4B9F-8757-F334FE2D18C0}" presName="node" presStyleLbl="node1" presStyleIdx="0" presStyleCnt="1" custScaleX="472184">
        <dgm:presLayoutVars>
          <dgm:bulletEnabled val="1"/>
        </dgm:presLayoutVars>
      </dgm:prSet>
      <dgm:spPr/>
      <dgm:t>
        <a:bodyPr/>
        <a:lstStyle/>
        <a:p>
          <a:endParaRPr lang="de-DE"/>
        </a:p>
      </dgm:t>
    </dgm:pt>
  </dgm:ptLst>
  <dgm:cxnLst>
    <dgm:cxn modelId="{F29BAF79-AE85-4DBE-96BC-30B9921618D7}" srcId="{16D20902-7273-4299-999F-A40659E930CE}" destId="{B31F55F9-C57E-4B9F-8757-F334FE2D18C0}" srcOrd="0" destOrd="0" parTransId="{44B0C681-5728-4EA5-A598-D644982C3486}" sibTransId="{081EAD7C-68BB-43A9-83F8-9B23995DA107}"/>
    <dgm:cxn modelId="{C02F03F3-3EBB-4918-95D6-66655BE20677}" type="presOf" srcId="{B31F55F9-C57E-4B9F-8757-F334FE2D18C0}" destId="{B776217D-59DF-4422-9533-527B28BA59E1}" srcOrd="0" destOrd="0" presId="urn:microsoft.com/office/officeart/2005/8/layout/default#37"/>
    <dgm:cxn modelId="{7C2A098A-2E43-49FC-B7BF-9A4CC3A942B3}" type="presOf" srcId="{16D20902-7273-4299-999F-A40659E930CE}" destId="{678A37A9-9CE2-4A33-8B43-4BD636A43A91}" srcOrd="0" destOrd="0" presId="urn:microsoft.com/office/officeart/2005/8/layout/default#37"/>
    <dgm:cxn modelId="{4CEB168D-932D-42AC-96B6-36BF6A510A78}" type="presParOf" srcId="{678A37A9-9CE2-4A33-8B43-4BD636A43A91}" destId="{B776217D-59DF-4422-9533-527B28BA59E1}" srcOrd="0" destOrd="0" presId="urn:microsoft.com/office/officeart/2005/8/layout/default#37"/>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9.xml><?xml version="1.0" encoding="utf-8"?>
<dgm:dataModel xmlns:dgm="http://schemas.openxmlformats.org/drawingml/2006/diagram" xmlns:a="http://schemas.openxmlformats.org/drawingml/2006/main">
  <dgm:ptLst>
    <dgm:pt modelId="{2A065CB1-3F43-42B8-8DD9-C20BAA287631}" type="doc">
      <dgm:prSet loTypeId="urn:microsoft.com/office/officeart/2005/8/layout/hList3" loCatId="list" qsTypeId="urn:microsoft.com/office/officeart/2005/8/quickstyle/3d2" qsCatId="3D" csTypeId="urn:microsoft.com/office/officeart/2005/8/colors/accent1_2" csCatId="accent1" phldr="1"/>
      <dgm:spPr/>
      <dgm:t>
        <a:bodyPr/>
        <a:lstStyle/>
        <a:p>
          <a:endParaRPr lang="de-DE"/>
        </a:p>
      </dgm:t>
    </dgm:pt>
    <dgm:pt modelId="{DC85B7F5-90DC-444C-9C82-EC1DAC37106E}">
      <dgm:prSet phldrT="[Text]"/>
      <dgm:spPr/>
      <dgm:t>
        <a:bodyPr/>
        <a:lstStyle/>
        <a:p>
          <a:r>
            <a:rPr lang="de-DE" b="1" dirty="0" smtClean="0"/>
            <a:t>Ein (Flexions-)Morphem wird über Funktion und Kategorie bestimmt:</a:t>
          </a:r>
          <a:endParaRPr lang="de-DE" dirty="0"/>
        </a:p>
      </dgm:t>
    </dgm:pt>
    <dgm:pt modelId="{EDA21605-104A-4B27-999A-75EEC084982D}" type="parTrans" cxnId="{1EDD1640-BC7F-43DA-89AD-3A35645B325E}">
      <dgm:prSet/>
      <dgm:spPr/>
      <dgm:t>
        <a:bodyPr/>
        <a:lstStyle/>
        <a:p>
          <a:endParaRPr lang="de-DE"/>
        </a:p>
      </dgm:t>
    </dgm:pt>
    <dgm:pt modelId="{4CBB811E-B36B-47B6-BB14-2324E83FC3D5}" type="sibTrans" cxnId="{1EDD1640-BC7F-43DA-89AD-3A35645B325E}">
      <dgm:prSet/>
      <dgm:spPr/>
      <dgm:t>
        <a:bodyPr/>
        <a:lstStyle/>
        <a:p>
          <a:endParaRPr lang="de-DE"/>
        </a:p>
      </dgm:t>
    </dgm:pt>
    <dgm:pt modelId="{9D11E440-D9DA-4B56-B938-69108CB8F9F2}">
      <dgm:prSet phldrT="[Text]"/>
      <dgm:spPr/>
      <dgm:t>
        <a:bodyPr/>
        <a:lstStyle/>
        <a:p>
          <a:r>
            <a:rPr lang="de-DE" b="1" dirty="0" smtClean="0">
              <a:sym typeface="Symbol"/>
            </a:rPr>
            <a:t></a:t>
          </a:r>
          <a:r>
            <a:rPr lang="de-DE" b="1" dirty="0" smtClean="0"/>
            <a:t> </a:t>
          </a:r>
          <a:r>
            <a:rPr lang="de-DE" b="1" u="sng" dirty="0" smtClean="0"/>
            <a:t>Funktion: </a:t>
          </a:r>
          <a:r>
            <a:rPr lang="de-DE" b="1" dirty="0" smtClean="0"/>
            <a:t>Abbildung von bzw. Bezug auf Ko(n)</a:t>
          </a:r>
          <a:r>
            <a:rPr lang="de-DE" b="1" dirty="0" err="1" smtClean="0"/>
            <a:t>text</a:t>
          </a:r>
          <a:r>
            <a:rPr lang="de-DE" b="1" dirty="0" smtClean="0"/>
            <a:t>-Eigenschaften</a:t>
          </a:r>
          <a:endParaRPr lang="de-DE" dirty="0"/>
        </a:p>
      </dgm:t>
    </dgm:pt>
    <dgm:pt modelId="{DE45A6D2-49FA-4DB2-BF22-11FA2FE4D2D1}" type="parTrans" cxnId="{61763AFE-9A66-420F-B12E-5DAC6B0F4B9D}">
      <dgm:prSet/>
      <dgm:spPr/>
      <dgm:t>
        <a:bodyPr/>
        <a:lstStyle/>
        <a:p>
          <a:endParaRPr lang="de-DE"/>
        </a:p>
      </dgm:t>
    </dgm:pt>
    <dgm:pt modelId="{6DEA679A-D37A-4DEA-8DA3-9FA5A28E4860}" type="sibTrans" cxnId="{61763AFE-9A66-420F-B12E-5DAC6B0F4B9D}">
      <dgm:prSet/>
      <dgm:spPr/>
      <dgm:t>
        <a:bodyPr/>
        <a:lstStyle/>
        <a:p>
          <a:endParaRPr lang="de-DE"/>
        </a:p>
      </dgm:t>
    </dgm:pt>
    <dgm:pt modelId="{C1AE75FC-C15D-4DD2-A408-6B3A1F9C6A53}">
      <dgm:prSet phldrT="[Text]"/>
      <dgm:spPr/>
      <dgm:t>
        <a:bodyPr/>
        <a:lstStyle/>
        <a:p>
          <a:r>
            <a:rPr lang="de-DE" b="1" dirty="0" smtClean="0">
              <a:sym typeface="Symbol"/>
            </a:rPr>
            <a:t></a:t>
          </a:r>
          <a:r>
            <a:rPr lang="de-DE" b="1" dirty="0" smtClean="0"/>
            <a:t> </a:t>
          </a:r>
          <a:r>
            <a:rPr lang="de-DE" b="1" u="sng" dirty="0" smtClean="0"/>
            <a:t>Kategorie: </a:t>
          </a:r>
          <a:r>
            <a:rPr lang="de-DE" b="1" dirty="0" smtClean="0"/>
            <a:t>Abbildung von kategorialen Eigenschaften der lexikalischen 'Basiseinheit'</a:t>
          </a:r>
          <a:endParaRPr lang="de-DE" dirty="0"/>
        </a:p>
      </dgm:t>
    </dgm:pt>
    <dgm:pt modelId="{98D66883-8ED2-4F03-AECD-328D59B24CF8}" type="parTrans" cxnId="{D00C19EA-9586-4DFE-8EB2-03F77BDCDBEC}">
      <dgm:prSet/>
      <dgm:spPr/>
      <dgm:t>
        <a:bodyPr/>
        <a:lstStyle/>
        <a:p>
          <a:endParaRPr lang="de-DE"/>
        </a:p>
      </dgm:t>
    </dgm:pt>
    <dgm:pt modelId="{92C83D04-F0CB-4586-AD87-F1ECD7517E26}" type="sibTrans" cxnId="{D00C19EA-9586-4DFE-8EB2-03F77BDCDBEC}">
      <dgm:prSet/>
      <dgm:spPr/>
      <dgm:t>
        <a:bodyPr/>
        <a:lstStyle/>
        <a:p>
          <a:endParaRPr lang="de-DE"/>
        </a:p>
      </dgm:t>
    </dgm:pt>
    <dgm:pt modelId="{CE448334-8A98-417F-B8CF-A17F7933179F}">
      <dgm:prSet phldrT="[Text]"/>
      <dgm:spPr/>
      <dgm:t>
        <a:bodyPr/>
        <a:lstStyle/>
        <a:p>
          <a:r>
            <a:rPr lang="de-DE" b="1" dirty="0" smtClean="0"/>
            <a:t>Lexikalische Basiseinheit = 'Host' im weiten Sinne des Terminus</a:t>
          </a:r>
          <a:endParaRPr lang="de-DE" dirty="0"/>
        </a:p>
      </dgm:t>
    </dgm:pt>
    <dgm:pt modelId="{6FC8DD95-0045-4763-AA52-EFFE4AF37F69}" type="parTrans" cxnId="{836FE1AE-27A5-4981-A66D-C180FDBF2347}">
      <dgm:prSet/>
      <dgm:spPr/>
      <dgm:t>
        <a:bodyPr/>
        <a:lstStyle/>
        <a:p>
          <a:endParaRPr lang="de-DE"/>
        </a:p>
      </dgm:t>
    </dgm:pt>
    <dgm:pt modelId="{4C85BE6B-8B5D-4C9E-8890-5385DFA737D4}" type="sibTrans" cxnId="{836FE1AE-27A5-4981-A66D-C180FDBF2347}">
      <dgm:prSet/>
      <dgm:spPr/>
      <dgm:t>
        <a:bodyPr/>
        <a:lstStyle/>
        <a:p>
          <a:endParaRPr lang="de-DE"/>
        </a:p>
      </dgm:t>
    </dgm:pt>
    <dgm:pt modelId="{78E6FE0C-910F-44CF-AC1A-5CEFE6BC3CC1}" type="pres">
      <dgm:prSet presAssocID="{2A065CB1-3F43-42B8-8DD9-C20BAA287631}" presName="composite" presStyleCnt="0">
        <dgm:presLayoutVars>
          <dgm:chMax val="1"/>
          <dgm:dir/>
          <dgm:resizeHandles val="exact"/>
        </dgm:presLayoutVars>
      </dgm:prSet>
      <dgm:spPr/>
      <dgm:t>
        <a:bodyPr/>
        <a:lstStyle/>
        <a:p>
          <a:endParaRPr lang="de-DE"/>
        </a:p>
      </dgm:t>
    </dgm:pt>
    <dgm:pt modelId="{B3A714DE-EB53-4568-9D44-8FF1B56F0A63}" type="pres">
      <dgm:prSet presAssocID="{DC85B7F5-90DC-444C-9C82-EC1DAC37106E}" presName="roof" presStyleLbl="dkBgShp" presStyleIdx="0" presStyleCnt="2"/>
      <dgm:spPr/>
      <dgm:t>
        <a:bodyPr/>
        <a:lstStyle/>
        <a:p>
          <a:endParaRPr lang="de-DE"/>
        </a:p>
      </dgm:t>
    </dgm:pt>
    <dgm:pt modelId="{3785DC43-DEFE-4494-BE26-79569E225371}" type="pres">
      <dgm:prSet presAssocID="{DC85B7F5-90DC-444C-9C82-EC1DAC37106E}" presName="pillars" presStyleCnt="0"/>
      <dgm:spPr/>
    </dgm:pt>
    <dgm:pt modelId="{0D4EA402-FE7E-4618-A106-52C9C3E515A6}" type="pres">
      <dgm:prSet presAssocID="{DC85B7F5-90DC-444C-9C82-EC1DAC37106E}" presName="pillar1" presStyleLbl="node1" presStyleIdx="0" presStyleCnt="3">
        <dgm:presLayoutVars>
          <dgm:bulletEnabled val="1"/>
        </dgm:presLayoutVars>
      </dgm:prSet>
      <dgm:spPr/>
      <dgm:t>
        <a:bodyPr/>
        <a:lstStyle/>
        <a:p>
          <a:endParaRPr lang="de-DE"/>
        </a:p>
      </dgm:t>
    </dgm:pt>
    <dgm:pt modelId="{03C10505-A5D4-4286-ACE7-015C7424153E}" type="pres">
      <dgm:prSet presAssocID="{C1AE75FC-C15D-4DD2-A408-6B3A1F9C6A53}" presName="pillarX" presStyleLbl="node1" presStyleIdx="1" presStyleCnt="3">
        <dgm:presLayoutVars>
          <dgm:bulletEnabled val="1"/>
        </dgm:presLayoutVars>
      </dgm:prSet>
      <dgm:spPr/>
      <dgm:t>
        <a:bodyPr/>
        <a:lstStyle/>
        <a:p>
          <a:endParaRPr lang="de-DE"/>
        </a:p>
      </dgm:t>
    </dgm:pt>
    <dgm:pt modelId="{FD6637EA-BAFA-4BB8-8115-A5877BAD7B87}" type="pres">
      <dgm:prSet presAssocID="{CE448334-8A98-417F-B8CF-A17F7933179F}" presName="pillarX" presStyleLbl="node1" presStyleIdx="2" presStyleCnt="3">
        <dgm:presLayoutVars>
          <dgm:bulletEnabled val="1"/>
        </dgm:presLayoutVars>
      </dgm:prSet>
      <dgm:spPr/>
      <dgm:t>
        <a:bodyPr/>
        <a:lstStyle/>
        <a:p>
          <a:endParaRPr lang="de-DE"/>
        </a:p>
      </dgm:t>
    </dgm:pt>
    <dgm:pt modelId="{7FE20F5D-C384-49CB-AFFB-848B02FBEE6A}" type="pres">
      <dgm:prSet presAssocID="{DC85B7F5-90DC-444C-9C82-EC1DAC37106E}" presName="base" presStyleLbl="dkBgShp" presStyleIdx="1" presStyleCnt="2"/>
      <dgm:spPr/>
    </dgm:pt>
  </dgm:ptLst>
  <dgm:cxnLst>
    <dgm:cxn modelId="{836FE1AE-27A5-4981-A66D-C180FDBF2347}" srcId="{DC85B7F5-90DC-444C-9C82-EC1DAC37106E}" destId="{CE448334-8A98-417F-B8CF-A17F7933179F}" srcOrd="2" destOrd="0" parTransId="{6FC8DD95-0045-4763-AA52-EFFE4AF37F69}" sibTransId="{4C85BE6B-8B5D-4C9E-8890-5385DFA737D4}"/>
    <dgm:cxn modelId="{61763AFE-9A66-420F-B12E-5DAC6B0F4B9D}" srcId="{DC85B7F5-90DC-444C-9C82-EC1DAC37106E}" destId="{9D11E440-D9DA-4B56-B938-69108CB8F9F2}" srcOrd="0" destOrd="0" parTransId="{DE45A6D2-49FA-4DB2-BF22-11FA2FE4D2D1}" sibTransId="{6DEA679A-D37A-4DEA-8DA3-9FA5A28E4860}"/>
    <dgm:cxn modelId="{3B6FC127-A543-4F99-A494-D0F58E57664B}" type="presOf" srcId="{DC85B7F5-90DC-444C-9C82-EC1DAC37106E}" destId="{B3A714DE-EB53-4568-9D44-8FF1B56F0A63}" srcOrd="0" destOrd="0" presId="urn:microsoft.com/office/officeart/2005/8/layout/hList3"/>
    <dgm:cxn modelId="{C03CBBDD-9838-4D8B-A656-8538049DE3DC}" type="presOf" srcId="{2A065CB1-3F43-42B8-8DD9-C20BAA287631}" destId="{78E6FE0C-910F-44CF-AC1A-5CEFE6BC3CC1}" srcOrd="0" destOrd="0" presId="urn:microsoft.com/office/officeart/2005/8/layout/hList3"/>
    <dgm:cxn modelId="{D00C19EA-9586-4DFE-8EB2-03F77BDCDBEC}" srcId="{DC85B7F5-90DC-444C-9C82-EC1DAC37106E}" destId="{C1AE75FC-C15D-4DD2-A408-6B3A1F9C6A53}" srcOrd="1" destOrd="0" parTransId="{98D66883-8ED2-4F03-AECD-328D59B24CF8}" sibTransId="{92C83D04-F0CB-4586-AD87-F1ECD7517E26}"/>
    <dgm:cxn modelId="{1EDD1640-BC7F-43DA-89AD-3A35645B325E}" srcId="{2A065CB1-3F43-42B8-8DD9-C20BAA287631}" destId="{DC85B7F5-90DC-444C-9C82-EC1DAC37106E}" srcOrd="0" destOrd="0" parTransId="{EDA21605-104A-4B27-999A-75EEC084982D}" sibTransId="{4CBB811E-B36B-47B6-BB14-2324E83FC3D5}"/>
    <dgm:cxn modelId="{C0283ED8-2822-432B-A822-9A5D056E2750}" type="presOf" srcId="{9D11E440-D9DA-4B56-B938-69108CB8F9F2}" destId="{0D4EA402-FE7E-4618-A106-52C9C3E515A6}" srcOrd="0" destOrd="0" presId="urn:microsoft.com/office/officeart/2005/8/layout/hList3"/>
    <dgm:cxn modelId="{B2052E10-3BC0-416B-BD62-E630A271FD2C}" type="presOf" srcId="{CE448334-8A98-417F-B8CF-A17F7933179F}" destId="{FD6637EA-BAFA-4BB8-8115-A5877BAD7B87}" srcOrd="0" destOrd="0" presId="urn:microsoft.com/office/officeart/2005/8/layout/hList3"/>
    <dgm:cxn modelId="{97626B6B-219C-4455-BF89-B83E19394BD3}" type="presOf" srcId="{C1AE75FC-C15D-4DD2-A408-6B3A1F9C6A53}" destId="{03C10505-A5D4-4286-ACE7-015C7424153E}" srcOrd="0" destOrd="0" presId="urn:microsoft.com/office/officeart/2005/8/layout/hList3"/>
    <dgm:cxn modelId="{0D78A3FA-0D5A-4F6F-8739-CFF5BB76EE9E}" type="presParOf" srcId="{78E6FE0C-910F-44CF-AC1A-5CEFE6BC3CC1}" destId="{B3A714DE-EB53-4568-9D44-8FF1B56F0A63}" srcOrd="0" destOrd="0" presId="urn:microsoft.com/office/officeart/2005/8/layout/hList3"/>
    <dgm:cxn modelId="{52AAF647-163F-498F-AE99-EED25F287B2E}" type="presParOf" srcId="{78E6FE0C-910F-44CF-AC1A-5CEFE6BC3CC1}" destId="{3785DC43-DEFE-4494-BE26-79569E225371}" srcOrd="1" destOrd="0" presId="urn:microsoft.com/office/officeart/2005/8/layout/hList3"/>
    <dgm:cxn modelId="{48F955CC-496C-4F44-88D3-83C189AFF4C6}" type="presParOf" srcId="{3785DC43-DEFE-4494-BE26-79569E225371}" destId="{0D4EA402-FE7E-4618-A106-52C9C3E515A6}" srcOrd="0" destOrd="0" presId="urn:microsoft.com/office/officeart/2005/8/layout/hList3"/>
    <dgm:cxn modelId="{26716988-E0F3-4BE6-AC8E-D50109C871B7}" type="presParOf" srcId="{3785DC43-DEFE-4494-BE26-79569E225371}" destId="{03C10505-A5D4-4286-ACE7-015C7424153E}" srcOrd="1" destOrd="0" presId="urn:microsoft.com/office/officeart/2005/8/layout/hList3"/>
    <dgm:cxn modelId="{1D684D68-76CE-4B32-B57B-B56EB482DD91}" type="presParOf" srcId="{3785DC43-DEFE-4494-BE26-79569E225371}" destId="{FD6637EA-BAFA-4BB8-8115-A5877BAD7B87}" srcOrd="2" destOrd="0" presId="urn:microsoft.com/office/officeart/2005/8/layout/hList3"/>
    <dgm:cxn modelId="{64AA5E12-0954-49D2-8D4F-B3B2892F7E25}" type="presParOf" srcId="{78E6FE0C-910F-44CF-AC1A-5CEFE6BC3CC1}" destId="{7FE20F5D-C384-49CB-AFFB-848B02FBEE6A}" srcOrd="2" destOrd="0" presId="urn:microsoft.com/office/officeart/2005/8/layout/hList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DFE0B8E-CED7-4F54-9703-79C8D0B275E4}">
      <dsp:nvSpPr>
        <dsp:cNvPr id="0" name=""/>
        <dsp:cNvSpPr/>
      </dsp:nvSpPr>
      <dsp:spPr>
        <a:xfrm>
          <a:off x="0" y="286419"/>
          <a:ext cx="8643998" cy="672525"/>
        </a:xfrm>
        <a:prstGeom prst="rect">
          <a:avLst/>
        </a:prstGeom>
        <a:solidFill>
          <a:schemeClr val="lt1">
            <a:alpha val="90000"/>
            <a:hueOff val="0"/>
            <a:satOff val="0"/>
            <a:lumOff val="0"/>
            <a:alphaOff val="0"/>
          </a:schemeClr>
        </a:solidFill>
        <a:ln w="6350" cap="rnd" cmpd="sng" algn="ctr">
          <a:solidFill>
            <a:schemeClr val="accent1">
              <a:hueOff val="0"/>
              <a:satOff val="0"/>
              <a:lumOff val="0"/>
              <a:alphaOff val="0"/>
            </a:schemeClr>
          </a:solidFill>
          <a:prstDash val="solid"/>
        </a:ln>
        <a:effectLst>
          <a:outerShdw blurRad="39000" dist="25400" dir="5400000" rotWithShape="0">
            <a:srgbClr val="000000">
              <a:alpha val="38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70870" tIns="291592" rIns="670870" bIns="128016" numCol="1" spcCol="1270" anchor="t" anchorCtr="0">
          <a:noAutofit/>
        </a:bodyPr>
        <a:lstStyle/>
        <a:p>
          <a:pPr marL="171450" lvl="1" indent="-171450" algn="l" defTabSz="800100">
            <a:lnSpc>
              <a:spcPct val="90000"/>
            </a:lnSpc>
            <a:spcBef>
              <a:spcPct val="0"/>
            </a:spcBef>
            <a:spcAft>
              <a:spcPct val="15000"/>
            </a:spcAft>
            <a:buChar char="••"/>
          </a:pPr>
          <a:r>
            <a:rPr lang="en-US" sz="1800" kern="1200" dirty="0" err="1" smtClean="0"/>
            <a:t>Theoretisches</a:t>
          </a:r>
          <a:r>
            <a:rPr lang="en-US" sz="1800" kern="1200" dirty="0" smtClean="0"/>
            <a:t> </a:t>
          </a:r>
          <a:r>
            <a:rPr lang="en-US" sz="1800" kern="1200" dirty="0" err="1" smtClean="0"/>
            <a:t>Modell</a:t>
          </a:r>
          <a:r>
            <a:rPr lang="en-US" sz="1800" kern="1200" dirty="0" smtClean="0"/>
            <a:t> </a:t>
          </a:r>
          <a:r>
            <a:rPr lang="en-US" sz="1800" kern="1200" dirty="0" err="1" smtClean="0"/>
            <a:t>für</a:t>
          </a:r>
          <a:r>
            <a:rPr lang="en-US" sz="1800" kern="1200" dirty="0" smtClean="0"/>
            <a:t> </a:t>
          </a:r>
          <a:r>
            <a:rPr lang="en-US" sz="1800" kern="1200" dirty="0" err="1" smtClean="0"/>
            <a:t>digitale</a:t>
          </a:r>
          <a:r>
            <a:rPr lang="en-US" sz="1800" kern="1200" dirty="0" smtClean="0"/>
            <a:t> </a:t>
          </a:r>
          <a:r>
            <a:rPr lang="en-US" sz="1800" kern="1200" dirty="0" err="1" smtClean="0"/>
            <a:t>Bilder</a:t>
          </a:r>
          <a:r>
            <a:rPr lang="en-US" sz="1800" kern="1200" dirty="0" smtClean="0"/>
            <a:t> </a:t>
          </a:r>
          <a:r>
            <a:rPr lang="en-US" sz="1800" kern="1200" dirty="0" err="1" smtClean="0"/>
            <a:t>usw</a:t>
          </a:r>
          <a:r>
            <a:rPr lang="en-US" sz="1800" kern="1200" dirty="0" smtClean="0"/>
            <a:t>.</a:t>
          </a:r>
          <a:endParaRPr lang="de-DE" sz="1800" kern="1200" dirty="0"/>
        </a:p>
      </dsp:txBody>
      <dsp:txXfrm>
        <a:off x="0" y="286419"/>
        <a:ext cx="8643998" cy="672525"/>
      </dsp:txXfrm>
    </dsp:sp>
    <dsp:sp modelId="{E349366D-BEC0-447D-A15D-0EA2A9D16E57}">
      <dsp:nvSpPr>
        <dsp:cNvPr id="0" name=""/>
        <dsp:cNvSpPr/>
      </dsp:nvSpPr>
      <dsp:spPr>
        <a:xfrm>
          <a:off x="432199" y="79779"/>
          <a:ext cx="3800506" cy="413280"/>
        </a:xfrm>
        <a:prstGeom prst="roundRect">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28706" tIns="0" rIns="228706" bIns="0" numCol="1" spcCol="1270" anchor="ctr" anchorCtr="0">
          <a:noAutofit/>
        </a:bodyPr>
        <a:lstStyle/>
        <a:p>
          <a:pPr lvl="0" algn="l" defTabSz="800100">
            <a:lnSpc>
              <a:spcPct val="90000"/>
            </a:lnSpc>
            <a:spcBef>
              <a:spcPct val="0"/>
            </a:spcBef>
            <a:spcAft>
              <a:spcPct val="35000"/>
            </a:spcAft>
          </a:pPr>
          <a:r>
            <a:rPr lang="en-US" sz="1800" b="1" kern="1200" dirty="0" err="1" smtClean="0"/>
            <a:t>Mathematik</a:t>
          </a:r>
          <a:r>
            <a:rPr lang="en-US" sz="1800" b="1" kern="1200" dirty="0" smtClean="0"/>
            <a:t>: </a:t>
          </a:r>
        </a:p>
      </dsp:txBody>
      <dsp:txXfrm>
        <a:off x="452374" y="99954"/>
        <a:ext cx="3760156" cy="372930"/>
      </dsp:txXfrm>
    </dsp:sp>
    <dsp:sp modelId="{2F58A7F6-A6E2-41EF-8CD8-39F23DA96541}">
      <dsp:nvSpPr>
        <dsp:cNvPr id="0" name=""/>
        <dsp:cNvSpPr/>
      </dsp:nvSpPr>
      <dsp:spPr>
        <a:xfrm>
          <a:off x="0" y="1270236"/>
          <a:ext cx="8643998" cy="672525"/>
        </a:xfrm>
        <a:prstGeom prst="rect">
          <a:avLst/>
        </a:prstGeom>
        <a:solidFill>
          <a:schemeClr val="lt1">
            <a:alpha val="90000"/>
            <a:hueOff val="0"/>
            <a:satOff val="0"/>
            <a:lumOff val="0"/>
            <a:alphaOff val="0"/>
          </a:schemeClr>
        </a:solidFill>
        <a:ln w="6350" cap="rnd" cmpd="sng" algn="ctr">
          <a:solidFill>
            <a:schemeClr val="accent1">
              <a:hueOff val="0"/>
              <a:satOff val="0"/>
              <a:lumOff val="0"/>
              <a:alphaOff val="0"/>
            </a:schemeClr>
          </a:solidFill>
          <a:prstDash val="solid"/>
        </a:ln>
        <a:effectLst>
          <a:outerShdw blurRad="39000" dist="25400" dir="5400000" rotWithShape="0">
            <a:srgbClr val="000000">
              <a:alpha val="38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70870" tIns="291592" rIns="670870" bIns="128016" numCol="1" spcCol="1270" anchor="t" anchorCtr="0">
          <a:noAutofit/>
        </a:bodyPr>
        <a:lstStyle/>
        <a:p>
          <a:pPr marL="171450" lvl="1" indent="-171450" algn="l" defTabSz="800100">
            <a:lnSpc>
              <a:spcPct val="90000"/>
            </a:lnSpc>
            <a:spcBef>
              <a:spcPct val="0"/>
            </a:spcBef>
            <a:spcAft>
              <a:spcPct val="15000"/>
            </a:spcAft>
            <a:buChar char="••"/>
          </a:pPr>
          <a:r>
            <a:rPr lang="en-US" sz="1800" kern="1200" dirty="0" err="1" smtClean="0"/>
            <a:t>Lehre</a:t>
          </a:r>
          <a:r>
            <a:rPr lang="en-US" sz="1800" kern="1200" dirty="0" smtClean="0"/>
            <a:t> von </a:t>
          </a:r>
          <a:r>
            <a:rPr lang="en-US" sz="1800" kern="1200" dirty="0" err="1" smtClean="0"/>
            <a:t>der</a:t>
          </a:r>
          <a:r>
            <a:rPr lang="en-US" sz="1800" kern="1200" dirty="0" smtClean="0"/>
            <a:t> Gestalt von </a:t>
          </a:r>
          <a:r>
            <a:rPr lang="en-US" sz="1800" kern="1200" dirty="0" err="1" smtClean="0"/>
            <a:t>Gelände</a:t>
          </a:r>
          <a:endParaRPr lang="de-DE" sz="1800" kern="1200" dirty="0"/>
        </a:p>
      </dsp:txBody>
      <dsp:txXfrm>
        <a:off x="0" y="1270236"/>
        <a:ext cx="8643998" cy="672525"/>
      </dsp:txXfrm>
    </dsp:sp>
    <dsp:sp modelId="{15B0CD23-EC3B-41E1-9950-41E06CFF819A}">
      <dsp:nvSpPr>
        <dsp:cNvPr id="0" name=""/>
        <dsp:cNvSpPr/>
      </dsp:nvSpPr>
      <dsp:spPr>
        <a:xfrm>
          <a:off x="428629" y="1034544"/>
          <a:ext cx="3800567" cy="413280"/>
        </a:xfrm>
        <a:prstGeom prst="roundRect">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28706" tIns="0" rIns="228706" bIns="0" numCol="1" spcCol="1270" anchor="ctr" anchorCtr="0">
          <a:noAutofit/>
        </a:bodyPr>
        <a:lstStyle/>
        <a:p>
          <a:pPr lvl="0" algn="l" defTabSz="800100">
            <a:lnSpc>
              <a:spcPct val="90000"/>
            </a:lnSpc>
            <a:spcBef>
              <a:spcPct val="0"/>
            </a:spcBef>
            <a:spcAft>
              <a:spcPct val="35000"/>
            </a:spcAft>
          </a:pPr>
          <a:r>
            <a:rPr lang="en-US" sz="1800" b="1" kern="1200" dirty="0" err="1" smtClean="0"/>
            <a:t>Geomormophologie</a:t>
          </a:r>
          <a:r>
            <a:rPr lang="en-US" sz="1800" b="1" kern="1200" dirty="0" smtClean="0"/>
            <a:t>: </a:t>
          </a:r>
        </a:p>
      </dsp:txBody>
      <dsp:txXfrm>
        <a:off x="448804" y="1054719"/>
        <a:ext cx="3760217" cy="372930"/>
      </dsp:txXfrm>
    </dsp:sp>
    <dsp:sp modelId="{354E3BEB-EE63-4146-A858-9F9810431D1B}">
      <dsp:nvSpPr>
        <dsp:cNvPr id="0" name=""/>
        <dsp:cNvSpPr/>
      </dsp:nvSpPr>
      <dsp:spPr>
        <a:xfrm>
          <a:off x="0" y="2174543"/>
          <a:ext cx="8643998" cy="672525"/>
        </a:xfrm>
        <a:prstGeom prst="rect">
          <a:avLst/>
        </a:prstGeom>
        <a:solidFill>
          <a:schemeClr val="lt1">
            <a:alpha val="90000"/>
            <a:hueOff val="0"/>
            <a:satOff val="0"/>
            <a:lumOff val="0"/>
            <a:alphaOff val="0"/>
          </a:schemeClr>
        </a:solidFill>
        <a:ln w="6350" cap="rnd" cmpd="sng" algn="ctr">
          <a:solidFill>
            <a:schemeClr val="accent1">
              <a:hueOff val="0"/>
              <a:satOff val="0"/>
              <a:lumOff val="0"/>
              <a:alphaOff val="0"/>
            </a:schemeClr>
          </a:solidFill>
          <a:prstDash val="solid"/>
        </a:ln>
        <a:effectLst>
          <a:outerShdw blurRad="39000" dist="25400" dir="5400000" rotWithShape="0">
            <a:srgbClr val="000000">
              <a:alpha val="38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70870" tIns="291592" rIns="670870" bIns="128016" numCol="1" spcCol="1270" anchor="t" anchorCtr="0">
          <a:noAutofit/>
        </a:bodyPr>
        <a:lstStyle/>
        <a:p>
          <a:pPr marL="171450" lvl="1" indent="-171450" algn="l" defTabSz="800100">
            <a:lnSpc>
              <a:spcPct val="90000"/>
            </a:lnSpc>
            <a:spcBef>
              <a:spcPct val="0"/>
            </a:spcBef>
            <a:spcAft>
              <a:spcPct val="15000"/>
            </a:spcAft>
            <a:buChar char="••"/>
          </a:pPr>
          <a:r>
            <a:rPr lang="en-US" sz="1800" kern="1200" dirty="0" smtClean="0"/>
            <a:t>Die Gestalt von '</a:t>
          </a:r>
          <a:r>
            <a:rPr lang="en-US" sz="1800" kern="1200" dirty="0" err="1" smtClean="0"/>
            <a:t>ausgedehnten</a:t>
          </a:r>
          <a:r>
            <a:rPr lang="en-US" sz="1800" kern="1200" dirty="0" smtClean="0"/>
            <a:t>’ (</a:t>
          </a:r>
          <a:r>
            <a:rPr lang="en-US" sz="1800" kern="1200" dirty="0" err="1" smtClean="0"/>
            <a:t>strukturierten</a:t>
          </a:r>
          <a:r>
            <a:rPr lang="en-US" sz="1800" kern="1200" dirty="0" smtClean="0"/>
            <a:t>) </a:t>
          </a:r>
          <a:r>
            <a:rPr lang="en-US" sz="1800" kern="1200" dirty="0" err="1" smtClean="0"/>
            <a:t>astronomischen</a:t>
          </a:r>
          <a:r>
            <a:rPr lang="en-US" sz="1800" kern="1200" dirty="0" smtClean="0"/>
            <a:t> </a:t>
          </a:r>
          <a:r>
            <a:rPr lang="en-US" sz="1800" kern="1200" dirty="0" err="1" smtClean="0"/>
            <a:t>Objekten</a:t>
          </a:r>
          <a:endParaRPr lang="de-DE" sz="1800" kern="1200" dirty="0"/>
        </a:p>
      </dsp:txBody>
      <dsp:txXfrm>
        <a:off x="0" y="2174543"/>
        <a:ext cx="8643998" cy="672525"/>
      </dsp:txXfrm>
    </dsp:sp>
    <dsp:sp modelId="{049F93F3-38B0-437C-984F-17D830AC133D}">
      <dsp:nvSpPr>
        <dsp:cNvPr id="0" name=""/>
        <dsp:cNvSpPr/>
      </dsp:nvSpPr>
      <dsp:spPr>
        <a:xfrm>
          <a:off x="432199" y="1989309"/>
          <a:ext cx="3800506" cy="413280"/>
        </a:xfrm>
        <a:prstGeom prst="roundRect">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28706" tIns="0" rIns="228706" bIns="0" numCol="1" spcCol="1270" anchor="ctr" anchorCtr="0">
          <a:noAutofit/>
        </a:bodyPr>
        <a:lstStyle/>
        <a:p>
          <a:pPr lvl="0" algn="l" defTabSz="800100">
            <a:lnSpc>
              <a:spcPct val="90000"/>
            </a:lnSpc>
            <a:spcBef>
              <a:spcPct val="0"/>
            </a:spcBef>
            <a:spcAft>
              <a:spcPct val="35000"/>
            </a:spcAft>
          </a:pPr>
          <a:r>
            <a:rPr lang="de-DE" sz="1800" b="1" kern="1200" dirty="0" smtClean="0"/>
            <a:t>Astronomie:</a:t>
          </a:r>
        </a:p>
      </dsp:txBody>
      <dsp:txXfrm>
        <a:off x="452374" y="2009484"/>
        <a:ext cx="3760156" cy="372930"/>
      </dsp:txXfrm>
    </dsp:sp>
    <dsp:sp modelId="{92965520-60E5-4CDC-931B-93B988ABAEA8}">
      <dsp:nvSpPr>
        <dsp:cNvPr id="0" name=""/>
        <dsp:cNvSpPr/>
      </dsp:nvSpPr>
      <dsp:spPr>
        <a:xfrm>
          <a:off x="0" y="3150714"/>
          <a:ext cx="8643998" cy="672525"/>
        </a:xfrm>
        <a:prstGeom prst="rect">
          <a:avLst/>
        </a:prstGeom>
        <a:solidFill>
          <a:schemeClr val="lt1">
            <a:alpha val="90000"/>
            <a:hueOff val="0"/>
            <a:satOff val="0"/>
            <a:lumOff val="0"/>
            <a:alphaOff val="0"/>
          </a:schemeClr>
        </a:solidFill>
        <a:ln w="6350" cap="rnd" cmpd="sng" algn="ctr">
          <a:solidFill>
            <a:schemeClr val="accent1">
              <a:hueOff val="0"/>
              <a:satOff val="0"/>
              <a:lumOff val="0"/>
              <a:alphaOff val="0"/>
            </a:schemeClr>
          </a:solidFill>
          <a:prstDash val="solid"/>
        </a:ln>
        <a:effectLst>
          <a:outerShdw blurRad="39000" dist="25400" dir="5400000" rotWithShape="0">
            <a:srgbClr val="000000">
              <a:alpha val="38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70870" tIns="291592" rIns="670870" bIns="128016" numCol="1" spcCol="1270" anchor="t" anchorCtr="0">
          <a:noAutofit/>
        </a:bodyPr>
        <a:lstStyle/>
        <a:p>
          <a:pPr marL="171450" lvl="1" indent="-171450" algn="l" defTabSz="800100">
            <a:lnSpc>
              <a:spcPct val="90000"/>
            </a:lnSpc>
            <a:spcBef>
              <a:spcPct val="0"/>
            </a:spcBef>
            <a:spcAft>
              <a:spcPct val="15000"/>
            </a:spcAft>
            <a:buChar char="••"/>
          </a:pPr>
          <a:r>
            <a:rPr lang="en-US" sz="1800" kern="1200" dirty="0" smtClean="0"/>
            <a:t>Form und Gestalt </a:t>
          </a:r>
          <a:r>
            <a:rPr lang="en-US" sz="1800" kern="1200" dirty="0" err="1" smtClean="0"/>
            <a:t>eines</a:t>
          </a:r>
          <a:r>
            <a:rPr lang="en-US" sz="1800" kern="1200" dirty="0" smtClean="0"/>
            <a:t> </a:t>
          </a:r>
          <a:r>
            <a:rPr lang="en-US" sz="1800" kern="1200" dirty="0" err="1" smtClean="0"/>
            <a:t>Organismus</a:t>
          </a:r>
          <a:r>
            <a:rPr lang="en-US" sz="1800" kern="1200" dirty="0" smtClean="0"/>
            <a:t> </a:t>
          </a:r>
          <a:r>
            <a:rPr lang="en-US" sz="1800" kern="1200" dirty="0" err="1" smtClean="0"/>
            <a:t>oder</a:t>
          </a:r>
          <a:r>
            <a:rPr lang="en-US" sz="1800" kern="1200" dirty="0" smtClean="0"/>
            <a:t> von </a:t>
          </a:r>
          <a:r>
            <a:rPr lang="en-US" sz="1800" kern="1200" dirty="0" err="1" smtClean="0"/>
            <a:t>dessen</a:t>
          </a:r>
          <a:r>
            <a:rPr lang="en-US" sz="1800" kern="1200" dirty="0" smtClean="0"/>
            <a:t> </a:t>
          </a:r>
          <a:r>
            <a:rPr lang="en-US" sz="1800" kern="1200" dirty="0" err="1" smtClean="0"/>
            <a:t>Teilen</a:t>
          </a:r>
          <a:endParaRPr lang="de-DE" sz="1800" kern="1200" dirty="0"/>
        </a:p>
      </dsp:txBody>
      <dsp:txXfrm>
        <a:off x="0" y="3150714"/>
        <a:ext cx="8643998" cy="672525"/>
      </dsp:txXfrm>
    </dsp:sp>
    <dsp:sp modelId="{292C8714-D8C8-4F70-AE67-D33F71371FE2}">
      <dsp:nvSpPr>
        <dsp:cNvPr id="0" name=""/>
        <dsp:cNvSpPr/>
      </dsp:nvSpPr>
      <dsp:spPr>
        <a:xfrm>
          <a:off x="432199" y="2944074"/>
          <a:ext cx="3764746" cy="413280"/>
        </a:xfrm>
        <a:prstGeom prst="roundRect">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28706" tIns="0" rIns="228706" bIns="0" numCol="1" spcCol="1270" anchor="ctr" anchorCtr="0">
          <a:noAutofit/>
        </a:bodyPr>
        <a:lstStyle/>
        <a:p>
          <a:pPr lvl="0" algn="l" defTabSz="800100">
            <a:lnSpc>
              <a:spcPct val="90000"/>
            </a:lnSpc>
            <a:spcBef>
              <a:spcPct val="0"/>
            </a:spcBef>
            <a:spcAft>
              <a:spcPct val="35000"/>
            </a:spcAft>
          </a:pPr>
          <a:r>
            <a:rPr lang="en-US" sz="1800" b="1" kern="1200" dirty="0" err="1" smtClean="0"/>
            <a:t>Biologie</a:t>
          </a:r>
          <a:r>
            <a:rPr lang="en-US" sz="1800" b="1" kern="1200" dirty="0" smtClean="0"/>
            <a:t>: </a:t>
          </a:r>
        </a:p>
      </dsp:txBody>
      <dsp:txXfrm>
        <a:off x="452374" y="2964249"/>
        <a:ext cx="3724396" cy="372930"/>
      </dsp:txXfrm>
    </dsp:sp>
    <dsp:sp modelId="{C138161B-0A14-49A0-80E5-8A6A891CC5A7}">
      <dsp:nvSpPr>
        <dsp:cNvPr id="0" name=""/>
        <dsp:cNvSpPr/>
      </dsp:nvSpPr>
      <dsp:spPr>
        <a:xfrm>
          <a:off x="0" y="4105479"/>
          <a:ext cx="8643998" cy="672525"/>
        </a:xfrm>
        <a:prstGeom prst="rect">
          <a:avLst/>
        </a:prstGeom>
        <a:solidFill>
          <a:schemeClr val="lt1">
            <a:alpha val="90000"/>
            <a:hueOff val="0"/>
            <a:satOff val="0"/>
            <a:lumOff val="0"/>
            <a:alphaOff val="0"/>
          </a:schemeClr>
        </a:solidFill>
        <a:ln w="6350" cap="rnd" cmpd="sng" algn="ctr">
          <a:solidFill>
            <a:schemeClr val="accent1">
              <a:hueOff val="0"/>
              <a:satOff val="0"/>
              <a:lumOff val="0"/>
              <a:alphaOff val="0"/>
            </a:schemeClr>
          </a:solidFill>
          <a:prstDash val="solid"/>
        </a:ln>
        <a:effectLst>
          <a:outerShdw blurRad="39000" dist="25400" dir="5400000" rotWithShape="0">
            <a:srgbClr val="000000">
              <a:alpha val="38000"/>
            </a:srgbClr>
          </a:outerShdw>
        </a:effectLst>
        <a:scene3d>
          <a:camera prst="orthographicFront"/>
          <a:lightRig rig="threePt" dir="t">
            <a:rot lat="0" lon="0" rev="7500000"/>
          </a:lightRig>
        </a:scene3d>
        <a:sp3d z="152400" extrusionH="63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670870" tIns="291592" rIns="670870" bIns="128016" numCol="1" spcCol="1270" anchor="t" anchorCtr="0">
          <a:noAutofit/>
        </a:bodyPr>
        <a:lstStyle/>
        <a:p>
          <a:pPr marL="171450" lvl="1" indent="-171450" algn="l" defTabSz="800100">
            <a:lnSpc>
              <a:spcPct val="90000"/>
            </a:lnSpc>
            <a:spcBef>
              <a:spcPct val="0"/>
            </a:spcBef>
            <a:spcAft>
              <a:spcPct val="15000"/>
            </a:spcAft>
            <a:buChar char="••"/>
          </a:pPr>
          <a:r>
            <a:rPr lang="en-US" sz="1800" kern="1200" dirty="0" err="1" smtClean="0"/>
            <a:t>Geisteswissenschaftlich</a:t>
          </a:r>
          <a:r>
            <a:rPr lang="en-US" sz="1800" kern="1200" dirty="0" smtClean="0"/>
            <a:t> </a:t>
          </a:r>
          <a:r>
            <a:rPr lang="en-US" sz="1800" kern="1200" dirty="0" err="1" smtClean="0"/>
            <a:t>orientierte</a:t>
          </a:r>
          <a:r>
            <a:rPr lang="en-US" sz="1800" kern="1200" dirty="0" smtClean="0"/>
            <a:t> Tradition in </a:t>
          </a:r>
          <a:r>
            <a:rPr lang="en-US" sz="1800" kern="1200" dirty="0" err="1" smtClean="0"/>
            <a:t>der</a:t>
          </a:r>
          <a:r>
            <a:rPr lang="de-DE" sz="1800" kern="1200" dirty="0" smtClean="0"/>
            <a:t> </a:t>
          </a:r>
          <a:r>
            <a:rPr lang="en-US" sz="1800" kern="1200" dirty="0" err="1" smtClean="0"/>
            <a:t>Psychologie</a:t>
          </a:r>
          <a:endParaRPr lang="de-DE" sz="1800" kern="1200" dirty="0"/>
        </a:p>
      </dsp:txBody>
      <dsp:txXfrm>
        <a:off x="0" y="4105479"/>
        <a:ext cx="8643998" cy="672525"/>
      </dsp:txXfrm>
    </dsp:sp>
    <dsp:sp modelId="{E5DAA9C5-B8CD-4FAD-848D-BEF35BAAD041}">
      <dsp:nvSpPr>
        <dsp:cNvPr id="0" name=""/>
        <dsp:cNvSpPr/>
      </dsp:nvSpPr>
      <dsp:spPr>
        <a:xfrm>
          <a:off x="432199" y="3898839"/>
          <a:ext cx="3800506" cy="413280"/>
        </a:xfrm>
        <a:prstGeom prst="roundRect">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28706" tIns="0" rIns="228706" bIns="0" numCol="1" spcCol="1270" anchor="ctr" anchorCtr="0">
          <a:noAutofit/>
        </a:bodyPr>
        <a:lstStyle/>
        <a:p>
          <a:pPr lvl="0" algn="l" defTabSz="800100">
            <a:lnSpc>
              <a:spcPct val="90000"/>
            </a:lnSpc>
            <a:spcBef>
              <a:spcPct val="0"/>
            </a:spcBef>
            <a:spcAft>
              <a:spcPct val="35000"/>
            </a:spcAft>
          </a:pPr>
          <a:r>
            <a:rPr lang="en-US" sz="1800" b="1" kern="1200" dirty="0" err="1" smtClean="0"/>
            <a:t>Psychologische</a:t>
          </a:r>
          <a:r>
            <a:rPr lang="en-US" sz="1800" b="1" kern="1200" dirty="0" smtClean="0"/>
            <a:t> </a:t>
          </a:r>
          <a:r>
            <a:rPr lang="en-US" sz="1800" b="1" kern="1200" dirty="0" err="1" smtClean="0"/>
            <a:t>Morphologie</a:t>
          </a:r>
          <a:r>
            <a:rPr lang="en-US" sz="1800" b="1" kern="1200" dirty="0" smtClean="0"/>
            <a:t>: </a:t>
          </a:r>
          <a:endParaRPr lang="en-US" sz="1800" b="1" kern="1200" dirty="0"/>
        </a:p>
      </dsp:txBody>
      <dsp:txXfrm>
        <a:off x="452374" y="3919014"/>
        <a:ext cx="3760156" cy="372930"/>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22604C-C2F3-4FE4-9AE9-9DEDFA745E9F}">
      <dsp:nvSpPr>
        <dsp:cNvPr id="0" name=""/>
        <dsp:cNvSpPr/>
      </dsp:nvSpPr>
      <dsp:spPr>
        <a:xfrm>
          <a:off x="2066582" y="-71125"/>
          <a:ext cx="3855280" cy="3921136"/>
        </a:xfrm>
        <a:prstGeom prst="ellipse">
          <a:avLst/>
        </a:prstGeom>
        <a:solidFill>
          <a:schemeClr val="accent1">
            <a:alpha val="50000"/>
            <a:hueOff val="0"/>
            <a:satOff val="0"/>
            <a:lumOff val="0"/>
            <a:alphaOff val="0"/>
          </a:schemeClr>
        </a:solidFill>
        <a:ln>
          <a:noFill/>
        </a:ln>
        <a:effectLst/>
        <a:scene3d>
          <a:camera prst="orthographicFront">
            <a:rot lat="0" lon="0" rev="0"/>
          </a:camera>
          <a:lightRig rig="contrasting" dir="t">
            <a:rot lat="0" lon="0" rev="1200000"/>
          </a:lightRig>
        </a:scene3d>
        <a:sp3d contourW="12700" prstMaterial="clear">
          <a:bevelT w="177800" h="254000"/>
          <a:bevelB w="152400"/>
        </a:sp3d>
      </dsp:spPr>
      <dsp:style>
        <a:lnRef idx="0">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lvl="0" algn="ctr" defTabSz="1422400">
            <a:lnSpc>
              <a:spcPct val="90000"/>
            </a:lnSpc>
            <a:spcBef>
              <a:spcPct val="0"/>
            </a:spcBef>
            <a:spcAft>
              <a:spcPct val="35000"/>
            </a:spcAft>
          </a:pPr>
          <a:r>
            <a:rPr lang="en-US" sz="3200" b="1" kern="1200" dirty="0" smtClean="0"/>
            <a:t>gr. </a:t>
          </a:r>
          <a:r>
            <a:rPr lang="en-US" sz="3200" b="1" i="1" kern="1200" dirty="0" err="1" smtClean="0"/>
            <a:t>hê</a:t>
          </a:r>
          <a:r>
            <a:rPr lang="en-US" sz="3200" b="1" i="1" kern="1200" dirty="0" smtClean="0"/>
            <a:t> </a:t>
          </a:r>
          <a:r>
            <a:rPr lang="en-US" sz="3200" b="1" i="1" kern="1200" dirty="0" err="1" smtClean="0"/>
            <a:t>morphê</a:t>
          </a:r>
          <a:r>
            <a:rPr lang="en-US" sz="3200" b="1" i="1" kern="1200" dirty="0" smtClean="0"/>
            <a:t> </a:t>
          </a:r>
        </a:p>
        <a:p>
          <a:pPr lvl="0" algn="ctr" defTabSz="1422400">
            <a:lnSpc>
              <a:spcPct val="90000"/>
            </a:lnSpc>
            <a:spcBef>
              <a:spcPct val="0"/>
            </a:spcBef>
            <a:spcAft>
              <a:spcPct val="35000"/>
            </a:spcAft>
          </a:pPr>
          <a:r>
            <a:rPr lang="en-US" sz="2000" b="1" kern="1200" dirty="0" smtClean="0"/>
            <a:t>'die Gestalt' (ἥ </a:t>
          </a:r>
          <a:r>
            <a:rPr lang="en-US" sz="2000" b="1" kern="1200" dirty="0" err="1" smtClean="0"/>
            <a:t>μορφή</a:t>
          </a:r>
          <a:r>
            <a:rPr lang="en-US" sz="2000" b="1" kern="1200" dirty="0" smtClean="0"/>
            <a:t>)</a:t>
          </a:r>
        </a:p>
        <a:p>
          <a:pPr lvl="0" algn="ctr" defTabSz="1422400">
            <a:lnSpc>
              <a:spcPct val="90000"/>
            </a:lnSpc>
            <a:spcBef>
              <a:spcPct val="0"/>
            </a:spcBef>
            <a:spcAft>
              <a:spcPct val="35000"/>
            </a:spcAft>
          </a:pPr>
          <a:r>
            <a:rPr lang="en-US" sz="2000" b="1" kern="1200" dirty="0" smtClean="0"/>
            <a:t>'Gestalt, </a:t>
          </a:r>
          <a:r>
            <a:rPr lang="en-US" sz="2000" b="1" kern="1200" dirty="0" err="1" smtClean="0"/>
            <a:t>Leibesgestalt</a:t>
          </a:r>
          <a:r>
            <a:rPr lang="en-US" sz="2000" b="1" kern="1200" dirty="0" smtClean="0"/>
            <a:t>, </a:t>
          </a:r>
        </a:p>
        <a:p>
          <a:pPr lvl="0" algn="ctr" defTabSz="1422400">
            <a:lnSpc>
              <a:spcPct val="90000"/>
            </a:lnSpc>
            <a:spcBef>
              <a:spcPct val="0"/>
            </a:spcBef>
            <a:spcAft>
              <a:spcPct val="35000"/>
            </a:spcAft>
          </a:pPr>
          <a:r>
            <a:rPr lang="en-US" sz="2000" b="1" kern="1200" dirty="0" err="1" smtClean="0"/>
            <a:t>Anmut</a:t>
          </a:r>
          <a:r>
            <a:rPr lang="en-US" sz="2000" b="1" kern="1200" dirty="0" smtClean="0"/>
            <a:t>, von </a:t>
          </a:r>
          <a:r>
            <a:rPr lang="en-US" sz="2000" b="1" kern="1200" dirty="0" err="1" smtClean="0"/>
            <a:t>Zufälligkeiten</a:t>
          </a:r>
          <a:r>
            <a:rPr lang="en-US" sz="2000" b="1" kern="1200" dirty="0" smtClean="0"/>
            <a:t> </a:t>
          </a:r>
        </a:p>
        <a:p>
          <a:pPr lvl="0" algn="ctr" defTabSz="1422400">
            <a:lnSpc>
              <a:spcPct val="90000"/>
            </a:lnSpc>
            <a:spcBef>
              <a:spcPct val="0"/>
            </a:spcBef>
            <a:spcAft>
              <a:spcPct val="35000"/>
            </a:spcAft>
          </a:pPr>
          <a:r>
            <a:rPr lang="en-US" sz="2000" b="1" kern="1200" dirty="0" smtClean="0"/>
            <a:t>etc. </a:t>
          </a:r>
          <a:r>
            <a:rPr lang="en-US" sz="2000" b="1" kern="1200" dirty="0" err="1" smtClean="0"/>
            <a:t>befreite</a:t>
          </a:r>
          <a:r>
            <a:rPr lang="en-US" sz="2000" b="1" kern="1200" dirty="0" smtClean="0"/>
            <a:t> '</a:t>
          </a:r>
          <a:r>
            <a:rPr lang="en-US" sz="2000" b="1" kern="1200" dirty="0" err="1" smtClean="0"/>
            <a:t>reine</a:t>
          </a:r>
          <a:r>
            <a:rPr lang="en-US" sz="2000" b="1" kern="1200" dirty="0" smtClean="0"/>
            <a:t> Gestalt'</a:t>
          </a:r>
          <a:endParaRPr lang="de-DE" sz="2000" b="1" kern="1200" dirty="0"/>
        </a:p>
      </dsp:txBody>
      <dsp:txXfrm>
        <a:off x="2580620" y="615073"/>
        <a:ext cx="2827205" cy="1764511"/>
      </dsp:txXfrm>
    </dsp:sp>
    <dsp:sp modelId="{80507AD3-1DFB-4A61-BDCD-00D241FD1758}">
      <dsp:nvSpPr>
        <dsp:cNvPr id="0" name=""/>
        <dsp:cNvSpPr/>
      </dsp:nvSpPr>
      <dsp:spPr>
        <a:xfrm>
          <a:off x="4309811" y="2199247"/>
          <a:ext cx="3976996" cy="3047459"/>
        </a:xfrm>
        <a:prstGeom prst="ellipse">
          <a:avLst/>
        </a:prstGeom>
        <a:solidFill>
          <a:schemeClr val="accent1">
            <a:alpha val="50000"/>
            <a:hueOff val="0"/>
            <a:satOff val="0"/>
            <a:lumOff val="0"/>
            <a:alphaOff val="0"/>
          </a:schemeClr>
        </a:solidFill>
        <a:ln>
          <a:noFill/>
        </a:ln>
        <a:effectLst/>
        <a:scene3d>
          <a:camera prst="orthographicFront">
            <a:rot lat="0" lon="0" rev="0"/>
          </a:camera>
          <a:lightRig rig="contrasting" dir="t">
            <a:rot lat="0" lon="0" rev="1200000"/>
          </a:lightRig>
        </a:scene3d>
        <a:sp3d contourW="12700" prstMaterial="clear">
          <a:bevelT w="177800" h="254000"/>
          <a:bevelB w="152400"/>
        </a:sp3d>
      </dsp:spPr>
      <dsp:style>
        <a:lnRef idx="0">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lvl="0" algn="l" defTabSz="889000">
            <a:lnSpc>
              <a:spcPct val="90000"/>
            </a:lnSpc>
            <a:spcBef>
              <a:spcPct val="0"/>
            </a:spcBef>
            <a:spcAft>
              <a:spcPct val="35000"/>
            </a:spcAft>
          </a:pPr>
          <a:r>
            <a:rPr lang="en-US" sz="2000" b="1" kern="1200" dirty="0" err="1" smtClean="0"/>
            <a:t>vgl</a:t>
          </a:r>
          <a:r>
            <a:rPr lang="en-US" sz="2000" b="1" kern="1200" dirty="0" smtClean="0"/>
            <a:t>. </a:t>
          </a:r>
        </a:p>
        <a:p>
          <a:pPr lvl="0" algn="l" defTabSz="889000">
            <a:lnSpc>
              <a:spcPct val="90000"/>
            </a:lnSpc>
            <a:spcBef>
              <a:spcPct val="0"/>
            </a:spcBef>
            <a:spcAft>
              <a:spcPct val="35000"/>
            </a:spcAft>
          </a:pPr>
          <a:r>
            <a:rPr lang="en-US" sz="2000" b="1" kern="1200" dirty="0" smtClean="0"/>
            <a:t>lat. </a:t>
          </a:r>
          <a:r>
            <a:rPr lang="en-US" sz="3200" b="1" kern="1200" dirty="0" err="1" smtClean="0"/>
            <a:t>merus</a:t>
          </a:r>
          <a:r>
            <a:rPr lang="en-US" sz="2000" b="1" kern="1200" dirty="0" smtClean="0"/>
            <a:t> '</a:t>
          </a:r>
          <a:r>
            <a:rPr lang="en-US" sz="2000" b="1" kern="1200" dirty="0" err="1" smtClean="0"/>
            <a:t>bloß</a:t>
          </a:r>
          <a:r>
            <a:rPr lang="en-US" sz="2000" b="1" kern="1200" dirty="0" smtClean="0"/>
            <a:t>, rein, </a:t>
          </a:r>
          <a:r>
            <a:rPr lang="en-US" sz="2000" b="1" kern="1200" dirty="0" err="1" smtClean="0"/>
            <a:t>unvermischt</a:t>
          </a:r>
          <a:r>
            <a:rPr lang="en-US" sz="2000" b="1" kern="1200" dirty="0" smtClean="0"/>
            <a:t>' &lt; '*hell, </a:t>
          </a:r>
          <a:r>
            <a:rPr lang="en-US" sz="2000" b="1" kern="1200" dirty="0" err="1" smtClean="0"/>
            <a:t>klar</a:t>
          </a:r>
          <a:r>
            <a:rPr lang="en-US" sz="2000" b="1" kern="1200" dirty="0" smtClean="0"/>
            <a:t>'; </a:t>
          </a:r>
        </a:p>
        <a:p>
          <a:pPr lvl="0" algn="l" defTabSz="889000">
            <a:lnSpc>
              <a:spcPct val="90000"/>
            </a:lnSpc>
            <a:spcBef>
              <a:spcPct val="0"/>
            </a:spcBef>
            <a:spcAft>
              <a:spcPct val="35000"/>
            </a:spcAft>
          </a:pPr>
          <a:r>
            <a:rPr lang="en-US" sz="2000" b="1" kern="1200" dirty="0" err="1" smtClean="0"/>
            <a:t>Latein</a:t>
          </a:r>
          <a:r>
            <a:rPr lang="en-US" sz="2000" b="1" kern="1200" dirty="0" smtClean="0"/>
            <a:t> </a:t>
          </a:r>
          <a:r>
            <a:rPr lang="en-US" sz="3200" b="1" i="1" kern="1200" dirty="0" smtClean="0"/>
            <a:t>forma</a:t>
          </a:r>
          <a:r>
            <a:rPr lang="en-US" sz="2000" b="1" i="1" kern="1200" dirty="0" smtClean="0"/>
            <a:t> </a:t>
          </a:r>
          <a:r>
            <a:rPr lang="en-US" sz="2000" b="1" kern="1200" dirty="0" err="1" smtClean="0"/>
            <a:t>als</a:t>
          </a:r>
          <a:r>
            <a:rPr lang="en-US" sz="2000" b="1" kern="1200" dirty="0" smtClean="0"/>
            <a:t> </a:t>
          </a:r>
          <a:r>
            <a:rPr lang="en-US" sz="2000" b="1" kern="1200" dirty="0" err="1" smtClean="0"/>
            <a:t>Metathese</a:t>
          </a:r>
          <a:r>
            <a:rPr lang="en-US" sz="2000" b="1" kern="1200" dirty="0" smtClean="0"/>
            <a:t> </a:t>
          </a:r>
          <a:r>
            <a:rPr lang="en-US" sz="2000" b="1" kern="1200" dirty="0" err="1" smtClean="0"/>
            <a:t>zu</a:t>
          </a:r>
          <a:r>
            <a:rPr lang="en-US" sz="2000" b="1" kern="1200" dirty="0" smtClean="0"/>
            <a:t> </a:t>
          </a:r>
          <a:r>
            <a:rPr lang="en-US" sz="3200" b="1" kern="1200" dirty="0" smtClean="0"/>
            <a:t>*</a:t>
          </a:r>
          <a:r>
            <a:rPr lang="en-US" sz="3200" b="1" i="1" kern="1200" dirty="0" err="1" smtClean="0"/>
            <a:t>morpha</a:t>
          </a:r>
          <a:r>
            <a:rPr lang="en-US" sz="3200" b="1" i="1" kern="1200" dirty="0" smtClean="0"/>
            <a:t> </a:t>
          </a:r>
          <a:r>
            <a:rPr lang="en-US" sz="2000" b="1" kern="1200" dirty="0" smtClean="0"/>
            <a:t>???</a:t>
          </a:r>
          <a:endParaRPr lang="de-DE" sz="2000" b="1" kern="1200" dirty="0"/>
        </a:p>
      </dsp:txBody>
      <dsp:txXfrm>
        <a:off x="5526109" y="2986508"/>
        <a:ext cx="2386197" cy="1676102"/>
      </dsp:txXfrm>
    </dsp:sp>
    <dsp:sp modelId="{A786176D-E420-49BE-AD83-A70039D05608}">
      <dsp:nvSpPr>
        <dsp:cNvPr id="0" name=""/>
        <dsp:cNvSpPr/>
      </dsp:nvSpPr>
      <dsp:spPr>
        <a:xfrm>
          <a:off x="602954" y="2579816"/>
          <a:ext cx="3286167" cy="2666893"/>
        </a:xfrm>
        <a:prstGeom prst="ellipse">
          <a:avLst/>
        </a:prstGeom>
        <a:solidFill>
          <a:schemeClr val="accent1">
            <a:alpha val="50000"/>
            <a:hueOff val="0"/>
            <a:satOff val="0"/>
            <a:lumOff val="0"/>
            <a:alphaOff val="0"/>
          </a:schemeClr>
        </a:solidFill>
        <a:ln>
          <a:noFill/>
        </a:ln>
        <a:effectLst/>
        <a:scene3d>
          <a:camera prst="orthographicFront">
            <a:rot lat="0" lon="0" rev="0"/>
          </a:camera>
          <a:lightRig rig="contrasting" dir="t">
            <a:rot lat="0" lon="0" rev="1200000"/>
          </a:lightRig>
        </a:scene3d>
        <a:sp3d contourW="12700" prstMaterial="clear">
          <a:bevelT w="177800" h="254000"/>
          <a:bevelB w="152400"/>
        </a:sp3d>
      </dsp:spPr>
      <dsp:style>
        <a:lnRef idx="0">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lvl="0" algn="ctr" defTabSz="889000">
            <a:lnSpc>
              <a:spcPct val="90000"/>
            </a:lnSpc>
            <a:spcBef>
              <a:spcPct val="0"/>
            </a:spcBef>
            <a:spcAft>
              <a:spcPct val="35000"/>
            </a:spcAft>
          </a:pPr>
          <a:r>
            <a:rPr lang="en-US" sz="2000" b="1" kern="1200" dirty="0" err="1" smtClean="0"/>
            <a:t>vielleicht</a:t>
          </a:r>
          <a:r>
            <a:rPr lang="en-US" sz="2000" b="1" kern="1200" dirty="0" smtClean="0"/>
            <a:t> </a:t>
          </a:r>
          <a:r>
            <a:rPr lang="en-US" sz="2000" b="1" kern="1200" dirty="0" err="1" smtClean="0"/>
            <a:t>zu</a:t>
          </a:r>
          <a:r>
            <a:rPr lang="en-US" sz="2000" b="1" kern="1200" dirty="0" smtClean="0"/>
            <a:t> :</a:t>
          </a:r>
        </a:p>
        <a:p>
          <a:pPr lvl="0" algn="ctr" defTabSz="889000">
            <a:lnSpc>
              <a:spcPct val="90000"/>
            </a:lnSpc>
            <a:spcBef>
              <a:spcPct val="0"/>
            </a:spcBef>
            <a:spcAft>
              <a:spcPct val="35000"/>
            </a:spcAft>
          </a:pPr>
          <a:r>
            <a:rPr lang="en-US" sz="3200" b="1" kern="1200" dirty="0" smtClean="0"/>
            <a:t>*</a:t>
          </a:r>
          <a:r>
            <a:rPr lang="en-US" sz="3200" b="1" kern="1200" dirty="0" err="1" smtClean="0"/>
            <a:t>mer-bha</a:t>
          </a:r>
          <a:r>
            <a:rPr lang="en-US" sz="3200" b="1" kern="1200" dirty="0" smtClean="0"/>
            <a:t>- </a:t>
          </a:r>
        </a:p>
        <a:p>
          <a:pPr lvl="0" algn="ctr" defTabSz="889000">
            <a:lnSpc>
              <a:spcPct val="90000"/>
            </a:lnSpc>
            <a:spcBef>
              <a:spcPct val="0"/>
            </a:spcBef>
            <a:spcAft>
              <a:spcPct val="35000"/>
            </a:spcAft>
          </a:pPr>
          <a:r>
            <a:rPr lang="en-US" sz="2000" b="1" kern="1200" dirty="0" smtClean="0"/>
            <a:t>'</a:t>
          </a:r>
          <a:r>
            <a:rPr lang="en-US" sz="2000" b="1" kern="1200" dirty="0" err="1" smtClean="0"/>
            <a:t>schimmernde</a:t>
          </a:r>
          <a:r>
            <a:rPr lang="en-US" sz="2000" b="1" kern="1200" dirty="0" smtClean="0"/>
            <a:t>, </a:t>
          </a:r>
          <a:r>
            <a:rPr lang="en-US" sz="2000" b="1" kern="1200" dirty="0" err="1" smtClean="0"/>
            <a:t>glänzende</a:t>
          </a:r>
          <a:r>
            <a:rPr lang="en-US" sz="2000" b="1" kern="1200" dirty="0" smtClean="0"/>
            <a:t> [Gestalt]?</a:t>
          </a:r>
          <a:endParaRPr lang="de-DE" sz="2000" b="1" kern="1200" dirty="0"/>
        </a:p>
      </dsp:txBody>
      <dsp:txXfrm>
        <a:off x="912401" y="3268764"/>
        <a:ext cx="1971700" cy="1466791"/>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0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0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0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0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0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0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0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0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C7B98A9-5A35-4893-BDC5-60AA1CE7DB44}">
      <dsp:nvSpPr>
        <dsp:cNvPr id="0" name=""/>
        <dsp:cNvSpPr/>
      </dsp:nvSpPr>
      <dsp:spPr>
        <a:xfrm>
          <a:off x="219551" y="16750"/>
          <a:ext cx="4352477" cy="657591"/>
        </a:xfrm>
        <a:prstGeom prst="roundRect">
          <a:avLst>
            <a:gd name="adj" fmla="val 10000"/>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34290" tIns="22860" rIns="34290" bIns="22860" numCol="1" spcCol="1270" anchor="ctr" anchorCtr="0">
          <a:noAutofit/>
        </a:bodyPr>
        <a:lstStyle/>
        <a:p>
          <a:pPr lvl="0" algn="l" defTabSz="800100">
            <a:lnSpc>
              <a:spcPct val="90000"/>
            </a:lnSpc>
            <a:spcBef>
              <a:spcPct val="0"/>
            </a:spcBef>
            <a:spcAft>
              <a:spcPct val="35000"/>
            </a:spcAft>
          </a:pPr>
          <a:r>
            <a:rPr lang="de-DE" sz="1800" kern="1200" dirty="0" smtClean="0"/>
            <a:t>Ab 1820 Verwendung von ‚Morphologie‘ in:</a:t>
          </a:r>
          <a:endParaRPr lang="de-DE" sz="1800" kern="1200" dirty="0"/>
        </a:p>
      </dsp:txBody>
      <dsp:txXfrm>
        <a:off x="238811" y="36010"/>
        <a:ext cx="4313957" cy="619071"/>
      </dsp:txXfrm>
    </dsp:sp>
    <dsp:sp modelId="{38C70204-E0BC-4CCD-8E80-BAE8D2547083}">
      <dsp:nvSpPr>
        <dsp:cNvPr id="0" name=""/>
        <dsp:cNvSpPr/>
      </dsp:nvSpPr>
      <dsp:spPr>
        <a:xfrm>
          <a:off x="654799" y="674341"/>
          <a:ext cx="507522" cy="527908"/>
        </a:xfrm>
        <a:custGeom>
          <a:avLst/>
          <a:gdLst/>
          <a:ahLst/>
          <a:cxnLst/>
          <a:rect l="0" t="0" r="0" b="0"/>
          <a:pathLst>
            <a:path>
              <a:moveTo>
                <a:pt x="0" y="0"/>
              </a:moveTo>
              <a:lnTo>
                <a:pt x="0" y="527908"/>
              </a:lnTo>
              <a:lnTo>
                <a:pt x="507522" y="527908"/>
              </a:lnTo>
            </a:path>
          </a:pathLst>
        </a:custGeom>
        <a:noFill/>
        <a:ln w="48000" cap="flat" cmpd="thickThin" algn="ctr">
          <a:solidFill>
            <a:schemeClr val="accent1">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3C875B61-7303-4858-A1D9-060A5F69E524}">
      <dsp:nvSpPr>
        <dsp:cNvPr id="0" name=""/>
        <dsp:cNvSpPr/>
      </dsp:nvSpPr>
      <dsp:spPr>
        <a:xfrm>
          <a:off x="1162321" y="855005"/>
          <a:ext cx="3092714" cy="694490"/>
        </a:xfrm>
        <a:prstGeom prst="roundRect">
          <a:avLst>
            <a:gd name="adj" fmla="val 10000"/>
          </a:avLst>
        </a:prstGeom>
        <a:solidFill>
          <a:schemeClr val="lt1">
            <a:alpha val="90000"/>
            <a:hueOff val="0"/>
            <a:satOff val="0"/>
            <a:lumOff val="0"/>
            <a:alphaOff val="0"/>
          </a:schemeClr>
        </a:solidFill>
        <a:ln w="6350" cap="rnd" cmpd="sng" algn="ctr">
          <a:solidFill>
            <a:schemeClr val="accent1">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45720" tIns="30480" rIns="45720" bIns="30480" numCol="1" spcCol="1270" anchor="ctr" anchorCtr="0">
          <a:noAutofit/>
        </a:bodyPr>
        <a:lstStyle/>
        <a:p>
          <a:pPr lvl="0" algn="ctr" defTabSz="1066800">
            <a:lnSpc>
              <a:spcPct val="90000"/>
            </a:lnSpc>
            <a:spcBef>
              <a:spcPct val="0"/>
            </a:spcBef>
            <a:spcAft>
              <a:spcPct val="35000"/>
            </a:spcAft>
          </a:pPr>
          <a:r>
            <a:rPr lang="en-US" sz="2400" kern="1200" dirty="0" err="1" smtClean="0"/>
            <a:t>Botanik</a:t>
          </a:r>
          <a:r>
            <a:rPr lang="en-US" sz="2400" kern="1200" dirty="0" smtClean="0"/>
            <a:t> (1820-1825)</a:t>
          </a:r>
          <a:endParaRPr lang="de-DE" sz="2400" kern="1200" dirty="0"/>
        </a:p>
      </dsp:txBody>
      <dsp:txXfrm>
        <a:off x="1182662" y="875346"/>
        <a:ext cx="3052032" cy="653808"/>
      </dsp:txXfrm>
    </dsp:sp>
    <dsp:sp modelId="{8511B013-F9E2-4B90-A82D-34ACC5BA696B}">
      <dsp:nvSpPr>
        <dsp:cNvPr id="0" name=""/>
        <dsp:cNvSpPr/>
      </dsp:nvSpPr>
      <dsp:spPr>
        <a:xfrm>
          <a:off x="654799" y="674341"/>
          <a:ext cx="573357" cy="2314408"/>
        </a:xfrm>
        <a:custGeom>
          <a:avLst/>
          <a:gdLst/>
          <a:ahLst/>
          <a:cxnLst/>
          <a:rect l="0" t="0" r="0" b="0"/>
          <a:pathLst>
            <a:path>
              <a:moveTo>
                <a:pt x="0" y="0"/>
              </a:moveTo>
              <a:lnTo>
                <a:pt x="0" y="2314408"/>
              </a:lnTo>
              <a:lnTo>
                <a:pt x="573357" y="2314408"/>
              </a:lnTo>
            </a:path>
          </a:pathLst>
        </a:custGeom>
        <a:noFill/>
        <a:ln w="48000" cap="flat" cmpd="thickThin" algn="ctr">
          <a:solidFill>
            <a:schemeClr val="accent1">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49C778F4-1812-422E-B295-5F697D8AEBEC}">
      <dsp:nvSpPr>
        <dsp:cNvPr id="0" name=""/>
        <dsp:cNvSpPr/>
      </dsp:nvSpPr>
      <dsp:spPr>
        <a:xfrm>
          <a:off x="1228156" y="2700942"/>
          <a:ext cx="2962152" cy="575615"/>
        </a:xfrm>
        <a:prstGeom prst="roundRect">
          <a:avLst>
            <a:gd name="adj" fmla="val 10000"/>
          </a:avLst>
        </a:prstGeom>
        <a:solidFill>
          <a:schemeClr val="lt1">
            <a:alpha val="90000"/>
            <a:hueOff val="0"/>
            <a:satOff val="0"/>
            <a:lumOff val="0"/>
            <a:alphaOff val="0"/>
          </a:schemeClr>
        </a:solidFill>
        <a:ln w="6350" cap="rnd" cmpd="sng" algn="ctr">
          <a:solidFill>
            <a:schemeClr val="accent1">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45720" tIns="30480" rIns="45720" bIns="30480" numCol="1" spcCol="1270" anchor="ctr" anchorCtr="0">
          <a:noAutofit/>
        </a:bodyPr>
        <a:lstStyle/>
        <a:p>
          <a:pPr lvl="0" algn="ctr" defTabSz="1066800">
            <a:lnSpc>
              <a:spcPct val="90000"/>
            </a:lnSpc>
            <a:spcBef>
              <a:spcPct val="0"/>
            </a:spcBef>
            <a:spcAft>
              <a:spcPct val="35000"/>
            </a:spcAft>
          </a:pPr>
          <a:r>
            <a:rPr lang="en-US" sz="2400" kern="1200" dirty="0" err="1" smtClean="0"/>
            <a:t>Zoologie</a:t>
          </a:r>
          <a:r>
            <a:rPr lang="en-US" sz="2400" kern="1200" dirty="0" smtClean="0"/>
            <a:t> (1822)</a:t>
          </a:r>
          <a:endParaRPr lang="de-DE" sz="2400" kern="1200" dirty="0"/>
        </a:p>
      </dsp:txBody>
      <dsp:txXfrm>
        <a:off x="1245015" y="2717801"/>
        <a:ext cx="2928434" cy="541897"/>
      </dsp:txXfrm>
    </dsp:sp>
    <dsp:sp modelId="{9A91F5F7-17AB-495F-87AE-9670BD2875DE}">
      <dsp:nvSpPr>
        <dsp:cNvPr id="0" name=""/>
        <dsp:cNvSpPr/>
      </dsp:nvSpPr>
      <dsp:spPr>
        <a:xfrm>
          <a:off x="654799" y="674341"/>
          <a:ext cx="507522" cy="1435375"/>
        </a:xfrm>
        <a:custGeom>
          <a:avLst/>
          <a:gdLst/>
          <a:ahLst/>
          <a:cxnLst/>
          <a:rect l="0" t="0" r="0" b="0"/>
          <a:pathLst>
            <a:path>
              <a:moveTo>
                <a:pt x="0" y="0"/>
              </a:moveTo>
              <a:lnTo>
                <a:pt x="0" y="1435375"/>
              </a:lnTo>
              <a:lnTo>
                <a:pt x="507522" y="1435375"/>
              </a:lnTo>
            </a:path>
          </a:pathLst>
        </a:custGeom>
        <a:noFill/>
        <a:ln w="48000" cap="flat" cmpd="thickThin" algn="ctr">
          <a:solidFill>
            <a:schemeClr val="accent1">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06F3DC23-933D-4D38-B476-03207D082F4B}">
      <dsp:nvSpPr>
        <dsp:cNvPr id="0" name=""/>
        <dsp:cNvSpPr/>
      </dsp:nvSpPr>
      <dsp:spPr>
        <a:xfrm>
          <a:off x="1162321" y="1779257"/>
          <a:ext cx="3072538" cy="660920"/>
        </a:xfrm>
        <a:prstGeom prst="roundRect">
          <a:avLst>
            <a:gd name="adj" fmla="val 10000"/>
          </a:avLst>
        </a:prstGeom>
        <a:solidFill>
          <a:schemeClr val="lt1">
            <a:alpha val="90000"/>
            <a:hueOff val="0"/>
            <a:satOff val="0"/>
            <a:lumOff val="0"/>
            <a:alphaOff val="0"/>
          </a:schemeClr>
        </a:solidFill>
        <a:ln w="6350" cap="rnd" cmpd="sng" algn="ctr">
          <a:solidFill>
            <a:schemeClr val="accent1">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45720" tIns="30480" rIns="45720" bIns="30480" numCol="1" spcCol="1270" anchor="ctr" anchorCtr="0">
          <a:noAutofit/>
        </a:bodyPr>
        <a:lstStyle/>
        <a:p>
          <a:pPr lvl="0" algn="ctr" defTabSz="1066800">
            <a:lnSpc>
              <a:spcPct val="90000"/>
            </a:lnSpc>
            <a:spcBef>
              <a:spcPct val="0"/>
            </a:spcBef>
            <a:spcAft>
              <a:spcPct val="35000"/>
            </a:spcAft>
          </a:pPr>
          <a:r>
            <a:rPr lang="en-US" sz="2400" kern="1200" dirty="0" err="1" smtClean="0"/>
            <a:t>Geologie</a:t>
          </a:r>
          <a:r>
            <a:rPr lang="en-US" sz="2400" kern="1200" dirty="0" smtClean="0"/>
            <a:t> (1821-1823) </a:t>
          </a:r>
        </a:p>
      </dsp:txBody>
      <dsp:txXfrm>
        <a:off x="1181679" y="1798615"/>
        <a:ext cx="3033822" cy="622204"/>
      </dsp:txXfrm>
    </dsp:sp>
    <dsp:sp modelId="{55DCACA2-4819-49D8-92DA-865B58BD1EA0}">
      <dsp:nvSpPr>
        <dsp:cNvPr id="0" name=""/>
        <dsp:cNvSpPr/>
      </dsp:nvSpPr>
      <dsp:spPr>
        <a:xfrm>
          <a:off x="654799" y="674341"/>
          <a:ext cx="563451" cy="3171203"/>
        </a:xfrm>
        <a:custGeom>
          <a:avLst/>
          <a:gdLst/>
          <a:ahLst/>
          <a:cxnLst/>
          <a:rect l="0" t="0" r="0" b="0"/>
          <a:pathLst>
            <a:path>
              <a:moveTo>
                <a:pt x="0" y="0"/>
              </a:moveTo>
              <a:lnTo>
                <a:pt x="0" y="3171203"/>
              </a:lnTo>
              <a:lnTo>
                <a:pt x="563451" y="3171203"/>
              </a:lnTo>
            </a:path>
          </a:pathLst>
        </a:custGeom>
        <a:noFill/>
        <a:ln w="48000" cap="flat" cmpd="thickThin" algn="ctr">
          <a:solidFill>
            <a:schemeClr val="accent1">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sp>
    <dsp:sp modelId="{21C9EA12-7CD8-48C5-932F-606C4EB74620}">
      <dsp:nvSpPr>
        <dsp:cNvPr id="0" name=""/>
        <dsp:cNvSpPr/>
      </dsp:nvSpPr>
      <dsp:spPr>
        <a:xfrm>
          <a:off x="1218250" y="3566621"/>
          <a:ext cx="2951955" cy="557848"/>
        </a:xfrm>
        <a:prstGeom prst="roundRect">
          <a:avLst>
            <a:gd name="adj" fmla="val 10000"/>
          </a:avLst>
        </a:prstGeom>
        <a:solidFill>
          <a:schemeClr val="lt1">
            <a:alpha val="90000"/>
            <a:hueOff val="0"/>
            <a:satOff val="0"/>
            <a:lumOff val="0"/>
            <a:alphaOff val="0"/>
          </a:schemeClr>
        </a:solidFill>
        <a:ln w="6350" cap="rnd" cmpd="sng" algn="ctr">
          <a:solidFill>
            <a:schemeClr val="accent1">
              <a:hueOff val="0"/>
              <a:satOff val="0"/>
              <a:lumOff val="0"/>
              <a:alphaOff val="0"/>
            </a:schemeClr>
          </a:solidFill>
          <a:prstDash val="solid"/>
        </a:ln>
        <a:effectLst/>
        <a:scene3d>
          <a:camera prst="orthographicFront"/>
          <a:lightRig rig="threePt" dir="t">
            <a:rot lat="0" lon="0" rev="7500000"/>
          </a:lightRig>
        </a:scene3d>
        <a:sp3d z="-152400" extrusionH="63500" prstMaterial="dkEdge">
          <a:bevelT w="124450" h="16350" prst="relaxedInset"/>
          <a:contourClr>
            <a:schemeClr val="bg1"/>
          </a:contourClr>
        </a:sp3d>
      </dsp:spPr>
      <dsp:style>
        <a:lnRef idx="1">
          <a:scrgbClr r="0" g="0" b="0"/>
        </a:lnRef>
        <a:fillRef idx="1">
          <a:scrgbClr r="0" g="0" b="0"/>
        </a:fillRef>
        <a:effectRef idx="0">
          <a:scrgbClr r="0" g="0" b="0"/>
        </a:effectRef>
        <a:fontRef idx="minor"/>
      </dsp:style>
      <dsp:txBody>
        <a:bodyPr spcFirstLastPara="0" vert="horz" wrap="square" lIns="45720" tIns="30480" rIns="45720" bIns="30480" numCol="1" spcCol="1270" anchor="ctr" anchorCtr="0">
          <a:noAutofit/>
        </a:bodyPr>
        <a:lstStyle/>
        <a:p>
          <a:pPr lvl="0" algn="ctr" defTabSz="1066800">
            <a:lnSpc>
              <a:spcPct val="90000"/>
            </a:lnSpc>
            <a:spcBef>
              <a:spcPct val="0"/>
            </a:spcBef>
            <a:spcAft>
              <a:spcPct val="35000"/>
            </a:spcAft>
          </a:pPr>
          <a:r>
            <a:rPr lang="en-US" sz="2400" kern="1200" dirty="0" err="1" smtClean="0"/>
            <a:t>Medizin</a:t>
          </a:r>
          <a:r>
            <a:rPr lang="en-US" sz="2400" kern="1200" dirty="0" smtClean="0"/>
            <a:t> (1831)</a:t>
          </a:r>
          <a:endParaRPr lang="de-DE" sz="2400" kern="1200" dirty="0" smtClean="0"/>
        </a:p>
      </dsp:txBody>
      <dsp:txXfrm>
        <a:off x="1234589" y="3582960"/>
        <a:ext cx="2919277" cy="525170"/>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D47A484-6B1D-45E4-BF15-34DD79629B60}">
      <dsp:nvSpPr>
        <dsp:cNvPr id="0" name=""/>
        <dsp:cNvSpPr/>
      </dsp:nvSpPr>
      <dsp:spPr>
        <a:xfrm>
          <a:off x="3234453" y="1214446"/>
          <a:ext cx="1623335" cy="1492231"/>
        </a:xfrm>
        <a:prstGeom prst="ellipse">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6510" tIns="16510" rIns="16510" bIns="16510" numCol="1" spcCol="1270" anchor="ctr" anchorCtr="0">
          <a:noAutofit/>
        </a:bodyPr>
        <a:lstStyle/>
        <a:p>
          <a:pPr lvl="0" algn="ctr" defTabSz="1155700">
            <a:lnSpc>
              <a:spcPct val="90000"/>
            </a:lnSpc>
            <a:spcBef>
              <a:spcPct val="0"/>
            </a:spcBef>
            <a:spcAft>
              <a:spcPct val="35000"/>
            </a:spcAft>
          </a:pPr>
          <a:r>
            <a:rPr lang="de-DE" sz="2600" b="1" kern="1200" smtClean="0"/>
            <a:t>&lt;Hase&gt;</a:t>
          </a:r>
          <a:endParaRPr lang="de-DE" sz="2600" b="1" kern="1200" dirty="0"/>
        </a:p>
      </dsp:txBody>
      <dsp:txXfrm>
        <a:off x="3472185" y="1432978"/>
        <a:ext cx="1147871" cy="1055167"/>
      </dsp:txXfrm>
    </dsp:sp>
    <dsp:sp modelId="{2E9427D6-F879-491E-BBCB-902B60A4B8CF}">
      <dsp:nvSpPr>
        <dsp:cNvPr id="0" name=""/>
        <dsp:cNvSpPr/>
      </dsp:nvSpPr>
      <dsp:spPr>
        <a:xfrm rot="13392837">
          <a:off x="2963019" y="1211060"/>
          <a:ext cx="596322" cy="24068"/>
        </a:xfrm>
        <a:custGeom>
          <a:avLst/>
          <a:gdLst/>
          <a:ahLst/>
          <a:cxnLst/>
          <a:rect l="0" t="0" r="0" b="0"/>
          <a:pathLst>
            <a:path>
              <a:moveTo>
                <a:pt x="0" y="12034"/>
              </a:moveTo>
              <a:lnTo>
                <a:pt x="596322" y="12034"/>
              </a:lnTo>
            </a:path>
          </a:pathLst>
        </a:custGeom>
        <a:noFill/>
        <a:ln w="48000" cap="flat" cmpd="thickThin" algn="ctr">
          <a:solidFill>
            <a:schemeClr val="accent1">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de-DE" sz="500" kern="1200"/>
        </a:p>
      </dsp:txBody>
      <dsp:txXfrm rot="10800000">
        <a:off x="3246272" y="1208186"/>
        <a:ext cx="29816" cy="29816"/>
      </dsp:txXfrm>
    </dsp:sp>
    <dsp:sp modelId="{DCF1E089-79B9-4CB8-8DCC-200F864FE960}">
      <dsp:nvSpPr>
        <dsp:cNvPr id="0" name=""/>
        <dsp:cNvSpPr/>
      </dsp:nvSpPr>
      <dsp:spPr>
        <a:xfrm>
          <a:off x="1581513" y="15071"/>
          <a:ext cx="1936640" cy="1079395"/>
        </a:xfrm>
        <a:prstGeom prst="ellipse">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a:lnSpc>
              <a:spcPct val="90000"/>
            </a:lnSpc>
            <a:spcBef>
              <a:spcPct val="0"/>
            </a:spcBef>
            <a:spcAft>
              <a:spcPct val="35000"/>
            </a:spcAft>
          </a:pPr>
          <a:r>
            <a:rPr lang="de-DE" sz="2800" b="1" kern="1200" dirty="0" err="1" smtClean="0"/>
            <a:t>efficiens</a:t>
          </a:r>
          <a:endParaRPr lang="de-DE" sz="2800" kern="1200" dirty="0"/>
        </a:p>
      </dsp:txBody>
      <dsp:txXfrm>
        <a:off x="1865127" y="173145"/>
        <a:ext cx="1369412" cy="763247"/>
      </dsp:txXfrm>
    </dsp:sp>
    <dsp:sp modelId="{981D113B-AB2B-4841-AF5D-9F64E8E5F4E0}">
      <dsp:nvSpPr>
        <dsp:cNvPr id="0" name=""/>
        <dsp:cNvSpPr/>
      </dsp:nvSpPr>
      <dsp:spPr>
        <a:xfrm rot="18881778">
          <a:off x="4509903" y="1199235"/>
          <a:ext cx="555216" cy="24068"/>
        </a:xfrm>
        <a:custGeom>
          <a:avLst/>
          <a:gdLst/>
          <a:ahLst/>
          <a:cxnLst/>
          <a:rect l="0" t="0" r="0" b="0"/>
          <a:pathLst>
            <a:path>
              <a:moveTo>
                <a:pt x="0" y="12034"/>
              </a:moveTo>
              <a:lnTo>
                <a:pt x="555216" y="12034"/>
              </a:lnTo>
            </a:path>
          </a:pathLst>
        </a:custGeom>
        <a:noFill/>
        <a:ln w="48000" cap="flat" cmpd="thickThin" algn="ctr">
          <a:solidFill>
            <a:schemeClr val="accent1">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de-DE" sz="500" kern="1200"/>
        </a:p>
      </dsp:txBody>
      <dsp:txXfrm>
        <a:off x="4773631" y="1197388"/>
        <a:ext cx="27760" cy="27760"/>
      </dsp:txXfrm>
    </dsp:sp>
    <dsp:sp modelId="{925A5D90-05F4-4A76-A5EE-5F7F2A3CA48D}">
      <dsp:nvSpPr>
        <dsp:cNvPr id="0" name=""/>
        <dsp:cNvSpPr/>
      </dsp:nvSpPr>
      <dsp:spPr>
        <a:xfrm>
          <a:off x="4469033" y="0"/>
          <a:ext cx="1965935" cy="1079395"/>
        </a:xfrm>
        <a:prstGeom prst="ellipse">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a:lnSpc>
              <a:spcPct val="90000"/>
            </a:lnSpc>
            <a:spcBef>
              <a:spcPct val="0"/>
            </a:spcBef>
            <a:spcAft>
              <a:spcPct val="35000"/>
            </a:spcAft>
          </a:pPr>
          <a:r>
            <a:rPr lang="de-DE" sz="2800" b="1" kern="1200" dirty="0" err="1" smtClean="0"/>
            <a:t>finalis</a:t>
          </a:r>
          <a:endParaRPr lang="de-DE" sz="2800" kern="1200" dirty="0"/>
        </a:p>
      </dsp:txBody>
      <dsp:txXfrm>
        <a:off x="4756938" y="158074"/>
        <a:ext cx="1390125" cy="763247"/>
      </dsp:txXfrm>
    </dsp:sp>
    <dsp:sp modelId="{9BF29907-4E79-4107-B6D1-012A8936924B}">
      <dsp:nvSpPr>
        <dsp:cNvPr id="0" name=""/>
        <dsp:cNvSpPr/>
      </dsp:nvSpPr>
      <dsp:spPr>
        <a:xfrm rot="2667492">
          <a:off x="4521741" y="2687049"/>
          <a:ext cx="554003" cy="24068"/>
        </a:xfrm>
        <a:custGeom>
          <a:avLst/>
          <a:gdLst/>
          <a:ahLst/>
          <a:cxnLst/>
          <a:rect l="0" t="0" r="0" b="0"/>
          <a:pathLst>
            <a:path>
              <a:moveTo>
                <a:pt x="0" y="12034"/>
              </a:moveTo>
              <a:lnTo>
                <a:pt x="554003" y="12034"/>
              </a:lnTo>
            </a:path>
          </a:pathLst>
        </a:custGeom>
        <a:noFill/>
        <a:ln w="48000" cap="flat" cmpd="thickThin" algn="ctr">
          <a:solidFill>
            <a:schemeClr val="accent1">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de-DE" sz="500" kern="1200"/>
        </a:p>
      </dsp:txBody>
      <dsp:txXfrm>
        <a:off x="4784892" y="2685233"/>
        <a:ext cx="27700" cy="27700"/>
      </dsp:txXfrm>
    </dsp:sp>
    <dsp:sp modelId="{79E11BF3-808E-4999-911F-4A471A14EFA9}">
      <dsp:nvSpPr>
        <dsp:cNvPr id="0" name=""/>
        <dsp:cNvSpPr/>
      </dsp:nvSpPr>
      <dsp:spPr>
        <a:xfrm>
          <a:off x="4475028" y="2826697"/>
          <a:ext cx="2007535" cy="1079395"/>
        </a:xfrm>
        <a:prstGeom prst="ellipse">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a:lnSpc>
              <a:spcPct val="90000"/>
            </a:lnSpc>
            <a:spcBef>
              <a:spcPct val="0"/>
            </a:spcBef>
            <a:spcAft>
              <a:spcPct val="35000"/>
            </a:spcAft>
          </a:pPr>
          <a:r>
            <a:rPr lang="de-DE" sz="2800" b="1" kern="1200" dirty="0" err="1" smtClean="0"/>
            <a:t>formalis</a:t>
          </a:r>
          <a:endParaRPr lang="de-DE" sz="2800" kern="1200" dirty="0"/>
        </a:p>
      </dsp:txBody>
      <dsp:txXfrm>
        <a:off x="4769025" y="2984771"/>
        <a:ext cx="1419541" cy="763247"/>
      </dsp:txXfrm>
    </dsp:sp>
    <dsp:sp modelId="{088CCC23-8882-49F2-B748-04CC015C22B7}">
      <dsp:nvSpPr>
        <dsp:cNvPr id="0" name=""/>
        <dsp:cNvSpPr/>
      </dsp:nvSpPr>
      <dsp:spPr>
        <a:xfrm rot="8114229">
          <a:off x="3009526" y="2695388"/>
          <a:ext cx="567049" cy="24068"/>
        </a:xfrm>
        <a:custGeom>
          <a:avLst/>
          <a:gdLst/>
          <a:ahLst/>
          <a:cxnLst/>
          <a:rect l="0" t="0" r="0" b="0"/>
          <a:pathLst>
            <a:path>
              <a:moveTo>
                <a:pt x="0" y="12034"/>
              </a:moveTo>
              <a:lnTo>
                <a:pt x="567049" y="12034"/>
              </a:lnTo>
            </a:path>
          </a:pathLst>
        </a:custGeom>
        <a:noFill/>
        <a:ln w="48000" cap="flat" cmpd="thickThin" algn="ctr">
          <a:solidFill>
            <a:schemeClr val="accent1">
              <a:shade val="60000"/>
              <a:hueOff val="0"/>
              <a:satOff val="0"/>
              <a:lumOff val="0"/>
              <a:alphaOff val="0"/>
            </a:schemeClr>
          </a:solidFill>
          <a:prstDash val="solid"/>
        </a:ln>
        <a:effectLst/>
        <a:scene3d>
          <a:camera prst="orthographicFront"/>
          <a:lightRig rig="threePt" dir="t">
            <a:rot lat="0" lon="0" rev="7500000"/>
          </a:lightRig>
        </a:scene3d>
        <a:sp3d z="-40000" prstMaterial="matte"/>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de-DE" sz="500" kern="1200"/>
        </a:p>
      </dsp:txBody>
      <dsp:txXfrm rot="10800000">
        <a:off x="3278875" y="2693246"/>
        <a:ext cx="28352" cy="28352"/>
      </dsp:txXfrm>
    </dsp:sp>
    <dsp:sp modelId="{1535E9AD-6259-48E2-9B50-19C251336A52}">
      <dsp:nvSpPr>
        <dsp:cNvPr id="0" name=""/>
        <dsp:cNvSpPr/>
      </dsp:nvSpPr>
      <dsp:spPr>
        <a:xfrm>
          <a:off x="1610738" y="2841720"/>
          <a:ext cx="2005430" cy="1079395"/>
        </a:xfrm>
        <a:prstGeom prst="ellipse">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de-DE" sz="2400" b="1" kern="1200" dirty="0" err="1" smtClean="0"/>
            <a:t>materialis</a:t>
          </a:r>
          <a:endParaRPr lang="de-DE" sz="2400" kern="1200" dirty="0"/>
        </a:p>
      </dsp:txBody>
      <dsp:txXfrm>
        <a:off x="1904426" y="2999794"/>
        <a:ext cx="1418054" cy="763247"/>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17DE7EA-F4F7-4D67-A1DB-AFF98EEFB7F5}">
      <dsp:nvSpPr>
        <dsp:cNvPr id="0" name=""/>
        <dsp:cNvSpPr/>
      </dsp:nvSpPr>
      <dsp:spPr>
        <a:xfrm>
          <a:off x="2143142" y="654294"/>
          <a:ext cx="3483031" cy="2050575"/>
        </a:xfrm>
        <a:prstGeom prst="rightArrow">
          <a:avLst/>
        </a:prstGeom>
        <a:gradFill rotWithShape="0">
          <a:gsLst>
            <a:gs pos="0">
              <a:schemeClr val="accent1">
                <a:tint val="40000"/>
                <a:hueOff val="0"/>
                <a:satOff val="0"/>
                <a:lumOff val="0"/>
                <a:alphaOff val="0"/>
                <a:shade val="47500"/>
                <a:satMod val="137000"/>
              </a:schemeClr>
            </a:gs>
            <a:gs pos="55000">
              <a:schemeClr val="accent1">
                <a:tint val="40000"/>
                <a:hueOff val="0"/>
                <a:satOff val="0"/>
                <a:lumOff val="0"/>
                <a:alphaOff val="0"/>
                <a:shade val="69000"/>
                <a:satMod val="137000"/>
              </a:schemeClr>
            </a:gs>
            <a:gs pos="100000">
              <a:schemeClr val="accent1">
                <a:tint val="40000"/>
                <a:hueOff val="0"/>
                <a:satOff val="0"/>
                <a:lumOff val="0"/>
                <a:alphaOff val="0"/>
                <a:shade val="98000"/>
                <a:satMod val="137000"/>
              </a:schemeClr>
            </a:gs>
          </a:gsLst>
          <a:lin ang="16200000" scaled="0"/>
        </a:gradFill>
        <a:ln>
          <a:noFill/>
        </a:ln>
        <a:effectLst/>
        <a:scene3d>
          <a:camera prst="orthographicFront"/>
          <a:lightRig rig="threePt" dir="t">
            <a:rot lat="0" lon="0" rev="7500000"/>
          </a:lightRig>
        </a:scene3d>
        <a:sp3d z="-152400" extrusionH="63500" prstMaterial="matte">
          <a:bevelT w="144450" h="6350" prst="relaxedInset"/>
          <a:contourClr>
            <a:schemeClr val="bg1"/>
          </a:contourClr>
        </a:sp3d>
      </dsp:spPr>
      <dsp:style>
        <a:lnRef idx="0">
          <a:scrgbClr r="0" g="0" b="0"/>
        </a:lnRef>
        <a:fillRef idx="3">
          <a:scrgbClr r="0" g="0" b="0"/>
        </a:fillRef>
        <a:effectRef idx="0">
          <a:scrgbClr r="0" g="0" b="0"/>
        </a:effectRef>
        <a:fontRef idx="minor"/>
      </dsp:style>
    </dsp:sp>
    <dsp:sp modelId="{2ADAE067-DCF6-4188-A4DF-A660FDB0DC9A}">
      <dsp:nvSpPr>
        <dsp:cNvPr id="0" name=""/>
        <dsp:cNvSpPr/>
      </dsp:nvSpPr>
      <dsp:spPr>
        <a:xfrm>
          <a:off x="50136" y="857254"/>
          <a:ext cx="2892966" cy="1567323"/>
        </a:xfrm>
        <a:prstGeom prst="roundRect">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lvl="0" algn="ctr" defTabSz="977900">
            <a:lnSpc>
              <a:spcPct val="90000"/>
            </a:lnSpc>
            <a:spcBef>
              <a:spcPct val="0"/>
            </a:spcBef>
            <a:spcAft>
              <a:spcPct val="35000"/>
            </a:spcAft>
          </a:pPr>
          <a:r>
            <a:rPr lang="en-US" sz="2200" kern="1200" dirty="0" smtClean="0">
              <a:sym typeface="Wingdings" pitchFamily="2" charset="2"/>
            </a:rPr>
            <a:t></a:t>
          </a:r>
          <a:r>
            <a:rPr lang="en-US" sz="2200" kern="1200" dirty="0" smtClean="0"/>
            <a:t> </a:t>
          </a:r>
          <a:r>
            <a:rPr lang="de-DE" sz="2200" kern="1200" dirty="0" smtClean="0"/>
            <a:t>Grosso </a:t>
          </a:r>
          <a:r>
            <a:rPr lang="de-DE" sz="2200" kern="1200" dirty="0" err="1" smtClean="0"/>
            <a:t>modo</a:t>
          </a:r>
          <a:r>
            <a:rPr lang="de-DE" sz="2200" kern="1200" dirty="0" smtClean="0"/>
            <a:t> können linguistische Gestalten als 'Wörter' (Lexeme) definiert werden.</a:t>
          </a:r>
          <a:endParaRPr lang="de-DE" sz="2200" kern="1200" dirty="0"/>
        </a:p>
      </dsp:txBody>
      <dsp:txXfrm>
        <a:off x="126646" y="933764"/>
        <a:ext cx="2739946" cy="1414303"/>
      </dsp:txXfrm>
    </dsp:sp>
    <dsp:sp modelId="{E752BC11-54A2-4492-983B-A6B52BFCAFB9}">
      <dsp:nvSpPr>
        <dsp:cNvPr id="0" name=""/>
        <dsp:cNvSpPr/>
      </dsp:nvSpPr>
      <dsp:spPr>
        <a:xfrm>
          <a:off x="3189242" y="1217944"/>
          <a:ext cx="1929511" cy="845941"/>
        </a:xfrm>
        <a:prstGeom prst="roundRect">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en-US" sz="2000" kern="1200" dirty="0" smtClean="0">
              <a:sym typeface="Wingdings" pitchFamily="2" charset="2"/>
            </a:rPr>
            <a:t></a:t>
          </a:r>
          <a:r>
            <a:rPr lang="en-US" sz="2000" kern="1200" dirty="0" smtClean="0"/>
            <a:t> </a:t>
          </a:r>
          <a:r>
            <a:rPr lang="de-DE" sz="2000" kern="1200" dirty="0" smtClean="0"/>
            <a:t>Gestaltvarianz bedeutet:</a:t>
          </a:r>
          <a:endParaRPr lang="de-DE" sz="2000" kern="1200" dirty="0"/>
        </a:p>
      </dsp:txBody>
      <dsp:txXfrm>
        <a:off x="3230537" y="1259239"/>
        <a:ext cx="1846921" cy="763351"/>
      </dsp:txXfrm>
    </dsp:sp>
    <dsp:sp modelId="{CEE2E968-31E4-4DD6-B8BD-498B989D9BE3}">
      <dsp:nvSpPr>
        <dsp:cNvPr id="0" name=""/>
        <dsp:cNvSpPr/>
      </dsp:nvSpPr>
      <dsp:spPr>
        <a:xfrm>
          <a:off x="5365053" y="928698"/>
          <a:ext cx="3014653" cy="1447026"/>
        </a:xfrm>
        <a:prstGeom prst="roundRect">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de-DE" sz="2400" b="1" kern="1200" smtClean="0"/>
            <a:t>Veränderung des 'Ganzen' aufgrund von Veränderungen in all seinen 'Teilen' </a:t>
          </a:r>
          <a:endParaRPr lang="de-DE" sz="2400" kern="1200" dirty="0"/>
        </a:p>
      </dsp:txBody>
      <dsp:txXfrm>
        <a:off x="5435691" y="999336"/>
        <a:ext cx="2873377" cy="1305750"/>
      </dsp:txXfrm>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75A5EAF-13DD-444A-AC5B-CF71A6BC2F50}">
      <dsp:nvSpPr>
        <dsp:cNvPr id="0" name=""/>
        <dsp:cNvSpPr/>
      </dsp:nvSpPr>
      <dsp:spPr>
        <a:xfrm rot="5400000">
          <a:off x="4686670" y="-2015356"/>
          <a:ext cx="536538" cy="4663472"/>
        </a:xfrm>
        <a:prstGeom prst="round2SameRect">
          <a:avLst/>
        </a:prstGeom>
        <a:solidFill>
          <a:schemeClr val="accent1">
            <a:alpha val="90000"/>
            <a:tint val="40000"/>
            <a:hueOff val="0"/>
            <a:satOff val="0"/>
            <a:lumOff val="0"/>
            <a:alphaOff val="0"/>
          </a:schemeClr>
        </a:solidFill>
        <a:ln w="6350" cap="rnd" cmpd="sng" algn="ctr">
          <a:solidFill>
            <a:schemeClr val="accent1">
              <a:alpha val="90000"/>
              <a:tint val="40000"/>
              <a:hueOff val="0"/>
              <a:satOff val="0"/>
              <a:lumOff val="0"/>
              <a:alphaOff val="0"/>
            </a:schemeClr>
          </a:solidFill>
          <a:prstDash val="solid"/>
        </a:ln>
        <a:effectLst>
          <a:outerShdw blurRad="39000" dist="25400" dir="5400000" rotWithShape="0">
            <a:srgbClr val="000000">
              <a:alpha val="38000"/>
            </a:srgbClr>
          </a:out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02870" tIns="51435" rIns="102870" bIns="51435" numCol="1" spcCol="1270" anchor="ctr" anchorCtr="0">
          <a:noAutofit/>
        </a:bodyPr>
        <a:lstStyle/>
        <a:p>
          <a:pPr marL="228600" lvl="1" indent="-228600" algn="l" defTabSz="1200150">
            <a:lnSpc>
              <a:spcPct val="90000"/>
            </a:lnSpc>
            <a:spcBef>
              <a:spcPct val="0"/>
            </a:spcBef>
            <a:spcAft>
              <a:spcPct val="15000"/>
            </a:spcAft>
            <a:buChar char="••"/>
          </a:pPr>
          <a:r>
            <a:rPr lang="de-DE" sz="2700" b="1" kern="1200" dirty="0" smtClean="0"/>
            <a:t>Ursprung von -er</a:t>
          </a:r>
          <a:endParaRPr lang="de-DE" sz="2700" kern="1200" dirty="0"/>
        </a:p>
      </dsp:txBody>
      <dsp:txXfrm rot="-5400000">
        <a:off x="2623203" y="74303"/>
        <a:ext cx="4637280" cy="484154"/>
      </dsp:txXfrm>
    </dsp:sp>
    <dsp:sp modelId="{22309CC4-E094-4FF8-A9E8-77DA2D511CC1}">
      <dsp:nvSpPr>
        <dsp:cNvPr id="0" name=""/>
        <dsp:cNvSpPr/>
      </dsp:nvSpPr>
      <dsp:spPr>
        <a:xfrm>
          <a:off x="0" y="0"/>
          <a:ext cx="2623203" cy="670673"/>
        </a:xfrm>
        <a:prstGeom prst="roundRect">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9540" tIns="64770" rIns="129540" bIns="64770" numCol="1" spcCol="1270" anchor="ctr" anchorCtr="0">
          <a:noAutofit/>
        </a:bodyPr>
        <a:lstStyle/>
        <a:p>
          <a:pPr lvl="0" algn="l" defTabSz="1511300">
            <a:lnSpc>
              <a:spcPct val="90000"/>
            </a:lnSpc>
            <a:spcBef>
              <a:spcPct val="0"/>
            </a:spcBef>
            <a:spcAft>
              <a:spcPct val="35000"/>
            </a:spcAft>
          </a:pPr>
          <a:r>
            <a:rPr lang="de-DE" sz="3400" kern="1200" dirty="0" err="1" smtClean="0"/>
            <a:t>efficiens</a:t>
          </a:r>
          <a:endParaRPr lang="de-DE" sz="3400" kern="1200" dirty="0"/>
        </a:p>
      </dsp:txBody>
      <dsp:txXfrm>
        <a:off x="32740" y="32740"/>
        <a:ext cx="2557723" cy="605193"/>
      </dsp:txXfrm>
    </dsp:sp>
    <dsp:sp modelId="{920156C3-4472-4E60-BA94-AF75363D0C73}">
      <dsp:nvSpPr>
        <dsp:cNvPr id="0" name=""/>
        <dsp:cNvSpPr/>
      </dsp:nvSpPr>
      <dsp:spPr>
        <a:xfrm rot="5400000">
          <a:off x="4686670" y="-1290798"/>
          <a:ext cx="536538" cy="4663472"/>
        </a:xfrm>
        <a:prstGeom prst="round2SameRect">
          <a:avLst/>
        </a:prstGeom>
        <a:solidFill>
          <a:schemeClr val="accent1">
            <a:alpha val="90000"/>
            <a:tint val="40000"/>
            <a:hueOff val="0"/>
            <a:satOff val="0"/>
            <a:lumOff val="0"/>
            <a:alphaOff val="0"/>
          </a:schemeClr>
        </a:solidFill>
        <a:ln w="6350" cap="rnd" cmpd="sng" algn="ctr">
          <a:solidFill>
            <a:schemeClr val="accent1">
              <a:alpha val="90000"/>
              <a:tint val="40000"/>
              <a:hueOff val="0"/>
              <a:satOff val="0"/>
              <a:lumOff val="0"/>
              <a:alphaOff val="0"/>
            </a:schemeClr>
          </a:solidFill>
          <a:prstDash val="solid"/>
        </a:ln>
        <a:effectLst>
          <a:outerShdw blurRad="39000" dist="25400" dir="5400000" rotWithShape="0">
            <a:srgbClr val="000000">
              <a:alpha val="38000"/>
            </a:srgbClr>
          </a:out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02870" tIns="51435" rIns="102870" bIns="51435" numCol="1" spcCol="1270" anchor="ctr" anchorCtr="0">
          <a:noAutofit/>
        </a:bodyPr>
        <a:lstStyle/>
        <a:p>
          <a:pPr marL="228600" lvl="1" indent="-228600" algn="l" defTabSz="1200150">
            <a:lnSpc>
              <a:spcPct val="90000"/>
            </a:lnSpc>
            <a:spcBef>
              <a:spcPct val="0"/>
            </a:spcBef>
            <a:spcAft>
              <a:spcPct val="15000"/>
            </a:spcAft>
            <a:buChar char="••"/>
          </a:pPr>
          <a:r>
            <a:rPr lang="en-US" sz="2700" b="1" kern="1200" dirty="0" smtClean="0"/>
            <a:t>Plural</a:t>
          </a:r>
          <a:endParaRPr lang="de-DE" sz="2700" kern="1200" dirty="0"/>
        </a:p>
      </dsp:txBody>
      <dsp:txXfrm rot="-5400000">
        <a:off x="2623203" y="798861"/>
        <a:ext cx="4637280" cy="484154"/>
      </dsp:txXfrm>
    </dsp:sp>
    <dsp:sp modelId="{ECDCF79D-F985-49BD-BF9D-C5A56566A11D}">
      <dsp:nvSpPr>
        <dsp:cNvPr id="0" name=""/>
        <dsp:cNvSpPr/>
      </dsp:nvSpPr>
      <dsp:spPr>
        <a:xfrm>
          <a:off x="0" y="705601"/>
          <a:ext cx="2623203" cy="670673"/>
        </a:xfrm>
        <a:prstGeom prst="roundRect">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9540" tIns="64770" rIns="129540" bIns="64770" numCol="1" spcCol="1270" anchor="ctr" anchorCtr="0">
          <a:noAutofit/>
        </a:bodyPr>
        <a:lstStyle/>
        <a:p>
          <a:pPr lvl="0" algn="l" defTabSz="1511300">
            <a:lnSpc>
              <a:spcPct val="90000"/>
            </a:lnSpc>
            <a:spcBef>
              <a:spcPct val="0"/>
            </a:spcBef>
            <a:spcAft>
              <a:spcPct val="35000"/>
            </a:spcAft>
          </a:pPr>
          <a:r>
            <a:rPr lang="de-DE" sz="3400" kern="1200" dirty="0" err="1" smtClean="0"/>
            <a:t>finalis</a:t>
          </a:r>
          <a:endParaRPr lang="de-DE" sz="3400" kern="1200" dirty="0"/>
        </a:p>
      </dsp:txBody>
      <dsp:txXfrm>
        <a:off x="32740" y="738341"/>
        <a:ext cx="2557723" cy="605193"/>
      </dsp:txXfrm>
    </dsp:sp>
    <dsp:sp modelId="{A4894248-B11A-45D8-BA35-CFD551CC8B0C}">
      <dsp:nvSpPr>
        <dsp:cNvPr id="0" name=""/>
        <dsp:cNvSpPr/>
      </dsp:nvSpPr>
      <dsp:spPr>
        <a:xfrm rot="5400000">
          <a:off x="4686670" y="-586591"/>
          <a:ext cx="536538" cy="4663472"/>
        </a:xfrm>
        <a:prstGeom prst="round2SameRect">
          <a:avLst/>
        </a:prstGeom>
        <a:solidFill>
          <a:schemeClr val="accent1">
            <a:alpha val="90000"/>
            <a:tint val="40000"/>
            <a:hueOff val="0"/>
            <a:satOff val="0"/>
            <a:lumOff val="0"/>
            <a:alphaOff val="0"/>
          </a:schemeClr>
        </a:solidFill>
        <a:ln w="6350" cap="rnd" cmpd="sng" algn="ctr">
          <a:solidFill>
            <a:schemeClr val="accent1">
              <a:alpha val="90000"/>
              <a:tint val="40000"/>
              <a:hueOff val="0"/>
              <a:satOff val="0"/>
              <a:lumOff val="0"/>
              <a:alphaOff val="0"/>
            </a:schemeClr>
          </a:solidFill>
          <a:prstDash val="solid"/>
        </a:ln>
        <a:effectLst>
          <a:outerShdw blurRad="39000" dist="25400" dir="5400000" rotWithShape="0">
            <a:srgbClr val="000000">
              <a:alpha val="38000"/>
            </a:srgbClr>
          </a:out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02870" tIns="51435" rIns="102870" bIns="51435" numCol="1" spcCol="1270" anchor="ctr" anchorCtr="0">
          <a:noAutofit/>
        </a:bodyPr>
        <a:lstStyle/>
        <a:p>
          <a:pPr marL="228600" lvl="1" indent="-228600" algn="l" defTabSz="1200150">
            <a:lnSpc>
              <a:spcPct val="90000"/>
            </a:lnSpc>
            <a:spcBef>
              <a:spcPct val="0"/>
            </a:spcBef>
            <a:spcAft>
              <a:spcPct val="15000"/>
            </a:spcAft>
            <a:buChar char="••"/>
          </a:pPr>
          <a:r>
            <a:rPr lang="en-US" sz="2700" b="1" kern="1200" dirty="0" err="1" smtClean="0"/>
            <a:t>Lautungstyp</a:t>
          </a:r>
          <a:r>
            <a:rPr lang="en-US" sz="2700" b="1" kern="1200" dirty="0" smtClean="0"/>
            <a:t> (segmental)</a:t>
          </a:r>
          <a:endParaRPr lang="de-DE" sz="2700" kern="1200" dirty="0"/>
        </a:p>
      </dsp:txBody>
      <dsp:txXfrm rot="-5400000">
        <a:off x="2623203" y="1503068"/>
        <a:ext cx="4637280" cy="484154"/>
      </dsp:txXfrm>
    </dsp:sp>
    <dsp:sp modelId="{B3235859-E995-4E3E-92FA-E98189BD4959}">
      <dsp:nvSpPr>
        <dsp:cNvPr id="0" name=""/>
        <dsp:cNvSpPr/>
      </dsp:nvSpPr>
      <dsp:spPr>
        <a:xfrm>
          <a:off x="0" y="1409807"/>
          <a:ext cx="2623203" cy="670673"/>
        </a:xfrm>
        <a:prstGeom prst="roundRect">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9540" tIns="64770" rIns="129540" bIns="64770" numCol="1" spcCol="1270" anchor="ctr" anchorCtr="0">
          <a:noAutofit/>
        </a:bodyPr>
        <a:lstStyle/>
        <a:p>
          <a:pPr lvl="0" algn="l" defTabSz="1511300">
            <a:lnSpc>
              <a:spcPct val="90000"/>
            </a:lnSpc>
            <a:spcBef>
              <a:spcPct val="0"/>
            </a:spcBef>
            <a:spcAft>
              <a:spcPct val="35000"/>
            </a:spcAft>
          </a:pPr>
          <a:r>
            <a:rPr lang="de-DE" sz="3400" kern="1200" dirty="0" err="1" smtClean="0"/>
            <a:t>materialis</a:t>
          </a:r>
          <a:endParaRPr lang="de-DE" sz="3400" kern="1200" dirty="0"/>
        </a:p>
      </dsp:txBody>
      <dsp:txXfrm>
        <a:off x="32740" y="1442547"/>
        <a:ext cx="2557723" cy="605193"/>
      </dsp:txXfrm>
    </dsp:sp>
    <dsp:sp modelId="{5FEDE784-EEBA-4FE9-9DED-35C0CCE92695}">
      <dsp:nvSpPr>
        <dsp:cNvPr id="0" name=""/>
        <dsp:cNvSpPr/>
      </dsp:nvSpPr>
      <dsp:spPr>
        <a:xfrm rot="5400000">
          <a:off x="4686670" y="117614"/>
          <a:ext cx="536538" cy="4663472"/>
        </a:xfrm>
        <a:prstGeom prst="round2SameRect">
          <a:avLst/>
        </a:prstGeom>
        <a:solidFill>
          <a:schemeClr val="accent1">
            <a:alpha val="90000"/>
            <a:tint val="40000"/>
            <a:hueOff val="0"/>
            <a:satOff val="0"/>
            <a:lumOff val="0"/>
            <a:alphaOff val="0"/>
          </a:schemeClr>
        </a:solidFill>
        <a:ln w="6350" cap="rnd" cmpd="sng" algn="ctr">
          <a:solidFill>
            <a:schemeClr val="accent1">
              <a:alpha val="90000"/>
              <a:tint val="40000"/>
              <a:hueOff val="0"/>
              <a:satOff val="0"/>
              <a:lumOff val="0"/>
              <a:alphaOff val="0"/>
            </a:schemeClr>
          </a:solidFill>
          <a:prstDash val="solid"/>
        </a:ln>
        <a:effectLst>
          <a:outerShdw blurRad="39000" dist="25400" dir="5400000" rotWithShape="0">
            <a:srgbClr val="000000">
              <a:alpha val="38000"/>
            </a:srgbClr>
          </a:out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02870" tIns="51435" rIns="102870" bIns="51435" numCol="1" spcCol="1270" anchor="ctr" anchorCtr="0">
          <a:noAutofit/>
        </a:bodyPr>
        <a:lstStyle/>
        <a:p>
          <a:pPr marL="228600" lvl="1" indent="-228600" algn="l" defTabSz="1200150">
            <a:lnSpc>
              <a:spcPct val="90000"/>
            </a:lnSpc>
            <a:spcBef>
              <a:spcPct val="0"/>
            </a:spcBef>
            <a:spcAft>
              <a:spcPct val="15000"/>
            </a:spcAft>
            <a:buChar char="••"/>
          </a:pPr>
          <a:r>
            <a:rPr lang="de-DE" sz="2700" b="1" kern="1200" dirty="0" smtClean="0"/>
            <a:t>Endung</a:t>
          </a:r>
          <a:endParaRPr lang="de-DE" sz="2700" kern="1200" dirty="0"/>
        </a:p>
      </dsp:txBody>
      <dsp:txXfrm rot="-5400000">
        <a:off x="2623203" y="2207273"/>
        <a:ext cx="4637280" cy="484154"/>
      </dsp:txXfrm>
    </dsp:sp>
    <dsp:sp modelId="{18FA61B2-B64F-4ED8-8280-9222119BF475}">
      <dsp:nvSpPr>
        <dsp:cNvPr id="0" name=""/>
        <dsp:cNvSpPr/>
      </dsp:nvSpPr>
      <dsp:spPr>
        <a:xfrm>
          <a:off x="0" y="2114014"/>
          <a:ext cx="2623203" cy="670673"/>
        </a:xfrm>
        <a:prstGeom prst="roundRect">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9540" tIns="64770" rIns="129540" bIns="64770" numCol="1" spcCol="1270" anchor="ctr" anchorCtr="0">
          <a:noAutofit/>
        </a:bodyPr>
        <a:lstStyle/>
        <a:p>
          <a:pPr lvl="0" algn="l" defTabSz="1511300">
            <a:lnSpc>
              <a:spcPct val="90000"/>
            </a:lnSpc>
            <a:spcBef>
              <a:spcPct val="0"/>
            </a:spcBef>
            <a:spcAft>
              <a:spcPct val="35000"/>
            </a:spcAft>
          </a:pPr>
          <a:r>
            <a:rPr lang="de-DE" sz="3400" kern="1200" dirty="0" err="1" smtClean="0"/>
            <a:t>formalis</a:t>
          </a:r>
          <a:endParaRPr lang="de-DE" sz="3400" kern="1200" dirty="0"/>
        </a:p>
      </dsp:txBody>
      <dsp:txXfrm>
        <a:off x="32740" y="2146754"/>
        <a:ext cx="2557723" cy="605193"/>
      </dsp:txXfrm>
    </dsp:sp>
  </dsp:spTree>
</dsp:drawing>
</file>

<file path=ppt/diagrams/drawing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75A5EAF-13DD-444A-AC5B-CF71A6BC2F50}">
      <dsp:nvSpPr>
        <dsp:cNvPr id="0" name=""/>
        <dsp:cNvSpPr/>
      </dsp:nvSpPr>
      <dsp:spPr>
        <a:xfrm rot="5400000">
          <a:off x="4686670" y="-2015356"/>
          <a:ext cx="536538" cy="4663472"/>
        </a:xfrm>
        <a:prstGeom prst="round2SameRect">
          <a:avLst/>
        </a:prstGeom>
        <a:solidFill>
          <a:schemeClr val="accent1">
            <a:alpha val="90000"/>
            <a:tint val="40000"/>
            <a:hueOff val="0"/>
            <a:satOff val="0"/>
            <a:lumOff val="0"/>
            <a:alphaOff val="0"/>
          </a:schemeClr>
        </a:solidFill>
        <a:ln w="6350" cap="rnd" cmpd="sng" algn="ctr">
          <a:solidFill>
            <a:schemeClr val="accent1">
              <a:alpha val="90000"/>
              <a:tint val="40000"/>
              <a:hueOff val="0"/>
              <a:satOff val="0"/>
              <a:lumOff val="0"/>
              <a:alphaOff val="0"/>
            </a:schemeClr>
          </a:solidFill>
          <a:prstDash val="solid"/>
        </a:ln>
        <a:effectLst>
          <a:outerShdw blurRad="39000" dist="25400" dir="5400000" rotWithShape="0">
            <a:srgbClr val="000000">
              <a:alpha val="38000"/>
            </a:srgbClr>
          </a:out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95250" tIns="47625" rIns="95250" bIns="47625" numCol="1" spcCol="1270" anchor="ctr" anchorCtr="0">
          <a:noAutofit/>
        </a:bodyPr>
        <a:lstStyle/>
        <a:p>
          <a:pPr marL="228600" lvl="1" indent="-228600" algn="l" defTabSz="1111250">
            <a:lnSpc>
              <a:spcPct val="90000"/>
            </a:lnSpc>
            <a:spcBef>
              <a:spcPct val="0"/>
            </a:spcBef>
            <a:spcAft>
              <a:spcPct val="15000"/>
            </a:spcAft>
            <a:buChar char="••"/>
          </a:pPr>
          <a:r>
            <a:rPr lang="de-DE" sz="2500" b="1" kern="1200" dirty="0" smtClean="0"/>
            <a:t>Ursprung des Tonwandels</a:t>
          </a:r>
          <a:endParaRPr lang="de-DE" sz="2500" kern="1200" dirty="0"/>
        </a:p>
      </dsp:txBody>
      <dsp:txXfrm rot="-5400000">
        <a:off x="2623203" y="74303"/>
        <a:ext cx="4637280" cy="484154"/>
      </dsp:txXfrm>
    </dsp:sp>
    <dsp:sp modelId="{22309CC4-E094-4FF8-A9E8-77DA2D511CC1}">
      <dsp:nvSpPr>
        <dsp:cNvPr id="0" name=""/>
        <dsp:cNvSpPr/>
      </dsp:nvSpPr>
      <dsp:spPr>
        <a:xfrm>
          <a:off x="0" y="1394"/>
          <a:ext cx="2623203" cy="670673"/>
        </a:xfrm>
        <a:prstGeom prst="roundRect">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9540" tIns="64770" rIns="129540" bIns="64770" numCol="1" spcCol="1270" anchor="ctr" anchorCtr="0">
          <a:noAutofit/>
        </a:bodyPr>
        <a:lstStyle/>
        <a:p>
          <a:pPr lvl="0" algn="l" defTabSz="1511300">
            <a:lnSpc>
              <a:spcPct val="90000"/>
            </a:lnSpc>
            <a:spcBef>
              <a:spcPct val="0"/>
            </a:spcBef>
            <a:spcAft>
              <a:spcPct val="35000"/>
            </a:spcAft>
          </a:pPr>
          <a:r>
            <a:rPr lang="de-DE" sz="3400" kern="1200" dirty="0" err="1" smtClean="0"/>
            <a:t>efficiens</a:t>
          </a:r>
          <a:endParaRPr lang="de-DE" sz="3400" kern="1200" dirty="0"/>
        </a:p>
      </dsp:txBody>
      <dsp:txXfrm>
        <a:off x="32740" y="34134"/>
        <a:ext cx="2557723" cy="605193"/>
      </dsp:txXfrm>
    </dsp:sp>
    <dsp:sp modelId="{920156C3-4472-4E60-BA94-AF75363D0C73}">
      <dsp:nvSpPr>
        <dsp:cNvPr id="0" name=""/>
        <dsp:cNvSpPr/>
      </dsp:nvSpPr>
      <dsp:spPr>
        <a:xfrm rot="5400000">
          <a:off x="4686670" y="-1290798"/>
          <a:ext cx="536538" cy="4663472"/>
        </a:xfrm>
        <a:prstGeom prst="round2SameRect">
          <a:avLst/>
        </a:prstGeom>
        <a:solidFill>
          <a:schemeClr val="accent1">
            <a:alpha val="90000"/>
            <a:tint val="40000"/>
            <a:hueOff val="0"/>
            <a:satOff val="0"/>
            <a:lumOff val="0"/>
            <a:alphaOff val="0"/>
          </a:schemeClr>
        </a:solidFill>
        <a:ln w="6350" cap="rnd" cmpd="sng" algn="ctr">
          <a:solidFill>
            <a:schemeClr val="accent1">
              <a:alpha val="90000"/>
              <a:tint val="40000"/>
              <a:hueOff val="0"/>
              <a:satOff val="0"/>
              <a:lumOff val="0"/>
              <a:alphaOff val="0"/>
            </a:schemeClr>
          </a:solidFill>
          <a:prstDash val="solid"/>
        </a:ln>
        <a:effectLst>
          <a:outerShdw blurRad="39000" dist="25400" dir="5400000" rotWithShape="0">
            <a:srgbClr val="000000">
              <a:alpha val="38000"/>
            </a:srgbClr>
          </a:out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95250" tIns="47625" rIns="95250" bIns="47625" numCol="1" spcCol="1270" anchor="ctr" anchorCtr="0">
          <a:noAutofit/>
        </a:bodyPr>
        <a:lstStyle/>
        <a:p>
          <a:pPr marL="228600" lvl="1" indent="-228600" algn="l" defTabSz="1111250">
            <a:lnSpc>
              <a:spcPct val="90000"/>
            </a:lnSpc>
            <a:spcBef>
              <a:spcPct val="0"/>
            </a:spcBef>
            <a:spcAft>
              <a:spcPct val="15000"/>
            </a:spcAft>
            <a:buChar char="••"/>
          </a:pPr>
          <a:r>
            <a:rPr lang="en-US" sz="2500" b="1" kern="1200" dirty="0" err="1" smtClean="0"/>
            <a:t>Aspekt</a:t>
          </a:r>
          <a:endParaRPr lang="de-DE" sz="2500" kern="1200" dirty="0"/>
        </a:p>
      </dsp:txBody>
      <dsp:txXfrm rot="-5400000">
        <a:off x="2623203" y="798861"/>
        <a:ext cx="4637280" cy="484154"/>
      </dsp:txXfrm>
    </dsp:sp>
    <dsp:sp modelId="{ECDCF79D-F985-49BD-BF9D-C5A56566A11D}">
      <dsp:nvSpPr>
        <dsp:cNvPr id="0" name=""/>
        <dsp:cNvSpPr/>
      </dsp:nvSpPr>
      <dsp:spPr>
        <a:xfrm>
          <a:off x="0" y="705601"/>
          <a:ext cx="2623203" cy="670673"/>
        </a:xfrm>
        <a:prstGeom prst="roundRect">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9540" tIns="64770" rIns="129540" bIns="64770" numCol="1" spcCol="1270" anchor="ctr" anchorCtr="0">
          <a:noAutofit/>
        </a:bodyPr>
        <a:lstStyle/>
        <a:p>
          <a:pPr lvl="0" algn="l" defTabSz="1511300">
            <a:lnSpc>
              <a:spcPct val="90000"/>
            </a:lnSpc>
            <a:spcBef>
              <a:spcPct val="0"/>
            </a:spcBef>
            <a:spcAft>
              <a:spcPct val="35000"/>
            </a:spcAft>
          </a:pPr>
          <a:r>
            <a:rPr lang="de-DE" sz="3400" kern="1200" dirty="0" err="1" smtClean="0"/>
            <a:t>finalis</a:t>
          </a:r>
          <a:endParaRPr lang="de-DE" sz="3400" kern="1200" dirty="0"/>
        </a:p>
      </dsp:txBody>
      <dsp:txXfrm>
        <a:off x="32740" y="738341"/>
        <a:ext cx="2557723" cy="605193"/>
      </dsp:txXfrm>
    </dsp:sp>
    <dsp:sp modelId="{A4894248-B11A-45D8-BA35-CFD551CC8B0C}">
      <dsp:nvSpPr>
        <dsp:cNvPr id="0" name=""/>
        <dsp:cNvSpPr/>
      </dsp:nvSpPr>
      <dsp:spPr>
        <a:xfrm rot="5400000">
          <a:off x="4686670" y="-586591"/>
          <a:ext cx="536538" cy="4663472"/>
        </a:xfrm>
        <a:prstGeom prst="round2SameRect">
          <a:avLst/>
        </a:prstGeom>
        <a:solidFill>
          <a:schemeClr val="accent1">
            <a:alpha val="90000"/>
            <a:tint val="40000"/>
            <a:hueOff val="0"/>
            <a:satOff val="0"/>
            <a:lumOff val="0"/>
            <a:alphaOff val="0"/>
          </a:schemeClr>
        </a:solidFill>
        <a:ln w="6350" cap="rnd" cmpd="sng" algn="ctr">
          <a:solidFill>
            <a:schemeClr val="accent1">
              <a:alpha val="90000"/>
              <a:tint val="40000"/>
              <a:hueOff val="0"/>
              <a:satOff val="0"/>
              <a:lumOff val="0"/>
              <a:alphaOff val="0"/>
            </a:schemeClr>
          </a:solidFill>
          <a:prstDash val="solid"/>
        </a:ln>
        <a:effectLst>
          <a:outerShdw blurRad="39000" dist="25400" dir="5400000" rotWithShape="0">
            <a:srgbClr val="000000">
              <a:alpha val="38000"/>
            </a:srgbClr>
          </a:out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95250" tIns="47625" rIns="95250" bIns="47625" numCol="1" spcCol="1270" anchor="ctr" anchorCtr="0">
          <a:noAutofit/>
        </a:bodyPr>
        <a:lstStyle/>
        <a:p>
          <a:pPr marL="228600" lvl="1" indent="-228600" algn="l" defTabSz="1111250">
            <a:lnSpc>
              <a:spcPct val="90000"/>
            </a:lnSpc>
            <a:spcBef>
              <a:spcPct val="0"/>
            </a:spcBef>
            <a:spcAft>
              <a:spcPct val="15000"/>
            </a:spcAft>
            <a:buChar char="••"/>
          </a:pPr>
          <a:r>
            <a:rPr lang="en-US" sz="2500" b="1" kern="1200" dirty="0" err="1" smtClean="0"/>
            <a:t>Lautungstyp</a:t>
          </a:r>
          <a:r>
            <a:rPr lang="en-US" sz="2500" b="1" kern="1200" dirty="0" smtClean="0"/>
            <a:t> (</a:t>
          </a:r>
          <a:r>
            <a:rPr lang="en-US" sz="2500" b="1" kern="1200" dirty="0" err="1" smtClean="0"/>
            <a:t>suprasegmental</a:t>
          </a:r>
          <a:r>
            <a:rPr lang="en-US" sz="2500" b="1" kern="1200" dirty="0" smtClean="0"/>
            <a:t>)</a:t>
          </a:r>
          <a:endParaRPr lang="de-DE" sz="2500" kern="1200" dirty="0"/>
        </a:p>
      </dsp:txBody>
      <dsp:txXfrm rot="-5400000">
        <a:off x="2623203" y="1503068"/>
        <a:ext cx="4637280" cy="484154"/>
      </dsp:txXfrm>
    </dsp:sp>
    <dsp:sp modelId="{B3235859-E995-4E3E-92FA-E98189BD4959}">
      <dsp:nvSpPr>
        <dsp:cNvPr id="0" name=""/>
        <dsp:cNvSpPr/>
      </dsp:nvSpPr>
      <dsp:spPr>
        <a:xfrm>
          <a:off x="0" y="1409807"/>
          <a:ext cx="2623203" cy="670673"/>
        </a:xfrm>
        <a:prstGeom prst="roundRect">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9540" tIns="64770" rIns="129540" bIns="64770" numCol="1" spcCol="1270" anchor="ctr" anchorCtr="0">
          <a:noAutofit/>
        </a:bodyPr>
        <a:lstStyle/>
        <a:p>
          <a:pPr lvl="0" algn="l" defTabSz="1511300">
            <a:lnSpc>
              <a:spcPct val="90000"/>
            </a:lnSpc>
            <a:spcBef>
              <a:spcPct val="0"/>
            </a:spcBef>
            <a:spcAft>
              <a:spcPct val="35000"/>
            </a:spcAft>
          </a:pPr>
          <a:r>
            <a:rPr lang="de-DE" sz="3400" kern="1200" dirty="0" err="1" smtClean="0"/>
            <a:t>materialis</a:t>
          </a:r>
          <a:endParaRPr lang="de-DE" sz="3400" kern="1200" dirty="0"/>
        </a:p>
      </dsp:txBody>
      <dsp:txXfrm>
        <a:off x="32740" y="1442547"/>
        <a:ext cx="2557723" cy="605193"/>
      </dsp:txXfrm>
    </dsp:sp>
    <dsp:sp modelId="{5FEDE784-EEBA-4FE9-9DED-35C0CCE92695}">
      <dsp:nvSpPr>
        <dsp:cNvPr id="0" name=""/>
        <dsp:cNvSpPr/>
      </dsp:nvSpPr>
      <dsp:spPr>
        <a:xfrm rot="5400000">
          <a:off x="4686670" y="117614"/>
          <a:ext cx="536538" cy="4663472"/>
        </a:xfrm>
        <a:prstGeom prst="round2SameRect">
          <a:avLst/>
        </a:prstGeom>
        <a:solidFill>
          <a:schemeClr val="accent1">
            <a:alpha val="90000"/>
            <a:tint val="40000"/>
            <a:hueOff val="0"/>
            <a:satOff val="0"/>
            <a:lumOff val="0"/>
            <a:alphaOff val="0"/>
          </a:schemeClr>
        </a:solidFill>
        <a:ln w="6350" cap="rnd" cmpd="sng" algn="ctr">
          <a:solidFill>
            <a:schemeClr val="accent1">
              <a:alpha val="90000"/>
              <a:tint val="40000"/>
              <a:hueOff val="0"/>
              <a:satOff val="0"/>
              <a:lumOff val="0"/>
              <a:alphaOff val="0"/>
            </a:schemeClr>
          </a:solidFill>
          <a:prstDash val="solid"/>
        </a:ln>
        <a:effectLst>
          <a:outerShdw blurRad="39000" dist="25400" dir="5400000" rotWithShape="0">
            <a:srgbClr val="000000">
              <a:alpha val="38000"/>
            </a:srgbClr>
          </a:outerShdw>
        </a:effectLst>
        <a:scene3d>
          <a:camera prst="orthographicFront"/>
          <a:lightRig rig="threePt" dir="t">
            <a:rot lat="0" lon="0" rev="7500000"/>
          </a:lightRig>
        </a:scene3d>
        <a:sp3d extrusionH="190500" prstMaterial="dkEdge">
          <a:bevelT w="120650" h="38100" prst="relaxedInset"/>
          <a:bevelB w="120650" h="571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95250" tIns="47625" rIns="95250" bIns="47625" numCol="1" spcCol="1270" anchor="ctr" anchorCtr="0">
          <a:noAutofit/>
        </a:bodyPr>
        <a:lstStyle/>
        <a:p>
          <a:pPr marL="228600" lvl="1" indent="-228600" algn="l" defTabSz="1111250">
            <a:lnSpc>
              <a:spcPct val="90000"/>
            </a:lnSpc>
            <a:spcBef>
              <a:spcPct val="0"/>
            </a:spcBef>
            <a:spcAft>
              <a:spcPct val="15000"/>
            </a:spcAft>
            <a:buChar char="••"/>
          </a:pPr>
          <a:r>
            <a:rPr lang="de-DE" sz="2500" b="1" kern="1200" dirty="0" smtClean="0"/>
            <a:t>Tonwechsel</a:t>
          </a:r>
          <a:endParaRPr lang="de-DE" sz="2500" kern="1200" dirty="0"/>
        </a:p>
      </dsp:txBody>
      <dsp:txXfrm rot="-5400000">
        <a:off x="2623203" y="2207273"/>
        <a:ext cx="4637280" cy="484154"/>
      </dsp:txXfrm>
    </dsp:sp>
    <dsp:sp modelId="{18FA61B2-B64F-4ED8-8280-9222119BF475}">
      <dsp:nvSpPr>
        <dsp:cNvPr id="0" name=""/>
        <dsp:cNvSpPr/>
      </dsp:nvSpPr>
      <dsp:spPr>
        <a:xfrm>
          <a:off x="0" y="2114014"/>
          <a:ext cx="2623203" cy="670673"/>
        </a:xfrm>
        <a:prstGeom prst="roundRect">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29540" tIns="64770" rIns="129540" bIns="64770" numCol="1" spcCol="1270" anchor="ctr" anchorCtr="0">
          <a:noAutofit/>
        </a:bodyPr>
        <a:lstStyle/>
        <a:p>
          <a:pPr lvl="0" algn="l" defTabSz="1511300">
            <a:lnSpc>
              <a:spcPct val="90000"/>
            </a:lnSpc>
            <a:spcBef>
              <a:spcPct val="0"/>
            </a:spcBef>
            <a:spcAft>
              <a:spcPct val="35000"/>
            </a:spcAft>
          </a:pPr>
          <a:r>
            <a:rPr lang="de-DE" sz="3400" kern="1200" dirty="0" err="1" smtClean="0"/>
            <a:t>formalis</a:t>
          </a:r>
          <a:endParaRPr lang="de-DE" sz="3400" kern="1200" dirty="0"/>
        </a:p>
      </dsp:txBody>
      <dsp:txXfrm>
        <a:off x="32740" y="2146754"/>
        <a:ext cx="2557723" cy="605193"/>
      </dsp:txXfrm>
    </dsp:sp>
  </dsp:spTree>
</dsp:drawing>
</file>

<file path=ppt/diagrams/drawing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7E21950-C1B0-495D-8E60-1264D317E87D}">
      <dsp:nvSpPr>
        <dsp:cNvPr id="0" name=""/>
        <dsp:cNvSpPr/>
      </dsp:nvSpPr>
      <dsp:spPr>
        <a:xfrm rot="5400000">
          <a:off x="-250385" y="252813"/>
          <a:ext cx="1669236" cy="1168465"/>
        </a:xfrm>
        <a:prstGeom prst="chevron">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0320" tIns="20320" rIns="20320" bIns="20320" numCol="1" spcCol="1270" anchor="ctr" anchorCtr="0">
          <a:noAutofit/>
        </a:bodyPr>
        <a:lstStyle/>
        <a:p>
          <a:pPr lvl="0" algn="ctr" defTabSz="1422400">
            <a:lnSpc>
              <a:spcPct val="90000"/>
            </a:lnSpc>
            <a:spcBef>
              <a:spcPct val="0"/>
            </a:spcBef>
            <a:spcAft>
              <a:spcPct val="35000"/>
            </a:spcAft>
          </a:pPr>
          <a:endParaRPr lang="de-DE" sz="3200" kern="1200" dirty="0"/>
        </a:p>
      </dsp:txBody>
      <dsp:txXfrm rot="-5400000">
        <a:off x="1" y="586661"/>
        <a:ext cx="1168465" cy="500771"/>
      </dsp:txXfrm>
    </dsp:sp>
    <dsp:sp modelId="{07D7F9F8-B63B-404C-BFAF-4A93159D242F}">
      <dsp:nvSpPr>
        <dsp:cNvPr id="0" name=""/>
        <dsp:cNvSpPr/>
      </dsp:nvSpPr>
      <dsp:spPr>
        <a:xfrm rot="5400000">
          <a:off x="4156530" y="-2985637"/>
          <a:ext cx="1085003" cy="7061134"/>
        </a:xfrm>
        <a:prstGeom prst="round2SameRect">
          <a:avLst/>
        </a:prstGeom>
        <a:solidFill>
          <a:schemeClr val="lt1">
            <a:alpha val="90000"/>
            <a:hueOff val="0"/>
            <a:satOff val="0"/>
            <a:lumOff val="0"/>
            <a:alphaOff val="0"/>
          </a:schemeClr>
        </a:solidFill>
        <a:ln w="6350" cap="rnd" cmpd="sng" algn="ctr">
          <a:solidFill>
            <a:schemeClr val="accent1">
              <a:hueOff val="0"/>
              <a:satOff val="0"/>
              <a:lumOff val="0"/>
              <a:alphaOff val="0"/>
            </a:schemeClr>
          </a:solidFill>
          <a:prstDash val="solid"/>
        </a:ln>
        <a:effectLst>
          <a:outerShdw blurRad="39000" dist="25400" dir="5400000" rotWithShape="0">
            <a:srgbClr val="000000">
              <a:alpha val="38000"/>
            </a:srgbClr>
          </a:out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49352" tIns="13335" rIns="13335" bIns="13335" numCol="1" spcCol="1270" anchor="ctr" anchorCtr="0">
          <a:noAutofit/>
        </a:bodyPr>
        <a:lstStyle/>
        <a:p>
          <a:pPr marL="228600" lvl="1" indent="-228600" algn="l" defTabSz="933450">
            <a:lnSpc>
              <a:spcPct val="90000"/>
            </a:lnSpc>
            <a:spcBef>
              <a:spcPct val="0"/>
            </a:spcBef>
            <a:spcAft>
              <a:spcPct val="15000"/>
            </a:spcAft>
            <a:buChar char="••"/>
          </a:pPr>
          <a:r>
            <a:rPr lang="de-DE" sz="2100" b="1" kern="1200" dirty="0" smtClean="0"/>
            <a:t>Gestaltvarianz für ein Phänomen kann nur über mehr als ein Phänomen festgestellt werden!</a:t>
          </a:r>
          <a:endParaRPr lang="de-DE" sz="2100" kern="1200" dirty="0"/>
        </a:p>
      </dsp:txBody>
      <dsp:txXfrm rot="-5400000">
        <a:off x="1168465" y="55393"/>
        <a:ext cx="7008169" cy="979073"/>
      </dsp:txXfrm>
    </dsp:sp>
    <dsp:sp modelId="{E1CC85A2-50EA-4047-8056-D2B20A11D1F9}">
      <dsp:nvSpPr>
        <dsp:cNvPr id="0" name=""/>
        <dsp:cNvSpPr/>
      </dsp:nvSpPr>
      <dsp:spPr>
        <a:xfrm rot="5400000">
          <a:off x="-250385" y="1728754"/>
          <a:ext cx="1669236" cy="1168465"/>
        </a:xfrm>
        <a:prstGeom prst="chevron">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0320" tIns="20320" rIns="20320" bIns="20320" numCol="1" spcCol="1270" anchor="ctr" anchorCtr="0">
          <a:noAutofit/>
        </a:bodyPr>
        <a:lstStyle/>
        <a:p>
          <a:pPr lvl="0" algn="ctr" defTabSz="1422400">
            <a:lnSpc>
              <a:spcPct val="90000"/>
            </a:lnSpc>
            <a:spcBef>
              <a:spcPct val="0"/>
            </a:spcBef>
            <a:spcAft>
              <a:spcPct val="35000"/>
            </a:spcAft>
          </a:pPr>
          <a:endParaRPr lang="de-DE" sz="3200" kern="1200" dirty="0"/>
        </a:p>
      </dsp:txBody>
      <dsp:txXfrm rot="-5400000">
        <a:off x="1" y="2062602"/>
        <a:ext cx="1168465" cy="500771"/>
      </dsp:txXfrm>
    </dsp:sp>
    <dsp:sp modelId="{06547B4C-B2D1-4628-8152-A14676FDF90F}">
      <dsp:nvSpPr>
        <dsp:cNvPr id="0" name=""/>
        <dsp:cNvSpPr/>
      </dsp:nvSpPr>
      <dsp:spPr>
        <a:xfrm rot="5400000">
          <a:off x="4156530" y="-1509696"/>
          <a:ext cx="1085003" cy="7061134"/>
        </a:xfrm>
        <a:prstGeom prst="round2SameRect">
          <a:avLst/>
        </a:prstGeom>
        <a:solidFill>
          <a:schemeClr val="lt1">
            <a:alpha val="90000"/>
            <a:hueOff val="0"/>
            <a:satOff val="0"/>
            <a:lumOff val="0"/>
            <a:alphaOff val="0"/>
          </a:schemeClr>
        </a:solidFill>
        <a:ln w="6350" cap="rnd" cmpd="sng" algn="ctr">
          <a:solidFill>
            <a:schemeClr val="accent1">
              <a:hueOff val="0"/>
              <a:satOff val="0"/>
              <a:lumOff val="0"/>
              <a:alphaOff val="0"/>
            </a:schemeClr>
          </a:solidFill>
          <a:prstDash val="solid"/>
        </a:ln>
        <a:effectLst>
          <a:outerShdw blurRad="39000" dist="25400" dir="5400000" rotWithShape="0">
            <a:srgbClr val="000000">
              <a:alpha val="38000"/>
            </a:srgbClr>
          </a:out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49352" tIns="13335" rIns="13335" bIns="13335" numCol="1" spcCol="1270" anchor="ctr" anchorCtr="0">
          <a:noAutofit/>
        </a:bodyPr>
        <a:lstStyle/>
        <a:p>
          <a:pPr marL="228600" lvl="1" indent="-228600" algn="l" defTabSz="933450">
            <a:lnSpc>
              <a:spcPct val="90000"/>
            </a:lnSpc>
            <a:spcBef>
              <a:spcPct val="0"/>
            </a:spcBef>
            <a:spcAft>
              <a:spcPct val="15000"/>
            </a:spcAft>
            <a:buChar char="••"/>
          </a:pPr>
          <a:r>
            <a:rPr lang="de-DE" sz="2100" b="1" kern="1200" dirty="0" smtClean="0"/>
            <a:t>Beobachtung von Gestaltvarianz setzt Vermutung über das 'Gemeinsame' (größter gemeinsamer Nenner) voraus: Dabei sollte </a:t>
          </a:r>
          <a:r>
            <a:rPr lang="de-DE" sz="2100" b="1" i="1" kern="1200" dirty="0" err="1" smtClean="0"/>
            <a:t>idealiter</a:t>
          </a:r>
          <a:r>
            <a:rPr lang="de-DE" sz="2100" b="1" i="1" kern="1200" dirty="0" smtClean="0"/>
            <a:t> </a:t>
          </a:r>
          <a:r>
            <a:rPr lang="de-DE" sz="2100" b="1" kern="1200" dirty="0" smtClean="0"/>
            <a:t>eine 'Basisform' beschreibbar sein</a:t>
          </a:r>
          <a:endParaRPr lang="de-DE" sz="2100" kern="1200" dirty="0"/>
        </a:p>
      </dsp:txBody>
      <dsp:txXfrm rot="-5400000">
        <a:off x="1168465" y="1531334"/>
        <a:ext cx="7008169" cy="979073"/>
      </dsp:txXfrm>
    </dsp:sp>
    <dsp:sp modelId="{BA4DFAB3-E109-4A10-A411-C729788B3663}">
      <dsp:nvSpPr>
        <dsp:cNvPr id="0" name=""/>
        <dsp:cNvSpPr/>
      </dsp:nvSpPr>
      <dsp:spPr>
        <a:xfrm rot="5400000">
          <a:off x="-250385" y="3204696"/>
          <a:ext cx="1669236" cy="1168465"/>
        </a:xfrm>
        <a:prstGeom prst="chevron">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20320" tIns="20320" rIns="20320" bIns="20320" numCol="1" spcCol="1270" anchor="ctr" anchorCtr="0">
          <a:noAutofit/>
        </a:bodyPr>
        <a:lstStyle/>
        <a:p>
          <a:pPr lvl="0" algn="ctr" defTabSz="1422400">
            <a:lnSpc>
              <a:spcPct val="90000"/>
            </a:lnSpc>
            <a:spcBef>
              <a:spcPct val="0"/>
            </a:spcBef>
            <a:spcAft>
              <a:spcPct val="35000"/>
            </a:spcAft>
          </a:pPr>
          <a:endParaRPr lang="de-DE" sz="3200" kern="1200"/>
        </a:p>
      </dsp:txBody>
      <dsp:txXfrm rot="-5400000">
        <a:off x="1" y="3538544"/>
        <a:ext cx="1168465" cy="500771"/>
      </dsp:txXfrm>
    </dsp:sp>
    <dsp:sp modelId="{0EF224FD-9942-4483-9887-958CEA8672D8}">
      <dsp:nvSpPr>
        <dsp:cNvPr id="0" name=""/>
        <dsp:cNvSpPr/>
      </dsp:nvSpPr>
      <dsp:spPr>
        <a:xfrm rot="5400000">
          <a:off x="4156530" y="-33754"/>
          <a:ext cx="1085003" cy="7061134"/>
        </a:xfrm>
        <a:prstGeom prst="round2SameRect">
          <a:avLst/>
        </a:prstGeom>
        <a:solidFill>
          <a:schemeClr val="lt1">
            <a:alpha val="90000"/>
            <a:hueOff val="0"/>
            <a:satOff val="0"/>
            <a:lumOff val="0"/>
            <a:alphaOff val="0"/>
          </a:schemeClr>
        </a:solidFill>
        <a:ln w="6350" cap="rnd" cmpd="sng" algn="ctr">
          <a:solidFill>
            <a:schemeClr val="accent1">
              <a:hueOff val="0"/>
              <a:satOff val="0"/>
              <a:lumOff val="0"/>
              <a:alphaOff val="0"/>
            </a:schemeClr>
          </a:solidFill>
          <a:prstDash val="solid"/>
        </a:ln>
        <a:effectLst>
          <a:outerShdw blurRad="39000" dist="25400" dir="5400000" rotWithShape="0">
            <a:srgbClr val="000000">
              <a:alpha val="38000"/>
            </a:srgbClr>
          </a:outerShdw>
        </a:effectLst>
        <a:scene3d>
          <a:camera prst="orthographicFront"/>
          <a:lightRig rig="threePt" dir="t">
            <a:rot lat="0" lon="0" rev="7500000"/>
          </a:lightRig>
        </a:scene3d>
        <a:sp3d extrusionH="190500" prstMaterial="dkEdge">
          <a:bevelT w="135400" h="1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149352" tIns="13335" rIns="13335" bIns="13335" numCol="1" spcCol="1270" anchor="ctr" anchorCtr="0">
          <a:noAutofit/>
        </a:bodyPr>
        <a:lstStyle/>
        <a:p>
          <a:pPr marL="228600" lvl="1" indent="-228600" algn="l" defTabSz="933450">
            <a:lnSpc>
              <a:spcPct val="90000"/>
            </a:lnSpc>
            <a:spcBef>
              <a:spcPct val="0"/>
            </a:spcBef>
            <a:spcAft>
              <a:spcPct val="15000"/>
            </a:spcAft>
            <a:buChar char="••"/>
          </a:pPr>
          <a:r>
            <a:rPr lang="de-DE" sz="2100" b="1" kern="1200" dirty="0" smtClean="0"/>
            <a:t>Gestalten, die Varianten </a:t>
          </a:r>
          <a:r>
            <a:rPr lang="de-DE" sz="2100" b="1" i="1" kern="1200" dirty="0" smtClean="0"/>
            <a:t>einer </a:t>
          </a:r>
          <a:r>
            <a:rPr lang="de-DE" sz="2100" b="1" kern="1200" dirty="0" smtClean="0"/>
            <a:t>Basisgestalt darstellen, bilden ein Paradigma der Basisgestalt.</a:t>
          </a:r>
          <a:endParaRPr lang="de-DE" sz="2100" kern="1200" dirty="0"/>
        </a:p>
      </dsp:txBody>
      <dsp:txXfrm rot="-5400000">
        <a:off x="1168465" y="3007276"/>
        <a:ext cx="7008169" cy="979073"/>
      </dsp:txXfrm>
    </dsp:sp>
  </dsp:spTree>
</dsp:drawing>
</file>

<file path=ppt/diagrams/drawing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2CF5BC4-610F-4F62-ACEF-345F2B6C0FEA}">
      <dsp:nvSpPr>
        <dsp:cNvPr id="0" name=""/>
        <dsp:cNvSpPr/>
      </dsp:nvSpPr>
      <dsp:spPr>
        <a:xfrm>
          <a:off x="45452" y="0"/>
          <a:ext cx="2364657" cy="1063604"/>
        </a:xfrm>
        <a:prstGeom prst="rect">
          <a:avLst/>
        </a:prstGeom>
        <a:solidFill>
          <a:schemeClr val="accent1">
            <a:alpha val="90000"/>
            <a:tint val="40000"/>
            <a:hueOff val="0"/>
            <a:satOff val="0"/>
            <a:lumOff val="0"/>
            <a:alphaOff val="0"/>
          </a:schemeClr>
        </a:solidFill>
        <a:ln w="6350" cap="rnd" cmpd="sng" algn="ctr">
          <a:solidFill>
            <a:schemeClr val="accent1">
              <a:alpha val="90000"/>
              <a:tint val="40000"/>
              <a:hueOff val="0"/>
              <a:satOff val="0"/>
              <a:lumOff val="0"/>
              <a:alphaOff val="0"/>
            </a:schemeClr>
          </a:solidFill>
          <a:prstDash val="solid"/>
        </a:ln>
        <a:effectLst>
          <a:outerShdw blurRad="39000" dist="25400" dir="5400000" rotWithShape="0">
            <a:srgbClr val="000000">
              <a:alpha val="38000"/>
            </a:srgbClr>
          </a:outerShdw>
        </a:effectLst>
        <a:scene3d>
          <a:camera prst="orthographicFront"/>
          <a:lightRig rig="threePt" dir="t">
            <a:rot lat="0" lon="0" rev="7500000"/>
          </a:lightRig>
        </a:scene3d>
        <a:sp3d z="-152400" extrusionH="63500" prstMaterial="dkEdge">
          <a:bevelT w="144450" h="3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45720" tIns="11430" rIns="22860" bIns="11430" numCol="1" spcCol="1270" anchor="ctr" anchorCtr="0">
          <a:noAutofit/>
        </a:bodyPr>
        <a:lstStyle/>
        <a:p>
          <a:pPr lvl="0" algn="ctr" defTabSz="800100">
            <a:lnSpc>
              <a:spcPct val="90000"/>
            </a:lnSpc>
            <a:spcBef>
              <a:spcPct val="0"/>
            </a:spcBef>
            <a:spcAft>
              <a:spcPct val="35000"/>
            </a:spcAft>
          </a:pPr>
          <a:r>
            <a:rPr lang="de-DE" sz="1800" b="1" kern="1200" dirty="0" smtClean="0"/>
            <a:t>Grundform</a:t>
          </a:r>
          <a:endParaRPr lang="de-DE" sz="1800" b="1" kern="1200" dirty="0"/>
        </a:p>
      </dsp:txBody>
      <dsp:txXfrm>
        <a:off x="636616" y="159541"/>
        <a:ext cx="1401231" cy="744522"/>
      </dsp:txXfrm>
    </dsp:sp>
    <dsp:sp modelId="{D86E074D-019C-46EC-928C-086E25B9FC2A}">
      <dsp:nvSpPr>
        <dsp:cNvPr id="0" name=""/>
        <dsp:cNvSpPr/>
      </dsp:nvSpPr>
      <dsp:spPr>
        <a:xfrm>
          <a:off x="0" y="248649"/>
          <a:ext cx="608381" cy="608381"/>
        </a:xfrm>
        <a:prstGeom prst="ellipse">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a:lnSpc>
              <a:spcPct val="90000"/>
            </a:lnSpc>
            <a:spcBef>
              <a:spcPct val="0"/>
            </a:spcBef>
            <a:spcAft>
              <a:spcPct val="35000"/>
            </a:spcAft>
          </a:pPr>
          <a:r>
            <a:rPr lang="de-DE" sz="2800" kern="1200" dirty="0" smtClean="0"/>
            <a:t>a</a:t>
          </a:r>
          <a:endParaRPr lang="de-DE" sz="2800" kern="1200" dirty="0"/>
        </a:p>
      </dsp:txBody>
      <dsp:txXfrm>
        <a:off x="89095" y="337744"/>
        <a:ext cx="430191" cy="430191"/>
      </dsp:txXfrm>
    </dsp:sp>
    <dsp:sp modelId="{D6D04F72-6CBD-49CE-8C32-0E06BF88F673}">
      <dsp:nvSpPr>
        <dsp:cNvPr id="0" name=""/>
        <dsp:cNvSpPr/>
      </dsp:nvSpPr>
      <dsp:spPr>
        <a:xfrm>
          <a:off x="2978735" y="45500"/>
          <a:ext cx="3155467" cy="1018103"/>
        </a:xfrm>
        <a:prstGeom prst="roundRect">
          <a:avLst/>
        </a:prstGeom>
        <a:solidFill>
          <a:schemeClr val="accent1">
            <a:alpha val="90000"/>
            <a:tint val="40000"/>
            <a:hueOff val="0"/>
            <a:satOff val="0"/>
            <a:lumOff val="0"/>
            <a:alphaOff val="0"/>
          </a:schemeClr>
        </a:solidFill>
        <a:ln w="6350" cap="rnd" cmpd="sng" algn="ctr">
          <a:solidFill>
            <a:schemeClr val="accent1">
              <a:alpha val="90000"/>
              <a:tint val="40000"/>
              <a:hueOff val="0"/>
              <a:satOff val="0"/>
              <a:lumOff val="0"/>
              <a:alphaOff val="0"/>
            </a:schemeClr>
          </a:solidFill>
          <a:prstDash val="solid"/>
        </a:ln>
        <a:effectLst>
          <a:outerShdw blurRad="39000" dist="25400" dir="5400000" rotWithShape="0">
            <a:srgbClr val="000000">
              <a:alpha val="38000"/>
            </a:srgbClr>
          </a:outerShdw>
        </a:effectLst>
        <a:scene3d>
          <a:camera prst="orthographicFront"/>
          <a:lightRig rig="threePt" dir="t">
            <a:rot lat="0" lon="0" rev="7500000"/>
          </a:lightRig>
        </a:scene3d>
        <a:sp3d z="-152400" extrusionH="63500" prstMaterial="dkEdge">
          <a:bevelT w="144450" h="36350" prst="relaxedInset"/>
          <a:contourClr>
            <a:schemeClr val="bg1"/>
          </a:contourClr>
        </a:sp3d>
      </dsp:spPr>
      <dsp:style>
        <a:lnRef idx="1">
          <a:scrgbClr r="0" g="0" b="0"/>
        </a:lnRef>
        <a:fillRef idx="1">
          <a:scrgbClr r="0" g="0" b="0"/>
        </a:fillRef>
        <a:effectRef idx="2">
          <a:scrgbClr r="0" g="0" b="0"/>
        </a:effectRef>
        <a:fontRef idx="minor"/>
      </dsp:style>
      <dsp:txBody>
        <a:bodyPr spcFirstLastPara="0" vert="horz" wrap="square" lIns="45720" tIns="11430" rIns="22860" bIns="11430" numCol="1" spcCol="1270" anchor="ctr" anchorCtr="0">
          <a:noAutofit/>
        </a:bodyPr>
        <a:lstStyle/>
        <a:p>
          <a:pPr lvl="0" algn="l" defTabSz="800100">
            <a:lnSpc>
              <a:spcPct val="90000"/>
            </a:lnSpc>
            <a:spcBef>
              <a:spcPct val="0"/>
            </a:spcBef>
            <a:spcAft>
              <a:spcPct val="35000"/>
            </a:spcAft>
          </a:pPr>
          <a:r>
            <a:rPr lang="de-DE" sz="1800" b="1" kern="1200" dirty="0" err="1" smtClean="0"/>
            <a:t>Gestaltvarainten</a:t>
          </a:r>
          <a:endParaRPr lang="de-DE" sz="1800" b="1" kern="1200" dirty="0"/>
        </a:p>
      </dsp:txBody>
      <dsp:txXfrm>
        <a:off x="3767602" y="198215"/>
        <a:ext cx="2010264" cy="712673"/>
      </dsp:txXfrm>
    </dsp:sp>
    <dsp:sp modelId="{6F3753E5-0F89-47EC-A3E2-6AA78B7170CD}">
      <dsp:nvSpPr>
        <dsp:cNvPr id="0" name=""/>
        <dsp:cNvSpPr/>
      </dsp:nvSpPr>
      <dsp:spPr>
        <a:xfrm>
          <a:off x="2756402" y="0"/>
          <a:ext cx="608381" cy="608381"/>
        </a:xfrm>
        <a:prstGeom prst="ellipse">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a:lnSpc>
              <a:spcPct val="90000"/>
            </a:lnSpc>
            <a:spcBef>
              <a:spcPct val="0"/>
            </a:spcBef>
            <a:spcAft>
              <a:spcPct val="35000"/>
            </a:spcAft>
          </a:pPr>
          <a:r>
            <a:rPr lang="de-DE" sz="2800" kern="1200" dirty="0" smtClean="0"/>
            <a:t>b</a:t>
          </a:r>
          <a:endParaRPr lang="de-DE" sz="2800" kern="1200" dirty="0"/>
        </a:p>
      </dsp:txBody>
      <dsp:txXfrm>
        <a:off x="2845497" y="89095"/>
        <a:ext cx="430191" cy="430191"/>
      </dsp:txXfrm>
    </dsp:sp>
    <dsp:sp modelId="{6B753A66-2407-4C54-B317-A5D0CB6C20EC}">
      <dsp:nvSpPr>
        <dsp:cNvPr id="0" name=""/>
        <dsp:cNvSpPr/>
      </dsp:nvSpPr>
      <dsp:spPr>
        <a:xfrm>
          <a:off x="6449238" y="172489"/>
          <a:ext cx="571233" cy="674165"/>
        </a:xfrm>
        <a:prstGeom prst="rightArrow">
          <a:avLst>
            <a:gd name="adj1" fmla="val 70000"/>
            <a:gd name="adj2" fmla="val 50000"/>
          </a:avLst>
        </a:prstGeom>
        <a:solidFill>
          <a:schemeClr val="accent1">
            <a:alpha val="90000"/>
            <a:tint val="40000"/>
            <a:hueOff val="0"/>
            <a:satOff val="0"/>
            <a:lumOff val="0"/>
            <a:alphaOff val="0"/>
          </a:schemeClr>
        </a:solidFill>
        <a:ln w="6350" cap="rnd" cmpd="sng" algn="ctr">
          <a:solidFill>
            <a:schemeClr val="accent1">
              <a:alpha val="90000"/>
              <a:tint val="40000"/>
              <a:hueOff val="0"/>
              <a:satOff val="0"/>
              <a:lumOff val="0"/>
              <a:alphaOff val="0"/>
            </a:schemeClr>
          </a:solidFill>
          <a:prstDash val="solid"/>
        </a:ln>
        <a:effectLst>
          <a:outerShdw blurRad="39000" dist="25400" dir="5400000" rotWithShape="0">
            <a:srgbClr val="000000">
              <a:alpha val="38000"/>
            </a:srgbClr>
          </a:outerShdw>
        </a:effectLst>
        <a:scene3d>
          <a:camera prst="orthographicFront"/>
          <a:lightRig rig="threePt" dir="t">
            <a:rot lat="0" lon="0" rev="7500000"/>
          </a:lightRig>
        </a:scene3d>
        <a:sp3d z="-152400" extrusionH="63500" prstMaterial="dkEdge">
          <a:bevelT w="144450" h="36350" prst="relaxedInset"/>
          <a:contourClr>
            <a:schemeClr val="bg1"/>
          </a:contourClr>
        </a:sp3d>
      </dsp:spPr>
      <dsp:style>
        <a:lnRef idx="1">
          <a:scrgbClr r="0" g="0" b="0"/>
        </a:lnRef>
        <a:fillRef idx="1">
          <a:scrgbClr r="0" g="0" b="0"/>
        </a:fillRef>
        <a:effectRef idx="2">
          <a:scrgbClr r="0" g="0" b="0"/>
        </a:effectRef>
        <a:fontRef idx="minor"/>
      </dsp:style>
    </dsp:sp>
    <dsp:sp modelId="{D28C9A1D-612F-4D9A-BB5D-88EB36FF94D5}">
      <dsp:nvSpPr>
        <dsp:cNvPr id="0" name=""/>
        <dsp:cNvSpPr/>
      </dsp:nvSpPr>
      <dsp:spPr>
        <a:xfrm>
          <a:off x="2807953" y="455222"/>
          <a:ext cx="608381" cy="608381"/>
        </a:xfrm>
        <a:prstGeom prst="ellipse">
          <a:avLst/>
        </a:prstGeom>
        <a:gradFill rotWithShape="0">
          <a:gsLst>
            <a:gs pos="0">
              <a:schemeClr val="accent1">
                <a:hueOff val="0"/>
                <a:satOff val="0"/>
                <a:lumOff val="0"/>
                <a:alphaOff val="0"/>
                <a:shade val="47500"/>
                <a:satMod val="137000"/>
              </a:schemeClr>
            </a:gs>
            <a:gs pos="55000">
              <a:schemeClr val="accent1">
                <a:hueOff val="0"/>
                <a:satOff val="0"/>
                <a:lumOff val="0"/>
                <a:alphaOff val="0"/>
                <a:shade val="69000"/>
                <a:satMod val="137000"/>
              </a:schemeClr>
            </a:gs>
            <a:gs pos="100000">
              <a:schemeClr val="accent1">
                <a:hueOff val="0"/>
                <a:satOff val="0"/>
                <a:lumOff val="0"/>
                <a:alphaOff val="0"/>
                <a:shade val="98000"/>
                <a:satMod val="137000"/>
              </a:schemeClr>
            </a:gs>
          </a:gsLst>
          <a:lin ang="16200000" scaled="0"/>
        </a:gradFill>
        <a:ln>
          <a:noFill/>
        </a:ln>
        <a:effectLst>
          <a:outerShdw blurRad="39000" dist="25400" dir="5400000" rotWithShape="0">
            <a:srgbClr val="000000">
              <a:alpha val="38000"/>
            </a:srgbClr>
          </a:outerShdw>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a:lnSpc>
              <a:spcPct val="90000"/>
            </a:lnSpc>
            <a:spcBef>
              <a:spcPct val="0"/>
            </a:spcBef>
            <a:spcAft>
              <a:spcPct val="35000"/>
            </a:spcAft>
          </a:pPr>
          <a:r>
            <a:rPr lang="de-DE" sz="2800" kern="1200" dirty="0" smtClean="0"/>
            <a:t>c</a:t>
          </a:r>
          <a:endParaRPr lang="de-DE" sz="2800" kern="1200" dirty="0"/>
        </a:p>
      </dsp:txBody>
      <dsp:txXfrm>
        <a:off x="2897048" y="544317"/>
        <a:ext cx="430191" cy="430191"/>
      </dsp:txXfrm>
    </dsp:sp>
  </dsp:spTree>
</dsp:drawing>
</file>

<file path=ppt/diagrams/drawing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100.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101.xml><?xml version="1.0" encoding="utf-8"?>
<dgm:layoutDef xmlns:dgm="http://schemas.openxmlformats.org/drawingml/2006/diagram" xmlns:a="http://schemas.openxmlformats.org/drawingml/2006/main" uniqueId="urn:microsoft.com/office/officeart/2005/8/layout/hList9">
  <dgm:title val=""/>
  <dgm:desc val=""/>
  <dgm:catLst>
    <dgm:cat type="list" pri="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3" srcId="0" destId="1" srcOrd="0" destOrd="0"/>
        <dgm:cxn modelId="4"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1" destId="2" srcOrd="0" destOrd="0"/>
      </dgm:cxnLst>
      <dgm:bg/>
      <dgm:whole/>
    </dgm:dataModel>
  </dgm:styleData>
  <dgm:clrData>
    <dgm:dataModel>
      <dgm:ptLst>
        <dgm:pt modelId="0" type="doc"/>
        <dgm:pt modelId="1"/>
        <dgm:pt modelId="11"/>
        <dgm:pt modelId="12"/>
        <dgm:pt modelId="13"/>
        <dgm:pt modelId="14"/>
        <dgm:pt modelId="2"/>
        <dgm:pt modelId="21"/>
        <dgm:pt modelId="22"/>
        <dgm:pt modelId="23"/>
        <dgm:pt modelId="24"/>
        <dgm:pt modelId="3"/>
        <dgm:pt modelId="31"/>
        <dgm:pt modelId="32"/>
        <dgm:pt modelId="33"/>
        <dgm:pt modelId="34"/>
      </dgm:ptLst>
      <dgm:cxnLst>
        <dgm:cxn modelId="4" srcId="0" destId="1" srcOrd="0" destOrd="0"/>
        <dgm:cxn modelId="5" srcId="0" destId="2" srcOrd="1" destOrd="0"/>
        <dgm:cxn modelId="6" srcId="0" destId="3" srcOrd="1" destOrd="0"/>
        <dgm:cxn modelId="15" srcId="1" destId="11" srcOrd="0" destOrd="0"/>
        <dgm:cxn modelId="16" srcId="1" destId="12" srcOrd="0" destOrd="0"/>
        <dgm:cxn modelId="17" srcId="1" destId="13" srcOrd="0" destOrd="0"/>
        <dgm:cxn modelId="18" srcId="1" destId="14" srcOrd="0" destOrd="0"/>
        <dgm:cxn modelId="25" srcId="2" destId="21" srcOrd="0" destOrd="0"/>
        <dgm:cxn modelId="26" srcId="2" destId="22" srcOrd="0" destOrd="0"/>
        <dgm:cxn modelId="27" srcId="2" destId="23" srcOrd="0" destOrd="0"/>
        <dgm:cxn modelId="28" srcId="2" destId="24" srcOrd="0" destOrd="0"/>
        <dgm:cxn modelId="35" srcId="3" destId="31" srcOrd="0" destOrd="0"/>
        <dgm:cxn modelId="36" srcId="3" destId="32" srcOrd="0" destOrd="0"/>
        <dgm:cxn modelId="37" srcId="3" destId="33" srcOrd="0" destOrd="0"/>
        <dgm:cxn modelId="38" srcId="3" destId="34" srcOrd="0" destOrd="0"/>
      </dgm:cxnLst>
      <dgm:bg/>
      <dgm:whole/>
    </dgm:dataModel>
  </dgm:clrData>
  <dgm:layoutNode name="list">
    <dgm:varLst>
      <dgm:dir/>
      <dgm:animLvl val="lvl"/>
    </dgm:varLst>
    <dgm:choose name="Name0">
      <dgm:if name="Name1" func="var" arg="dir" op="equ" val="norm">
        <dgm:alg type="lin">
          <dgm:param type="linDir" val="fromL"/>
          <dgm:param type="fallback" val="2D"/>
          <dgm:param type="nodeVertAlign" val="t"/>
        </dgm:alg>
      </dgm:if>
      <dgm:else name="Name2">
        <dgm:alg type="lin">
          <dgm:param type="linDir" val="fromR"/>
          <dgm:param type="fallback" val="2D"/>
          <dgm:param type="nodeVertAlign" val="t"/>
        </dgm:alg>
      </dgm:else>
    </dgm:choose>
    <dgm:shape xmlns:r="http://schemas.openxmlformats.org/officeDocument/2006/relationships" r:blip="">
      <dgm:adjLst/>
    </dgm:shape>
    <dgm:presOf/>
    <dgm:constrLst>
      <dgm:constr type="w" for="ch" forName="circle" refType="w" fact="0.5"/>
      <dgm:constr type="w" for="ch" forName="vertFlow" refType="w" fact="0.75"/>
      <dgm:constr type="h" for="des" forName="firstComp" refType="w" refFor="ch" refForName="vertFlow" fact="0.667"/>
      <dgm:constr type="h" for="des" forName="comp" refType="h" refFor="des" refForName="firstComp" op="equ"/>
      <dgm:constr type="h" for="des" forName="topSpace" refType="w" refFor="ch" refForName="circle" op="equ" fact="0.4"/>
      <dgm:constr type="w" for="ch" forName="posSpace" refType="w" fact="0.4"/>
      <dgm:constr type="w" for="ch" forName="negSpace" refType="w" fact="-1.15"/>
      <dgm:constr type="w" for="ch" forName="transSpace" refType="w" fact="0.75"/>
      <dgm:constr type="primFontSz" for="ch" forName="circle" op="equ" val="65"/>
      <dgm:constr type="primFontSz" for="des" forName="firstChildTx" val="65"/>
      <dgm:constr type="primFontSz" for="des" forName="childTx" refType="primFontSz" refFor="des" refForName="firstChildTx" op="equ"/>
    </dgm:constrLst>
    <dgm:ruleLst/>
    <dgm:forEach name="Name3" axis="ch" ptType="node">
      <dgm:layoutNode name="posSpace">
        <dgm:alg type="sp"/>
        <dgm:shape xmlns:r="http://schemas.openxmlformats.org/officeDocument/2006/relationships" r:blip="">
          <dgm:adjLst/>
        </dgm:shape>
        <dgm:presOf/>
        <dgm:constrLst/>
        <dgm:ruleLst/>
      </dgm:layoutNode>
      <dgm:layoutNode name="vertFlow">
        <dgm:alg type="lin">
          <dgm:param type="linDir" val="fromT"/>
        </dgm:alg>
        <dgm:shape xmlns:r="http://schemas.openxmlformats.org/officeDocument/2006/relationships" r:blip="">
          <dgm:adjLst/>
        </dgm:shape>
        <dgm:presOf/>
        <dgm:constrLst>
          <dgm:constr type="w" for="ch" forName="firstComp" refType="w"/>
          <dgm:constr type="w" for="ch" forName="comp" refType="w"/>
        </dgm:constrLst>
        <dgm:ruleLst/>
        <dgm:layoutNode name="topSpace">
          <dgm:alg type="sp"/>
          <dgm:shape xmlns:r="http://schemas.openxmlformats.org/officeDocument/2006/relationships" r:blip="">
            <dgm:adjLst/>
          </dgm:shape>
          <dgm:presOf/>
          <dgm:constrLst/>
          <dgm:ruleLst/>
        </dgm:layoutNode>
        <dgm:layoutNode name="firstComp">
          <dgm:alg type="composite"/>
          <dgm:shape xmlns:r="http://schemas.openxmlformats.org/officeDocument/2006/relationships" r:blip="">
            <dgm:adjLst/>
          </dgm:shape>
          <dgm:presOf/>
          <dgm:choose name="Name4">
            <dgm:if name="Name5" func="var" arg="dir" op="equ" val="norm">
              <dgm:constrLst>
                <dgm:constr type="l" for="ch" forName="firstChild"/>
                <dgm:constr type="t" for="ch" forName="firstChild"/>
                <dgm:constr type="w" for="ch" forName="firstChild" refType="w"/>
                <dgm:constr type="h" for="ch" forName="firstChild" refType="h"/>
                <dgm:constr type="l" for="ch" forName="firstChildTx" refType="w" fact="0.16"/>
                <dgm:constr type="r" for="ch" forName="firstChildTx" refType="w"/>
                <dgm:constr type="h" for="ch" forName="firstChildTx" refFor="ch" refForName="firstChild" op="equ"/>
              </dgm:constrLst>
            </dgm:if>
            <dgm:else name="Name6">
              <dgm:constrLst>
                <dgm:constr type="l" for="ch" forName="firstChild"/>
                <dgm:constr type="t" for="ch" forName="firstChild"/>
                <dgm:constr type="w" for="ch" forName="firstChild" refType="w"/>
                <dgm:constr type="h" for="ch" forName="firstChild" refType="h"/>
                <dgm:constr type="l" for="ch" forName="firstChildTx"/>
                <dgm:constr type="r" for="ch" forName="firstChildTx" refType="w" fact="0.825"/>
                <dgm:constr type="h" for="ch" forName="firstChildTx" refFor="ch" refForName="firstChild" op="equ"/>
              </dgm:constrLst>
            </dgm:else>
          </dgm:choose>
          <dgm:ruleLst/>
          <dgm:layoutNode name="firstChild" styleLbl="bgAccFollowNode1">
            <dgm:alg type="sp"/>
            <dgm:shape xmlns:r="http://schemas.openxmlformats.org/officeDocument/2006/relationships" type="rect" r:blip="">
              <dgm:adjLst/>
            </dgm:shape>
            <dgm:presOf axis="ch desOrSelf" ptType="node node" cnt="1 0"/>
            <dgm:constrLst/>
            <dgm:ruleLst/>
          </dgm:layoutNode>
          <dgm:layoutNode name="firstChildTx" styleLbl="bgAccFollowNode1">
            <dgm:varLst>
              <dgm:bulletEnabled val="1"/>
            </dgm:varLst>
            <dgm:alg type="tx">
              <dgm:param type="parTxLTRAlign" val="l"/>
            </dgm:alg>
            <dgm:shape xmlns:r="http://schemas.openxmlformats.org/officeDocument/2006/relationships" type="rect" r:blip="" hideGeom="1">
              <dgm:adjLst/>
            </dgm:shape>
            <dgm:presOf axis="ch desOrSelf" ptType="node node" cnt="1 0"/>
            <dgm:choose name="Name7">
              <dgm:if name="Name8" func="var" arg="dir" op="equ" val="norm">
                <dgm:constrLst>
                  <dgm:constr type="primFontSz" val="65"/>
                  <dgm:constr type="lMarg"/>
                </dgm:constrLst>
              </dgm:if>
              <dgm:else name="Name9">
                <dgm:constrLst>
                  <dgm:constr type="primFontSz" val="65"/>
                  <dgm:constr type="rMarg"/>
                </dgm:constrLst>
              </dgm:else>
            </dgm:choose>
            <dgm:ruleLst>
              <dgm:rule type="primFontSz" val="5" fact="NaN" max="NaN"/>
            </dgm:ruleLst>
          </dgm:layoutNode>
        </dgm:layoutNode>
        <dgm:forEach name="Name10" axis="ch" ptType="node" st="2">
          <dgm:layoutNode name="comp">
            <dgm:alg type="composite"/>
            <dgm:shape xmlns:r="http://schemas.openxmlformats.org/officeDocument/2006/relationships" r:blip="">
              <dgm:adjLst/>
            </dgm:shape>
            <dgm:presOf/>
            <dgm:choose name="Name11">
              <dgm:if name="Name12" func="var" arg="dir" op="equ" val="norm">
                <dgm:constrLst>
                  <dgm:constr type="l" for="ch" forName="child"/>
                  <dgm:constr type="t" for="ch" forName="child"/>
                  <dgm:constr type="w" for="ch" forName="child" refType="w"/>
                  <dgm:constr type="h" for="ch" forName="child" refType="h"/>
                  <dgm:constr type="l" for="ch" forName="childTx" refType="w" fact="0.16"/>
                  <dgm:constr type="r" for="ch" forName="childTx" refType="w"/>
                  <dgm:constr type="h" for="ch" forName="childTx" refFor="ch" refForName="child" op="equ"/>
                </dgm:constrLst>
              </dgm:if>
              <dgm:else name="Name13">
                <dgm:constrLst>
                  <dgm:constr type="l" for="ch" forName="child"/>
                  <dgm:constr type="t" for="ch" forName="child"/>
                  <dgm:constr type="w" for="ch" forName="child" refType="w"/>
                  <dgm:constr type="h" for="ch" forName="child" refType="h"/>
                  <dgm:constr type="l" for="ch" forName="childTx"/>
                  <dgm:constr type="r" for="ch" forName="childTx" refType="w" fact="0.825"/>
                  <dgm:constr type="h" for="ch" forName="childTx" refFor="ch" refForName="child" op="equ"/>
                </dgm:constrLst>
              </dgm:else>
            </dgm:choose>
            <dgm:ruleLst/>
            <dgm:layoutNode name="child" styleLbl="bgAccFollowNode1">
              <dgm:alg type="sp"/>
              <dgm:shape xmlns:r="http://schemas.openxmlformats.org/officeDocument/2006/relationships" type="rect" r:blip="">
                <dgm:adjLst/>
              </dgm:shape>
              <dgm:presOf axis="desOrSelf" ptType="node"/>
              <dgm:constrLst/>
              <dgm:ruleLst/>
            </dgm:layoutNode>
            <dgm:layoutNode name="childTx" styleLbl="bgAccFollowNode1">
              <dgm:varLst>
                <dgm:bulletEnabled val="1"/>
              </dgm:varLst>
              <dgm:alg type="tx">
                <dgm:param type="parTxLTRAlign" val="l"/>
              </dgm:alg>
              <dgm:shape xmlns:r="http://schemas.openxmlformats.org/officeDocument/2006/relationships" type="rect" r:blip="" hideGeom="1">
                <dgm:adjLst/>
              </dgm:shape>
              <dgm:presOf axis="desOrSelf" ptType="node"/>
              <dgm:choose name="Name14">
                <dgm:if name="Name15" func="var" arg="dir" op="equ" val="norm">
                  <dgm:constrLst>
                    <dgm:constr type="primFontSz" val="65"/>
                    <dgm:constr type="lMarg"/>
                  </dgm:constrLst>
                </dgm:if>
                <dgm:else name="Name16">
                  <dgm:constrLst>
                    <dgm:constr type="primFontSz" val="65"/>
                    <dgm:constr type="rMarg"/>
                  </dgm:constrLst>
                </dgm:else>
              </dgm:choose>
              <dgm:ruleLst>
                <dgm:rule type="primFontSz" val="5" fact="NaN" max="NaN"/>
              </dgm:ruleLst>
            </dgm:layoutNode>
          </dgm:layoutNode>
        </dgm:forEach>
      </dgm:layoutNode>
      <dgm:layoutNode name="negSpace">
        <dgm:alg type="sp"/>
        <dgm:shape xmlns:r="http://schemas.openxmlformats.org/officeDocument/2006/relationships" r:blip="">
          <dgm:adjLst/>
        </dgm:shape>
        <dgm:presOf/>
        <dgm:constrLst/>
        <dgm:ruleLst/>
      </dgm:layoutNode>
      <dgm:layoutNode name="circle" styleLbl="node1">
        <dgm:alg type="tx"/>
        <dgm:shape xmlns:r="http://schemas.openxmlformats.org/officeDocument/2006/relationships" type="ellipse" r:blip="">
          <dgm:adjLst/>
        </dgm:shape>
        <dgm:presOf axis="self"/>
        <dgm:constrLst>
          <dgm:constr type="lMarg"/>
          <dgm:constr type="rMarg"/>
          <dgm:constr type="tMarg"/>
          <dgm:constr type="bMarg"/>
          <dgm:constr type="h" refType="w"/>
        </dgm:constrLst>
        <dgm:ruleLst>
          <dgm:rule type="primFontSz" val="5" fact="NaN" max="NaN"/>
        </dgm:ruleLst>
      </dgm:layoutNode>
      <dgm:forEach name="Name17" axis="followSib" ptType="sibTrans" cnt="1">
        <dgm:layoutNode name="transSpace">
          <dgm:alg type="sp"/>
          <dgm:shape xmlns:r="http://schemas.openxmlformats.org/officeDocument/2006/relationships" r:blip="">
            <dgm:adjLst/>
          </dgm:shape>
          <dgm:presOf/>
          <dgm:constrLst/>
          <dgm:ruleLst/>
        </dgm:layoutNode>
      </dgm:forEach>
    </dgm:forEach>
  </dgm:layoutNode>
</dgm:layoutDef>
</file>

<file path=ppt/diagrams/layout102.xml><?xml version="1.0" encoding="utf-8"?>
<dgm:layoutDef xmlns:dgm="http://schemas.openxmlformats.org/drawingml/2006/diagram" xmlns:a="http://schemas.openxmlformats.org/drawingml/2006/main" uniqueId="urn:microsoft.com/office/officeart/2005/8/layout/default#3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03.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04.xml><?xml version="1.0" encoding="utf-8"?>
<dgm:layoutDef xmlns:dgm="http://schemas.openxmlformats.org/drawingml/2006/diagram" xmlns:a="http://schemas.openxmlformats.org/drawingml/2006/main" uniqueId="urn:microsoft.com/office/officeart/2005/8/layout/default#3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05.xml><?xml version="1.0" encoding="utf-8"?>
<dgm:layoutDef xmlns:dgm="http://schemas.openxmlformats.org/drawingml/2006/diagram" xmlns:a="http://schemas.openxmlformats.org/drawingml/2006/main" uniqueId="urn:microsoft.com/office/officeart/2005/8/layout/default#4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06.xml><?xml version="1.0" encoding="utf-8"?>
<dgm:layoutDef xmlns:dgm="http://schemas.openxmlformats.org/drawingml/2006/diagram" xmlns:a="http://schemas.openxmlformats.org/drawingml/2006/main" uniqueId="urn:microsoft.com/office/officeart/2005/8/layout/default#4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07.xml><?xml version="1.0" encoding="utf-8"?>
<dgm:layoutDef xmlns:dgm="http://schemas.openxmlformats.org/drawingml/2006/diagram" xmlns:a="http://schemas.openxmlformats.org/drawingml/2006/main" uniqueId="urn:microsoft.com/office/officeart/2005/8/layout/default#4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08.xml><?xml version="1.0" encoding="utf-8"?>
<dgm:layoutDef xmlns:dgm="http://schemas.openxmlformats.org/drawingml/2006/diagram" xmlns:a="http://schemas.openxmlformats.org/drawingml/2006/main" uniqueId="urn:microsoft.com/office/officeart/2005/8/layout/default#4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09.xml><?xml version="1.0" encoding="utf-8"?>
<dgm:layoutDef xmlns:dgm="http://schemas.openxmlformats.org/drawingml/2006/diagram" xmlns:a="http://schemas.openxmlformats.org/drawingml/2006/main" uniqueId="urn:microsoft.com/office/officeart/2005/8/layout/default#4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110.xml><?xml version="1.0" encoding="utf-8"?>
<dgm:layoutDef xmlns:dgm="http://schemas.openxmlformats.org/drawingml/2006/diagram" xmlns:a="http://schemas.openxmlformats.org/drawingml/2006/main" uniqueId="urn:microsoft.com/office/officeart/2005/8/layout/default#4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1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12.xml><?xml version="1.0" encoding="utf-8"?>
<dgm:layoutDef xmlns:dgm="http://schemas.openxmlformats.org/drawingml/2006/diagram" xmlns:a="http://schemas.openxmlformats.org/drawingml/2006/main" uniqueId="urn:microsoft.com/office/officeart/2005/8/layout/default#4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13.xml><?xml version="1.0" encoding="utf-8"?>
<dgm:layoutDef xmlns:dgm="http://schemas.openxmlformats.org/drawingml/2006/diagram" xmlns:a="http://schemas.openxmlformats.org/drawingml/2006/main" uniqueId="urn:microsoft.com/office/officeart/2005/8/layout/default#4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14.xml><?xml version="1.0" encoding="utf-8"?>
<dgm:layoutDef xmlns:dgm="http://schemas.openxmlformats.org/drawingml/2006/diagram" xmlns:a="http://schemas.openxmlformats.org/drawingml/2006/main" uniqueId="urn:microsoft.com/office/officeart/2005/8/layout/process5">
  <dgm:title val=""/>
  <dgm:desc val=""/>
  <dgm:catLst>
    <dgm:cat type="process" pri="17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self" func="var" arg="dir" op="equ" val="norm">
        <dgm:alg type="snake">
          <dgm:param type="grDir" val="tL"/>
          <dgm:param type="flowDir" val="row"/>
          <dgm:param type="contDir" val="revDir"/>
          <dgm:param type="bkpt" val="endCnv"/>
        </dgm:alg>
      </dgm:if>
      <dgm:else name="Name2">
        <dgm:alg type="snake">
          <dgm:param type="grDir" val="tR"/>
          <dgm:param type="flowDir" val="row"/>
          <dgm:param type="contDir" val="rev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4"/>
      <dgm:constr type="sp" refType="w" refFor="ch" refForName="sibTrans"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15.xml><?xml version="1.0" encoding="utf-8"?>
<dgm:layoutDef xmlns:dgm="http://schemas.openxmlformats.org/drawingml/2006/diagram" xmlns:a="http://schemas.openxmlformats.org/drawingml/2006/main" uniqueId="urn:microsoft.com/office/officeart/2005/8/layout/venn3">
  <dgm:title val=""/>
  <dgm:desc val=""/>
  <dgm:catLst>
    <dgm:cat type="relationship" pri="2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fallback" val="2D"/>
        </dgm:alg>
      </dgm:if>
      <dgm:else name="Name3">
        <dgm:alg type="lin">
          <dgm:param type="fallback" val="2D"/>
          <dgm:param type="linDir" val="fromR"/>
        </dgm:alg>
      </dgm:else>
    </dgm:choose>
    <dgm:shape xmlns:r="http://schemas.openxmlformats.org/officeDocument/2006/relationships" r:blip="">
      <dgm:adjLst/>
    </dgm:shape>
    <dgm:presOf/>
    <dgm:constrLst>
      <dgm:constr type="w" for="ch" ptType="node" refType="w"/>
      <dgm:constr type="h" for="ch" ptType="node" refType="w" refFor="ch" refPtType="node"/>
      <dgm:constr type="w" for="ch" forName="space" refType="w" refFor="ch" refPtType="node" fact="-0.2"/>
      <dgm:constr type="primFontSz" for="ch" ptType="node" op="equ" val="65"/>
    </dgm:constrLst>
    <dgm:ruleLst/>
    <dgm:forEach name="Name4" axis="ch" ptType="node">
      <dgm:layoutNode name="Name5" styleLbl="vennNode1">
        <dgm:varLst>
          <dgm:bulletEnabled val="1"/>
        </dgm:varLst>
        <dgm:alg type="tx">
          <dgm:param type="txAnchorVertCh" val="mid"/>
          <dgm:param type="txAnchorHorzCh" val="ctr"/>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w" fact="0.156"/>
          <dgm:constr type="rMarg" refType="w" fact="0.156"/>
        </dgm:constrLst>
        <dgm:ruleLst>
          <dgm:rule type="primFontSz" val="5" fact="NaN" max="NaN"/>
        </dgm:ruleLst>
      </dgm:layoutNode>
      <dgm:forEach name="Name6"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116.xml><?xml version="1.0" encoding="utf-8"?>
<dgm:layoutDef xmlns:dgm="http://schemas.openxmlformats.org/drawingml/2006/diagram" xmlns:a="http://schemas.openxmlformats.org/drawingml/2006/main" uniqueId="urn:microsoft.com/office/officeart/2005/8/layout/venn3">
  <dgm:title val=""/>
  <dgm:desc val=""/>
  <dgm:catLst>
    <dgm:cat type="relationship" pri="2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fallback" val="2D"/>
        </dgm:alg>
      </dgm:if>
      <dgm:else name="Name3">
        <dgm:alg type="lin">
          <dgm:param type="fallback" val="2D"/>
          <dgm:param type="linDir" val="fromR"/>
        </dgm:alg>
      </dgm:else>
    </dgm:choose>
    <dgm:shape xmlns:r="http://schemas.openxmlformats.org/officeDocument/2006/relationships" r:blip="">
      <dgm:adjLst/>
    </dgm:shape>
    <dgm:presOf/>
    <dgm:constrLst>
      <dgm:constr type="w" for="ch" ptType="node" refType="w"/>
      <dgm:constr type="h" for="ch" ptType="node" refType="w" refFor="ch" refPtType="node"/>
      <dgm:constr type="w" for="ch" forName="space" refType="w" refFor="ch" refPtType="node" fact="-0.2"/>
      <dgm:constr type="primFontSz" for="ch" ptType="node" op="equ" val="65"/>
    </dgm:constrLst>
    <dgm:ruleLst/>
    <dgm:forEach name="Name4" axis="ch" ptType="node">
      <dgm:layoutNode name="Name5" styleLbl="vennNode1">
        <dgm:varLst>
          <dgm:bulletEnabled val="1"/>
        </dgm:varLst>
        <dgm:alg type="tx">
          <dgm:param type="txAnchorVertCh" val="mid"/>
          <dgm:param type="txAnchorHorzCh" val="ctr"/>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w" fact="0.156"/>
          <dgm:constr type="rMarg" refType="w" fact="0.156"/>
        </dgm:constrLst>
        <dgm:ruleLst>
          <dgm:rule type="primFontSz" val="5" fact="NaN" max="NaN"/>
        </dgm:ruleLst>
      </dgm:layoutNode>
      <dgm:forEach name="Name6"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117.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118.xml><?xml version="1.0" encoding="utf-8"?>
<dgm:layoutDef xmlns:dgm="http://schemas.openxmlformats.org/drawingml/2006/diagram" xmlns:a="http://schemas.openxmlformats.org/drawingml/2006/main" uniqueId="urn:microsoft.com/office/officeart/2005/8/layout/default#4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19.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20.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21.xml><?xml version="1.0" encoding="utf-8"?>
<dgm:layoutDef xmlns:dgm="http://schemas.openxmlformats.org/drawingml/2006/diagram" xmlns:a="http://schemas.openxmlformats.org/drawingml/2006/main" uniqueId="urn:microsoft.com/office/officeart/2005/8/layout/default#4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2.xml><?xml version="1.0" encoding="utf-8"?>
<dgm:layoutDef xmlns:dgm="http://schemas.openxmlformats.org/drawingml/2006/diagram" xmlns:a="http://schemas.openxmlformats.org/drawingml/2006/main" uniqueId="urn:microsoft.com/office/officeart/2005/8/layout/default#5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3.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124.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5.xml><?xml version="1.0" encoding="utf-8"?>
<dgm:layoutDef xmlns:dgm="http://schemas.openxmlformats.org/drawingml/2006/diagram" xmlns:a="http://schemas.openxmlformats.org/drawingml/2006/main" uniqueId="urn:microsoft.com/office/officeart/2005/8/layout/default#5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6.xml><?xml version="1.0" encoding="utf-8"?>
<dgm:layoutDef xmlns:dgm="http://schemas.openxmlformats.org/drawingml/2006/diagram" xmlns:a="http://schemas.openxmlformats.org/drawingml/2006/main" uniqueId="urn:microsoft.com/office/officeart/2005/8/layout/default#5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7.xml><?xml version="1.0" encoding="utf-8"?>
<dgm:layoutDef xmlns:dgm="http://schemas.openxmlformats.org/drawingml/2006/diagram" xmlns:a="http://schemas.openxmlformats.org/drawingml/2006/main" uniqueId="urn:microsoft.com/office/officeart/2005/8/layout/default#5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8.xml><?xml version="1.0" encoding="utf-8"?>
<dgm:layoutDef xmlns:dgm="http://schemas.openxmlformats.org/drawingml/2006/diagram" xmlns:a="http://schemas.openxmlformats.org/drawingml/2006/main" uniqueId="urn:microsoft.com/office/officeart/2005/8/layout/default#5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9.xml><?xml version="1.0" encoding="utf-8"?>
<dgm:layoutDef xmlns:dgm="http://schemas.openxmlformats.org/drawingml/2006/diagram" xmlns:a="http://schemas.openxmlformats.org/drawingml/2006/main" uniqueId="urn:microsoft.com/office/officeart/2005/8/layout/default#5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3.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30.xml><?xml version="1.0" encoding="utf-8"?>
<dgm:layoutDef xmlns:dgm="http://schemas.openxmlformats.org/drawingml/2006/diagram" xmlns:a="http://schemas.openxmlformats.org/drawingml/2006/main" uniqueId="urn:microsoft.com/office/officeart/2005/8/layout/lProcess1">
  <dgm:title val=""/>
  <dgm:desc val=""/>
  <dgm:catLst>
    <dgm:cat type="process" pri="1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0" destId="2" srcOrd="0" destOrd="0"/>
        <dgm:cxn modelId="6" srcId="1" destId="3" srcOrd="1" destOrd="0"/>
        <dgm:cxn modelId="23" srcId="2" destId="21" srcOrd="0" destOrd="0"/>
        <dgm:cxn modelId="24" srcId="2" destId="22" srcOrd="1" destOrd="0"/>
        <dgm:cxn modelId="33" srcId="1" destId="31" srcOrd="0" destOrd="0"/>
      </dgm:cxnLst>
      <dgm:bg/>
      <dgm:whole/>
    </dgm:dataModel>
  </dgm:sampData>
  <dgm:styleData>
    <dgm:dataModel>
      <dgm:ptLst>
        <dgm:pt modelId="0" type="doc"/>
        <dgm:pt modelId="1"/>
        <dgm:pt modelId="11"/>
        <dgm:pt modelId="2"/>
        <dgm:pt modelId="22"/>
      </dgm:ptLst>
      <dgm:cxnLst>
        <dgm:cxn modelId="3" srcId="0" destId="1" srcOrd="0" destOrd="0"/>
        <dgm:cxn modelId="4" srcId="0" destId="2" srcOrd="0" destOrd="0"/>
        <dgm:cxn modelId="5" srcId="1" destId="11" srcOrd="0" destOrd="0"/>
        <dgm:cxn modelId="6" srcId="2" destId="2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vertAlign" val="mid"/>
          <dgm:param type="nodeHorzAlign" val="l"/>
          <dgm:param type="nodeVertAlign" val="t"/>
          <dgm:param type="fallback" val="2D"/>
        </dgm:alg>
      </dgm:if>
      <dgm:else name="Name3">
        <dgm:alg type="lin">
          <dgm:param type="linDir" val="fromR"/>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h" for="des" forName="header" refType="h"/>
      <dgm:constr type="w" for="des" forName="header" refType="h" refFor="des" refForName="header" op="equ" fact="4"/>
      <dgm:constr type="h" for="des" forName="child" refType="h" refFor="des" refForName="header" op="equ"/>
      <dgm:constr type="w" for="des" forName="child" refType="w" refFor="des" refForName="header" op="equ"/>
      <dgm:constr type="w" for="ch" forName="hSp" refType="w" refFor="des" refForName="header" op="equ" fact="0.14"/>
      <dgm:constr type="h" for="des" forName="parTrans" refType="h" refFor="des" refForName="header" op="equ" fact="0.35"/>
      <dgm:constr type="h" for="des" forName="sibTrans" refType="h" refFor="des" refForName="parTrans" op="equ"/>
      <dgm:constr type="primFontSz" for="des" forName="child" op="equ" val="65"/>
      <dgm:constr type="primFontSz" for="des" forName="header" op="equ" val="65"/>
    </dgm:constrLst>
    <dgm:ruleLst/>
    <dgm:forEach name="Name4" axis="ch" ptType="node">
      <dgm:layoutNode name="vertFlow">
        <dgm:choose name="Name5">
          <dgm:if name="Name6" func="var" arg="dir" op="equ" val="norm">
            <dgm:alg type="lin">
              <dgm:param type="linDir" val="fromT"/>
              <dgm:param type="nodeHorzAlign" val="ctr"/>
              <dgm:param type="nodeVertAlign" val="t"/>
              <dgm:param type="fallback" val="2D"/>
            </dgm:alg>
          </dgm:if>
          <dgm:else name="Name7">
            <dgm:alg type="lin">
              <dgm:param type="linDir" val="fromT"/>
              <dgm:param type="nodeHorzAlign" val="ctr"/>
              <dgm:param type="nodeVertAlign" val="t"/>
              <dgm:param type="fallback" val="2D"/>
            </dgm:alg>
          </dgm:else>
        </dgm:choose>
        <dgm:shape xmlns:r="http://schemas.openxmlformats.org/officeDocument/2006/relationships" r:blip="">
          <dgm:adjLst/>
        </dgm:shape>
        <dgm:presOf/>
        <dgm:constrLst/>
        <dgm:ruleLst/>
        <dgm:layoutNode name="header" styleLbl="node1">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8" axis="ch" ptType="parTrans" cnt="1">
          <dgm:layoutNode name="par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connDist" fact="0.25"/>
              <dgm:constr type="endPad" refType="connDist" fact="0.25"/>
            </dgm:constrLst>
            <dgm:ruleLst/>
          </dgm:layoutNode>
        </dgm:forEach>
        <dgm:forEach name="Name9" axis="ch" ptType="node">
          <dgm:layoutNode name="child" styleLbl="alignAccFollowNode1">
            <dgm:varLst>
              <dgm:chMax val="0"/>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10" axis="followSib" ptType="sibTrans" cnt="1">
            <dgm:layoutNode name="sib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w" fact="0.25"/>
                <dgm:constr type="endPad" refType="w" fact="0.25"/>
              </dgm:constrLst>
              <dgm:ruleLst/>
            </dgm:layoutNode>
          </dgm:forEach>
        </dgm:forEach>
      </dgm:layoutNode>
      <dgm:choose name="Name11">
        <dgm:if name="Name12" axis="self" ptType="node" func="revPos" op="gte" val="2">
          <dgm:layoutNode name="hSp">
            <dgm:alg type="sp"/>
            <dgm:shape xmlns:r="http://schemas.openxmlformats.org/officeDocument/2006/relationships" r:blip="">
              <dgm:adjLst/>
            </dgm:shape>
            <dgm:presOf/>
            <dgm:constrLst/>
            <dgm:ruleLst/>
          </dgm:layoutNode>
        </dgm:if>
        <dgm:else name="Name13"/>
      </dgm:choose>
    </dgm:forEach>
  </dgm:layoutNode>
</dgm:layoutDef>
</file>

<file path=ppt/diagrams/layout131.xml><?xml version="1.0" encoding="utf-8"?>
<dgm:layoutDef xmlns:dgm="http://schemas.openxmlformats.org/drawingml/2006/diagram" xmlns:a="http://schemas.openxmlformats.org/drawingml/2006/main" uniqueId="urn:microsoft.com/office/officeart/2005/8/layout/default#5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32.xml><?xml version="1.0" encoding="utf-8"?>
<dgm:layoutDef xmlns:dgm="http://schemas.openxmlformats.org/drawingml/2006/diagram" xmlns:a="http://schemas.openxmlformats.org/drawingml/2006/main" uniqueId="urn:microsoft.com/office/officeart/2005/8/layout/default#5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33.xml><?xml version="1.0" encoding="utf-8"?>
<dgm:layoutDef xmlns:dgm="http://schemas.openxmlformats.org/drawingml/2006/diagram" xmlns:a="http://schemas.openxmlformats.org/drawingml/2006/main" uniqueId="urn:microsoft.com/office/officeart/2005/8/layout/default#5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34.xml><?xml version="1.0" encoding="utf-8"?>
<dgm:layoutDef xmlns:dgm="http://schemas.openxmlformats.org/drawingml/2006/diagram" xmlns:a="http://schemas.openxmlformats.org/drawingml/2006/main" uniqueId="urn:microsoft.com/office/officeart/2005/8/layout/default#5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35.xml><?xml version="1.0" encoding="utf-8"?>
<dgm:layoutDef xmlns:dgm="http://schemas.openxmlformats.org/drawingml/2006/diagram" xmlns:a="http://schemas.openxmlformats.org/drawingml/2006/main" uniqueId="urn:microsoft.com/office/officeart/2005/8/layout/default#6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36.xml><?xml version="1.0" encoding="utf-8"?>
<dgm:layoutDef xmlns:dgm="http://schemas.openxmlformats.org/drawingml/2006/diagram" xmlns:a="http://schemas.openxmlformats.org/drawingml/2006/main" uniqueId="urn:microsoft.com/office/officeart/2005/8/layout/default#6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37.xml><?xml version="1.0" encoding="utf-8"?>
<dgm:layoutDef xmlns:dgm="http://schemas.openxmlformats.org/drawingml/2006/diagram" xmlns:a="http://schemas.openxmlformats.org/drawingml/2006/main" uniqueId="urn:microsoft.com/office/officeart/2005/8/layout/hProcess7#2">
  <dgm:title val=""/>
  <dgm:desc val=""/>
  <dgm:catLst>
    <dgm:cat type="process" pri="21000"/>
    <dgm:cat type="list" pri="9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2" destOrd="0"/>
        <dgm:cxn modelId="13" srcId="1" destId="11" srcOrd="0" destOrd="0"/>
        <dgm:cxn modelId="23" srcId="2" destId="21" srcOrd="0" destOrd="0"/>
        <dgm:cxn modelId="33" srcId="3" destId="3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h" for="ch" forName="compositeNode" refType="h"/>
      <dgm:constr type="w" for="ch" forName="compositeNode" refType="w"/>
      <dgm:constr type="w" for="ch" forName="hSp" refType="w" refFor="ch" refForName="compositeNode" fact="-0.035"/>
      <dgm:constr type="w" for="des" forName="simulatedConn" refType="w" refFor="ch" refForName="compositeNode" fact="0.15"/>
      <dgm:constr type="h" for="des" forName="simulatedConn" refType="w" refFor="des" refForName="simulatedConn"/>
      <dgm:constr type="h" for="des" forName="vSp1" refType="w" refFor="ch" refForName="compositeNode" fact="0.8"/>
      <dgm:constr type="h" for="des" forName="vSp2" refType="w" refFor="ch" refForName="compositeNode" fact="0.07"/>
      <dgm:constr type="w" for="ch" forName="vProcSp" refType="w" refFor="des" refForName="simulatedConn" op="equ"/>
      <dgm:constr type="h" for="ch" forName="vProcSp" refType="h" refFor="ch" refForName="compositeNode" op="equ"/>
      <dgm:constr type="w" for="ch" forName="sibTrans" refType="w" refFor="ch" refForName="compositeNode" fact="-0.08"/>
      <dgm:constr type="primFontSz" for="des" forName="parentNode" op="equ"/>
      <dgm:constr type="primFontSz" for="des" forName="childNode" op="equ"/>
    </dgm:constrLst>
    <dgm:ruleLst/>
    <dgm:forEach name="Name4" axis="ch" ptType="node">
      <dgm:layoutNode name="compositeNode">
        <dgm:varLst>
          <dgm:bulletEnabled val="1"/>
        </dgm:varLst>
        <dgm:alg type="composite"/>
        <dgm:choose name="Name5">
          <dgm:if name="Name6" func="var" arg="dir" op="equ" val="norm">
            <dgm:constrLst>
              <dgm:constr type="h" refType="w" op="lte" fact="1.2"/>
              <dgm:constr type="w" for="ch" forName="bgRect" refType="w"/>
              <dgm:constr type="h" for="ch" forName="bgRect" refType="h"/>
              <dgm:constr type="t" for="ch" forName="bgRect"/>
              <dgm:constr type="l" for="ch" forName="bgRect"/>
              <dgm:constr type="w" for="ch" forName="parentNode" refType="w" refFor="ch" refForName="bgRect" fact="0.2"/>
              <dgm:constr type="h" for="ch" forName="parentNode" refType="h" fact="0.82"/>
              <dgm:constr type="t" for="ch" forName="parentNode"/>
              <dgm:constr type="l" for="ch" forName="parentNode"/>
              <dgm:constr type="r" for="ch" forName="childNode" refType="r" refFor="ch" refForName="bgRect" fact="0.945"/>
              <dgm:constr type="h" for="ch" forName="childNode" refType="h" refFor="ch" refForName="bgRect" op="equ"/>
              <dgm:constr type="t" for="ch" forName="childNode"/>
              <dgm:constr type="l" for="ch" forName="childNode" refType="r" refFor="ch" refForName="parentNode"/>
            </dgm:constrLst>
          </dgm:if>
          <dgm:else name="Name7">
            <dgm:constrLst>
              <dgm:constr type="h" refType="w" op="lte" fact="1.2"/>
              <dgm:constr type="w" for="ch" forName="bgRect" refType="w"/>
              <dgm:constr type="h" for="ch" forName="bgRect" refType="h"/>
              <dgm:constr type="t" for="ch" forName="bgRect"/>
              <dgm:constr type="r" for="ch" forName="bgRect" refType="w"/>
              <dgm:constr type="w" for="ch" forName="parentNode" refType="w" refFor="ch" refForName="bgRect" fact="0.2"/>
              <dgm:constr type="h" for="ch" forName="parentNode" refType="h" fact="0.82"/>
              <dgm:constr type="t" for="ch" forName="parentNode"/>
              <dgm:constr type="r" for="ch" forName="parentNode" refType="w"/>
              <dgm:constr type="h" for="ch" forName="childNode" refType="h" refFor="ch" refForName="bgRect"/>
              <dgm:constr type="t" for="ch" forName="childNode"/>
              <dgm:constr type="r" for="ch" forName="childNode" refType="l" refFor="ch" refForName="parentNode"/>
              <dgm:constr type="l" for="ch" forName="childNode" refType="w" refFor="ch" refForName="bgRect" fact="0.055"/>
            </dgm:constrLst>
          </dgm:else>
        </dgm:choose>
        <dgm:ruleLst>
          <dgm:rule type="w" for="ch" forName="childNode" val="NaN" fact="NaN" max="30"/>
        </dgm:ruleLst>
        <dgm:layoutNode name="bgRect" styleLbl="node1">
          <dgm:alg type="sp"/>
          <dgm:shape xmlns:r="http://schemas.openxmlformats.org/officeDocument/2006/relationships" type="roundRect" r:blip="" zOrderOff="-1">
            <dgm:adjLst>
              <dgm:adj idx="1" val="0.05"/>
            </dgm:adjLst>
          </dgm:shape>
          <dgm:presOf axis="self"/>
          <dgm:constrLst/>
          <dgm:ruleLst/>
        </dgm:layoutNode>
        <dgm:layoutNode name="parentNode" styleLbl="node1">
          <dgm:varLst>
            <dgm:chMax val="0"/>
            <dgm:bulletEnabled val="1"/>
          </dgm:varLst>
          <dgm:choose name="Name8">
            <dgm:if name="Name9" func="var" arg="dir" op="equ" val="norm">
              <dgm:alg type="tx">
                <dgm:param type="autoTxRot" val="grav"/>
                <dgm:param type="txAnchorVert" val="t"/>
                <dgm:param type="parTxLTRAlign" val="r"/>
                <dgm:param type="parTxRTLAlign" val="r"/>
              </dgm:alg>
              <dgm:shape xmlns:r="http://schemas.openxmlformats.org/officeDocument/2006/relationships" rot="270" type="rect" r:blip="" hideGeom="1">
                <dgm:adjLst/>
              </dgm:shape>
              <dgm:presOf axis="self"/>
              <dgm:constrLst>
                <dgm:constr type="primFontSz" val="65"/>
                <dgm:constr type="lMarg"/>
                <dgm:constr type="rMarg" refType="primFontSz" fact="0.35"/>
                <dgm:constr type="tMarg" refType="primFontSz" fact="0.27"/>
                <dgm:constr type="bMarg"/>
              </dgm:constrLst>
            </dgm:if>
            <dgm:else name="Name10">
              <dgm:alg type="tx">
                <dgm:param type="autoTxRot" val="grav"/>
                <dgm:param type="txAnchorVert" val="t"/>
                <dgm:param type="parTxLTRAlign" val="l"/>
                <dgm:param type="parTxRTLAlign" val="l"/>
              </dgm:alg>
              <dgm:shape xmlns:r="http://schemas.openxmlformats.org/officeDocument/2006/relationships" rot="90" type="rect" r:blip="" hideGeom="1">
                <dgm:adjLst/>
              </dgm:shape>
              <dgm:presOf axis="self"/>
              <dgm:constrLst>
                <dgm:constr type="primFontSz" val="65"/>
                <dgm:constr type="lMarg" refType="primFontSz" fact="0.35"/>
                <dgm:constr type="rMarg"/>
                <dgm:constr type="tMarg" refType="primFontSz" fact="0.27"/>
                <dgm:constr type="bMarg"/>
              </dgm:constrLst>
            </dgm:else>
          </dgm:choose>
          <dgm:ruleLst>
            <dgm:rule type="primFontSz" val="5" fact="NaN" max="NaN"/>
          </dgm:ruleLst>
        </dgm:layoutNode>
        <dgm:choose name="Name11">
          <dgm:if name="Name12" axis="ch" ptType="node" func="cnt" op="gte" val="1">
            <dgm:layoutNode name="childNode" styleLbl="node1" moveWith="bgRect">
              <dgm:varLst>
                <dgm:bulletEnabled val="1"/>
              </dgm:varLst>
              <dgm:alg type="tx">
                <dgm:param type="parTxLTRAlign" val="l"/>
                <dgm:param type="parTxRTLAlign" val="r"/>
                <dgm:param type="txAnchorVert" val="t"/>
              </dgm:alg>
              <dgm:shape xmlns:r="http://schemas.openxmlformats.org/officeDocument/2006/relationships" type="rect" r:blip="" hideGeom="1">
                <dgm:adjLst/>
              </dgm:shape>
              <dgm:presOf axis="des" ptType="node"/>
              <dgm:constrLst>
                <dgm:constr type="primFontSz" val="65"/>
                <dgm:constr type="lMarg"/>
                <dgm:constr type="bMarg"/>
                <dgm:constr type="tMarg" refType="primFontSz" fact="0.27"/>
                <dgm:constr type="rMarg"/>
              </dgm:constrLst>
              <dgm:ruleLst>
                <dgm:rule type="primFontSz" val="5" fact="NaN" max="NaN"/>
              </dgm:ruleLst>
            </dgm:layoutNode>
          </dgm:if>
          <dgm:else name="Name13"/>
        </dgm:choose>
      </dgm:layoutNode>
      <dgm:forEach name="Name14" axis="followSib" ptType="sibTrans" cnt="1">
        <dgm:layoutNode name="hSp">
          <dgm:alg type="sp"/>
          <dgm:shape xmlns:r="http://schemas.openxmlformats.org/officeDocument/2006/relationships" r:blip="">
            <dgm:adjLst/>
          </dgm:shape>
          <dgm:presOf/>
          <dgm:constrLst/>
          <dgm:ruleLst/>
        </dgm:layoutNode>
        <dgm:layoutNode name="vProcSp" moveWith="bgRect">
          <dgm:alg type="lin">
            <dgm:param type="linDir" val="fromT"/>
          </dgm:alg>
          <dgm:shape xmlns:r="http://schemas.openxmlformats.org/officeDocument/2006/relationships" r:blip="">
            <dgm:adjLst/>
          </dgm:shape>
          <dgm:presOf/>
          <dgm:constrLst>
            <dgm:constr type="w" for="ch" forName="vSp1" refType="w"/>
            <dgm:constr type="w" for="ch" forName="simulatedConn" refType="w"/>
            <dgm:constr type="w" for="ch" forName="vSp2" refType="w"/>
          </dgm:constrLst>
          <dgm:ruleLst/>
          <dgm:layoutNode name="vSp1">
            <dgm:alg type="sp"/>
            <dgm:shape xmlns:r="http://schemas.openxmlformats.org/officeDocument/2006/relationships" r:blip="">
              <dgm:adjLst/>
            </dgm:shape>
            <dgm:presOf/>
            <dgm:constrLst/>
            <dgm:ruleLst/>
          </dgm:layoutNode>
          <dgm:layoutNode name="simulatedConn" styleLbl="solidFgAcc1">
            <dgm:alg type="sp"/>
            <dgm:choose name="Name15">
              <dgm:if name="Name16" func="var" arg="dir" op="equ" val="norm">
                <dgm:shape xmlns:r="http://schemas.openxmlformats.org/officeDocument/2006/relationships" rot="90" type="flowChartExtract" r:blip="">
                  <dgm:adjLst/>
                </dgm:shape>
              </dgm:if>
              <dgm:else name="Name17">
                <dgm:shape xmlns:r="http://schemas.openxmlformats.org/officeDocument/2006/relationships" rot="-90" type="flowChartExtract" r:blip="">
                  <dgm:adjLst/>
                </dgm:shape>
              </dgm:else>
            </dgm:choose>
            <dgm:presOf/>
            <dgm:constrLst/>
            <dgm:ruleLst/>
          </dgm:layoutNode>
          <dgm:layoutNode name="vSp2">
            <dgm:alg type="sp"/>
            <dgm:shape xmlns:r="http://schemas.openxmlformats.org/officeDocument/2006/relationships" r:blip="">
              <dgm:adjLst/>
            </dgm:shape>
            <dgm:presOf/>
            <dgm:constrLst/>
            <dgm:ruleLst/>
          </dgm:layoutNode>
        </dgm:layoutNode>
        <dgm:layoutNode name="sibTrans">
          <dgm:alg type="sp"/>
          <dgm:shape xmlns:r="http://schemas.openxmlformats.org/officeDocument/2006/relationships" r:blip="">
            <dgm:adjLst/>
          </dgm:shape>
          <dgm:presOf/>
          <dgm:constrLst/>
          <dgm:ruleLst/>
        </dgm:layoutNode>
      </dgm:forEach>
    </dgm:forEach>
  </dgm:layoutNode>
</dgm:layoutDef>
</file>

<file path=ppt/diagrams/layout138.xml><?xml version="1.0" encoding="utf-8"?>
<dgm:layoutDef xmlns:dgm="http://schemas.openxmlformats.org/drawingml/2006/diagram" xmlns:a="http://schemas.openxmlformats.org/drawingml/2006/main" uniqueId="urn:microsoft.com/office/officeart/2005/8/layout/default#6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39.xml><?xml version="1.0" encoding="utf-8"?>
<dgm:layoutDef xmlns:dgm="http://schemas.openxmlformats.org/drawingml/2006/diagram" xmlns:a="http://schemas.openxmlformats.org/drawingml/2006/main" uniqueId="urn:microsoft.com/office/officeart/2005/8/layout/default#6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4.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40.xml><?xml version="1.0" encoding="utf-8"?>
<dgm:layoutDef xmlns:dgm="http://schemas.openxmlformats.org/drawingml/2006/diagram" xmlns:a="http://schemas.openxmlformats.org/drawingml/2006/main" uniqueId="urn:microsoft.com/office/officeart/2005/8/layout/default#6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41.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142.xml><?xml version="1.0" encoding="utf-8"?>
<dgm:layoutDef xmlns:dgm="http://schemas.openxmlformats.org/drawingml/2006/diagram" xmlns:a="http://schemas.openxmlformats.org/drawingml/2006/main" uniqueId="urn:microsoft.com/office/officeart/2005/8/layout/default#6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43.xml><?xml version="1.0" encoding="utf-8"?>
<dgm:layoutDef xmlns:dgm="http://schemas.openxmlformats.org/drawingml/2006/diagram" xmlns:a="http://schemas.openxmlformats.org/drawingml/2006/main" uniqueId="urn:microsoft.com/office/officeart/2005/8/layout/default#6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44.xml><?xml version="1.0" encoding="utf-8"?>
<dgm:layoutDef xmlns:dgm="http://schemas.openxmlformats.org/drawingml/2006/diagram" xmlns:a="http://schemas.openxmlformats.org/drawingml/2006/main" uniqueId="urn:microsoft.com/office/officeart/2005/8/layout/default#6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45.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146.xml><?xml version="1.0" encoding="utf-8"?>
<dgm:layoutDef xmlns:dgm="http://schemas.openxmlformats.org/drawingml/2006/diagram" xmlns:a="http://schemas.openxmlformats.org/drawingml/2006/main" uniqueId="urn:microsoft.com/office/officeart/2005/8/layout/default#6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47.xml><?xml version="1.0" encoding="utf-8"?>
<dgm:layoutDef xmlns:dgm="http://schemas.openxmlformats.org/drawingml/2006/diagram" xmlns:a="http://schemas.openxmlformats.org/drawingml/2006/main" uniqueId="urn:microsoft.com/office/officeart/2005/8/layout/default#6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48.xml><?xml version="1.0" encoding="utf-8"?>
<dgm:layoutDef xmlns:dgm="http://schemas.openxmlformats.org/drawingml/2006/diagram" xmlns:a="http://schemas.openxmlformats.org/drawingml/2006/main" uniqueId="urn:microsoft.com/office/officeart/2005/8/layout/default#7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49.xml><?xml version="1.0" encoding="utf-8"?>
<dgm:layoutDef xmlns:dgm="http://schemas.openxmlformats.org/drawingml/2006/diagram" xmlns:a="http://schemas.openxmlformats.org/drawingml/2006/main" uniqueId="urn:microsoft.com/office/officeart/2005/8/layout/hProcess7#3">
  <dgm:title val=""/>
  <dgm:desc val=""/>
  <dgm:catLst>
    <dgm:cat type="process" pri="21000"/>
    <dgm:cat type="list" pri="9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2" destOrd="0"/>
        <dgm:cxn modelId="13" srcId="1" destId="11" srcOrd="0" destOrd="0"/>
        <dgm:cxn modelId="23" srcId="2" destId="21" srcOrd="0" destOrd="0"/>
        <dgm:cxn modelId="33" srcId="3" destId="3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h" for="ch" forName="compositeNode" refType="h"/>
      <dgm:constr type="w" for="ch" forName="compositeNode" refType="w"/>
      <dgm:constr type="w" for="ch" forName="hSp" refType="w" refFor="ch" refForName="compositeNode" fact="-0.035"/>
      <dgm:constr type="w" for="des" forName="simulatedConn" refType="w" refFor="ch" refForName="compositeNode" fact="0.15"/>
      <dgm:constr type="h" for="des" forName="simulatedConn" refType="w" refFor="des" refForName="simulatedConn"/>
      <dgm:constr type="h" for="des" forName="vSp1" refType="w" refFor="ch" refForName="compositeNode" fact="0.8"/>
      <dgm:constr type="h" for="des" forName="vSp2" refType="w" refFor="ch" refForName="compositeNode" fact="0.07"/>
      <dgm:constr type="w" for="ch" forName="vProcSp" refType="w" refFor="des" refForName="simulatedConn" op="equ"/>
      <dgm:constr type="h" for="ch" forName="vProcSp" refType="h" refFor="ch" refForName="compositeNode" op="equ"/>
      <dgm:constr type="w" for="ch" forName="sibTrans" refType="w" refFor="ch" refForName="compositeNode" fact="-0.08"/>
      <dgm:constr type="primFontSz" for="des" forName="parentNode" op="equ"/>
      <dgm:constr type="primFontSz" for="des" forName="childNode" op="equ"/>
    </dgm:constrLst>
    <dgm:ruleLst/>
    <dgm:forEach name="Name4" axis="ch" ptType="node">
      <dgm:layoutNode name="compositeNode">
        <dgm:varLst>
          <dgm:bulletEnabled val="1"/>
        </dgm:varLst>
        <dgm:alg type="composite"/>
        <dgm:choose name="Name5">
          <dgm:if name="Name6" func="var" arg="dir" op="equ" val="norm">
            <dgm:constrLst>
              <dgm:constr type="h" refType="w" op="lte" fact="1.2"/>
              <dgm:constr type="w" for="ch" forName="bgRect" refType="w"/>
              <dgm:constr type="h" for="ch" forName="bgRect" refType="h"/>
              <dgm:constr type="t" for="ch" forName="bgRect"/>
              <dgm:constr type="l" for="ch" forName="bgRect"/>
              <dgm:constr type="w" for="ch" forName="parentNode" refType="w" refFor="ch" refForName="bgRect" fact="0.2"/>
              <dgm:constr type="h" for="ch" forName="parentNode" refType="h" fact="0.82"/>
              <dgm:constr type="t" for="ch" forName="parentNode"/>
              <dgm:constr type="l" for="ch" forName="parentNode"/>
              <dgm:constr type="r" for="ch" forName="childNode" refType="r" refFor="ch" refForName="bgRect" fact="0.945"/>
              <dgm:constr type="h" for="ch" forName="childNode" refType="h" refFor="ch" refForName="bgRect" op="equ"/>
              <dgm:constr type="t" for="ch" forName="childNode"/>
              <dgm:constr type="l" for="ch" forName="childNode" refType="r" refFor="ch" refForName="parentNode"/>
            </dgm:constrLst>
          </dgm:if>
          <dgm:else name="Name7">
            <dgm:constrLst>
              <dgm:constr type="h" refType="w" op="lte" fact="1.2"/>
              <dgm:constr type="w" for="ch" forName="bgRect" refType="w"/>
              <dgm:constr type="h" for="ch" forName="bgRect" refType="h"/>
              <dgm:constr type="t" for="ch" forName="bgRect"/>
              <dgm:constr type="r" for="ch" forName="bgRect" refType="w"/>
              <dgm:constr type="w" for="ch" forName="parentNode" refType="w" refFor="ch" refForName="bgRect" fact="0.2"/>
              <dgm:constr type="h" for="ch" forName="parentNode" refType="h" fact="0.82"/>
              <dgm:constr type="t" for="ch" forName="parentNode"/>
              <dgm:constr type="r" for="ch" forName="parentNode" refType="w"/>
              <dgm:constr type="h" for="ch" forName="childNode" refType="h" refFor="ch" refForName="bgRect"/>
              <dgm:constr type="t" for="ch" forName="childNode"/>
              <dgm:constr type="r" for="ch" forName="childNode" refType="l" refFor="ch" refForName="parentNode"/>
              <dgm:constr type="l" for="ch" forName="childNode" refType="w" refFor="ch" refForName="bgRect" fact="0.055"/>
            </dgm:constrLst>
          </dgm:else>
        </dgm:choose>
        <dgm:ruleLst>
          <dgm:rule type="w" for="ch" forName="childNode" val="NaN" fact="NaN" max="30"/>
        </dgm:ruleLst>
        <dgm:layoutNode name="bgRect" styleLbl="node1">
          <dgm:alg type="sp"/>
          <dgm:shape xmlns:r="http://schemas.openxmlformats.org/officeDocument/2006/relationships" type="roundRect" r:blip="" zOrderOff="-1">
            <dgm:adjLst>
              <dgm:adj idx="1" val="0.05"/>
            </dgm:adjLst>
          </dgm:shape>
          <dgm:presOf axis="self"/>
          <dgm:constrLst/>
          <dgm:ruleLst/>
        </dgm:layoutNode>
        <dgm:layoutNode name="parentNode" styleLbl="node1">
          <dgm:varLst>
            <dgm:chMax val="0"/>
            <dgm:bulletEnabled val="1"/>
          </dgm:varLst>
          <dgm:choose name="Name8">
            <dgm:if name="Name9" func="var" arg="dir" op="equ" val="norm">
              <dgm:alg type="tx">
                <dgm:param type="autoTxRot" val="grav"/>
                <dgm:param type="txAnchorVert" val="t"/>
                <dgm:param type="parTxLTRAlign" val="r"/>
                <dgm:param type="parTxRTLAlign" val="r"/>
              </dgm:alg>
              <dgm:shape xmlns:r="http://schemas.openxmlformats.org/officeDocument/2006/relationships" rot="270" type="rect" r:blip="" hideGeom="1">
                <dgm:adjLst/>
              </dgm:shape>
              <dgm:presOf axis="self"/>
              <dgm:constrLst>
                <dgm:constr type="primFontSz" val="65"/>
                <dgm:constr type="lMarg"/>
                <dgm:constr type="rMarg" refType="primFontSz" fact="0.35"/>
                <dgm:constr type="tMarg" refType="primFontSz" fact="0.27"/>
                <dgm:constr type="bMarg"/>
              </dgm:constrLst>
            </dgm:if>
            <dgm:else name="Name10">
              <dgm:alg type="tx">
                <dgm:param type="autoTxRot" val="grav"/>
                <dgm:param type="txAnchorVert" val="t"/>
                <dgm:param type="parTxLTRAlign" val="l"/>
                <dgm:param type="parTxRTLAlign" val="l"/>
              </dgm:alg>
              <dgm:shape xmlns:r="http://schemas.openxmlformats.org/officeDocument/2006/relationships" rot="90" type="rect" r:blip="" hideGeom="1">
                <dgm:adjLst/>
              </dgm:shape>
              <dgm:presOf axis="self"/>
              <dgm:constrLst>
                <dgm:constr type="primFontSz" val="65"/>
                <dgm:constr type="lMarg" refType="primFontSz" fact="0.35"/>
                <dgm:constr type="rMarg"/>
                <dgm:constr type="tMarg" refType="primFontSz" fact="0.27"/>
                <dgm:constr type="bMarg"/>
              </dgm:constrLst>
            </dgm:else>
          </dgm:choose>
          <dgm:ruleLst>
            <dgm:rule type="primFontSz" val="5" fact="NaN" max="NaN"/>
          </dgm:ruleLst>
        </dgm:layoutNode>
        <dgm:choose name="Name11">
          <dgm:if name="Name12" axis="ch" ptType="node" func="cnt" op="gte" val="1">
            <dgm:layoutNode name="childNode" styleLbl="node1" moveWith="bgRect">
              <dgm:varLst>
                <dgm:bulletEnabled val="1"/>
              </dgm:varLst>
              <dgm:alg type="tx">
                <dgm:param type="parTxLTRAlign" val="l"/>
                <dgm:param type="parTxRTLAlign" val="r"/>
                <dgm:param type="txAnchorVert" val="t"/>
              </dgm:alg>
              <dgm:shape xmlns:r="http://schemas.openxmlformats.org/officeDocument/2006/relationships" type="rect" r:blip="" hideGeom="1">
                <dgm:adjLst/>
              </dgm:shape>
              <dgm:presOf axis="des" ptType="node"/>
              <dgm:constrLst>
                <dgm:constr type="primFontSz" val="65"/>
                <dgm:constr type="lMarg"/>
                <dgm:constr type="bMarg"/>
                <dgm:constr type="tMarg" refType="primFontSz" fact="0.27"/>
                <dgm:constr type="rMarg"/>
              </dgm:constrLst>
              <dgm:ruleLst>
                <dgm:rule type="primFontSz" val="5" fact="NaN" max="NaN"/>
              </dgm:ruleLst>
            </dgm:layoutNode>
          </dgm:if>
          <dgm:else name="Name13"/>
        </dgm:choose>
      </dgm:layoutNode>
      <dgm:forEach name="Name14" axis="followSib" ptType="sibTrans" cnt="1">
        <dgm:layoutNode name="hSp">
          <dgm:alg type="sp"/>
          <dgm:shape xmlns:r="http://schemas.openxmlformats.org/officeDocument/2006/relationships" r:blip="">
            <dgm:adjLst/>
          </dgm:shape>
          <dgm:presOf/>
          <dgm:constrLst/>
          <dgm:ruleLst/>
        </dgm:layoutNode>
        <dgm:layoutNode name="vProcSp" moveWith="bgRect">
          <dgm:alg type="lin">
            <dgm:param type="linDir" val="fromT"/>
          </dgm:alg>
          <dgm:shape xmlns:r="http://schemas.openxmlformats.org/officeDocument/2006/relationships" r:blip="">
            <dgm:adjLst/>
          </dgm:shape>
          <dgm:presOf/>
          <dgm:constrLst>
            <dgm:constr type="w" for="ch" forName="vSp1" refType="w"/>
            <dgm:constr type="w" for="ch" forName="simulatedConn" refType="w"/>
            <dgm:constr type="w" for="ch" forName="vSp2" refType="w"/>
          </dgm:constrLst>
          <dgm:ruleLst/>
          <dgm:layoutNode name="vSp1">
            <dgm:alg type="sp"/>
            <dgm:shape xmlns:r="http://schemas.openxmlformats.org/officeDocument/2006/relationships" r:blip="">
              <dgm:adjLst/>
            </dgm:shape>
            <dgm:presOf/>
            <dgm:constrLst/>
            <dgm:ruleLst/>
          </dgm:layoutNode>
          <dgm:layoutNode name="simulatedConn" styleLbl="solidFgAcc1">
            <dgm:alg type="sp"/>
            <dgm:choose name="Name15">
              <dgm:if name="Name16" func="var" arg="dir" op="equ" val="norm">
                <dgm:shape xmlns:r="http://schemas.openxmlformats.org/officeDocument/2006/relationships" rot="90" type="flowChartExtract" r:blip="">
                  <dgm:adjLst/>
                </dgm:shape>
              </dgm:if>
              <dgm:else name="Name17">
                <dgm:shape xmlns:r="http://schemas.openxmlformats.org/officeDocument/2006/relationships" rot="-90" type="flowChartExtract" r:blip="">
                  <dgm:adjLst/>
                </dgm:shape>
              </dgm:else>
            </dgm:choose>
            <dgm:presOf/>
            <dgm:constrLst/>
            <dgm:ruleLst/>
          </dgm:layoutNode>
          <dgm:layoutNode name="vSp2">
            <dgm:alg type="sp"/>
            <dgm:shape xmlns:r="http://schemas.openxmlformats.org/officeDocument/2006/relationships" r:blip="">
              <dgm:adjLst/>
            </dgm:shape>
            <dgm:presOf/>
            <dgm:constrLst/>
            <dgm:ruleLst/>
          </dgm:layoutNode>
        </dgm:layoutNode>
        <dgm:layoutNode name="sibTrans">
          <dgm:alg type="sp"/>
          <dgm:shape xmlns:r="http://schemas.openxmlformats.org/officeDocument/2006/relationships" r:blip="">
            <dgm:adjLst/>
          </dgm:shape>
          <dgm:presOf/>
          <dgm:constrLst/>
          <dgm:ruleLst/>
        </dgm:layoutNode>
      </dgm:forEach>
    </dgm:forEach>
  </dgm:layoutNode>
</dgm:layoutDef>
</file>

<file path=ppt/diagrams/layout15.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50.xml><?xml version="1.0" encoding="utf-8"?>
<dgm:layoutDef xmlns:dgm="http://schemas.openxmlformats.org/drawingml/2006/diagram" xmlns:a="http://schemas.openxmlformats.org/drawingml/2006/main" uniqueId="urn:microsoft.com/office/officeart/2005/8/layout/default#7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51.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52.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53.xml><?xml version="1.0" encoding="utf-8"?>
<dgm:layoutDef xmlns:dgm="http://schemas.openxmlformats.org/drawingml/2006/diagram" xmlns:a="http://schemas.openxmlformats.org/drawingml/2006/main" uniqueId="urn:microsoft.com/office/officeart/2005/8/layout/default#7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54.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155.xml><?xml version="1.0" encoding="utf-8"?>
<dgm:layoutDef xmlns:dgm="http://schemas.openxmlformats.org/drawingml/2006/diagram" xmlns:a="http://schemas.openxmlformats.org/drawingml/2006/main" uniqueId="urn:microsoft.com/office/officeart/2005/8/layout/default#7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56.xml><?xml version="1.0" encoding="utf-8"?>
<dgm:layoutDef xmlns:dgm="http://schemas.openxmlformats.org/drawingml/2006/diagram" xmlns:a="http://schemas.openxmlformats.org/drawingml/2006/main" uniqueId="urn:microsoft.com/office/officeart/2005/8/layout/default#7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57.xml><?xml version="1.0" encoding="utf-8"?>
<dgm:layoutDef xmlns:dgm="http://schemas.openxmlformats.org/drawingml/2006/diagram" xmlns:a="http://schemas.openxmlformats.org/drawingml/2006/main" uniqueId="urn:microsoft.com/office/officeart/2005/8/layout/default#7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58.xml><?xml version="1.0" encoding="utf-8"?>
<dgm:layoutDef xmlns:dgm="http://schemas.openxmlformats.org/drawingml/2006/diagram" xmlns:a="http://schemas.openxmlformats.org/drawingml/2006/main" uniqueId="urn:microsoft.com/office/officeart/2005/8/layout/default#7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59.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6.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layout160.xml><?xml version="1.0" encoding="utf-8"?>
<dgm:layoutDef xmlns:dgm="http://schemas.openxmlformats.org/drawingml/2006/diagram" xmlns:a="http://schemas.openxmlformats.org/drawingml/2006/main" uniqueId="urn:microsoft.com/office/officeart/2005/8/layout/default#7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61.xml><?xml version="1.0" encoding="utf-8"?>
<dgm:layoutDef xmlns:dgm="http://schemas.openxmlformats.org/drawingml/2006/diagram" xmlns:a="http://schemas.openxmlformats.org/drawingml/2006/main" uniqueId="urn:microsoft.com/office/officeart/2005/8/layout/default#7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62.xml><?xml version="1.0" encoding="utf-8"?>
<dgm:layoutDef xmlns:dgm="http://schemas.openxmlformats.org/drawingml/2006/diagram" xmlns:a="http://schemas.openxmlformats.org/drawingml/2006/main" uniqueId="urn:microsoft.com/office/officeart/2005/8/layout/default#7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63.xml><?xml version="1.0" encoding="utf-8"?>
<dgm:layoutDef xmlns:dgm="http://schemas.openxmlformats.org/drawingml/2006/diagram" xmlns:a="http://schemas.openxmlformats.org/drawingml/2006/main" uniqueId="urn:microsoft.com/office/officeart/2005/8/layout/default#8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64.xml><?xml version="1.0" encoding="utf-8"?>
<dgm:layoutDef xmlns:dgm="http://schemas.openxmlformats.org/drawingml/2006/diagram" xmlns:a="http://schemas.openxmlformats.org/drawingml/2006/main" uniqueId="urn:microsoft.com/office/officeart/2005/8/layout/default#8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65.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layout166.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layout167.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68.xml><?xml version="1.0" encoding="utf-8"?>
<dgm:layoutDef xmlns:dgm="http://schemas.openxmlformats.org/drawingml/2006/diagram" xmlns:a="http://schemas.openxmlformats.org/drawingml/2006/main" uniqueId="urn:microsoft.com/office/officeart/2005/8/layout/default#8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69.xml><?xml version="1.0" encoding="utf-8"?>
<dgm:layoutDef xmlns:dgm="http://schemas.openxmlformats.org/drawingml/2006/diagram" xmlns:a="http://schemas.openxmlformats.org/drawingml/2006/main" uniqueId="urn:microsoft.com/office/officeart/2005/8/layout/default#8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7.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layout170.xml><?xml version="1.0" encoding="utf-8"?>
<dgm:layoutDef xmlns:dgm="http://schemas.openxmlformats.org/drawingml/2006/diagram" xmlns:a="http://schemas.openxmlformats.org/drawingml/2006/main" uniqueId="urn:microsoft.com/office/officeart/2005/8/layout/default#8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71.xml><?xml version="1.0" encoding="utf-8"?>
<dgm:layoutDef xmlns:dgm="http://schemas.openxmlformats.org/drawingml/2006/diagram" xmlns:a="http://schemas.openxmlformats.org/drawingml/2006/main" uniqueId="urn:microsoft.com/office/officeart/2005/8/layout/default#8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72.xml><?xml version="1.0" encoding="utf-8"?>
<dgm:layoutDef xmlns:dgm="http://schemas.openxmlformats.org/drawingml/2006/diagram" xmlns:a="http://schemas.openxmlformats.org/drawingml/2006/main" uniqueId="urn:microsoft.com/office/officeart/2005/8/layout/default#8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73.xml><?xml version="1.0" encoding="utf-8"?>
<dgm:layoutDef xmlns:dgm="http://schemas.openxmlformats.org/drawingml/2006/diagram" xmlns:a="http://schemas.openxmlformats.org/drawingml/2006/main" uniqueId="urn:microsoft.com/office/officeart/2005/8/layout/default#8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74.xml><?xml version="1.0" encoding="utf-8"?>
<dgm:layoutDef xmlns:dgm="http://schemas.openxmlformats.org/drawingml/2006/diagram" xmlns:a="http://schemas.openxmlformats.org/drawingml/2006/main" uniqueId="urn:microsoft.com/office/officeart/2005/8/layout/default#8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75.xml><?xml version="1.0" encoding="utf-8"?>
<dgm:layoutDef xmlns:dgm="http://schemas.openxmlformats.org/drawingml/2006/diagram" xmlns:a="http://schemas.openxmlformats.org/drawingml/2006/main" uniqueId="urn:microsoft.com/office/officeart/2005/8/layout/default#8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76.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77.xml><?xml version="1.0" encoding="utf-8"?>
<dgm:layoutDef xmlns:dgm="http://schemas.openxmlformats.org/drawingml/2006/diagram" xmlns:a="http://schemas.openxmlformats.org/drawingml/2006/main" uniqueId="urn:microsoft.com/office/officeart/2005/8/layout/default#9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78.xml><?xml version="1.0" encoding="utf-8"?>
<dgm:layoutDef xmlns:dgm="http://schemas.openxmlformats.org/drawingml/2006/diagram" xmlns:a="http://schemas.openxmlformats.org/drawingml/2006/main" uniqueId="urn:microsoft.com/office/officeart/2005/8/layout/default#9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79.xml><?xml version="1.0" encoding="utf-8"?>
<dgm:layoutDef xmlns:dgm="http://schemas.openxmlformats.org/drawingml/2006/diagram" xmlns:a="http://schemas.openxmlformats.org/drawingml/2006/main" uniqueId="urn:microsoft.com/office/officeart/2005/8/layout/default#9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8.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180.xml><?xml version="1.0" encoding="utf-8"?>
<dgm:layoutDef xmlns:dgm="http://schemas.openxmlformats.org/drawingml/2006/diagram" xmlns:a="http://schemas.openxmlformats.org/drawingml/2006/main" uniqueId="urn:microsoft.com/office/officeart/2005/8/layout/default#9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81.xml><?xml version="1.0" encoding="utf-8"?>
<dgm:layoutDef xmlns:dgm="http://schemas.openxmlformats.org/drawingml/2006/diagram" xmlns:a="http://schemas.openxmlformats.org/drawingml/2006/main" uniqueId="urn:microsoft.com/office/officeart/2005/8/layout/default#9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82.xml><?xml version="1.0" encoding="utf-8"?>
<dgm:layoutDef xmlns:dgm="http://schemas.openxmlformats.org/drawingml/2006/diagram" xmlns:a="http://schemas.openxmlformats.org/drawingml/2006/main" uniqueId="urn:microsoft.com/office/officeart/2005/8/layout/default#9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83.xml><?xml version="1.0" encoding="utf-8"?>
<dgm:layoutDef xmlns:dgm="http://schemas.openxmlformats.org/drawingml/2006/diagram" xmlns:a="http://schemas.openxmlformats.org/drawingml/2006/main" uniqueId="urn:microsoft.com/office/officeart/2005/8/layout/default#9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84.xml><?xml version="1.0" encoding="utf-8"?>
<dgm:layoutDef xmlns:dgm="http://schemas.openxmlformats.org/drawingml/2006/diagram" xmlns:a="http://schemas.openxmlformats.org/drawingml/2006/main" uniqueId="urn:microsoft.com/office/officeart/2005/8/layout/default#9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85.xml><?xml version="1.0" encoding="utf-8"?>
<dgm:layoutDef xmlns:dgm="http://schemas.openxmlformats.org/drawingml/2006/diagram" xmlns:a="http://schemas.openxmlformats.org/drawingml/2006/main" uniqueId="urn:microsoft.com/office/officeart/2005/8/layout/default#9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86.xml><?xml version="1.0" encoding="utf-8"?>
<dgm:layoutDef xmlns:dgm="http://schemas.openxmlformats.org/drawingml/2006/diagram" xmlns:a="http://schemas.openxmlformats.org/drawingml/2006/main" uniqueId="urn:microsoft.com/office/officeart/2005/8/layout/default#9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87.xml><?xml version="1.0" encoding="utf-8"?>
<dgm:layoutDef xmlns:dgm="http://schemas.openxmlformats.org/drawingml/2006/diagram" xmlns:a="http://schemas.openxmlformats.org/drawingml/2006/main" uniqueId="urn:microsoft.com/office/officeart/2005/8/layout/default#10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88.xml><?xml version="1.0" encoding="utf-8"?>
<dgm:layoutDef xmlns:dgm="http://schemas.openxmlformats.org/drawingml/2006/diagram" xmlns:a="http://schemas.openxmlformats.org/drawingml/2006/main" uniqueId="urn:microsoft.com/office/officeart/2005/8/layout/default#10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89.xml><?xml version="1.0" encoding="utf-8"?>
<dgm:layoutDef xmlns:dgm="http://schemas.openxmlformats.org/drawingml/2006/diagram" xmlns:a="http://schemas.openxmlformats.org/drawingml/2006/main" uniqueId="urn:microsoft.com/office/officeart/2005/8/layout/default#10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9.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90.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91.xml><?xml version="1.0" encoding="utf-8"?>
<dgm:layoutDef xmlns:dgm="http://schemas.openxmlformats.org/drawingml/2006/diagram" xmlns:a="http://schemas.openxmlformats.org/drawingml/2006/main" uniqueId="urn:microsoft.com/office/officeart/2005/8/layout/default#10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92.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93.xml><?xml version="1.0" encoding="utf-8"?>
<dgm:layoutDef xmlns:dgm="http://schemas.openxmlformats.org/drawingml/2006/diagram" xmlns:a="http://schemas.openxmlformats.org/drawingml/2006/main" uniqueId="urn:microsoft.com/office/officeart/2005/8/layout/hierarchy5">
  <dgm:title val=""/>
  <dgm:desc val=""/>
  <dgm:catLst>
    <dgm:cat type="hierarchy" pri="6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 modelId="4">
          <dgm:prSet phldr="1"/>
        </dgm:pt>
        <dgm:pt modelId="5">
          <dgm:prSet phldr="1"/>
        </dgm:pt>
        <dgm:pt modelId="6">
          <dgm:prSet phldr="1"/>
        </dgm:pt>
      </dgm:ptLst>
      <dgm:cxnLst>
        <dgm:cxn modelId="7" srcId="0" destId="1" srcOrd="0" destOrd="0"/>
        <dgm:cxn modelId="8" srcId="1" destId="2" srcOrd="0" destOrd="0"/>
        <dgm:cxn modelId="9" srcId="1" destId="3" srcOrd="1" destOrd="0"/>
        <dgm:cxn modelId="23" srcId="2" destId="21" srcOrd="0" destOrd="0"/>
        <dgm:cxn modelId="24" srcId="2" destId="22" srcOrd="1" destOrd="0"/>
        <dgm:cxn modelId="33" srcId="3" destId="31" srcOrd="0" destOrd="0"/>
        <dgm:cxn modelId="10" srcId="0" destId="4" srcOrd="1" destOrd="0"/>
        <dgm:cxn modelId="11" srcId="0" destId="5" srcOrd="2" destOrd="0"/>
        <dgm:cxn modelId="12" srcId="0" destId="6" srcOrd="3" destOrd="0"/>
      </dgm:cxnLst>
      <dgm:bg/>
      <dgm:whole/>
    </dgm:dataModel>
  </dgm:sampData>
  <dgm:styleData>
    <dgm:dataModel>
      <dgm:ptLst>
        <dgm:pt modelId="0" type="doc"/>
        <dgm:pt modelId="1"/>
        <dgm:pt modelId="11"/>
        <dgm:pt modelId="12"/>
        <dgm:pt modelId="2"/>
        <dgm:pt modelId="3"/>
      </dgm:ptLst>
      <dgm:cxnLst>
        <dgm:cxn modelId="4" srcId="0" destId="1" srcOrd="0" destOrd="0"/>
        <dgm:cxn modelId="13" srcId="1" destId="11" srcOrd="0" destOrd="0"/>
        <dgm:cxn modelId="14" srcId="1" destId="12" srcOrd="1" destOrd="0"/>
        <dgm:cxn modelId="5" srcId="0" destId="2" srcOrd="1" destOrd="0"/>
        <dgm:cxn modelId="6" srcId="0" destId="3" srcOrd="2" destOrd="0"/>
      </dgm:cxnLst>
      <dgm:bg/>
      <dgm:whole/>
    </dgm:dataModel>
  </dgm:styleData>
  <dgm:clrData>
    <dgm:dataModel>
      <dgm:ptLst>
        <dgm:pt modelId="0" type="doc"/>
        <dgm:pt modelId="1"/>
        <dgm:pt modelId="2"/>
        <dgm:pt modelId="21"/>
        <dgm:pt modelId="211"/>
        <dgm:pt modelId="3"/>
        <dgm:pt modelId="31"/>
        <dgm:pt modelId="311"/>
        <dgm:pt modelId="4"/>
        <dgm:pt modelId="5"/>
        <dgm:pt modelId="6"/>
        <dgm:pt modelId="7"/>
      </dgm:ptLst>
      <dgm:cxnLst>
        <dgm:cxn modelId="8" srcId="0" destId="1" srcOrd="0" destOrd="0"/>
        <dgm:cxn modelId="9" srcId="1" destId="2" srcOrd="0" destOrd="0"/>
        <dgm:cxn modelId="10" srcId="1" destId="3" srcOrd="1" destOrd="0"/>
        <dgm:cxn modelId="23" srcId="2" destId="21" srcOrd="0" destOrd="0"/>
        <dgm:cxn modelId="24" srcId="21" destId="211" srcOrd="0" destOrd="0"/>
        <dgm:cxn modelId="33" srcId="3" destId="31" srcOrd="0" destOrd="0"/>
        <dgm:cxn modelId="34" srcId="31" destId="311" srcOrd="0" destOrd="0"/>
        <dgm:cxn modelId="11" srcId="0" destId="4" srcOrd="1" destOrd="0"/>
        <dgm:cxn modelId="12" srcId="0" destId="5" srcOrd="2" destOrd="0"/>
        <dgm:cxn modelId="13" srcId="0" destId="6" srcOrd="3" destOrd="0"/>
        <dgm:cxn modelId="14" srcId="0" destId="7" srcOrd="4" destOrd="0"/>
      </dgm:cxnLst>
      <dgm:bg/>
      <dgm:whole/>
    </dgm:dataModel>
  </dgm:clrData>
  <dgm:layoutNode name="mainComposite">
    <dgm:varLst>
      <dgm:chPref val="1"/>
      <dgm:dir/>
      <dgm:animOne val="branch"/>
      <dgm:animLvl val="lvl"/>
      <dgm:resizeHandles val="exact"/>
    </dgm:varLst>
    <dgm:alg type="composite"/>
    <dgm:presOf/>
    <dgm:shape xmlns:r="http://schemas.openxmlformats.org/officeDocument/2006/relationships" r:blip="">
      <dgm:adjLst/>
    </dgm:shape>
    <dgm:choose name="Name0">
      <dgm:if name="Name1" axis="ch" ptType="node" func="cnt" op="gte" val="2">
        <dgm:choose name="Name2">
          <dgm:if name="Name3" func="var" arg="dir" op="equ" val="norm">
            <dgm:constrLst>
              <dgm:constr type="l" for="ch" forName="hierFlow"/>
              <dgm:constr type="t" for="ch" forName="hierFlow" refType="h" fact="0.3"/>
              <dgm:constr type="r" for="ch" forName="hierFlow" refType="w" fact="0.98"/>
              <dgm:constr type="b" for="ch" forName="hierFlow" refType="h" fact="0.96"/>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if>
          <dgm:else name="Name4">
            <dgm:constrLst>
              <dgm:constr type="l" for="ch" forName="hierFlow" refType="w" fact="0.02"/>
              <dgm:constr type="t" for="ch" forName="hierFlow" refType="h" fact="0.3"/>
              <dgm:constr type="r" for="ch" forName="hierFlow" refType="w"/>
              <dgm:constr type="b" for="ch" forName="hierFlow" refType="h" fact="0.96"/>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else>
        </dgm:choose>
      </dgm:if>
      <dgm:else name="Name5">
        <dgm:constrLst>
          <dgm:constr type="l" for="ch" forName="hierFlow"/>
          <dgm:constr type="t" for="ch" forName="hierFlow"/>
          <dgm:constr type="r" for="ch" forName="hierFlow" refType="w"/>
          <dgm:constr type="b" for="ch" forName="hierFlow" refType="h"/>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else>
    </dgm:choose>
    <dgm:ruleLst/>
    <dgm:layoutNode name="hierFlow">
      <dgm:choose name="Name6">
        <dgm:if name="Name7" func="var" arg="dir" op="equ" val="norm">
          <dgm:alg type="lin">
            <dgm:param type="linDir" val="fromL"/>
            <dgm:param type="nodeVertAlign" val="mid"/>
            <dgm:param type="vertAlign" val="mid"/>
            <dgm:param type="nodeHorzAlign" val="l"/>
            <dgm:param type="horzAlign" val="l"/>
            <dgm:param type="fallback" val="2D"/>
          </dgm:alg>
        </dgm:if>
        <dgm:else name="Name8">
          <dgm:alg type="lin">
            <dgm:param type="linDir" val="fromR"/>
            <dgm:param type="nodeVertAlign" val="mid"/>
            <dgm:param type="vertAlign" val="mid"/>
            <dgm:param type="nodeHorzAlign" val="r"/>
            <dgm:param type="horzAlign" val="r"/>
            <dgm:param type="fallback" val="2D"/>
          </dgm:alg>
        </dgm:else>
      </dgm:choose>
      <dgm:shape xmlns:r="http://schemas.openxmlformats.org/officeDocument/2006/relationships" r:blip="">
        <dgm:adjLst/>
      </dgm:shape>
      <dgm:presOf/>
      <dgm:constrLst>
        <dgm:constr type="primFontSz" for="des" ptType="node" op="equ" val="65"/>
        <dgm:constr type="primFontSz" for="des" forName="connTx" op="equ" val="55"/>
        <dgm:constr type="primFontSz" for="des" forName="connTx" refType="primFontSz" refFor="des" refPtType="node" op="lte" fact="0.8"/>
      </dgm:constrLst>
      <dgm:ruleLst/>
      <dgm:choose name="Name9">
        <dgm:if name="Name10" axis="ch" ptType="node" func="cnt" op="gte" val="2">
          <dgm:layoutNode name="firstBuf">
            <dgm:alg type="sp"/>
            <dgm:shape xmlns:r="http://schemas.openxmlformats.org/officeDocument/2006/relationships" r:blip="">
              <dgm:adjLst/>
            </dgm:shape>
            <dgm:presOf/>
            <dgm:constrLst/>
            <dgm:ruleLst/>
          </dgm:layoutNode>
        </dgm:if>
        <dgm:else name="Name11"/>
      </dgm:choose>
      <dgm:layoutNode name="hierChild1">
        <dgm:varLst>
          <dgm:chPref val="1"/>
          <dgm:animOne val="branch"/>
          <dgm:animLvl val="lvl"/>
        </dgm:varLst>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constrLst/>
        <dgm:ruleLst/>
        <dgm:forEach name="Name15" axis="ch" cnt="3">
          <dgm:forEach name="Name16" axis="self" ptType="node">
            <dgm:layoutNode name="Name17">
              <dgm:choose name="Name18">
                <dgm:if name="Name19" func="var" arg="dir" op="equ" val="norm">
                  <dgm:alg type="hierRoot">
                    <dgm:param type="hierAlign" val="lCtrCh"/>
                  </dgm:alg>
                </dgm:if>
                <dgm:else name="Name20">
                  <dgm:alg type="hierRoot">
                    <dgm:param type="hierAlign" val="rCtrCh"/>
                  </dgm:alg>
                </dgm:else>
              </dgm:choose>
              <dgm:shape xmlns:r="http://schemas.openxmlformats.org/officeDocument/2006/relationships" r:blip="">
                <dgm:adjLst/>
              </dgm:shape>
              <dgm:presOf/>
              <dgm:constrLst/>
              <dgm:ruleLst/>
              <dgm:layoutNode name="level1Shap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hierChild2">
                <dgm:choose name="Name21">
                  <dgm:if name="Name22" func="var" arg="dir" op="equ" val="norm">
                    <dgm:alg type="hierChild">
                      <dgm:param type="linDir" val="fromT"/>
                      <dgm:param type="chAlign" val="l"/>
                    </dgm:alg>
                  </dgm:if>
                  <dgm:else name="Name23">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24" axis="self" ptType="parTrans" cnt="1">
                    <dgm:layoutNode name="Name25">
                      <dgm:choose name="Name26">
                        <dgm:if name="Name27" func="var" arg="dir" op="equ" val="norm">
                          <dgm:alg type="conn">
                            <dgm:param type="dim" val="1D"/>
                            <dgm:param type="begPts" val="midR"/>
                            <dgm:param type="endPts" val="midL"/>
                            <dgm:param type="endSty" val="noArr"/>
                          </dgm:alg>
                        </dgm:if>
                        <dgm:else name="Name28">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29" axis="self" ptType="node">
                    <dgm:layoutNode name="Name30">
                      <dgm:choose name="Name31">
                        <dgm:if name="Name32" func="var" arg="dir" op="equ" val="norm">
                          <dgm:alg type="hierRoot">
                            <dgm:param type="hierAlign" val="lCtrCh"/>
                          </dgm:alg>
                        </dgm:if>
                        <dgm:else name="Name33">
                          <dgm:alg type="hierRoot">
                            <dgm:param type="hierAlign" val="rCtrCh"/>
                          </dgm:alg>
                        </dgm:else>
                      </dgm:choose>
                      <dgm:shape xmlns:r="http://schemas.openxmlformats.org/officeDocument/2006/relationships" r:blip="">
                        <dgm:adjLst/>
                      </dgm:shape>
                      <dgm:presOf/>
                      <dgm:constrLst/>
                      <dgm:ruleLst/>
                      <dgm:layoutNode name="level2Shape">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hierChild3">
                        <dgm:choose name="Name34">
                          <dgm:if name="Name35" func="var" arg="dir" op="equ" val="norm">
                            <dgm:alg type="hierChild">
                              <dgm:param type="linDir" val="fromT"/>
                              <dgm:param type="chAlign" val="l"/>
                            </dgm:alg>
                          </dgm:if>
                          <dgm:else name="Name36">
                            <dgm:alg type="hierChild">
                              <dgm:param type="linDir" val="fromT"/>
                              <dgm:param type="chAlign" val="r"/>
                            </dgm:alg>
                          </dgm:else>
                        </dgm:choose>
                        <dgm:shape xmlns:r="http://schemas.openxmlformats.org/officeDocument/2006/relationships" r:blip="">
                          <dgm:adjLst/>
                        </dgm:shape>
                        <dgm:presOf/>
                        <dgm:constrLst/>
                        <dgm:ruleLst/>
                        <dgm:forEach name="Name37" ref="repeat"/>
                      </dgm:layoutNode>
                    </dgm:layoutNode>
                  </dgm:forEach>
                </dgm:forEach>
              </dgm:layoutNode>
            </dgm:layoutNode>
          </dgm:forEach>
        </dgm:forEach>
      </dgm:layoutNode>
    </dgm:layoutNode>
    <dgm:layoutNode name="bgShapesFlow">
      <dgm:choose name="Name38">
        <dgm:if name="Name39" func="var" arg="dir" op="equ" val="norm">
          <dgm:alg type="lin">
            <dgm:param type="linDir" val="fromL"/>
            <dgm:param type="nodeVertAlign" val="mid"/>
            <dgm:param type="vertAlign" val="mid"/>
            <dgm:param type="nodeHorzAlign" val="l"/>
            <dgm:param type="horzAlign" val="l"/>
          </dgm:alg>
        </dgm:if>
        <dgm:else name="Name40">
          <dgm:alg type="lin">
            <dgm:param type="linDir" val="fromR"/>
            <dgm:param type="nodeVertAlign" val="mid"/>
            <dgm:param type="vertAlign" val="mid"/>
            <dgm:param type="nodeHorzAlign" val="r"/>
            <dgm:param type="horzAlign" val="r"/>
          </dgm:alg>
        </dgm:else>
      </dgm:choose>
      <dgm:shape xmlns:r="http://schemas.openxmlformats.org/officeDocument/2006/relationships" r:blip="">
        <dgm:adjLst/>
      </dgm:shape>
      <dgm:presOf/>
      <dgm:constrLst>
        <dgm:constr type="w" for="ch" forName="rectComp" refType="w"/>
        <dgm:constr type="h" for="ch" forName="rectComp" refType="h"/>
        <dgm:constr type="h" for="des" forName="bgRect" refType="h"/>
        <dgm:constr type="primFontSz" for="des" forName="bgRectTx" op="equ" val="65"/>
      </dgm:constrLst>
      <dgm:ruleLst/>
      <dgm:forEach name="Name41" axis="ch" ptType="node" st="2">
        <dgm:layoutNode name="rectComp">
          <dgm:alg type="composite"/>
          <dgm:shape xmlns:r="http://schemas.openxmlformats.org/officeDocument/2006/relationships" r:blip="">
            <dgm:adjLst/>
          </dgm:shape>
          <dgm:presOf/>
          <dgm:constrLst>
            <dgm:constr type="userA"/>
            <dgm:constr type="l" for="ch" forName="bgRect"/>
            <dgm:constr type="t" for="ch" forName="bgRect"/>
            <dgm:constr type="w" for="ch" forName="bgRect" refType="userA" fact="1.2"/>
            <dgm:constr type="l" for="ch" forName="bgRectTx"/>
            <dgm:constr type="t" for="ch" forName="bgRectTx"/>
            <dgm:constr type="h" for="ch" forName="bgRectTx" refType="h" refFor="ch" refForName="bgRect" fact="0.3"/>
            <dgm:constr type="w" for="ch" forName="bgRectTx" refType="w" refFor="ch" refForName="bgRect" op="equ"/>
          </dgm:constrLst>
          <dgm:ruleLst/>
          <dgm:layoutNode name="bgRect" styleLbl="bgShp">
            <dgm:alg type="sp"/>
            <dgm:shape xmlns:r="http://schemas.openxmlformats.org/officeDocument/2006/relationships" type="roundRect" r:blip="" zOrderOff="-999">
              <dgm:adjLst>
                <dgm:adj idx="1" val="0.1"/>
              </dgm:adjLst>
            </dgm:shape>
            <dgm:presOf axis="desOrSelf" ptType="node"/>
            <dgm:constrLst/>
            <dgm:ruleLst/>
          </dgm:layoutNode>
          <dgm:layoutNode name="bgRectTx" styleLbl="bgShp">
            <dgm:varLst>
              <dgm:bulletEnabled val="1"/>
            </dgm:varLst>
            <dgm:alg type="tx"/>
            <dgm:shape xmlns:r="http://schemas.openxmlformats.org/officeDocument/2006/relationships" type="rect" r:blip="" zOrderOff="-999" hideGeom="1">
              <dgm:adjLst/>
            </dgm:shape>
            <dgm:presOf axis="desOrSelf" ptType="node"/>
            <dgm:constrLst/>
            <dgm:ruleLst>
              <dgm:rule type="primFontSz" val="5" fact="NaN" max="NaN"/>
            </dgm:ruleLst>
          </dgm:layoutNode>
        </dgm:layoutNode>
        <dgm:choose name="Name42">
          <dgm:if name="Name43" axis="self" ptType="node" func="revPos" op="gte" val="2">
            <dgm:layoutNode name="spComp">
              <dgm:alg type="composite"/>
              <dgm:shape xmlns:r="http://schemas.openxmlformats.org/officeDocument/2006/relationships" r:blip="">
                <dgm:adjLst/>
              </dgm:shape>
              <dgm:presOf/>
              <dgm:constrLst>
                <dgm:constr type="userA"/>
                <dgm:constr type="userB"/>
                <dgm:constr type="l" for="ch" forName="hSp"/>
                <dgm:constr type="t" for="ch" forName="hSp"/>
                <dgm:constr type="w" for="ch" forName="hSp" refType="userB"/>
                <dgm:constr type="wOff" for="ch" forName="hSp" refType="userA" fact="-0.2"/>
              </dgm:constrLst>
              <dgm:ruleLst/>
              <dgm:layoutNode name="hSp">
                <dgm:alg type="sp"/>
                <dgm:shape xmlns:r="http://schemas.openxmlformats.org/officeDocument/2006/relationships" r:blip="">
                  <dgm:adjLst/>
                </dgm:shape>
                <dgm:presOf/>
                <dgm:constrLst/>
                <dgm:ruleLst/>
              </dgm:layoutNode>
            </dgm:layoutNode>
          </dgm:if>
          <dgm:else name="Name44"/>
        </dgm:choose>
      </dgm:forEach>
    </dgm:layoutNode>
  </dgm:layoutNode>
</dgm:layoutDef>
</file>

<file path=ppt/diagrams/layout194.xml><?xml version="1.0" encoding="utf-8"?>
<dgm:layoutDef xmlns:dgm="http://schemas.openxmlformats.org/drawingml/2006/diagram" xmlns:a="http://schemas.openxmlformats.org/drawingml/2006/main" uniqueId="urn:microsoft.com/office/officeart/2005/8/layout/hierarchy5">
  <dgm:title val=""/>
  <dgm:desc val=""/>
  <dgm:catLst>
    <dgm:cat type="hierarchy" pri="6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 modelId="4">
          <dgm:prSet phldr="1"/>
        </dgm:pt>
        <dgm:pt modelId="5">
          <dgm:prSet phldr="1"/>
        </dgm:pt>
        <dgm:pt modelId="6">
          <dgm:prSet phldr="1"/>
        </dgm:pt>
      </dgm:ptLst>
      <dgm:cxnLst>
        <dgm:cxn modelId="7" srcId="0" destId="1" srcOrd="0" destOrd="0"/>
        <dgm:cxn modelId="8" srcId="1" destId="2" srcOrd="0" destOrd="0"/>
        <dgm:cxn modelId="9" srcId="1" destId="3" srcOrd="1" destOrd="0"/>
        <dgm:cxn modelId="23" srcId="2" destId="21" srcOrd="0" destOrd="0"/>
        <dgm:cxn modelId="24" srcId="2" destId="22" srcOrd="1" destOrd="0"/>
        <dgm:cxn modelId="33" srcId="3" destId="31" srcOrd="0" destOrd="0"/>
        <dgm:cxn modelId="10" srcId="0" destId="4" srcOrd="1" destOrd="0"/>
        <dgm:cxn modelId="11" srcId="0" destId="5" srcOrd="2" destOrd="0"/>
        <dgm:cxn modelId="12" srcId="0" destId="6" srcOrd="3" destOrd="0"/>
      </dgm:cxnLst>
      <dgm:bg/>
      <dgm:whole/>
    </dgm:dataModel>
  </dgm:sampData>
  <dgm:styleData>
    <dgm:dataModel>
      <dgm:ptLst>
        <dgm:pt modelId="0" type="doc"/>
        <dgm:pt modelId="1"/>
        <dgm:pt modelId="11"/>
        <dgm:pt modelId="12"/>
        <dgm:pt modelId="2"/>
        <dgm:pt modelId="3"/>
      </dgm:ptLst>
      <dgm:cxnLst>
        <dgm:cxn modelId="4" srcId="0" destId="1" srcOrd="0" destOrd="0"/>
        <dgm:cxn modelId="13" srcId="1" destId="11" srcOrd="0" destOrd="0"/>
        <dgm:cxn modelId="14" srcId="1" destId="12" srcOrd="1" destOrd="0"/>
        <dgm:cxn modelId="5" srcId="0" destId="2" srcOrd="1" destOrd="0"/>
        <dgm:cxn modelId="6" srcId="0" destId="3" srcOrd="2" destOrd="0"/>
      </dgm:cxnLst>
      <dgm:bg/>
      <dgm:whole/>
    </dgm:dataModel>
  </dgm:styleData>
  <dgm:clrData>
    <dgm:dataModel>
      <dgm:ptLst>
        <dgm:pt modelId="0" type="doc"/>
        <dgm:pt modelId="1"/>
        <dgm:pt modelId="2"/>
        <dgm:pt modelId="21"/>
        <dgm:pt modelId="211"/>
        <dgm:pt modelId="3"/>
        <dgm:pt modelId="31"/>
        <dgm:pt modelId="311"/>
        <dgm:pt modelId="4"/>
        <dgm:pt modelId="5"/>
        <dgm:pt modelId="6"/>
        <dgm:pt modelId="7"/>
      </dgm:ptLst>
      <dgm:cxnLst>
        <dgm:cxn modelId="8" srcId="0" destId="1" srcOrd="0" destOrd="0"/>
        <dgm:cxn modelId="9" srcId="1" destId="2" srcOrd="0" destOrd="0"/>
        <dgm:cxn modelId="10" srcId="1" destId="3" srcOrd="1" destOrd="0"/>
        <dgm:cxn modelId="23" srcId="2" destId="21" srcOrd="0" destOrd="0"/>
        <dgm:cxn modelId="24" srcId="21" destId="211" srcOrd="0" destOrd="0"/>
        <dgm:cxn modelId="33" srcId="3" destId="31" srcOrd="0" destOrd="0"/>
        <dgm:cxn modelId="34" srcId="31" destId="311" srcOrd="0" destOrd="0"/>
        <dgm:cxn modelId="11" srcId="0" destId="4" srcOrd="1" destOrd="0"/>
        <dgm:cxn modelId="12" srcId="0" destId="5" srcOrd="2" destOrd="0"/>
        <dgm:cxn modelId="13" srcId="0" destId="6" srcOrd="3" destOrd="0"/>
        <dgm:cxn modelId="14" srcId="0" destId="7" srcOrd="4" destOrd="0"/>
      </dgm:cxnLst>
      <dgm:bg/>
      <dgm:whole/>
    </dgm:dataModel>
  </dgm:clrData>
  <dgm:layoutNode name="mainComposite">
    <dgm:varLst>
      <dgm:chPref val="1"/>
      <dgm:dir/>
      <dgm:animOne val="branch"/>
      <dgm:animLvl val="lvl"/>
      <dgm:resizeHandles val="exact"/>
    </dgm:varLst>
    <dgm:alg type="composite"/>
    <dgm:presOf/>
    <dgm:shape xmlns:r="http://schemas.openxmlformats.org/officeDocument/2006/relationships" r:blip="">
      <dgm:adjLst/>
    </dgm:shape>
    <dgm:choose name="Name0">
      <dgm:if name="Name1" axis="ch" ptType="node" func="cnt" op="gte" val="2">
        <dgm:choose name="Name2">
          <dgm:if name="Name3" func="var" arg="dir" op="equ" val="norm">
            <dgm:constrLst>
              <dgm:constr type="l" for="ch" forName="hierFlow"/>
              <dgm:constr type="t" for="ch" forName="hierFlow" refType="h" fact="0.3"/>
              <dgm:constr type="r" for="ch" forName="hierFlow" refType="w" fact="0.98"/>
              <dgm:constr type="b" for="ch" forName="hierFlow" refType="h" fact="0.96"/>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if>
          <dgm:else name="Name4">
            <dgm:constrLst>
              <dgm:constr type="l" for="ch" forName="hierFlow" refType="w" fact="0.02"/>
              <dgm:constr type="t" for="ch" forName="hierFlow" refType="h" fact="0.3"/>
              <dgm:constr type="r" for="ch" forName="hierFlow" refType="w"/>
              <dgm:constr type="b" for="ch" forName="hierFlow" refType="h" fact="0.96"/>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else>
        </dgm:choose>
      </dgm:if>
      <dgm:else name="Name5">
        <dgm:constrLst>
          <dgm:constr type="l" for="ch" forName="hierFlow"/>
          <dgm:constr type="t" for="ch" forName="hierFlow"/>
          <dgm:constr type="r" for="ch" forName="hierFlow" refType="w"/>
          <dgm:constr type="b" for="ch" forName="hierFlow" refType="h"/>
          <dgm:constr type="l" for="ch" forName="bgShapesFlow"/>
          <dgm:constr type="t" for="ch" forName="bgShapesFlow"/>
          <dgm:constr type="r" for="ch" forName="bgShapesFlow" refType="w"/>
          <dgm:constr type="b" for="ch" forName="bgShapesFlow" refType="h"/>
          <dgm:constr type="h" for="des" forName="level1Shape" refType="h"/>
          <dgm:constr type="w" for="des" forName="level1Shape" refType="h" refFor="des" refForName="level1Shape" fact="2"/>
          <dgm:constr type="w" for="des" forName="level2Shape" refType="w" refFor="des" refForName="level1Shape" op="equ"/>
          <dgm:constr type="h" for="des" forName="level2Shape" refType="h" refFor="des" refForName="level1Shape" op="equ"/>
          <dgm:constr type="sp" for="des" refType="w" refFor="des" refForName="level1Shape" op="equ" fact="0.4"/>
          <dgm:constr type="sibSp" for="des" forName="hierChild1" refType="h" refFor="des" refForName="level1Shape" op="equ" fact="0.15"/>
          <dgm:constr type="sibSp" for="des" forName="hierChild2" refType="sibSp" refFor="des" refForName="hierChild1" op="equ"/>
          <dgm:constr type="sibSp" for="des" forName="hierChild3" refType="sibSp" refFor="des" refForName="hierChild1" op="equ"/>
          <dgm:constr type="userA" for="des" refType="w" refFor="des" refForName="level1Shape" op="equ"/>
          <dgm:constr type="userB" for="des" refType="sp" refFor="des" op="equ"/>
          <dgm:constr type="w" for="des" forName="firstBuf" refType="w" refFor="des" refForName="level1Shape" fact="0.1"/>
        </dgm:constrLst>
      </dgm:else>
    </dgm:choose>
    <dgm:ruleLst/>
    <dgm:layoutNode name="hierFlow">
      <dgm:choose name="Name6">
        <dgm:if name="Name7" func="var" arg="dir" op="equ" val="norm">
          <dgm:alg type="lin">
            <dgm:param type="linDir" val="fromL"/>
            <dgm:param type="nodeVertAlign" val="mid"/>
            <dgm:param type="vertAlign" val="mid"/>
            <dgm:param type="nodeHorzAlign" val="l"/>
            <dgm:param type="horzAlign" val="l"/>
            <dgm:param type="fallback" val="2D"/>
          </dgm:alg>
        </dgm:if>
        <dgm:else name="Name8">
          <dgm:alg type="lin">
            <dgm:param type="linDir" val="fromR"/>
            <dgm:param type="nodeVertAlign" val="mid"/>
            <dgm:param type="vertAlign" val="mid"/>
            <dgm:param type="nodeHorzAlign" val="r"/>
            <dgm:param type="horzAlign" val="r"/>
            <dgm:param type="fallback" val="2D"/>
          </dgm:alg>
        </dgm:else>
      </dgm:choose>
      <dgm:shape xmlns:r="http://schemas.openxmlformats.org/officeDocument/2006/relationships" r:blip="">
        <dgm:adjLst/>
      </dgm:shape>
      <dgm:presOf/>
      <dgm:constrLst>
        <dgm:constr type="primFontSz" for="des" ptType="node" op="equ" val="65"/>
        <dgm:constr type="primFontSz" for="des" forName="connTx" op="equ" val="55"/>
        <dgm:constr type="primFontSz" for="des" forName="connTx" refType="primFontSz" refFor="des" refPtType="node" op="lte" fact="0.8"/>
      </dgm:constrLst>
      <dgm:ruleLst/>
      <dgm:choose name="Name9">
        <dgm:if name="Name10" axis="ch" ptType="node" func="cnt" op="gte" val="2">
          <dgm:layoutNode name="firstBuf">
            <dgm:alg type="sp"/>
            <dgm:shape xmlns:r="http://schemas.openxmlformats.org/officeDocument/2006/relationships" r:blip="">
              <dgm:adjLst/>
            </dgm:shape>
            <dgm:presOf/>
            <dgm:constrLst/>
            <dgm:ruleLst/>
          </dgm:layoutNode>
        </dgm:if>
        <dgm:else name="Name11"/>
      </dgm:choose>
      <dgm:layoutNode name="hierChild1">
        <dgm:varLst>
          <dgm:chPref val="1"/>
          <dgm:animOne val="branch"/>
          <dgm:animLvl val="lvl"/>
        </dgm:varLst>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constrLst/>
        <dgm:ruleLst/>
        <dgm:forEach name="Name15" axis="ch" cnt="3">
          <dgm:forEach name="Name16" axis="self" ptType="node">
            <dgm:layoutNode name="Name17">
              <dgm:choose name="Name18">
                <dgm:if name="Name19" func="var" arg="dir" op="equ" val="norm">
                  <dgm:alg type="hierRoot">
                    <dgm:param type="hierAlign" val="lCtrCh"/>
                  </dgm:alg>
                </dgm:if>
                <dgm:else name="Name20">
                  <dgm:alg type="hierRoot">
                    <dgm:param type="hierAlign" val="rCtrCh"/>
                  </dgm:alg>
                </dgm:else>
              </dgm:choose>
              <dgm:shape xmlns:r="http://schemas.openxmlformats.org/officeDocument/2006/relationships" r:blip="">
                <dgm:adjLst/>
              </dgm:shape>
              <dgm:presOf/>
              <dgm:constrLst/>
              <dgm:ruleLst/>
              <dgm:layoutNode name="level1Shap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hierChild2">
                <dgm:choose name="Name21">
                  <dgm:if name="Name22" func="var" arg="dir" op="equ" val="norm">
                    <dgm:alg type="hierChild">
                      <dgm:param type="linDir" val="fromT"/>
                      <dgm:param type="chAlign" val="l"/>
                    </dgm:alg>
                  </dgm:if>
                  <dgm:else name="Name23">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24" axis="self" ptType="parTrans" cnt="1">
                    <dgm:layoutNode name="Name25">
                      <dgm:choose name="Name26">
                        <dgm:if name="Name27" func="var" arg="dir" op="equ" val="norm">
                          <dgm:alg type="conn">
                            <dgm:param type="dim" val="1D"/>
                            <dgm:param type="begPts" val="midR"/>
                            <dgm:param type="endPts" val="midL"/>
                            <dgm:param type="endSty" val="noArr"/>
                          </dgm:alg>
                        </dgm:if>
                        <dgm:else name="Name28">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29" axis="self" ptType="node">
                    <dgm:layoutNode name="Name30">
                      <dgm:choose name="Name31">
                        <dgm:if name="Name32" func="var" arg="dir" op="equ" val="norm">
                          <dgm:alg type="hierRoot">
                            <dgm:param type="hierAlign" val="lCtrCh"/>
                          </dgm:alg>
                        </dgm:if>
                        <dgm:else name="Name33">
                          <dgm:alg type="hierRoot">
                            <dgm:param type="hierAlign" val="rCtrCh"/>
                          </dgm:alg>
                        </dgm:else>
                      </dgm:choose>
                      <dgm:shape xmlns:r="http://schemas.openxmlformats.org/officeDocument/2006/relationships" r:blip="">
                        <dgm:adjLst/>
                      </dgm:shape>
                      <dgm:presOf/>
                      <dgm:constrLst/>
                      <dgm:ruleLst/>
                      <dgm:layoutNode name="level2Shape">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hierChild3">
                        <dgm:choose name="Name34">
                          <dgm:if name="Name35" func="var" arg="dir" op="equ" val="norm">
                            <dgm:alg type="hierChild">
                              <dgm:param type="linDir" val="fromT"/>
                              <dgm:param type="chAlign" val="l"/>
                            </dgm:alg>
                          </dgm:if>
                          <dgm:else name="Name36">
                            <dgm:alg type="hierChild">
                              <dgm:param type="linDir" val="fromT"/>
                              <dgm:param type="chAlign" val="r"/>
                            </dgm:alg>
                          </dgm:else>
                        </dgm:choose>
                        <dgm:shape xmlns:r="http://schemas.openxmlformats.org/officeDocument/2006/relationships" r:blip="">
                          <dgm:adjLst/>
                        </dgm:shape>
                        <dgm:presOf/>
                        <dgm:constrLst/>
                        <dgm:ruleLst/>
                        <dgm:forEach name="Name37" ref="repeat"/>
                      </dgm:layoutNode>
                    </dgm:layoutNode>
                  </dgm:forEach>
                </dgm:forEach>
              </dgm:layoutNode>
            </dgm:layoutNode>
          </dgm:forEach>
        </dgm:forEach>
      </dgm:layoutNode>
    </dgm:layoutNode>
    <dgm:layoutNode name="bgShapesFlow">
      <dgm:choose name="Name38">
        <dgm:if name="Name39" func="var" arg="dir" op="equ" val="norm">
          <dgm:alg type="lin">
            <dgm:param type="linDir" val="fromL"/>
            <dgm:param type="nodeVertAlign" val="mid"/>
            <dgm:param type="vertAlign" val="mid"/>
            <dgm:param type="nodeHorzAlign" val="l"/>
            <dgm:param type="horzAlign" val="l"/>
          </dgm:alg>
        </dgm:if>
        <dgm:else name="Name40">
          <dgm:alg type="lin">
            <dgm:param type="linDir" val="fromR"/>
            <dgm:param type="nodeVertAlign" val="mid"/>
            <dgm:param type="vertAlign" val="mid"/>
            <dgm:param type="nodeHorzAlign" val="r"/>
            <dgm:param type="horzAlign" val="r"/>
          </dgm:alg>
        </dgm:else>
      </dgm:choose>
      <dgm:shape xmlns:r="http://schemas.openxmlformats.org/officeDocument/2006/relationships" r:blip="">
        <dgm:adjLst/>
      </dgm:shape>
      <dgm:presOf/>
      <dgm:constrLst>
        <dgm:constr type="w" for="ch" forName="rectComp" refType="w"/>
        <dgm:constr type="h" for="ch" forName="rectComp" refType="h"/>
        <dgm:constr type="h" for="des" forName="bgRect" refType="h"/>
        <dgm:constr type="primFontSz" for="des" forName="bgRectTx" op="equ" val="65"/>
      </dgm:constrLst>
      <dgm:ruleLst/>
      <dgm:forEach name="Name41" axis="ch" ptType="node" st="2">
        <dgm:layoutNode name="rectComp">
          <dgm:alg type="composite"/>
          <dgm:shape xmlns:r="http://schemas.openxmlformats.org/officeDocument/2006/relationships" r:blip="">
            <dgm:adjLst/>
          </dgm:shape>
          <dgm:presOf/>
          <dgm:constrLst>
            <dgm:constr type="userA"/>
            <dgm:constr type="l" for="ch" forName="bgRect"/>
            <dgm:constr type="t" for="ch" forName="bgRect"/>
            <dgm:constr type="w" for="ch" forName="bgRect" refType="userA" fact="1.2"/>
            <dgm:constr type="l" for="ch" forName="bgRectTx"/>
            <dgm:constr type="t" for="ch" forName="bgRectTx"/>
            <dgm:constr type="h" for="ch" forName="bgRectTx" refType="h" refFor="ch" refForName="bgRect" fact="0.3"/>
            <dgm:constr type="w" for="ch" forName="bgRectTx" refType="w" refFor="ch" refForName="bgRect" op="equ"/>
          </dgm:constrLst>
          <dgm:ruleLst/>
          <dgm:layoutNode name="bgRect" styleLbl="bgShp">
            <dgm:alg type="sp"/>
            <dgm:shape xmlns:r="http://schemas.openxmlformats.org/officeDocument/2006/relationships" type="roundRect" r:blip="" zOrderOff="-999">
              <dgm:adjLst>
                <dgm:adj idx="1" val="0.1"/>
              </dgm:adjLst>
            </dgm:shape>
            <dgm:presOf axis="desOrSelf" ptType="node"/>
            <dgm:constrLst/>
            <dgm:ruleLst/>
          </dgm:layoutNode>
          <dgm:layoutNode name="bgRectTx" styleLbl="bgShp">
            <dgm:varLst>
              <dgm:bulletEnabled val="1"/>
            </dgm:varLst>
            <dgm:alg type="tx"/>
            <dgm:shape xmlns:r="http://schemas.openxmlformats.org/officeDocument/2006/relationships" type="rect" r:blip="" zOrderOff="-999" hideGeom="1">
              <dgm:adjLst/>
            </dgm:shape>
            <dgm:presOf axis="desOrSelf" ptType="node"/>
            <dgm:constrLst/>
            <dgm:ruleLst>
              <dgm:rule type="primFontSz" val="5" fact="NaN" max="NaN"/>
            </dgm:ruleLst>
          </dgm:layoutNode>
        </dgm:layoutNode>
        <dgm:choose name="Name42">
          <dgm:if name="Name43" axis="self" ptType="node" func="revPos" op="gte" val="2">
            <dgm:layoutNode name="spComp">
              <dgm:alg type="composite"/>
              <dgm:shape xmlns:r="http://schemas.openxmlformats.org/officeDocument/2006/relationships" r:blip="">
                <dgm:adjLst/>
              </dgm:shape>
              <dgm:presOf/>
              <dgm:constrLst>
                <dgm:constr type="userA"/>
                <dgm:constr type="userB"/>
                <dgm:constr type="l" for="ch" forName="hSp"/>
                <dgm:constr type="t" for="ch" forName="hSp"/>
                <dgm:constr type="w" for="ch" forName="hSp" refType="userB"/>
                <dgm:constr type="wOff" for="ch" forName="hSp" refType="userA" fact="-0.2"/>
              </dgm:constrLst>
              <dgm:ruleLst/>
              <dgm:layoutNode name="hSp">
                <dgm:alg type="sp"/>
                <dgm:shape xmlns:r="http://schemas.openxmlformats.org/officeDocument/2006/relationships" r:blip="">
                  <dgm:adjLst/>
                </dgm:shape>
                <dgm:presOf/>
                <dgm:constrLst/>
                <dgm:ruleLst/>
              </dgm:layoutNode>
            </dgm:layoutNode>
          </dgm:if>
          <dgm:else name="Name44"/>
        </dgm:choose>
      </dgm:forEach>
    </dgm:layoutNode>
  </dgm:layoutNode>
</dgm:layoutDef>
</file>

<file path=ppt/diagrams/layout195.xml><?xml version="1.0" encoding="utf-8"?>
<dgm:layoutDef xmlns:dgm="http://schemas.openxmlformats.org/drawingml/2006/diagram" xmlns:a="http://schemas.openxmlformats.org/drawingml/2006/main" uniqueId="urn:microsoft.com/office/officeart/2005/8/layout/default#10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96.xml><?xml version="1.0" encoding="utf-8"?>
<dgm:layoutDef xmlns:dgm="http://schemas.openxmlformats.org/drawingml/2006/diagram" xmlns:a="http://schemas.openxmlformats.org/drawingml/2006/main" uniqueId="urn:microsoft.com/office/officeart/2005/8/layout/default#10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97.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98.xml><?xml version="1.0" encoding="utf-8"?>
<dgm:layoutDef xmlns:dgm="http://schemas.openxmlformats.org/drawingml/2006/diagram" xmlns:a="http://schemas.openxmlformats.org/drawingml/2006/main" uniqueId="urn:microsoft.com/office/officeart/2005/8/layout/default#10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99.xml><?xml version="1.0" encoding="utf-8"?>
<dgm:layoutDef xmlns:dgm="http://schemas.openxmlformats.org/drawingml/2006/diagram" xmlns:a="http://schemas.openxmlformats.org/drawingml/2006/main" uniqueId="urn:microsoft.com/office/officeart/2005/8/layout/default#10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layout20.xml><?xml version="1.0" encoding="utf-8"?>
<dgm:layoutDef xmlns:dgm="http://schemas.openxmlformats.org/drawingml/2006/diagram" xmlns:a="http://schemas.openxmlformats.org/drawingml/2006/main" uniqueId="urn:microsoft.com/office/officeart/2005/8/layout/vList3#1">
  <dgm:title val=""/>
  <dgm:desc val=""/>
  <dgm:catLst>
    <dgm:cat type="list" pri="14000"/>
    <dgm:cat type="convert" pri="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200.xml><?xml version="1.0" encoding="utf-8"?>
<dgm:layoutDef xmlns:dgm="http://schemas.openxmlformats.org/drawingml/2006/diagram" xmlns:a="http://schemas.openxmlformats.org/drawingml/2006/main" uniqueId="urn:microsoft.com/office/officeart/2005/8/layout/default#10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01.xml><?xml version="1.0" encoding="utf-8"?>
<dgm:layoutDef xmlns:dgm="http://schemas.openxmlformats.org/drawingml/2006/diagram" xmlns:a="http://schemas.openxmlformats.org/drawingml/2006/main" uniqueId="urn:microsoft.com/office/officeart/2005/8/layout/default#10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02.xml><?xml version="1.0" encoding="utf-8"?>
<dgm:layoutDef xmlns:dgm="http://schemas.openxmlformats.org/drawingml/2006/diagram" xmlns:a="http://schemas.openxmlformats.org/drawingml/2006/main" uniqueId="urn:microsoft.com/office/officeart/2005/8/layout/default#11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03.xml><?xml version="1.0" encoding="utf-8"?>
<dgm:layoutDef xmlns:dgm="http://schemas.openxmlformats.org/drawingml/2006/diagram" xmlns:a="http://schemas.openxmlformats.org/drawingml/2006/main" uniqueId="urn:microsoft.com/office/officeart/2005/8/layout/default#11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04.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205.xml><?xml version="1.0" encoding="utf-8"?>
<dgm:layoutDef xmlns:dgm="http://schemas.openxmlformats.org/drawingml/2006/diagram" xmlns:a="http://schemas.openxmlformats.org/drawingml/2006/main" uniqueId="urn:microsoft.com/office/officeart/2005/8/layout/default#11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06.xml><?xml version="1.0" encoding="utf-8"?>
<dgm:layoutDef xmlns:dgm="http://schemas.openxmlformats.org/drawingml/2006/diagram" xmlns:a="http://schemas.openxmlformats.org/drawingml/2006/main" uniqueId="urn:microsoft.com/office/officeart/2005/8/layout/cycle2">
  <dgm:title val=""/>
  <dgm:desc val=""/>
  <dgm:catLst>
    <dgm:cat type="cycle" pri="1000"/>
    <dgm:cat type="convert" pri="10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onstrLst>
      <dgm:constr type="w" for="ch" ptType="node" refType="w"/>
      <dgm:constr type="w" for="ch" ptType="sibTrans" refType="w" refFor="ch" refPtType="node" op="equ" fact="0.25"/>
      <dgm:constr type="sibSp" refType="w" refFor="ch" refPtType="node" fact="0.5"/>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sibTransForEach" axis="followSib" ptType="sibTrans" hideLastTrans="0" cnt="1">
            <dgm:layoutNode name="sibTrans">
              <dgm:choose name="Name11">
                <dgm:if name="Name12" axis="par ch" ptType="doc node" func="cnt" op="lt" val="3">
                  <dgm:alg type="conn">
                    <dgm:param type="begPts" val="radial"/>
                    <dgm:param type="endPts" val="radial"/>
                  </dgm:alg>
                </dgm:if>
                <dgm:else name="Name13">
                  <dgm:alg type="conn">
                    <dgm:param type="begPts" val="auto"/>
                    <dgm:param type="endPts" val="auto"/>
                  </dgm:alg>
                </dgm:else>
              </dgm:choose>
              <dgm:shape xmlns:r="http://schemas.openxmlformats.org/officeDocument/2006/relationships" type="conn" r:blip="">
                <dgm:adjLst/>
              </dgm:shape>
              <dgm:presOf axis="self"/>
              <dgm:constrLst>
                <dgm:constr type="h" refType="w" fact="1.35"/>
                <dgm:constr type="connDist"/>
                <dgm:constr type="w" for="ch" refType="connDist" fact="0.45"/>
                <dgm:constr type="h" for="ch" refType="h"/>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14"/>
      </dgm:choose>
    </dgm:forEach>
  </dgm:layoutNode>
</dgm:layoutDef>
</file>

<file path=ppt/diagrams/layout207.xml><?xml version="1.0" encoding="utf-8"?>
<dgm:layoutDef xmlns:dgm="http://schemas.openxmlformats.org/drawingml/2006/diagram" xmlns:a="http://schemas.openxmlformats.org/drawingml/2006/main" uniqueId="urn:microsoft.com/office/officeart/2005/8/layout/default#11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08.xml><?xml version="1.0" encoding="utf-8"?>
<dgm:layoutDef xmlns:dgm="http://schemas.openxmlformats.org/drawingml/2006/diagram" xmlns:a="http://schemas.openxmlformats.org/drawingml/2006/main" uniqueId="urn:microsoft.com/office/officeart/2005/8/layout/default#11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09.xml><?xml version="1.0" encoding="utf-8"?>
<dgm:layoutDef xmlns:dgm="http://schemas.openxmlformats.org/drawingml/2006/diagram" xmlns:a="http://schemas.openxmlformats.org/drawingml/2006/main" uniqueId="urn:microsoft.com/office/officeart/2005/8/layout/default#11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210.xml><?xml version="1.0" encoding="utf-8"?>
<dgm:layoutDef xmlns:dgm="http://schemas.openxmlformats.org/drawingml/2006/diagram" xmlns:a="http://schemas.openxmlformats.org/drawingml/2006/main" uniqueId="urn:microsoft.com/office/officeart/2005/8/layout/default#11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11.xml><?xml version="1.0" encoding="utf-8"?>
<dgm:layoutDef xmlns:dgm="http://schemas.openxmlformats.org/drawingml/2006/diagram" xmlns:a="http://schemas.openxmlformats.org/drawingml/2006/main" uniqueId="urn:microsoft.com/office/officeart/2005/8/layout/default#1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12.xml><?xml version="1.0" encoding="utf-8"?>
<dgm:layoutDef xmlns:dgm="http://schemas.openxmlformats.org/drawingml/2006/diagram" xmlns:a="http://schemas.openxmlformats.org/drawingml/2006/main" uniqueId="urn:microsoft.com/office/officeart/2005/8/layout/default#11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13.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214.xml><?xml version="1.0" encoding="utf-8"?>
<dgm:layoutDef xmlns:dgm="http://schemas.openxmlformats.org/drawingml/2006/diagram" xmlns:a="http://schemas.openxmlformats.org/drawingml/2006/main" uniqueId="urn:microsoft.com/office/officeart/2005/8/layout/default#11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15.xml><?xml version="1.0" encoding="utf-8"?>
<dgm:layoutDef xmlns:dgm="http://schemas.openxmlformats.org/drawingml/2006/diagram" xmlns:a="http://schemas.openxmlformats.org/drawingml/2006/main" uniqueId="urn:microsoft.com/office/officeart/2005/8/layout/default#12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16.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17.xml><?xml version="1.0" encoding="utf-8"?>
<dgm:layoutDef xmlns:dgm="http://schemas.openxmlformats.org/drawingml/2006/diagram" xmlns:a="http://schemas.openxmlformats.org/drawingml/2006/main" uniqueId="urn:microsoft.com/office/officeart/2005/8/layout/default#12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18.xml><?xml version="1.0" encoding="utf-8"?>
<dgm:layoutDef xmlns:dgm="http://schemas.openxmlformats.org/drawingml/2006/diagram" xmlns:a="http://schemas.openxmlformats.org/drawingml/2006/main" uniqueId="urn:microsoft.com/office/officeart/2005/8/layout/default#12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19.xml><?xml version="1.0" encoding="utf-8"?>
<dgm:layoutDef xmlns:dgm="http://schemas.openxmlformats.org/drawingml/2006/diagram" xmlns:a="http://schemas.openxmlformats.org/drawingml/2006/main" uniqueId="urn:microsoft.com/office/officeart/2005/8/layout/default#12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2.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220.xml><?xml version="1.0" encoding="utf-8"?>
<dgm:layoutDef xmlns:dgm="http://schemas.openxmlformats.org/drawingml/2006/diagram" xmlns:a="http://schemas.openxmlformats.org/drawingml/2006/main" uniqueId="urn:microsoft.com/office/officeart/2005/8/layout/default#12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21.xml><?xml version="1.0" encoding="utf-8"?>
<dgm:layoutDef xmlns:dgm="http://schemas.openxmlformats.org/drawingml/2006/diagram" xmlns:a="http://schemas.openxmlformats.org/drawingml/2006/main" uniqueId="urn:microsoft.com/office/officeart/2005/8/layout/default#12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22.xml><?xml version="1.0" encoding="utf-8"?>
<dgm:layoutDef xmlns:dgm="http://schemas.openxmlformats.org/drawingml/2006/diagram" xmlns:a="http://schemas.openxmlformats.org/drawingml/2006/main" uniqueId="urn:microsoft.com/office/officeart/2005/8/layout/default#12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23.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23.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24.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5.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6.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7.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9.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30.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31.xml><?xml version="1.0" encoding="utf-8"?>
<dgm:layoutDef xmlns:dgm="http://schemas.openxmlformats.org/drawingml/2006/diagram" xmlns:a="http://schemas.openxmlformats.org/drawingml/2006/main" uniqueId="urn:microsoft.com/office/officeart/2005/8/layout/default#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2.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33.xml><?xml version="1.0" encoding="utf-8"?>
<dgm:layoutDef xmlns:dgm="http://schemas.openxmlformats.org/drawingml/2006/diagram" xmlns:a="http://schemas.openxmlformats.org/drawingml/2006/main" uniqueId="urn:microsoft.com/office/officeart/2005/8/layout/default#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4.xml><?xml version="1.0" encoding="utf-8"?>
<dgm:layoutDef xmlns:dgm="http://schemas.openxmlformats.org/drawingml/2006/diagram" xmlns:a="http://schemas.openxmlformats.org/drawingml/2006/main" uniqueId="urn:microsoft.com/office/officeart/2005/8/layout/lProcess1">
  <dgm:title val=""/>
  <dgm:desc val=""/>
  <dgm:catLst>
    <dgm:cat type="process" pri="1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0" destId="2" srcOrd="0" destOrd="0"/>
        <dgm:cxn modelId="6" srcId="1" destId="3" srcOrd="1" destOrd="0"/>
        <dgm:cxn modelId="23" srcId="2" destId="21" srcOrd="0" destOrd="0"/>
        <dgm:cxn modelId="24" srcId="2" destId="22" srcOrd="1" destOrd="0"/>
        <dgm:cxn modelId="33" srcId="1" destId="31" srcOrd="0" destOrd="0"/>
      </dgm:cxnLst>
      <dgm:bg/>
      <dgm:whole/>
    </dgm:dataModel>
  </dgm:sampData>
  <dgm:styleData>
    <dgm:dataModel>
      <dgm:ptLst>
        <dgm:pt modelId="0" type="doc"/>
        <dgm:pt modelId="1"/>
        <dgm:pt modelId="11"/>
        <dgm:pt modelId="2"/>
        <dgm:pt modelId="22"/>
      </dgm:ptLst>
      <dgm:cxnLst>
        <dgm:cxn modelId="3" srcId="0" destId="1" srcOrd="0" destOrd="0"/>
        <dgm:cxn modelId="4" srcId="0" destId="2" srcOrd="0" destOrd="0"/>
        <dgm:cxn modelId="5" srcId="1" destId="11" srcOrd="0" destOrd="0"/>
        <dgm:cxn modelId="6" srcId="2" destId="2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vertAlign" val="mid"/>
          <dgm:param type="nodeHorzAlign" val="l"/>
          <dgm:param type="nodeVertAlign" val="t"/>
          <dgm:param type="fallback" val="2D"/>
        </dgm:alg>
      </dgm:if>
      <dgm:else name="Name3">
        <dgm:alg type="lin">
          <dgm:param type="linDir" val="fromR"/>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h" for="des" forName="header" refType="h"/>
      <dgm:constr type="w" for="des" forName="header" refType="h" refFor="des" refForName="header" op="equ" fact="4"/>
      <dgm:constr type="h" for="des" forName="child" refType="h" refFor="des" refForName="header" op="equ"/>
      <dgm:constr type="w" for="des" forName="child" refType="w" refFor="des" refForName="header" op="equ"/>
      <dgm:constr type="w" for="ch" forName="hSp" refType="w" refFor="des" refForName="header" op="equ" fact="0.14"/>
      <dgm:constr type="h" for="des" forName="parTrans" refType="h" refFor="des" refForName="header" op="equ" fact="0.35"/>
      <dgm:constr type="h" for="des" forName="sibTrans" refType="h" refFor="des" refForName="parTrans" op="equ"/>
      <dgm:constr type="primFontSz" for="des" forName="child" op="equ" val="65"/>
      <dgm:constr type="primFontSz" for="des" forName="header" op="equ" val="65"/>
    </dgm:constrLst>
    <dgm:ruleLst/>
    <dgm:forEach name="Name4" axis="ch" ptType="node">
      <dgm:layoutNode name="vertFlow">
        <dgm:choose name="Name5">
          <dgm:if name="Name6" func="var" arg="dir" op="equ" val="norm">
            <dgm:alg type="lin">
              <dgm:param type="linDir" val="fromT"/>
              <dgm:param type="nodeHorzAlign" val="ctr"/>
              <dgm:param type="nodeVertAlign" val="t"/>
              <dgm:param type="fallback" val="2D"/>
            </dgm:alg>
          </dgm:if>
          <dgm:else name="Name7">
            <dgm:alg type="lin">
              <dgm:param type="linDir" val="fromT"/>
              <dgm:param type="nodeHorzAlign" val="ctr"/>
              <dgm:param type="nodeVertAlign" val="t"/>
              <dgm:param type="fallback" val="2D"/>
            </dgm:alg>
          </dgm:else>
        </dgm:choose>
        <dgm:shape xmlns:r="http://schemas.openxmlformats.org/officeDocument/2006/relationships" r:blip="">
          <dgm:adjLst/>
        </dgm:shape>
        <dgm:presOf/>
        <dgm:constrLst/>
        <dgm:ruleLst/>
        <dgm:layoutNode name="header" styleLbl="node1">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8" axis="ch" ptType="parTrans" cnt="1">
          <dgm:layoutNode name="par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connDist" fact="0.25"/>
              <dgm:constr type="endPad" refType="connDist" fact="0.25"/>
            </dgm:constrLst>
            <dgm:ruleLst/>
          </dgm:layoutNode>
        </dgm:forEach>
        <dgm:forEach name="Name9" axis="ch" ptType="node">
          <dgm:layoutNode name="child" styleLbl="alignAccFollowNode1">
            <dgm:varLst>
              <dgm:chMax val="0"/>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10" axis="followSib" ptType="sibTrans" cnt="1">
            <dgm:layoutNode name="sib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w" fact="0.25"/>
                <dgm:constr type="endPad" refType="w" fact="0.25"/>
              </dgm:constrLst>
              <dgm:ruleLst/>
            </dgm:layoutNode>
          </dgm:forEach>
        </dgm:forEach>
      </dgm:layoutNode>
      <dgm:choose name="Name11">
        <dgm:if name="Name12" axis="self" ptType="node" func="revPos" op="gte" val="2">
          <dgm:layoutNode name="hSp">
            <dgm:alg type="sp"/>
            <dgm:shape xmlns:r="http://schemas.openxmlformats.org/officeDocument/2006/relationships" r:blip="">
              <dgm:adjLst/>
            </dgm:shape>
            <dgm:presOf/>
            <dgm:constrLst/>
            <dgm:ruleLst/>
          </dgm:layoutNode>
        </dgm:if>
        <dgm:else name="Name13"/>
      </dgm:choose>
    </dgm:forEach>
  </dgm:layoutNode>
</dgm:layoutDef>
</file>

<file path=ppt/diagrams/layout35.xml><?xml version="1.0" encoding="utf-8"?>
<dgm:layoutDef xmlns:dgm="http://schemas.openxmlformats.org/drawingml/2006/diagram" xmlns:a="http://schemas.openxmlformats.org/drawingml/2006/main" uniqueId="urn:microsoft.com/office/officeart/2005/8/layout/default#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6.xml><?xml version="1.0" encoding="utf-8"?>
<dgm:layoutDef xmlns:dgm="http://schemas.openxmlformats.org/drawingml/2006/diagram" xmlns:a="http://schemas.openxmlformats.org/drawingml/2006/main" uniqueId="urn:microsoft.com/office/officeart/2005/8/layout/process5">
  <dgm:title val=""/>
  <dgm:desc val=""/>
  <dgm:catLst>
    <dgm:cat type="process" pri="17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self" func="var" arg="dir" op="equ" val="norm">
        <dgm:alg type="snake">
          <dgm:param type="grDir" val="tL"/>
          <dgm:param type="flowDir" val="row"/>
          <dgm:param type="contDir" val="revDir"/>
          <dgm:param type="bkpt" val="endCnv"/>
        </dgm:alg>
      </dgm:if>
      <dgm:else name="Name2">
        <dgm:alg type="snake">
          <dgm:param type="grDir" val="tR"/>
          <dgm:param type="flowDir" val="row"/>
          <dgm:param type="contDir" val="rev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4"/>
      <dgm:constr type="sp" refType="w" refFor="ch" refForName="sibTrans"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7.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38.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9.xml><?xml version="1.0" encoding="utf-8"?>
<dgm:layoutDef xmlns:dgm="http://schemas.openxmlformats.org/drawingml/2006/diagram" xmlns:a="http://schemas.openxmlformats.org/drawingml/2006/main" uniqueId="urn:microsoft.com/office/officeart/2005/8/layout/default#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radial1">
  <dgm:title val=""/>
  <dgm:desc val=""/>
  <dgm:catLst>
    <dgm:cat type="relationship" pri="22000"/>
    <dgm:cat type="cycle" pri="10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w" for="ch" forName="node" refType="w" refFor="ch" refForName="centerShape" op="equ"/>
      <dgm:constr type="sp" refType="w" refFor="ch" refForName="node" fact="0.3"/>
      <dgm:constr type="sibSp" refType="w" refFor="ch" refForName="node" fact="0.3"/>
      <dgm:constr type="primFontSz" for="ch" forName="centerShape" val="65"/>
      <dgm:constr type="primFontSz" for="des" forName="node" op="equ" val="65"/>
      <dgm:constr type="primFontSz" for="des" forName="connTx" val="55"/>
      <dgm:constr type="primFontSz" for="des" forName="connTx" refType="primFontSz" refFor="ch" refForName="centerShape" op="lte" fact="0.8"/>
    </dgm:constrLst>
    <dgm:ruleLst/>
    <dgm:forEach name="Name6"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forEach name="Name7" axis="ch">
        <dgm:forEach name="Name8" axis="self" ptType="parTrans">
          <dgm:layoutNode name="Name9">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connDist"/>
              <dgm:constr type="userA" for="ch" refType="connDist"/>
              <dgm:constr type="w" val="1"/>
              <dgm:constr type="h" val="5"/>
              <dgm:constr type="begPad"/>
              <dgm:constr type="endPad"/>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w" val="NaN" fact="0.8" max="NaN"/>
                <dgm:rule type="h" val="NaN" fact="1" max="NaN"/>
                <dgm:rule type="primFontSz" val="5" fact="NaN" max="NaN"/>
              </dgm:ruleLst>
            </dgm:layoutNode>
          </dgm:layoutNode>
        </dgm:forEach>
        <dgm:forEach name="Name10" axis="self" ptType="node">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forEach>
      </dgm:forEach>
    </dgm:forEach>
  </dgm:layoutNode>
</dgm:layoutDef>
</file>

<file path=ppt/diagrams/layout4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41.xml><?xml version="1.0" encoding="utf-8"?>
<dgm:layoutDef xmlns:dgm="http://schemas.openxmlformats.org/drawingml/2006/diagram" xmlns:a="http://schemas.openxmlformats.org/drawingml/2006/main" uniqueId="urn:microsoft.com/office/officeart/2005/8/layout/process2">
  <dgm:title val=""/>
  <dgm:desc val=""/>
  <dgm:catLst>
    <dgm:cat type="process"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resizeHandles val="exact"/>
    </dgm:varLst>
    <dgm:alg type="lin">
      <dgm:param type="linDir" val="fromT"/>
    </dgm:alg>
    <dgm:shape xmlns:r="http://schemas.openxmlformats.org/officeDocument/2006/relationships" r:blip="">
      <dgm:adjLst/>
    </dgm:shape>
    <dgm:presOf/>
    <dgm:constrLst>
      <dgm:constr type="h" for="ch" ptType="node" refType="h"/>
      <dgm:constr type="h" for="ch" ptType="sibTrans" refType="h" refFor="ch" refPtType="node" fact="0.5"/>
      <dgm:constr type="w" for="ch" ptType="node"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choose name="Name0">
          <dgm:if name="Name1" axis="root des" ptType="all node" func="maxDepth" op="gt" val="1">
            <dgm:alg type="tx">
              <dgm:param type="parTxLTRAlign" val="l"/>
              <dgm:param type="parTxRTLAlign" val="r"/>
              <dgm:param type="txAnchorVertCh" val="mid"/>
            </dgm:alg>
          </dgm:if>
          <dgm:else name="Name2">
            <dgm:alg type="tx"/>
          </dgm:else>
        </dgm:choose>
        <dgm:shape xmlns:r="http://schemas.openxmlformats.org/officeDocument/2006/relationships" type="roundRect" r:blip="">
          <dgm:adjLst>
            <dgm:adj idx="1" val="0.1"/>
          </dgm:adjLst>
        </dgm:shape>
        <dgm:presOf axis="desOrSelf" ptType="node"/>
        <dgm:constrLst>
          <dgm:constr type="w" refType="h" fact="1.8"/>
          <dgm:constr type="tMarg" refType="primFontSz" fact="0.3"/>
          <dgm:constr type="bMarg" refType="primFontSz" fact="0.3"/>
          <dgm:constr type="lMarg" refType="primFontSz" fact="0.3"/>
          <dgm:constr type="rMarg" refType="primFontSz" fact="0.3"/>
        </dgm:constrLst>
        <dgm:ruleLst>
          <dgm:rule type="primFontSz" val="18" fact="NaN" max="NaN"/>
          <dgm:rule type="w" val="NaN" fact="4" max="NaN"/>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w" refType="h" fact="0.9"/>
            <dgm:constr type="connDist"/>
            <dgm:constr type="wArH" refType="w" fact="0.5"/>
            <dgm:constr type="hArH" refType="w"/>
            <dgm:constr type="stemThick" refType="w" fact="0.6"/>
            <dgm:constr type="begPad" refType="connDist" fact="0.125"/>
            <dgm:constr type="endPad" refType="connDist" fact="0.125"/>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42.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43.xml><?xml version="1.0" encoding="utf-8"?>
<dgm:layoutDef xmlns:dgm="http://schemas.openxmlformats.org/drawingml/2006/diagram" xmlns:a="http://schemas.openxmlformats.org/drawingml/2006/main" uniqueId="urn:microsoft.com/office/officeart/2005/8/layout/default#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44.xml><?xml version="1.0" encoding="utf-8"?>
<dgm:layoutDef xmlns:dgm="http://schemas.openxmlformats.org/drawingml/2006/diagram" xmlns:a="http://schemas.openxmlformats.org/drawingml/2006/main" uniqueId="urn:microsoft.com/office/officeart/2005/8/layout/arrow6">
  <dgm:title val=""/>
  <dgm:desc val=""/>
  <dgm:catLst>
    <dgm:cat type="relationship" pri="4000"/>
    <dgm:cat type="process" pri="29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Lst>
      <dgm:cxnLst>
        <dgm:cxn modelId="3" srcId="0" destId="1" srcOrd="0" destOrd="0"/>
        <dgm:cxn modelId="4" srcId="0" destId="2" srcOrd="1" destOrd="0"/>
      </dgm:cxnLst>
      <dgm:bg/>
      <dgm:whole/>
    </dgm:dataModel>
  </dgm:clrData>
  <dgm:layoutNode name="compositeShape">
    <dgm:varLst>
      <dgm:chMax val="2"/>
      <dgm:dir/>
      <dgm:resizeHandles val="exact"/>
    </dgm:varLst>
    <dgm:alg type="composite">
      <dgm:param type="horzAlign" val="ctr"/>
      <dgm:param type="vertAlign" val="mid"/>
      <dgm:param type="ar" val="2.5"/>
    </dgm:alg>
    <dgm:shape xmlns:r="http://schemas.openxmlformats.org/officeDocument/2006/relationships" r:blip="">
      <dgm:adjLst/>
    </dgm:shape>
    <dgm:presOf/>
    <dgm:constrLst>
      <dgm:constr type="primFontSz" for="des" ptType="node" op="equ"/>
      <dgm:constr type="w" for="ch" forName="ribbon" refType="h" refFor="ch" refForName="ribbon" fact="2.5"/>
      <dgm:constr type="h" for="ch" forName="leftArrowText" refType="h" fact="0.49"/>
      <dgm:constr type="ctrY" for="ch" forName="leftArrowText" refType="ctrY" refFor="ch" refForName="ribbon"/>
      <dgm:constr type="ctrYOff" for="ch" forName="leftArrowText" refType="h" refFor="ch" refForName="ribbon" fact="-0.08"/>
      <dgm:constr type="l" for="ch" forName="leftArrowText" refType="w" refFor="ch" refForName="ribbon" fact="0.12"/>
      <dgm:constr type="r" for="ch" forName="leftArrowText" refType="w" refFor="ch" refForName="ribbon" fact="0.45"/>
      <dgm:constr type="h" for="ch" forName="rightArrowText" refType="h" fact="0.49"/>
      <dgm:constr type="ctrY" for="ch" forName="rightArrowText" refType="ctrY" refFor="ch" refForName="ribbon"/>
      <dgm:constr type="ctrYOff" for="ch" forName="rightArrowText" refType="h" refFor="ch" refForName="ribbon" fact="0.08"/>
      <dgm:constr type="l" for="ch" forName="rightArrowText" refType="w" refFor="ch" refForName="ribbon" fact="0.5"/>
      <dgm:constr type="r" for="ch" forName="rightArrowText" refType="w" refFor="ch" refForName="ribbon" fact="0.89"/>
    </dgm:constrLst>
    <dgm:ruleLst/>
    <dgm:choose name="Name0">
      <dgm:if name="Name1" axis="ch" ptType="node" func="cnt" op="gte" val="1">
        <dgm:layoutNode name="ribbon" styleLbl="node1">
          <dgm:alg type="sp"/>
          <dgm:shape xmlns:r="http://schemas.openxmlformats.org/officeDocument/2006/relationships" type="leftRightRibbon" r:blip="">
            <dgm:adjLst/>
          </dgm:shape>
          <dgm:presOf/>
          <dgm:constrLst/>
          <dgm:ruleLst/>
        </dgm:layoutNode>
        <dgm:layoutNode name="leftArrowText" styleLbl="node1">
          <dgm:varLst>
            <dgm:chMax val="0"/>
            <dgm:bulletEnabled val="1"/>
          </dgm:varLst>
          <dgm:alg type="tx">
            <dgm:param type="txAnchorVertCh" val="mid"/>
          </dgm:alg>
          <dgm:shape xmlns:r="http://schemas.openxmlformats.org/officeDocument/2006/relationships" type="rect" r:blip="" hideGeom="1">
            <dgm:adjLst/>
          </dgm:shape>
          <dgm:choose name="Name2">
            <dgm:if name="Name3" func="var" arg="dir" op="equ" val="norm">
              <dgm:presOf axis="ch desOrSelf" ptType="node node" st="1 1" cnt="1 0"/>
            </dgm:if>
            <dgm:else name="Name4">
              <dgm:presOf axis="ch desOrSelf" ptType="node node" st="2 1" cnt="1 0"/>
            </dgm:else>
          </dgm:choose>
          <dgm:constrLst>
            <dgm:constr type="primFontSz" val="65"/>
            <dgm:constr type="tMarg" refType="primFontSz" fact="0.28"/>
            <dgm:constr type="lMarg"/>
            <dgm:constr type="bMarg" refType="primFontSz" fact="0.3"/>
            <dgm:constr type="rMarg"/>
          </dgm:constrLst>
          <dgm:ruleLst>
            <dgm:rule type="primFontSz" val="5" fact="NaN" max="NaN"/>
          </dgm:ruleLst>
        </dgm:layoutNode>
        <dgm:layoutNode name="rightArrowText" styleLbl="node1">
          <dgm:varLst>
            <dgm:chMax val="0"/>
            <dgm:bulletEnabled val="1"/>
          </dgm:varLst>
          <dgm:alg type="tx">
            <dgm:param type="txAnchorVertCh" val="mid"/>
          </dgm:alg>
          <dgm:shape xmlns:r="http://schemas.openxmlformats.org/officeDocument/2006/relationships" type="rect" r:blip="" hideGeom="1">
            <dgm:adjLst/>
          </dgm:shape>
          <dgm:choose name="Name5">
            <dgm:if name="Name6" func="var" arg="dir" op="equ" val="norm">
              <dgm:presOf axis="ch desOrSelf" ptType="node node" st="2 1" cnt="1 0"/>
            </dgm:if>
            <dgm:else name="Name7">
              <dgm:presOf axis="ch desOrSelf" ptType="node node" st="1 1" cnt="1 0"/>
            </dgm:else>
          </dgm:choose>
          <dgm:constrLst>
            <dgm:constr type="primFontSz" val="65"/>
            <dgm:constr type="tMarg" refType="primFontSz" fact="0.28"/>
            <dgm:constr type="lMarg"/>
            <dgm:constr type="bMarg" refType="primFontSz" fact="0.3"/>
            <dgm:constr type="rMarg"/>
          </dgm:constrLst>
          <dgm:ruleLst>
            <dgm:rule type="primFontSz" val="5" fact="NaN" max="NaN"/>
          </dgm:ruleLst>
        </dgm:layoutNode>
      </dgm:if>
      <dgm:else name="Name8"/>
    </dgm:choose>
  </dgm:layoutNode>
</dgm:layoutDef>
</file>

<file path=ppt/diagrams/layout45.xml><?xml version="1.0" encoding="utf-8"?>
<dgm:layoutDef xmlns:dgm="http://schemas.openxmlformats.org/drawingml/2006/diagram" xmlns:a="http://schemas.openxmlformats.org/drawingml/2006/main" uniqueId="urn:microsoft.com/office/officeart/2005/8/layout/arrow6">
  <dgm:title val=""/>
  <dgm:desc val=""/>
  <dgm:catLst>
    <dgm:cat type="relationship" pri="4000"/>
    <dgm:cat type="process" pri="29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Lst>
      <dgm:cxnLst>
        <dgm:cxn modelId="3" srcId="0" destId="1" srcOrd="0" destOrd="0"/>
        <dgm:cxn modelId="4" srcId="0" destId="2" srcOrd="1" destOrd="0"/>
      </dgm:cxnLst>
      <dgm:bg/>
      <dgm:whole/>
    </dgm:dataModel>
  </dgm:clrData>
  <dgm:layoutNode name="compositeShape">
    <dgm:varLst>
      <dgm:chMax val="2"/>
      <dgm:dir/>
      <dgm:resizeHandles val="exact"/>
    </dgm:varLst>
    <dgm:alg type="composite">
      <dgm:param type="horzAlign" val="ctr"/>
      <dgm:param type="vertAlign" val="mid"/>
      <dgm:param type="ar" val="2.5"/>
    </dgm:alg>
    <dgm:shape xmlns:r="http://schemas.openxmlformats.org/officeDocument/2006/relationships" r:blip="">
      <dgm:adjLst/>
    </dgm:shape>
    <dgm:presOf/>
    <dgm:constrLst>
      <dgm:constr type="primFontSz" for="des" ptType="node" op="equ"/>
      <dgm:constr type="w" for="ch" forName="ribbon" refType="h" refFor="ch" refForName="ribbon" fact="2.5"/>
      <dgm:constr type="h" for="ch" forName="leftArrowText" refType="h" fact="0.49"/>
      <dgm:constr type="ctrY" for="ch" forName="leftArrowText" refType="ctrY" refFor="ch" refForName="ribbon"/>
      <dgm:constr type="ctrYOff" for="ch" forName="leftArrowText" refType="h" refFor="ch" refForName="ribbon" fact="-0.08"/>
      <dgm:constr type="l" for="ch" forName="leftArrowText" refType="w" refFor="ch" refForName="ribbon" fact="0.12"/>
      <dgm:constr type="r" for="ch" forName="leftArrowText" refType="w" refFor="ch" refForName="ribbon" fact="0.45"/>
      <dgm:constr type="h" for="ch" forName="rightArrowText" refType="h" fact="0.49"/>
      <dgm:constr type="ctrY" for="ch" forName="rightArrowText" refType="ctrY" refFor="ch" refForName="ribbon"/>
      <dgm:constr type="ctrYOff" for="ch" forName="rightArrowText" refType="h" refFor="ch" refForName="ribbon" fact="0.08"/>
      <dgm:constr type="l" for="ch" forName="rightArrowText" refType="w" refFor="ch" refForName="ribbon" fact="0.5"/>
      <dgm:constr type="r" for="ch" forName="rightArrowText" refType="w" refFor="ch" refForName="ribbon" fact="0.89"/>
    </dgm:constrLst>
    <dgm:ruleLst/>
    <dgm:choose name="Name0">
      <dgm:if name="Name1" axis="ch" ptType="node" func="cnt" op="gte" val="1">
        <dgm:layoutNode name="ribbon" styleLbl="node1">
          <dgm:alg type="sp"/>
          <dgm:shape xmlns:r="http://schemas.openxmlformats.org/officeDocument/2006/relationships" type="leftRightRibbon" r:blip="">
            <dgm:adjLst/>
          </dgm:shape>
          <dgm:presOf/>
          <dgm:constrLst/>
          <dgm:ruleLst/>
        </dgm:layoutNode>
        <dgm:layoutNode name="leftArrowText" styleLbl="node1">
          <dgm:varLst>
            <dgm:chMax val="0"/>
            <dgm:bulletEnabled val="1"/>
          </dgm:varLst>
          <dgm:alg type="tx">
            <dgm:param type="txAnchorVertCh" val="mid"/>
          </dgm:alg>
          <dgm:shape xmlns:r="http://schemas.openxmlformats.org/officeDocument/2006/relationships" type="rect" r:blip="" hideGeom="1">
            <dgm:adjLst/>
          </dgm:shape>
          <dgm:choose name="Name2">
            <dgm:if name="Name3" func="var" arg="dir" op="equ" val="norm">
              <dgm:presOf axis="ch desOrSelf" ptType="node node" st="1 1" cnt="1 0"/>
            </dgm:if>
            <dgm:else name="Name4">
              <dgm:presOf axis="ch desOrSelf" ptType="node node" st="2 1" cnt="1 0"/>
            </dgm:else>
          </dgm:choose>
          <dgm:constrLst>
            <dgm:constr type="primFontSz" val="65"/>
            <dgm:constr type="tMarg" refType="primFontSz" fact="0.28"/>
            <dgm:constr type="lMarg"/>
            <dgm:constr type="bMarg" refType="primFontSz" fact="0.3"/>
            <dgm:constr type="rMarg"/>
          </dgm:constrLst>
          <dgm:ruleLst>
            <dgm:rule type="primFontSz" val="5" fact="NaN" max="NaN"/>
          </dgm:ruleLst>
        </dgm:layoutNode>
        <dgm:layoutNode name="rightArrowText" styleLbl="node1">
          <dgm:varLst>
            <dgm:chMax val="0"/>
            <dgm:bulletEnabled val="1"/>
          </dgm:varLst>
          <dgm:alg type="tx">
            <dgm:param type="txAnchorVertCh" val="mid"/>
          </dgm:alg>
          <dgm:shape xmlns:r="http://schemas.openxmlformats.org/officeDocument/2006/relationships" type="rect" r:blip="" hideGeom="1">
            <dgm:adjLst/>
          </dgm:shape>
          <dgm:choose name="Name5">
            <dgm:if name="Name6" func="var" arg="dir" op="equ" val="norm">
              <dgm:presOf axis="ch desOrSelf" ptType="node node" st="2 1" cnt="1 0"/>
            </dgm:if>
            <dgm:else name="Name7">
              <dgm:presOf axis="ch desOrSelf" ptType="node node" st="1 1" cnt="1 0"/>
            </dgm:else>
          </dgm:choose>
          <dgm:constrLst>
            <dgm:constr type="primFontSz" val="65"/>
            <dgm:constr type="tMarg" refType="primFontSz" fact="0.28"/>
            <dgm:constr type="lMarg"/>
            <dgm:constr type="bMarg" refType="primFontSz" fact="0.3"/>
            <dgm:constr type="rMarg"/>
          </dgm:constrLst>
          <dgm:ruleLst>
            <dgm:rule type="primFontSz" val="5" fact="NaN" max="NaN"/>
          </dgm:ruleLst>
        </dgm:layoutNode>
      </dgm:if>
      <dgm:else name="Name8"/>
    </dgm:choose>
  </dgm:layoutNode>
</dgm:layoutDef>
</file>

<file path=ppt/diagrams/layout46.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47.xml><?xml version="1.0" encoding="utf-8"?>
<dgm:layoutDef xmlns:dgm="http://schemas.openxmlformats.org/drawingml/2006/diagram" xmlns:a="http://schemas.openxmlformats.org/drawingml/2006/main" uniqueId="urn:microsoft.com/office/officeart/2005/8/layout/cycle2">
  <dgm:title val=""/>
  <dgm:desc val=""/>
  <dgm:catLst>
    <dgm:cat type="cycle" pri="1000"/>
    <dgm:cat type="convert" pri="10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onstrLst>
      <dgm:constr type="w" for="ch" ptType="node" refType="w"/>
      <dgm:constr type="w" for="ch" ptType="sibTrans" refType="w" refFor="ch" refPtType="node" op="equ" fact="0.25"/>
      <dgm:constr type="sibSp" refType="w" refFor="ch" refPtType="node" fact="0.5"/>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sibTransForEach" axis="followSib" ptType="sibTrans" hideLastTrans="0" cnt="1">
            <dgm:layoutNode name="sibTrans">
              <dgm:choose name="Name11">
                <dgm:if name="Name12" axis="par ch" ptType="doc node" func="cnt" op="lt" val="3">
                  <dgm:alg type="conn">
                    <dgm:param type="begPts" val="radial"/>
                    <dgm:param type="endPts" val="radial"/>
                  </dgm:alg>
                </dgm:if>
                <dgm:else name="Name13">
                  <dgm:alg type="conn">
                    <dgm:param type="begPts" val="auto"/>
                    <dgm:param type="endPts" val="auto"/>
                  </dgm:alg>
                </dgm:else>
              </dgm:choose>
              <dgm:shape xmlns:r="http://schemas.openxmlformats.org/officeDocument/2006/relationships" type="conn" r:blip="">
                <dgm:adjLst/>
              </dgm:shape>
              <dgm:presOf axis="self"/>
              <dgm:constrLst>
                <dgm:constr type="h" refType="w" fact="1.35"/>
                <dgm:constr type="connDist"/>
                <dgm:constr type="w" for="ch" refType="connDist" fact="0.45"/>
                <dgm:constr type="h" for="ch" refType="h"/>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14"/>
      </dgm:choose>
    </dgm:forEach>
  </dgm:layoutNode>
</dgm:layoutDef>
</file>

<file path=ppt/diagrams/layout48.xml><?xml version="1.0" encoding="utf-8"?>
<dgm:layoutDef xmlns:dgm="http://schemas.openxmlformats.org/drawingml/2006/diagram" xmlns:a="http://schemas.openxmlformats.org/drawingml/2006/main" uniqueId="urn:microsoft.com/office/officeart/2005/8/layout/default#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49.xml><?xml version="1.0" encoding="utf-8"?>
<dgm:layoutDef xmlns:dgm="http://schemas.openxmlformats.org/drawingml/2006/diagram" xmlns:a="http://schemas.openxmlformats.org/drawingml/2006/main" uniqueId="urn:microsoft.com/office/officeart/2005/8/layout/default#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50.xml><?xml version="1.0" encoding="utf-8"?>
<dgm:layoutDef xmlns:dgm="http://schemas.openxmlformats.org/drawingml/2006/diagram" xmlns:a="http://schemas.openxmlformats.org/drawingml/2006/main" uniqueId="urn:microsoft.com/office/officeart/2005/8/layout/default#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1.xml><?xml version="1.0" encoding="utf-8"?>
<dgm:layoutDef xmlns:dgm="http://schemas.openxmlformats.org/drawingml/2006/diagram" xmlns:a="http://schemas.openxmlformats.org/drawingml/2006/main" uniqueId="urn:microsoft.com/office/officeart/2005/8/layout/default#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2.xml><?xml version="1.0" encoding="utf-8"?>
<dgm:layoutDef xmlns:dgm="http://schemas.openxmlformats.org/drawingml/2006/diagram" xmlns:a="http://schemas.openxmlformats.org/drawingml/2006/main" uniqueId="urn:microsoft.com/office/officeart/2005/8/layout/default#1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3.xml><?xml version="1.0" encoding="utf-8"?>
<dgm:layoutDef xmlns:dgm="http://schemas.openxmlformats.org/drawingml/2006/diagram" xmlns:a="http://schemas.openxmlformats.org/drawingml/2006/main" uniqueId="urn:microsoft.com/office/officeart/2005/8/layout/default#1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4.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55.xml><?xml version="1.0" encoding="utf-8"?>
<dgm:layoutDef xmlns:dgm="http://schemas.openxmlformats.org/drawingml/2006/diagram" xmlns:a="http://schemas.openxmlformats.org/drawingml/2006/main" uniqueId="urn:microsoft.com/office/officeart/2005/8/layout/default#1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6.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57.xml><?xml version="1.0" encoding="utf-8"?>
<dgm:layoutDef xmlns:dgm="http://schemas.openxmlformats.org/drawingml/2006/diagram" xmlns:a="http://schemas.openxmlformats.org/drawingml/2006/main" uniqueId="urn:microsoft.com/office/officeart/2005/8/layout/default#1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8.xml><?xml version="1.0" encoding="utf-8"?>
<dgm:layoutDef xmlns:dgm="http://schemas.openxmlformats.org/drawingml/2006/diagram" xmlns:a="http://schemas.openxmlformats.org/drawingml/2006/main" uniqueId="urn:microsoft.com/office/officeart/2005/8/layout/process5">
  <dgm:title val=""/>
  <dgm:desc val=""/>
  <dgm:catLst>
    <dgm:cat type="process" pri="17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self" func="var" arg="dir" op="equ" val="norm">
        <dgm:alg type="snake">
          <dgm:param type="grDir" val="tL"/>
          <dgm:param type="flowDir" val="row"/>
          <dgm:param type="contDir" val="revDir"/>
          <dgm:param type="bkpt" val="endCnv"/>
        </dgm:alg>
      </dgm:if>
      <dgm:else name="Name2">
        <dgm:alg type="snake">
          <dgm:param type="grDir" val="tR"/>
          <dgm:param type="flowDir" val="row"/>
          <dgm:param type="contDir" val="rev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4"/>
      <dgm:constr type="sp" refType="w" refFor="ch" refForName="sibTrans"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59.xml><?xml version="1.0" encoding="utf-8"?>
<dgm:layoutDef xmlns:dgm="http://schemas.openxmlformats.org/drawingml/2006/diagram" xmlns:a="http://schemas.openxmlformats.org/drawingml/2006/main" uniqueId="urn:microsoft.com/office/officeart/2005/8/layout/default#1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60.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61.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62.xml><?xml version="1.0" encoding="utf-8"?>
<dgm:layoutDef xmlns:dgm="http://schemas.openxmlformats.org/drawingml/2006/diagram" xmlns:a="http://schemas.openxmlformats.org/drawingml/2006/main" uniqueId="urn:microsoft.com/office/officeart/2005/8/layout/hierarchy4">
  <dgm:title val=""/>
  <dgm:desc val=""/>
  <dgm:catLst>
    <dgm:cat type="hierarchy" pri="4000"/>
    <dgm:cat type="list" pri="24000"/>
    <dgm:cat type="relationship" pri="10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Name0">
    <dgm:varLst>
      <dgm:chPref val="1"/>
      <dgm:dir/>
      <dgm:animOne val="branch"/>
      <dgm:animLvl val="lvl"/>
      <dgm:resizeHandles/>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w" for="ch" forName="vertOne" refType="w"/>
      <dgm:constr type="w" for="des" forName="horzOne" refType="w"/>
      <dgm:constr type="w" for="des" forName="txOne" refType="w"/>
      <dgm:constr type="w" for="des" forName="vertTwo" refType="w"/>
      <dgm:constr type="w" for="des" forName="horzTwo" refType="w"/>
      <dgm:constr type="w" for="des" forName="txTwo" refType="w"/>
      <dgm:constr type="w" for="des" forName="vertThree" refType="w"/>
      <dgm:constr type="w" for="des" forName="horzThree" refType="w"/>
      <dgm:constr type="w" for="des" forName="txThree" refType="w"/>
      <dgm:constr type="w" for="des" forName="vertFour" refType="w"/>
      <dgm:constr type="w" for="des" forName="horzFour" refType="w"/>
      <dgm:constr type="w" for="des" forName="txFour" refType="w"/>
      <dgm:constr type="h" for="des" ptType="node" op="equ"/>
      <dgm:constr type="h" for="des" forName="txOne" refType="h"/>
      <dgm:constr type="userH" for="des" ptType="node" refType="h" refFor="des" refForName="txOne"/>
      <dgm:constr type="primFontSz" for="des" forName="txOne" val="65"/>
      <dgm:constr type="primFontSz" for="des" forName="txTwo" val="65"/>
      <dgm:constr type="primFontSz" for="des" forName="txTwo" refType="primFontSz" refFor="des" refForName="txOne" op="lte"/>
      <dgm:constr type="primFontSz" for="des" forName="txThree" val="65"/>
      <dgm:constr type="primFontSz" for="des" forName="txThree" refType="primFontSz" refFor="des" refForName="txOne" op="lte"/>
      <dgm:constr type="primFontSz" for="des" forName="txThree" refType="primFontSz" refFor="des" refForName="txTwo" op="lte"/>
      <dgm:constr type="primFontSz" for="des" forName="txFour" val="65"/>
      <dgm:constr type="primFontSz" for="des" forName="txFour" refType="primFontSz" refFor="des" refForName="txOne" op="lte"/>
      <dgm:constr type="primFontSz" for="des" forName="txFour" refType="primFontSz" refFor="des" refForName="txTwo" op="lte"/>
      <dgm:constr type="primFontSz" for="des" forName="txFour" refType="primFontSz" refFor="des" refForName="txThree" op="lte"/>
      <dgm:constr type="w" for="des" forName="sibSpaceOne" refType="w" fact="0.168"/>
      <dgm:constr type="w" for="des" forName="sibSpaceTwo" refType="w" refFor="des" refForName="sibSpaceOne" op="equ" fact="0.5"/>
      <dgm:constr type="w" for="des" forName="sibSpaceThree" refType="w" refFor="des" refForName="sibSpaceTwo" op="equ" fact="0.5"/>
      <dgm:constr type="w" for="des" forName="sibSpaceFour" refType="w" refFor="des" refForName="sibSpaceThree" op="equ" fact="0.5"/>
      <dgm:constr type="h" for="des" forName="parTransOne" refType="w" fact="0.056"/>
      <dgm:constr type="h" for="des" forName="parTransTwo" refType="h" refFor="des" refForName="parTransOne" op="equ"/>
      <dgm:constr type="h" for="des" forName="parTransThree" refType="h" refFor="des" refForName="parTransTwo" op="equ"/>
      <dgm:constr type="h" for="des" forName="parTransFour" refType="h" refFor="des" refForName="parTransThree" op="equ"/>
    </dgm:constrLst>
    <dgm:ruleLst/>
    <dgm:forEach name="Name4" axis="ch" ptType="node">
      <dgm:layoutNode name="vertOne">
        <dgm:alg type="lin">
          <dgm:param type="linDir" val="fromT"/>
        </dgm:alg>
        <dgm:shape xmlns:r="http://schemas.openxmlformats.org/officeDocument/2006/relationships" r:blip="">
          <dgm:adjLst/>
        </dgm:shape>
        <dgm:presOf/>
        <dgm:constrLst>
          <dgm:constr type="w" for="ch" forName="txOne" refType="w" refFor="ch" refForName="horzOne" op="gte"/>
        </dgm:constrLst>
        <dgm:ruleLst/>
        <dgm:layoutNode name="txOn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5">
          <dgm:if name="Name6" axis="des" ptType="node" func="cnt" op="gt" val="0">
            <dgm:layoutNode name="parTransOne">
              <dgm:alg type="sp"/>
              <dgm:shape xmlns:r="http://schemas.openxmlformats.org/officeDocument/2006/relationships" r:blip="">
                <dgm:adjLst/>
              </dgm:shape>
              <dgm:presOf/>
              <dgm:constrLst/>
              <dgm:ruleLst/>
            </dgm:layoutNode>
          </dgm:if>
          <dgm:else name="Name7"/>
        </dgm:choose>
        <dgm:layoutNode name="horzOne">
          <dgm:choose name="Name8">
            <dgm:if name="Name9" func="var" arg="dir" op="equ" val="norm">
              <dgm:alg type="lin">
                <dgm:param type="linDir" val="fromL"/>
                <dgm:param type="nodeVertAlign" val="t"/>
              </dgm:alg>
            </dgm:if>
            <dgm:else name="Name1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1" axis="ch" ptType="node">
            <dgm:layoutNode name="vertTwo">
              <dgm:alg type="lin">
                <dgm:param type="linDir" val="fromT"/>
              </dgm:alg>
              <dgm:shape xmlns:r="http://schemas.openxmlformats.org/officeDocument/2006/relationships" r:blip="">
                <dgm:adjLst/>
              </dgm:shape>
              <dgm:presOf/>
              <dgm:constrLst>
                <dgm:constr type="w" for="ch" forName="txTwo" refType="w" refFor="ch" refForName="horzTwo" op="gte"/>
              </dgm:constrLst>
              <dgm:ruleLst/>
              <dgm:layoutNode name="txTwo">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2">
                <dgm:if name="Name13" axis="des" ptType="node" func="cnt" op="gt" val="0">
                  <dgm:layoutNode name="parTransTwo">
                    <dgm:alg type="sp"/>
                    <dgm:shape xmlns:r="http://schemas.openxmlformats.org/officeDocument/2006/relationships" r:blip="">
                      <dgm:adjLst/>
                    </dgm:shape>
                    <dgm:presOf/>
                    <dgm:constrLst/>
                    <dgm:ruleLst/>
                  </dgm:layoutNode>
                </dgm:if>
                <dgm:else name="Name14"/>
              </dgm:choose>
              <dgm:layoutNode name="horzTwo">
                <dgm:choose name="Name15">
                  <dgm:if name="Name16" func="var" arg="dir" op="equ" val="norm">
                    <dgm:alg type="lin">
                      <dgm:param type="linDir" val="fromL"/>
                      <dgm:param type="nodeVertAlign" val="t"/>
                    </dgm:alg>
                  </dgm:if>
                  <dgm:else name="Name17">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18" axis="ch" ptType="node">
                  <dgm:layoutNode name="vertThree">
                    <dgm:alg type="lin">
                      <dgm:param type="linDir" val="fromT"/>
                    </dgm:alg>
                    <dgm:shape xmlns:r="http://schemas.openxmlformats.org/officeDocument/2006/relationships" r:blip="">
                      <dgm:adjLst/>
                    </dgm:shape>
                    <dgm:presOf/>
                    <dgm:constrLst>
                      <dgm:constr type="w" for="ch" forName="txThree" refType="w" refFor="ch" refForName="horzThree" op="gte"/>
                    </dgm:constrLst>
                    <dgm:ruleLst/>
                    <dgm:layoutNode name="txThree">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9">
                      <dgm:if name="Name20" axis="des" ptType="node" func="cnt" op="gt" val="0">
                        <dgm:layoutNode name="parTransThree">
                          <dgm:alg type="sp"/>
                          <dgm:shape xmlns:r="http://schemas.openxmlformats.org/officeDocument/2006/relationships" r:blip="">
                            <dgm:adjLst/>
                          </dgm:shape>
                          <dgm:presOf/>
                          <dgm:constrLst/>
                          <dgm:ruleLst/>
                        </dgm:layoutNode>
                      </dgm:if>
                      <dgm:else name="Name21"/>
                    </dgm:choose>
                    <dgm:layoutNode name="horzThree">
                      <dgm:choose name="Name22">
                        <dgm:if name="Name23" func="var" arg="dir" op="equ" val="norm">
                          <dgm:alg type="lin">
                            <dgm:param type="linDir" val="fromL"/>
                            <dgm:param type="nodeVertAlign" val="t"/>
                          </dgm:alg>
                        </dgm:if>
                        <dgm:else name="Name24">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repeat" axis="ch" ptType="node">
                        <dgm:layoutNode name="vertFour">
                          <dgm:varLst>
                            <dgm:chPref val="3"/>
                          </dgm:varLst>
                          <dgm:alg type="lin">
                            <dgm:param type="linDir" val="fromT"/>
                          </dgm:alg>
                          <dgm:shape xmlns:r="http://schemas.openxmlformats.org/officeDocument/2006/relationships" r:blip="">
                            <dgm:adjLst/>
                          </dgm:shape>
                          <dgm:presOf/>
                          <dgm:constrLst>
                            <dgm:constr type="w" for="ch" forName="txFour" refType="w" refFor="ch" refForName="horzFour" op="gte"/>
                          </dgm:constrLst>
                          <dgm:ruleLst/>
                          <dgm:layoutNode name="txFour">
                            <dgm:varLst>
                              <dgm:chPref val="3"/>
                            </dgm:varLst>
                            <dgm:alg type="tx"/>
                            <dgm:shape xmlns:r="http://schemas.openxmlformats.org/officeDocument/2006/relationships" type="roundRect" r:blip="">
                              <dgm:adjLst>
                                <dgm:adj idx="1" val="0.1"/>
                              </dgm:adjLst>
                            </dgm:shape>
                            <dgm:presOf axis="self"/>
                            <dgm:constrLst>
                              <dgm:constr type="userH"/>
                              <dgm:constr type="h" refType="userH"/>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25">
                            <dgm:if name="Name26" axis="des" ptType="node" func="cnt" op="gt" val="0">
                              <dgm:layoutNode name="parTransFour">
                                <dgm:alg type="sp"/>
                                <dgm:shape xmlns:r="http://schemas.openxmlformats.org/officeDocument/2006/relationships" r:blip="">
                                  <dgm:adjLst/>
                                </dgm:shape>
                                <dgm:presOf/>
                                <dgm:constrLst/>
                                <dgm:ruleLst/>
                              </dgm:layoutNode>
                            </dgm:if>
                            <dgm:else name="Name27"/>
                          </dgm:choose>
                          <dgm:layoutNode name="horzFour">
                            <dgm:choose name="Name28">
                              <dgm:if name="Name29" func="var" arg="dir" op="equ" val="norm">
                                <dgm:alg type="lin">
                                  <dgm:param type="linDir" val="fromL"/>
                                  <dgm:param type="nodeVertAlign" val="t"/>
                                </dgm:alg>
                              </dgm:if>
                              <dgm:else name="Name30">
                                <dgm:alg type="lin">
                                  <dgm:param type="linDir" val="fromR"/>
                                  <dgm:param type="nodeVertAlign" val="t"/>
                                </dgm:alg>
                              </dgm:else>
                            </dgm:choose>
                            <dgm:shape xmlns:r="http://schemas.openxmlformats.org/officeDocument/2006/relationships" r:blip="">
                              <dgm:adjLst/>
                            </dgm:shape>
                            <dgm:presOf/>
                            <dgm:constrLst/>
                            <dgm:ruleLst>
                              <dgm:rule type="w" val="INF" fact="NaN" max="NaN"/>
                            </dgm:ruleLst>
                            <dgm:forEach name="Name31" ref="repeat"/>
                          </dgm:layoutNode>
                        </dgm:layoutNode>
                        <dgm:choose name="Name32">
                          <dgm:if name="Name33" axis="self" ptType="node" func="revPos" op="gte" val="2">
                            <dgm:forEach name="Name34" axis="followSib" ptType="sibTrans" cnt="1">
                              <dgm:layoutNode name="sibSpaceFour">
                                <dgm:alg type="sp"/>
                                <dgm:shape xmlns:r="http://schemas.openxmlformats.org/officeDocument/2006/relationships" r:blip="">
                                  <dgm:adjLst/>
                                </dgm:shape>
                                <dgm:presOf/>
                                <dgm:constrLst/>
                                <dgm:ruleLst/>
                              </dgm:layoutNode>
                            </dgm:forEach>
                          </dgm:if>
                          <dgm:else name="Name35"/>
                        </dgm:choose>
                      </dgm:forEach>
                    </dgm:layoutNode>
                  </dgm:layoutNode>
                  <dgm:choose name="Name36">
                    <dgm:if name="Name37" axis="self" ptType="node" func="revPos" op="gte" val="2">
                      <dgm:forEach name="Name38" axis="followSib" ptType="sibTrans" cnt="1">
                        <dgm:layoutNode name="sibSpaceThree">
                          <dgm:alg type="sp"/>
                          <dgm:shape xmlns:r="http://schemas.openxmlformats.org/officeDocument/2006/relationships" r:blip="">
                            <dgm:adjLst/>
                          </dgm:shape>
                          <dgm:presOf/>
                          <dgm:constrLst/>
                          <dgm:ruleLst/>
                        </dgm:layoutNode>
                      </dgm:forEach>
                    </dgm:if>
                    <dgm:else name="Name39"/>
                  </dgm:choose>
                </dgm:forEach>
              </dgm:layoutNode>
            </dgm:layoutNode>
            <dgm:choose name="Name40">
              <dgm:if name="Name41" axis="self" ptType="node" func="revPos" op="gte" val="2">
                <dgm:forEach name="Name42" axis="followSib" ptType="sibTrans" cnt="1">
                  <dgm:layoutNode name="sibSpaceTwo">
                    <dgm:alg type="sp"/>
                    <dgm:shape xmlns:r="http://schemas.openxmlformats.org/officeDocument/2006/relationships" r:blip="">
                      <dgm:adjLst/>
                    </dgm:shape>
                    <dgm:presOf/>
                    <dgm:constrLst/>
                    <dgm:ruleLst/>
                  </dgm:layoutNode>
                </dgm:forEach>
              </dgm:if>
              <dgm:else name="Name43"/>
            </dgm:choose>
          </dgm:forEach>
        </dgm:layoutNode>
      </dgm:layoutNode>
      <dgm:choose name="Name44">
        <dgm:if name="Name45" axis="self" ptType="node" func="revPos" op="gte" val="2">
          <dgm:forEach name="Name46" axis="followSib" ptType="sibTrans" cnt="1">
            <dgm:layoutNode name="sibSpaceOne">
              <dgm:alg type="sp"/>
              <dgm:shape xmlns:r="http://schemas.openxmlformats.org/officeDocument/2006/relationships" r:blip="">
                <dgm:adjLst/>
              </dgm:shape>
              <dgm:presOf/>
              <dgm:constrLst/>
              <dgm:ruleLst/>
            </dgm:layoutNode>
          </dgm:forEach>
        </dgm:if>
        <dgm:else name="Name47"/>
      </dgm:choose>
    </dgm:forEach>
  </dgm:layoutNode>
</dgm:layoutDef>
</file>

<file path=ppt/diagrams/layout63.xml><?xml version="1.0" encoding="utf-8"?>
<dgm:layoutDef xmlns:dgm="http://schemas.openxmlformats.org/drawingml/2006/diagram" xmlns:a="http://schemas.openxmlformats.org/drawingml/2006/main" uniqueId="urn:microsoft.com/office/officeart/2005/8/layout/default#1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4.xml><?xml version="1.0" encoding="utf-8"?>
<dgm:layoutDef xmlns:dgm="http://schemas.openxmlformats.org/drawingml/2006/diagram" xmlns:a="http://schemas.openxmlformats.org/drawingml/2006/main" uniqueId="urn:microsoft.com/office/officeart/2005/8/layout/default#1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5.xml><?xml version="1.0" encoding="utf-8"?>
<dgm:layoutDef xmlns:dgm="http://schemas.openxmlformats.org/drawingml/2006/diagram" xmlns:a="http://schemas.openxmlformats.org/drawingml/2006/main" uniqueId="urn:microsoft.com/office/officeart/2005/8/layout/default#1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6.xml><?xml version="1.0" encoding="utf-8"?>
<dgm:layoutDef xmlns:dgm="http://schemas.openxmlformats.org/drawingml/2006/diagram" xmlns:a="http://schemas.openxmlformats.org/drawingml/2006/main" uniqueId="urn:microsoft.com/office/officeart/2005/8/layout/default#1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7.xml><?xml version="1.0" encoding="utf-8"?>
<dgm:layoutDef xmlns:dgm="http://schemas.openxmlformats.org/drawingml/2006/diagram" xmlns:a="http://schemas.openxmlformats.org/drawingml/2006/main" uniqueId="urn:microsoft.com/office/officeart/2005/8/layout/default#1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8.xml><?xml version="1.0" encoding="utf-8"?>
<dgm:layoutDef xmlns:dgm="http://schemas.openxmlformats.org/drawingml/2006/diagram" xmlns:a="http://schemas.openxmlformats.org/drawingml/2006/main" uniqueId="urn:microsoft.com/office/officeart/2005/8/layout/default#2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9.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70.xml><?xml version="1.0" encoding="utf-8"?>
<dgm:layoutDef xmlns:dgm="http://schemas.openxmlformats.org/drawingml/2006/diagram" xmlns:a="http://schemas.openxmlformats.org/drawingml/2006/main" uniqueId="urn:microsoft.com/office/officeart/2005/8/layout/default#2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1.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72.xml><?xml version="1.0" encoding="utf-8"?>
<dgm:layoutDef xmlns:dgm="http://schemas.openxmlformats.org/drawingml/2006/diagram" xmlns:a="http://schemas.openxmlformats.org/drawingml/2006/main" uniqueId="urn:microsoft.com/office/officeart/2005/8/layout/default#2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3.xml><?xml version="1.0" encoding="utf-8"?>
<dgm:layoutDef xmlns:dgm="http://schemas.openxmlformats.org/drawingml/2006/diagram" xmlns:a="http://schemas.openxmlformats.org/drawingml/2006/main" uniqueId="urn:microsoft.com/office/officeart/2005/8/layout/default#2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4.xml><?xml version="1.0" encoding="utf-8"?>
<dgm:layoutDef xmlns:dgm="http://schemas.openxmlformats.org/drawingml/2006/diagram" xmlns:a="http://schemas.openxmlformats.org/drawingml/2006/main" uniqueId="urn:microsoft.com/office/officeart/2005/8/layout/default#2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5.xml><?xml version="1.0" encoding="utf-8"?>
<dgm:layoutDef xmlns:dgm="http://schemas.openxmlformats.org/drawingml/2006/diagram" xmlns:a="http://schemas.openxmlformats.org/drawingml/2006/main" uniqueId="urn:microsoft.com/office/officeart/2005/8/layout/default#2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6.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77.xml><?xml version="1.0" encoding="utf-8"?>
<dgm:layoutDef xmlns:dgm="http://schemas.openxmlformats.org/drawingml/2006/diagram" xmlns:a="http://schemas.openxmlformats.org/drawingml/2006/main" uniqueId="urn:microsoft.com/office/officeart/2005/8/layout/lProcess1">
  <dgm:title val=""/>
  <dgm:desc val=""/>
  <dgm:catLst>
    <dgm:cat type="process" pri="1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0" destId="2" srcOrd="0" destOrd="0"/>
        <dgm:cxn modelId="6" srcId="1" destId="3" srcOrd="1" destOrd="0"/>
        <dgm:cxn modelId="23" srcId="2" destId="21" srcOrd="0" destOrd="0"/>
        <dgm:cxn modelId="24" srcId="2" destId="22" srcOrd="1" destOrd="0"/>
        <dgm:cxn modelId="33" srcId="1" destId="31" srcOrd="0" destOrd="0"/>
      </dgm:cxnLst>
      <dgm:bg/>
      <dgm:whole/>
    </dgm:dataModel>
  </dgm:sampData>
  <dgm:styleData>
    <dgm:dataModel>
      <dgm:ptLst>
        <dgm:pt modelId="0" type="doc"/>
        <dgm:pt modelId="1"/>
        <dgm:pt modelId="11"/>
        <dgm:pt modelId="2"/>
        <dgm:pt modelId="22"/>
      </dgm:ptLst>
      <dgm:cxnLst>
        <dgm:cxn modelId="3" srcId="0" destId="1" srcOrd="0" destOrd="0"/>
        <dgm:cxn modelId="4" srcId="0" destId="2" srcOrd="0" destOrd="0"/>
        <dgm:cxn modelId="5" srcId="1" destId="11" srcOrd="0" destOrd="0"/>
        <dgm:cxn modelId="6" srcId="2" destId="2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vertAlign" val="mid"/>
          <dgm:param type="nodeHorzAlign" val="l"/>
          <dgm:param type="nodeVertAlign" val="t"/>
          <dgm:param type="fallback" val="2D"/>
        </dgm:alg>
      </dgm:if>
      <dgm:else name="Name3">
        <dgm:alg type="lin">
          <dgm:param type="linDir" val="fromR"/>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h" for="des" forName="header" refType="h"/>
      <dgm:constr type="w" for="des" forName="header" refType="h" refFor="des" refForName="header" op="equ" fact="4"/>
      <dgm:constr type="h" for="des" forName="child" refType="h" refFor="des" refForName="header" op="equ"/>
      <dgm:constr type="w" for="des" forName="child" refType="w" refFor="des" refForName="header" op="equ"/>
      <dgm:constr type="w" for="ch" forName="hSp" refType="w" refFor="des" refForName="header" op="equ" fact="0.14"/>
      <dgm:constr type="h" for="des" forName="parTrans" refType="h" refFor="des" refForName="header" op="equ" fact="0.35"/>
      <dgm:constr type="h" for="des" forName="sibTrans" refType="h" refFor="des" refForName="parTrans" op="equ"/>
      <dgm:constr type="primFontSz" for="des" forName="child" op="equ" val="65"/>
      <dgm:constr type="primFontSz" for="des" forName="header" op="equ" val="65"/>
    </dgm:constrLst>
    <dgm:ruleLst/>
    <dgm:forEach name="Name4" axis="ch" ptType="node">
      <dgm:layoutNode name="vertFlow">
        <dgm:choose name="Name5">
          <dgm:if name="Name6" func="var" arg="dir" op="equ" val="norm">
            <dgm:alg type="lin">
              <dgm:param type="linDir" val="fromT"/>
              <dgm:param type="nodeHorzAlign" val="ctr"/>
              <dgm:param type="nodeVertAlign" val="t"/>
              <dgm:param type="fallback" val="2D"/>
            </dgm:alg>
          </dgm:if>
          <dgm:else name="Name7">
            <dgm:alg type="lin">
              <dgm:param type="linDir" val="fromT"/>
              <dgm:param type="nodeHorzAlign" val="ctr"/>
              <dgm:param type="nodeVertAlign" val="t"/>
              <dgm:param type="fallback" val="2D"/>
            </dgm:alg>
          </dgm:else>
        </dgm:choose>
        <dgm:shape xmlns:r="http://schemas.openxmlformats.org/officeDocument/2006/relationships" r:blip="">
          <dgm:adjLst/>
        </dgm:shape>
        <dgm:presOf/>
        <dgm:constrLst/>
        <dgm:ruleLst/>
        <dgm:layoutNode name="header" styleLbl="node1">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8" axis="ch" ptType="parTrans" cnt="1">
          <dgm:layoutNode name="par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connDist" fact="0.25"/>
              <dgm:constr type="endPad" refType="connDist" fact="0.25"/>
            </dgm:constrLst>
            <dgm:ruleLst/>
          </dgm:layoutNode>
        </dgm:forEach>
        <dgm:forEach name="Name9" axis="ch" ptType="node">
          <dgm:layoutNode name="child" styleLbl="alignAccFollowNode1">
            <dgm:varLst>
              <dgm:chMax val="0"/>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10" axis="followSib" ptType="sibTrans" cnt="1">
            <dgm:layoutNode name="sib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w" fact="0.25"/>
                <dgm:constr type="endPad" refType="w" fact="0.25"/>
              </dgm:constrLst>
              <dgm:ruleLst/>
            </dgm:layoutNode>
          </dgm:forEach>
        </dgm:forEach>
      </dgm:layoutNode>
      <dgm:choose name="Name11">
        <dgm:if name="Name12" axis="self" ptType="node" func="revPos" op="gte" val="2">
          <dgm:layoutNode name="hSp">
            <dgm:alg type="sp"/>
            <dgm:shape xmlns:r="http://schemas.openxmlformats.org/officeDocument/2006/relationships" r:blip="">
              <dgm:adjLst/>
            </dgm:shape>
            <dgm:presOf/>
            <dgm:constrLst/>
            <dgm:ruleLst/>
          </dgm:layoutNode>
        </dgm:if>
        <dgm:else name="Name13"/>
      </dgm:choose>
    </dgm:forEach>
  </dgm:layoutNode>
</dgm:layoutDef>
</file>

<file path=ppt/diagrams/layout78.xml><?xml version="1.0" encoding="utf-8"?>
<dgm:layoutDef xmlns:dgm="http://schemas.openxmlformats.org/drawingml/2006/diagram" xmlns:a="http://schemas.openxmlformats.org/drawingml/2006/main" uniqueId="urn:microsoft.com/office/officeart/2005/8/layout/arrow4">
  <dgm:title val=""/>
  <dgm:desc val=""/>
  <dgm:catLst>
    <dgm:cat type="relationship" pri="8000"/>
    <dgm:cat type="process" pri="30000"/>
  </dgm:catLst>
  <dgm:samp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Lst>
      <dgm:cxnLst>
        <dgm:cxn modelId="3" srcId="0" destId="1" srcOrd="0" destOrd="0"/>
        <dgm:cxn modelId="4" srcId="0" destId="2" srcOrd="1" destOrd="0"/>
      </dgm:cxnLst>
      <dgm:bg/>
      <dgm:whole/>
    </dgm:dataModel>
  </dgm:clrData>
  <dgm:layoutNode name="compositeShape">
    <dgm:varLst>
      <dgm:chMax val="2"/>
      <dgm:dir/>
      <dgm:resizeHandles val="exact"/>
    </dgm:varLst>
    <dgm:alg type="composite"/>
    <dgm:shape xmlns:r="http://schemas.openxmlformats.org/officeDocument/2006/relationships" r:blip="">
      <dgm:adjLst/>
    </dgm:shape>
    <dgm:presOf/>
    <dgm:choose name="Name0">
      <dgm:if name="Name1" func="var" arg="dir" op="equ" val="norm">
        <dgm:choose name="Name2">
          <dgm:if name="Name3" axis="ch" ptType="node" func="cnt" op="lte" val="1">
            <dgm:constrLst>
              <dgm:constr type="primFontSz" for="des" ptType="node" op="equ" val="65"/>
              <dgm:constr type="w" for="ch" forName="upArrow" refType="w" fact="0.33"/>
              <dgm:constr type="h" for="ch" forName="upArrow" refType="h"/>
              <dgm:constr type="b" for="ch" forName="upArrow" refType="h" fact="0.48"/>
              <dgm:constr type="l" for="ch" forName="upArrow"/>
              <dgm:constr type="h" for="ch" forName="upArrow" refType="w" refFor="ch" refForName="upArrow" op="gte" fact="0.75"/>
              <dgm:constr type="w" for="ch" forName="upArrowText" refType="w" fact="0.56"/>
              <dgm:constr type="h" for="ch" forName="upArrowText" refType="h"/>
              <dgm:constr type="b" for="ch" forName="upArrowText" refType="h" fact="0.48"/>
              <dgm:constr type="l" for="ch" forName="upArrowText" refType="w" refFor="ch" refForName="upArrow" fact="1.03"/>
            </dgm:constrLst>
          </dgm:if>
          <dgm:else name="Name4">
            <dgm:constrLst>
              <dgm:constr type="primFontSz" for="des" ptType="node" op="equ" val="65"/>
              <dgm:constr type="w" for="ch" forName="upArrow" refType="w" fact="0.33"/>
              <dgm:constr type="h" for="ch" forName="upArrow" refType="h" fact="0.48"/>
              <dgm:constr type="b" for="ch" forName="upArrow" refType="h" fact="0.48"/>
              <dgm:constr type="l" for="ch" forName="upArrow"/>
              <dgm:constr type="h" for="ch" forName="upArrow" refType="w" refFor="ch" refForName="upArrow" op="gte" fact="0.75"/>
              <dgm:constr type="w" for="ch" forName="upArrowText" refType="w" fact="0.56"/>
              <dgm:constr type="h" for="ch" forName="upArrowText" refType="h" fact="0.48"/>
              <dgm:constr type="b" for="ch" forName="upArrowText" refType="h" fact="0.48"/>
              <dgm:constr type="l" for="ch" forName="upArrowText" refType="w" refFor="ch" refForName="upArrow" fact="1.03"/>
              <dgm:constr type="w" for="ch" forName="downArrow" refType="w" fact="0.33"/>
              <dgm:constr type="h" for="ch" forName="downArrow" refType="h" fact="0.48"/>
              <dgm:constr type="t" for="ch" forName="downArrow" refType="h" fact="0.52"/>
              <dgm:constr type="l" for="ch" forName="downArrow" refType="w" refFor="ch" refForName="downArrow" fact="0.3"/>
              <dgm:constr type="h" for="ch" forName="downArrow" refType="w" refFor="ch" refForName="downArrow" op="gte" fact="0.75"/>
              <dgm:constr type="w" for="ch" forName="downArrowText" refType="w" fact="0.56"/>
              <dgm:constr type="h" for="ch" forName="downArrowText" refType="h" fact="0.48"/>
              <dgm:constr type="t" for="ch" forName="downArrowText" refType="h" fact="0.52"/>
              <dgm:constr type="l" for="ch" forName="downArrowText" refType="w" refFor="ch" refForName="downArrow" fact="1.33"/>
            </dgm:constrLst>
          </dgm:else>
        </dgm:choose>
      </dgm:if>
      <dgm:else name="Name5">
        <dgm:choose name="Name6">
          <dgm:if name="Name7" axis="ch" ptType="node" func="cnt" op="lte" val="1">
            <dgm:constrLst>
              <dgm:constr type="primFontSz" for="des" ptType="node" op="equ" val="65"/>
              <dgm:constr type="w" for="ch" forName="upArrow" refType="w" fact="0.33"/>
              <dgm:constr type="h" for="ch" forName="upArrow" refType="h"/>
              <dgm:constr type="t" for="ch" forName="upArrow"/>
              <dgm:constr type="l" for="ch" forName="upArrow" refType="w" fact="0.67"/>
              <dgm:constr type="h" for="ch" forName="upArrow" refType="w" refFor="ch" refForName="upArrow" op="gte" fact="0.75"/>
              <dgm:constr type="w" for="ch" forName="upArrowText" refType="w" fact="0.56"/>
              <dgm:constr type="h" for="ch" forName="upArrowText" refType="h"/>
              <dgm:constr type="t" for="ch" forName="upArrowText"/>
              <dgm:constr type="l" for="ch" forName="upArrowText" refType="w" fact="0.1"/>
            </dgm:constrLst>
          </dgm:if>
          <dgm:else name="Name8">
            <dgm:constrLst>
              <dgm:constr type="primFontSz" for="des" ptType="node" op="equ" val="65"/>
              <dgm:constr type="w" for="ch" forName="upArrow" refType="w" fact="0.33"/>
              <dgm:constr type="h" for="ch" forName="upArrow" refType="h" fact="0.48"/>
              <dgm:constr type="t" for="ch" forName="upArrow"/>
              <dgm:constr type="l" for="ch" forName="upArrow" refType="w" fact="0.67"/>
              <dgm:constr type="h" for="ch" forName="upArrow" refType="w" refFor="ch" refForName="upArrow" op="gte" fact="0.75"/>
              <dgm:constr type="w" for="ch" forName="upArrowText" refType="w" fact="0.56"/>
              <dgm:constr type="h" for="ch" forName="upArrowText" refType="h" fact="0.48"/>
              <dgm:constr type="t" for="ch" forName="upArrowText"/>
              <dgm:constr type="l" for="ch" forName="upArrowText" refType="w" fact="0.1"/>
              <dgm:constr type="w" for="ch" forName="downArrow" refType="w" fact="0.33"/>
              <dgm:constr type="h" for="ch" forName="downArrow" refType="h" fact="0.48"/>
              <dgm:constr type="t" for="ch" forName="downArrow" refType="h" fact="0.52"/>
              <dgm:constr type="l" for="ch" forName="downArrow" refType="w" fact="0.57"/>
              <dgm:constr type="h" for="ch" forName="downArrow" refType="w" refFor="ch" refForName="downArrow" op="gte" fact="0.75"/>
              <dgm:constr type="w" for="ch" forName="downArrowText" refType="w" fact="0.56"/>
              <dgm:constr type="h" for="ch" forName="downArrowText" refType="h" fact="0.48"/>
              <dgm:constr type="t" for="ch" forName="downArrowText" refType="h" fact="0.52"/>
              <dgm:constr type="l" for="ch" forName="downArrowText"/>
            </dgm:constrLst>
          </dgm:else>
        </dgm:choose>
      </dgm:else>
    </dgm:choose>
    <dgm:ruleLst/>
    <dgm:forEach name="Name9" axis="ch" ptType="node" cnt="1">
      <dgm:layoutNode name="upArrow" styleLbl="node1">
        <dgm:alg type="sp"/>
        <dgm:shape xmlns:r="http://schemas.openxmlformats.org/officeDocument/2006/relationships" type="upArrow" r:blip="">
          <dgm:adjLst/>
        </dgm:shape>
        <dgm:presOf/>
        <dgm:constrLst/>
        <dgm:ruleLst/>
      </dgm:layoutNode>
      <dgm:layoutNode name="upArrowText" styleLbl="revTx">
        <dgm:varLst>
          <dgm:chMax val="0"/>
          <dgm:bulletEnabled val="1"/>
        </dgm:varLst>
        <dgm:choose name="Name10">
          <dgm:if name="Name11" axis="root des" ptType="all node" func="maxDepth" op="gt" val="1">
            <dgm:alg type="tx">
              <dgm:param type="parTxLTRAlign" val="l"/>
              <dgm:param type="parTxRTLAlign" val="r"/>
              <dgm:param type="txAnchorVertCh" val="mid"/>
            </dgm:alg>
          </dgm:if>
          <dgm:else name="Name12">
            <dgm:choose name="Name13">
              <dgm:if name="Name14" func="var" arg="dir" op="equ" val="norm">
                <dgm:alg type="tx">
                  <dgm:param type="parTxLTRAlign" val="l"/>
                  <dgm:param type="parTxRTLAlign" val="l"/>
                  <dgm:param type="txAnchorVertCh" val="mid"/>
                </dgm:alg>
              </dgm:if>
              <dgm:else name="Name15">
                <dgm:alg type="tx">
                  <dgm:param type="parTxLTRAlign" val="r"/>
                  <dgm:param type="parTxRTLAlign" val="r"/>
                  <dgm:param type="txAnchorVertCh" val="mid"/>
                </dgm:alg>
              </dgm:else>
            </dgm:choose>
          </dgm:else>
        </dgm:choose>
        <dgm:shape xmlns:r="http://schemas.openxmlformats.org/officeDocument/2006/relationships" type="rect" r:blip="">
          <dgm:adjLst/>
        </dgm:shape>
        <dgm:presOf axis="desOrSelf" ptType="node"/>
        <dgm:constrLst>
          <dgm:constr type="tMarg"/>
        </dgm:constrLst>
        <dgm:ruleLst>
          <dgm:rule type="primFontSz" val="5" fact="NaN" max="NaN"/>
        </dgm:ruleLst>
      </dgm:layoutNode>
    </dgm:forEach>
    <dgm:forEach name="Name16" axis="ch" ptType="node" st="2" cnt="1">
      <dgm:layoutNode name="downArrow" styleLbl="node1">
        <dgm:alg type="sp"/>
        <dgm:shape xmlns:r="http://schemas.openxmlformats.org/officeDocument/2006/relationships" type="downArrow" r:blip="">
          <dgm:adjLst/>
        </dgm:shape>
        <dgm:presOf/>
        <dgm:constrLst/>
        <dgm:ruleLst/>
      </dgm:layoutNode>
      <dgm:layoutNode name="downArrowText" styleLbl="revTx">
        <dgm:varLst>
          <dgm:chMax val="0"/>
          <dgm:bulletEnabled val="1"/>
        </dgm:varLst>
        <dgm:choose name="Name17">
          <dgm:if name="Name18" axis="root des" ptType="all node" func="maxDepth" op="gt" val="1">
            <dgm:alg type="tx">
              <dgm:param type="parTxLTRAlign" val="l"/>
              <dgm:param type="parTxRTLAlign" val="r"/>
              <dgm:param type="txAnchorVertCh" val="mid"/>
            </dgm:alg>
          </dgm:if>
          <dgm:else name="Name19">
            <dgm:choose name="Name20">
              <dgm:if name="Name21" func="var" arg="dir" op="equ" val="norm">
                <dgm:alg type="tx">
                  <dgm:param type="parTxLTRAlign" val="l"/>
                  <dgm:param type="parTxRTLAlign" val="l"/>
                  <dgm:param type="txAnchorVertCh" val="mid"/>
                </dgm:alg>
              </dgm:if>
              <dgm:else name="Name22">
                <dgm:alg type="tx">
                  <dgm:param type="parTxLTRAlign" val="r"/>
                  <dgm:param type="parTxRTLAlign" val="r"/>
                  <dgm:param type="txAnchorVertCh" val="mid"/>
                </dgm:alg>
              </dgm:else>
            </dgm:choose>
          </dgm:else>
        </dgm:choose>
        <dgm:shape xmlns:r="http://schemas.openxmlformats.org/officeDocument/2006/relationships" type="rect" r:blip="">
          <dgm:adjLst/>
        </dgm:shape>
        <dgm:presOf axis="desOrSelf" ptType="node"/>
        <dgm:constrLst>
          <dgm:constr type="tMarg"/>
        </dgm:constrLst>
        <dgm:ruleLst>
          <dgm:rule type="primFontSz" val="5" fact="NaN" max="NaN"/>
        </dgm:ruleLst>
      </dgm:layoutNode>
    </dgm:forEach>
  </dgm:layoutNode>
</dgm:layoutDef>
</file>

<file path=ppt/diagrams/layout79.xml><?xml version="1.0" encoding="utf-8"?>
<dgm:layoutDef xmlns:dgm="http://schemas.openxmlformats.org/drawingml/2006/diagram" xmlns:a="http://schemas.openxmlformats.org/drawingml/2006/main" uniqueId="urn:microsoft.com/office/officeart/2005/8/layout/process5">
  <dgm:title val=""/>
  <dgm:desc val=""/>
  <dgm:catLst>
    <dgm:cat type="process" pri="17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self" func="var" arg="dir" op="equ" val="norm">
        <dgm:alg type="snake">
          <dgm:param type="grDir" val="tL"/>
          <dgm:param type="flowDir" val="row"/>
          <dgm:param type="contDir" val="revDir"/>
          <dgm:param type="bkpt" val="endCnv"/>
        </dgm:alg>
      </dgm:if>
      <dgm:else name="Name2">
        <dgm:alg type="snake">
          <dgm:param type="grDir" val="tR"/>
          <dgm:param type="flowDir" val="row"/>
          <dgm:param type="contDir" val="rev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4"/>
      <dgm:constr type="sp" refType="w" refFor="ch" refForName="sibTrans"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80.xml><?xml version="1.0" encoding="utf-8"?>
<dgm:layoutDef xmlns:dgm="http://schemas.openxmlformats.org/drawingml/2006/diagram" xmlns:a="http://schemas.openxmlformats.org/drawingml/2006/main" uniqueId="urn:microsoft.com/office/officeart/2005/8/layout/default#2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81.xml><?xml version="1.0" encoding="utf-8"?>
<dgm:layoutDef xmlns:dgm="http://schemas.openxmlformats.org/drawingml/2006/diagram" xmlns:a="http://schemas.openxmlformats.org/drawingml/2006/main" uniqueId="urn:microsoft.com/office/officeart/2005/8/layout/default#2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82.xml><?xml version="1.0" encoding="utf-8"?>
<dgm:layoutDef xmlns:dgm="http://schemas.openxmlformats.org/drawingml/2006/diagram" xmlns:a="http://schemas.openxmlformats.org/drawingml/2006/main" uniqueId="urn:microsoft.com/office/officeart/2005/8/layout/default#28">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83.xml><?xml version="1.0" encoding="utf-8"?>
<dgm:layoutDef xmlns:dgm="http://schemas.openxmlformats.org/drawingml/2006/diagram" xmlns:a="http://schemas.openxmlformats.org/drawingml/2006/main" uniqueId="urn:microsoft.com/office/officeart/2005/8/layout/default#29">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84.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85.xml><?xml version="1.0" encoding="utf-8"?>
<dgm:layoutDef xmlns:dgm="http://schemas.openxmlformats.org/drawingml/2006/diagram" xmlns:a="http://schemas.openxmlformats.org/drawingml/2006/main" uniqueId="urn:microsoft.com/office/officeart/2005/8/layout/default#30">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86.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87.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88.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8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hProcess6">
  <dgm:title val=""/>
  <dgm:desc val=""/>
  <dgm:catLst>
    <dgm:cat type="process"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theList">
    <dgm:varLst>
      <dgm:dir/>
      <dgm:animLvl val="lvl"/>
      <dgm:resizeHandles val="exact"/>
    </dgm:varLst>
    <dgm:choose name="Name0">
      <dgm:if name="Name1" func="var" arg="dir" op="equ" val="norm">
        <dgm:alg type="lin">
          <dgm:param type="linDir" val="fromL"/>
          <dgm:param type="nodeHorzAlign" val="l"/>
        </dgm:alg>
      </dgm:if>
      <dgm:else name="Name2">
        <dgm:alg type="lin">
          <dgm:param type="linDir" val="fromR"/>
          <dgm:param type="nodeHorzAlign" val="r"/>
        </dgm:alg>
      </dgm:else>
    </dgm:choose>
    <dgm:shape xmlns:r="http://schemas.openxmlformats.org/officeDocument/2006/relationships" r:blip="">
      <dgm:adjLst/>
    </dgm:shape>
    <dgm:presOf/>
    <dgm:constrLst>
      <dgm:constr type="w" for="ch" forName="compNode" refType="w"/>
      <dgm:constr type="h" for="ch" forName="compNode" refType="w" refFor="ch" refForName="compNode" fact="0.7"/>
      <dgm:constr type="ctrY" for="ch" forName="compNode" refType="h" fact="0.5"/>
      <dgm:constr type="w" for="ch" forName="aSpace" refType="w" fact="0.05"/>
      <dgm:constr type="primFontSz" for="des" forName="childTextHidden" op="equ" val="65"/>
      <dgm:constr type="primFontSz" for="des" forName="parentText" op="equ"/>
    </dgm:constrLst>
    <dgm:ruleLst/>
    <dgm:forEach name="aNodeForEach" axis="ch" ptType="node">
      <dgm:layoutNode name="compNode">
        <dgm:alg type="composite">
          <dgm:param type="ar" val="1.43"/>
        </dgm:alg>
        <dgm:shape xmlns:r="http://schemas.openxmlformats.org/officeDocument/2006/relationships" r:blip="">
          <dgm:adjLst/>
        </dgm:shape>
        <dgm:presOf/>
        <dgm:choose name="Name3">
          <dgm:if name="Name4" func="var" arg="dir" op="equ" val="norm">
            <dgm:constrLst>
              <dgm:constr type="w" for="ch" forName="childTextVisible" refType="w" fact="0.8"/>
              <dgm:constr type="h" for="ch" forName="childTextVisible" refType="h"/>
              <dgm:constr type="r" for="ch" forName="childTextVisible" refType="w"/>
              <dgm:constr type="w" for="ch" forName="childTextHidden" refType="w" fact="0.6"/>
              <dgm:constr type="h" for="ch" forName="childTextHidden" refType="h"/>
              <dgm:constr type="r" for="ch" forName="childTextHidden" refType="w"/>
              <dgm:constr type="l" for="ch" forName="parentText"/>
              <dgm:constr type="w" for="ch" forName="parentText" refType="w" fact="0.4"/>
              <dgm:constr type="h" for="ch" forName="parentText" refType="w" refFor="ch" refForName="parentText" op="equ"/>
              <dgm:constr type="ctrY" for="ch" forName="parentText" refType="h" fact="0.5"/>
            </dgm:constrLst>
          </dgm:if>
          <dgm:else name="Name5">
            <dgm:constrLst>
              <dgm:constr type="w" for="ch" forName="childTextVisible" refType="w" fact="0.8"/>
              <dgm:constr type="h" for="ch" forName="childTextVisible" refType="h"/>
              <dgm:constr type="l" for="ch" forName="childTextVisible"/>
              <dgm:constr type="w" for="ch" forName="childTextHidden" refType="w" fact="0.6"/>
              <dgm:constr type="h" for="ch" forName="childTextHidden" refType="h"/>
              <dgm:constr type="l" for="ch" forName="childTextHidden"/>
              <dgm:constr type="r" for="ch" forName="parentText" refType="w"/>
              <dgm:constr type="w" for="ch" forName="parentText" refType="w" fact="0.4"/>
              <dgm:constr type="h" for="ch" forName="parentText" refType="w" refFor="ch" refForName="parentText" op="equ"/>
              <dgm:constr type="ctrY" for="ch" forName="parentText" refType="h" fact="0.5"/>
            </dgm:constrLst>
          </dgm:else>
        </dgm:choose>
        <dgm:ruleLst/>
        <dgm:layoutNode name="noGeometry">
          <dgm:alg type="sp"/>
          <dgm:shape xmlns:r="http://schemas.openxmlformats.org/officeDocument/2006/relationships" r:blip="">
            <dgm:adjLst/>
          </dgm:shape>
          <dgm:presOf/>
          <dgm:constrLst/>
          <dgm:ruleLst/>
        </dgm:layoutNode>
        <dgm:layoutNode name="childTextVisible" styleLbl="bgAccFollowNode1">
          <dgm:varLst>
            <dgm:bulletEnabled val="1"/>
          </dgm:varLst>
          <dgm:alg type="sp"/>
          <dgm:choose name="Name6">
            <dgm:if name="Name7" func="var" arg="dir" op="equ" val="norm">
              <dgm:shape xmlns:r="http://schemas.openxmlformats.org/officeDocument/2006/relationships" type="rightArrow" r:blip="">
                <dgm:adjLst>
                  <dgm:adj idx="1" val="0.7"/>
                  <dgm:adj idx="2" val="0.5"/>
                </dgm:adjLst>
              </dgm:shape>
            </dgm:if>
            <dgm:else name="Name8">
              <dgm:shape xmlns:r="http://schemas.openxmlformats.org/officeDocument/2006/relationships" type="leftArrow" r:blip="">
                <dgm:adjLst>
                  <dgm:adj idx="1" val="0.7"/>
                  <dgm:adj idx="2" val="0.5"/>
                </dgm:adjLst>
              </dgm:shape>
            </dgm:else>
          </dgm:choose>
          <dgm:presOf axis="des" ptType="node"/>
          <dgm:constrLst/>
          <dgm:ruleLst/>
        </dgm:layoutNode>
        <dgm:layoutNode name="childTextHidden" styleLbl="bgAccFollowNode1">
          <dgm:choose name="Name9">
            <dgm:if name="Name10" axis="des followSib" ptType="node node" st="1 1" cnt="1 0" func="cnt" op="gte" val="1">
              <dgm:alg type="tx">
                <dgm:param type="stBulletLvl" val="1"/>
                <dgm:param type="txAnchorVertCh" val="mid"/>
              </dgm:alg>
            </dgm:if>
            <dgm:else name="Name11">
              <dgm:alg type="tx">
                <dgm:param type="stBulletLvl" val="2"/>
                <dgm:param type="txAnchorVertCh" val="mid"/>
              </dgm:alg>
            </dgm:else>
          </dgm:choose>
          <dgm:choose name="Name12">
            <dgm:if name="Name13" func="var" arg="dir" op="equ" val="norm">
              <dgm:shape xmlns:r="http://schemas.openxmlformats.org/officeDocument/2006/relationships" type="rightArrow" r:blip="" hideGeom="1">
                <dgm:adjLst>
                  <dgm:adj idx="1" val="0.7"/>
                  <dgm:adj idx="2" val="0.5"/>
                </dgm:adjLst>
              </dgm:shape>
            </dgm:if>
            <dgm:else name="Name14">
              <dgm:shape xmlns:r="http://schemas.openxmlformats.org/officeDocument/2006/relationships" type="leftArrow" r:blip="" hideGeom="1">
                <dgm:adjLst>
                  <dgm:adj idx="1" val="0.7"/>
                  <dgm:adj idx="2" val="0.5"/>
                </dgm:adjLst>
              </dgm:shape>
            </dgm:else>
          </dgm:choose>
          <dgm:presOf axis="des" ptType="node"/>
          <dgm:constrLst>
            <dgm:constr type="secFontSz" refType="primFontSz"/>
            <dgm:constr type="tMarg" refType="primFontSz" fact="0.05"/>
            <dgm:constr type="bMarg" refType="primFontSz" fact="0.05"/>
            <dgm:constr type="rMarg" refType="primFontSz" fact="0.1"/>
            <dgm:constr type="lMarg" refType="primFontSz" fact="0.2"/>
          </dgm:constrLst>
          <dgm:ruleLst>
            <dgm:rule type="primFontSz" val="5" fact="NaN" max="NaN"/>
          </dgm:ruleLst>
        </dgm:layoutNode>
        <dgm:layoutNode name="parentText" styleLbl="node1">
          <dgm:varLst>
            <dgm:chMax val="1"/>
            <dgm:bulletEnabled val="1"/>
          </dgm:varLst>
          <dgm:alg type="tx"/>
          <dgm:shape xmlns:r="http://schemas.openxmlformats.org/officeDocument/2006/relationships" type="ellipse" r:blip="">
            <dgm:adjLst/>
          </dgm:shape>
          <dgm:presOf axis="self"/>
          <dgm:constrLst>
            <dgm:constr type="primFontSz" val="65"/>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choose name="Name15">
        <dgm:if name="Name16" axis="self" ptType="node" func="revPos" op="gte" val="2">
          <dgm:layoutNode name="aSpace">
            <dgm:alg type="sp"/>
            <dgm:shape xmlns:r="http://schemas.openxmlformats.org/officeDocument/2006/relationships" r:blip="">
              <dgm:adjLst/>
            </dgm:shape>
            <dgm:presOf/>
            <dgm:constrLst/>
            <dgm:ruleLst/>
          </dgm:layoutNode>
        </dgm:if>
        <dgm:else name="Name17"/>
      </dgm:choose>
    </dgm:forEach>
  </dgm:layoutNode>
</dgm:layoutDef>
</file>

<file path=ppt/diagrams/layout90.xml><?xml version="1.0" encoding="utf-8"?>
<dgm:layoutDef xmlns:dgm="http://schemas.openxmlformats.org/drawingml/2006/diagram" xmlns:a="http://schemas.openxmlformats.org/drawingml/2006/main" uniqueId="urn:microsoft.com/office/officeart/2005/8/layout/default#31">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1.xml><?xml version="1.0" encoding="utf-8"?>
<dgm:layoutDef xmlns:dgm="http://schemas.openxmlformats.org/drawingml/2006/diagram" xmlns:a="http://schemas.openxmlformats.org/drawingml/2006/main" uniqueId="urn:microsoft.com/office/officeart/2005/8/layout/default#32">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2.xml><?xml version="1.0" encoding="utf-8"?>
<dgm:layoutDef xmlns:dgm="http://schemas.openxmlformats.org/drawingml/2006/diagram" xmlns:a="http://schemas.openxmlformats.org/drawingml/2006/main" uniqueId="urn:microsoft.com/office/officeart/2005/8/layout/hProcess7#1">
  <dgm:title val=""/>
  <dgm:desc val=""/>
  <dgm:catLst>
    <dgm:cat type="process" pri="21000"/>
    <dgm:cat type="list" pri="9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2" destOrd="0"/>
        <dgm:cxn modelId="13" srcId="1" destId="11" srcOrd="0" destOrd="0"/>
        <dgm:cxn modelId="23" srcId="2" destId="21" srcOrd="0" destOrd="0"/>
        <dgm:cxn modelId="33" srcId="3" destId="3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h" for="ch" forName="compositeNode" refType="h"/>
      <dgm:constr type="w" for="ch" forName="compositeNode" refType="w"/>
      <dgm:constr type="w" for="ch" forName="hSp" refType="w" refFor="ch" refForName="compositeNode" fact="-0.035"/>
      <dgm:constr type="w" for="des" forName="simulatedConn" refType="w" refFor="ch" refForName="compositeNode" fact="0.15"/>
      <dgm:constr type="h" for="des" forName="simulatedConn" refType="w" refFor="des" refForName="simulatedConn"/>
      <dgm:constr type="h" for="des" forName="vSp1" refType="w" refFor="ch" refForName="compositeNode" fact="0.8"/>
      <dgm:constr type="h" for="des" forName="vSp2" refType="w" refFor="ch" refForName="compositeNode" fact="0.07"/>
      <dgm:constr type="w" for="ch" forName="vProcSp" refType="w" refFor="des" refForName="simulatedConn" op="equ"/>
      <dgm:constr type="h" for="ch" forName="vProcSp" refType="h" refFor="ch" refForName="compositeNode" op="equ"/>
      <dgm:constr type="w" for="ch" forName="sibTrans" refType="w" refFor="ch" refForName="compositeNode" fact="-0.08"/>
      <dgm:constr type="primFontSz" for="des" forName="parentNode" op="equ"/>
      <dgm:constr type="primFontSz" for="des" forName="childNode" op="equ"/>
    </dgm:constrLst>
    <dgm:ruleLst/>
    <dgm:forEach name="Name4" axis="ch" ptType="node">
      <dgm:layoutNode name="compositeNode">
        <dgm:varLst>
          <dgm:bulletEnabled val="1"/>
        </dgm:varLst>
        <dgm:alg type="composite"/>
        <dgm:choose name="Name5">
          <dgm:if name="Name6" func="var" arg="dir" op="equ" val="norm">
            <dgm:constrLst>
              <dgm:constr type="h" refType="w" op="lte" fact="1.2"/>
              <dgm:constr type="w" for="ch" forName="bgRect" refType="w"/>
              <dgm:constr type="h" for="ch" forName="bgRect" refType="h"/>
              <dgm:constr type="t" for="ch" forName="bgRect"/>
              <dgm:constr type="l" for="ch" forName="bgRect"/>
              <dgm:constr type="w" for="ch" forName="parentNode" refType="w" refFor="ch" refForName="bgRect" fact="0.2"/>
              <dgm:constr type="h" for="ch" forName="parentNode" refType="h" fact="0.82"/>
              <dgm:constr type="t" for="ch" forName="parentNode"/>
              <dgm:constr type="l" for="ch" forName="parentNode"/>
              <dgm:constr type="r" for="ch" forName="childNode" refType="r" refFor="ch" refForName="bgRect" fact="0.945"/>
              <dgm:constr type="h" for="ch" forName="childNode" refType="h" refFor="ch" refForName="bgRect" op="equ"/>
              <dgm:constr type="t" for="ch" forName="childNode"/>
              <dgm:constr type="l" for="ch" forName="childNode" refType="r" refFor="ch" refForName="parentNode"/>
            </dgm:constrLst>
          </dgm:if>
          <dgm:else name="Name7">
            <dgm:constrLst>
              <dgm:constr type="h" refType="w" op="lte" fact="1.2"/>
              <dgm:constr type="w" for="ch" forName="bgRect" refType="w"/>
              <dgm:constr type="h" for="ch" forName="bgRect" refType="h"/>
              <dgm:constr type="t" for="ch" forName="bgRect"/>
              <dgm:constr type="r" for="ch" forName="bgRect" refType="w"/>
              <dgm:constr type="w" for="ch" forName="parentNode" refType="w" refFor="ch" refForName="bgRect" fact="0.2"/>
              <dgm:constr type="h" for="ch" forName="parentNode" refType="h" fact="0.82"/>
              <dgm:constr type="t" for="ch" forName="parentNode"/>
              <dgm:constr type="r" for="ch" forName="parentNode" refType="w"/>
              <dgm:constr type="h" for="ch" forName="childNode" refType="h" refFor="ch" refForName="bgRect"/>
              <dgm:constr type="t" for="ch" forName="childNode"/>
              <dgm:constr type="r" for="ch" forName="childNode" refType="l" refFor="ch" refForName="parentNode"/>
              <dgm:constr type="l" for="ch" forName="childNode" refType="w" refFor="ch" refForName="bgRect" fact="0.055"/>
            </dgm:constrLst>
          </dgm:else>
        </dgm:choose>
        <dgm:ruleLst>
          <dgm:rule type="w" for="ch" forName="childNode" val="NaN" fact="NaN" max="30"/>
        </dgm:ruleLst>
        <dgm:layoutNode name="bgRect" styleLbl="node1">
          <dgm:alg type="sp"/>
          <dgm:shape xmlns:r="http://schemas.openxmlformats.org/officeDocument/2006/relationships" type="roundRect" r:blip="" zOrderOff="-1">
            <dgm:adjLst>
              <dgm:adj idx="1" val="0.05"/>
            </dgm:adjLst>
          </dgm:shape>
          <dgm:presOf axis="self"/>
          <dgm:constrLst/>
          <dgm:ruleLst/>
        </dgm:layoutNode>
        <dgm:layoutNode name="parentNode" styleLbl="node1">
          <dgm:varLst>
            <dgm:chMax val="0"/>
            <dgm:bulletEnabled val="1"/>
          </dgm:varLst>
          <dgm:choose name="Name8">
            <dgm:if name="Name9" func="var" arg="dir" op="equ" val="norm">
              <dgm:alg type="tx">
                <dgm:param type="autoTxRot" val="grav"/>
                <dgm:param type="txAnchorVert" val="t"/>
                <dgm:param type="parTxLTRAlign" val="r"/>
                <dgm:param type="parTxRTLAlign" val="r"/>
              </dgm:alg>
              <dgm:shape xmlns:r="http://schemas.openxmlformats.org/officeDocument/2006/relationships" rot="270" type="rect" r:blip="" hideGeom="1">
                <dgm:adjLst/>
              </dgm:shape>
              <dgm:presOf axis="self"/>
              <dgm:constrLst>
                <dgm:constr type="primFontSz" val="65"/>
                <dgm:constr type="lMarg"/>
                <dgm:constr type="rMarg" refType="primFontSz" fact="0.35"/>
                <dgm:constr type="tMarg" refType="primFontSz" fact="0.27"/>
                <dgm:constr type="bMarg"/>
              </dgm:constrLst>
            </dgm:if>
            <dgm:else name="Name10">
              <dgm:alg type="tx">
                <dgm:param type="autoTxRot" val="grav"/>
                <dgm:param type="txAnchorVert" val="t"/>
                <dgm:param type="parTxLTRAlign" val="l"/>
                <dgm:param type="parTxRTLAlign" val="l"/>
              </dgm:alg>
              <dgm:shape xmlns:r="http://schemas.openxmlformats.org/officeDocument/2006/relationships" rot="90" type="rect" r:blip="" hideGeom="1">
                <dgm:adjLst/>
              </dgm:shape>
              <dgm:presOf axis="self"/>
              <dgm:constrLst>
                <dgm:constr type="primFontSz" val="65"/>
                <dgm:constr type="lMarg" refType="primFontSz" fact="0.35"/>
                <dgm:constr type="rMarg"/>
                <dgm:constr type="tMarg" refType="primFontSz" fact="0.27"/>
                <dgm:constr type="bMarg"/>
              </dgm:constrLst>
            </dgm:else>
          </dgm:choose>
          <dgm:ruleLst>
            <dgm:rule type="primFontSz" val="5" fact="NaN" max="NaN"/>
          </dgm:ruleLst>
        </dgm:layoutNode>
        <dgm:choose name="Name11">
          <dgm:if name="Name12" axis="ch" ptType="node" func="cnt" op="gte" val="1">
            <dgm:layoutNode name="childNode" styleLbl="node1" moveWith="bgRect">
              <dgm:varLst>
                <dgm:bulletEnabled val="1"/>
              </dgm:varLst>
              <dgm:alg type="tx">
                <dgm:param type="parTxLTRAlign" val="l"/>
                <dgm:param type="parTxRTLAlign" val="r"/>
                <dgm:param type="txAnchorVert" val="t"/>
              </dgm:alg>
              <dgm:shape xmlns:r="http://schemas.openxmlformats.org/officeDocument/2006/relationships" type="rect" r:blip="" hideGeom="1">
                <dgm:adjLst/>
              </dgm:shape>
              <dgm:presOf axis="des" ptType="node"/>
              <dgm:constrLst>
                <dgm:constr type="primFontSz" val="65"/>
                <dgm:constr type="lMarg"/>
                <dgm:constr type="bMarg"/>
                <dgm:constr type="tMarg" refType="primFontSz" fact="0.27"/>
                <dgm:constr type="rMarg"/>
              </dgm:constrLst>
              <dgm:ruleLst>
                <dgm:rule type="primFontSz" val="5" fact="NaN" max="NaN"/>
              </dgm:ruleLst>
            </dgm:layoutNode>
          </dgm:if>
          <dgm:else name="Name13"/>
        </dgm:choose>
      </dgm:layoutNode>
      <dgm:forEach name="Name14" axis="followSib" ptType="sibTrans" cnt="1">
        <dgm:layoutNode name="hSp">
          <dgm:alg type="sp"/>
          <dgm:shape xmlns:r="http://schemas.openxmlformats.org/officeDocument/2006/relationships" r:blip="">
            <dgm:adjLst/>
          </dgm:shape>
          <dgm:presOf/>
          <dgm:constrLst/>
          <dgm:ruleLst/>
        </dgm:layoutNode>
        <dgm:layoutNode name="vProcSp" moveWith="bgRect">
          <dgm:alg type="lin">
            <dgm:param type="linDir" val="fromT"/>
          </dgm:alg>
          <dgm:shape xmlns:r="http://schemas.openxmlformats.org/officeDocument/2006/relationships" r:blip="">
            <dgm:adjLst/>
          </dgm:shape>
          <dgm:presOf/>
          <dgm:constrLst>
            <dgm:constr type="w" for="ch" forName="vSp1" refType="w"/>
            <dgm:constr type="w" for="ch" forName="simulatedConn" refType="w"/>
            <dgm:constr type="w" for="ch" forName="vSp2" refType="w"/>
          </dgm:constrLst>
          <dgm:ruleLst/>
          <dgm:layoutNode name="vSp1">
            <dgm:alg type="sp"/>
            <dgm:shape xmlns:r="http://schemas.openxmlformats.org/officeDocument/2006/relationships" r:blip="">
              <dgm:adjLst/>
            </dgm:shape>
            <dgm:presOf/>
            <dgm:constrLst/>
            <dgm:ruleLst/>
          </dgm:layoutNode>
          <dgm:layoutNode name="simulatedConn" styleLbl="solidFgAcc1">
            <dgm:alg type="sp"/>
            <dgm:choose name="Name15">
              <dgm:if name="Name16" func="var" arg="dir" op="equ" val="norm">
                <dgm:shape xmlns:r="http://schemas.openxmlformats.org/officeDocument/2006/relationships" rot="90" type="flowChartExtract" r:blip="">
                  <dgm:adjLst/>
                </dgm:shape>
              </dgm:if>
              <dgm:else name="Name17">
                <dgm:shape xmlns:r="http://schemas.openxmlformats.org/officeDocument/2006/relationships" rot="-90" type="flowChartExtract" r:blip="">
                  <dgm:adjLst/>
                </dgm:shape>
              </dgm:else>
            </dgm:choose>
            <dgm:presOf/>
            <dgm:constrLst/>
            <dgm:ruleLst/>
          </dgm:layoutNode>
          <dgm:layoutNode name="vSp2">
            <dgm:alg type="sp"/>
            <dgm:shape xmlns:r="http://schemas.openxmlformats.org/officeDocument/2006/relationships" r:blip="">
              <dgm:adjLst/>
            </dgm:shape>
            <dgm:presOf/>
            <dgm:constrLst/>
            <dgm:ruleLst/>
          </dgm:layoutNode>
        </dgm:layoutNode>
        <dgm:layoutNode name="sibTrans">
          <dgm:alg type="sp"/>
          <dgm:shape xmlns:r="http://schemas.openxmlformats.org/officeDocument/2006/relationships" r:blip="">
            <dgm:adjLst/>
          </dgm:shape>
          <dgm:presOf/>
          <dgm:constrLst/>
          <dgm:ruleLst/>
        </dgm:layoutNode>
      </dgm:forEach>
    </dgm:forEach>
  </dgm:layoutNode>
</dgm:layoutDef>
</file>

<file path=ppt/diagrams/layout93.xml><?xml version="1.0" encoding="utf-8"?>
<dgm:layoutDef xmlns:dgm="http://schemas.openxmlformats.org/drawingml/2006/diagram" xmlns:a="http://schemas.openxmlformats.org/drawingml/2006/main" uniqueId="urn:microsoft.com/office/officeart/2005/8/layout/default#33">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4.xml><?xml version="1.0" encoding="utf-8"?>
<dgm:layoutDef xmlns:dgm="http://schemas.openxmlformats.org/drawingml/2006/diagram" xmlns:a="http://schemas.openxmlformats.org/drawingml/2006/main" uniqueId="urn:microsoft.com/office/officeart/2005/8/layout/default#34">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5.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96.xml><?xml version="1.0" encoding="utf-8"?>
<dgm:layoutDef xmlns:dgm="http://schemas.openxmlformats.org/drawingml/2006/diagram" xmlns:a="http://schemas.openxmlformats.org/drawingml/2006/main" uniqueId="urn:microsoft.com/office/officeart/2005/8/layout/default#35">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7.xml><?xml version="1.0" encoding="utf-8"?>
<dgm:layoutDef xmlns:dgm="http://schemas.openxmlformats.org/drawingml/2006/diagram" xmlns:a="http://schemas.openxmlformats.org/drawingml/2006/main" uniqueId="urn:microsoft.com/office/officeart/2005/8/layout/default#36">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8.xml><?xml version="1.0" encoding="utf-8"?>
<dgm:layoutDef xmlns:dgm="http://schemas.openxmlformats.org/drawingml/2006/diagram" xmlns:a="http://schemas.openxmlformats.org/drawingml/2006/main" uniqueId="urn:microsoft.com/office/officeart/2005/8/layout/default#37">
  <dgm:title val=""/>
  <dgm:desc val=""/>
  <dgm:catLst>
    <dgm:cat type="list" pri="1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9.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6.xml><?xml version="1.0" encoding="utf-8"?>
<dgm:styleDef xmlns:dgm="http://schemas.openxmlformats.org/drawingml/2006/diagram" xmlns:a="http://schemas.openxmlformats.org/drawingml/2006/main" uniqueId="urn:microsoft.com/office/officeart/2005/8/quickstyle/3d4">
  <dgm:title val=""/>
  <dgm:desc val=""/>
  <dgm:catLst>
    <dgm:cat type="3D" pri="11400"/>
  </dgm:catLst>
  <dgm:scene3d>
    <a:camera prst="orthographicFront"/>
    <a:lightRig rig="threePt" dir="t"/>
  </dgm:scene3d>
  <dgm:styleLbl name="node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venn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chilly" dir="t"/>
    </dgm:scene3d>
    <dgm:sp3d prstMaterial="translucentPowder">
      <a:bevelT w="127000" h="25400" prst="softRound"/>
    </dgm:sp3d>
    <dgm:txPr/>
    <dgm:style>
      <a:lnRef idx="1">
        <a:scrgbClr r="0" g="0" b="0"/>
      </a:lnRef>
      <a:fillRef idx="1">
        <a:scrgbClr r="0" g="0" b="0"/>
      </a:fillRef>
      <a:effectRef idx="0">
        <a:scrgbClr r="0" g="0" b="0"/>
      </a:effectRef>
      <a:fontRef idx="minor">
        <a:schemeClr val="lt1"/>
      </a:fontRef>
    </dgm:style>
  </dgm:styleLbl>
  <dgm:styleLbl name="nod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node4">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fgImgPlace1">
    <dgm:scene3d>
      <a:camera prst="orthographicFront"/>
      <a:lightRig rig="chilly" dir="t"/>
    </dgm:scene3d>
    <dgm:sp3d z="12700" extrusionH="12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alignImgPlace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bgImgPlace1">
    <dgm:scene3d>
      <a:camera prst="orthographicFront"/>
      <a:lightRig rig="chilly" dir="t"/>
    </dgm:scene3d>
    <dgm:sp3d z="-257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chilly" dir="t"/>
    </dgm:scene3d>
    <dgm:sp3d z="-70000" extrusionH="1700" prstMaterial="translucentPowder">
      <a:bevelT w="25400" h="6350" prst="softRound"/>
      <a:bevelB w="0" h="0" prst="convex"/>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bgSibTrans2D1">
    <dgm:scene3d>
      <a:camera prst="orthographicFront"/>
      <a:lightRig rig="chilly" dir="t"/>
    </dgm:scene3d>
    <dgm:sp3d z="-25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sibTrans1D1">
    <dgm:scene3d>
      <a:camera prst="orthographicFront"/>
      <a:lightRig rig="chilly"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chilly"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1">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2">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asst3">
    <dgm:scene3d>
      <a:camera prst="orthographicFront"/>
      <a:lightRig rig="chilly" dir="t"/>
    </dgm:scene3d>
    <dgm:sp3d prstMaterial="translucentPowder">
      <a:bevelT w="127000" h="25400" prst="softRound"/>
    </dgm:sp3d>
    <dgm:txPr/>
    <dgm:style>
      <a:lnRef idx="0">
        <a:scrgbClr r="0" g="0" b="0"/>
      </a:lnRef>
      <a:fillRef idx="1">
        <a:scrgbClr r="0" g="0" b="0"/>
      </a:fillRef>
      <a:effectRef idx="0">
        <a:scrgbClr r="0" g="0" b="0"/>
      </a:effectRef>
      <a:fontRef idx="minor">
        <a:schemeClr val="lt1"/>
      </a:fontRef>
    </dgm:style>
  </dgm:styleLbl>
  <dgm:styleLbl name="parChTrans2D1">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2">
    <dgm:scene3d>
      <a:camera prst="orthographicFront"/>
      <a:lightRig rig="chilly" dir="t"/>
    </dgm:scene3d>
    <dgm:sp3d z="1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3">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2D4">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parChTrans1D1">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chilly" dir="t"/>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con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1">
    <dgm:scene3d>
      <a:camera prst="orthographicFront"/>
      <a:lightRig rig="chilly" dir="t"/>
    </dgm:scene3d>
    <dgm:sp3d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trAlignAcc1">
    <dgm:scene3d>
      <a:camera prst="orthographicFront"/>
      <a:lightRig rig="chilly" dir="t"/>
    </dgm:scene3d>
    <dgm:sp3d prstMaterial="dkEdge">
      <a:bevelT w="127000" h="25400"/>
    </dgm:sp3d>
    <dgm:txPr/>
    <dgm:style>
      <a:lnRef idx="1">
        <a:scrgbClr r="0" g="0" b="0"/>
      </a:lnRef>
      <a:fillRef idx="1">
        <a:scrgbClr r="0" g="0" b="0"/>
      </a:fillRef>
      <a:effectRef idx="0">
        <a:scrgbClr r="0" g="0" b="0"/>
      </a:effectRef>
      <a:fontRef idx="minor">
        <a:schemeClr val="lt1"/>
      </a:fontRef>
    </dgm:style>
  </dgm:styleLbl>
  <dgm:styleLbl name="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F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AlignAcc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solidBgAcc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chilly" dir="t"/>
    </dgm:scene3d>
    <dgm:sp3d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AccFollowNode1">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0">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2">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3">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fgAcc4">
    <dgm:scene3d>
      <a:camera prst="orthographicFront"/>
      <a:lightRig rig="chilly" dir="t"/>
    </dgm:scene3d>
    <dgm:sp3d z="12700" extrusionH="1700" prstMaterial="dkEdge">
      <a:bevelT w="25400" h="6350" prst="softRound"/>
      <a:bevelB w="0" h="0" prst="convex"/>
    </dgm:sp3d>
    <dgm:txPr/>
    <dgm:style>
      <a:lnRef idx="1">
        <a:scrgbClr r="0" g="0" b="0"/>
      </a:lnRef>
      <a:fillRef idx="1">
        <a:scrgbClr r="0" g="0" b="0"/>
      </a:fillRef>
      <a:effectRef idx="0">
        <a:scrgbClr r="0" g="0" b="0"/>
      </a:effectRef>
      <a:fontRef idx="minor"/>
    </dgm:style>
  </dgm:styleLbl>
  <dgm:styleLbl name="b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dkBgShp">
    <dgm:scene3d>
      <a:camera prst="orthographicFront"/>
      <a:lightRig rig="chilly" dir="t"/>
    </dgm:scene3d>
    <dgm:sp3d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trBgShp">
    <dgm:scene3d>
      <a:camera prst="orthographicFront"/>
      <a:lightRig rig="chilly"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chilly" dir="t"/>
    </dgm:scene3d>
    <dgm:sp3d z="12700" extrusionH="1700" prstMaterial="translucentPowder">
      <a:bevelT w="25400" h="6350" prst="softRound"/>
      <a:bevelB w="0" h="0" prst="convex"/>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3.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0.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6.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7.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8.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2.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5.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6.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8.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4.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7.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8.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9.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5.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6.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8.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5.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5.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6.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7.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0.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3.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4.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5.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8.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9.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de-DE"/>
          </a:p>
        </p:txBody>
      </p:sp>
      <p:sp>
        <p:nvSpPr>
          <p:cNvPr id="3" name="Datumsplatzhalt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7B0A36F8-884F-4D6E-A73A-1C882A1EF83E}" type="datetimeFigureOut">
              <a:rPr lang="de-DE" smtClean="0"/>
              <a:pPr/>
              <a:t>04.10.2012</a:t>
            </a:fld>
            <a:endParaRPr lang="de-DE"/>
          </a:p>
        </p:txBody>
      </p:sp>
      <p:sp>
        <p:nvSpPr>
          <p:cNvPr id="4" name="Folienbildplatzhalt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de-DE"/>
          </a:p>
        </p:txBody>
      </p:sp>
      <p:sp>
        <p:nvSpPr>
          <p:cNvPr id="5" name="Notizenplatzhalt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6" name="Fußzeilenplatzhalt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de-DE"/>
          </a:p>
        </p:txBody>
      </p:sp>
      <p:sp>
        <p:nvSpPr>
          <p:cNvPr id="7" name="Foliennummernplatzhalt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C386562-A519-4837-81E8-EED214E6EB8F}" type="slidenum">
              <a:rPr lang="de-DE" smtClean="0"/>
              <a:pPr/>
              <a:t>‹Nr.›</a:t>
            </a:fld>
            <a:endParaRPr lang="de-DE"/>
          </a:p>
        </p:txBody>
      </p:sp>
    </p:spTree>
    <p:extLst>
      <p:ext uri="{BB962C8B-B14F-4D97-AF65-F5344CB8AC3E}">
        <p14:creationId xmlns:p14="http://schemas.microsoft.com/office/powerpoint/2010/main" val="378164498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a:t>
            </a:fld>
            <a:endParaRPr lang="de-DE"/>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10</a:t>
            </a:fld>
            <a:endParaRPr lang="de-DE"/>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100</a:t>
            </a:fld>
            <a:endParaRPr lang="de-DE"/>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dirty="0"/>
          </a:p>
        </p:txBody>
      </p:sp>
      <p:sp>
        <p:nvSpPr>
          <p:cNvPr id="4" name="Foliennummernplatzhalter 3"/>
          <p:cNvSpPr>
            <a:spLocks noGrp="1"/>
          </p:cNvSpPr>
          <p:nvPr>
            <p:ph type="sldNum" sz="quarter" idx="10"/>
          </p:nvPr>
        </p:nvSpPr>
        <p:spPr/>
        <p:txBody>
          <a:bodyPr/>
          <a:lstStyle/>
          <a:p>
            <a:fld id="{AC386562-A519-4837-81E8-EED214E6EB8F}" type="slidenum">
              <a:rPr lang="de-DE" smtClean="0"/>
              <a:pPr/>
              <a:t>101</a:t>
            </a:fld>
            <a:endParaRPr lang="de-DE"/>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102</a:t>
            </a:fld>
            <a:endParaRPr lang="de-DE"/>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103</a:t>
            </a:fld>
            <a:endParaRPr lang="de-DE"/>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104</a:t>
            </a:fld>
            <a:endParaRPr lang="de-DE"/>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105</a:t>
            </a:fld>
            <a:endParaRPr lang="de-DE"/>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106</a:t>
            </a:fld>
            <a:endParaRPr lang="de-DE"/>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107</a:t>
            </a:fld>
            <a:endParaRPr lang="de-DE"/>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108</a:t>
            </a:fld>
            <a:endParaRPr lang="de-DE"/>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109</a:t>
            </a:fld>
            <a:endParaRPr lang="de-DE"/>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11</a:t>
            </a:fld>
            <a:endParaRPr lang="de-DE"/>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110</a:t>
            </a:fld>
            <a:endParaRPr lang="de-DE"/>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111</a:t>
            </a:fld>
            <a:endParaRPr lang="de-DE"/>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112</a:t>
            </a:fld>
            <a:endParaRPr lang="de-DE"/>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113</a:t>
            </a:fld>
            <a:endParaRPr lang="de-DE"/>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114</a:t>
            </a:fld>
            <a:endParaRPr lang="de-DE"/>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115</a:t>
            </a:fld>
            <a:endParaRPr lang="de-DE"/>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116</a:t>
            </a:fld>
            <a:endParaRPr lang="de-DE"/>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117</a:t>
            </a:fld>
            <a:endParaRPr lang="de-DE"/>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118</a:t>
            </a:fld>
            <a:endParaRPr lang="de-DE"/>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119</a:t>
            </a:fld>
            <a:endParaRPr lang="de-DE"/>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12</a:t>
            </a:fld>
            <a:endParaRPr lang="de-DE"/>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120</a:t>
            </a:fld>
            <a:endParaRPr lang="de-DE"/>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121</a:t>
            </a:fld>
            <a:endParaRPr lang="de-DE"/>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122</a:t>
            </a:fld>
            <a:endParaRPr lang="de-DE"/>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123</a:t>
            </a:fld>
            <a:endParaRPr lang="de-DE"/>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124</a:t>
            </a:fld>
            <a:endParaRPr lang="de-DE"/>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125</a:t>
            </a:fld>
            <a:endParaRPr lang="de-DE"/>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126</a:t>
            </a:fld>
            <a:endParaRPr lang="de-DE"/>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127</a:t>
            </a:fld>
            <a:endParaRPr lang="de-DE"/>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128</a:t>
            </a:fld>
            <a:endParaRPr lang="de-DE"/>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129</a:t>
            </a:fld>
            <a:endParaRPr lang="de-DE"/>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13</a:t>
            </a:fld>
            <a:endParaRPr lang="de-DE"/>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130</a:t>
            </a:fld>
            <a:endParaRPr lang="de-DE"/>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131</a:t>
            </a:fld>
            <a:endParaRPr lang="de-DE"/>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132</a:t>
            </a:fld>
            <a:endParaRPr lang="de-DE"/>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133</a:t>
            </a:fld>
            <a:endParaRPr lang="de-DE"/>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134</a:t>
            </a:fld>
            <a:endParaRPr lang="de-DE"/>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135</a:t>
            </a:fld>
            <a:endParaRPr lang="de-DE"/>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136</a:t>
            </a:fld>
            <a:endParaRPr lang="de-DE"/>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137</a:t>
            </a:fld>
            <a:endParaRPr lang="de-DE"/>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138</a:t>
            </a:fld>
            <a:endParaRPr lang="de-DE"/>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139</a:t>
            </a:fld>
            <a:endParaRPr lang="de-DE"/>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14</a:t>
            </a:fld>
            <a:endParaRPr lang="de-DE"/>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140</a:t>
            </a:fld>
            <a:endParaRPr lang="de-DE"/>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141</a:t>
            </a:fld>
            <a:endParaRPr lang="de-DE"/>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142</a:t>
            </a:fld>
            <a:endParaRPr lang="de-DE"/>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143</a:t>
            </a:fld>
            <a:endParaRPr lang="de-DE"/>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144</a:t>
            </a:fld>
            <a:endParaRPr lang="de-DE"/>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145</a:t>
            </a:fld>
            <a:endParaRPr lang="de-DE"/>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146</a:t>
            </a:fld>
            <a:endParaRPr lang="de-DE"/>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147</a:t>
            </a:fld>
            <a:endParaRPr lang="de-DE"/>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148</a:t>
            </a:fld>
            <a:endParaRPr lang="de-DE"/>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149</a:t>
            </a:fld>
            <a:endParaRPr lang="de-DE"/>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15</a:t>
            </a:fld>
            <a:endParaRPr lang="de-DE"/>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150</a:t>
            </a:fld>
            <a:endParaRPr lang="de-DE"/>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151</a:t>
            </a:fld>
            <a:endParaRPr lang="de-DE"/>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152</a:t>
            </a:fld>
            <a:endParaRPr lang="de-DE"/>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153</a:t>
            </a:fld>
            <a:endParaRPr lang="de-DE"/>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154</a:t>
            </a:fld>
            <a:endParaRPr lang="de-DE"/>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155</a:t>
            </a:fld>
            <a:endParaRPr lang="de-DE"/>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156</a:t>
            </a:fld>
            <a:endParaRPr lang="de-DE"/>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157</a:t>
            </a:fld>
            <a:endParaRPr lang="de-DE"/>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158</a:t>
            </a:fld>
            <a:endParaRPr lang="de-DE"/>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159</a:t>
            </a:fld>
            <a:endParaRPr lang="de-DE"/>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16</a:t>
            </a:fld>
            <a:endParaRPr lang="de-DE"/>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160</a:t>
            </a:fld>
            <a:endParaRPr lang="de-DE"/>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161</a:t>
            </a:fld>
            <a:endParaRPr lang="de-DE"/>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162</a:t>
            </a:fld>
            <a:endParaRPr lang="de-DE"/>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163</a:t>
            </a:fld>
            <a:endParaRPr lang="de-DE"/>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164</a:t>
            </a:fld>
            <a:endParaRPr lang="de-DE"/>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165</a:t>
            </a:fld>
            <a:endParaRPr lang="de-DE"/>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166</a:t>
            </a:fld>
            <a:endParaRPr lang="de-DE"/>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167</a:t>
            </a:fld>
            <a:endParaRPr lang="de-DE"/>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168</a:t>
            </a:fld>
            <a:endParaRPr lang="de-DE"/>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169</a:t>
            </a:fld>
            <a:endParaRPr lang="de-DE"/>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17</a:t>
            </a:fld>
            <a:endParaRPr lang="de-DE"/>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170</a:t>
            </a:fld>
            <a:endParaRPr lang="de-DE"/>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171</a:t>
            </a:fld>
            <a:endParaRPr lang="de-DE"/>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172</a:t>
            </a:fld>
            <a:endParaRPr lang="de-DE"/>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173</a:t>
            </a:fld>
            <a:endParaRPr lang="de-DE"/>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174</a:t>
            </a:fld>
            <a:endParaRPr lang="de-DE"/>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175</a:t>
            </a:fld>
            <a:endParaRPr lang="de-DE"/>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176</a:t>
            </a:fld>
            <a:endParaRPr lang="de-DE"/>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177</a:t>
            </a:fld>
            <a:endParaRPr lang="de-DE"/>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178</a:t>
            </a:fld>
            <a:endParaRPr lang="de-DE"/>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179</a:t>
            </a:fld>
            <a:endParaRPr lang="de-DE"/>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18</a:t>
            </a:fld>
            <a:endParaRPr lang="de-DE"/>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180</a:t>
            </a:fld>
            <a:endParaRPr lang="de-DE"/>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181</a:t>
            </a:fld>
            <a:endParaRPr lang="de-DE"/>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182</a:t>
            </a:fld>
            <a:endParaRPr lang="de-DE"/>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183</a:t>
            </a:fld>
            <a:endParaRPr lang="de-DE"/>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184</a:t>
            </a:fld>
            <a:endParaRPr lang="de-DE"/>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185</a:t>
            </a:fld>
            <a:endParaRPr lang="de-DE"/>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186</a:t>
            </a:fld>
            <a:endParaRPr lang="de-DE"/>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187</a:t>
            </a:fld>
            <a:endParaRPr lang="de-DE"/>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188</a:t>
            </a:fld>
            <a:endParaRPr lang="de-DE"/>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189</a:t>
            </a:fld>
            <a:endParaRPr lang="de-DE"/>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19</a:t>
            </a:fld>
            <a:endParaRPr lang="de-DE"/>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190</a:t>
            </a:fld>
            <a:endParaRPr lang="de-DE"/>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191</a:t>
            </a:fld>
            <a:endParaRPr lang="de-DE"/>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192</a:t>
            </a:fld>
            <a:endParaRPr lang="de-DE"/>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193</a:t>
            </a:fld>
            <a:endParaRPr lang="de-DE"/>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194</a:t>
            </a:fld>
            <a:endParaRPr lang="de-DE"/>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195</a:t>
            </a:fld>
            <a:endParaRPr lang="de-DE"/>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196</a:t>
            </a:fld>
            <a:endParaRPr lang="de-DE"/>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197</a:t>
            </a:fld>
            <a:endParaRPr lang="de-DE"/>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198</a:t>
            </a:fld>
            <a:endParaRPr lang="de-DE"/>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199</a:t>
            </a:fld>
            <a:endParaRPr lang="de-DE"/>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a:t>
            </a:fld>
            <a:endParaRPr lang="de-DE"/>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20</a:t>
            </a:fld>
            <a:endParaRPr lang="de-DE"/>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200</a:t>
            </a:fld>
            <a:endParaRPr lang="de-DE"/>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201</a:t>
            </a:fld>
            <a:endParaRPr lang="de-DE"/>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202</a:t>
            </a:fld>
            <a:endParaRPr lang="de-DE"/>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203</a:t>
            </a:fld>
            <a:endParaRPr lang="de-DE"/>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204</a:t>
            </a:fld>
            <a:endParaRPr lang="de-DE"/>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205</a:t>
            </a:fld>
            <a:endParaRPr lang="de-DE"/>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206</a:t>
            </a:fld>
            <a:endParaRPr lang="de-DE"/>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207</a:t>
            </a:fld>
            <a:endParaRPr lang="de-DE"/>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208</a:t>
            </a:fld>
            <a:endParaRPr lang="de-DE"/>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209</a:t>
            </a:fld>
            <a:endParaRPr lang="de-DE"/>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21</a:t>
            </a:fld>
            <a:endParaRPr lang="de-DE"/>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210</a:t>
            </a:fld>
            <a:endParaRPr lang="de-DE"/>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211</a:t>
            </a:fld>
            <a:endParaRPr lang="de-DE"/>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212</a:t>
            </a:fld>
            <a:endParaRPr lang="de-DE"/>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213</a:t>
            </a:fld>
            <a:endParaRPr lang="de-DE"/>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214</a:t>
            </a:fld>
            <a:endParaRPr lang="de-DE"/>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215</a:t>
            </a:fld>
            <a:endParaRPr lang="de-DE"/>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216</a:t>
            </a:fld>
            <a:endParaRPr lang="de-DE"/>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217</a:t>
            </a:fld>
            <a:endParaRPr lang="de-DE"/>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218</a:t>
            </a:fld>
            <a:endParaRPr lang="de-DE"/>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219</a:t>
            </a:fld>
            <a:endParaRPr lang="de-DE"/>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22</a:t>
            </a:fld>
            <a:endParaRPr lang="de-DE"/>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220</a:t>
            </a:fld>
            <a:endParaRPr lang="de-DE"/>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221</a:t>
            </a:fld>
            <a:endParaRPr lang="de-DE"/>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222</a:t>
            </a:fld>
            <a:endParaRPr lang="de-DE"/>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223</a:t>
            </a:fld>
            <a:endParaRPr lang="de-DE"/>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224</a:t>
            </a:fld>
            <a:endParaRPr lang="de-DE"/>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225</a:t>
            </a:fld>
            <a:endParaRPr lang="de-DE"/>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226</a:t>
            </a:fld>
            <a:endParaRPr lang="de-DE"/>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227</a:t>
            </a:fld>
            <a:endParaRPr lang="de-DE"/>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228</a:t>
            </a:fld>
            <a:endParaRPr lang="de-DE"/>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229</a:t>
            </a:fld>
            <a:endParaRPr lang="de-DE"/>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23</a:t>
            </a:fld>
            <a:endParaRPr lang="de-DE"/>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230</a:t>
            </a:fld>
            <a:endParaRPr lang="de-DE"/>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231</a:t>
            </a:fld>
            <a:endParaRPr lang="de-DE"/>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232</a:t>
            </a:fld>
            <a:endParaRPr lang="de-DE"/>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233</a:t>
            </a:fld>
            <a:endParaRPr lang="de-DE"/>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234</a:t>
            </a:fld>
            <a:endParaRPr lang="de-DE"/>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235</a:t>
            </a:fld>
            <a:endParaRPr lang="de-DE"/>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236</a:t>
            </a:fld>
            <a:endParaRPr lang="de-DE"/>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237</a:t>
            </a:fld>
            <a:endParaRPr lang="de-DE"/>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238</a:t>
            </a:fld>
            <a:endParaRPr lang="de-DE"/>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239</a:t>
            </a:fld>
            <a:endParaRPr lang="de-DE"/>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24</a:t>
            </a:fld>
            <a:endParaRPr lang="de-DE"/>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240</a:t>
            </a:fld>
            <a:endParaRPr lang="de-DE"/>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241</a:t>
            </a:fld>
            <a:endParaRPr lang="de-DE"/>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242</a:t>
            </a:fld>
            <a:endParaRPr lang="de-DE"/>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243</a:t>
            </a:fld>
            <a:endParaRPr lang="de-DE"/>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244</a:t>
            </a:fld>
            <a:endParaRPr lang="de-DE"/>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245</a:t>
            </a:fld>
            <a:endParaRPr lang="de-DE"/>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246</a:t>
            </a:fld>
            <a:endParaRPr lang="de-DE"/>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247</a:t>
            </a:fld>
            <a:endParaRPr lang="de-DE"/>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248</a:t>
            </a:fld>
            <a:endParaRPr lang="de-DE"/>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249</a:t>
            </a:fld>
            <a:endParaRPr lang="de-DE"/>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25</a:t>
            </a:fld>
            <a:endParaRPr lang="de-DE"/>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250</a:t>
            </a:fld>
            <a:endParaRPr lang="de-DE"/>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251</a:t>
            </a:fld>
            <a:endParaRPr lang="de-DE"/>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252</a:t>
            </a:fld>
            <a:endParaRPr lang="de-DE"/>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253</a:t>
            </a:fld>
            <a:endParaRPr lang="de-DE"/>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254</a:t>
            </a:fld>
            <a:endParaRPr lang="de-DE"/>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255</a:t>
            </a:fld>
            <a:endParaRPr lang="de-DE"/>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256</a:t>
            </a:fld>
            <a:endParaRPr lang="de-DE"/>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257</a:t>
            </a:fld>
            <a:endParaRPr lang="de-DE"/>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258</a:t>
            </a:fld>
            <a:endParaRPr lang="de-DE"/>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259</a:t>
            </a:fld>
            <a:endParaRPr lang="de-DE"/>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26</a:t>
            </a:fld>
            <a:endParaRPr lang="de-DE"/>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260</a:t>
            </a:fld>
            <a:endParaRPr lang="de-DE"/>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261</a:t>
            </a:fld>
            <a:endParaRPr lang="de-DE"/>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262</a:t>
            </a:fld>
            <a:endParaRPr lang="de-DE"/>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263</a:t>
            </a:fld>
            <a:endParaRPr lang="de-DE"/>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264</a:t>
            </a:fld>
            <a:endParaRPr lang="de-DE"/>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265</a:t>
            </a:fld>
            <a:endParaRPr lang="de-DE"/>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266</a:t>
            </a:fld>
            <a:endParaRPr lang="de-DE"/>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267</a:t>
            </a:fld>
            <a:endParaRPr lang="de-DE"/>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268</a:t>
            </a:fld>
            <a:endParaRPr lang="de-DE"/>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269</a:t>
            </a:fld>
            <a:endParaRPr lang="de-DE"/>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27</a:t>
            </a:fld>
            <a:endParaRPr lang="de-DE"/>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270</a:t>
            </a:fld>
            <a:endParaRPr lang="de-DE"/>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271</a:t>
            </a:fld>
            <a:endParaRPr lang="de-DE"/>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272</a:t>
            </a:fld>
            <a:endParaRPr lang="de-DE"/>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273</a:t>
            </a:fld>
            <a:endParaRPr lang="de-DE"/>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dirty="0"/>
          </a:p>
        </p:txBody>
      </p:sp>
      <p:sp>
        <p:nvSpPr>
          <p:cNvPr id="4" name="Foliennummernplatzhalter 3"/>
          <p:cNvSpPr>
            <a:spLocks noGrp="1"/>
          </p:cNvSpPr>
          <p:nvPr>
            <p:ph type="sldNum" sz="quarter" idx="10"/>
          </p:nvPr>
        </p:nvSpPr>
        <p:spPr/>
        <p:txBody>
          <a:bodyPr/>
          <a:lstStyle/>
          <a:p>
            <a:fld id="{AC386562-A519-4837-81E8-EED214E6EB8F}" type="slidenum">
              <a:rPr lang="de-DE" smtClean="0"/>
              <a:pPr/>
              <a:t>274</a:t>
            </a:fld>
            <a:endParaRPr lang="de-DE"/>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275</a:t>
            </a:fld>
            <a:endParaRPr lang="de-DE"/>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276</a:t>
            </a:fld>
            <a:endParaRPr lang="de-DE"/>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277</a:t>
            </a:fld>
            <a:endParaRPr lang="de-DE"/>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278</a:t>
            </a:fld>
            <a:endParaRPr lang="de-DE"/>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279</a:t>
            </a:fld>
            <a:endParaRPr lang="de-DE"/>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28</a:t>
            </a:fld>
            <a:endParaRPr lang="de-DE"/>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280</a:t>
            </a:fld>
            <a:endParaRPr lang="de-DE"/>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281</a:t>
            </a:fld>
            <a:endParaRPr lang="de-DE"/>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282</a:t>
            </a:fld>
            <a:endParaRPr lang="de-DE"/>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283</a:t>
            </a:fld>
            <a:endParaRPr lang="de-DE"/>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284</a:t>
            </a:fld>
            <a:endParaRPr lang="de-DE"/>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285</a:t>
            </a:fld>
            <a:endParaRPr lang="de-DE"/>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286</a:t>
            </a:fld>
            <a:endParaRPr lang="de-DE"/>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287</a:t>
            </a:fld>
            <a:endParaRPr lang="de-DE"/>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288</a:t>
            </a:fld>
            <a:endParaRPr lang="de-DE"/>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289</a:t>
            </a:fld>
            <a:endParaRPr lang="de-DE"/>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29</a:t>
            </a:fld>
            <a:endParaRPr lang="de-DE"/>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290</a:t>
            </a:fld>
            <a:endParaRPr lang="de-DE"/>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291</a:t>
            </a:fld>
            <a:endParaRPr lang="de-DE"/>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292</a:t>
            </a:fld>
            <a:endParaRPr lang="de-DE"/>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293</a:t>
            </a:fld>
            <a:endParaRPr lang="de-DE"/>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294</a:t>
            </a:fld>
            <a:endParaRPr lang="de-DE"/>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295</a:t>
            </a:fld>
            <a:endParaRPr lang="de-DE"/>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296</a:t>
            </a:fld>
            <a:endParaRPr lang="de-DE"/>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297</a:t>
            </a:fld>
            <a:endParaRPr lang="de-DE"/>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298</a:t>
            </a:fld>
            <a:endParaRPr lang="de-DE"/>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299</a:t>
            </a:fld>
            <a:endParaRPr lang="de-DE"/>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a:t>
            </a:fld>
            <a:endParaRPr lang="de-DE"/>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30</a:t>
            </a:fld>
            <a:endParaRPr lang="de-DE"/>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300</a:t>
            </a:fld>
            <a:endParaRPr lang="de-DE"/>
          </a:p>
        </p:txBody>
      </p:sp>
    </p:spTree>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301</a:t>
            </a:fld>
            <a:endParaRPr lang="de-DE"/>
          </a:p>
        </p:txBody>
      </p:sp>
    </p:spTree>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302</a:t>
            </a:fld>
            <a:endParaRPr lang="de-DE"/>
          </a:p>
        </p:txBody>
      </p:sp>
    </p:spTree>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303</a:t>
            </a:fld>
            <a:endParaRPr lang="de-DE"/>
          </a:p>
        </p:txBody>
      </p:sp>
    </p:spTree>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304</a:t>
            </a:fld>
            <a:endParaRPr lang="de-DE"/>
          </a:p>
        </p:txBody>
      </p:sp>
    </p:spTree>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305</a:t>
            </a:fld>
            <a:endParaRPr lang="de-DE"/>
          </a:p>
        </p:txBody>
      </p:sp>
    </p:spTree>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306</a:t>
            </a:fld>
            <a:endParaRPr lang="de-DE"/>
          </a:p>
        </p:txBody>
      </p:sp>
    </p:spTree>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307</a:t>
            </a:fld>
            <a:endParaRPr lang="de-DE"/>
          </a:p>
        </p:txBody>
      </p:sp>
    </p:spTree>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308</a:t>
            </a:fld>
            <a:endParaRPr lang="de-DE"/>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309</a:t>
            </a:fld>
            <a:endParaRPr lang="de-DE"/>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31</a:t>
            </a:fld>
            <a:endParaRPr lang="de-DE"/>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310</a:t>
            </a:fld>
            <a:endParaRPr lang="de-DE"/>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de-DE" sz="1200" b="1" kern="1200" dirty="0" smtClean="0">
                <a:solidFill>
                  <a:schemeClr val="tx1"/>
                </a:solidFill>
                <a:latin typeface="+mn-lt"/>
                <a:ea typeface="+mn-ea"/>
                <a:cs typeface="+mn-cs"/>
              </a:rPr>
              <a:t>[Siehe umfassender: </a:t>
            </a:r>
            <a:r>
              <a:rPr lang="de-DE" sz="1200" b="1" kern="1200" dirty="0" err="1" smtClean="0">
                <a:solidFill>
                  <a:schemeClr val="tx1"/>
                </a:solidFill>
                <a:latin typeface="+mn-lt"/>
                <a:ea typeface="+mn-ea"/>
                <a:cs typeface="+mn-cs"/>
              </a:rPr>
              <a:t>Aranovich</a:t>
            </a:r>
            <a:r>
              <a:rPr lang="de-DE" sz="1200" b="1" kern="1200" dirty="0" smtClean="0">
                <a:solidFill>
                  <a:schemeClr val="tx1"/>
                </a:solidFill>
                <a:latin typeface="+mn-lt"/>
                <a:ea typeface="+mn-ea"/>
                <a:cs typeface="+mn-cs"/>
              </a:rPr>
              <a:t>, Raúl (</a:t>
            </a:r>
            <a:r>
              <a:rPr lang="de-DE" sz="1200" b="1" kern="1200" dirty="0" err="1" smtClean="0">
                <a:solidFill>
                  <a:schemeClr val="tx1"/>
                </a:solidFill>
                <a:latin typeface="+mn-lt"/>
                <a:ea typeface="+mn-ea"/>
                <a:cs typeface="+mn-cs"/>
              </a:rPr>
              <a:t>ed</a:t>
            </a:r>
            <a:r>
              <a:rPr lang="de-DE" sz="1200" b="1" kern="1200" dirty="0" smtClean="0">
                <a:solidFill>
                  <a:schemeClr val="tx1"/>
                </a:solidFill>
                <a:latin typeface="+mn-lt"/>
                <a:ea typeface="+mn-ea"/>
                <a:cs typeface="+mn-cs"/>
              </a:rPr>
              <a:t>.) 2006. </a:t>
            </a:r>
            <a:r>
              <a:rPr lang="en-US" sz="1200" b="1" i="1" kern="1200" dirty="0" smtClean="0">
                <a:solidFill>
                  <a:schemeClr val="tx1"/>
                </a:solidFill>
                <a:latin typeface="+mn-lt"/>
                <a:ea typeface="+mn-ea"/>
                <a:cs typeface="+mn-cs"/>
              </a:rPr>
              <a:t>Split Auxiliary Systems</a:t>
            </a:r>
            <a:r>
              <a:rPr lang="en-US" sz="1200" b="1" kern="1200" dirty="0" smtClean="0">
                <a:solidFill>
                  <a:schemeClr val="tx1"/>
                </a:solidFill>
                <a:latin typeface="+mn-lt"/>
                <a:ea typeface="+mn-ea"/>
                <a:cs typeface="+mn-cs"/>
              </a:rPr>
              <a:t>. Amsterdam and Philadelphia: John </a:t>
            </a:r>
            <a:r>
              <a:rPr lang="en-US" sz="1200" b="1" kern="1200" dirty="0" err="1" smtClean="0">
                <a:solidFill>
                  <a:schemeClr val="tx1"/>
                </a:solidFill>
                <a:latin typeface="+mn-lt"/>
                <a:ea typeface="+mn-ea"/>
                <a:cs typeface="+mn-cs"/>
              </a:rPr>
              <a:t>Benjamins</a:t>
            </a:r>
            <a:r>
              <a:rPr lang="en-US" sz="1200" b="1" kern="1200" dirty="0" smtClean="0">
                <a:solidFill>
                  <a:schemeClr val="tx1"/>
                </a:solidFill>
                <a:latin typeface="+mn-lt"/>
                <a:ea typeface="+mn-ea"/>
                <a:cs typeface="+mn-cs"/>
              </a:rPr>
              <a:t>].</a:t>
            </a:r>
            <a:endParaRPr lang="de-DE" sz="1200" kern="1200" dirty="0" smtClean="0">
              <a:solidFill>
                <a:schemeClr val="tx1"/>
              </a:solidFill>
              <a:latin typeface="+mn-lt"/>
              <a:ea typeface="+mn-ea"/>
              <a:cs typeface="+mn-cs"/>
            </a:endParaRPr>
          </a:p>
          <a:p>
            <a:endParaRPr lang="de-DE" dirty="0"/>
          </a:p>
        </p:txBody>
      </p:sp>
      <p:sp>
        <p:nvSpPr>
          <p:cNvPr id="4" name="Foliennummernplatzhalter 3"/>
          <p:cNvSpPr>
            <a:spLocks noGrp="1"/>
          </p:cNvSpPr>
          <p:nvPr>
            <p:ph type="sldNum" sz="quarter" idx="10"/>
          </p:nvPr>
        </p:nvSpPr>
        <p:spPr/>
        <p:txBody>
          <a:bodyPr/>
          <a:lstStyle/>
          <a:p>
            <a:fld id="{AC386562-A519-4837-81E8-EED214E6EB8F}" type="slidenum">
              <a:rPr lang="de-DE" smtClean="0"/>
              <a:pPr/>
              <a:t>311</a:t>
            </a:fld>
            <a:endParaRPr lang="de-DE"/>
          </a:p>
        </p:txBody>
      </p:sp>
    </p:spTree>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312</a:t>
            </a:fld>
            <a:endParaRPr lang="de-DE"/>
          </a:p>
        </p:txBody>
      </p:sp>
    </p:spTree>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313</a:t>
            </a:fld>
            <a:endParaRPr lang="de-DE"/>
          </a:p>
        </p:txBody>
      </p:sp>
    </p:spTree>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314</a:t>
            </a:fld>
            <a:endParaRPr lang="de-DE"/>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315</a:t>
            </a:fld>
            <a:endParaRPr lang="de-DE"/>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316</a:t>
            </a:fld>
            <a:endParaRPr lang="de-DE"/>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317</a:t>
            </a:fld>
            <a:endParaRPr lang="de-DE"/>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318</a:t>
            </a:fld>
            <a:endParaRPr lang="de-DE"/>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319</a:t>
            </a:fld>
            <a:endParaRPr lang="de-DE"/>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32</a:t>
            </a:fld>
            <a:endParaRPr lang="de-DE"/>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320</a:t>
            </a:fld>
            <a:endParaRPr lang="de-DE"/>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321</a:t>
            </a:fld>
            <a:endParaRPr lang="de-DE"/>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322</a:t>
            </a:fld>
            <a:endParaRPr lang="de-DE"/>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r>
              <a:rPr lang="de-DE" b="1" dirty="0" smtClean="0"/>
              <a:t>Zur </a:t>
            </a:r>
            <a:r>
              <a:rPr lang="de-DE" b="1" dirty="0" err="1" smtClean="0"/>
              <a:t>Paradigmatik</a:t>
            </a:r>
            <a:r>
              <a:rPr lang="de-DE" b="1" dirty="0" smtClean="0"/>
              <a:t> der Person:</a:t>
            </a:r>
            <a:endParaRPr lang="de-DE" dirty="0" smtClean="0"/>
          </a:p>
          <a:p>
            <a:r>
              <a:rPr lang="en-US" b="1" dirty="0" smtClean="0"/>
              <a:t>[</a:t>
            </a:r>
            <a:r>
              <a:rPr lang="en-US" b="1" dirty="0" err="1" smtClean="0"/>
              <a:t>Vgl</a:t>
            </a:r>
            <a:r>
              <a:rPr lang="en-US" b="1" dirty="0" smtClean="0"/>
              <a:t>. </a:t>
            </a:r>
            <a:r>
              <a:rPr lang="en-US" b="1" dirty="0" err="1" smtClean="0"/>
              <a:t>ausführlich</a:t>
            </a:r>
            <a:r>
              <a:rPr lang="en-US" b="1" dirty="0" smtClean="0"/>
              <a:t> Michael </a:t>
            </a:r>
            <a:r>
              <a:rPr lang="en-US" b="1" dirty="0" err="1" smtClean="0"/>
              <a:t>Cysouw</a:t>
            </a:r>
            <a:r>
              <a:rPr lang="en-US" b="1" dirty="0" smtClean="0"/>
              <a:t> 2003. </a:t>
            </a:r>
            <a:r>
              <a:rPr lang="en-US" b="1" i="1" dirty="0" smtClean="0"/>
              <a:t>The Paradigmatic Structure of Person Marking. </a:t>
            </a:r>
            <a:r>
              <a:rPr lang="en-US" b="1" dirty="0" smtClean="0"/>
              <a:t>(Oxford Studies in Typology and Linguistic Theory). Oxford: Oxford University Press]</a:t>
            </a:r>
            <a:endParaRPr lang="de-DE" dirty="0" smtClean="0"/>
          </a:p>
          <a:p>
            <a:endParaRPr lang="de-DE" dirty="0"/>
          </a:p>
        </p:txBody>
      </p:sp>
      <p:sp>
        <p:nvSpPr>
          <p:cNvPr id="4" name="Foliennummernplatzhalter 3"/>
          <p:cNvSpPr>
            <a:spLocks noGrp="1"/>
          </p:cNvSpPr>
          <p:nvPr>
            <p:ph type="sldNum" sz="quarter" idx="10"/>
          </p:nvPr>
        </p:nvSpPr>
        <p:spPr/>
        <p:txBody>
          <a:bodyPr/>
          <a:lstStyle/>
          <a:p>
            <a:fld id="{AC386562-A519-4837-81E8-EED214E6EB8F}" type="slidenum">
              <a:rPr lang="de-DE" smtClean="0"/>
              <a:pPr/>
              <a:t>323</a:t>
            </a:fld>
            <a:endParaRPr lang="de-DE"/>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324</a:t>
            </a:fld>
            <a:endParaRPr lang="de-DE"/>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de-DE" sz="1200" b="1" kern="1200" dirty="0" smtClean="0">
                <a:solidFill>
                  <a:schemeClr val="tx1"/>
                </a:solidFill>
                <a:latin typeface="+mn-lt"/>
                <a:ea typeface="+mn-ea"/>
                <a:cs typeface="+mn-cs"/>
              </a:rPr>
              <a:t>Ostkaukasisch), vgl. Wolfgang Schulze 2000. </a:t>
            </a:r>
            <a:r>
              <a:rPr lang="en-US" sz="1200" b="1" kern="1200" dirty="0" smtClean="0">
                <a:solidFill>
                  <a:schemeClr val="tx1"/>
                </a:solidFill>
                <a:latin typeface="+mn-lt"/>
                <a:ea typeface="+mn-ea"/>
                <a:cs typeface="+mn-cs"/>
              </a:rPr>
              <a:t>Towards a Typology of the Accusative Ergative Continuum - The Case of East Caucasian. </a:t>
            </a:r>
            <a:r>
              <a:rPr lang="en-US" sz="1200" b="1" i="1" kern="1200" dirty="0" smtClean="0">
                <a:solidFill>
                  <a:schemeClr val="tx1"/>
                </a:solidFill>
                <a:latin typeface="+mn-lt"/>
                <a:ea typeface="+mn-ea"/>
                <a:cs typeface="+mn-cs"/>
              </a:rPr>
              <a:t>General Linguistics</a:t>
            </a:r>
            <a:r>
              <a:rPr lang="en-US" sz="1200" b="1" kern="1200" dirty="0" smtClean="0">
                <a:solidFill>
                  <a:schemeClr val="tx1"/>
                </a:solidFill>
                <a:latin typeface="+mn-lt"/>
                <a:ea typeface="+mn-ea"/>
                <a:cs typeface="+mn-cs"/>
              </a:rPr>
              <a:t> 37 (2000): 71-155.</a:t>
            </a:r>
            <a:endParaRPr lang="de-DE" sz="1200" kern="1200" dirty="0" smtClean="0">
              <a:solidFill>
                <a:schemeClr val="tx1"/>
              </a:solidFill>
              <a:latin typeface="+mn-lt"/>
              <a:ea typeface="+mn-ea"/>
              <a:cs typeface="+mn-cs"/>
            </a:endParaRPr>
          </a:p>
          <a:p>
            <a:endParaRPr lang="de-DE" dirty="0"/>
          </a:p>
        </p:txBody>
      </p:sp>
      <p:sp>
        <p:nvSpPr>
          <p:cNvPr id="4" name="Foliennummernplatzhalter 3"/>
          <p:cNvSpPr>
            <a:spLocks noGrp="1"/>
          </p:cNvSpPr>
          <p:nvPr>
            <p:ph type="sldNum" sz="quarter" idx="10"/>
          </p:nvPr>
        </p:nvSpPr>
        <p:spPr/>
        <p:txBody>
          <a:bodyPr/>
          <a:lstStyle/>
          <a:p>
            <a:fld id="{AC386562-A519-4837-81E8-EED214E6EB8F}" type="slidenum">
              <a:rPr lang="de-DE" smtClean="0"/>
              <a:pPr/>
              <a:t>325</a:t>
            </a:fld>
            <a:endParaRPr lang="de-DE"/>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326</a:t>
            </a:fld>
            <a:endParaRPr lang="de-DE"/>
          </a:p>
        </p:txBody>
      </p:sp>
    </p:spTree>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327</a:t>
            </a:fld>
            <a:endParaRPr lang="de-DE"/>
          </a:p>
        </p:txBody>
      </p:sp>
    </p:spTree>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328</a:t>
            </a:fld>
            <a:endParaRPr lang="de-DE"/>
          </a:p>
        </p:txBody>
      </p:sp>
    </p:spTree>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329</a:t>
            </a:fld>
            <a:endParaRPr lang="de-DE"/>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33</a:t>
            </a:fld>
            <a:endParaRPr lang="de-DE"/>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330</a:t>
            </a:fld>
            <a:endParaRPr lang="de-DE"/>
          </a:p>
        </p:txBody>
      </p:sp>
    </p:spTree>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331</a:t>
            </a:fld>
            <a:endParaRPr lang="de-DE"/>
          </a:p>
        </p:txBody>
      </p:sp>
    </p:spTree>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332</a:t>
            </a:fld>
            <a:endParaRPr lang="de-DE"/>
          </a:p>
        </p:txBody>
      </p:sp>
    </p:spTree>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333</a:t>
            </a:fld>
            <a:endParaRPr lang="de-DE"/>
          </a:p>
        </p:txBody>
      </p:sp>
    </p:spTree>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334</a:t>
            </a:fld>
            <a:endParaRPr lang="de-DE"/>
          </a:p>
        </p:txBody>
      </p:sp>
    </p:spTree>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335</a:t>
            </a:fld>
            <a:endParaRPr lang="de-DE"/>
          </a:p>
        </p:txBody>
      </p:sp>
    </p:spTree>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336</a:t>
            </a:fld>
            <a:endParaRPr lang="de-DE"/>
          </a:p>
        </p:txBody>
      </p:sp>
    </p:spTree>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337</a:t>
            </a:fld>
            <a:endParaRPr lang="de-DE"/>
          </a:p>
        </p:txBody>
      </p:sp>
    </p:spTree>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338</a:t>
            </a:fld>
            <a:endParaRPr lang="de-DE"/>
          </a:p>
        </p:txBody>
      </p:sp>
    </p:spTree>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339</a:t>
            </a:fld>
            <a:endParaRPr lang="de-DE"/>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34</a:t>
            </a:fld>
            <a:endParaRPr lang="de-DE"/>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340</a:t>
            </a:fld>
            <a:endParaRPr lang="de-DE"/>
          </a:p>
        </p:txBody>
      </p:sp>
    </p:spTree>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341</a:t>
            </a:fld>
            <a:endParaRPr lang="de-DE"/>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35</a:t>
            </a:fld>
            <a:endParaRPr lang="de-DE"/>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dirty="0"/>
          </a:p>
        </p:txBody>
      </p:sp>
      <p:sp>
        <p:nvSpPr>
          <p:cNvPr id="4" name="Foliennummernplatzhalter 3"/>
          <p:cNvSpPr>
            <a:spLocks noGrp="1"/>
          </p:cNvSpPr>
          <p:nvPr>
            <p:ph type="sldNum" sz="quarter" idx="10"/>
          </p:nvPr>
        </p:nvSpPr>
        <p:spPr/>
        <p:txBody>
          <a:bodyPr/>
          <a:lstStyle/>
          <a:p>
            <a:fld id="{AC386562-A519-4837-81E8-EED214E6EB8F}" type="slidenum">
              <a:rPr lang="de-DE" smtClean="0"/>
              <a:pPr/>
              <a:t>36</a:t>
            </a:fld>
            <a:endParaRPr lang="de-DE"/>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37</a:t>
            </a:fld>
            <a:endParaRPr lang="de-DE"/>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38</a:t>
            </a:fld>
            <a:endParaRPr lang="de-DE"/>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39</a:t>
            </a:fld>
            <a:endParaRPr lang="de-DE"/>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4</a:t>
            </a:fld>
            <a:endParaRPr lang="de-DE"/>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40</a:t>
            </a:fld>
            <a:endParaRPr lang="de-DE"/>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41</a:t>
            </a:fld>
            <a:endParaRPr lang="de-DE"/>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42</a:t>
            </a:fld>
            <a:endParaRPr lang="de-DE"/>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43</a:t>
            </a:fld>
            <a:endParaRPr lang="de-DE"/>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44</a:t>
            </a:fld>
            <a:endParaRPr lang="de-DE"/>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45</a:t>
            </a:fld>
            <a:endParaRPr lang="de-DE"/>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46</a:t>
            </a:fld>
            <a:endParaRPr lang="de-DE"/>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47</a:t>
            </a:fld>
            <a:endParaRPr lang="de-DE"/>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48</a:t>
            </a:fld>
            <a:endParaRPr lang="de-DE"/>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49</a:t>
            </a:fld>
            <a:endParaRPr lang="de-DE"/>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5</a:t>
            </a:fld>
            <a:endParaRPr lang="de-DE"/>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50</a:t>
            </a:fld>
            <a:endParaRPr lang="de-DE"/>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51</a:t>
            </a:fld>
            <a:endParaRPr lang="de-DE"/>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52</a:t>
            </a:fld>
            <a:endParaRPr lang="de-DE"/>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53</a:t>
            </a:fld>
            <a:endParaRPr lang="de-DE"/>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54</a:t>
            </a:fld>
            <a:endParaRPr lang="de-DE"/>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55</a:t>
            </a:fld>
            <a:endParaRPr lang="de-DE"/>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56</a:t>
            </a:fld>
            <a:endParaRPr lang="de-DE"/>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57</a:t>
            </a:fld>
            <a:endParaRPr lang="de-DE"/>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58</a:t>
            </a:fld>
            <a:endParaRPr lang="de-DE"/>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59</a:t>
            </a:fld>
            <a:endParaRPr lang="de-DE"/>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dirty="0"/>
          </a:p>
        </p:txBody>
      </p:sp>
      <p:sp>
        <p:nvSpPr>
          <p:cNvPr id="4" name="Foliennummernplatzhalter 3"/>
          <p:cNvSpPr>
            <a:spLocks noGrp="1"/>
          </p:cNvSpPr>
          <p:nvPr>
            <p:ph type="sldNum" sz="quarter" idx="10"/>
          </p:nvPr>
        </p:nvSpPr>
        <p:spPr/>
        <p:txBody>
          <a:bodyPr/>
          <a:lstStyle/>
          <a:p>
            <a:fld id="{AC386562-A519-4837-81E8-EED214E6EB8F}" type="slidenum">
              <a:rPr lang="de-DE" smtClean="0"/>
              <a:pPr/>
              <a:t>6</a:t>
            </a:fld>
            <a:endParaRPr lang="de-DE"/>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60</a:t>
            </a:fld>
            <a:endParaRPr lang="de-DE"/>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61</a:t>
            </a:fld>
            <a:endParaRPr lang="de-DE"/>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62</a:t>
            </a:fld>
            <a:endParaRPr lang="de-DE"/>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63</a:t>
            </a:fld>
            <a:endParaRPr lang="de-DE"/>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64</a:t>
            </a:fld>
            <a:endParaRPr lang="de-DE"/>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65</a:t>
            </a:fld>
            <a:endParaRPr lang="de-DE"/>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66</a:t>
            </a:fld>
            <a:endParaRPr lang="de-DE"/>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67</a:t>
            </a:fld>
            <a:endParaRPr lang="de-DE"/>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68</a:t>
            </a:fld>
            <a:endParaRPr lang="de-DE"/>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69</a:t>
            </a:fld>
            <a:endParaRPr lang="de-DE"/>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7</a:t>
            </a:fld>
            <a:endParaRPr lang="de-DE"/>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70</a:t>
            </a:fld>
            <a:endParaRPr lang="de-DE"/>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71</a:t>
            </a:fld>
            <a:endParaRPr lang="de-DE"/>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72</a:t>
            </a:fld>
            <a:endParaRPr lang="de-DE"/>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73</a:t>
            </a:fld>
            <a:endParaRPr lang="de-DE"/>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74</a:t>
            </a:fld>
            <a:endParaRPr lang="de-DE"/>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75</a:t>
            </a:fld>
            <a:endParaRPr lang="de-DE"/>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76</a:t>
            </a:fld>
            <a:endParaRPr lang="de-DE"/>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77</a:t>
            </a:fld>
            <a:endParaRPr lang="de-DE"/>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78</a:t>
            </a:fld>
            <a:endParaRPr lang="de-DE"/>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79</a:t>
            </a:fld>
            <a:endParaRPr lang="de-DE"/>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8</a:t>
            </a:fld>
            <a:endParaRPr lang="de-DE"/>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80</a:t>
            </a:fld>
            <a:endParaRPr lang="de-DE"/>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81</a:t>
            </a:fld>
            <a:endParaRPr lang="de-DE"/>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82</a:t>
            </a:fld>
            <a:endParaRPr lang="de-DE"/>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dirty="0"/>
          </a:p>
        </p:txBody>
      </p:sp>
      <p:sp>
        <p:nvSpPr>
          <p:cNvPr id="4" name="Foliennummernplatzhalter 3"/>
          <p:cNvSpPr>
            <a:spLocks noGrp="1"/>
          </p:cNvSpPr>
          <p:nvPr>
            <p:ph type="sldNum" sz="quarter" idx="10"/>
          </p:nvPr>
        </p:nvSpPr>
        <p:spPr/>
        <p:txBody>
          <a:bodyPr/>
          <a:lstStyle/>
          <a:p>
            <a:fld id="{AC386562-A519-4837-81E8-EED214E6EB8F}" type="slidenum">
              <a:rPr lang="de-DE" smtClean="0"/>
              <a:pPr/>
              <a:t>83</a:t>
            </a:fld>
            <a:endParaRPr lang="de-DE"/>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84</a:t>
            </a:fld>
            <a:endParaRPr lang="de-DE"/>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85</a:t>
            </a:fld>
            <a:endParaRPr lang="de-DE"/>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86</a:t>
            </a:fld>
            <a:endParaRPr lang="de-DE"/>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87</a:t>
            </a:fld>
            <a:endParaRPr lang="de-DE"/>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88</a:t>
            </a:fld>
            <a:endParaRPr lang="de-DE"/>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89</a:t>
            </a:fld>
            <a:endParaRPr lang="de-DE"/>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9</a:t>
            </a:fld>
            <a:endParaRPr lang="de-DE"/>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90</a:t>
            </a:fld>
            <a:endParaRPr lang="de-DE"/>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91</a:t>
            </a:fld>
            <a:endParaRPr lang="de-DE"/>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92</a:t>
            </a:fld>
            <a:endParaRPr lang="de-DE"/>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93</a:t>
            </a:fld>
            <a:endParaRPr lang="de-DE"/>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94</a:t>
            </a:fld>
            <a:endParaRPr lang="de-DE"/>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95</a:t>
            </a:fld>
            <a:endParaRPr lang="de-DE"/>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96</a:t>
            </a:fld>
            <a:endParaRPr lang="de-DE"/>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97</a:t>
            </a:fld>
            <a:endParaRPr lang="de-DE"/>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98</a:t>
            </a:fld>
            <a:endParaRPr lang="de-DE"/>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normAutofit/>
          </a:bodyPr>
          <a:lstStyle/>
          <a:p>
            <a:endParaRPr lang="de-DE"/>
          </a:p>
        </p:txBody>
      </p:sp>
      <p:sp>
        <p:nvSpPr>
          <p:cNvPr id="4" name="Foliennummernplatzhalter 3"/>
          <p:cNvSpPr>
            <a:spLocks noGrp="1"/>
          </p:cNvSpPr>
          <p:nvPr>
            <p:ph type="sldNum" sz="quarter" idx="10"/>
          </p:nvPr>
        </p:nvSpPr>
        <p:spPr/>
        <p:txBody>
          <a:bodyPr/>
          <a:lstStyle/>
          <a:p>
            <a:fld id="{AC386562-A519-4837-81E8-EED214E6EB8F}" type="slidenum">
              <a:rPr lang="de-DE" smtClean="0"/>
              <a:pPr/>
              <a:t>99</a:t>
            </a:fld>
            <a:endParaRPr lang="de-DE"/>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elfolie">
    <p:bg>
      <p:bgRef idx="1002">
        <a:schemeClr val="bg2"/>
      </p:bgRef>
    </p:bg>
    <p:spTree>
      <p:nvGrpSpPr>
        <p:cNvPr id="1" name=""/>
        <p:cNvGrpSpPr/>
        <p:nvPr/>
      </p:nvGrpSpPr>
      <p:grpSpPr>
        <a:xfrm>
          <a:off x="0" y="0"/>
          <a:ext cx="0" cy="0"/>
          <a:chOff x="0" y="0"/>
          <a:chExt cx="0" cy="0"/>
        </a:xfrm>
      </p:grpSpPr>
      <p:sp>
        <p:nvSpPr>
          <p:cNvPr id="9" name="Rechteck 8"/>
          <p:cNvSpPr/>
          <p:nvPr/>
        </p:nvSpPr>
        <p:spPr bwMode="ltGray">
          <a:xfrm>
            <a:off x="0" y="0"/>
            <a:ext cx="9143999" cy="5135430"/>
          </a:xfrm>
          <a:prstGeom prst="rect">
            <a:avLst/>
          </a:prstGeom>
          <a:solidFill>
            <a:srgbClr val="000000"/>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extLst/>
          </a:lstStyle>
          <a:p>
            <a:pPr algn="ctr" eaLnBrk="1" latinLnBrk="0" hangingPunct="1"/>
            <a:endParaRPr kumimoji="0" lang="en-US"/>
          </a:p>
        </p:txBody>
      </p:sp>
      <p:sp>
        <p:nvSpPr>
          <p:cNvPr id="2" name="Titel 1"/>
          <p:cNvSpPr>
            <a:spLocks noGrp="1"/>
          </p:cNvSpPr>
          <p:nvPr>
            <p:ph type="ctrTitle"/>
          </p:nvPr>
        </p:nvSpPr>
        <p:spPr>
          <a:xfrm>
            <a:off x="685800" y="3355848"/>
            <a:ext cx="8077200" cy="1673352"/>
          </a:xfrm>
        </p:spPr>
        <p:txBody>
          <a:bodyPr vert="horz" lIns="91440" tIns="0" rIns="45720" bIns="0" rtlCol="0" anchor="t">
            <a:normAutofit/>
            <a:scene3d>
              <a:camera prst="orthographicFront"/>
              <a:lightRig rig="threePt" dir="t">
                <a:rot lat="0" lon="0" rev="4800000"/>
              </a:lightRig>
            </a:scene3d>
            <a:sp3d prstMaterial="matte">
              <a:bevelT w="50800" h="10160"/>
            </a:sp3d>
          </a:bodyPr>
          <a:lstStyle>
            <a:lvl1pPr algn="l">
              <a:defRPr sz="4700" b="1"/>
            </a:lvl1pPr>
            <a:extLst/>
          </a:lstStyle>
          <a:p>
            <a:r>
              <a:rPr kumimoji="0" lang="de-DE" smtClean="0"/>
              <a:t>Titelmasterformat durch Klicken bearbeiten</a:t>
            </a:r>
            <a:endParaRPr kumimoji="0" lang="en-US"/>
          </a:p>
        </p:txBody>
      </p:sp>
      <p:sp>
        <p:nvSpPr>
          <p:cNvPr id="3" name="Untertitel 2"/>
          <p:cNvSpPr>
            <a:spLocks noGrp="1"/>
          </p:cNvSpPr>
          <p:nvPr>
            <p:ph type="subTitle" idx="1"/>
          </p:nvPr>
        </p:nvSpPr>
        <p:spPr>
          <a:xfrm>
            <a:off x="685800" y="1828800"/>
            <a:ext cx="8077200" cy="1499616"/>
          </a:xfrm>
        </p:spPr>
        <p:txBody>
          <a:bodyPr lIns="118872" tIns="0" rIns="45720" bIns="0" anchor="b"/>
          <a:lstStyle>
            <a:lvl1pPr marL="0" indent="0" algn="l">
              <a:buNone/>
              <a:defRPr sz="2000">
                <a:solidFill>
                  <a:srgbClr val="FFFFFF"/>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extLst/>
          </a:lstStyle>
          <a:p>
            <a:r>
              <a:rPr kumimoji="0" lang="de-DE" smtClean="0"/>
              <a:t>Formatvorlage des Untertitelmasters durch Klicken bearbeiten</a:t>
            </a:r>
            <a:endParaRPr kumimoji="0" lang="en-US"/>
          </a:p>
        </p:txBody>
      </p:sp>
      <p:sp>
        <p:nvSpPr>
          <p:cNvPr id="4" name="Datumsplatzhalter 3"/>
          <p:cNvSpPr>
            <a:spLocks noGrp="1"/>
          </p:cNvSpPr>
          <p:nvPr>
            <p:ph type="dt" sz="half" idx="10"/>
          </p:nvPr>
        </p:nvSpPr>
        <p:spPr/>
        <p:txBody>
          <a:bodyPr/>
          <a:lstStyle/>
          <a:p>
            <a:fld id="{6026B71C-DFB3-4654-83CB-EB7219FC7CA5}" type="datetimeFigureOut">
              <a:rPr lang="de-DE" smtClean="0"/>
              <a:pPr/>
              <a:t>04.10.2012</a:t>
            </a:fld>
            <a:endParaRPr lang="de-DE"/>
          </a:p>
        </p:txBody>
      </p:sp>
      <p:sp>
        <p:nvSpPr>
          <p:cNvPr id="5" name="Fußzeilenplatzhalter 4"/>
          <p:cNvSpPr>
            <a:spLocks noGrp="1"/>
          </p:cNvSpPr>
          <p:nvPr>
            <p:ph type="ftr" sz="quarter" idx="11"/>
          </p:nvPr>
        </p:nvSpPr>
        <p:spPr/>
        <p:txBody>
          <a:bodyPr/>
          <a:lstStyle/>
          <a:p>
            <a:endParaRPr lang="de-DE"/>
          </a:p>
        </p:txBody>
      </p:sp>
      <p:sp>
        <p:nvSpPr>
          <p:cNvPr id="6" name="Foliennummernplatzhalter 5"/>
          <p:cNvSpPr>
            <a:spLocks noGrp="1"/>
          </p:cNvSpPr>
          <p:nvPr>
            <p:ph type="sldNum" sz="quarter" idx="12"/>
          </p:nvPr>
        </p:nvSpPr>
        <p:spPr/>
        <p:txBody>
          <a:bodyPr/>
          <a:lstStyle/>
          <a:p>
            <a:fld id="{E7CDF7A2-5563-48BF-A4E8-6E6A970A43B1}" type="slidenum">
              <a:rPr lang="de-DE" smtClean="0"/>
              <a:pPr/>
              <a:t>‹Nr.›</a:t>
            </a:fld>
            <a:endParaRPr lang="de-DE"/>
          </a:p>
        </p:txBody>
      </p:sp>
      <p:sp>
        <p:nvSpPr>
          <p:cNvPr id="10" name="Rechteck 9"/>
          <p:cNvSpPr/>
          <p:nvPr/>
        </p:nvSpPr>
        <p:spPr bwMode="invGray">
          <a:xfrm>
            <a:off x="0" y="5128334"/>
            <a:ext cx="9144000" cy="45720"/>
          </a:xfrm>
          <a:prstGeom prst="rect">
            <a:avLst/>
          </a:prstGeom>
          <a:solidFill>
            <a:srgbClr val="FFFFFF"/>
          </a:solidFill>
          <a:ln w="48000" cap="flat" cmpd="thickThin" algn="ctr">
            <a:noFill/>
            <a:prstDash val="solid"/>
          </a:ln>
          <a:effectLst>
            <a:outerShdw blurRad="31750" dist="10160" dir="5400000" algn="tl" rotWithShape="0">
              <a:srgbClr val="000000">
                <a:alpha val="60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extLst/>
          </a:lstStyle>
          <a:p>
            <a:pPr algn="ctr" eaLnBrk="1" latinLnBrk="0" hangingPunct="1"/>
            <a:endParaRPr kumimoji="0" lang="en-US"/>
          </a:p>
        </p:txBody>
      </p:sp>
    </p:spTree>
  </p:cSld>
  <p:clrMapOvr>
    <a:overrideClrMapping bg1="dk1" tx1="lt1" bg2="dk2" tx2="lt2" accent1="accent1" accent2="accent2" accent3="accent3" accent4="accent4" accent5="accent5" accent6="accent6" hlink="hlink" folHlink="folHlink"/>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extLst/>
          </a:lstStyle>
          <a:p>
            <a:r>
              <a:rPr kumimoji="0" lang="de-DE" smtClean="0"/>
              <a:t>Titelmasterformat durch Klicken bearbeiten</a:t>
            </a:r>
            <a:endParaRPr kumimoji="0" lang="en-US"/>
          </a:p>
        </p:txBody>
      </p:sp>
      <p:sp>
        <p:nvSpPr>
          <p:cNvPr id="3" name="Vertikaler Textplatzhalter 2"/>
          <p:cNvSpPr>
            <a:spLocks noGrp="1"/>
          </p:cNvSpPr>
          <p:nvPr>
            <p:ph type="body" orient="vert" idx="1"/>
          </p:nvPr>
        </p:nvSpPr>
        <p:spPr/>
        <p:txBody>
          <a:bodyPr vert="eaVert"/>
          <a:lstStyle>
            <a:extLst/>
          </a:lstStyle>
          <a:p>
            <a:pPr lvl="0" eaLnBrk="1" latinLnBrk="0" hangingPunct="1"/>
            <a:r>
              <a:rPr lang="de-DE" smtClean="0"/>
              <a:t>Textmasterformate durch Klicken bearbeiten</a:t>
            </a:r>
          </a:p>
          <a:p>
            <a:pPr lvl="1" eaLnBrk="1" latinLnBrk="0" hangingPunct="1"/>
            <a:r>
              <a:rPr lang="de-DE" smtClean="0"/>
              <a:t>Zweite Ebene</a:t>
            </a:r>
          </a:p>
          <a:p>
            <a:pPr lvl="2" eaLnBrk="1" latinLnBrk="0" hangingPunct="1"/>
            <a:r>
              <a:rPr lang="de-DE" smtClean="0"/>
              <a:t>Dritte Ebene</a:t>
            </a:r>
          </a:p>
          <a:p>
            <a:pPr lvl="3" eaLnBrk="1" latinLnBrk="0" hangingPunct="1"/>
            <a:r>
              <a:rPr lang="de-DE" smtClean="0"/>
              <a:t>Vierte Ebene</a:t>
            </a:r>
          </a:p>
          <a:p>
            <a:pPr lvl="4" eaLnBrk="1" latinLnBrk="0" hangingPunct="1"/>
            <a:r>
              <a:rPr lang="de-DE" smtClean="0"/>
              <a:t>Fünfte Ebene</a:t>
            </a:r>
            <a:endParaRPr kumimoji="0" lang="en-US"/>
          </a:p>
        </p:txBody>
      </p:sp>
      <p:sp>
        <p:nvSpPr>
          <p:cNvPr id="4" name="Datumsplatzhalter 3"/>
          <p:cNvSpPr>
            <a:spLocks noGrp="1"/>
          </p:cNvSpPr>
          <p:nvPr>
            <p:ph type="dt" sz="half" idx="10"/>
          </p:nvPr>
        </p:nvSpPr>
        <p:spPr/>
        <p:txBody>
          <a:bodyPr/>
          <a:lstStyle/>
          <a:p>
            <a:fld id="{6026B71C-DFB3-4654-83CB-EB7219FC7CA5}" type="datetimeFigureOut">
              <a:rPr lang="de-DE" smtClean="0"/>
              <a:pPr/>
              <a:t>04.10.2012</a:t>
            </a:fld>
            <a:endParaRPr lang="de-DE"/>
          </a:p>
        </p:txBody>
      </p:sp>
      <p:sp>
        <p:nvSpPr>
          <p:cNvPr id="5" name="Fußzeilenplatzhalter 4"/>
          <p:cNvSpPr>
            <a:spLocks noGrp="1"/>
          </p:cNvSpPr>
          <p:nvPr>
            <p:ph type="ftr" sz="quarter" idx="11"/>
          </p:nvPr>
        </p:nvSpPr>
        <p:spPr/>
        <p:txBody>
          <a:bodyPr/>
          <a:lstStyle/>
          <a:p>
            <a:endParaRPr lang="de-DE"/>
          </a:p>
        </p:txBody>
      </p:sp>
      <p:sp>
        <p:nvSpPr>
          <p:cNvPr id="6" name="Foliennummernplatzhalter 5"/>
          <p:cNvSpPr>
            <a:spLocks noGrp="1"/>
          </p:cNvSpPr>
          <p:nvPr>
            <p:ph type="sldNum" sz="quarter" idx="12"/>
          </p:nvPr>
        </p:nvSpPr>
        <p:spPr/>
        <p:txBody>
          <a:bodyPr/>
          <a:lstStyle/>
          <a:p>
            <a:fld id="{E7CDF7A2-5563-48BF-A4E8-6E6A970A43B1}" type="slidenum">
              <a:rPr lang="de-DE" smtClean="0"/>
              <a:pPr/>
              <a:t>‹Nr.›</a:t>
            </a:fld>
            <a:endParaRPr lang="de-D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Vertikaler Titel und Text">
    <p:spTree>
      <p:nvGrpSpPr>
        <p:cNvPr id="1" name=""/>
        <p:cNvGrpSpPr/>
        <p:nvPr/>
      </p:nvGrpSpPr>
      <p:grpSpPr>
        <a:xfrm>
          <a:off x="0" y="0"/>
          <a:ext cx="0" cy="0"/>
          <a:chOff x="0" y="0"/>
          <a:chExt cx="0" cy="0"/>
        </a:xfrm>
      </p:grpSpPr>
      <p:sp>
        <p:nvSpPr>
          <p:cNvPr id="9" name="Rechteck 8"/>
          <p:cNvSpPr/>
          <p:nvPr/>
        </p:nvSpPr>
        <p:spPr bwMode="invGray">
          <a:xfrm>
            <a:off x="6598920" y="0"/>
            <a:ext cx="45720" cy="6858000"/>
          </a:xfrm>
          <a:prstGeom prst="rect">
            <a:avLst/>
          </a:prstGeom>
          <a:solidFill>
            <a:srgbClr val="FFFFFF"/>
          </a:solidFill>
          <a:ln w="48000" cap="flat" cmpd="thickThin" algn="ctr">
            <a:noFill/>
            <a:prstDash val="solid"/>
          </a:ln>
          <a:effectLst>
            <a:outerShdw blurRad="31750" dist="10160" dir="10800000" algn="tl" rotWithShape="0">
              <a:srgbClr val="000000">
                <a:alpha val="60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extLst/>
          </a:lstStyle>
          <a:p>
            <a:pPr algn="ctr" eaLnBrk="1" latinLnBrk="0" hangingPunct="1"/>
            <a:endParaRPr kumimoji="0" lang="en-US"/>
          </a:p>
        </p:txBody>
      </p:sp>
      <p:sp>
        <p:nvSpPr>
          <p:cNvPr id="8" name="Rechteck 7"/>
          <p:cNvSpPr/>
          <p:nvPr/>
        </p:nvSpPr>
        <p:spPr bwMode="ltGray">
          <a:xfrm>
            <a:off x="6647687" y="0"/>
            <a:ext cx="2514601" cy="6858000"/>
          </a:xfrm>
          <a:prstGeom prst="rect">
            <a:avLst/>
          </a:prstGeom>
          <a:solidFill>
            <a:srgbClr val="000000"/>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extLst/>
          </a:lstStyle>
          <a:p>
            <a:pPr algn="ctr" eaLnBrk="1" latinLnBrk="0" hangingPunct="1"/>
            <a:endParaRPr kumimoji="0" lang="en-US"/>
          </a:p>
        </p:txBody>
      </p:sp>
      <p:sp>
        <p:nvSpPr>
          <p:cNvPr id="2" name="Vertikaler Titel 1"/>
          <p:cNvSpPr>
            <a:spLocks noGrp="1"/>
          </p:cNvSpPr>
          <p:nvPr>
            <p:ph type="title" orient="vert"/>
          </p:nvPr>
        </p:nvSpPr>
        <p:spPr>
          <a:xfrm>
            <a:off x="6781800" y="274640"/>
            <a:ext cx="1905000" cy="5851525"/>
          </a:xfrm>
        </p:spPr>
        <p:txBody>
          <a:bodyPr vert="eaVert"/>
          <a:lstStyle>
            <a:extLst/>
          </a:lstStyle>
          <a:p>
            <a:r>
              <a:rPr kumimoji="0" lang="de-DE" smtClean="0"/>
              <a:t>Titelmasterformat durch Klicken bearbeiten</a:t>
            </a:r>
            <a:endParaRPr kumimoji="0" lang="en-US"/>
          </a:p>
        </p:txBody>
      </p:sp>
      <p:sp>
        <p:nvSpPr>
          <p:cNvPr id="3" name="Vertikaler Textplatzhalter 2"/>
          <p:cNvSpPr>
            <a:spLocks noGrp="1"/>
          </p:cNvSpPr>
          <p:nvPr>
            <p:ph type="body" orient="vert" idx="1"/>
          </p:nvPr>
        </p:nvSpPr>
        <p:spPr>
          <a:xfrm>
            <a:off x="457200" y="304800"/>
            <a:ext cx="6019800" cy="5851525"/>
          </a:xfrm>
        </p:spPr>
        <p:txBody>
          <a:bodyPr vert="eaVert"/>
          <a:lstStyle>
            <a:extLst/>
          </a:lstStyle>
          <a:p>
            <a:pPr lvl="0" eaLnBrk="1" latinLnBrk="0" hangingPunct="1"/>
            <a:r>
              <a:rPr lang="de-DE" smtClean="0"/>
              <a:t>Textmasterformate durch Klicken bearbeiten</a:t>
            </a:r>
          </a:p>
          <a:p>
            <a:pPr lvl="1" eaLnBrk="1" latinLnBrk="0" hangingPunct="1"/>
            <a:r>
              <a:rPr lang="de-DE" smtClean="0"/>
              <a:t>Zweite Ebene</a:t>
            </a:r>
          </a:p>
          <a:p>
            <a:pPr lvl="2" eaLnBrk="1" latinLnBrk="0" hangingPunct="1"/>
            <a:r>
              <a:rPr lang="de-DE" smtClean="0"/>
              <a:t>Dritte Ebene</a:t>
            </a:r>
          </a:p>
          <a:p>
            <a:pPr lvl="3" eaLnBrk="1" latinLnBrk="0" hangingPunct="1"/>
            <a:r>
              <a:rPr lang="de-DE" smtClean="0"/>
              <a:t>Vierte Ebene</a:t>
            </a:r>
          </a:p>
          <a:p>
            <a:pPr lvl="4" eaLnBrk="1" latinLnBrk="0" hangingPunct="1"/>
            <a:r>
              <a:rPr lang="de-DE" smtClean="0"/>
              <a:t>Fünfte Ebene</a:t>
            </a:r>
            <a:endParaRPr kumimoji="0" lang="en-US"/>
          </a:p>
        </p:txBody>
      </p:sp>
      <p:sp>
        <p:nvSpPr>
          <p:cNvPr id="4" name="Datumsplatzhalter 3"/>
          <p:cNvSpPr>
            <a:spLocks noGrp="1"/>
          </p:cNvSpPr>
          <p:nvPr>
            <p:ph type="dt" sz="half" idx="10"/>
          </p:nvPr>
        </p:nvSpPr>
        <p:spPr/>
        <p:txBody>
          <a:bodyPr/>
          <a:lstStyle/>
          <a:p>
            <a:fld id="{6026B71C-DFB3-4654-83CB-EB7219FC7CA5}" type="datetimeFigureOut">
              <a:rPr lang="de-DE" smtClean="0"/>
              <a:pPr/>
              <a:t>04.10.2012</a:t>
            </a:fld>
            <a:endParaRPr lang="de-DE"/>
          </a:p>
        </p:txBody>
      </p:sp>
      <p:sp>
        <p:nvSpPr>
          <p:cNvPr id="5" name="Fußzeilenplatzhalter 4"/>
          <p:cNvSpPr>
            <a:spLocks noGrp="1"/>
          </p:cNvSpPr>
          <p:nvPr>
            <p:ph type="ftr" sz="quarter" idx="11"/>
          </p:nvPr>
        </p:nvSpPr>
        <p:spPr>
          <a:xfrm>
            <a:off x="2640597" y="6377459"/>
            <a:ext cx="3836404" cy="365125"/>
          </a:xfrm>
        </p:spPr>
        <p:txBody>
          <a:bodyPr/>
          <a:lstStyle/>
          <a:p>
            <a:endParaRPr lang="de-DE"/>
          </a:p>
        </p:txBody>
      </p:sp>
      <p:sp>
        <p:nvSpPr>
          <p:cNvPr id="6" name="Foliennummernplatzhalter 5"/>
          <p:cNvSpPr>
            <a:spLocks noGrp="1"/>
          </p:cNvSpPr>
          <p:nvPr>
            <p:ph type="sldNum" sz="quarter" idx="12"/>
          </p:nvPr>
        </p:nvSpPr>
        <p:spPr/>
        <p:txBody>
          <a:bodyPr/>
          <a:lstStyle/>
          <a:p>
            <a:fld id="{E7CDF7A2-5563-48BF-A4E8-6E6A970A43B1}" type="slidenum">
              <a:rPr lang="de-DE" smtClean="0"/>
              <a:pPr/>
              <a:t>‹Nr.›</a:t>
            </a:fld>
            <a:endParaRPr lang="de-D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a:xfrm>
            <a:off x="457200" y="155448"/>
            <a:ext cx="8229600" cy="1252728"/>
          </a:xfrm>
        </p:spPr>
        <p:txBody>
          <a:bodyPr/>
          <a:lstStyle>
            <a:extLst/>
          </a:lstStyle>
          <a:p>
            <a:r>
              <a:rPr kumimoji="0" lang="de-DE" smtClean="0"/>
              <a:t>Titelmasterformat durch Klicken bearbeiten</a:t>
            </a:r>
            <a:endParaRPr kumimoji="0" lang="en-US"/>
          </a:p>
        </p:txBody>
      </p:sp>
      <p:sp>
        <p:nvSpPr>
          <p:cNvPr id="3" name="Inhaltsplatzhalter 2"/>
          <p:cNvSpPr>
            <a:spLocks noGrp="1"/>
          </p:cNvSpPr>
          <p:nvPr>
            <p:ph idx="1"/>
          </p:nvPr>
        </p:nvSpPr>
        <p:spPr/>
        <p:txBody>
          <a:bodyPr/>
          <a:lstStyle>
            <a:extLst/>
          </a:lstStyle>
          <a:p>
            <a:pPr lvl="0" eaLnBrk="1" latinLnBrk="0" hangingPunct="1"/>
            <a:r>
              <a:rPr lang="de-DE" smtClean="0"/>
              <a:t>Textmasterformate durch Klicken bearbeiten</a:t>
            </a:r>
          </a:p>
          <a:p>
            <a:pPr lvl="1" eaLnBrk="1" latinLnBrk="0" hangingPunct="1"/>
            <a:r>
              <a:rPr lang="de-DE" smtClean="0"/>
              <a:t>Zweite Ebene</a:t>
            </a:r>
          </a:p>
          <a:p>
            <a:pPr lvl="2" eaLnBrk="1" latinLnBrk="0" hangingPunct="1"/>
            <a:r>
              <a:rPr lang="de-DE" smtClean="0"/>
              <a:t>Dritte Ebene</a:t>
            </a:r>
          </a:p>
          <a:p>
            <a:pPr lvl="3" eaLnBrk="1" latinLnBrk="0" hangingPunct="1"/>
            <a:r>
              <a:rPr lang="de-DE" smtClean="0"/>
              <a:t>Vierte Ebene</a:t>
            </a:r>
          </a:p>
          <a:p>
            <a:pPr lvl="4" eaLnBrk="1" latinLnBrk="0" hangingPunct="1"/>
            <a:r>
              <a:rPr lang="de-DE" smtClean="0"/>
              <a:t>Fünfte Ebene</a:t>
            </a:r>
            <a:endParaRPr kumimoji="0" lang="en-US"/>
          </a:p>
        </p:txBody>
      </p:sp>
      <p:sp>
        <p:nvSpPr>
          <p:cNvPr id="4" name="Datumsplatzhalter 3"/>
          <p:cNvSpPr>
            <a:spLocks noGrp="1"/>
          </p:cNvSpPr>
          <p:nvPr>
            <p:ph type="dt" sz="half" idx="10"/>
          </p:nvPr>
        </p:nvSpPr>
        <p:spPr/>
        <p:txBody>
          <a:bodyPr/>
          <a:lstStyle/>
          <a:p>
            <a:fld id="{6026B71C-DFB3-4654-83CB-EB7219FC7CA5}" type="datetimeFigureOut">
              <a:rPr lang="de-DE" smtClean="0"/>
              <a:pPr/>
              <a:t>04.10.2012</a:t>
            </a:fld>
            <a:endParaRPr lang="de-DE"/>
          </a:p>
        </p:txBody>
      </p:sp>
      <p:sp>
        <p:nvSpPr>
          <p:cNvPr id="5" name="Fußzeilenplatzhalter 4"/>
          <p:cNvSpPr>
            <a:spLocks noGrp="1"/>
          </p:cNvSpPr>
          <p:nvPr>
            <p:ph type="ftr" sz="quarter" idx="11"/>
          </p:nvPr>
        </p:nvSpPr>
        <p:spPr/>
        <p:txBody>
          <a:bodyPr/>
          <a:lstStyle/>
          <a:p>
            <a:endParaRPr lang="de-DE"/>
          </a:p>
        </p:txBody>
      </p:sp>
      <p:sp>
        <p:nvSpPr>
          <p:cNvPr id="6" name="Foliennummernplatzhalter 5"/>
          <p:cNvSpPr>
            <a:spLocks noGrp="1"/>
          </p:cNvSpPr>
          <p:nvPr>
            <p:ph type="sldNum" sz="quarter" idx="12"/>
          </p:nvPr>
        </p:nvSpPr>
        <p:spPr/>
        <p:txBody>
          <a:bodyPr/>
          <a:lstStyle/>
          <a:p>
            <a:fld id="{E7CDF7A2-5563-48BF-A4E8-6E6A970A43B1}" type="slidenum">
              <a:rPr lang="de-DE" smtClean="0"/>
              <a:pPr/>
              <a:t>‹Nr.›</a:t>
            </a:fld>
            <a:endParaRPr lang="de-D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Abschnittsüberschrift">
    <p:bg>
      <p:bgRef idx="1002">
        <a:schemeClr val="bg2"/>
      </p:bgRef>
    </p:bg>
    <p:spTree>
      <p:nvGrpSpPr>
        <p:cNvPr id="1" name=""/>
        <p:cNvGrpSpPr/>
        <p:nvPr/>
      </p:nvGrpSpPr>
      <p:grpSpPr>
        <a:xfrm>
          <a:off x="0" y="0"/>
          <a:ext cx="0" cy="0"/>
          <a:chOff x="0" y="0"/>
          <a:chExt cx="0" cy="0"/>
        </a:xfrm>
      </p:grpSpPr>
      <p:sp>
        <p:nvSpPr>
          <p:cNvPr id="9" name="Rechteck 8"/>
          <p:cNvSpPr/>
          <p:nvPr/>
        </p:nvSpPr>
        <p:spPr bwMode="ltGray">
          <a:xfrm>
            <a:off x="0" y="1"/>
            <a:ext cx="9144000" cy="2602520"/>
          </a:xfrm>
          <a:prstGeom prst="rect">
            <a:avLst/>
          </a:prstGeom>
          <a:solidFill>
            <a:srgbClr val="000000"/>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extLst/>
          </a:lstStyle>
          <a:p>
            <a:pPr algn="ctr" eaLnBrk="1" latinLnBrk="0" hangingPunct="1"/>
            <a:endParaRPr kumimoji="0" lang="en-US"/>
          </a:p>
        </p:txBody>
      </p:sp>
      <p:sp>
        <p:nvSpPr>
          <p:cNvPr id="12" name="Rechteck 11"/>
          <p:cNvSpPr/>
          <p:nvPr/>
        </p:nvSpPr>
        <p:spPr bwMode="invGray">
          <a:xfrm>
            <a:off x="0" y="2602520"/>
            <a:ext cx="9144000" cy="45720"/>
          </a:xfrm>
          <a:prstGeom prst="rect">
            <a:avLst/>
          </a:prstGeom>
          <a:solidFill>
            <a:srgbClr val="FFFFFF"/>
          </a:solidFill>
          <a:ln w="48000" cap="flat" cmpd="thickThin" algn="ctr">
            <a:noFill/>
            <a:prstDash val="solid"/>
          </a:ln>
          <a:effectLst>
            <a:outerShdw blurRad="31750" dist="10160" dir="5400000" algn="tl" rotWithShape="0">
              <a:srgbClr val="000000">
                <a:alpha val="60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extLst/>
          </a:lstStyle>
          <a:p>
            <a:pPr algn="ctr" eaLnBrk="1" latinLnBrk="0" hangingPunct="1"/>
            <a:endParaRPr kumimoji="0" lang="en-US"/>
          </a:p>
        </p:txBody>
      </p:sp>
      <p:sp>
        <p:nvSpPr>
          <p:cNvPr id="2" name="Titel 1"/>
          <p:cNvSpPr>
            <a:spLocks noGrp="1"/>
          </p:cNvSpPr>
          <p:nvPr>
            <p:ph type="title"/>
          </p:nvPr>
        </p:nvSpPr>
        <p:spPr>
          <a:xfrm>
            <a:off x="749808" y="118872"/>
            <a:ext cx="8013192" cy="1636776"/>
          </a:xfrm>
        </p:spPr>
        <p:txBody>
          <a:bodyPr vert="horz" lIns="91440" tIns="0" rIns="91440" bIns="0" rtlCol="0" anchor="b">
            <a:normAutofit/>
            <a:scene3d>
              <a:camera prst="orthographicFront"/>
              <a:lightRig rig="threePt" dir="t">
                <a:rot lat="0" lon="0" rev="4800000"/>
              </a:lightRig>
            </a:scene3d>
            <a:sp3d prstMaterial="matte">
              <a:bevelT w="50800" h="10160"/>
            </a:sp3d>
          </a:bodyPr>
          <a:lstStyle>
            <a:lvl1pPr algn="l">
              <a:defRPr sz="4700" b="1" cap="none" baseline="0"/>
            </a:lvl1pPr>
            <a:extLst/>
          </a:lstStyle>
          <a:p>
            <a:r>
              <a:rPr kumimoji="0" lang="de-DE" smtClean="0"/>
              <a:t>Titelmasterformat durch Klicken bearbeiten</a:t>
            </a:r>
            <a:endParaRPr kumimoji="0" lang="en-US"/>
          </a:p>
        </p:txBody>
      </p:sp>
      <p:sp>
        <p:nvSpPr>
          <p:cNvPr id="3" name="Textplatzhalter 2"/>
          <p:cNvSpPr>
            <a:spLocks noGrp="1"/>
          </p:cNvSpPr>
          <p:nvPr>
            <p:ph type="body" idx="1"/>
          </p:nvPr>
        </p:nvSpPr>
        <p:spPr>
          <a:xfrm>
            <a:off x="740664" y="1828800"/>
            <a:ext cx="8022336" cy="685800"/>
          </a:xfrm>
        </p:spPr>
        <p:txBody>
          <a:bodyPr lIns="146304" tIns="0" rIns="45720" bIns="0" anchor="t"/>
          <a:lstStyle>
            <a:lvl1pPr marL="0" indent="0">
              <a:buNone/>
              <a:defRPr sz="2000">
                <a:solidFill>
                  <a:srgbClr val="FFFFFF"/>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extLst/>
          </a:lstStyle>
          <a:p>
            <a:pPr lvl="0" eaLnBrk="1" latinLnBrk="0" hangingPunct="1"/>
            <a:r>
              <a:rPr kumimoji="0" lang="de-DE" smtClean="0"/>
              <a:t>Textmasterformate durch Klicken bearbeiten</a:t>
            </a:r>
          </a:p>
        </p:txBody>
      </p:sp>
      <p:sp>
        <p:nvSpPr>
          <p:cNvPr id="4" name="Datumsplatzhalter 3"/>
          <p:cNvSpPr>
            <a:spLocks noGrp="1"/>
          </p:cNvSpPr>
          <p:nvPr>
            <p:ph type="dt" sz="half" idx="10"/>
          </p:nvPr>
        </p:nvSpPr>
        <p:spPr/>
        <p:txBody>
          <a:bodyPr/>
          <a:lstStyle/>
          <a:p>
            <a:fld id="{6026B71C-DFB3-4654-83CB-EB7219FC7CA5}" type="datetimeFigureOut">
              <a:rPr lang="de-DE" smtClean="0"/>
              <a:pPr/>
              <a:t>04.10.2012</a:t>
            </a:fld>
            <a:endParaRPr lang="de-DE"/>
          </a:p>
        </p:txBody>
      </p:sp>
      <p:sp>
        <p:nvSpPr>
          <p:cNvPr id="5" name="Fußzeilenplatzhalter 4"/>
          <p:cNvSpPr>
            <a:spLocks noGrp="1"/>
          </p:cNvSpPr>
          <p:nvPr>
            <p:ph type="ftr" sz="quarter" idx="11"/>
          </p:nvPr>
        </p:nvSpPr>
        <p:spPr/>
        <p:txBody>
          <a:bodyPr/>
          <a:lstStyle/>
          <a:p>
            <a:endParaRPr lang="de-DE"/>
          </a:p>
        </p:txBody>
      </p:sp>
      <p:sp>
        <p:nvSpPr>
          <p:cNvPr id="6" name="Foliennummernplatzhalter 5"/>
          <p:cNvSpPr>
            <a:spLocks noGrp="1"/>
          </p:cNvSpPr>
          <p:nvPr>
            <p:ph type="sldNum" sz="quarter" idx="12"/>
          </p:nvPr>
        </p:nvSpPr>
        <p:spPr/>
        <p:txBody>
          <a:bodyPr/>
          <a:lstStyle/>
          <a:p>
            <a:fld id="{E7CDF7A2-5563-48BF-A4E8-6E6A970A43B1}" type="slidenum">
              <a:rPr lang="de-DE" smtClean="0"/>
              <a:pPr/>
              <a:t>‹Nr.›</a:t>
            </a:fld>
            <a:endParaRPr lang="de-DE"/>
          </a:p>
        </p:txBody>
      </p:sp>
    </p:spTree>
  </p:cSld>
  <p:clrMapOvr>
    <a:overrideClrMapping bg1="dk1" tx1="lt1" bg2="dk2" tx2="lt2" accent1="accent1" accent2="accent2" accent3="accent3" accent4="accent4" accent5="accent5" accent6="accent6" hlink="hlink" folHlink="folHlink"/>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extLst/>
          </a:lstStyle>
          <a:p>
            <a:r>
              <a:rPr kumimoji="0" lang="de-DE" smtClean="0"/>
              <a:t>Titelmasterformat durch Klicken bearbeiten</a:t>
            </a:r>
            <a:endParaRPr kumimoji="0" lang="en-US"/>
          </a:p>
        </p:txBody>
      </p:sp>
      <p:sp>
        <p:nvSpPr>
          <p:cNvPr id="3" name="Inhaltsplatzhalter 2"/>
          <p:cNvSpPr>
            <a:spLocks noGrp="1"/>
          </p:cNvSpPr>
          <p:nvPr>
            <p:ph sz="half" idx="1"/>
          </p:nvPr>
        </p:nvSpPr>
        <p:spPr>
          <a:xfrm>
            <a:off x="457200" y="1773936"/>
            <a:ext cx="4038600" cy="4623816"/>
          </a:xfrm>
        </p:spPr>
        <p:txBody>
          <a:bodyPr lIns="91440"/>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extLst/>
          </a:lstStyle>
          <a:p>
            <a:pPr lvl="0" eaLnBrk="1" latinLnBrk="0" hangingPunct="1"/>
            <a:r>
              <a:rPr lang="de-DE" smtClean="0"/>
              <a:t>Textmasterformate durch Klicken bearbeiten</a:t>
            </a:r>
          </a:p>
          <a:p>
            <a:pPr lvl="1" eaLnBrk="1" latinLnBrk="0" hangingPunct="1"/>
            <a:r>
              <a:rPr lang="de-DE" smtClean="0"/>
              <a:t>Zweite Ebene</a:t>
            </a:r>
          </a:p>
          <a:p>
            <a:pPr lvl="2" eaLnBrk="1" latinLnBrk="0" hangingPunct="1"/>
            <a:r>
              <a:rPr lang="de-DE" smtClean="0"/>
              <a:t>Dritte Ebene</a:t>
            </a:r>
          </a:p>
          <a:p>
            <a:pPr lvl="3" eaLnBrk="1" latinLnBrk="0" hangingPunct="1"/>
            <a:r>
              <a:rPr lang="de-DE" smtClean="0"/>
              <a:t>Vierte Ebene</a:t>
            </a:r>
          </a:p>
          <a:p>
            <a:pPr lvl="4" eaLnBrk="1" latinLnBrk="0" hangingPunct="1"/>
            <a:r>
              <a:rPr lang="de-DE" smtClean="0"/>
              <a:t>Fünfte Ebene</a:t>
            </a:r>
            <a:endParaRPr kumimoji="0" lang="en-US"/>
          </a:p>
        </p:txBody>
      </p:sp>
      <p:sp>
        <p:nvSpPr>
          <p:cNvPr id="4" name="Inhaltsplatzhalter 3"/>
          <p:cNvSpPr>
            <a:spLocks noGrp="1"/>
          </p:cNvSpPr>
          <p:nvPr>
            <p:ph sz="half" idx="2"/>
          </p:nvPr>
        </p:nvSpPr>
        <p:spPr>
          <a:xfrm>
            <a:off x="4648200" y="1773936"/>
            <a:ext cx="4038600" cy="462381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extLst/>
          </a:lstStyle>
          <a:p>
            <a:pPr lvl="0" eaLnBrk="1" latinLnBrk="0" hangingPunct="1"/>
            <a:r>
              <a:rPr lang="de-DE" smtClean="0"/>
              <a:t>Textmasterformate durch Klicken bearbeiten</a:t>
            </a:r>
          </a:p>
          <a:p>
            <a:pPr lvl="1" eaLnBrk="1" latinLnBrk="0" hangingPunct="1"/>
            <a:r>
              <a:rPr lang="de-DE" smtClean="0"/>
              <a:t>Zweite Ebene</a:t>
            </a:r>
          </a:p>
          <a:p>
            <a:pPr lvl="2" eaLnBrk="1" latinLnBrk="0" hangingPunct="1"/>
            <a:r>
              <a:rPr lang="de-DE" smtClean="0"/>
              <a:t>Dritte Ebene</a:t>
            </a:r>
          </a:p>
          <a:p>
            <a:pPr lvl="3" eaLnBrk="1" latinLnBrk="0" hangingPunct="1"/>
            <a:r>
              <a:rPr lang="de-DE" smtClean="0"/>
              <a:t>Vierte Ebene</a:t>
            </a:r>
          </a:p>
          <a:p>
            <a:pPr lvl="4" eaLnBrk="1" latinLnBrk="0" hangingPunct="1"/>
            <a:r>
              <a:rPr lang="de-DE" smtClean="0"/>
              <a:t>Fünfte Ebene</a:t>
            </a:r>
            <a:endParaRPr kumimoji="0" lang="en-US"/>
          </a:p>
        </p:txBody>
      </p:sp>
      <p:sp>
        <p:nvSpPr>
          <p:cNvPr id="5" name="Datumsplatzhalter 4"/>
          <p:cNvSpPr>
            <a:spLocks noGrp="1"/>
          </p:cNvSpPr>
          <p:nvPr>
            <p:ph type="dt" sz="half" idx="10"/>
          </p:nvPr>
        </p:nvSpPr>
        <p:spPr/>
        <p:txBody>
          <a:bodyPr/>
          <a:lstStyle/>
          <a:p>
            <a:fld id="{6026B71C-DFB3-4654-83CB-EB7219FC7CA5}" type="datetimeFigureOut">
              <a:rPr lang="de-DE" smtClean="0"/>
              <a:pPr/>
              <a:t>04.10.2012</a:t>
            </a:fld>
            <a:endParaRPr lang="de-DE"/>
          </a:p>
        </p:txBody>
      </p:sp>
      <p:sp>
        <p:nvSpPr>
          <p:cNvPr id="6" name="Fußzeilenplatzhalter 5"/>
          <p:cNvSpPr>
            <a:spLocks noGrp="1"/>
          </p:cNvSpPr>
          <p:nvPr>
            <p:ph type="ftr" sz="quarter" idx="11"/>
          </p:nvPr>
        </p:nvSpPr>
        <p:spPr/>
        <p:txBody>
          <a:bodyPr/>
          <a:lstStyle/>
          <a:p>
            <a:endParaRPr lang="de-DE"/>
          </a:p>
        </p:txBody>
      </p:sp>
      <p:sp>
        <p:nvSpPr>
          <p:cNvPr id="7" name="Foliennummernplatzhalter 6"/>
          <p:cNvSpPr>
            <a:spLocks noGrp="1"/>
          </p:cNvSpPr>
          <p:nvPr>
            <p:ph type="sldNum" sz="quarter" idx="12"/>
          </p:nvPr>
        </p:nvSpPr>
        <p:spPr/>
        <p:txBody>
          <a:bodyPr/>
          <a:lstStyle/>
          <a:p>
            <a:fld id="{E7CDF7A2-5563-48BF-A4E8-6E6A970A43B1}" type="slidenum">
              <a:rPr lang="de-DE" smtClean="0"/>
              <a:pPr/>
              <a:t>‹Nr.›</a:t>
            </a:fld>
            <a:endParaRPr lang="de-D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extLst/>
          </a:lstStyle>
          <a:p>
            <a:r>
              <a:rPr kumimoji="0" lang="de-DE" smtClean="0"/>
              <a:t>Titelmasterformat durch Klicken bearbeiten</a:t>
            </a:r>
            <a:endParaRPr kumimoji="0" lang="en-US"/>
          </a:p>
        </p:txBody>
      </p:sp>
      <p:sp>
        <p:nvSpPr>
          <p:cNvPr id="3" name="Textplatzhalter 2"/>
          <p:cNvSpPr>
            <a:spLocks noGrp="1"/>
          </p:cNvSpPr>
          <p:nvPr>
            <p:ph type="body" idx="1"/>
          </p:nvPr>
        </p:nvSpPr>
        <p:spPr>
          <a:xfrm>
            <a:off x="457200" y="1698987"/>
            <a:ext cx="4040188" cy="715355"/>
          </a:xfrm>
        </p:spPr>
        <p:txBody>
          <a:bodyPr lIns="146304" anchor="ctr"/>
          <a:lstStyle>
            <a:lvl1pPr marL="0" indent="0">
              <a:buNone/>
              <a:defRPr sz="2300" b="1" cap="all"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extLst/>
          </a:lstStyle>
          <a:p>
            <a:pPr lvl="0" eaLnBrk="1" latinLnBrk="0" hangingPunct="1"/>
            <a:r>
              <a:rPr kumimoji="0" lang="de-DE" smtClean="0"/>
              <a:t>Textmasterformate durch Klicken bearbeiten</a:t>
            </a:r>
          </a:p>
        </p:txBody>
      </p:sp>
      <p:sp>
        <p:nvSpPr>
          <p:cNvPr id="4" name="Inhaltsplatzhalter 3"/>
          <p:cNvSpPr>
            <a:spLocks noGrp="1"/>
          </p:cNvSpPr>
          <p:nvPr>
            <p:ph sz="half" idx="2"/>
          </p:nvPr>
        </p:nvSpPr>
        <p:spPr>
          <a:xfrm>
            <a:off x="457200" y="2449512"/>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extLst/>
          </a:lstStyle>
          <a:p>
            <a:pPr lvl="0" eaLnBrk="1" latinLnBrk="0" hangingPunct="1"/>
            <a:r>
              <a:rPr lang="de-DE" smtClean="0"/>
              <a:t>Textmasterformate durch Klicken bearbeiten</a:t>
            </a:r>
          </a:p>
          <a:p>
            <a:pPr lvl="1" eaLnBrk="1" latinLnBrk="0" hangingPunct="1"/>
            <a:r>
              <a:rPr lang="de-DE" smtClean="0"/>
              <a:t>Zweite Ebene</a:t>
            </a:r>
          </a:p>
          <a:p>
            <a:pPr lvl="2" eaLnBrk="1" latinLnBrk="0" hangingPunct="1"/>
            <a:r>
              <a:rPr lang="de-DE" smtClean="0"/>
              <a:t>Dritte Ebene</a:t>
            </a:r>
          </a:p>
          <a:p>
            <a:pPr lvl="3" eaLnBrk="1" latinLnBrk="0" hangingPunct="1"/>
            <a:r>
              <a:rPr lang="de-DE" smtClean="0"/>
              <a:t>Vierte Ebene</a:t>
            </a:r>
          </a:p>
          <a:p>
            <a:pPr lvl="4" eaLnBrk="1" latinLnBrk="0" hangingPunct="1"/>
            <a:r>
              <a:rPr lang="de-DE" smtClean="0"/>
              <a:t>Fünfte Ebene</a:t>
            </a:r>
            <a:endParaRPr kumimoji="0" lang="en-US"/>
          </a:p>
        </p:txBody>
      </p:sp>
      <p:sp>
        <p:nvSpPr>
          <p:cNvPr id="5" name="Textplatzhalter 4"/>
          <p:cNvSpPr>
            <a:spLocks noGrp="1"/>
          </p:cNvSpPr>
          <p:nvPr>
            <p:ph type="body" sz="quarter" idx="3"/>
          </p:nvPr>
        </p:nvSpPr>
        <p:spPr>
          <a:xfrm>
            <a:off x="4645025" y="1698987"/>
            <a:ext cx="4041775" cy="715355"/>
          </a:xfrm>
        </p:spPr>
        <p:txBody>
          <a:bodyPr lIns="146304" anchor="ctr"/>
          <a:lstStyle>
            <a:lvl1pPr marL="0" indent="0">
              <a:buNone/>
              <a:defRPr sz="2300" b="1" cap="all"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extLst/>
          </a:lstStyle>
          <a:p>
            <a:pPr lvl="0" eaLnBrk="1" latinLnBrk="0" hangingPunct="1"/>
            <a:r>
              <a:rPr kumimoji="0" lang="de-DE" smtClean="0"/>
              <a:t>Textmasterformate durch Klicken bearbeiten</a:t>
            </a:r>
          </a:p>
        </p:txBody>
      </p:sp>
      <p:sp>
        <p:nvSpPr>
          <p:cNvPr id="6" name="Inhaltsplatzhalter 5"/>
          <p:cNvSpPr>
            <a:spLocks noGrp="1"/>
          </p:cNvSpPr>
          <p:nvPr>
            <p:ph sz="quarter" idx="4"/>
          </p:nvPr>
        </p:nvSpPr>
        <p:spPr>
          <a:xfrm>
            <a:off x="4645025" y="2449512"/>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extLst/>
          </a:lstStyle>
          <a:p>
            <a:pPr lvl="0" eaLnBrk="1" latinLnBrk="0" hangingPunct="1"/>
            <a:r>
              <a:rPr lang="de-DE" smtClean="0"/>
              <a:t>Textmasterformate durch Klicken bearbeiten</a:t>
            </a:r>
          </a:p>
          <a:p>
            <a:pPr lvl="1" eaLnBrk="1" latinLnBrk="0" hangingPunct="1"/>
            <a:r>
              <a:rPr lang="de-DE" smtClean="0"/>
              <a:t>Zweite Ebene</a:t>
            </a:r>
          </a:p>
          <a:p>
            <a:pPr lvl="2" eaLnBrk="1" latinLnBrk="0" hangingPunct="1"/>
            <a:r>
              <a:rPr lang="de-DE" smtClean="0"/>
              <a:t>Dritte Ebene</a:t>
            </a:r>
          </a:p>
          <a:p>
            <a:pPr lvl="3" eaLnBrk="1" latinLnBrk="0" hangingPunct="1"/>
            <a:r>
              <a:rPr lang="de-DE" smtClean="0"/>
              <a:t>Vierte Ebene</a:t>
            </a:r>
          </a:p>
          <a:p>
            <a:pPr lvl="4" eaLnBrk="1" latinLnBrk="0" hangingPunct="1"/>
            <a:r>
              <a:rPr lang="de-DE" smtClean="0"/>
              <a:t>Fünfte Ebene</a:t>
            </a:r>
            <a:endParaRPr kumimoji="0" lang="en-US"/>
          </a:p>
        </p:txBody>
      </p:sp>
      <p:sp>
        <p:nvSpPr>
          <p:cNvPr id="7" name="Datumsplatzhalter 6"/>
          <p:cNvSpPr>
            <a:spLocks noGrp="1"/>
          </p:cNvSpPr>
          <p:nvPr>
            <p:ph type="dt" sz="half" idx="10"/>
          </p:nvPr>
        </p:nvSpPr>
        <p:spPr/>
        <p:txBody>
          <a:bodyPr/>
          <a:lstStyle/>
          <a:p>
            <a:fld id="{6026B71C-DFB3-4654-83CB-EB7219FC7CA5}" type="datetimeFigureOut">
              <a:rPr lang="de-DE" smtClean="0"/>
              <a:pPr/>
              <a:t>04.10.2012</a:t>
            </a:fld>
            <a:endParaRPr lang="de-DE"/>
          </a:p>
        </p:txBody>
      </p:sp>
      <p:sp>
        <p:nvSpPr>
          <p:cNvPr id="8" name="Fußzeilenplatzhalter 7"/>
          <p:cNvSpPr>
            <a:spLocks noGrp="1"/>
          </p:cNvSpPr>
          <p:nvPr>
            <p:ph type="ftr" sz="quarter" idx="11"/>
          </p:nvPr>
        </p:nvSpPr>
        <p:spPr/>
        <p:txBody>
          <a:bodyPr/>
          <a:lstStyle/>
          <a:p>
            <a:endParaRPr lang="de-DE"/>
          </a:p>
        </p:txBody>
      </p:sp>
      <p:sp>
        <p:nvSpPr>
          <p:cNvPr id="9" name="Foliennummernplatzhalter 8"/>
          <p:cNvSpPr>
            <a:spLocks noGrp="1"/>
          </p:cNvSpPr>
          <p:nvPr>
            <p:ph type="sldNum" sz="quarter" idx="12"/>
          </p:nvPr>
        </p:nvSpPr>
        <p:spPr/>
        <p:txBody>
          <a:bodyPr/>
          <a:lstStyle/>
          <a:p>
            <a:fld id="{E7CDF7A2-5563-48BF-A4E8-6E6A970A43B1}" type="slidenum">
              <a:rPr lang="de-DE" smtClean="0"/>
              <a:pPr/>
              <a:t>‹Nr.›</a:t>
            </a:fld>
            <a:endParaRPr lang="de-D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extLst/>
          </a:lstStyle>
          <a:p>
            <a:r>
              <a:rPr kumimoji="0" lang="de-DE" smtClean="0"/>
              <a:t>Titelmasterformat durch Klicken bearbeiten</a:t>
            </a:r>
            <a:endParaRPr kumimoji="0" lang="en-US"/>
          </a:p>
        </p:txBody>
      </p:sp>
      <p:sp>
        <p:nvSpPr>
          <p:cNvPr id="3" name="Datumsplatzhalter 2"/>
          <p:cNvSpPr>
            <a:spLocks noGrp="1"/>
          </p:cNvSpPr>
          <p:nvPr>
            <p:ph type="dt" sz="half" idx="10"/>
          </p:nvPr>
        </p:nvSpPr>
        <p:spPr/>
        <p:txBody>
          <a:bodyPr/>
          <a:lstStyle/>
          <a:p>
            <a:fld id="{6026B71C-DFB3-4654-83CB-EB7219FC7CA5}" type="datetimeFigureOut">
              <a:rPr lang="de-DE" smtClean="0"/>
              <a:pPr/>
              <a:t>04.10.2012</a:t>
            </a:fld>
            <a:endParaRPr lang="de-DE"/>
          </a:p>
        </p:txBody>
      </p:sp>
      <p:sp>
        <p:nvSpPr>
          <p:cNvPr id="4" name="Fußzeilenplatzhalter 3"/>
          <p:cNvSpPr>
            <a:spLocks noGrp="1"/>
          </p:cNvSpPr>
          <p:nvPr>
            <p:ph type="ftr" sz="quarter" idx="11"/>
          </p:nvPr>
        </p:nvSpPr>
        <p:spPr/>
        <p:txBody>
          <a:bodyPr/>
          <a:lstStyle/>
          <a:p>
            <a:endParaRPr lang="de-DE"/>
          </a:p>
        </p:txBody>
      </p:sp>
      <p:sp>
        <p:nvSpPr>
          <p:cNvPr id="5" name="Foliennummernplatzhalter 4"/>
          <p:cNvSpPr>
            <a:spLocks noGrp="1"/>
          </p:cNvSpPr>
          <p:nvPr>
            <p:ph type="sldNum" sz="quarter" idx="12"/>
          </p:nvPr>
        </p:nvSpPr>
        <p:spPr/>
        <p:txBody>
          <a:bodyPr/>
          <a:lstStyle/>
          <a:p>
            <a:fld id="{E7CDF7A2-5563-48BF-A4E8-6E6A970A43B1}" type="slidenum">
              <a:rPr lang="de-DE" smtClean="0"/>
              <a:pPr/>
              <a:t>‹Nr.›</a:t>
            </a:fld>
            <a:endParaRPr lang="de-D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Leer">
    <p:spTree>
      <p:nvGrpSpPr>
        <p:cNvPr id="1" name=""/>
        <p:cNvGrpSpPr/>
        <p:nvPr/>
      </p:nvGrpSpPr>
      <p:grpSpPr>
        <a:xfrm>
          <a:off x="0" y="0"/>
          <a:ext cx="0" cy="0"/>
          <a:chOff x="0" y="0"/>
          <a:chExt cx="0" cy="0"/>
        </a:xfrm>
      </p:grpSpPr>
      <p:sp>
        <p:nvSpPr>
          <p:cNvPr id="2" name="Datumsplatzhalter 1"/>
          <p:cNvSpPr>
            <a:spLocks noGrp="1"/>
          </p:cNvSpPr>
          <p:nvPr>
            <p:ph type="dt" sz="half" idx="10"/>
          </p:nvPr>
        </p:nvSpPr>
        <p:spPr/>
        <p:txBody>
          <a:bodyPr/>
          <a:lstStyle/>
          <a:p>
            <a:fld id="{6026B71C-DFB3-4654-83CB-EB7219FC7CA5}" type="datetimeFigureOut">
              <a:rPr lang="de-DE" smtClean="0"/>
              <a:pPr/>
              <a:t>04.10.2012</a:t>
            </a:fld>
            <a:endParaRPr lang="de-DE"/>
          </a:p>
        </p:txBody>
      </p:sp>
      <p:sp>
        <p:nvSpPr>
          <p:cNvPr id="3" name="Fußzeilenplatzhalter 2"/>
          <p:cNvSpPr>
            <a:spLocks noGrp="1"/>
          </p:cNvSpPr>
          <p:nvPr>
            <p:ph type="ftr" sz="quarter" idx="11"/>
          </p:nvPr>
        </p:nvSpPr>
        <p:spPr/>
        <p:txBody>
          <a:bodyPr/>
          <a:lstStyle/>
          <a:p>
            <a:endParaRPr lang="de-DE"/>
          </a:p>
        </p:txBody>
      </p:sp>
      <p:sp>
        <p:nvSpPr>
          <p:cNvPr id="4" name="Foliennummernplatzhalter 3"/>
          <p:cNvSpPr>
            <a:spLocks noGrp="1"/>
          </p:cNvSpPr>
          <p:nvPr>
            <p:ph type="sldNum" sz="quarter" idx="12"/>
          </p:nvPr>
        </p:nvSpPr>
        <p:spPr/>
        <p:txBody>
          <a:bodyPr/>
          <a:lstStyle/>
          <a:p>
            <a:fld id="{E7CDF7A2-5563-48BF-A4E8-6E6A970A43B1}" type="slidenum">
              <a:rPr lang="de-DE" smtClean="0"/>
              <a:pPr/>
              <a:t>‹Nr.›</a:t>
            </a:fld>
            <a:endParaRPr lang="de-D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167838" y="152400"/>
            <a:ext cx="2523744" cy="978408"/>
          </a:xfrm>
        </p:spPr>
        <p:txBody>
          <a:bodyPr vert="horz" lIns="73152" rIns="45720" bIns="0" rtlCol="0" anchor="b">
            <a:normAutofit/>
            <a:sp3d prstMaterial="matte"/>
          </a:bodyPr>
          <a:lstStyle>
            <a:lvl1pPr algn="l">
              <a:defRPr sz="2000" b="0"/>
            </a:lvl1pPr>
            <a:extLst/>
          </a:lstStyle>
          <a:p>
            <a:r>
              <a:rPr kumimoji="0" lang="de-DE" smtClean="0"/>
              <a:t>Titelmasterformat durch Klicken bearbeiten</a:t>
            </a:r>
            <a:endParaRPr kumimoji="0" lang="en-US"/>
          </a:p>
        </p:txBody>
      </p:sp>
      <p:sp>
        <p:nvSpPr>
          <p:cNvPr id="3" name="Inhaltsplatzhalter 2"/>
          <p:cNvSpPr>
            <a:spLocks noGrp="1"/>
          </p:cNvSpPr>
          <p:nvPr>
            <p:ph idx="1"/>
          </p:nvPr>
        </p:nvSpPr>
        <p:spPr>
          <a:xfrm>
            <a:off x="3019377" y="1743133"/>
            <a:ext cx="5920641" cy="455888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extLst/>
          </a:lstStyle>
          <a:p>
            <a:pPr lvl="0" eaLnBrk="1" latinLnBrk="0" hangingPunct="1"/>
            <a:r>
              <a:rPr lang="de-DE" smtClean="0"/>
              <a:t>Textmasterformate durch Klicken bearbeiten</a:t>
            </a:r>
          </a:p>
          <a:p>
            <a:pPr lvl="1" eaLnBrk="1" latinLnBrk="0" hangingPunct="1"/>
            <a:r>
              <a:rPr lang="de-DE" smtClean="0"/>
              <a:t>Zweite Ebene</a:t>
            </a:r>
          </a:p>
          <a:p>
            <a:pPr lvl="2" eaLnBrk="1" latinLnBrk="0" hangingPunct="1"/>
            <a:r>
              <a:rPr lang="de-DE" smtClean="0"/>
              <a:t>Dritte Ebene</a:t>
            </a:r>
          </a:p>
          <a:p>
            <a:pPr lvl="3" eaLnBrk="1" latinLnBrk="0" hangingPunct="1"/>
            <a:r>
              <a:rPr lang="de-DE" smtClean="0"/>
              <a:t>Vierte Ebene</a:t>
            </a:r>
          </a:p>
          <a:p>
            <a:pPr lvl="4" eaLnBrk="1" latinLnBrk="0" hangingPunct="1"/>
            <a:r>
              <a:rPr lang="de-DE" smtClean="0"/>
              <a:t>Fünfte Ebene</a:t>
            </a:r>
            <a:endParaRPr kumimoji="0" lang="en-US"/>
          </a:p>
        </p:txBody>
      </p:sp>
      <p:sp>
        <p:nvSpPr>
          <p:cNvPr id="4" name="Textplatzhalter 3"/>
          <p:cNvSpPr>
            <a:spLocks noGrp="1"/>
          </p:cNvSpPr>
          <p:nvPr>
            <p:ph type="body" sz="half" idx="2"/>
          </p:nvPr>
        </p:nvSpPr>
        <p:spPr>
          <a:xfrm>
            <a:off x="167838" y="1730018"/>
            <a:ext cx="2468880" cy="457200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extLst/>
          </a:lstStyle>
          <a:p>
            <a:pPr lvl="0" eaLnBrk="1" latinLnBrk="0" hangingPunct="1"/>
            <a:r>
              <a:rPr kumimoji="0" lang="de-DE" smtClean="0"/>
              <a:t>Textmasterformate durch Klicken bearbeiten</a:t>
            </a:r>
          </a:p>
        </p:txBody>
      </p:sp>
      <p:sp>
        <p:nvSpPr>
          <p:cNvPr id="5" name="Datumsplatzhalter 4"/>
          <p:cNvSpPr>
            <a:spLocks noGrp="1"/>
          </p:cNvSpPr>
          <p:nvPr>
            <p:ph type="dt" sz="half" idx="10"/>
          </p:nvPr>
        </p:nvSpPr>
        <p:spPr/>
        <p:txBody>
          <a:bodyPr/>
          <a:lstStyle/>
          <a:p>
            <a:fld id="{6026B71C-DFB3-4654-83CB-EB7219FC7CA5}" type="datetimeFigureOut">
              <a:rPr lang="de-DE" smtClean="0"/>
              <a:pPr/>
              <a:t>04.10.2012</a:t>
            </a:fld>
            <a:endParaRPr lang="de-DE"/>
          </a:p>
        </p:txBody>
      </p:sp>
      <p:sp>
        <p:nvSpPr>
          <p:cNvPr id="6" name="Fußzeilenplatzhalter 5"/>
          <p:cNvSpPr>
            <a:spLocks noGrp="1"/>
          </p:cNvSpPr>
          <p:nvPr>
            <p:ph type="ftr" sz="quarter" idx="11"/>
          </p:nvPr>
        </p:nvSpPr>
        <p:spPr/>
        <p:txBody>
          <a:bodyPr/>
          <a:lstStyle/>
          <a:p>
            <a:endParaRPr lang="de-DE"/>
          </a:p>
        </p:txBody>
      </p:sp>
      <p:sp>
        <p:nvSpPr>
          <p:cNvPr id="7" name="Foliennummernplatzhalter 6"/>
          <p:cNvSpPr>
            <a:spLocks noGrp="1"/>
          </p:cNvSpPr>
          <p:nvPr>
            <p:ph type="sldNum" sz="quarter" idx="12"/>
          </p:nvPr>
        </p:nvSpPr>
        <p:spPr/>
        <p:txBody>
          <a:bodyPr/>
          <a:lstStyle/>
          <a:p>
            <a:fld id="{E7CDF7A2-5563-48BF-A4E8-6E6A970A43B1}" type="slidenum">
              <a:rPr lang="de-DE" smtClean="0"/>
              <a:pPr/>
              <a:t>‹Nr.›</a:t>
            </a:fld>
            <a:endParaRPr lang="de-DE"/>
          </a:p>
        </p:txBody>
      </p:sp>
      <p:sp>
        <p:nvSpPr>
          <p:cNvPr id="12" name="Rechteck 11"/>
          <p:cNvSpPr/>
          <p:nvPr/>
        </p:nvSpPr>
        <p:spPr bwMode="invGray">
          <a:xfrm>
            <a:off x="2855737" y="0"/>
            <a:ext cx="45720" cy="1453896"/>
          </a:xfrm>
          <a:prstGeom prst="rect">
            <a:avLst/>
          </a:prstGeom>
          <a:solidFill>
            <a:srgbClr val="FFFFFF"/>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extLst/>
          </a:lstStyle>
          <a:p>
            <a:pPr algn="ctr" eaLnBrk="1" latinLnBrk="0" hangingPunct="1"/>
            <a:endParaRPr kumimoji="0" lang="en-US"/>
          </a:p>
        </p:txBody>
      </p:sp>
      <p:sp>
        <p:nvSpPr>
          <p:cNvPr id="9" name="Rechteck 8"/>
          <p:cNvSpPr/>
          <p:nvPr/>
        </p:nvSpPr>
        <p:spPr bwMode="invGray">
          <a:xfrm>
            <a:off x="2855737" y="0"/>
            <a:ext cx="45720" cy="1453896"/>
          </a:xfrm>
          <a:prstGeom prst="rect">
            <a:avLst/>
          </a:prstGeom>
          <a:solidFill>
            <a:srgbClr val="FFFFFF"/>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extLst/>
          </a:lstStyle>
          <a:p>
            <a:pPr algn="ctr" eaLnBrk="1" latinLnBrk="0" hangingPunct="1"/>
            <a:endParaRPr kumimoji="0"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d mit Überschrift">
    <p:bg>
      <p:bgRef idx="1001">
        <a:schemeClr val="bg2"/>
      </p:bgRef>
    </p:bg>
    <p:spTree>
      <p:nvGrpSpPr>
        <p:cNvPr id="1" name=""/>
        <p:cNvGrpSpPr/>
        <p:nvPr/>
      </p:nvGrpSpPr>
      <p:grpSpPr>
        <a:xfrm>
          <a:off x="0" y="0"/>
          <a:ext cx="0" cy="0"/>
          <a:chOff x="0" y="0"/>
          <a:chExt cx="0" cy="0"/>
        </a:xfrm>
      </p:grpSpPr>
      <p:sp>
        <p:nvSpPr>
          <p:cNvPr id="2" name="Titel 1"/>
          <p:cNvSpPr>
            <a:spLocks noGrp="1"/>
          </p:cNvSpPr>
          <p:nvPr>
            <p:ph type="title"/>
          </p:nvPr>
        </p:nvSpPr>
        <p:spPr>
          <a:xfrm>
            <a:off x="164592" y="155448"/>
            <a:ext cx="2525150" cy="978408"/>
          </a:xfrm>
        </p:spPr>
        <p:txBody>
          <a:bodyPr lIns="73152" bIns="0" anchor="b">
            <a:sp3d prstMaterial="matte"/>
          </a:bodyPr>
          <a:lstStyle>
            <a:lvl1pPr algn="l">
              <a:defRPr sz="2000" b="0"/>
            </a:lvl1pPr>
            <a:extLst/>
          </a:lstStyle>
          <a:p>
            <a:r>
              <a:rPr kumimoji="0" lang="de-DE" smtClean="0"/>
              <a:t>Titelmasterformat durch Klicken bearbeiten</a:t>
            </a:r>
            <a:endParaRPr kumimoji="0" lang="en-US"/>
          </a:p>
        </p:txBody>
      </p:sp>
      <p:sp>
        <p:nvSpPr>
          <p:cNvPr id="3" name="Bildplatzhalter 2"/>
          <p:cNvSpPr>
            <a:spLocks noGrp="1"/>
          </p:cNvSpPr>
          <p:nvPr>
            <p:ph type="pic" idx="1"/>
          </p:nvPr>
        </p:nvSpPr>
        <p:spPr>
          <a:xfrm>
            <a:off x="2903805" y="1484808"/>
            <a:ext cx="6247397" cy="5373192"/>
          </a:xfrm>
          <a:solidFill>
            <a:schemeClr val="bg2">
              <a:shade val="75000"/>
            </a:schemeClr>
          </a:solidFill>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extLst/>
          </a:lstStyle>
          <a:p>
            <a:r>
              <a:rPr kumimoji="0" lang="de-DE" smtClean="0"/>
              <a:t>Bild durch Klicken auf Symbol hinzufügen</a:t>
            </a:r>
            <a:endParaRPr kumimoji="0" lang="en-US" dirty="0"/>
          </a:p>
        </p:txBody>
      </p:sp>
      <p:sp>
        <p:nvSpPr>
          <p:cNvPr id="4" name="Textplatzhalter 3"/>
          <p:cNvSpPr>
            <a:spLocks noGrp="1"/>
          </p:cNvSpPr>
          <p:nvPr>
            <p:ph type="body" sz="half" idx="2"/>
          </p:nvPr>
        </p:nvSpPr>
        <p:spPr>
          <a:xfrm>
            <a:off x="164592" y="1728216"/>
            <a:ext cx="2468880" cy="457200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extLst/>
          </a:lstStyle>
          <a:p>
            <a:pPr lvl="0" eaLnBrk="1" latinLnBrk="0" hangingPunct="1"/>
            <a:r>
              <a:rPr kumimoji="0" lang="de-DE" smtClean="0"/>
              <a:t>Textmasterformate durch Klicken bearbeiten</a:t>
            </a:r>
          </a:p>
        </p:txBody>
      </p:sp>
      <p:sp>
        <p:nvSpPr>
          <p:cNvPr id="5" name="Datumsplatzhalter 4"/>
          <p:cNvSpPr>
            <a:spLocks noGrp="1"/>
          </p:cNvSpPr>
          <p:nvPr>
            <p:ph type="dt" sz="half" idx="10"/>
          </p:nvPr>
        </p:nvSpPr>
        <p:spPr>
          <a:xfrm>
            <a:off x="164592" y="1170432"/>
            <a:ext cx="2523744" cy="201168"/>
          </a:xfrm>
        </p:spPr>
        <p:txBody>
          <a:bodyPr/>
          <a:lstStyle/>
          <a:p>
            <a:fld id="{6026B71C-DFB3-4654-83CB-EB7219FC7CA5}" type="datetimeFigureOut">
              <a:rPr lang="de-DE" smtClean="0"/>
              <a:pPr/>
              <a:t>04.10.2012</a:t>
            </a:fld>
            <a:endParaRPr lang="de-DE"/>
          </a:p>
        </p:txBody>
      </p:sp>
      <p:sp>
        <p:nvSpPr>
          <p:cNvPr id="11" name="Rechteck 10"/>
          <p:cNvSpPr/>
          <p:nvPr/>
        </p:nvSpPr>
        <p:spPr>
          <a:xfrm>
            <a:off x="2855737" y="0"/>
            <a:ext cx="45720" cy="6858000"/>
          </a:xfrm>
          <a:prstGeom prst="rect">
            <a:avLst/>
          </a:prstGeom>
          <a:solidFill>
            <a:srgbClr val="FFFFFF"/>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extLst/>
          </a:lstStyle>
          <a:p>
            <a:pPr algn="ctr" eaLnBrk="1" latinLnBrk="0" hangingPunct="1"/>
            <a:endParaRPr kumimoji="0" lang="en-US"/>
          </a:p>
        </p:txBody>
      </p:sp>
      <p:sp>
        <p:nvSpPr>
          <p:cNvPr id="9" name="Rechteck 8"/>
          <p:cNvSpPr/>
          <p:nvPr/>
        </p:nvSpPr>
        <p:spPr bwMode="invGray">
          <a:xfrm>
            <a:off x="2855737" y="0"/>
            <a:ext cx="45720" cy="6858000"/>
          </a:xfrm>
          <a:prstGeom prst="rect">
            <a:avLst/>
          </a:prstGeom>
          <a:solidFill>
            <a:srgbClr val="FFFFFF"/>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extLst/>
          </a:lstStyle>
          <a:p>
            <a:pPr algn="ctr" eaLnBrk="1" latinLnBrk="0" hangingPunct="1"/>
            <a:endParaRPr kumimoji="0" lang="en-US"/>
          </a:p>
        </p:txBody>
      </p:sp>
      <p:sp>
        <p:nvSpPr>
          <p:cNvPr id="6" name="Fußzeilenplatzhalter 5"/>
          <p:cNvSpPr>
            <a:spLocks noGrp="1"/>
          </p:cNvSpPr>
          <p:nvPr>
            <p:ph type="ftr" sz="quarter" idx="11"/>
          </p:nvPr>
        </p:nvSpPr>
        <p:spPr>
          <a:xfrm>
            <a:off x="3035808" y="1170432"/>
            <a:ext cx="5193792" cy="201168"/>
          </a:xfrm>
        </p:spPr>
        <p:txBody>
          <a:bodyPr/>
          <a:lstStyle>
            <a:lvl1pPr>
              <a:defRPr>
                <a:solidFill>
                  <a:schemeClr val="bg1">
                    <a:shade val="50000"/>
                  </a:schemeClr>
                </a:solidFill>
              </a:defRPr>
            </a:lvl1pPr>
          </a:lstStyle>
          <a:p>
            <a:endParaRPr lang="de-DE"/>
          </a:p>
        </p:txBody>
      </p:sp>
      <p:sp>
        <p:nvSpPr>
          <p:cNvPr id="7" name="Foliennummernplatzhalter 6"/>
          <p:cNvSpPr>
            <a:spLocks noGrp="1"/>
          </p:cNvSpPr>
          <p:nvPr>
            <p:ph type="sldNum" sz="quarter" idx="12"/>
          </p:nvPr>
        </p:nvSpPr>
        <p:spPr>
          <a:xfrm>
            <a:off x="8339328" y="1170432"/>
            <a:ext cx="733864" cy="201168"/>
          </a:xfrm>
        </p:spPr>
        <p:txBody>
          <a:bodyPr/>
          <a:lstStyle/>
          <a:p>
            <a:fld id="{E7CDF7A2-5563-48BF-A4E8-6E6A970A43B1}" type="slidenum">
              <a:rPr lang="de-DE" smtClean="0"/>
              <a:pPr/>
              <a:t>‹Nr.›</a:t>
            </a:fld>
            <a:endParaRPr lang="de-DE"/>
          </a:p>
        </p:txBody>
      </p:sp>
    </p:spTree>
  </p:cSld>
  <p:clrMapOvr>
    <a:overrideClrMapping bg1="lt1" tx1="dk1" bg2="lt2" tx2="dk2" accent1="accent1" accent2="accent2" accent3="accent3" accent4="accent4" accent5="accent5" accent6="accent6" hlink="hlink" folHlink="folHlink"/>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 name="Rechteck 9"/>
          <p:cNvSpPr/>
          <p:nvPr/>
        </p:nvSpPr>
        <p:spPr bwMode="invGray">
          <a:xfrm>
            <a:off x="0" y="1435895"/>
            <a:ext cx="9144000" cy="45720"/>
          </a:xfrm>
          <a:prstGeom prst="rect">
            <a:avLst/>
          </a:prstGeom>
          <a:solidFill>
            <a:srgbClr val="FFFFFF"/>
          </a:solidFill>
          <a:ln w="48000" cap="flat" cmpd="thickThin" algn="ctr">
            <a:noFill/>
            <a:prstDash val="solid"/>
          </a:ln>
          <a:effectLst>
            <a:outerShdw blurRad="31750" dist="10160" dir="5400000" algn="tl" rotWithShape="0">
              <a:srgbClr val="000000">
                <a:alpha val="60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extLst/>
          </a:lstStyle>
          <a:p>
            <a:pPr algn="ctr" eaLnBrk="1" latinLnBrk="0" hangingPunct="1"/>
            <a:endParaRPr kumimoji="0" lang="en-US"/>
          </a:p>
        </p:txBody>
      </p:sp>
      <p:sp>
        <p:nvSpPr>
          <p:cNvPr id="7" name="Rechteck 6"/>
          <p:cNvSpPr/>
          <p:nvPr/>
        </p:nvSpPr>
        <p:spPr bwMode="ltGray">
          <a:xfrm>
            <a:off x="0" y="0"/>
            <a:ext cx="9143999" cy="1433733"/>
          </a:xfrm>
          <a:prstGeom prst="rect">
            <a:avLst/>
          </a:prstGeom>
          <a:solidFill>
            <a:srgbClr val="000000"/>
          </a:solidFill>
          <a:ln w="48000" cap="flat" cmpd="thickThin" algn="ctr">
            <a:noFill/>
            <a:prstDash val="solid"/>
          </a:ln>
        </p:spPr>
        <p:style>
          <a:lnRef idx="2">
            <a:schemeClr val="accent1"/>
          </a:lnRef>
          <a:fillRef idx="1">
            <a:schemeClr val="accent1"/>
          </a:fillRef>
          <a:effectRef idx="0">
            <a:schemeClr val="accent1"/>
          </a:effectRef>
          <a:fontRef idx="minor">
            <a:schemeClr val="lt1"/>
          </a:fontRef>
        </p:style>
        <p:txBody>
          <a:bodyPr rtlCol="0" anchor="ctr"/>
          <a:lstStyle>
            <a:extLst/>
          </a:lstStyle>
          <a:p>
            <a:pPr algn="ctr" eaLnBrk="1" latinLnBrk="0" hangingPunct="1"/>
            <a:endParaRPr kumimoji="0" lang="en-US"/>
          </a:p>
        </p:txBody>
      </p:sp>
      <p:sp>
        <p:nvSpPr>
          <p:cNvPr id="2" name="Titelplatzhalter 1"/>
          <p:cNvSpPr>
            <a:spLocks noGrp="1"/>
          </p:cNvSpPr>
          <p:nvPr>
            <p:ph type="title"/>
          </p:nvPr>
        </p:nvSpPr>
        <p:spPr>
          <a:xfrm>
            <a:off x="457200" y="152400"/>
            <a:ext cx="8229600" cy="1251062"/>
          </a:xfrm>
          <a:prstGeom prst="rect">
            <a:avLst/>
          </a:prstGeom>
        </p:spPr>
        <p:txBody>
          <a:bodyPr vert="horz" lIns="91440" rIns="45720" rtlCol="0" anchor="ctr">
            <a:normAutofit/>
            <a:scene3d>
              <a:camera prst="orthographicFront"/>
              <a:lightRig rig="threePt" dir="t">
                <a:rot lat="0" lon="0" rev="4800000"/>
              </a:lightRig>
            </a:scene3d>
            <a:sp3d prstMaterial="matte">
              <a:bevelT w="50800" h="10160"/>
            </a:sp3d>
          </a:bodyPr>
          <a:lstStyle>
            <a:extLst/>
          </a:lstStyle>
          <a:p>
            <a:r>
              <a:rPr kumimoji="0" lang="de-DE" smtClean="0"/>
              <a:t>Titelmasterformat durch Klicken bearbeiten</a:t>
            </a:r>
            <a:endParaRPr kumimoji="0" lang="en-US"/>
          </a:p>
        </p:txBody>
      </p:sp>
      <p:sp>
        <p:nvSpPr>
          <p:cNvPr id="3" name="Textplatzhalter 2"/>
          <p:cNvSpPr>
            <a:spLocks noGrp="1"/>
          </p:cNvSpPr>
          <p:nvPr>
            <p:ph type="body" idx="1"/>
          </p:nvPr>
        </p:nvSpPr>
        <p:spPr>
          <a:xfrm>
            <a:off x="457200" y="1775191"/>
            <a:ext cx="8229600" cy="4625609"/>
          </a:xfrm>
          <a:prstGeom prst="rect">
            <a:avLst/>
          </a:prstGeom>
        </p:spPr>
        <p:txBody>
          <a:bodyPr vert="horz" lIns="54864" tIns="91440" rtlCol="0">
            <a:normAutofit/>
          </a:bodyPr>
          <a:lstStyle>
            <a:extLst/>
          </a:lstStyle>
          <a:p>
            <a:pPr lvl="0" eaLnBrk="1" latinLnBrk="0" hangingPunct="1"/>
            <a:r>
              <a:rPr kumimoji="0" lang="de-DE" smtClean="0"/>
              <a:t>Textmasterformate durch Klicken bearbeiten</a:t>
            </a:r>
          </a:p>
          <a:p>
            <a:pPr lvl="1" eaLnBrk="1" latinLnBrk="0" hangingPunct="1"/>
            <a:r>
              <a:rPr kumimoji="0" lang="de-DE" smtClean="0"/>
              <a:t>Zweite Ebene</a:t>
            </a:r>
          </a:p>
          <a:p>
            <a:pPr lvl="2" eaLnBrk="1" latinLnBrk="0" hangingPunct="1"/>
            <a:r>
              <a:rPr kumimoji="0" lang="de-DE" smtClean="0"/>
              <a:t>Dritte Ebene</a:t>
            </a:r>
          </a:p>
          <a:p>
            <a:pPr lvl="3" eaLnBrk="1" latinLnBrk="0" hangingPunct="1"/>
            <a:r>
              <a:rPr kumimoji="0" lang="de-DE" smtClean="0"/>
              <a:t>Vierte Ebene</a:t>
            </a:r>
          </a:p>
          <a:p>
            <a:pPr lvl="4" eaLnBrk="1" latinLnBrk="0" hangingPunct="1"/>
            <a:r>
              <a:rPr kumimoji="0" lang="de-DE" smtClean="0"/>
              <a:t>Fünfte Ebene</a:t>
            </a:r>
            <a:endParaRPr kumimoji="0" lang="en-US"/>
          </a:p>
        </p:txBody>
      </p:sp>
      <p:sp>
        <p:nvSpPr>
          <p:cNvPr id="4" name="Datumsplatzhalter 3"/>
          <p:cNvSpPr>
            <a:spLocks noGrp="1"/>
          </p:cNvSpPr>
          <p:nvPr>
            <p:ph type="dt" sz="half" idx="2"/>
          </p:nvPr>
        </p:nvSpPr>
        <p:spPr>
          <a:xfrm>
            <a:off x="457200" y="6476999"/>
            <a:ext cx="2133600" cy="274320"/>
          </a:xfrm>
          <a:prstGeom prst="rect">
            <a:avLst/>
          </a:prstGeom>
        </p:spPr>
        <p:txBody>
          <a:bodyPr vert="horz" lIns="109728" rIns="45720" bIns="0" rtlCol="0" anchor="b"/>
          <a:lstStyle>
            <a:lvl1pPr algn="l" eaLnBrk="1" latinLnBrk="0" hangingPunct="1">
              <a:defRPr kumimoji="0" sz="1200">
                <a:solidFill>
                  <a:schemeClr val="tx1">
                    <a:tint val="95000"/>
                  </a:schemeClr>
                </a:solidFill>
              </a:defRPr>
            </a:lvl1pPr>
            <a:extLst/>
          </a:lstStyle>
          <a:p>
            <a:fld id="{6026B71C-DFB3-4654-83CB-EB7219FC7CA5}" type="datetimeFigureOut">
              <a:rPr lang="de-DE" smtClean="0"/>
              <a:pPr/>
              <a:t>04.10.2012</a:t>
            </a:fld>
            <a:endParaRPr lang="de-DE"/>
          </a:p>
        </p:txBody>
      </p:sp>
      <p:sp>
        <p:nvSpPr>
          <p:cNvPr id="5" name="Fußzeilenplatzhalter 4"/>
          <p:cNvSpPr>
            <a:spLocks noGrp="1"/>
          </p:cNvSpPr>
          <p:nvPr>
            <p:ph type="ftr" sz="quarter" idx="3"/>
          </p:nvPr>
        </p:nvSpPr>
        <p:spPr>
          <a:xfrm>
            <a:off x="2640596" y="6476999"/>
            <a:ext cx="5507719" cy="274320"/>
          </a:xfrm>
          <a:prstGeom prst="rect">
            <a:avLst/>
          </a:prstGeom>
        </p:spPr>
        <p:txBody>
          <a:bodyPr vert="horz" lIns="45720" rIns="45720" bIns="0" rtlCol="0" anchor="b"/>
          <a:lstStyle>
            <a:lvl1pPr algn="l" eaLnBrk="1" latinLnBrk="0" hangingPunct="1">
              <a:defRPr kumimoji="0" sz="1200">
                <a:solidFill>
                  <a:schemeClr val="tx1">
                    <a:tint val="95000"/>
                  </a:schemeClr>
                </a:solidFill>
              </a:defRPr>
            </a:lvl1pPr>
            <a:extLst/>
          </a:lstStyle>
          <a:p>
            <a:endParaRPr lang="de-DE"/>
          </a:p>
        </p:txBody>
      </p:sp>
      <p:sp>
        <p:nvSpPr>
          <p:cNvPr id="6" name="Foliennummernplatzhalter 5"/>
          <p:cNvSpPr>
            <a:spLocks noGrp="1"/>
          </p:cNvSpPr>
          <p:nvPr>
            <p:ph type="sldNum" sz="quarter" idx="4"/>
          </p:nvPr>
        </p:nvSpPr>
        <p:spPr>
          <a:xfrm>
            <a:off x="8204396" y="6476999"/>
            <a:ext cx="733864" cy="274320"/>
          </a:xfrm>
          <a:prstGeom prst="rect">
            <a:avLst/>
          </a:prstGeom>
        </p:spPr>
        <p:txBody>
          <a:bodyPr vert="horz" bIns="0" rtlCol="0" anchor="b"/>
          <a:lstStyle>
            <a:lvl1pPr algn="r" eaLnBrk="1" latinLnBrk="0" hangingPunct="1">
              <a:defRPr kumimoji="0" sz="1200">
                <a:solidFill>
                  <a:schemeClr val="tx1">
                    <a:tint val="95000"/>
                  </a:schemeClr>
                </a:solidFill>
              </a:defRPr>
            </a:lvl1pPr>
            <a:extLst/>
          </a:lstStyle>
          <a:p>
            <a:fld id="{E7CDF7A2-5563-48BF-A4E8-6E6A970A43B1}" type="slidenum">
              <a:rPr lang="de-DE" smtClean="0"/>
              <a:pPr/>
              <a:t>‹Nr.›</a:t>
            </a:fld>
            <a:endParaRPr lang="de-DE"/>
          </a:p>
        </p:txBody>
      </p:sp>
    </p:spTree>
  </p:cSld>
  <p:clrMap bg1="lt1" tx1="dk1" bg2="lt2" tx2="dk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Lst>
  <p:txStyles>
    <p:titleStyle>
      <a:lvl1pPr algn="l" rtl="0" eaLnBrk="1" latinLnBrk="0" hangingPunct="1">
        <a:spcBef>
          <a:spcPct val="0"/>
        </a:spcBef>
        <a:buNone/>
        <a:defRPr kumimoji="0" sz="4500" b="1" kern="1200">
          <a:solidFill>
            <a:schemeClr val="accent1">
              <a:satMod val="150000"/>
            </a:schemeClr>
          </a:solidFill>
          <a:effectLst/>
          <a:latin typeface="+mj-lt"/>
          <a:ea typeface="+mj-ea"/>
          <a:cs typeface="+mj-cs"/>
        </a:defRPr>
      </a:lvl1pPr>
      <a:extLst/>
    </p:titleStyle>
    <p:bodyStyle>
      <a:lvl1pPr marL="438912" indent="-320040" algn="l" rtl="0" eaLnBrk="1" latinLnBrk="0" hangingPunct="1">
        <a:spcBef>
          <a:spcPts val="0"/>
        </a:spcBef>
        <a:buClr>
          <a:schemeClr val="accent1"/>
        </a:buClr>
        <a:buSzPct val="80000"/>
        <a:buFont typeface="Wingdings 2"/>
        <a:buChar char=""/>
        <a:defRPr kumimoji="0" sz="3200" kern="1200">
          <a:solidFill>
            <a:schemeClr val="tx1"/>
          </a:solidFill>
          <a:latin typeface="+mn-lt"/>
          <a:ea typeface="+mn-ea"/>
          <a:cs typeface="+mn-cs"/>
        </a:defRPr>
      </a:lvl1pPr>
      <a:lvl2pPr marL="731520" indent="-274320" algn="l" rtl="0" eaLnBrk="1" latinLnBrk="0" hangingPunct="1">
        <a:spcBef>
          <a:spcPct val="20000"/>
        </a:spcBef>
        <a:buClr>
          <a:schemeClr val="accent2"/>
        </a:buClr>
        <a:buSzPct val="90000"/>
        <a:buFont typeface="Wingdings"/>
        <a:buChar char=""/>
        <a:defRPr kumimoji="0" sz="2800" kern="1200">
          <a:solidFill>
            <a:schemeClr val="tx1"/>
          </a:solidFill>
          <a:latin typeface="+mn-lt"/>
          <a:ea typeface="+mn-ea"/>
          <a:cs typeface="+mn-cs"/>
        </a:defRPr>
      </a:lvl2pPr>
      <a:lvl3pPr marL="996696" indent="-228600" algn="l" rtl="0" eaLnBrk="1" latinLnBrk="0" hangingPunct="1">
        <a:spcBef>
          <a:spcPct val="20000"/>
        </a:spcBef>
        <a:buClr>
          <a:schemeClr val="accent3"/>
        </a:buClr>
        <a:buFont typeface="Arial"/>
        <a:buChar char="▪"/>
        <a:defRPr kumimoji="0" sz="2400" kern="1200">
          <a:solidFill>
            <a:schemeClr val="tx1"/>
          </a:solidFill>
          <a:latin typeface="+mn-lt"/>
          <a:ea typeface="+mn-ea"/>
          <a:cs typeface="+mn-cs"/>
        </a:defRPr>
      </a:lvl3pPr>
      <a:lvl4pPr marL="1216152" indent="-182880" algn="l" rtl="0" eaLnBrk="1" latinLnBrk="0" hangingPunct="1">
        <a:spcBef>
          <a:spcPct val="20000"/>
        </a:spcBef>
        <a:buClr>
          <a:schemeClr val="accent4"/>
        </a:buClr>
        <a:buFont typeface="Arial"/>
        <a:buChar char="▪"/>
        <a:defRPr kumimoji="0" sz="2000" kern="1200">
          <a:solidFill>
            <a:schemeClr val="tx1"/>
          </a:solidFill>
          <a:latin typeface="+mn-lt"/>
          <a:ea typeface="+mn-ea"/>
          <a:cs typeface="+mn-cs"/>
        </a:defRPr>
      </a:lvl4pPr>
      <a:lvl5pPr marL="1426464" indent="-182880" algn="l" rtl="0" eaLnBrk="1" latinLnBrk="0" hangingPunct="1">
        <a:spcBef>
          <a:spcPct val="20000"/>
        </a:spcBef>
        <a:buClr>
          <a:schemeClr val="accent5"/>
        </a:buClr>
        <a:buFont typeface="Wingdings 3"/>
        <a:buChar char=""/>
        <a:defRPr kumimoji="0" lang="en-US" sz="2000" kern="1200" smtClean="0">
          <a:solidFill>
            <a:schemeClr val="tx1"/>
          </a:solidFill>
          <a:latin typeface="+mn-lt"/>
          <a:ea typeface="+mn-ea"/>
          <a:cs typeface="+mn-cs"/>
        </a:defRPr>
      </a:lvl5pPr>
      <a:lvl6pPr marL="1627632" indent="-182880" algn="l" rtl="0" eaLnBrk="1" latinLnBrk="0" hangingPunct="1">
        <a:spcBef>
          <a:spcPct val="20000"/>
        </a:spcBef>
        <a:buClr>
          <a:schemeClr val="accent6"/>
        </a:buClr>
        <a:buSzPct val="100000"/>
        <a:buFont typeface="Wingdings 2"/>
        <a:buChar char=""/>
        <a:defRPr kumimoji="0" sz="2000" kern="1200">
          <a:solidFill>
            <a:schemeClr val="tx1"/>
          </a:solidFill>
          <a:latin typeface="+mn-lt"/>
          <a:ea typeface="+mn-ea"/>
          <a:cs typeface="+mn-cs"/>
        </a:defRPr>
      </a:lvl6pPr>
      <a:lvl7pPr marL="1828800" indent="-182880" algn="l" rtl="0" eaLnBrk="1" latinLnBrk="0" hangingPunct="1">
        <a:spcBef>
          <a:spcPct val="20000"/>
        </a:spcBef>
        <a:buClr>
          <a:schemeClr val="accent1"/>
        </a:buClr>
        <a:buSzPct val="100000"/>
        <a:buFont typeface="Wingdings 2"/>
        <a:buChar char=""/>
        <a:defRPr kumimoji="0" sz="1800" kern="1200">
          <a:solidFill>
            <a:schemeClr val="tx1"/>
          </a:solidFill>
          <a:latin typeface="+mn-lt"/>
          <a:ea typeface="+mn-ea"/>
          <a:cs typeface="+mn-cs"/>
        </a:defRPr>
      </a:lvl7pPr>
      <a:lvl8pPr marL="2029968" indent="-182880" algn="l" rtl="0" eaLnBrk="1" latinLnBrk="0" hangingPunct="1">
        <a:spcBef>
          <a:spcPct val="20000"/>
        </a:spcBef>
        <a:buClr>
          <a:schemeClr val="accent2"/>
        </a:buClr>
        <a:buFont typeface="Wingdings 2" pitchFamily="18" charset="2"/>
        <a:buChar char=""/>
        <a:defRPr kumimoji="0" sz="1800" kern="1200">
          <a:solidFill>
            <a:schemeClr val="tx1"/>
          </a:solidFill>
          <a:latin typeface="+mn-lt"/>
          <a:ea typeface="+mn-ea"/>
          <a:cs typeface="+mn-cs"/>
        </a:defRPr>
      </a:lvl8pPr>
      <a:lvl9pPr marL="2231136" indent="-182880" algn="l" rtl="0" eaLnBrk="1" latinLnBrk="0" hangingPunct="1">
        <a:spcBef>
          <a:spcPct val="20000"/>
        </a:spcBef>
        <a:buClr>
          <a:schemeClr val="accent3"/>
        </a:buClr>
        <a:buFont typeface="Wingdings 2" pitchFamily="18" charset="2"/>
        <a:buChar char=""/>
        <a:defRPr kumimoji="0" sz="1800" kern="1200" baseline="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10.xml"/><Relationship Id="rId1" Type="http://schemas.openxmlformats.org/officeDocument/2006/relationships/slideLayout" Target="../slideLayouts/slideLayout6.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100.xml.rels><?xml version="1.0" encoding="UTF-8" standalone="yes"?>
<Relationships xmlns="http://schemas.openxmlformats.org/package/2006/relationships"><Relationship Id="rId3" Type="http://schemas.openxmlformats.org/officeDocument/2006/relationships/diagramData" Target="../diagrams/data60.xml"/><Relationship Id="rId7" Type="http://schemas.microsoft.com/office/2007/relationships/diagramDrawing" Target="../diagrams/drawing60.xml"/><Relationship Id="rId2" Type="http://schemas.openxmlformats.org/officeDocument/2006/relationships/notesSlide" Target="../notesSlides/notesSlide100.xml"/><Relationship Id="rId1" Type="http://schemas.openxmlformats.org/officeDocument/2006/relationships/slideLayout" Target="../slideLayouts/slideLayout8.xml"/><Relationship Id="rId6" Type="http://schemas.openxmlformats.org/officeDocument/2006/relationships/diagramColors" Target="../diagrams/colors60.xml"/><Relationship Id="rId5" Type="http://schemas.openxmlformats.org/officeDocument/2006/relationships/diagramQuickStyle" Target="../diagrams/quickStyle60.xml"/><Relationship Id="rId4" Type="http://schemas.openxmlformats.org/officeDocument/2006/relationships/diagramLayout" Target="../diagrams/layout60.xml"/></Relationships>
</file>

<file path=ppt/slides/_rels/slide101.xml.rels><?xml version="1.0" encoding="UTF-8" standalone="yes"?>
<Relationships xmlns="http://schemas.openxmlformats.org/package/2006/relationships"><Relationship Id="rId3" Type="http://schemas.openxmlformats.org/officeDocument/2006/relationships/diagramData" Target="../diagrams/data61.xml"/><Relationship Id="rId7" Type="http://schemas.microsoft.com/office/2007/relationships/diagramDrawing" Target="../diagrams/drawing61.xml"/><Relationship Id="rId2" Type="http://schemas.openxmlformats.org/officeDocument/2006/relationships/notesSlide" Target="../notesSlides/notesSlide101.xml"/><Relationship Id="rId1" Type="http://schemas.openxmlformats.org/officeDocument/2006/relationships/slideLayout" Target="../slideLayouts/slideLayout2.xml"/><Relationship Id="rId6" Type="http://schemas.openxmlformats.org/officeDocument/2006/relationships/diagramColors" Target="../diagrams/colors61.xml"/><Relationship Id="rId5" Type="http://schemas.openxmlformats.org/officeDocument/2006/relationships/diagramQuickStyle" Target="../diagrams/quickStyle61.xml"/><Relationship Id="rId4" Type="http://schemas.openxmlformats.org/officeDocument/2006/relationships/diagramLayout" Target="../diagrams/layout61.xml"/></Relationships>
</file>

<file path=ppt/slides/_rels/slide102.xml.rels><?xml version="1.0" encoding="UTF-8" standalone="yes"?>
<Relationships xmlns="http://schemas.openxmlformats.org/package/2006/relationships"><Relationship Id="rId3" Type="http://schemas.openxmlformats.org/officeDocument/2006/relationships/diagramData" Target="../diagrams/data62.xml"/><Relationship Id="rId7" Type="http://schemas.microsoft.com/office/2007/relationships/diagramDrawing" Target="../diagrams/drawing62.xml"/><Relationship Id="rId2" Type="http://schemas.openxmlformats.org/officeDocument/2006/relationships/notesSlide" Target="../notesSlides/notesSlide102.xml"/><Relationship Id="rId1" Type="http://schemas.openxmlformats.org/officeDocument/2006/relationships/slideLayout" Target="../slideLayouts/slideLayout2.xml"/><Relationship Id="rId6" Type="http://schemas.openxmlformats.org/officeDocument/2006/relationships/diagramColors" Target="../diagrams/colors62.xml"/><Relationship Id="rId5" Type="http://schemas.openxmlformats.org/officeDocument/2006/relationships/diagramQuickStyle" Target="../diagrams/quickStyle62.xml"/><Relationship Id="rId4" Type="http://schemas.openxmlformats.org/officeDocument/2006/relationships/diagramLayout" Target="../diagrams/layout62.xml"/></Relationships>
</file>

<file path=ppt/slides/_rels/slide103.xml.rels><?xml version="1.0" encoding="UTF-8" standalone="yes"?>
<Relationships xmlns="http://schemas.openxmlformats.org/package/2006/relationships"><Relationship Id="rId8" Type="http://schemas.openxmlformats.org/officeDocument/2006/relationships/diagramData" Target="../diagrams/data64.xml"/><Relationship Id="rId3" Type="http://schemas.openxmlformats.org/officeDocument/2006/relationships/diagramData" Target="../diagrams/data63.xml"/><Relationship Id="rId7" Type="http://schemas.microsoft.com/office/2007/relationships/diagramDrawing" Target="../diagrams/drawing63.xml"/><Relationship Id="rId12" Type="http://schemas.microsoft.com/office/2007/relationships/diagramDrawing" Target="../diagrams/drawing64.xml"/><Relationship Id="rId2" Type="http://schemas.openxmlformats.org/officeDocument/2006/relationships/notesSlide" Target="../notesSlides/notesSlide103.xml"/><Relationship Id="rId1" Type="http://schemas.openxmlformats.org/officeDocument/2006/relationships/slideLayout" Target="../slideLayouts/slideLayout2.xml"/><Relationship Id="rId6" Type="http://schemas.openxmlformats.org/officeDocument/2006/relationships/diagramColors" Target="../diagrams/colors63.xml"/><Relationship Id="rId11" Type="http://schemas.openxmlformats.org/officeDocument/2006/relationships/diagramColors" Target="../diagrams/colors64.xml"/><Relationship Id="rId5" Type="http://schemas.openxmlformats.org/officeDocument/2006/relationships/diagramQuickStyle" Target="../diagrams/quickStyle63.xml"/><Relationship Id="rId10" Type="http://schemas.openxmlformats.org/officeDocument/2006/relationships/diagramQuickStyle" Target="../diagrams/quickStyle64.xml"/><Relationship Id="rId4" Type="http://schemas.openxmlformats.org/officeDocument/2006/relationships/diagramLayout" Target="../diagrams/layout63.xml"/><Relationship Id="rId9" Type="http://schemas.openxmlformats.org/officeDocument/2006/relationships/diagramLayout" Target="../diagrams/layout64.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diagramData" Target="../diagrams/data65.xml"/><Relationship Id="rId7" Type="http://schemas.microsoft.com/office/2007/relationships/diagramDrawing" Target="../diagrams/drawing65.xml"/><Relationship Id="rId2" Type="http://schemas.openxmlformats.org/officeDocument/2006/relationships/notesSlide" Target="../notesSlides/notesSlide105.xml"/><Relationship Id="rId1" Type="http://schemas.openxmlformats.org/officeDocument/2006/relationships/slideLayout" Target="../slideLayouts/slideLayout2.xml"/><Relationship Id="rId6" Type="http://schemas.openxmlformats.org/officeDocument/2006/relationships/diagramColors" Target="../diagrams/colors65.xml"/><Relationship Id="rId5" Type="http://schemas.openxmlformats.org/officeDocument/2006/relationships/diagramQuickStyle" Target="../diagrams/quickStyle65.xml"/><Relationship Id="rId4" Type="http://schemas.openxmlformats.org/officeDocument/2006/relationships/diagramLayout" Target="../diagrams/layout65.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8" Type="http://schemas.openxmlformats.org/officeDocument/2006/relationships/diagramData" Target="../diagrams/data67.xml"/><Relationship Id="rId3" Type="http://schemas.openxmlformats.org/officeDocument/2006/relationships/diagramData" Target="../diagrams/data66.xml"/><Relationship Id="rId7" Type="http://schemas.microsoft.com/office/2007/relationships/diagramDrawing" Target="../diagrams/drawing66.xml"/><Relationship Id="rId12" Type="http://schemas.microsoft.com/office/2007/relationships/diagramDrawing" Target="../diagrams/drawing67.xml"/><Relationship Id="rId2" Type="http://schemas.openxmlformats.org/officeDocument/2006/relationships/notesSlide" Target="../notesSlides/notesSlide107.xml"/><Relationship Id="rId1" Type="http://schemas.openxmlformats.org/officeDocument/2006/relationships/slideLayout" Target="../slideLayouts/slideLayout2.xml"/><Relationship Id="rId6" Type="http://schemas.openxmlformats.org/officeDocument/2006/relationships/diagramColors" Target="../diagrams/colors66.xml"/><Relationship Id="rId11" Type="http://schemas.openxmlformats.org/officeDocument/2006/relationships/diagramColors" Target="../diagrams/colors67.xml"/><Relationship Id="rId5" Type="http://schemas.openxmlformats.org/officeDocument/2006/relationships/diagramQuickStyle" Target="../diagrams/quickStyle66.xml"/><Relationship Id="rId10" Type="http://schemas.openxmlformats.org/officeDocument/2006/relationships/diagramQuickStyle" Target="../diagrams/quickStyle67.xml"/><Relationship Id="rId4" Type="http://schemas.openxmlformats.org/officeDocument/2006/relationships/diagramLayout" Target="../diagrams/layout66.xml"/><Relationship Id="rId9" Type="http://schemas.openxmlformats.org/officeDocument/2006/relationships/diagramLayout" Target="../diagrams/layout67.xml"/></Relationships>
</file>

<file path=ppt/slides/_rels/slide108.xml.rels><?xml version="1.0" encoding="UTF-8" standalone="yes"?>
<Relationships xmlns="http://schemas.openxmlformats.org/package/2006/relationships"><Relationship Id="rId8" Type="http://schemas.openxmlformats.org/officeDocument/2006/relationships/diagramData" Target="../diagrams/data69.xml"/><Relationship Id="rId3" Type="http://schemas.openxmlformats.org/officeDocument/2006/relationships/diagramData" Target="../diagrams/data68.xml"/><Relationship Id="rId7" Type="http://schemas.microsoft.com/office/2007/relationships/diagramDrawing" Target="../diagrams/drawing68.xml"/><Relationship Id="rId12" Type="http://schemas.microsoft.com/office/2007/relationships/diagramDrawing" Target="../diagrams/drawing69.xml"/><Relationship Id="rId2" Type="http://schemas.openxmlformats.org/officeDocument/2006/relationships/notesSlide" Target="../notesSlides/notesSlide108.xml"/><Relationship Id="rId1" Type="http://schemas.openxmlformats.org/officeDocument/2006/relationships/slideLayout" Target="../slideLayouts/slideLayout2.xml"/><Relationship Id="rId6" Type="http://schemas.openxmlformats.org/officeDocument/2006/relationships/diagramColors" Target="../diagrams/colors68.xml"/><Relationship Id="rId11" Type="http://schemas.openxmlformats.org/officeDocument/2006/relationships/diagramColors" Target="../diagrams/colors69.xml"/><Relationship Id="rId5" Type="http://schemas.openxmlformats.org/officeDocument/2006/relationships/diagramQuickStyle" Target="../diagrams/quickStyle68.xml"/><Relationship Id="rId10" Type="http://schemas.openxmlformats.org/officeDocument/2006/relationships/diagramQuickStyle" Target="../diagrams/quickStyle69.xml"/><Relationship Id="rId4" Type="http://schemas.openxmlformats.org/officeDocument/2006/relationships/diagramLayout" Target="../diagrams/layout68.xml"/><Relationship Id="rId9" Type="http://schemas.openxmlformats.org/officeDocument/2006/relationships/diagramLayout" Target="../diagrams/layout69.xml"/></Relationships>
</file>

<file path=ppt/slides/_rels/slide109.xml.rels><?xml version="1.0" encoding="UTF-8" standalone="yes"?>
<Relationships xmlns="http://schemas.openxmlformats.org/package/2006/relationships"><Relationship Id="rId8" Type="http://schemas.openxmlformats.org/officeDocument/2006/relationships/diagramData" Target="../diagrams/data71.xml"/><Relationship Id="rId3" Type="http://schemas.openxmlformats.org/officeDocument/2006/relationships/diagramData" Target="../diagrams/data70.xml"/><Relationship Id="rId7" Type="http://schemas.microsoft.com/office/2007/relationships/diagramDrawing" Target="../diagrams/drawing70.xml"/><Relationship Id="rId12" Type="http://schemas.microsoft.com/office/2007/relationships/diagramDrawing" Target="../diagrams/drawing71.xml"/><Relationship Id="rId2" Type="http://schemas.openxmlformats.org/officeDocument/2006/relationships/notesSlide" Target="../notesSlides/notesSlide109.xml"/><Relationship Id="rId1" Type="http://schemas.openxmlformats.org/officeDocument/2006/relationships/slideLayout" Target="../slideLayouts/slideLayout2.xml"/><Relationship Id="rId6" Type="http://schemas.openxmlformats.org/officeDocument/2006/relationships/diagramColors" Target="../diagrams/colors70.xml"/><Relationship Id="rId11" Type="http://schemas.openxmlformats.org/officeDocument/2006/relationships/diagramColors" Target="../diagrams/colors71.xml"/><Relationship Id="rId5" Type="http://schemas.openxmlformats.org/officeDocument/2006/relationships/diagramQuickStyle" Target="../diagrams/quickStyle70.xml"/><Relationship Id="rId10" Type="http://schemas.openxmlformats.org/officeDocument/2006/relationships/diagramQuickStyle" Target="../diagrams/quickStyle71.xml"/><Relationship Id="rId4" Type="http://schemas.openxmlformats.org/officeDocument/2006/relationships/diagramLayout" Target="../diagrams/layout70.xml"/><Relationship Id="rId9" Type="http://schemas.openxmlformats.org/officeDocument/2006/relationships/diagramLayout" Target="../diagrams/layout71.xml"/></Relationships>
</file>

<file path=ppt/slides/_rels/slide11.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11.xml"/><Relationship Id="rId1" Type="http://schemas.openxmlformats.org/officeDocument/2006/relationships/slideLayout" Target="../slideLayouts/slideLayout5.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110.xml.rels><?xml version="1.0" encoding="UTF-8" standalone="yes"?>
<Relationships xmlns="http://schemas.openxmlformats.org/package/2006/relationships"><Relationship Id="rId3" Type="http://schemas.openxmlformats.org/officeDocument/2006/relationships/diagramData" Target="../diagrams/data72.xml"/><Relationship Id="rId7" Type="http://schemas.microsoft.com/office/2007/relationships/diagramDrawing" Target="../diagrams/drawing72.xml"/><Relationship Id="rId2" Type="http://schemas.openxmlformats.org/officeDocument/2006/relationships/notesSlide" Target="../notesSlides/notesSlide110.xml"/><Relationship Id="rId1" Type="http://schemas.openxmlformats.org/officeDocument/2006/relationships/slideLayout" Target="../slideLayouts/slideLayout2.xml"/><Relationship Id="rId6" Type="http://schemas.openxmlformats.org/officeDocument/2006/relationships/diagramColors" Target="../diagrams/colors72.xml"/><Relationship Id="rId5" Type="http://schemas.openxmlformats.org/officeDocument/2006/relationships/diagramQuickStyle" Target="../diagrams/quickStyle72.xml"/><Relationship Id="rId4" Type="http://schemas.openxmlformats.org/officeDocument/2006/relationships/diagramLayout" Target="../diagrams/layout7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3" Type="http://schemas.openxmlformats.org/officeDocument/2006/relationships/diagramData" Target="../diagrams/data73.xml"/><Relationship Id="rId7" Type="http://schemas.microsoft.com/office/2007/relationships/diagramDrawing" Target="../diagrams/drawing73.xml"/><Relationship Id="rId2" Type="http://schemas.openxmlformats.org/officeDocument/2006/relationships/notesSlide" Target="../notesSlides/notesSlide112.xml"/><Relationship Id="rId1" Type="http://schemas.openxmlformats.org/officeDocument/2006/relationships/slideLayout" Target="../slideLayouts/slideLayout2.xml"/><Relationship Id="rId6" Type="http://schemas.openxmlformats.org/officeDocument/2006/relationships/diagramColors" Target="../diagrams/colors73.xml"/><Relationship Id="rId5" Type="http://schemas.openxmlformats.org/officeDocument/2006/relationships/diagramQuickStyle" Target="../diagrams/quickStyle73.xml"/><Relationship Id="rId4" Type="http://schemas.openxmlformats.org/officeDocument/2006/relationships/diagramLayout" Target="../diagrams/layout73.xml"/></Relationships>
</file>

<file path=ppt/slides/_rels/slide113.xml.rels><?xml version="1.0" encoding="UTF-8" standalone="yes"?>
<Relationships xmlns="http://schemas.openxmlformats.org/package/2006/relationships"><Relationship Id="rId8" Type="http://schemas.openxmlformats.org/officeDocument/2006/relationships/diagramData" Target="../diagrams/data75.xml"/><Relationship Id="rId3" Type="http://schemas.openxmlformats.org/officeDocument/2006/relationships/diagramData" Target="../diagrams/data74.xml"/><Relationship Id="rId7" Type="http://schemas.microsoft.com/office/2007/relationships/diagramDrawing" Target="../diagrams/drawing74.xml"/><Relationship Id="rId12" Type="http://schemas.microsoft.com/office/2007/relationships/diagramDrawing" Target="../diagrams/drawing75.xml"/><Relationship Id="rId2" Type="http://schemas.openxmlformats.org/officeDocument/2006/relationships/notesSlide" Target="../notesSlides/notesSlide113.xml"/><Relationship Id="rId1" Type="http://schemas.openxmlformats.org/officeDocument/2006/relationships/slideLayout" Target="../slideLayouts/slideLayout2.xml"/><Relationship Id="rId6" Type="http://schemas.openxmlformats.org/officeDocument/2006/relationships/diagramColors" Target="../diagrams/colors74.xml"/><Relationship Id="rId11" Type="http://schemas.openxmlformats.org/officeDocument/2006/relationships/diagramColors" Target="../diagrams/colors75.xml"/><Relationship Id="rId5" Type="http://schemas.openxmlformats.org/officeDocument/2006/relationships/diagramQuickStyle" Target="../diagrams/quickStyle74.xml"/><Relationship Id="rId10" Type="http://schemas.openxmlformats.org/officeDocument/2006/relationships/diagramQuickStyle" Target="../diagrams/quickStyle75.xml"/><Relationship Id="rId4" Type="http://schemas.openxmlformats.org/officeDocument/2006/relationships/diagramLayout" Target="../diagrams/layout74.xml"/><Relationship Id="rId9" Type="http://schemas.openxmlformats.org/officeDocument/2006/relationships/diagramLayout" Target="../diagrams/layout75.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3" Type="http://schemas.openxmlformats.org/officeDocument/2006/relationships/diagramData" Target="../diagrams/data76.xml"/><Relationship Id="rId7" Type="http://schemas.microsoft.com/office/2007/relationships/diagramDrawing" Target="../diagrams/drawing76.xml"/><Relationship Id="rId2" Type="http://schemas.openxmlformats.org/officeDocument/2006/relationships/notesSlide" Target="../notesSlides/notesSlide115.xml"/><Relationship Id="rId1" Type="http://schemas.openxmlformats.org/officeDocument/2006/relationships/slideLayout" Target="../slideLayouts/slideLayout2.xml"/><Relationship Id="rId6" Type="http://schemas.openxmlformats.org/officeDocument/2006/relationships/diagramColors" Target="../diagrams/colors76.xml"/><Relationship Id="rId5" Type="http://schemas.openxmlformats.org/officeDocument/2006/relationships/diagramQuickStyle" Target="../diagrams/quickStyle76.xml"/><Relationship Id="rId4" Type="http://schemas.openxmlformats.org/officeDocument/2006/relationships/diagramLayout" Target="../diagrams/layout76.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8" Type="http://schemas.openxmlformats.org/officeDocument/2006/relationships/diagramData" Target="../diagrams/data78.xml"/><Relationship Id="rId3" Type="http://schemas.openxmlformats.org/officeDocument/2006/relationships/diagramData" Target="../diagrams/data77.xml"/><Relationship Id="rId7" Type="http://schemas.microsoft.com/office/2007/relationships/diagramDrawing" Target="../diagrams/drawing77.xml"/><Relationship Id="rId12" Type="http://schemas.microsoft.com/office/2007/relationships/diagramDrawing" Target="../diagrams/drawing78.xml"/><Relationship Id="rId2" Type="http://schemas.openxmlformats.org/officeDocument/2006/relationships/notesSlide" Target="../notesSlides/notesSlide117.xml"/><Relationship Id="rId1" Type="http://schemas.openxmlformats.org/officeDocument/2006/relationships/slideLayout" Target="../slideLayouts/slideLayout2.xml"/><Relationship Id="rId6" Type="http://schemas.openxmlformats.org/officeDocument/2006/relationships/diagramColors" Target="../diagrams/colors77.xml"/><Relationship Id="rId11" Type="http://schemas.openxmlformats.org/officeDocument/2006/relationships/diagramColors" Target="../diagrams/colors78.xml"/><Relationship Id="rId5" Type="http://schemas.openxmlformats.org/officeDocument/2006/relationships/diagramQuickStyle" Target="../diagrams/quickStyle77.xml"/><Relationship Id="rId10" Type="http://schemas.openxmlformats.org/officeDocument/2006/relationships/diagramQuickStyle" Target="../diagrams/quickStyle78.xml"/><Relationship Id="rId4" Type="http://schemas.openxmlformats.org/officeDocument/2006/relationships/diagramLayout" Target="../diagrams/layout77.xml"/><Relationship Id="rId9" Type="http://schemas.openxmlformats.org/officeDocument/2006/relationships/diagramLayout" Target="../diagrams/layout78.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notesSlide" Target="../notesSlides/notesSlide12.xml"/><Relationship Id="rId1" Type="http://schemas.openxmlformats.org/officeDocument/2006/relationships/slideLayout" Target="../slideLayouts/slideLayout5.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3" Type="http://schemas.openxmlformats.org/officeDocument/2006/relationships/diagramData" Target="../diagrams/data79.xml"/><Relationship Id="rId7" Type="http://schemas.microsoft.com/office/2007/relationships/diagramDrawing" Target="../diagrams/drawing79.xml"/><Relationship Id="rId2" Type="http://schemas.openxmlformats.org/officeDocument/2006/relationships/notesSlide" Target="../notesSlides/notesSlide121.xml"/><Relationship Id="rId1" Type="http://schemas.openxmlformats.org/officeDocument/2006/relationships/slideLayout" Target="../slideLayouts/slideLayout2.xml"/><Relationship Id="rId6" Type="http://schemas.openxmlformats.org/officeDocument/2006/relationships/diagramColors" Target="../diagrams/colors79.xml"/><Relationship Id="rId5" Type="http://schemas.openxmlformats.org/officeDocument/2006/relationships/diagramQuickStyle" Target="../diagrams/quickStyle79.xml"/><Relationship Id="rId4" Type="http://schemas.openxmlformats.org/officeDocument/2006/relationships/diagramLayout" Target="../diagrams/layout79.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3" Type="http://schemas.openxmlformats.org/officeDocument/2006/relationships/diagramData" Target="../diagrams/data80.xml"/><Relationship Id="rId7" Type="http://schemas.microsoft.com/office/2007/relationships/diagramDrawing" Target="../diagrams/drawing80.xml"/><Relationship Id="rId2" Type="http://schemas.openxmlformats.org/officeDocument/2006/relationships/notesSlide" Target="../notesSlides/notesSlide124.xml"/><Relationship Id="rId1" Type="http://schemas.openxmlformats.org/officeDocument/2006/relationships/slideLayout" Target="../slideLayouts/slideLayout2.xml"/><Relationship Id="rId6" Type="http://schemas.openxmlformats.org/officeDocument/2006/relationships/diagramColors" Target="../diagrams/colors80.xml"/><Relationship Id="rId5" Type="http://schemas.openxmlformats.org/officeDocument/2006/relationships/diagramQuickStyle" Target="../diagrams/quickStyle80.xml"/><Relationship Id="rId4" Type="http://schemas.openxmlformats.org/officeDocument/2006/relationships/diagramLayout" Target="../diagrams/layout80.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3" Type="http://schemas.openxmlformats.org/officeDocument/2006/relationships/diagramData" Target="../diagrams/data81.xml"/><Relationship Id="rId7" Type="http://schemas.microsoft.com/office/2007/relationships/diagramDrawing" Target="../diagrams/drawing81.xml"/><Relationship Id="rId2" Type="http://schemas.openxmlformats.org/officeDocument/2006/relationships/notesSlide" Target="../notesSlides/notesSlide126.xml"/><Relationship Id="rId1" Type="http://schemas.openxmlformats.org/officeDocument/2006/relationships/slideLayout" Target="../slideLayouts/slideLayout2.xml"/><Relationship Id="rId6" Type="http://schemas.openxmlformats.org/officeDocument/2006/relationships/diagramColors" Target="../diagrams/colors81.xml"/><Relationship Id="rId5" Type="http://schemas.openxmlformats.org/officeDocument/2006/relationships/diagramQuickStyle" Target="../diagrams/quickStyle81.xml"/><Relationship Id="rId4" Type="http://schemas.openxmlformats.org/officeDocument/2006/relationships/diagramLayout" Target="../diagrams/layout81.xml"/></Relationships>
</file>

<file path=ppt/slides/_rels/slide127.xml.rels><?xml version="1.0" encoding="UTF-8" standalone="yes"?>
<Relationships xmlns="http://schemas.openxmlformats.org/package/2006/relationships"><Relationship Id="rId3" Type="http://schemas.openxmlformats.org/officeDocument/2006/relationships/diagramData" Target="../diagrams/data82.xml"/><Relationship Id="rId7" Type="http://schemas.microsoft.com/office/2007/relationships/diagramDrawing" Target="../diagrams/drawing82.xml"/><Relationship Id="rId2" Type="http://schemas.openxmlformats.org/officeDocument/2006/relationships/notesSlide" Target="../notesSlides/notesSlide127.xml"/><Relationship Id="rId1" Type="http://schemas.openxmlformats.org/officeDocument/2006/relationships/slideLayout" Target="../slideLayouts/slideLayout2.xml"/><Relationship Id="rId6" Type="http://schemas.openxmlformats.org/officeDocument/2006/relationships/diagramColors" Target="../diagrams/colors82.xml"/><Relationship Id="rId5" Type="http://schemas.openxmlformats.org/officeDocument/2006/relationships/diagramQuickStyle" Target="../diagrams/quickStyle82.xml"/><Relationship Id="rId4" Type="http://schemas.openxmlformats.org/officeDocument/2006/relationships/diagramLayout" Target="../diagrams/layout82.xml"/></Relationships>
</file>

<file path=ppt/slides/_rels/slide128.xml.rels><?xml version="1.0" encoding="UTF-8" standalone="yes"?>
<Relationships xmlns="http://schemas.openxmlformats.org/package/2006/relationships"><Relationship Id="rId8" Type="http://schemas.openxmlformats.org/officeDocument/2006/relationships/diagramData" Target="../diagrams/data84.xml"/><Relationship Id="rId3" Type="http://schemas.openxmlformats.org/officeDocument/2006/relationships/diagramData" Target="../diagrams/data83.xml"/><Relationship Id="rId7" Type="http://schemas.microsoft.com/office/2007/relationships/diagramDrawing" Target="../diagrams/drawing83.xml"/><Relationship Id="rId12" Type="http://schemas.microsoft.com/office/2007/relationships/diagramDrawing" Target="../diagrams/drawing84.xml"/><Relationship Id="rId2" Type="http://schemas.openxmlformats.org/officeDocument/2006/relationships/notesSlide" Target="../notesSlides/notesSlide128.xml"/><Relationship Id="rId1" Type="http://schemas.openxmlformats.org/officeDocument/2006/relationships/slideLayout" Target="../slideLayouts/slideLayout2.xml"/><Relationship Id="rId6" Type="http://schemas.openxmlformats.org/officeDocument/2006/relationships/diagramColors" Target="../diagrams/colors83.xml"/><Relationship Id="rId11" Type="http://schemas.openxmlformats.org/officeDocument/2006/relationships/diagramColors" Target="../diagrams/colors84.xml"/><Relationship Id="rId5" Type="http://schemas.openxmlformats.org/officeDocument/2006/relationships/diagramQuickStyle" Target="../diagrams/quickStyle83.xml"/><Relationship Id="rId10" Type="http://schemas.openxmlformats.org/officeDocument/2006/relationships/diagramQuickStyle" Target="../diagrams/quickStyle84.xml"/><Relationship Id="rId4" Type="http://schemas.openxmlformats.org/officeDocument/2006/relationships/diagramLayout" Target="../diagrams/layout83.xml"/><Relationship Id="rId9" Type="http://schemas.openxmlformats.org/officeDocument/2006/relationships/diagramLayout" Target="../diagrams/layout84.xml"/></Relationships>
</file>

<file path=ppt/slides/_rels/slide129.xml.rels><?xml version="1.0" encoding="UTF-8" standalone="yes"?>
<Relationships xmlns="http://schemas.openxmlformats.org/package/2006/relationships"><Relationship Id="rId8" Type="http://schemas.openxmlformats.org/officeDocument/2006/relationships/diagramData" Target="../diagrams/data86.xml"/><Relationship Id="rId3" Type="http://schemas.openxmlformats.org/officeDocument/2006/relationships/diagramData" Target="../diagrams/data85.xml"/><Relationship Id="rId7" Type="http://schemas.microsoft.com/office/2007/relationships/diagramDrawing" Target="../diagrams/drawing85.xml"/><Relationship Id="rId12" Type="http://schemas.microsoft.com/office/2007/relationships/diagramDrawing" Target="../diagrams/drawing86.xml"/><Relationship Id="rId2" Type="http://schemas.openxmlformats.org/officeDocument/2006/relationships/notesSlide" Target="../notesSlides/notesSlide129.xml"/><Relationship Id="rId1" Type="http://schemas.openxmlformats.org/officeDocument/2006/relationships/slideLayout" Target="../slideLayouts/slideLayout2.xml"/><Relationship Id="rId6" Type="http://schemas.openxmlformats.org/officeDocument/2006/relationships/diagramColors" Target="../diagrams/colors85.xml"/><Relationship Id="rId11" Type="http://schemas.openxmlformats.org/officeDocument/2006/relationships/diagramColors" Target="../diagrams/colors86.xml"/><Relationship Id="rId5" Type="http://schemas.openxmlformats.org/officeDocument/2006/relationships/diagramQuickStyle" Target="../diagrams/quickStyle85.xml"/><Relationship Id="rId10" Type="http://schemas.openxmlformats.org/officeDocument/2006/relationships/diagramQuickStyle" Target="../diagrams/quickStyle86.xml"/><Relationship Id="rId4" Type="http://schemas.openxmlformats.org/officeDocument/2006/relationships/diagramLayout" Target="../diagrams/layout85.xml"/><Relationship Id="rId9" Type="http://schemas.openxmlformats.org/officeDocument/2006/relationships/diagramLayout" Target="../diagrams/layout86.xml"/></Relationships>
</file>

<file path=ppt/slides/_rels/slide13.xml.rels><?xml version="1.0" encoding="UTF-8" standalone="yes"?>
<Relationships xmlns="http://schemas.openxmlformats.org/package/2006/relationships"><Relationship Id="rId3" Type="http://schemas.openxmlformats.org/officeDocument/2006/relationships/diagramData" Target="../diagrams/data8.xml"/><Relationship Id="rId7" Type="http://schemas.microsoft.com/office/2007/relationships/diagramDrawing" Target="../diagrams/drawing8.xml"/><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diagramColors" Target="../diagrams/colors8.xml"/><Relationship Id="rId5" Type="http://schemas.openxmlformats.org/officeDocument/2006/relationships/diagramQuickStyle" Target="../diagrams/quickStyle8.xml"/><Relationship Id="rId4" Type="http://schemas.openxmlformats.org/officeDocument/2006/relationships/diagramLayout" Target="../diagrams/layout8.xml"/></Relationships>
</file>

<file path=ppt/slides/_rels/slide130.xml.rels><?xml version="1.0" encoding="UTF-8" standalone="yes"?>
<Relationships xmlns="http://schemas.openxmlformats.org/package/2006/relationships"><Relationship Id="rId3" Type="http://schemas.openxmlformats.org/officeDocument/2006/relationships/diagramData" Target="../diagrams/data87.xml"/><Relationship Id="rId7" Type="http://schemas.microsoft.com/office/2007/relationships/diagramDrawing" Target="../diagrams/drawing87.xml"/><Relationship Id="rId2" Type="http://schemas.openxmlformats.org/officeDocument/2006/relationships/notesSlide" Target="../notesSlides/notesSlide130.xml"/><Relationship Id="rId1" Type="http://schemas.openxmlformats.org/officeDocument/2006/relationships/slideLayout" Target="../slideLayouts/slideLayout2.xml"/><Relationship Id="rId6" Type="http://schemas.openxmlformats.org/officeDocument/2006/relationships/diagramColors" Target="../diagrams/colors87.xml"/><Relationship Id="rId5" Type="http://schemas.openxmlformats.org/officeDocument/2006/relationships/diagramQuickStyle" Target="../diagrams/quickStyle87.xml"/><Relationship Id="rId4" Type="http://schemas.openxmlformats.org/officeDocument/2006/relationships/diagramLayout" Target="../diagrams/layout87.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3.xml"/></Relationships>
</file>

<file path=ppt/slides/_rels/slide132.xml.rels><?xml version="1.0" encoding="UTF-8" standalone="yes"?>
<Relationships xmlns="http://schemas.openxmlformats.org/package/2006/relationships"><Relationship Id="rId3" Type="http://schemas.openxmlformats.org/officeDocument/2006/relationships/diagramData" Target="../diagrams/data88.xml"/><Relationship Id="rId7" Type="http://schemas.microsoft.com/office/2007/relationships/diagramDrawing" Target="../diagrams/drawing88.xml"/><Relationship Id="rId2" Type="http://schemas.openxmlformats.org/officeDocument/2006/relationships/notesSlide" Target="../notesSlides/notesSlide132.xml"/><Relationship Id="rId1" Type="http://schemas.openxmlformats.org/officeDocument/2006/relationships/slideLayout" Target="../slideLayouts/slideLayout2.xml"/><Relationship Id="rId6" Type="http://schemas.openxmlformats.org/officeDocument/2006/relationships/diagramColors" Target="../diagrams/colors88.xml"/><Relationship Id="rId5" Type="http://schemas.openxmlformats.org/officeDocument/2006/relationships/diagramQuickStyle" Target="../diagrams/quickStyle88.xml"/><Relationship Id="rId4" Type="http://schemas.openxmlformats.org/officeDocument/2006/relationships/diagramLayout" Target="../diagrams/layout88.xml"/></Relationships>
</file>

<file path=ppt/slides/_rels/slide133.xml.rels><?xml version="1.0" encoding="UTF-8" standalone="yes"?>
<Relationships xmlns="http://schemas.openxmlformats.org/package/2006/relationships"><Relationship Id="rId3" Type="http://schemas.openxmlformats.org/officeDocument/2006/relationships/diagramData" Target="../diagrams/data89.xml"/><Relationship Id="rId7" Type="http://schemas.microsoft.com/office/2007/relationships/diagramDrawing" Target="../diagrams/drawing89.xml"/><Relationship Id="rId2" Type="http://schemas.openxmlformats.org/officeDocument/2006/relationships/notesSlide" Target="../notesSlides/notesSlide133.xml"/><Relationship Id="rId1" Type="http://schemas.openxmlformats.org/officeDocument/2006/relationships/slideLayout" Target="../slideLayouts/slideLayout2.xml"/><Relationship Id="rId6" Type="http://schemas.openxmlformats.org/officeDocument/2006/relationships/diagramColors" Target="../diagrams/colors89.xml"/><Relationship Id="rId5" Type="http://schemas.openxmlformats.org/officeDocument/2006/relationships/diagramQuickStyle" Target="../diagrams/quickStyle89.xml"/><Relationship Id="rId4" Type="http://schemas.openxmlformats.org/officeDocument/2006/relationships/diagramLayout" Target="../diagrams/layout89.xml"/></Relationships>
</file>

<file path=ppt/slides/_rels/slide134.xml.rels><?xml version="1.0" encoding="UTF-8" standalone="yes"?>
<Relationships xmlns="http://schemas.openxmlformats.org/package/2006/relationships"><Relationship Id="rId3" Type="http://schemas.openxmlformats.org/officeDocument/2006/relationships/diagramData" Target="../diagrams/data90.xml"/><Relationship Id="rId7" Type="http://schemas.microsoft.com/office/2007/relationships/diagramDrawing" Target="../diagrams/drawing90.xml"/><Relationship Id="rId2" Type="http://schemas.openxmlformats.org/officeDocument/2006/relationships/notesSlide" Target="../notesSlides/notesSlide134.xml"/><Relationship Id="rId1" Type="http://schemas.openxmlformats.org/officeDocument/2006/relationships/slideLayout" Target="../slideLayouts/slideLayout2.xml"/><Relationship Id="rId6" Type="http://schemas.openxmlformats.org/officeDocument/2006/relationships/diagramColors" Target="../diagrams/colors90.xml"/><Relationship Id="rId5" Type="http://schemas.openxmlformats.org/officeDocument/2006/relationships/diagramQuickStyle" Target="../diagrams/quickStyle90.xml"/><Relationship Id="rId4" Type="http://schemas.openxmlformats.org/officeDocument/2006/relationships/diagramLayout" Target="../diagrams/layout90.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3" Type="http://schemas.openxmlformats.org/officeDocument/2006/relationships/diagramData" Target="../diagrams/data91.xml"/><Relationship Id="rId7" Type="http://schemas.microsoft.com/office/2007/relationships/diagramDrawing" Target="../diagrams/drawing91.xml"/><Relationship Id="rId2" Type="http://schemas.openxmlformats.org/officeDocument/2006/relationships/notesSlide" Target="../notesSlides/notesSlide136.xml"/><Relationship Id="rId1" Type="http://schemas.openxmlformats.org/officeDocument/2006/relationships/slideLayout" Target="../slideLayouts/slideLayout2.xml"/><Relationship Id="rId6" Type="http://schemas.openxmlformats.org/officeDocument/2006/relationships/diagramColors" Target="../diagrams/colors91.xml"/><Relationship Id="rId5" Type="http://schemas.openxmlformats.org/officeDocument/2006/relationships/diagramQuickStyle" Target="../diagrams/quickStyle91.xml"/><Relationship Id="rId4" Type="http://schemas.openxmlformats.org/officeDocument/2006/relationships/diagramLayout" Target="../diagrams/layout91.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3" Type="http://schemas.openxmlformats.org/officeDocument/2006/relationships/diagramData" Target="../diagrams/data92.xml"/><Relationship Id="rId7" Type="http://schemas.microsoft.com/office/2007/relationships/diagramDrawing" Target="../diagrams/drawing92.xml"/><Relationship Id="rId2" Type="http://schemas.openxmlformats.org/officeDocument/2006/relationships/notesSlide" Target="../notesSlides/notesSlide139.xml"/><Relationship Id="rId1" Type="http://schemas.openxmlformats.org/officeDocument/2006/relationships/slideLayout" Target="../slideLayouts/slideLayout2.xml"/><Relationship Id="rId6" Type="http://schemas.openxmlformats.org/officeDocument/2006/relationships/diagramColors" Target="../diagrams/colors92.xml"/><Relationship Id="rId5" Type="http://schemas.openxmlformats.org/officeDocument/2006/relationships/diagramQuickStyle" Target="../diagrams/quickStyle92.xml"/><Relationship Id="rId4" Type="http://schemas.openxmlformats.org/officeDocument/2006/relationships/diagramLayout" Target="../diagrams/layout92.xml"/></Relationships>
</file>

<file path=ppt/slides/_rels/slide14.xml.rels><?xml version="1.0" encoding="UTF-8" standalone="yes"?>
<Relationships xmlns="http://schemas.openxmlformats.org/package/2006/relationships"><Relationship Id="rId3" Type="http://schemas.openxmlformats.org/officeDocument/2006/relationships/diagramData" Target="../diagrams/data9.xml"/><Relationship Id="rId7" Type="http://schemas.microsoft.com/office/2007/relationships/diagramDrawing" Target="../diagrams/drawing9.xml"/><Relationship Id="rId2" Type="http://schemas.openxmlformats.org/officeDocument/2006/relationships/notesSlide" Target="../notesSlides/notesSlide14.xml"/><Relationship Id="rId1" Type="http://schemas.openxmlformats.org/officeDocument/2006/relationships/slideLayout" Target="../slideLayouts/slideLayout6.xml"/><Relationship Id="rId6" Type="http://schemas.openxmlformats.org/officeDocument/2006/relationships/diagramColors" Target="../diagrams/colors9.xml"/><Relationship Id="rId5" Type="http://schemas.openxmlformats.org/officeDocument/2006/relationships/diagramQuickStyle" Target="../diagrams/quickStyle9.xml"/><Relationship Id="rId4" Type="http://schemas.openxmlformats.org/officeDocument/2006/relationships/diagramLayout" Target="../diagrams/layout9.xml"/></Relationships>
</file>

<file path=ppt/slides/_rels/slide140.xml.rels><?xml version="1.0" encoding="UTF-8" standalone="yes"?>
<Relationships xmlns="http://schemas.openxmlformats.org/package/2006/relationships"><Relationship Id="rId3" Type="http://schemas.openxmlformats.org/officeDocument/2006/relationships/diagramData" Target="../diagrams/data93.xml"/><Relationship Id="rId7" Type="http://schemas.microsoft.com/office/2007/relationships/diagramDrawing" Target="../diagrams/drawing93.xml"/><Relationship Id="rId2" Type="http://schemas.openxmlformats.org/officeDocument/2006/relationships/notesSlide" Target="../notesSlides/notesSlide140.xml"/><Relationship Id="rId1" Type="http://schemas.openxmlformats.org/officeDocument/2006/relationships/slideLayout" Target="../slideLayouts/slideLayout2.xml"/><Relationship Id="rId6" Type="http://schemas.openxmlformats.org/officeDocument/2006/relationships/diagramColors" Target="../diagrams/colors93.xml"/><Relationship Id="rId5" Type="http://schemas.openxmlformats.org/officeDocument/2006/relationships/diagramQuickStyle" Target="../diagrams/quickStyle93.xml"/><Relationship Id="rId4" Type="http://schemas.openxmlformats.org/officeDocument/2006/relationships/diagramLayout" Target="../diagrams/layout93.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3" Type="http://schemas.openxmlformats.org/officeDocument/2006/relationships/diagramData" Target="../diagrams/data94.xml"/><Relationship Id="rId7" Type="http://schemas.microsoft.com/office/2007/relationships/diagramDrawing" Target="../diagrams/drawing94.xml"/><Relationship Id="rId2" Type="http://schemas.openxmlformats.org/officeDocument/2006/relationships/notesSlide" Target="../notesSlides/notesSlide142.xml"/><Relationship Id="rId1" Type="http://schemas.openxmlformats.org/officeDocument/2006/relationships/slideLayout" Target="../slideLayouts/slideLayout2.xml"/><Relationship Id="rId6" Type="http://schemas.openxmlformats.org/officeDocument/2006/relationships/diagramColors" Target="../diagrams/colors94.xml"/><Relationship Id="rId5" Type="http://schemas.openxmlformats.org/officeDocument/2006/relationships/diagramQuickStyle" Target="../diagrams/quickStyle94.xml"/><Relationship Id="rId4" Type="http://schemas.openxmlformats.org/officeDocument/2006/relationships/diagramLayout" Target="../diagrams/layout94.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3" Type="http://schemas.openxmlformats.org/officeDocument/2006/relationships/diagramData" Target="../diagrams/data95.xml"/><Relationship Id="rId7" Type="http://schemas.microsoft.com/office/2007/relationships/diagramDrawing" Target="../diagrams/drawing95.xml"/><Relationship Id="rId2" Type="http://schemas.openxmlformats.org/officeDocument/2006/relationships/notesSlide" Target="../notesSlides/notesSlide145.xml"/><Relationship Id="rId1" Type="http://schemas.openxmlformats.org/officeDocument/2006/relationships/slideLayout" Target="../slideLayouts/slideLayout2.xml"/><Relationship Id="rId6" Type="http://schemas.openxmlformats.org/officeDocument/2006/relationships/diagramColors" Target="../diagrams/colors95.xml"/><Relationship Id="rId5" Type="http://schemas.openxmlformats.org/officeDocument/2006/relationships/diagramQuickStyle" Target="../diagrams/quickStyle95.xml"/><Relationship Id="rId4" Type="http://schemas.openxmlformats.org/officeDocument/2006/relationships/diagramLayout" Target="../diagrams/layout95.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diagramData" Target="../diagrams/data10.xml"/><Relationship Id="rId7" Type="http://schemas.microsoft.com/office/2007/relationships/diagramDrawing" Target="../diagrams/drawing10.xml"/><Relationship Id="rId2" Type="http://schemas.openxmlformats.org/officeDocument/2006/relationships/notesSlide" Target="../notesSlides/notesSlide15.xml"/><Relationship Id="rId1" Type="http://schemas.openxmlformats.org/officeDocument/2006/relationships/slideLayout" Target="../slideLayouts/slideLayout6.xml"/><Relationship Id="rId6" Type="http://schemas.openxmlformats.org/officeDocument/2006/relationships/diagramColors" Target="../diagrams/colors10.xml"/><Relationship Id="rId5" Type="http://schemas.openxmlformats.org/officeDocument/2006/relationships/diagramQuickStyle" Target="../diagrams/quickStyle10.xml"/><Relationship Id="rId4" Type="http://schemas.openxmlformats.org/officeDocument/2006/relationships/diagramLayout" Target="../diagrams/layout10.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3" Type="http://schemas.openxmlformats.org/officeDocument/2006/relationships/diagramData" Target="../diagrams/data96.xml"/><Relationship Id="rId7" Type="http://schemas.microsoft.com/office/2007/relationships/diagramDrawing" Target="../diagrams/drawing96.xml"/><Relationship Id="rId2" Type="http://schemas.openxmlformats.org/officeDocument/2006/relationships/notesSlide" Target="../notesSlides/notesSlide152.xml"/><Relationship Id="rId1" Type="http://schemas.openxmlformats.org/officeDocument/2006/relationships/slideLayout" Target="../slideLayouts/slideLayout2.xml"/><Relationship Id="rId6" Type="http://schemas.openxmlformats.org/officeDocument/2006/relationships/diagramColors" Target="../diagrams/colors96.xml"/><Relationship Id="rId5" Type="http://schemas.openxmlformats.org/officeDocument/2006/relationships/diagramQuickStyle" Target="../diagrams/quickStyle96.xml"/><Relationship Id="rId4" Type="http://schemas.openxmlformats.org/officeDocument/2006/relationships/diagramLayout" Target="../diagrams/layout96.xml"/></Relationships>
</file>

<file path=ppt/slides/_rels/slide153.xml.rels><?xml version="1.0" encoding="UTF-8" standalone="yes"?>
<Relationships xmlns="http://schemas.openxmlformats.org/package/2006/relationships"><Relationship Id="rId3" Type="http://schemas.openxmlformats.org/officeDocument/2006/relationships/diagramData" Target="../diagrams/data97.xml"/><Relationship Id="rId7" Type="http://schemas.microsoft.com/office/2007/relationships/diagramDrawing" Target="../diagrams/drawing97.xml"/><Relationship Id="rId2" Type="http://schemas.openxmlformats.org/officeDocument/2006/relationships/notesSlide" Target="../notesSlides/notesSlide153.xml"/><Relationship Id="rId1" Type="http://schemas.openxmlformats.org/officeDocument/2006/relationships/slideLayout" Target="../slideLayouts/slideLayout2.xml"/><Relationship Id="rId6" Type="http://schemas.openxmlformats.org/officeDocument/2006/relationships/diagramColors" Target="../diagrams/colors97.xml"/><Relationship Id="rId5" Type="http://schemas.openxmlformats.org/officeDocument/2006/relationships/diagramQuickStyle" Target="../diagrams/quickStyle97.xml"/><Relationship Id="rId4" Type="http://schemas.openxmlformats.org/officeDocument/2006/relationships/diagramLayout" Target="../diagrams/layout97.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3" Type="http://schemas.openxmlformats.org/officeDocument/2006/relationships/diagramData" Target="../diagrams/data98.xml"/><Relationship Id="rId7" Type="http://schemas.microsoft.com/office/2007/relationships/diagramDrawing" Target="../diagrams/drawing98.xml"/><Relationship Id="rId2" Type="http://schemas.openxmlformats.org/officeDocument/2006/relationships/notesSlide" Target="../notesSlides/notesSlide159.xml"/><Relationship Id="rId1" Type="http://schemas.openxmlformats.org/officeDocument/2006/relationships/slideLayout" Target="../slideLayouts/slideLayout2.xml"/><Relationship Id="rId6" Type="http://schemas.openxmlformats.org/officeDocument/2006/relationships/diagramColors" Target="../diagrams/colors98.xml"/><Relationship Id="rId5" Type="http://schemas.openxmlformats.org/officeDocument/2006/relationships/diagramQuickStyle" Target="../diagrams/quickStyle98.xml"/><Relationship Id="rId4" Type="http://schemas.openxmlformats.org/officeDocument/2006/relationships/diagramLayout" Target="../diagrams/layout9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3.xml"/></Relationships>
</file>

<file path=ppt/slides/_rels/slide163.xml.rels><?xml version="1.0" encoding="UTF-8" standalone="yes"?>
<Relationships xmlns="http://schemas.openxmlformats.org/package/2006/relationships"><Relationship Id="rId3" Type="http://schemas.openxmlformats.org/officeDocument/2006/relationships/diagramData" Target="../diagrams/data99.xml"/><Relationship Id="rId7" Type="http://schemas.microsoft.com/office/2007/relationships/diagramDrawing" Target="../diagrams/drawing99.xml"/><Relationship Id="rId2" Type="http://schemas.openxmlformats.org/officeDocument/2006/relationships/notesSlide" Target="../notesSlides/notesSlide163.xml"/><Relationship Id="rId1" Type="http://schemas.openxmlformats.org/officeDocument/2006/relationships/slideLayout" Target="../slideLayouts/slideLayout2.xml"/><Relationship Id="rId6" Type="http://schemas.openxmlformats.org/officeDocument/2006/relationships/diagramColors" Target="../diagrams/colors99.xml"/><Relationship Id="rId5" Type="http://schemas.openxmlformats.org/officeDocument/2006/relationships/diagramQuickStyle" Target="../diagrams/quickStyle99.xml"/><Relationship Id="rId4" Type="http://schemas.openxmlformats.org/officeDocument/2006/relationships/diagramLayout" Target="../diagrams/layout99.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3" Type="http://schemas.openxmlformats.org/officeDocument/2006/relationships/diagramData" Target="../diagrams/data100.xml"/><Relationship Id="rId7" Type="http://schemas.microsoft.com/office/2007/relationships/diagramDrawing" Target="../diagrams/drawing100.xml"/><Relationship Id="rId2" Type="http://schemas.openxmlformats.org/officeDocument/2006/relationships/notesSlide" Target="../notesSlides/notesSlide166.xml"/><Relationship Id="rId1" Type="http://schemas.openxmlformats.org/officeDocument/2006/relationships/slideLayout" Target="../slideLayouts/slideLayout2.xml"/><Relationship Id="rId6" Type="http://schemas.openxmlformats.org/officeDocument/2006/relationships/diagramColors" Target="../diagrams/colors100.xml"/><Relationship Id="rId5" Type="http://schemas.openxmlformats.org/officeDocument/2006/relationships/diagramQuickStyle" Target="../diagrams/quickStyle100.xml"/><Relationship Id="rId4" Type="http://schemas.openxmlformats.org/officeDocument/2006/relationships/diagramLayout" Target="../diagrams/layout100.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8" Type="http://schemas.openxmlformats.org/officeDocument/2006/relationships/diagramData" Target="../diagrams/data102.xml"/><Relationship Id="rId3" Type="http://schemas.openxmlformats.org/officeDocument/2006/relationships/diagramData" Target="../diagrams/data101.xml"/><Relationship Id="rId7" Type="http://schemas.microsoft.com/office/2007/relationships/diagramDrawing" Target="../diagrams/drawing101.xml"/><Relationship Id="rId12" Type="http://schemas.microsoft.com/office/2007/relationships/diagramDrawing" Target="../diagrams/drawing102.xml"/><Relationship Id="rId2" Type="http://schemas.openxmlformats.org/officeDocument/2006/relationships/notesSlide" Target="../notesSlides/notesSlide169.xml"/><Relationship Id="rId1" Type="http://schemas.openxmlformats.org/officeDocument/2006/relationships/slideLayout" Target="../slideLayouts/slideLayout2.xml"/><Relationship Id="rId6" Type="http://schemas.openxmlformats.org/officeDocument/2006/relationships/diagramColors" Target="../diagrams/colors101.xml"/><Relationship Id="rId11" Type="http://schemas.openxmlformats.org/officeDocument/2006/relationships/diagramColors" Target="../diagrams/colors102.xml"/><Relationship Id="rId5" Type="http://schemas.openxmlformats.org/officeDocument/2006/relationships/diagramQuickStyle" Target="../diagrams/quickStyle101.xml"/><Relationship Id="rId10" Type="http://schemas.openxmlformats.org/officeDocument/2006/relationships/diagramQuickStyle" Target="../diagrams/quickStyle102.xml"/><Relationship Id="rId4" Type="http://schemas.openxmlformats.org/officeDocument/2006/relationships/diagramLayout" Target="../diagrams/layout101.xml"/><Relationship Id="rId9" Type="http://schemas.openxmlformats.org/officeDocument/2006/relationships/diagramLayout" Target="../diagrams/layout102.xml"/></Relationships>
</file>

<file path=ppt/slides/_rels/slide17.xml.rels><?xml version="1.0" encoding="UTF-8" standalone="yes"?>
<Relationships xmlns="http://schemas.openxmlformats.org/package/2006/relationships"><Relationship Id="rId3" Type="http://schemas.openxmlformats.org/officeDocument/2006/relationships/diagramData" Target="../diagrams/data11.xml"/><Relationship Id="rId7" Type="http://schemas.microsoft.com/office/2007/relationships/diagramDrawing" Target="../diagrams/drawing11.xml"/><Relationship Id="rId2" Type="http://schemas.openxmlformats.org/officeDocument/2006/relationships/notesSlide" Target="../notesSlides/notesSlide17.xml"/><Relationship Id="rId1" Type="http://schemas.openxmlformats.org/officeDocument/2006/relationships/slideLayout" Target="../slideLayouts/slideLayout8.xml"/><Relationship Id="rId6" Type="http://schemas.openxmlformats.org/officeDocument/2006/relationships/diagramColors" Target="../diagrams/colors11.xml"/><Relationship Id="rId5" Type="http://schemas.openxmlformats.org/officeDocument/2006/relationships/diagramQuickStyle" Target="../diagrams/quickStyle11.xml"/><Relationship Id="rId4" Type="http://schemas.openxmlformats.org/officeDocument/2006/relationships/diagramLayout" Target="../diagrams/layout11.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3" Type="http://schemas.openxmlformats.org/officeDocument/2006/relationships/diagramData" Target="../diagrams/data103.xml"/><Relationship Id="rId7" Type="http://schemas.microsoft.com/office/2007/relationships/diagramDrawing" Target="../diagrams/drawing103.xml"/><Relationship Id="rId2" Type="http://schemas.openxmlformats.org/officeDocument/2006/relationships/notesSlide" Target="../notesSlides/notesSlide171.xml"/><Relationship Id="rId1" Type="http://schemas.openxmlformats.org/officeDocument/2006/relationships/slideLayout" Target="../slideLayouts/slideLayout2.xml"/><Relationship Id="rId6" Type="http://schemas.openxmlformats.org/officeDocument/2006/relationships/diagramColors" Target="../diagrams/colors103.xml"/><Relationship Id="rId5" Type="http://schemas.openxmlformats.org/officeDocument/2006/relationships/diagramQuickStyle" Target="../diagrams/quickStyle103.xml"/><Relationship Id="rId4" Type="http://schemas.openxmlformats.org/officeDocument/2006/relationships/diagramLayout" Target="../diagrams/layout103.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3" Type="http://schemas.openxmlformats.org/officeDocument/2006/relationships/diagramData" Target="../diagrams/data104.xml"/><Relationship Id="rId7" Type="http://schemas.microsoft.com/office/2007/relationships/diagramDrawing" Target="../diagrams/drawing104.xml"/><Relationship Id="rId2" Type="http://schemas.openxmlformats.org/officeDocument/2006/relationships/notesSlide" Target="../notesSlides/notesSlide175.xml"/><Relationship Id="rId1" Type="http://schemas.openxmlformats.org/officeDocument/2006/relationships/slideLayout" Target="../slideLayouts/slideLayout2.xml"/><Relationship Id="rId6" Type="http://schemas.openxmlformats.org/officeDocument/2006/relationships/diagramColors" Target="../diagrams/colors104.xml"/><Relationship Id="rId5" Type="http://schemas.openxmlformats.org/officeDocument/2006/relationships/diagramQuickStyle" Target="../diagrams/quickStyle104.xml"/><Relationship Id="rId4" Type="http://schemas.openxmlformats.org/officeDocument/2006/relationships/diagramLayout" Target="../diagrams/layout104.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3" Type="http://schemas.openxmlformats.org/officeDocument/2006/relationships/diagramData" Target="../diagrams/data105.xml"/><Relationship Id="rId7" Type="http://schemas.microsoft.com/office/2007/relationships/diagramDrawing" Target="../diagrams/drawing105.xml"/><Relationship Id="rId2" Type="http://schemas.openxmlformats.org/officeDocument/2006/relationships/notesSlide" Target="../notesSlides/notesSlide177.xml"/><Relationship Id="rId1" Type="http://schemas.openxmlformats.org/officeDocument/2006/relationships/slideLayout" Target="../slideLayouts/slideLayout2.xml"/><Relationship Id="rId6" Type="http://schemas.openxmlformats.org/officeDocument/2006/relationships/diagramColors" Target="../diagrams/colors105.xml"/><Relationship Id="rId5" Type="http://schemas.openxmlformats.org/officeDocument/2006/relationships/diagramQuickStyle" Target="../diagrams/quickStyle105.xml"/><Relationship Id="rId4" Type="http://schemas.openxmlformats.org/officeDocument/2006/relationships/diagramLayout" Target="../diagrams/layout105.xml"/></Relationships>
</file>

<file path=ppt/slides/_rels/slide178.xml.rels><?xml version="1.0" encoding="UTF-8" standalone="yes"?>
<Relationships xmlns="http://schemas.openxmlformats.org/package/2006/relationships"><Relationship Id="rId8" Type="http://schemas.openxmlformats.org/officeDocument/2006/relationships/diagramData" Target="../diagrams/data107.xml"/><Relationship Id="rId3" Type="http://schemas.openxmlformats.org/officeDocument/2006/relationships/diagramData" Target="../diagrams/data106.xml"/><Relationship Id="rId7" Type="http://schemas.microsoft.com/office/2007/relationships/diagramDrawing" Target="../diagrams/drawing106.xml"/><Relationship Id="rId12" Type="http://schemas.microsoft.com/office/2007/relationships/diagramDrawing" Target="../diagrams/drawing107.xml"/><Relationship Id="rId2" Type="http://schemas.openxmlformats.org/officeDocument/2006/relationships/notesSlide" Target="../notesSlides/notesSlide178.xml"/><Relationship Id="rId1" Type="http://schemas.openxmlformats.org/officeDocument/2006/relationships/slideLayout" Target="../slideLayouts/slideLayout2.xml"/><Relationship Id="rId6" Type="http://schemas.openxmlformats.org/officeDocument/2006/relationships/diagramColors" Target="../diagrams/colors106.xml"/><Relationship Id="rId11" Type="http://schemas.openxmlformats.org/officeDocument/2006/relationships/diagramColors" Target="../diagrams/colors107.xml"/><Relationship Id="rId5" Type="http://schemas.openxmlformats.org/officeDocument/2006/relationships/diagramQuickStyle" Target="../diagrams/quickStyle106.xml"/><Relationship Id="rId10" Type="http://schemas.openxmlformats.org/officeDocument/2006/relationships/diagramQuickStyle" Target="../diagrams/quickStyle107.xml"/><Relationship Id="rId4" Type="http://schemas.openxmlformats.org/officeDocument/2006/relationships/diagramLayout" Target="../diagrams/layout106.xml"/><Relationship Id="rId9" Type="http://schemas.openxmlformats.org/officeDocument/2006/relationships/diagramLayout" Target="../diagrams/layout107.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3" Type="http://schemas.openxmlformats.org/officeDocument/2006/relationships/diagramData" Target="../diagrams/data108.xml"/><Relationship Id="rId7" Type="http://schemas.microsoft.com/office/2007/relationships/diagramDrawing" Target="../diagrams/drawing108.xml"/><Relationship Id="rId2" Type="http://schemas.openxmlformats.org/officeDocument/2006/relationships/notesSlide" Target="../notesSlides/notesSlide181.xml"/><Relationship Id="rId1" Type="http://schemas.openxmlformats.org/officeDocument/2006/relationships/slideLayout" Target="../slideLayouts/slideLayout2.xml"/><Relationship Id="rId6" Type="http://schemas.openxmlformats.org/officeDocument/2006/relationships/diagramColors" Target="../diagrams/colors108.xml"/><Relationship Id="rId5" Type="http://schemas.openxmlformats.org/officeDocument/2006/relationships/diagramQuickStyle" Target="../diagrams/quickStyle108.xml"/><Relationship Id="rId4" Type="http://schemas.openxmlformats.org/officeDocument/2006/relationships/diagramLayout" Target="../diagrams/layout108.xml"/></Relationships>
</file>

<file path=ppt/slides/_rels/slide182.xml.rels><?xml version="1.0" encoding="UTF-8" standalone="yes"?>
<Relationships xmlns="http://schemas.openxmlformats.org/package/2006/relationships"><Relationship Id="rId3" Type="http://schemas.openxmlformats.org/officeDocument/2006/relationships/diagramData" Target="../diagrams/data109.xml"/><Relationship Id="rId7" Type="http://schemas.microsoft.com/office/2007/relationships/diagramDrawing" Target="../diagrams/drawing109.xml"/><Relationship Id="rId2" Type="http://schemas.openxmlformats.org/officeDocument/2006/relationships/notesSlide" Target="../notesSlides/notesSlide182.xml"/><Relationship Id="rId1" Type="http://schemas.openxmlformats.org/officeDocument/2006/relationships/slideLayout" Target="../slideLayouts/slideLayout2.xml"/><Relationship Id="rId6" Type="http://schemas.openxmlformats.org/officeDocument/2006/relationships/diagramColors" Target="../diagrams/colors109.xml"/><Relationship Id="rId5" Type="http://schemas.openxmlformats.org/officeDocument/2006/relationships/diagramQuickStyle" Target="../diagrams/quickStyle109.xml"/><Relationship Id="rId4" Type="http://schemas.openxmlformats.org/officeDocument/2006/relationships/diagramLayout" Target="../diagrams/layout109.xml"/></Relationships>
</file>

<file path=ppt/slides/_rels/slide183.xml.rels><?xml version="1.0" encoding="UTF-8" standalone="yes"?>
<Relationships xmlns="http://schemas.openxmlformats.org/package/2006/relationships"><Relationship Id="rId3" Type="http://schemas.openxmlformats.org/officeDocument/2006/relationships/diagramData" Target="../diagrams/data110.xml"/><Relationship Id="rId7" Type="http://schemas.microsoft.com/office/2007/relationships/diagramDrawing" Target="../diagrams/drawing110.xml"/><Relationship Id="rId2" Type="http://schemas.openxmlformats.org/officeDocument/2006/relationships/notesSlide" Target="../notesSlides/notesSlide183.xml"/><Relationship Id="rId1" Type="http://schemas.openxmlformats.org/officeDocument/2006/relationships/slideLayout" Target="../slideLayouts/slideLayout2.xml"/><Relationship Id="rId6" Type="http://schemas.openxmlformats.org/officeDocument/2006/relationships/diagramColors" Target="../diagrams/colors110.xml"/><Relationship Id="rId5" Type="http://schemas.openxmlformats.org/officeDocument/2006/relationships/diagramQuickStyle" Target="../diagrams/quickStyle110.xml"/><Relationship Id="rId4" Type="http://schemas.openxmlformats.org/officeDocument/2006/relationships/diagramLayout" Target="../diagrams/layout110.xml"/></Relationships>
</file>

<file path=ppt/slides/_rels/slide184.xml.rels><?xml version="1.0" encoding="UTF-8" standalone="yes"?>
<Relationships xmlns="http://schemas.openxmlformats.org/package/2006/relationships"><Relationship Id="rId3" Type="http://schemas.openxmlformats.org/officeDocument/2006/relationships/diagramData" Target="../diagrams/data111.xml"/><Relationship Id="rId7" Type="http://schemas.microsoft.com/office/2007/relationships/diagramDrawing" Target="../diagrams/drawing111.xml"/><Relationship Id="rId2" Type="http://schemas.openxmlformats.org/officeDocument/2006/relationships/notesSlide" Target="../notesSlides/notesSlide184.xml"/><Relationship Id="rId1" Type="http://schemas.openxmlformats.org/officeDocument/2006/relationships/slideLayout" Target="../slideLayouts/slideLayout2.xml"/><Relationship Id="rId6" Type="http://schemas.openxmlformats.org/officeDocument/2006/relationships/diagramColors" Target="../diagrams/colors111.xml"/><Relationship Id="rId5" Type="http://schemas.openxmlformats.org/officeDocument/2006/relationships/diagramQuickStyle" Target="../diagrams/quickStyle111.xml"/><Relationship Id="rId4" Type="http://schemas.openxmlformats.org/officeDocument/2006/relationships/diagramLayout" Target="../diagrams/layout111.xml"/></Relationships>
</file>

<file path=ppt/slides/_rels/slide185.xml.rels><?xml version="1.0" encoding="UTF-8" standalone="yes"?>
<Relationships xmlns="http://schemas.openxmlformats.org/package/2006/relationships"><Relationship Id="rId3" Type="http://schemas.openxmlformats.org/officeDocument/2006/relationships/diagramData" Target="../diagrams/data112.xml"/><Relationship Id="rId7" Type="http://schemas.microsoft.com/office/2007/relationships/diagramDrawing" Target="../diagrams/drawing112.xml"/><Relationship Id="rId2" Type="http://schemas.openxmlformats.org/officeDocument/2006/relationships/notesSlide" Target="../notesSlides/notesSlide185.xml"/><Relationship Id="rId1" Type="http://schemas.openxmlformats.org/officeDocument/2006/relationships/slideLayout" Target="../slideLayouts/slideLayout2.xml"/><Relationship Id="rId6" Type="http://schemas.openxmlformats.org/officeDocument/2006/relationships/diagramColors" Target="../diagrams/colors112.xml"/><Relationship Id="rId5" Type="http://schemas.openxmlformats.org/officeDocument/2006/relationships/diagramQuickStyle" Target="../diagrams/quickStyle112.xml"/><Relationship Id="rId4" Type="http://schemas.openxmlformats.org/officeDocument/2006/relationships/diagramLayout" Target="../diagrams/layout112.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8" Type="http://schemas.openxmlformats.org/officeDocument/2006/relationships/diagramData" Target="../diagrams/data13.xml"/><Relationship Id="rId3" Type="http://schemas.openxmlformats.org/officeDocument/2006/relationships/diagramData" Target="../diagrams/data12.xml"/><Relationship Id="rId7" Type="http://schemas.microsoft.com/office/2007/relationships/diagramDrawing" Target="../diagrams/drawing12.xml"/><Relationship Id="rId12" Type="http://schemas.microsoft.com/office/2007/relationships/diagramDrawing" Target="../diagrams/drawing13.xml"/><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diagramColors" Target="../diagrams/colors12.xml"/><Relationship Id="rId11" Type="http://schemas.openxmlformats.org/officeDocument/2006/relationships/diagramColors" Target="../diagrams/colors13.xml"/><Relationship Id="rId5" Type="http://schemas.openxmlformats.org/officeDocument/2006/relationships/diagramQuickStyle" Target="../diagrams/quickStyle12.xml"/><Relationship Id="rId10" Type="http://schemas.openxmlformats.org/officeDocument/2006/relationships/diagramQuickStyle" Target="../diagrams/quickStyle13.xml"/><Relationship Id="rId4" Type="http://schemas.openxmlformats.org/officeDocument/2006/relationships/diagramLayout" Target="../diagrams/layout12.xml"/><Relationship Id="rId9" Type="http://schemas.openxmlformats.org/officeDocument/2006/relationships/diagramLayout" Target="../diagrams/layout13.xml"/></Relationships>
</file>

<file path=ppt/slides/_rels/slide190.xml.rels><?xml version="1.0" encoding="UTF-8" standalone="yes"?>
<Relationships xmlns="http://schemas.openxmlformats.org/package/2006/relationships"><Relationship Id="rId8" Type="http://schemas.openxmlformats.org/officeDocument/2006/relationships/diagramData" Target="../diagrams/data114.xml"/><Relationship Id="rId3" Type="http://schemas.openxmlformats.org/officeDocument/2006/relationships/diagramData" Target="../diagrams/data113.xml"/><Relationship Id="rId7" Type="http://schemas.microsoft.com/office/2007/relationships/diagramDrawing" Target="../diagrams/drawing113.xml"/><Relationship Id="rId12" Type="http://schemas.microsoft.com/office/2007/relationships/diagramDrawing" Target="../diagrams/drawing114.xml"/><Relationship Id="rId2" Type="http://schemas.openxmlformats.org/officeDocument/2006/relationships/notesSlide" Target="../notesSlides/notesSlide190.xml"/><Relationship Id="rId1" Type="http://schemas.openxmlformats.org/officeDocument/2006/relationships/slideLayout" Target="../slideLayouts/slideLayout2.xml"/><Relationship Id="rId6" Type="http://schemas.openxmlformats.org/officeDocument/2006/relationships/diagramColors" Target="../diagrams/colors113.xml"/><Relationship Id="rId11" Type="http://schemas.openxmlformats.org/officeDocument/2006/relationships/diagramColors" Target="../diagrams/colors114.xml"/><Relationship Id="rId5" Type="http://schemas.openxmlformats.org/officeDocument/2006/relationships/diagramQuickStyle" Target="../diagrams/quickStyle113.xml"/><Relationship Id="rId10" Type="http://schemas.openxmlformats.org/officeDocument/2006/relationships/diagramQuickStyle" Target="../diagrams/quickStyle114.xml"/><Relationship Id="rId4" Type="http://schemas.openxmlformats.org/officeDocument/2006/relationships/diagramLayout" Target="../diagrams/layout113.xml"/><Relationship Id="rId9" Type="http://schemas.openxmlformats.org/officeDocument/2006/relationships/diagramLayout" Target="../diagrams/layout114.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3" Type="http://schemas.openxmlformats.org/officeDocument/2006/relationships/hyperlink" Target="http://www.db-thueringen.de/servlets/DerivateServlet/Derivate-4034/ASSidUE16.pdf" TargetMode="External"/><Relationship Id="rId2" Type="http://schemas.openxmlformats.org/officeDocument/2006/relationships/notesSlide" Target="../notesSlides/notesSlide192.xml"/><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8" Type="http://schemas.openxmlformats.org/officeDocument/2006/relationships/diagramData" Target="../diagrams/data116.xml"/><Relationship Id="rId3" Type="http://schemas.openxmlformats.org/officeDocument/2006/relationships/diagramData" Target="../diagrams/data115.xml"/><Relationship Id="rId7" Type="http://schemas.microsoft.com/office/2007/relationships/diagramDrawing" Target="../diagrams/drawing115.xml"/><Relationship Id="rId12" Type="http://schemas.microsoft.com/office/2007/relationships/diagramDrawing" Target="../diagrams/drawing116.xml"/><Relationship Id="rId2" Type="http://schemas.openxmlformats.org/officeDocument/2006/relationships/notesSlide" Target="../notesSlides/notesSlide193.xml"/><Relationship Id="rId1" Type="http://schemas.openxmlformats.org/officeDocument/2006/relationships/slideLayout" Target="../slideLayouts/slideLayout2.xml"/><Relationship Id="rId6" Type="http://schemas.openxmlformats.org/officeDocument/2006/relationships/diagramColors" Target="../diagrams/colors115.xml"/><Relationship Id="rId11" Type="http://schemas.openxmlformats.org/officeDocument/2006/relationships/diagramColors" Target="../diagrams/colors116.xml"/><Relationship Id="rId5" Type="http://schemas.openxmlformats.org/officeDocument/2006/relationships/diagramQuickStyle" Target="../diagrams/quickStyle115.xml"/><Relationship Id="rId10" Type="http://schemas.openxmlformats.org/officeDocument/2006/relationships/diagramQuickStyle" Target="../diagrams/quickStyle116.xml"/><Relationship Id="rId4" Type="http://schemas.openxmlformats.org/officeDocument/2006/relationships/diagramLayout" Target="../diagrams/layout115.xml"/><Relationship Id="rId9" Type="http://schemas.openxmlformats.org/officeDocument/2006/relationships/diagramLayout" Target="../diagrams/layout116.xml"/></Relationships>
</file>

<file path=ppt/slides/_rels/slide194.xml.rels><?xml version="1.0" encoding="UTF-8" standalone="yes"?>
<Relationships xmlns="http://schemas.openxmlformats.org/package/2006/relationships"><Relationship Id="rId3" Type="http://schemas.openxmlformats.org/officeDocument/2006/relationships/diagramData" Target="../diagrams/data117.xml"/><Relationship Id="rId7" Type="http://schemas.microsoft.com/office/2007/relationships/diagramDrawing" Target="../diagrams/drawing117.xml"/><Relationship Id="rId2" Type="http://schemas.openxmlformats.org/officeDocument/2006/relationships/notesSlide" Target="../notesSlides/notesSlide194.xml"/><Relationship Id="rId1" Type="http://schemas.openxmlformats.org/officeDocument/2006/relationships/slideLayout" Target="../slideLayouts/slideLayout2.xml"/><Relationship Id="rId6" Type="http://schemas.openxmlformats.org/officeDocument/2006/relationships/diagramColors" Target="../diagrams/colors117.xml"/><Relationship Id="rId5" Type="http://schemas.openxmlformats.org/officeDocument/2006/relationships/diagramQuickStyle" Target="../diagrams/quickStyle117.xml"/><Relationship Id="rId4" Type="http://schemas.openxmlformats.org/officeDocument/2006/relationships/diagramLayout" Target="../diagrams/layout117.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8" Type="http://schemas.openxmlformats.org/officeDocument/2006/relationships/diagramData" Target="../diagrams/data119.xml"/><Relationship Id="rId13" Type="http://schemas.openxmlformats.org/officeDocument/2006/relationships/diagramData" Target="../diagrams/data120.xml"/><Relationship Id="rId3" Type="http://schemas.openxmlformats.org/officeDocument/2006/relationships/diagramData" Target="../diagrams/data118.xml"/><Relationship Id="rId7" Type="http://schemas.microsoft.com/office/2007/relationships/diagramDrawing" Target="../diagrams/drawing118.xml"/><Relationship Id="rId12" Type="http://schemas.microsoft.com/office/2007/relationships/diagramDrawing" Target="../diagrams/drawing119.xml"/><Relationship Id="rId17" Type="http://schemas.microsoft.com/office/2007/relationships/diagramDrawing" Target="../diagrams/drawing120.xml"/><Relationship Id="rId2" Type="http://schemas.openxmlformats.org/officeDocument/2006/relationships/notesSlide" Target="../notesSlides/notesSlide198.xml"/><Relationship Id="rId16" Type="http://schemas.openxmlformats.org/officeDocument/2006/relationships/diagramColors" Target="../diagrams/colors120.xml"/><Relationship Id="rId1" Type="http://schemas.openxmlformats.org/officeDocument/2006/relationships/slideLayout" Target="../slideLayouts/slideLayout2.xml"/><Relationship Id="rId6" Type="http://schemas.openxmlformats.org/officeDocument/2006/relationships/diagramColors" Target="../diagrams/colors118.xml"/><Relationship Id="rId11" Type="http://schemas.openxmlformats.org/officeDocument/2006/relationships/diagramColors" Target="../diagrams/colors119.xml"/><Relationship Id="rId5" Type="http://schemas.openxmlformats.org/officeDocument/2006/relationships/diagramQuickStyle" Target="../diagrams/quickStyle118.xml"/><Relationship Id="rId15" Type="http://schemas.openxmlformats.org/officeDocument/2006/relationships/diagramQuickStyle" Target="../diagrams/quickStyle120.xml"/><Relationship Id="rId10" Type="http://schemas.openxmlformats.org/officeDocument/2006/relationships/diagramQuickStyle" Target="../diagrams/quickStyle119.xml"/><Relationship Id="rId4" Type="http://schemas.openxmlformats.org/officeDocument/2006/relationships/diagramLayout" Target="../diagrams/layout118.xml"/><Relationship Id="rId9" Type="http://schemas.openxmlformats.org/officeDocument/2006/relationships/diagramLayout" Target="../diagrams/layout119.xml"/><Relationship Id="rId14" Type="http://schemas.openxmlformats.org/officeDocument/2006/relationships/diagramLayout" Target="../diagrams/layout120.xml"/></Relationships>
</file>

<file path=ppt/slides/_rels/slide199.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99.xml"/><Relationship Id="rId1" Type="http://schemas.openxmlformats.org/officeDocument/2006/relationships/slideLayout" Target="../slideLayouts/slideLayout2.xml"/><Relationship Id="rId6" Type="http://schemas.openxmlformats.org/officeDocument/2006/relationships/hyperlink" Target="http://www.tierportraet.ch/bilder/esel01.jpg" TargetMode="External"/><Relationship Id="rId5" Type="http://schemas.openxmlformats.org/officeDocument/2006/relationships/hyperlink" Target="http://www.easyart.de/.../Der-Bauer-164168.html" TargetMode="External"/><Relationship Id="rId4" Type="http://schemas.openxmlformats.org/officeDocument/2006/relationships/image" Target="../media/image6.jpeg"/></Relationships>
</file>

<file path=ppt/slides/_rels/slide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xml"/><Relationship Id="rId1" Type="http://schemas.openxmlformats.org/officeDocument/2006/relationships/slideLayout" Target="../slideLayouts/slideLayout6.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00.xml.rels><?xml version="1.0" encoding="UTF-8" standalone="yes"?>
<Relationships xmlns="http://schemas.openxmlformats.org/package/2006/relationships"><Relationship Id="rId3" Type="http://schemas.openxmlformats.org/officeDocument/2006/relationships/diagramData" Target="../diagrams/data121.xml"/><Relationship Id="rId7" Type="http://schemas.microsoft.com/office/2007/relationships/diagramDrawing" Target="../diagrams/drawing121.xml"/><Relationship Id="rId2" Type="http://schemas.openxmlformats.org/officeDocument/2006/relationships/notesSlide" Target="../notesSlides/notesSlide200.xml"/><Relationship Id="rId1" Type="http://schemas.openxmlformats.org/officeDocument/2006/relationships/slideLayout" Target="../slideLayouts/slideLayout2.xml"/><Relationship Id="rId6" Type="http://schemas.openxmlformats.org/officeDocument/2006/relationships/diagramColors" Target="../diagrams/colors121.xml"/><Relationship Id="rId5" Type="http://schemas.openxmlformats.org/officeDocument/2006/relationships/diagramQuickStyle" Target="../diagrams/quickStyle121.xml"/><Relationship Id="rId4" Type="http://schemas.openxmlformats.org/officeDocument/2006/relationships/diagramLayout" Target="../diagrams/layout121.xml"/></Relationships>
</file>

<file path=ppt/slides/_rels/slide201.xml.rels><?xml version="1.0" encoding="UTF-8" standalone="yes"?>
<Relationships xmlns="http://schemas.openxmlformats.org/package/2006/relationships"><Relationship Id="rId8" Type="http://schemas.openxmlformats.org/officeDocument/2006/relationships/diagramData" Target="../diagrams/data123.xml"/><Relationship Id="rId3" Type="http://schemas.openxmlformats.org/officeDocument/2006/relationships/diagramData" Target="../diagrams/data122.xml"/><Relationship Id="rId7" Type="http://schemas.microsoft.com/office/2007/relationships/diagramDrawing" Target="../diagrams/drawing122.xml"/><Relationship Id="rId12" Type="http://schemas.microsoft.com/office/2007/relationships/diagramDrawing" Target="../diagrams/drawing123.xml"/><Relationship Id="rId2" Type="http://schemas.openxmlformats.org/officeDocument/2006/relationships/notesSlide" Target="../notesSlides/notesSlide201.xml"/><Relationship Id="rId1" Type="http://schemas.openxmlformats.org/officeDocument/2006/relationships/slideLayout" Target="../slideLayouts/slideLayout2.xml"/><Relationship Id="rId6" Type="http://schemas.openxmlformats.org/officeDocument/2006/relationships/diagramColors" Target="../diagrams/colors122.xml"/><Relationship Id="rId11" Type="http://schemas.openxmlformats.org/officeDocument/2006/relationships/diagramColors" Target="../diagrams/colors123.xml"/><Relationship Id="rId5" Type="http://schemas.openxmlformats.org/officeDocument/2006/relationships/diagramQuickStyle" Target="../diagrams/quickStyle122.xml"/><Relationship Id="rId10" Type="http://schemas.openxmlformats.org/officeDocument/2006/relationships/diagramQuickStyle" Target="../diagrams/quickStyle123.xml"/><Relationship Id="rId4" Type="http://schemas.openxmlformats.org/officeDocument/2006/relationships/diagramLayout" Target="../diagrams/layout122.xml"/><Relationship Id="rId9" Type="http://schemas.openxmlformats.org/officeDocument/2006/relationships/diagramLayout" Target="../diagrams/layout123.xml"/></Relationships>
</file>

<file path=ppt/slides/_rels/slide202.xml.rels><?xml version="1.0" encoding="UTF-8" standalone="yes"?>
<Relationships xmlns="http://schemas.openxmlformats.org/package/2006/relationships"><Relationship Id="rId3" Type="http://schemas.openxmlformats.org/officeDocument/2006/relationships/hyperlink" Target="http://www.lrz-muenchen.de/~wschulze/WS0809/cogtrans.pdf" TargetMode="External"/><Relationship Id="rId2" Type="http://schemas.openxmlformats.org/officeDocument/2006/relationships/notesSlide" Target="../notesSlides/notesSlide202.xml"/><Relationship Id="rId1" Type="http://schemas.openxmlformats.org/officeDocument/2006/relationships/slideLayout" Target="../slideLayouts/slideLayout2.xml"/><Relationship Id="rId5" Type="http://schemas.openxmlformats.org/officeDocument/2006/relationships/image" Target="../media/image6.jpeg"/><Relationship Id="rId4" Type="http://schemas.openxmlformats.org/officeDocument/2006/relationships/image" Target="../media/image5.jpeg"/></Relationships>
</file>

<file path=ppt/slides/_rels/slide203.xml.rels><?xml version="1.0" encoding="UTF-8" standalone="yes"?>
<Relationships xmlns="http://schemas.openxmlformats.org/package/2006/relationships"><Relationship Id="rId3" Type="http://schemas.openxmlformats.org/officeDocument/2006/relationships/diagramData" Target="../diagrams/data124.xml"/><Relationship Id="rId7" Type="http://schemas.microsoft.com/office/2007/relationships/diagramDrawing" Target="../diagrams/drawing124.xml"/><Relationship Id="rId2" Type="http://schemas.openxmlformats.org/officeDocument/2006/relationships/notesSlide" Target="../notesSlides/notesSlide203.xml"/><Relationship Id="rId1" Type="http://schemas.openxmlformats.org/officeDocument/2006/relationships/slideLayout" Target="../slideLayouts/slideLayout2.xml"/><Relationship Id="rId6" Type="http://schemas.openxmlformats.org/officeDocument/2006/relationships/diagramColors" Target="../diagrams/colors124.xml"/><Relationship Id="rId5" Type="http://schemas.openxmlformats.org/officeDocument/2006/relationships/diagramQuickStyle" Target="../diagrams/quickStyle124.xml"/><Relationship Id="rId4" Type="http://schemas.openxmlformats.org/officeDocument/2006/relationships/diagramLayout" Target="../diagrams/layout124.xml"/></Relationships>
</file>

<file path=ppt/slides/_rels/slide204.xml.rels><?xml version="1.0" encoding="UTF-8" standalone="yes"?>
<Relationships xmlns="http://schemas.openxmlformats.org/package/2006/relationships"><Relationship Id="rId3" Type="http://schemas.openxmlformats.org/officeDocument/2006/relationships/diagramData" Target="../diagrams/data125.xml"/><Relationship Id="rId7" Type="http://schemas.microsoft.com/office/2007/relationships/diagramDrawing" Target="../diagrams/drawing125.xml"/><Relationship Id="rId2" Type="http://schemas.openxmlformats.org/officeDocument/2006/relationships/notesSlide" Target="../notesSlides/notesSlide204.xml"/><Relationship Id="rId1" Type="http://schemas.openxmlformats.org/officeDocument/2006/relationships/slideLayout" Target="../slideLayouts/slideLayout2.xml"/><Relationship Id="rId6" Type="http://schemas.openxmlformats.org/officeDocument/2006/relationships/diagramColors" Target="../diagrams/colors125.xml"/><Relationship Id="rId5" Type="http://schemas.openxmlformats.org/officeDocument/2006/relationships/diagramQuickStyle" Target="../diagrams/quickStyle125.xml"/><Relationship Id="rId4" Type="http://schemas.openxmlformats.org/officeDocument/2006/relationships/diagramLayout" Target="../diagrams/layout125.xml"/></Relationships>
</file>

<file path=ppt/slides/_rels/slide20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205.xml"/><Relationship Id="rId1" Type="http://schemas.openxmlformats.org/officeDocument/2006/relationships/slideLayout" Target="../slideLayouts/slideLayout2.xml"/><Relationship Id="rId5" Type="http://schemas.openxmlformats.org/officeDocument/2006/relationships/image" Target="../media/image9.jpeg"/><Relationship Id="rId4" Type="http://schemas.openxmlformats.org/officeDocument/2006/relationships/image" Target="../media/image8.jpeg"/></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8" Type="http://schemas.openxmlformats.org/officeDocument/2006/relationships/diagramData" Target="../diagrams/data127.xml"/><Relationship Id="rId3" Type="http://schemas.openxmlformats.org/officeDocument/2006/relationships/diagramData" Target="../diagrams/data126.xml"/><Relationship Id="rId7" Type="http://schemas.microsoft.com/office/2007/relationships/diagramDrawing" Target="../diagrams/drawing126.xml"/><Relationship Id="rId12" Type="http://schemas.microsoft.com/office/2007/relationships/diagramDrawing" Target="../diagrams/drawing127.xml"/><Relationship Id="rId2" Type="http://schemas.openxmlformats.org/officeDocument/2006/relationships/notesSlide" Target="../notesSlides/notesSlide209.xml"/><Relationship Id="rId1" Type="http://schemas.openxmlformats.org/officeDocument/2006/relationships/slideLayout" Target="../slideLayouts/slideLayout2.xml"/><Relationship Id="rId6" Type="http://schemas.openxmlformats.org/officeDocument/2006/relationships/diagramColors" Target="../diagrams/colors126.xml"/><Relationship Id="rId11" Type="http://schemas.openxmlformats.org/officeDocument/2006/relationships/diagramColors" Target="../diagrams/colors127.xml"/><Relationship Id="rId5" Type="http://schemas.openxmlformats.org/officeDocument/2006/relationships/diagramQuickStyle" Target="../diagrams/quickStyle126.xml"/><Relationship Id="rId10" Type="http://schemas.openxmlformats.org/officeDocument/2006/relationships/diagramQuickStyle" Target="../diagrams/quickStyle127.xml"/><Relationship Id="rId4" Type="http://schemas.openxmlformats.org/officeDocument/2006/relationships/diagramLayout" Target="../diagrams/layout126.xml"/><Relationship Id="rId9" Type="http://schemas.openxmlformats.org/officeDocument/2006/relationships/diagramLayout" Target="../diagrams/layout12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3.xml"/></Relationships>
</file>

<file path=ppt/slides/_rels/slide211.xml.rels><?xml version="1.0" encoding="UTF-8" standalone="yes"?>
<Relationships xmlns="http://schemas.openxmlformats.org/package/2006/relationships"><Relationship Id="rId3" Type="http://schemas.openxmlformats.org/officeDocument/2006/relationships/diagramData" Target="../diagrams/data128.xml"/><Relationship Id="rId7" Type="http://schemas.microsoft.com/office/2007/relationships/diagramDrawing" Target="../diagrams/drawing128.xml"/><Relationship Id="rId2" Type="http://schemas.openxmlformats.org/officeDocument/2006/relationships/notesSlide" Target="../notesSlides/notesSlide211.xml"/><Relationship Id="rId1" Type="http://schemas.openxmlformats.org/officeDocument/2006/relationships/slideLayout" Target="../slideLayouts/slideLayout2.xml"/><Relationship Id="rId6" Type="http://schemas.openxmlformats.org/officeDocument/2006/relationships/diagramColors" Target="../diagrams/colors128.xml"/><Relationship Id="rId5" Type="http://schemas.openxmlformats.org/officeDocument/2006/relationships/diagramQuickStyle" Target="../diagrams/quickStyle128.xml"/><Relationship Id="rId4" Type="http://schemas.openxmlformats.org/officeDocument/2006/relationships/diagramLayout" Target="../diagrams/layout128.xml"/></Relationships>
</file>

<file path=ppt/slides/_rels/slide212.xml.rels><?xml version="1.0" encoding="UTF-8" standalone="yes"?>
<Relationships xmlns="http://schemas.openxmlformats.org/package/2006/relationships"><Relationship Id="rId3" Type="http://schemas.openxmlformats.org/officeDocument/2006/relationships/diagramData" Target="../diagrams/data129.xml"/><Relationship Id="rId7" Type="http://schemas.microsoft.com/office/2007/relationships/diagramDrawing" Target="../diagrams/drawing129.xml"/><Relationship Id="rId2" Type="http://schemas.openxmlformats.org/officeDocument/2006/relationships/notesSlide" Target="../notesSlides/notesSlide212.xml"/><Relationship Id="rId1" Type="http://schemas.openxmlformats.org/officeDocument/2006/relationships/slideLayout" Target="../slideLayouts/slideLayout2.xml"/><Relationship Id="rId6" Type="http://schemas.openxmlformats.org/officeDocument/2006/relationships/diagramColors" Target="../diagrams/colors129.xml"/><Relationship Id="rId5" Type="http://schemas.openxmlformats.org/officeDocument/2006/relationships/diagramQuickStyle" Target="../diagrams/quickStyle129.xml"/><Relationship Id="rId4" Type="http://schemas.openxmlformats.org/officeDocument/2006/relationships/diagramLayout" Target="../diagrams/layout129.xml"/></Relationships>
</file>

<file path=ppt/slides/_rels/slide213.xml.rels><?xml version="1.0" encoding="UTF-8" standalone="yes"?>
<Relationships xmlns="http://schemas.openxmlformats.org/package/2006/relationships"><Relationship Id="rId8" Type="http://schemas.openxmlformats.org/officeDocument/2006/relationships/diagramData" Target="../diagrams/data131.xml"/><Relationship Id="rId3" Type="http://schemas.openxmlformats.org/officeDocument/2006/relationships/diagramData" Target="../diagrams/data130.xml"/><Relationship Id="rId7" Type="http://schemas.microsoft.com/office/2007/relationships/diagramDrawing" Target="../diagrams/drawing130.xml"/><Relationship Id="rId12" Type="http://schemas.microsoft.com/office/2007/relationships/diagramDrawing" Target="../diagrams/drawing131.xml"/><Relationship Id="rId2" Type="http://schemas.openxmlformats.org/officeDocument/2006/relationships/notesSlide" Target="../notesSlides/notesSlide213.xml"/><Relationship Id="rId1" Type="http://schemas.openxmlformats.org/officeDocument/2006/relationships/slideLayout" Target="../slideLayouts/slideLayout2.xml"/><Relationship Id="rId6" Type="http://schemas.openxmlformats.org/officeDocument/2006/relationships/diagramColors" Target="../diagrams/colors130.xml"/><Relationship Id="rId11" Type="http://schemas.openxmlformats.org/officeDocument/2006/relationships/diagramColors" Target="../diagrams/colors131.xml"/><Relationship Id="rId5" Type="http://schemas.openxmlformats.org/officeDocument/2006/relationships/diagramQuickStyle" Target="../diagrams/quickStyle130.xml"/><Relationship Id="rId10" Type="http://schemas.openxmlformats.org/officeDocument/2006/relationships/diagramQuickStyle" Target="../diagrams/quickStyle131.xml"/><Relationship Id="rId4" Type="http://schemas.openxmlformats.org/officeDocument/2006/relationships/diagramLayout" Target="../diagrams/layout130.xml"/><Relationship Id="rId9" Type="http://schemas.openxmlformats.org/officeDocument/2006/relationships/diagramLayout" Target="../diagrams/layout131.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3" Type="http://schemas.openxmlformats.org/officeDocument/2006/relationships/diagramData" Target="../diagrams/data132.xml"/><Relationship Id="rId7" Type="http://schemas.microsoft.com/office/2007/relationships/diagramDrawing" Target="../diagrams/drawing132.xml"/><Relationship Id="rId2" Type="http://schemas.openxmlformats.org/officeDocument/2006/relationships/notesSlide" Target="../notesSlides/notesSlide217.xml"/><Relationship Id="rId1" Type="http://schemas.openxmlformats.org/officeDocument/2006/relationships/slideLayout" Target="../slideLayouts/slideLayout2.xml"/><Relationship Id="rId6" Type="http://schemas.openxmlformats.org/officeDocument/2006/relationships/diagramColors" Target="../diagrams/colors132.xml"/><Relationship Id="rId5" Type="http://schemas.openxmlformats.org/officeDocument/2006/relationships/diagramQuickStyle" Target="../diagrams/quickStyle132.xml"/><Relationship Id="rId4" Type="http://schemas.openxmlformats.org/officeDocument/2006/relationships/diagramLayout" Target="../diagrams/layout132.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3" Type="http://schemas.openxmlformats.org/officeDocument/2006/relationships/diagramData" Target="../diagrams/data133.xml"/><Relationship Id="rId7" Type="http://schemas.microsoft.com/office/2007/relationships/diagramDrawing" Target="../diagrams/drawing133.xml"/><Relationship Id="rId2" Type="http://schemas.openxmlformats.org/officeDocument/2006/relationships/notesSlide" Target="../notesSlides/notesSlide219.xml"/><Relationship Id="rId1" Type="http://schemas.openxmlformats.org/officeDocument/2006/relationships/slideLayout" Target="../slideLayouts/slideLayout2.xml"/><Relationship Id="rId6" Type="http://schemas.openxmlformats.org/officeDocument/2006/relationships/diagramColors" Target="../diagrams/colors133.xml"/><Relationship Id="rId5" Type="http://schemas.openxmlformats.org/officeDocument/2006/relationships/diagramQuickStyle" Target="../diagrams/quickStyle133.xml"/><Relationship Id="rId4" Type="http://schemas.openxmlformats.org/officeDocument/2006/relationships/diagramLayout" Target="../diagrams/layout13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3" Type="http://schemas.openxmlformats.org/officeDocument/2006/relationships/hyperlink" Target="http://www.lrz-muenchen.de/~wschulze/WS0708/kapro2.pdf" TargetMode="External"/><Relationship Id="rId2" Type="http://schemas.openxmlformats.org/officeDocument/2006/relationships/notesSlide" Target="../notesSlides/notesSlide221.xml"/><Relationship Id="rId1" Type="http://schemas.openxmlformats.org/officeDocument/2006/relationships/slideLayout" Target="../slideLayouts/slideLayout3.xml"/><Relationship Id="rId6" Type="http://schemas.openxmlformats.org/officeDocument/2006/relationships/hyperlink" Target="http://www.lrz-muenchen.de/~wschulze/WS0708/kapro7.pdf" TargetMode="External"/><Relationship Id="rId5" Type="http://schemas.openxmlformats.org/officeDocument/2006/relationships/hyperlink" Target="http://www.lrz-muenchen.de/~wschulze/WS0708/kapro5.pdf" TargetMode="External"/><Relationship Id="rId4" Type="http://schemas.openxmlformats.org/officeDocument/2006/relationships/hyperlink" Target="http://www.lrz-muenchen.de/~wschulze/WS0708/kapro3.pdf" TargetMode="External"/></Relationships>
</file>

<file path=ppt/slides/_rels/slide222.xml.rels><?xml version="1.0" encoding="UTF-8" standalone="yes"?>
<Relationships xmlns="http://schemas.openxmlformats.org/package/2006/relationships"><Relationship Id="rId3" Type="http://schemas.openxmlformats.org/officeDocument/2006/relationships/diagramData" Target="../diagrams/data134.xml"/><Relationship Id="rId7" Type="http://schemas.microsoft.com/office/2007/relationships/diagramDrawing" Target="../diagrams/drawing134.xml"/><Relationship Id="rId2" Type="http://schemas.openxmlformats.org/officeDocument/2006/relationships/notesSlide" Target="../notesSlides/notesSlide222.xml"/><Relationship Id="rId1" Type="http://schemas.openxmlformats.org/officeDocument/2006/relationships/slideLayout" Target="../slideLayouts/slideLayout2.xml"/><Relationship Id="rId6" Type="http://schemas.openxmlformats.org/officeDocument/2006/relationships/diagramColors" Target="../diagrams/colors134.xml"/><Relationship Id="rId5" Type="http://schemas.openxmlformats.org/officeDocument/2006/relationships/diagramQuickStyle" Target="../diagrams/quickStyle134.xml"/><Relationship Id="rId4" Type="http://schemas.openxmlformats.org/officeDocument/2006/relationships/diagramLayout" Target="../diagrams/layout134.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8" Type="http://schemas.openxmlformats.org/officeDocument/2006/relationships/diagramData" Target="../diagrams/data136.xml"/><Relationship Id="rId3" Type="http://schemas.openxmlformats.org/officeDocument/2006/relationships/diagramData" Target="../diagrams/data135.xml"/><Relationship Id="rId7" Type="http://schemas.microsoft.com/office/2007/relationships/diagramDrawing" Target="../diagrams/drawing135.xml"/><Relationship Id="rId12" Type="http://schemas.microsoft.com/office/2007/relationships/diagramDrawing" Target="../diagrams/drawing136.xml"/><Relationship Id="rId2" Type="http://schemas.openxmlformats.org/officeDocument/2006/relationships/notesSlide" Target="../notesSlides/notesSlide224.xml"/><Relationship Id="rId1" Type="http://schemas.openxmlformats.org/officeDocument/2006/relationships/slideLayout" Target="../slideLayouts/slideLayout2.xml"/><Relationship Id="rId6" Type="http://schemas.openxmlformats.org/officeDocument/2006/relationships/diagramColors" Target="../diagrams/colors135.xml"/><Relationship Id="rId11" Type="http://schemas.openxmlformats.org/officeDocument/2006/relationships/diagramColors" Target="../diagrams/colors136.xml"/><Relationship Id="rId5" Type="http://schemas.openxmlformats.org/officeDocument/2006/relationships/diagramQuickStyle" Target="../diagrams/quickStyle135.xml"/><Relationship Id="rId10" Type="http://schemas.openxmlformats.org/officeDocument/2006/relationships/diagramQuickStyle" Target="../diagrams/quickStyle136.xml"/><Relationship Id="rId4" Type="http://schemas.openxmlformats.org/officeDocument/2006/relationships/diagramLayout" Target="../diagrams/layout135.xml"/><Relationship Id="rId9" Type="http://schemas.openxmlformats.org/officeDocument/2006/relationships/diagramLayout" Target="../diagrams/layout136.xml"/></Relationships>
</file>

<file path=ppt/slides/_rels/slide225.xml.rels><?xml version="1.0" encoding="UTF-8" standalone="yes"?>
<Relationships xmlns="http://schemas.openxmlformats.org/package/2006/relationships"><Relationship Id="rId3" Type="http://schemas.openxmlformats.org/officeDocument/2006/relationships/diagramData" Target="../diagrams/data137.xml"/><Relationship Id="rId7" Type="http://schemas.microsoft.com/office/2007/relationships/diagramDrawing" Target="../diagrams/drawing137.xml"/><Relationship Id="rId2" Type="http://schemas.openxmlformats.org/officeDocument/2006/relationships/notesSlide" Target="../notesSlides/notesSlide225.xml"/><Relationship Id="rId1" Type="http://schemas.openxmlformats.org/officeDocument/2006/relationships/slideLayout" Target="../slideLayouts/slideLayout2.xml"/><Relationship Id="rId6" Type="http://schemas.openxmlformats.org/officeDocument/2006/relationships/diagramColors" Target="../diagrams/colors137.xml"/><Relationship Id="rId5" Type="http://schemas.openxmlformats.org/officeDocument/2006/relationships/diagramQuickStyle" Target="../diagrams/quickStyle137.xml"/><Relationship Id="rId4" Type="http://schemas.openxmlformats.org/officeDocument/2006/relationships/diagramLayout" Target="../diagrams/layout137.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3" Type="http://schemas.openxmlformats.org/officeDocument/2006/relationships/diagramData" Target="../diagrams/data138.xml"/><Relationship Id="rId7" Type="http://schemas.microsoft.com/office/2007/relationships/diagramDrawing" Target="../diagrams/drawing138.xml"/><Relationship Id="rId2" Type="http://schemas.openxmlformats.org/officeDocument/2006/relationships/notesSlide" Target="../notesSlides/notesSlide227.xml"/><Relationship Id="rId1" Type="http://schemas.openxmlformats.org/officeDocument/2006/relationships/slideLayout" Target="../slideLayouts/slideLayout2.xml"/><Relationship Id="rId6" Type="http://schemas.openxmlformats.org/officeDocument/2006/relationships/diagramColors" Target="../diagrams/colors138.xml"/><Relationship Id="rId5" Type="http://schemas.openxmlformats.org/officeDocument/2006/relationships/diagramQuickStyle" Target="../diagrams/quickStyle138.xml"/><Relationship Id="rId4" Type="http://schemas.openxmlformats.org/officeDocument/2006/relationships/diagramLayout" Target="../diagrams/layout138.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3" Type="http://schemas.openxmlformats.org/officeDocument/2006/relationships/diagramData" Target="../diagrams/data139.xml"/><Relationship Id="rId7" Type="http://schemas.microsoft.com/office/2007/relationships/diagramDrawing" Target="../diagrams/drawing139.xml"/><Relationship Id="rId2" Type="http://schemas.openxmlformats.org/officeDocument/2006/relationships/notesSlide" Target="../notesSlides/notesSlide229.xml"/><Relationship Id="rId1" Type="http://schemas.openxmlformats.org/officeDocument/2006/relationships/slideLayout" Target="../slideLayouts/slideLayout2.xml"/><Relationship Id="rId6" Type="http://schemas.openxmlformats.org/officeDocument/2006/relationships/diagramColors" Target="../diagrams/colors139.xml"/><Relationship Id="rId5" Type="http://schemas.openxmlformats.org/officeDocument/2006/relationships/diagramQuickStyle" Target="../diagrams/quickStyle139.xml"/><Relationship Id="rId4" Type="http://schemas.openxmlformats.org/officeDocument/2006/relationships/diagramLayout" Target="../diagrams/layout13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30.xml.rels><?xml version="1.0" encoding="UTF-8" standalone="yes"?>
<Relationships xmlns="http://schemas.openxmlformats.org/package/2006/relationships"><Relationship Id="rId8" Type="http://schemas.openxmlformats.org/officeDocument/2006/relationships/diagramData" Target="../diagrams/data141.xml"/><Relationship Id="rId3" Type="http://schemas.openxmlformats.org/officeDocument/2006/relationships/diagramData" Target="../diagrams/data140.xml"/><Relationship Id="rId7" Type="http://schemas.microsoft.com/office/2007/relationships/diagramDrawing" Target="../diagrams/drawing140.xml"/><Relationship Id="rId12" Type="http://schemas.microsoft.com/office/2007/relationships/diagramDrawing" Target="../diagrams/drawing141.xml"/><Relationship Id="rId2" Type="http://schemas.openxmlformats.org/officeDocument/2006/relationships/notesSlide" Target="../notesSlides/notesSlide230.xml"/><Relationship Id="rId1" Type="http://schemas.openxmlformats.org/officeDocument/2006/relationships/slideLayout" Target="../slideLayouts/slideLayout2.xml"/><Relationship Id="rId6" Type="http://schemas.openxmlformats.org/officeDocument/2006/relationships/diagramColors" Target="../diagrams/colors140.xml"/><Relationship Id="rId11" Type="http://schemas.openxmlformats.org/officeDocument/2006/relationships/diagramColors" Target="../diagrams/colors141.xml"/><Relationship Id="rId5" Type="http://schemas.openxmlformats.org/officeDocument/2006/relationships/diagramQuickStyle" Target="../diagrams/quickStyle140.xml"/><Relationship Id="rId10" Type="http://schemas.openxmlformats.org/officeDocument/2006/relationships/diagramQuickStyle" Target="../diagrams/quickStyle141.xml"/><Relationship Id="rId4" Type="http://schemas.openxmlformats.org/officeDocument/2006/relationships/diagramLayout" Target="../diagrams/layout140.xml"/><Relationship Id="rId9" Type="http://schemas.openxmlformats.org/officeDocument/2006/relationships/diagramLayout" Target="../diagrams/layout141.xml"/></Relationships>
</file>

<file path=ppt/slides/_rels/slide231.xml.rels><?xml version="1.0" encoding="UTF-8" standalone="yes"?>
<Relationships xmlns="http://schemas.openxmlformats.org/package/2006/relationships"><Relationship Id="rId8" Type="http://schemas.openxmlformats.org/officeDocument/2006/relationships/diagramData" Target="../diagrams/data143.xml"/><Relationship Id="rId3" Type="http://schemas.openxmlformats.org/officeDocument/2006/relationships/diagramData" Target="../diagrams/data142.xml"/><Relationship Id="rId7" Type="http://schemas.microsoft.com/office/2007/relationships/diagramDrawing" Target="../diagrams/drawing142.xml"/><Relationship Id="rId12" Type="http://schemas.microsoft.com/office/2007/relationships/diagramDrawing" Target="../diagrams/drawing143.xml"/><Relationship Id="rId2" Type="http://schemas.openxmlformats.org/officeDocument/2006/relationships/notesSlide" Target="../notesSlides/notesSlide231.xml"/><Relationship Id="rId1" Type="http://schemas.openxmlformats.org/officeDocument/2006/relationships/slideLayout" Target="../slideLayouts/slideLayout2.xml"/><Relationship Id="rId6" Type="http://schemas.openxmlformats.org/officeDocument/2006/relationships/diagramColors" Target="../diagrams/colors142.xml"/><Relationship Id="rId11" Type="http://schemas.openxmlformats.org/officeDocument/2006/relationships/diagramColors" Target="../diagrams/colors143.xml"/><Relationship Id="rId5" Type="http://schemas.openxmlformats.org/officeDocument/2006/relationships/diagramQuickStyle" Target="../diagrams/quickStyle142.xml"/><Relationship Id="rId10" Type="http://schemas.openxmlformats.org/officeDocument/2006/relationships/diagramQuickStyle" Target="../diagrams/quickStyle143.xml"/><Relationship Id="rId4" Type="http://schemas.openxmlformats.org/officeDocument/2006/relationships/diagramLayout" Target="../diagrams/layout142.xml"/><Relationship Id="rId9" Type="http://schemas.openxmlformats.org/officeDocument/2006/relationships/diagramLayout" Target="../diagrams/layout143.xml"/></Relationships>
</file>

<file path=ppt/slides/_rels/slide232.xml.rels><?xml version="1.0" encoding="UTF-8" standalone="yes"?>
<Relationships xmlns="http://schemas.openxmlformats.org/package/2006/relationships"><Relationship Id="rId8" Type="http://schemas.openxmlformats.org/officeDocument/2006/relationships/diagramData" Target="../diagrams/data145.xml"/><Relationship Id="rId3" Type="http://schemas.openxmlformats.org/officeDocument/2006/relationships/diagramData" Target="../diagrams/data144.xml"/><Relationship Id="rId7" Type="http://schemas.microsoft.com/office/2007/relationships/diagramDrawing" Target="../diagrams/drawing144.xml"/><Relationship Id="rId12" Type="http://schemas.microsoft.com/office/2007/relationships/diagramDrawing" Target="../diagrams/drawing145.xml"/><Relationship Id="rId2" Type="http://schemas.openxmlformats.org/officeDocument/2006/relationships/notesSlide" Target="../notesSlides/notesSlide232.xml"/><Relationship Id="rId1" Type="http://schemas.openxmlformats.org/officeDocument/2006/relationships/slideLayout" Target="../slideLayouts/slideLayout2.xml"/><Relationship Id="rId6" Type="http://schemas.openxmlformats.org/officeDocument/2006/relationships/diagramColors" Target="../diagrams/colors144.xml"/><Relationship Id="rId11" Type="http://schemas.openxmlformats.org/officeDocument/2006/relationships/diagramColors" Target="../diagrams/colors145.xml"/><Relationship Id="rId5" Type="http://schemas.openxmlformats.org/officeDocument/2006/relationships/diagramQuickStyle" Target="../diagrams/quickStyle144.xml"/><Relationship Id="rId10" Type="http://schemas.openxmlformats.org/officeDocument/2006/relationships/diagramQuickStyle" Target="../diagrams/quickStyle145.xml"/><Relationship Id="rId4" Type="http://schemas.openxmlformats.org/officeDocument/2006/relationships/diagramLayout" Target="../diagrams/layout144.xml"/><Relationship Id="rId9" Type="http://schemas.openxmlformats.org/officeDocument/2006/relationships/diagramLayout" Target="../diagrams/layout145.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3" Type="http://schemas.openxmlformats.org/officeDocument/2006/relationships/diagramData" Target="../diagrams/data146.xml"/><Relationship Id="rId7" Type="http://schemas.microsoft.com/office/2007/relationships/diagramDrawing" Target="../diagrams/drawing146.xml"/><Relationship Id="rId2" Type="http://schemas.openxmlformats.org/officeDocument/2006/relationships/notesSlide" Target="../notesSlides/notesSlide234.xml"/><Relationship Id="rId1" Type="http://schemas.openxmlformats.org/officeDocument/2006/relationships/slideLayout" Target="../slideLayouts/slideLayout2.xml"/><Relationship Id="rId6" Type="http://schemas.openxmlformats.org/officeDocument/2006/relationships/diagramColors" Target="../diagrams/colors146.xml"/><Relationship Id="rId5" Type="http://schemas.openxmlformats.org/officeDocument/2006/relationships/diagramQuickStyle" Target="../diagrams/quickStyle146.xml"/><Relationship Id="rId4" Type="http://schemas.openxmlformats.org/officeDocument/2006/relationships/diagramLayout" Target="../diagrams/layout146.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235.xml"/><Relationship Id="rId1" Type="http://schemas.openxmlformats.org/officeDocument/2006/relationships/slideLayout" Target="../slideLayouts/slideLayout3.xml"/></Relationships>
</file>

<file path=ppt/slides/_rels/slide236.xml.rels><?xml version="1.0" encoding="UTF-8" standalone="yes"?>
<Relationships xmlns="http://schemas.openxmlformats.org/package/2006/relationships"><Relationship Id="rId3" Type="http://schemas.openxmlformats.org/officeDocument/2006/relationships/diagramData" Target="../diagrams/data147.xml"/><Relationship Id="rId7" Type="http://schemas.microsoft.com/office/2007/relationships/diagramDrawing" Target="../diagrams/drawing147.xml"/><Relationship Id="rId2" Type="http://schemas.openxmlformats.org/officeDocument/2006/relationships/notesSlide" Target="../notesSlides/notesSlide236.xml"/><Relationship Id="rId1" Type="http://schemas.openxmlformats.org/officeDocument/2006/relationships/slideLayout" Target="../slideLayouts/slideLayout2.xml"/><Relationship Id="rId6" Type="http://schemas.openxmlformats.org/officeDocument/2006/relationships/diagramColors" Target="../diagrams/colors147.xml"/><Relationship Id="rId5" Type="http://schemas.openxmlformats.org/officeDocument/2006/relationships/diagramQuickStyle" Target="../diagrams/quickStyle147.xml"/><Relationship Id="rId4" Type="http://schemas.openxmlformats.org/officeDocument/2006/relationships/diagramLayout" Target="../diagrams/layout147.xml"/></Relationships>
</file>

<file path=ppt/slides/_rels/slide237.xml.rels><?xml version="1.0" encoding="UTF-8" standalone="yes"?>
<Relationships xmlns="http://schemas.openxmlformats.org/package/2006/relationships"><Relationship Id="rId3" Type="http://schemas.openxmlformats.org/officeDocument/2006/relationships/diagramData" Target="../diagrams/data148.xml"/><Relationship Id="rId7" Type="http://schemas.microsoft.com/office/2007/relationships/diagramDrawing" Target="../diagrams/drawing148.xml"/><Relationship Id="rId2" Type="http://schemas.openxmlformats.org/officeDocument/2006/relationships/notesSlide" Target="../notesSlides/notesSlide237.xml"/><Relationship Id="rId1" Type="http://schemas.openxmlformats.org/officeDocument/2006/relationships/slideLayout" Target="../slideLayouts/slideLayout2.xml"/><Relationship Id="rId6" Type="http://schemas.openxmlformats.org/officeDocument/2006/relationships/diagramColors" Target="../diagrams/colors148.xml"/><Relationship Id="rId5" Type="http://schemas.openxmlformats.org/officeDocument/2006/relationships/diagramQuickStyle" Target="../diagrams/quickStyle148.xml"/><Relationship Id="rId4" Type="http://schemas.openxmlformats.org/officeDocument/2006/relationships/diagramLayout" Target="../diagrams/layout148.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8" Type="http://schemas.openxmlformats.org/officeDocument/2006/relationships/diagramData" Target="../diagrams/data150.xml"/><Relationship Id="rId3" Type="http://schemas.openxmlformats.org/officeDocument/2006/relationships/diagramData" Target="../diagrams/data149.xml"/><Relationship Id="rId7" Type="http://schemas.microsoft.com/office/2007/relationships/diagramDrawing" Target="../diagrams/drawing149.xml"/><Relationship Id="rId12" Type="http://schemas.microsoft.com/office/2007/relationships/diagramDrawing" Target="../diagrams/drawing150.xml"/><Relationship Id="rId2" Type="http://schemas.openxmlformats.org/officeDocument/2006/relationships/notesSlide" Target="../notesSlides/notesSlide241.xml"/><Relationship Id="rId1" Type="http://schemas.openxmlformats.org/officeDocument/2006/relationships/slideLayout" Target="../slideLayouts/slideLayout2.xml"/><Relationship Id="rId6" Type="http://schemas.openxmlformats.org/officeDocument/2006/relationships/diagramColors" Target="../diagrams/colors149.xml"/><Relationship Id="rId11" Type="http://schemas.openxmlformats.org/officeDocument/2006/relationships/diagramColors" Target="../diagrams/colors150.xml"/><Relationship Id="rId5" Type="http://schemas.openxmlformats.org/officeDocument/2006/relationships/diagramQuickStyle" Target="../diagrams/quickStyle149.xml"/><Relationship Id="rId10" Type="http://schemas.openxmlformats.org/officeDocument/2006/relationships/diagramQuickStyle" Target="../diagrams/quickStyle150.xml"/><Relationship Id="rId4" Type="http://schemas.openxmlformats.org/officeDocument/2006/relationships/diagramLayout" Target="../diagrams/layout149.xml"/><Relationship Id="rId9" Type="http://schemas.openxmlformats.org/officeDocument/2006/relationships/diagramLayout" Target="../diagrams/layout150.xml"/></Relationships>
</file>

<file path=ppt/slides/_rels/slide242.xml.rels><?xml version="1.0" encoding="UTF-8" standalone="yes"?>
<Relationships xmlns="http://schemas.openxmlformats.org/package/2006/relationships"><Relationship Id="rId3" Type="http://schemas.openxmlformats.org/officeDocument/2006/relationships/diagramData" Target="../diagrams/data151.xml"/><Relationship Id="rId7" Type="http://schemas.microsoft.com/office/2007/relationships/diagramDrawing" Target="../diagrams/drawing151.xml"/><Relationship Id="rId2" Type="http://schemas.openxmlformats.org/officeDocument/2006/relationships/notesSlide" Target="../notesSlides/notesSlide242.xml"/><Relationship Id="rId1" Type="http://schemas.openxmlformats.org/officeDocument/2006/relationships/slideLayout" Target="../slideLayouts/slideLayout2.xml"/><Relationship Id="rId6" Type="http://schemas.openxmlformats.org/officeDocument/2006/relationships/diagramColors" Target="../diagrams/colors151.xml"/><Relationship Id="rId5" Type="http://schemas.openxmlformats.org/officeDocument/2006/relationships/diagramQuickStyle" Target="../diagrams/quickStyle151.xml"/><Relationship Id="rId4" Type="http://schemas.openxmlformats.org/officeDocument/2006/relationships/diagramLayout" Target="../diagrams/layout151.xml"/></Relationships>
</file>

<file path=ppt/slides/_rels/slide243.xml.rels><?xml version="1.0" encoding="UTF-8" standalone="yes"?>
<Relationships xmlns="http://schemas.openxmlformats.org/package/2006/relationships"><Relationship Id="rId3" Type="http://schemas.openxmlformats.org/officeDocument/2006/relationships/diagramData" Target="../diagrams/data152.xml"/><Relationship Id="rId7" Type="http://schemas.microsoft.com/office/2007/relationships/diagramDrawing" Target="../diagrams/drawing152.xml"/><Relationship Id="rId2" Type="http://schemas.openxmlformats.org/officeDocument/2006/relationships/notesSlide" Target="../notesSlides/notesSlide243.xml"/><Relationship Id="rId1" Type="http://schemas.openxmlformats.org/officeDocument/2006/relationships/slideLayout" Target="../slideLayouts/slideLayout2.xml"/><Relationship Id="rId6" Type="http://schemas.openxmlformats.org/officeDocument/2006/relationships/diagramColors" Target="../diagrams/colors152.xml"/><Relationship Id="rId5" Type="http://schemas.openxmlformats.org/officeDocument/2006/relationships/diagramQuickStyle" Target="../diagrams/quickStyle152.xml"/><Relationship Id="rId4" Type="http://schemas.openxmlformats.org/officeDocument/2006/relationships/diagramLayout" Target="../diagrams/layout152.xml"/></Relationships>
</file>

<file path=ppt/slides/_rels/slide244.xml.rels><?xml version="1.0" encoding="UTF-8" standalone="yes"?>
<Relationships xmlns="http://schemas.openxmlformats.org/package/2006/relationships"><Relationship Id="rId3" Type="http://schemas.openxmlformats.org/officeDocument/2006/relationships/diagramData" Target="../diagrams/data153.xml"/><Relationship Id="rId7" Type="http://schemas.microsoft.com/office/2007/relationships/diagramDrawing" Target="../diagrams/drawing153.xml"/><Relationship Id="rId2" Type="http://schemas.openxmlformats.org/officeDocument/2006/relationships/notesSlide" Target="../notesSlides/notesSlide244.xml"/><Relationship Id="rId1" Type="http://schemas.openxmlformats.org/officeDocument/2006/relationships/slideLayout" Target="../slideLayouts/slideLayout2.xml"/><Relationship Id="rId6" Type="http://schemas.openxmlformats.org/officeDocument/2006/relationships/diagramColors" Target="../diagrams/colors153.xml"/><Relationship Id="rId5" Type="http://schemas.openxmlformats.org/officeDocument/2006/relationships/diagramQuickStyle" Target="../diagrams/quickStyle153.xml"/><Relationship Id="rId4" Type="http://schemas.openxmlformats.org/officeDocument/2006/relationships/diagramLayout" Target="../diagrams/layout153.xml"/></Relationships>
</file>

<file path=ppt/slides/_rels/slide245.xml.rels><?xml version="1.0" encoding="UTF-8" standalone="yes"?>
<Relationships xmlns="http://schemas.openxmlformats.org/package/2006/relationships"><Relationship Id="rId8" Type="http://schemas.openxmlformats.org/officeDocument/2006/relationships/diagramData" Target="../diagrams/data155.xml"/><Relationship Id="rId3" Type="http://schemas.openxmlformats.org/officeDocument/2006/relationships/diagramData" Target="../diagrams/data154.xml"/><Relationship Id="rId7" Type="http://schemas.microsoft.com/office/2007/relationships/diagramDrawing" Target="../diagrams/drawing154.xml"/><Relationship Id="rId12" Type="http://schemas.microsoft.com/office/2007/relationships/diagramDrawing" Target="../diagrams/drawing155.xml"/><Relationship Id="rId2" Type="http://schemas.openxmlformats.org/officeDocument/2006/relationships/notesSlide" Target="../notesSlides/notesSlide245.xml"/><Relationship Id="rId1" Type="http://schemas.openxmlformats.org/officeDocument/2006/relationships/slideLayout" Target="../slideLayouts/slideLayout2.xml"/><Relationship Id="rId6" Type="http://schemas.openxmlformats.org/officeDocument/2006/relationships/diagramColors" Target="../diagrams/colors154.xml"/><Relationship Id="rId11" Type="http://schemas.openxmlformats.org/officeDocument/2006/relationships/diagramColors" Target="../diagrams/colors155.xml"/><Relationship Id="rId5" Type="http://schemas.openxmlformats.org/officeDocument/2006/relationships/diagramQuickStyle" Target="../diagrams/quickStyle154.xml"/><Relationship Id="rId10" Type="http://schemas.openxmlformats.org/officeDocument/2006/relationships/diagramQuickStyle" Target="../diagrams/quickStyle155.xml"/><Relationship Id="rId4" Type="http://schemas.openxmlformats.org/officeDocument/2006/relationships/diagramLayout" Target="../diagrams/layout154.xml"/><Relationship Id="rId9" Type="http://schemas.openxmlformats.org/officeDocument/2006/relationships/diagramLayout" Target="../diagrams/layout155.xml"/></Relationships>
</file>

<file path=ppt/slides/_rels/slide246.xml.rels><?xml version="1.0" encoding="UTF-8" standalone="yes"?>
<Relationships xmlns="http://schemas.openxmlformats.org/package/2006/relationships"><Relationship Id="rId3" Type="http://schemas.openxmlformats.org/officeDocument/2006/relationships/diagramData" Target="../diagrams/data156.xml"/><Relationship Id="rId7" Type="http://schemas.microsoft.com/office/2007/relationships/diagramDrawing" Target="../diagrams/drawing156.xml"/><Relationship Id="rId2" Type="http://schemas.openxmlformats.org/officeDocument/2006/relationships/notesSlide" Target="../notesSlides/notesSlide246.xml"/><Relationship Id="rId1" Type="http://schemas.openxmlformats.org/officeDocument/2006/relationships/slideLayout" Target="../slideLayouts/slideLayout2.xml"/><Relationship Id="rId6" Type="http://schemas.openxmlformats.org/officeDocument/2006/relationships/diagramColors" Target="../diagrams/colors156.xml"/><Relationship Id="rId5" Type="http://schemas.openxmlformats.org/officeDocument/2006/relationships/diagramQuickStyle" Target="../diagrams/quickStyle156.xml"/><Relationship Id="rId4" Type="http://schemas.openxmlformats.org/officeDocument/2006/relationships/diagramLayout" Target="../diagrams/layout156.xml"/></Relationships>
</file>

<file path=ppt/slides/_rels/slide247.xml.rels><?xml version="1.0" encoding="UTF-8" standalone="yes"?>
<Relationships xmlns="http://schemas.openxmlformats.org/package/2006/relationships"><Relationship Id="rId8" Type="http://schemas.openxmlformats.org/officeDocument/2006/relationships/diagramData" Target="../diagrams/data158.xml"/><Relationship Id="rId3" Type="http://schemas.openxmlformats.org/officeDocument/2006/relationships/diagramData" Target="../diagrams/data157.xml"/><Relationship Id="rId7" Type="http://schemas.microsoft.com/office/2007/relationships/diagramDrawing" Target="../diagrams/drawing157.xml"/><Relationship Id="rId12" Type="http://schemas.microsoft.com/office/2007/relationships/diagramDrawing" Target="../diagrams/drawing158.xml"/><Relationship Id="rId2" Type="http://schemas.openxmlformats.org/officeDocument/2006/relationships/notesSlide" Target="../notesSlides/notesSlide247.xml"/><Relationship Id="rId1" Type="http://schemas.openxmlformats.org/officeDocument/2006/relationships/slideLayout" Target="../slideLayouts/slideLayout2.xml"/><Relationship Id="rId6" Type="http://schemas.openxmlformats.org/officeDocument/2006/relationships/diagramColors" Target="../diagrams/colors157.xml"/><Relationship Id="rId11" Type="http://schemas.openxmlformats.org/officeDocument/2006/relationships/diagramColors" Target="../diagrams/colors158.xml"/><Relationship Id="rId5" Type="http://schemas.openxmlformats.org/officeDocument/2006/relationships/diagramQuickStyle" Target="../diagrams/quickStyle157.xml"/><Relationship Id="rId10" Type="http://schemas.openxmlformats.org/officeDocument/2006/relationships/diagramQuickStyle" Target="../diagrams/quickStyle158.xml"/><Relationship Id="rId4" Type="http://schemas.openxmlformats.org/officeDocument/2006/relationships/diagramLayout" Target="../diagrams/layout157.xml"/><Relationship Id="rId9" Type="http://schemas.openxmlformats.org/officeDocument/2006/relationships/diagramLayout" Target="../diagrams/layout158.xml"/></Relationships>
</file>

<file path=ppt/slides/_rels/slide248.xml.rels><?xml version="1.0" encoding="UTF-8" standalone="yes"?>
<Relationships xmlns="http://schemas.openxmlformats.org/package/2006/relationships"><Relationship Id="rId8" Type="http://schemas.openxmlformats.org/officeDocument/2006/relationships/diagramData" Target="../diagrams/data160.xml"/><Relationship Id="rId3" Type="http://schemas.openxmlformats.org/officeDocument/2006/relationships/diagramData" Target="../diagrams/data159.xml"/><Relationship Id="rId7" Type="http://schemas.microsoft.com/office/2007/relationships/diagramDrawing" Target="../diagrams/drawing159.xml"/><Relationship Id="rId12" Type="http://schemas.microsoft.com/office/2007/relationships/diagramDrawing" Target="../diagrams/drawing160.xml"/><Relationship Id="rId2" Type="http://schemas.openxmlformats.org/officeDocument/2006/relationships/notesSlide" Target="../notesSlides/notesSlide248.xml"/><Relationship Id="rId1" Type="http://schemas.openxmlformats.org/officeDocument/2006/relationships/slideLayout" Target="../slideLayouts/slideLayout2.xml"/><Relationship Id="rId6" Type="http://schemas.openxmlformats.org/officeDocument/2006/relationships/diagramColors" Target="../diagrams/colors159.xml"/><Relationship Id="rId11" Type="http://schemas.openxmlformats.org/officeDocument/2006/relationships/diagramColors" Target="../diagrams/colors160.xml"/><Relationship Id="rId5" Type="http://schemas.openxmlformats.org/officeDocument/2006/relationships/diagramQuickStyle" Target="../diagrams/quickStyle159.xml"/><Relationship Id="rId10" Type="http://schemas.openxmlformats.org/officeDocument/2006/relationships/diagramQuickStyle" Target="../diagrams/quickStyle160.xml"/><Relationship Id="rId4" Type="http://schemas.openxmlformats.org/officeDocument/2006/relationships/diagramLayout" Target="../diagrams/layout159.xml"/><Relationship Id="rId9" Type="http://schemas.openxmlformats.org/officeDocument/2006/relationships/diagramLayout" Target="../diagrams/layout160.xml"/></Relationships>
</file>

<file path=ppt/slides/_rels/slide249.xml.rels><?xml version="1.0" encoding="UTF-8" standalone="yes"?>
<Relationships xmlns="http://schemas.openxmlformats.org/package/2006/relationships"><Relationship Id="rId3" Type="http://schemas.openxmlformats.org/officeDocument/2006/relationships/diagramData" Target="../diagrams/data161.xml"/><Relationship Id="rId7" Type="http://schemas.microsoft.com/office/2007/relationships/diagramDrawing" Target="../diagrams/drawing161.xml"/><Relationship Id="rId2" Type="http://schemas.openxmlformats.org/officeDocument/2006/relationships/notesSlide" Target="../notesSlides/notesSlide249.xml"/><Relationship Id="rId1" Type="http://schemas.openxmlformats.org/officeDocument/2006/relationships/slideLayout" Target="../slideLayouts/slideLayout2.xml"/><Relationship Id="rId6" Type="http://schemas.openxmlformats.org/officeDocument/2006/relationships/diagramColors" Target="../diagrams/colors161.xml"/><Relationship Id="rId5" Type="http://schemas.openxmlformats.org/officeDocument/2006/relationships/diagramQuickStyle" Target="../diagrams/quickStyle161.xml"/><Relationship Id="rId4" Type="http://schemas.openxmlformats.org/officeDocument/2006/relationships/diagramLayout" Target="../diagrams/layout161.xml"/></Relationships>
</file>

<file path=ppt/slides/_rels/slide25.xml.rels><?xml version="1.0" encoding="UTF-8" standalone="yes"?>
<Relationships xmlns="http://schemas.openxmlformats.org/package/2006/relationships"><Relationship Id="rId8" Type="http://schemas.openxmlformats.org/officeDocument/2006/relationships/diagramData" Target="../diagrams/data15.xml"/><Relationship Id="rId3" Type="http://schemas.openxmlformats.org/officeDocument/2006/relationships/diagramData" Target="../diagrams/data14.xml"/><Relationship Id="rId7" Type="http://schemas.microsoft.com/office/2007/relationships/diagramDrawing" Target="../diagrams/drawing14.xml"/><Relationship Id="rId12" Type="http://schemas.microsoft.com/office/2007/relationships/diagramDrawing" Target="../diagrams/drawing15.xml"/><Relationship Id="rId2" Type="http://schemas.openxmlformats.org/officeDocument/2006/relationships/notesSlide" Target="../notesSlides/notesSlide25.xml"/><Relationship Id="rId1" Type="http://schemas.openxmlformats.org/officeDocument/2006/relationships/slideLayout" Target="../slideLayouts/slideLayout2.xml"/><Relationship Id="rId6" Type="http://schemas.openxmlformats.org/officeDocument/2006/relationships/diagramColors" Target="../diagrams/colors14.xml"/><Relationship Id="rId11" Type="http://schemas.openxmlformats.org/officeDocument/2006/relationships/diagramColors" Target="../diagrams/colors15.xml"/><Relationship Id="rId5" Type="http://schemas.openxmlformats.org/officeDocument/2006/relationships/diagramQuickStyle" Target="../diagrams/quickStyle14.xml"/><Relationship Id="rId10" Type="http://schemas.openxmlformats.org/officeDocument/2006/relationships/diagramQuickStyle" Target="../diagrams/quickStyle15.xml"/><Relationship Id="rId4" Type="http://schemas.openxmlformats.org/officeDocument/2006/relationships/diagramLayout" Target="../diagrams/layout14.xml"/><Relationship Id="rId9" Type="http://schemas.openxmlformats.org/officeDocument/2006/relationships/diagramLayout" Target="../diagrams/layout15.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250.xml"/><Relationship Id="rId1" Type="http://schemas.openxmlformats.org/officeDocument/2006/relationships/slideLayout" Target="../slideLayouts/slideLayout2.xml"/></Relationships>
</file>

<file path=ppt/slides/_rels/slide251.xml.rels><?xml version="1.0" encoding="UTF-8" standalone="yes"?>
<Relationships xmlns="http://schemas.openxmlformats.org/package/2006/relationships"><Relationship Id="rId3" Type="http://schemas.openxmlformats.org/officeDocument/2006/relationships/diagramData" Target="../diagrams/data162.xml"/><Relationship Id="rId7" Type="http://schemas.microsoft.com/office/2007/relationships/diagramDrawing" Target="../diagrams/drawing162.xml"/><Relationship Id="rId2" Type="http://schemas.openxmlformats.org/officeDocument/2006/relationships/notesSlide" Target="../notesSlides/notesSlide251.xml"/><Relationship Id="rId1" Type="http://schemas.openxmlformats.org/officeDocument/2006/relationships/slideLayout" Target="../slideLayouts/slideLayout2.xml"/><Relationship Id="rId6" Type="http://schemas.openxmlformats.org/officeDocument/2006/relationships/diagramColors" Target="../diagrams/colors162.xml"/><Relationship Id="rId5" Type="http://schemas.openxmlformats.org/officeDocument/2006/relationships/diagramQuickStyle" Target="../diagrams/quickStyle162.xml"/><Relationship Id="rId4" Type="http://schemas.openxmlformats.org/officeDocument/2006/relationships/diagramLayout" Target="../diagrams/layout162.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2.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2.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3" Type="http://schemas.openxmlformats.org/officeDocument/2006/relationships/diagramData" Target="../diagrams/data163.xml"/><Relationship Id="rId7" Type="http://schemas.microsoft.com/office/2007/relationships/diagramDrawing" Target="../diagrams/drawing163.xml"/><Relationship Id="rId2" Type="http://schemas.openxmlformats.org/officeDocument/2006/relationships/notesSlide" Target="../notesSlides/notesSlide255.xml"/><Relationship Id="rId1" Type="http://schemas.openxmlformats.org/officeDocument/2006/relationships/slideLayout" Target="../slideLayouts/slideLayout2.xml"/><Relationship Id="rId6" Type="http://schemas.openxmlformats.org/officeDocument/2006/relationships/diagramColors" Target="../diagrams/colors163.xml"/><Relationship Id="rId5" Type="http://schemas.openxmlformats.org/officeDocument/2006/relationships/diagramQuickStyle" Target="../diagrams/quickStyle163.xml"/><Relationship Id="rId4" Type="http://schemas.openxmlformats.org/officeDocument/2006/relationships/diagramLayout" Target="../diagrams/layout163.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2.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257.xml"/><Relationship Id="rId1" Type="http://schemas.openxmlformats.org/officeDocument/2006/relationships/slideLayout" Target="../slideLayouts/slideLayout2.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258.xml"/><Relationship Id="rId1" Type="http://schemas.openxmlformats.org/officeDocument/2006/relationships/slideLayout" Target="../slideLayouts/slideLayout2.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259.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diagramData" Target="../diagrams/data16.xml"/><Relationship Id="rId7" Type="http://schemas.microsoft.com/office/2007/relationships/diagramDrawing" Target="../diagrams/drawing16.xml"/><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openxmlformats.org/officeDocument/2006/relationships/diagramColors" Target="../diagrams/colors16.xml"/><Relationship Id="rId5" Type="http://schemas.openxmlformats.org/officeDocument/2006/relationships/diagramQuickStyle" Target="../diagrams/quickStyle16.xml"/><Relationship Id="rId4" Type="http://schemas.openxmlformats.org/officeDocument/2006/relationships/diagramLayout" Target="../diagrams/layout16.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2.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261.xml"/><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262.xml"/><Relationship Id="rId1" Type="http://schemas.openxmlformats.org/officeDocument/2006/relationships/slideLayout" Target="../slideLayouts/slideLayout2.xml"/></Relationships>
</file>

<file path=ppt/slides/_rels/slide263.xml.rels><?xml version="1.0" encoding="UTF-8" standalone="yes"?>
<Relationships xmlns="http://schemas.openxmlformats.org/package/2006/relationships"><Relationship Id="rId8" Type="http://schemas.openxmlformats.org/officeDocument/2006/relationships/diagramData" Target="../diagrams/data165.xml"/><Relationship Id="rId13" Type="http://schemas.openxmlformats.org/officeDocument/2006/relationships/diagramData" Target="../diagrams/data166.xml"/><Relationship Id="rId3" Type="http://schemas.openxmlformats.org/officeDocument/2006/relationships/diagramData" Target="../diagrams/data164.xml"/><Relationship Id="rId7" Type="http://schemas.microsoft.com/office/2007/relationships/diagramDrawing" Target="../diagrams/drawing164.xml"/><Relationship Id="rId12" Type="http://schemas.microsoft.com/office/2007/relationships/diagramDrawing" Target="../diagrams/drawing165.xml"/><Relationship Id="rId17" Type="http://schemas.microsoft.com/office/2007/relationships/diagramDrawing" Target="../diagrams/drawing166.xml"/><Relationship Id="rId2" Type="http://schemas.openxmlformats.org/officeDocument/2006/relationships/notesSlide" Target="../notesSlides/notesSlide263.xml"/><Relationship Id="rId16" Type="http://schemas.openxmlformats.org/officeDocument/2006/relationships/diagramColors" Target="../diagrams/colors166.xml"/><Relationship Id="rId1" Type="http://schemas.openxmlformats.org/officeDocument/2006/relationships/slideLayout" Target="../slideLayouts/slideLayout2.xml"/><Relationship Id="rId6" Type="http://schemas.openxmlformats.org/officeDocument/2006/relationships/diagramColors" Target="../diagrams/colors164.xml"/><Relationship Id="rId11" Type="http://schemas.openxmlformats.org/officeDocument/2006/relationships/diagramColors" Target="../diagrams/colors165.xml"/><Relationship Id="rId5" Type="http://schemas.openxmlformats.org/officeDocument/2006/relationships/diagramQuickStyle" Target="../diagrams/quickStyle164.xml"/><Relationship Id="rId15" Type="http://schemas.openxmlformats.org/officeDocument/2006/relationships/diagramQuickStyle" Target="../diagrams/quickStyle166.xml"/><Relationship Id="rId10" Type="http://schemas.openxmlformats.org/officeDocument/2006/relationships/diagramQuickStyle" Target="../diagrams/quickStyle165.xml"/><Relationship Id="rId4" Type="http://schemas.openxmlformats.org/officeDocument/2006/relationships/diagramLayout" Target="../diagrams/layout164.xml"/><Relationship Id="rId9" Type="http://schemas.openxmlformats.org/officeDocument/2006/relationships/diagramLayout" Target="../diagrams/layout165.xml"/><Relationship Id="rId14" Type="http://schemas.openxmlformats.org/officeDocument/2006/relationships/diagramLayout" Target="../diagrams/layout166.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264.xml"/><Relationship Id="rId1" Type="http://schemas.openxmlformats.org/officeDocument/2006/relationships/slideLayout" Target="../slideLayouts/slideLayout2.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2.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2.xml"/></Relationships>
</file>

<file path=ppt/slides/_rels/slide267.xml.rels><?xml version="1.0" encoding="UTF-8" standalone="yes"?>
<Relationships xmlns="http://schemas.openxmlformats.org/package/2006/relationships"><Relationship Id="rId3" Type="http://schemas.openxmlformats.org/officeDocument/2006/relationships/diagramData" Target="../diagrams/data167.xml"/><Relationship Id="rId7" Type="http://schemas.microsoft.com/office/2007/relationships/diagramDrawing" Target="../diagrams/drawing167.xml"/><Relationship Id="rId2" Type="http://schemas.openxmlformats.org/officeDocument/2006/relationships/notesSlide" Target="../notesSlides/notesSlide267.xml"/><Relationship Id="rId1" Type="http://schemas.openxmlformats.org/officeDocument/2006/relationships/slideLayout" Target="../slideLayouts/slideLayout2.xml"/><Relationship Id="rId6" Type="http://schemas.openxmlformats.org/officeDocument/2006/relationships/diagramColors" Target="../diagrams/colors167.xml"/><Relationship Id="rId5" Type="http://schemas.openxmlformats.org/officeDocument/2006/relationships/diagramQuickStyle" Target="../diagrams/quickStyle167.xml"/><Relationship Id="rId4" Type="http://schemas.openxmlformats.org/officeDocument/2006/relationships/diagramLayout" Target="../diagrams/layout167.xml"/></Relationships>
</file>

<file path=ppt/slides/_rels/slide268.xml.rels><?xml version="1.0" encoding="UTF-8" standalone="yes"?>
<Relationships xmlns="http://schemas.openxmlformats.org/package/2006/relationships"><Relationship Id="rId3" Type="http://schemas.openxmlformats.org/officeDocument/2006/relationships/diagramData" Target="../diagrams/data168.xml"/><Relationship Id="rId7" Type="http://schemas.microsoft.com/office/2007/relationships/diagramDrawing" Target="../diagrams/drawing168.xml"/><Relationship Id="rId2" Type="http://schemas.openxmlformats.org/officeDocument/2006/relationships/notesSlide" Target="../notesSlides/notesSlide268.xml"/><Relationship Id="rId1" Type="http://schemas.openxmlformats.org/officeDocument/2006/relationships/slideLayout" Target="../slideLayouts/slideLayout2.xml"/><Relationship Id="rId6" Type="http://schemas.openxmlformats.org/officeDocument/2006/relationships/diagramColors" Target="../diagrams/colors168.xml"/><Relationship Id="rId5" Type="http://schemas.openxmlformats.org/officeDocument/2006/relationships/diagramQuickStyle" Target="../diagrams/quickStyle168.xml"/><Relationship Id="rId4" Type="http://schemas.openxmlformats.org/officeDocument/2006/relationships/diagramLayout" Target="../diagrams/layout168.xml"/></Relationships>
</file>

<file path=ppt/slides/_rels/slide269.xml.rels><?xml version="1.0" encoding="UTF-8" standalone="yes"?>
<Relationships xmlns="http://schemas.openxmlformats.org/package/2006/relationships"><Relationship Id="rId3" Type="http://schemas.openxmlformats.org/officeDocument/2006/relationships/diagramData" Target="../diagrams/data169.xml"/><Relationship Id="rId7" Type="http://schemas.microsoft.com/office/2007/relationships/diagramDrawing" Target="../diagrams/drawing169.xml"/><Relationship Id="rId2" Type="http://schemas.openxmlformats.org/officeDocument/2006/relationships/notesSlide" Target="../notesSlides/notesSlide269.xml"/><Relationship Id="rId1" Type="http://schemas.openxmlformats.org/officeDocument/2006/relationships/slideLayout" Target="../slideLayouts/slideLayout2.xml"/><Relationship Id="rId6" Type="http://schemas.openxmlformats.org/officeDocument/2006/relationships/diagramColors" Target="../diagrams/colors169.xml"/><Relationship Id="rId5" Type="http://schemas.openxmlformats.org/officeDocument/2006/relationships/diagramQuickStyle" Target="../diagrams/quickStyle169.xml"/><Relationship Id="rId4" Type="http://schemas.openxmlformats.org/officeDocument/2006/relationships/diagramLayout" Target="../diagrams/layout169.xml"/></Relationships>
</file>

<file path=ppt/slides/_rels/slide27.xml.rels><?xml version="1.0" encoding="UTF-8" standalone="yes"?>
<Relationships xmlns="http://schemas.openxmlformats.org/package/2006/relationships"><Relationship Id="rId3" Type="http://schemas.openxmlformats.org/officeDocument/2006/relationships/diagramData" Target="../diagrams/data17.xml"/><Relationship Id="rId7" Type="http://schemas.microsoft.com/office/2007/relationships/diagramDrawing" Target="../diagrams/drawing17.xml"/><Relationship Id="rId2" Type="http://schemas.openxmlformats.org/officeDocument/2006/relationships/notesSlide" Target="../notesSlides/notesSlide27.xml"/><Relationship Id="rId1" Type="http://schemas.openxmlformats.org/officeDocument/2006/relationships/slideLayout" Target="../slideLayouts/slideLayout2.xml"/><Relationship Id="rId6" Type="http://schemas.openxmlformats.org/officeDocument/2006/relationships/diagramColors" Target="../diagrams/colors17.xml"/><Relationship Id="rId5" Type="http://schemas.openxmlformats.org/officeDocument/2006/relationships/diagramQuickStyle" Target="../diagrams/quickStyle17.xml"/><Relationship Id="rId4" Type="http://schemas.openxmlformats.org/officeDocument/2006/relationships/diagramLayout" Target="../diagrams/layout17.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270.xml"/><Relationship Id="rId1" Type="http://schemas.openxmlformats.org/officeDocument/2006/relationships/slideLayout" Target="../slideLayouts/slideLayout2.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271.xml"/><Relationship Id="rId1" Type="http://schemas.openxmlformats.org/officeDocument/2006/relationships/slideLayout" Target="../slideLayouts/slideLayout2.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2.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2.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274.xml"/><Relationship Id="rId1" Type="http://schemas.openxmlformats.org/officeDocument/2006/relationships/slideLayout" Target="../slideLayouts/slideLayout2.xml"/></Relationships>
</file>

<file path=ppt/slides/_rels/slide275.xml.rels><?xml version="1.0" encoding="UTF-8" standalone="yes"?>
<Relationships xmlns="http://schemas.openxmlformats.org/package/2006/relationships"><Relationship Id="rId3" Type="http://schemas.openxmlformats.org/officeDocument/2006/relationships/diagramData" Target="../diagrams/data170.xml"/><Relationship Id="rId7" Type="http://schemas.microsoft.com/office/2007/relationships/diagramDrawing" Target="../diagrams/drawing170.xml"/><Relationship Id="rId2" Type="http://schemas.openxmlformats.org/officeDocument/2006/relationships/notesSlide" Target="../notesSlides/notesSlide275.xml"/><Relationship Id="rId1" Type="http://schemas.openxmlformats.org/officeDocument/2006/relationships/slideLayout" Target="../slideLayouts/slideLayout2.xml"/><Relationship Id="rId6" Type="http://schemas.openxmlformats.org/officeDocument/2006/relationships/diagramColors" Target="../diagrams/colors170.xml"/><Relationship Id="rId5" Type="http://schemas.openxmlformats.org/officeDocument/2006/relationships/diagramQuickStyle" Target="../diagrams/quickStyle170.xml"/><Relationship Id="rId4" Type="http://schemas.openxmlformats.org/officeDocument/2006/relationships/diagramLayout" Target="../diagrams/layout170.xml"/></Relationships>
</file>

<file path=ppt/slides/_rels/slide276.xml.rels><?xml version="1.0" encoding="UTF-8" standalone="yes"?>
<Relationships xmlns="http://schemas.openxmlformats.org/package/2006/relationships"><Relationship Id="rId3" Type="http://schemas.openxmlformats.org/officeDocument/2006/relationships/diagramData" Target="../diagrams/data171.xml"/><Relationship Id="rId7" Type="http://schemas.microsoft.com/office/2007/relationships/diagramDrawing" Target="../diagrams/drawing171.xml"/><Relationship Id="rId2" Type="http://schemas.openxmlformats.org/officeDocument/2006/relationships/notesSlide" Target="../notesSlides/notesSlide276.xml"/><Relationship Id="rId1" Type="http://schemas.openxmlformats.org/officeDocument/2006/relationships/slideLayout" Target="../slideLayouts/slideLayout2.xml"/><Relationship Id="rId6" Type="http://schemas.openxmlformats.org/officeDocument/2006/relationships/diagramColors" Target="../diagrams/colors171.xml"/><Relationship Id="rId5" Type="http://schemas.openxmlformats.org/officeDocument/2006/relationships/diagramQuickStyle" Target="../diagrams/quickStyle171.xml"/><Relationship Id="rId4" Type="http://schemas.openxmlformats.org/officeDocument/2006/relationships/diagramLayout" Target="../diagrams/layout171.xml"/></Relationships>
</file>

<file path=ppt/slides/_rels/slide277.xml.rels><?xml version="1.0" encoding="UTF-8" standalone="yes"?>
<Relationships xmlns="http://schemas.openxmlformats.org/package/2006/relationships"><Relationship Id="rId3" Type="http://schemas.openxmlformats.org/officeDocument/2006/relationships/diagramData" Target="../diagrams/data172.xml"/><Relationship Id="rId7" Type="http://schemas.microsoft.com/office/2007/relationships/diagramDrawing" Target="../diagrams/drawing172.xml"/><Relationship Id="rId2" Type="http://schemas.openxmlformats.org/officeDocument/2006/relationships/notesSlide" Target="../notesSlides/notesSlide277.xml"/><Relationship Id="rId1" Type="http://schemas.openxmlformats.org/officeDocument/2006/relationships/slideLayout" Target="../slideLayouts/slideLayout2.xml"/><Relationship Id="rId6" Type="http://schemas.openxmlformats.org/officeDocument/2006/relationships/diagramColors" Target="../diagrams/colors172.xml"/><Relationship Id="rId5" Type="http://schemas.openxmlformats.org/officeDocument/2006/relationships/diagramQuickStyle" Target="../diagrams/quickStyle172.xml"/><Relationship Id="rId4" Type="http://schemas.openxmlformats.org/officeDocument/2006/relationships/diagramLayout" Target="../diagrams/layout172.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278.xml"/><Relationship Id="rId1" Type="http://schemas.openxmlformats.org/officeDocument/2006/relationships/slideLayout" Target="../slideLayouts/slideLayout2.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279.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3" Type="http://schemas.openxmlformats.org/officeDocument/2006/relationships/diagramData" Target="../diagrams/data173.xml"/><Relationship Id="rId7" Type="http://schemas.microsoft.com/office/2007/relationships/diagramDrawing" Target="../diagrams/drawing173.xml"/><Relationship Id="rId2" Type="http://schemas.openxmlformats.org/officeDocument/2006/relationships/notesSlide" Target="../notesSlides/notesSlide280.xml"/><Relationship Id="rId1" Type="http://schemas.openxmlformats.org/officeDocument/2006/relationships/slideLayout" Target="../slideLayouts/slideLayout2.xml"/><Relationship Id="rId6" Type="http://schemas.openxmlformats.org/officeDocument/2006/relationships/diagramColors" Target="../diagrams/colors173.xml"/><Relationship Id="rId5" Type="http://schemas.openxmlformats.org/officeDocument/2006/relationships/diagramQuickStyle" Target="../diagrams/quickStyle173.xml"/><Relationship Id="rId4" Type="http://schemas.openxmlformats.org/officeDocument/2006/relationships/diagramLayout" Target="../diagrams/layout173.xml"/></Relationships>
</file>

<file path=ppt/slides/_rels/slide281.xml.rels><?xml version="1.0" encoding="UTF-8" standalone="yes"?>
<Relationships xmlns="http://schemas.openxmlformats.org/package/2006/relationships"><Relationship Id="rId3" Type="http://schemas.openxmlformats.org/officeDocument/2006/relationships/diagramData" Target="../diagrams/data174.xml"/><Relationship Id="rId7" Type="http://schemas.microsoft.com/office/2007/relationships/diagramDrawing" Target="../diagrams/drawing174.xml"/><Relationship Id="rId2" Type="http://schemas.openxmlformats.org/officeDocument/2006/relationships/notesSlide" Target="../notesSlides/notesSlide281.xml"/><Relationship Id="rId1" Type="http://schemas.openxmlformats.org/officeDocument/2006/relationships/slideLayout" Target="../slideLayouts/slideLayout2.xml"/><Relationship Id="rId6" Type="http://schemas.openxmlformats.org/officeDocument/2006/relationships/diagramColors" Target="../diagrams/colors174.xml"/><Relationship Id="rId5" Type="http://schemas.openxmlformats.org/officeDocument/2006/relationships/diagramQuickStyle" Target="../diagrams/quickStyle174.xml"/><Relationship Id="rId4" Type="http://schemas.openxmlformats.org/officeDocument/2006/relationships/diagramLayout" Target="../diagrams/layout174.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282.xml"/><Relationship Id="rId1" Type="http://schemas.openxmlformats.org/officeDocument/2006/relationships/slideLayout" Target="../slideLayouts/slideLayout2.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283.xml"/><Relationship Id="rId1" Type="http://schemas.openxmlformats.org/officeDocument/2006/relationships/slideLayout" Target="../slideLayouts/slideLayout3.xml"/></Relationships>
</file>

<file path=ppt/slides/_rels/slide284.xml.rels><?xml version="1.0" encoding="UTF-8" standalone="yes"?>
<Relationships xmlns="http://schemas.openxmlformats.org/package/2006/relationships"><Relationship Id="rId3" Type="http://schemas.openxmlformats.org/officeDocument/2006/relationships/diagramData" Target="../diagrams/data175.xml"/><Relationship Id="rId7" Type="http://schemas.microsoft.com/office/2007/relationships/diagramDrawing" Target="../diagrams/drawing175.xml"/><Relationship Id="rId2" Type="http://schemas.openxmlformats.org/officeDocument/2006/relationships/notesSlide" Target="../notesSlides/notesSlide284.xml"/><Relationship Id="rId1" Type="http://schemas.openxmlformats.org/officeDocument/2006/relationships/slideLayout" Target="../slideLayouts/slideLayout2.xml"/><Relationship Id="rId6" Type="http://schemas.openxmlformats.org/officeDocument/2006/relationships/diagramColors" Target="../diagrams/colors175.xml"/><Relationship Id="rId5" Type="http://schemas.openxmlformats.org/officeDocument/2006/relationships/diagramQuickStyle" Target="../diagrams/quickStyle175.xml"/><Relationship Id="rId4" Type="http://schemas.openxmlformats.org/officeDocument/2006/relationships/diagramLayout" Target="../diagrams/layout175.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285.xml"/><Relationship Id="rId1" Type="http://schemas.openxmlformats.org/officeDocument/2006/relationships/slideLayout" Target="../slideLayouts/slideLayout2.xml"/></Relationships>
</file>

<file path=ppt/slides/_rels/slide286.xml.rels><?xml version="1.0" encoding="UTF-8" standalone="yes"?>
<Relationships xmlns="http://schemas.openxmlformats.org/package/2006/relationships"><Relationship Id="rId8" Type="http://schemas.openxmlformats.org/officeDocument/2006/relationships/diagramData" Target="../diagrams/data177.xml"/><Relationship Id="rId3" Type="http://schemas.openxmlformats.org/officeDocument/2006/relationships/diagramData" Target="../diagrams/data176.xml"/><Relationship Id="rId7" Type="http://schemas.microsoft.com/office/2007/relationships/diagramDrawing" Target="../diagrams/drawing176.xml"/><Relationship Id="rId12" Type="http://schemas.microsoft.com/office/2007/relationships/diagramDrawing" Target="../diagrams/drawing177.xml"/><Relationship Id="rId2" Type="http://schemas.openxmlformats.org/officeDocument/2006/relationships/notesSlide" Target="../notesSlides/notesSlide286.xml"/><Relationship Id="rId1" Type="http://schemas.openxmlformats.org/officeDocument/2006/relationships/slideLayout" Target="../slideLayouts/slideLayout2.xml"/><Relationship Id="rId6" Type="http://schemas.openxmlformats.org/officeDocument/2006/relationships/diagramColors" Target="../diagrams/colors176.xml"/><Relationship Id="rId11" Type="http://schemas.openxmlformats.org/officeDocument/2006/relationships/diagramColors" Target="../diagrams/colors177.xml"/><Relationship Id="rId5" Type="http://schemas.openxmlformats.org/officeDocument/2006/relationships/diagramQuickStyle" Target="../diagrams/quickStyle176.xml"/><Relationship Id="rId10" Type="http://schemas.openxmlformats.org/officeDocument/2006/relationships/diagramQuickStyle" Target="../diagrams/quickStyle177.xml"/><Relationship Id="rId4" Type="http://schemas.openxmlformats.org/officeDocument/2006/relationships/diagramLayout" Target="../diagrams/layout176.xml"/><Relationship Id="rId9" Type="http://schemas.openxmlformats.org/officeDocument/2006/relationships/diagramLayout" Target="../diagrams/layout177.xml"/></Relationships>
</file>

<file path=ppt/slides/_rels/slide287.xml.rels><?xml version="1.0" encoding="UTF-8" standalone="yes"?>
<Relationships xmlns="http://schemas.openxmlformats.org/package/2006/relationships"><Relationship Id="rId8" Type="http://schemas.openxmlformats.org/officeDocument/2006/relationships/diagramData" Target="../diagrams/data179.xml"/><Relationship Id="rId3" Type="http://schemas.openxmlformats.org/officeDocument/2006/relationships/diagramData" Target="../diagrams/data178.xml"/><Relationship Id="rId7" Type="http://schemas.microsoft.com/office/2007/relationships/diagramDrawing" Target="../diagrams/drawing178.xml"/><Relationship Id="rId12" Type="http://schemas.microsoft.com/office/2007/relationships/diagramDrawing" Target="../diagrams/drawing179.xml"/><Relationship Id="rId2" Type="http://schemas.openxmlformats.org/officeDocument/2006/relationships/notesSlide" Target="../notesSlides/notesSlide287.xml"/><Relationship Id="rId1" Type="http://schemas.openxmlformats.org/officeDocument/2006/relationships/slideLayout" Target="../slideLayouts/slideLayout2.xml"/><Relationship Id="rId6" Type="http://schemas.openxmlformats.org/officeDocument/2006/relationships/diagramColors" Target="../diagrams/colors178.xml"/><Relationship Id="rId11" Type="http://schemas.openxmlformats.org/officeDocument/2006/relationships/diagramColors" Target="../diagrams/colors179.xml"/><Relationship Id="rId5" Type="http://schemas.openxmlformats.org/officeDocument/2006/relationships/diagramQuickStyle" Target="../diagrams/quickStyle178.xml"/><Relationship Id="rId10" Type="http://schemas.openxmlformats.org/officeDocument/2006/relationships/diagramQuickStyle" Target="../diagrams/quickStyle179.xml"/><Relationship Id="rId4" Type="http://schemas.openxmlformats.org/officeDocument/2006/relationships/diagramLayout" Target="../diagrams/layout178.xml"/><Relationship Id="rId9" Type="http://schemas.openxmlformats.org/officeDocument/2006/relationships/diagramLayout" Target="../diagrams/layout179.xml"/></Relationships>
</file>

<file path=ppt/slides/_rels/slide288.xml.rels><?xml version="1.0" encoding="UTF-8" standalone="yes"?>
<Relationships xmlns="http://schemas.openxmlformats.org/package/2006/relationships"><Relationship Id="rId8" Type="http://schemas.openxmlformats.org/officeDocument/2006/relationships/diagramData" Target="../diagrams/data181.xml"/><Relationship Id="rId3" Type="http://schemas.openxmlformats.org/officeDocument/2006/relationships/diagramData" Target="../diagrams/data180.xml"/><Relationship Id="rId7" Type="http://schemas.microsoft.com/office/2007/relationships/diagramDrawing" Target="../diagrams/drawing180.xml"/><Relationship Id="rId12" Type="http://schemas.microsoft.com/office/2007/relationships/diagramDrawing" Target="../diagrams/drawing181.xml"/><Relationship Id="rId2" Type="http://schemas.openxmlformats.org/officeDocument/2006/relationships/notesSlide" Target="../notesSlides/notesSlide288.xml"/><Relationship Id="rId1" Type="http://schemas.openxmlformats.org/officeDocument/2006/relationships/slideLayout" Target="../slideLayouts/slideLayout2.xml"/><Relationship Id="rId6" Type="http://schemas.openxmlformats.org/officeDocument/2006/relationships/diagramColors" Target="../diagrams/colors180.xml"/><Relationship Id="rId11" Type="http://schemas.openxmlformats.org/officeDocument/2006/relationships/diagramColors" Target="../diagrams/colors181.xml"/><Relationship Id="rId5" Type="http://schemas.openxmlformats.org/officeDocument/2006/relationships/diagramQuickStyle" Target="../diagrams/quickStyle180.xml"/><Relationship Id="rId10" Type="http://schemas.openxmlformats.org/officeDocument/2006/relationships/diagramQuickStyle" Target="../diagrams/quickStyle181.xml"/><Relationship Id="rId4" Type="http://schemas.openxmlformats.org/officeDocument/2006/relationships/diagramLayout" Target="../diagrams/layout180.xml"/><Relationship Id="rId9" Type="http://schemas.openxmlformats.org/officeDocument/2006/relationships/diagramLayout" Target="../diagrams/layout181.xm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289.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diagramData" Target="../diagrams/data18.xml"/><Relationship Id="rId7" Type="http://schemas.microsoft.com/office/2007/relationships/diagramDrawing" Target="../diagrams/drawing18.xml"/><Relationship Id="rId2" Type="http://schemas.openxmlformats.org/officeDocument/2006/relationships/notesSlide" Target="../notesSlides/notesSlide29.xml"/><Relationship Id="rId1" Type="http://schemas.openxmlformats.org/officeDocument/2006/relationships/slideLayout" Target="../slideLayouts/slideLayout2.xml"/><Relationship Id="rId6" Type="http://schemas.openxmlformats.org/officeDocument/2006/relationships/diagramColors" Target="../diagrams/colors18.xml"/><Relationship Id="rId5" Type="http://schemas.openxmlformats.org/officeDocument/2006/relationships/diagramQuickStyle" Target="../diagrams/quickStyle18.xml"/><Relationship Id="rId4" Type="http://schemas.openxmlformats.org/officeDocument/2006/relationships/diagramLayout" Target="../diagrams/layout18.xml"/></Relationships>
</file>

<file path=ppt/slides/_rels/slide290.xml.rels><?xml version="1.0" encoding="UTF-8" standalone="yes"?>
<Relationships xmlns="http://schemas.openxmlformats.org/package/2006/relationships"><Relationship Id="rId3" Type="http://schemas.openxmlformats.org/officeDocument/2006/relationships/diagramData" Target="../diagrams/data182.xml"/><Relationship Id="rId7" Type="http://schemas.microsoft.com/office/2007/relationships/diagramDrawing" Target="../diagrams/drawing182.xml"/><Relationship Id="rId2" Type="http://schemas.openxmlformats.org/officeDocument/2006/relationships/notesSlide" Target="../notesSlides/notesSlide290.xml"/><Relationship Id="rId1" Type="http://schemas.openxmlformats.org/officeDocument/2006/relationships/slideLayout" Target="../slideLayouts/slideLayout2.xml"/><Relationship Id="rId6" Type="http://schemas.openxmlformats.org/officeDocument/2006/relationships/diagramColors" Target="../diagrams/colors182.xml"/><Relationship Id="rId5" Type="http://schemas.openxmlformats.org/officeDocument/2006/relationships/diagramQuickStyle" Target="../diagrams/quickStyle182.xml"/><Relationship Id="rId4" Type="http://schemas.openxmlformats.org/officeDocument/2006/relationships/diagramLayout" Target="../diagrams/layout182.xml"/></Relationships>
</file>

<file path=ppt/slides/_rels/slide291.xml.rels><?xml version="1.0" encoding="UTF-8" standalone="yes"?>
<Relationships xmlns="http://schemas.openxmlformats.org/package/2006/relationships"><Relationship Id="rId8" Type="http://schemas.openxmlformats.org/officeDocument/2006/relationships/diagramData" Target="../diagrams/data184.xml"/><Relationship Id="rId3" Type="http://schemas.openxmlformats.org/officeDocument/2006/relationships/diagramData" Target="../diagrams/data183.xml"/><Relationship Id="rId7" Type="http://schemas.microsoft.com/office/2007/relationships/diagramDrawing" Target="../diagrams/drawing183.xml"/><Relationship Id="rId12" Type="http://schemas.microsoft.com/office/2007/relationships/diagramDrawing" Target="../diagrams/drawing184.xml"/><Relationship Id="rId2" Type="http://schemas.openxmlformats.org/officeDocument/2006/relationships/notesSlide" Target="../notesSlides/notesSlide291.xml"/><Relationship Id="rId1" Type="http://schemas.openxmlformats.org/officeDocument/2006/relationships/slideLayout" Target="../slideLayouts/slideLayout2.xml"/><Relationship Id="rId6" Type="http://schemas.openxmlformats.org/officeDocument/2006/relationships/diagramColors" Target="../diagrams/colors183.xml"/><Relationship Id="rId11" Type="http://schemas.openxmlformats.org/officeDocument/2006/relationships/diagramColors" Target="../diagrams/colors184.xml"/><Relationship Id="rId5" Type="http://schemas.openxmlformats.org/officeDocument/2006/relationships/diagramQuickStyle" Target="../diagrams/quickStyle183.xml"/><Relationship Id="rId10" Type="http://schemas.openxmlformats.org/officeDocument/2006/relationships/diagramQuickStyle" Target="../diagrams/quickStyle184.xml"/><Relationship Id="rId4" Type="http://schemas.openxmlformats.org/officeDocument/2006/relationships/diagramLayout" Target="../diagrams/layout183.xml"/><Relationship Id="rId9" Type="http://schemas.openxmlformats.org/officeDocument/2006/relationships/diagramLayout" Target="../diagrams/layout184.xml"/></Relationships>
</file>

<file path=ppt/slides/_rels/slide292.xml.rels><?xml version="1.0" encoding="UTF-8" standalone="yes"?>
<Relationships xmlns="http://schemas.openxmlformats.org/package/2006/relationships"><Relationship Id="rId8" Type="http://schemas.openxmlformats.org/officeDocument/2006/relationships/diagramData" Target="../diagrams/data186.xml"/><Relationship Id="rId3" Type="http://schemas.openxmlformats.org/officeDocument/2006/relationships/diagramData" Target="../diagrams/data185.xml"/><Relationship Id="rId7" Type="http://schemas.microsoft.com/office/2007/relationships/diagramDrawing" Target="../diagrams/drawing185.xml"/><Relationship Id="rId12" Type="http://schemas.microsoft.com/office/2007/relationships/diagramDrawing" Target="../diagrams/drawing186.xml"/><Relationship Id="rId2" Type="http://schemas.openxmlformats.org/officeDocument/2006/relationships/notesSlide" Target="../notesSlides/notesSlide292.xml"/><Relationship Id="rId1" Type="http://schemas.openxmlformats.org/officeDocument/2006/relationships/slideLayout" Target="../slideLayouts/slideLayout2.xml"/><Relationship Id="rId6" Type="http://schemas.openxmlformats.org/officeDocument/2006/relationships/diagramColors" Target="../diagrams/colors185.xml"/><Relationship Id="rId11" Type="http://schemas.openxmlformats.org/officeDocument/2006/relationships/diagramColors" Target="../diagrams/colors186.xml"/><Relationship Id="rId5" Type="http://schemas.openxmlformats.org/officeDocument/2006/relationships/diagramQuickStyle" Target="../diagrams/quickStyle185.xml"/><Relationship Id="rId10" Type="http://schemas.openxmlformats.org/officeDocument/2006/relationships/diagramQuickStyle" Target="../diagrams/quickStyle186.xml"/><Relationship Id="rId4" Type="http://schemas.openxmlformats.org/officeDocument/2006/relationships/diagramLayout" Target="../diagrams/layout185.xml"/><Relationship Id="rId9" Type="http://schemas.openxmlformats.org/officeDocument/2006/relationships/diagramLayout" Target="../diagrams/layout186.xml"/></Relationships>
</file>

<file path=ppt/slides/_rels/slide293.xml.rels><?xml version="1.0" encoding="UTF-8" standalone="yes"?>
<Relationships xmlns="http://schemas.openxmlformats.org/package/2006/relationships"><Relationship Id="rId8" Type="http://schemas.openxmlformats.org/officeDocument/2006/relationships/diagramData" Target="../diagrams/data188.xml"/><Relationship Id="rId3" Type="http://schemas.openxmlformats.org/officeDocument/2006/relationships/diagramData" Target="../diagrams/data187.xml"/><Relationship Id="rId7" Type="http://schemas.microsoft.com/office/2007/relationships/diagramDrawing" Target="../diagrams/drawing187.xml"/><Relationship Id="rId12" Type="http://schemas.microsoft.com/office/2007/relationships/diagramDrawing" Target="../diagrams/drawing188.xml"/><Relationship Id="rId2" Type="http://schemas.openxmlformats.org/officeDocument/2006/relationships/notesSlide" Target="../notesSlides/notesSlide293.xml"/><Relationship Id="rId1" Type="http://schemas.openxmlformats.org/officeDocument/2006/relationships/slideLayout" Target="../slideLayouts/slideLayout2.xml"/><Relationship Id="rId6" Type="http://schemas.openxmlformats.org/officeDocument/2006/relationships/diagramColors" Target="../diagrams/colors187.xml"/><Relationship Id="rId11" Type="http://schemas.openxmlformats.org/officeDocument/2006/relationships/diagramColors" Target="../diagrams/colors188.xml"/><Relationship Id="rId5" Type="http://schemas.openxmlformats.org/officeDocument/2006/relationships/diagramQuickStyle" Target="../diagrams/quickStyle187.xml"/><Relationship Id="rId10" Type="http://schemas.openxmlformats.org/officeDocument/2006/relationships/diagramQuickStyle" Target="../diagrams/quickStyle188.xml"/><Relationship Id="rId4" Type="http://schemas.openxmlformats.org/officeDocument/2006/relationships/diagramLayout" Target="../diagrams/layout187.xml"/><Relationship Id="rId9" Type="http://schemas.openxmlformats.org/officeDocument/2006/relationships/diagramLayout" Target="../diagrams/layout188.xml"/></Relationships>
</file>

<file path=ppt/slides/_rels/slide294.xml.rels><?xml version="1.0" encoding="UTF-8" standalone="yes"?>
<Relationships xmlns="http://schemas.openxmlformats.org/package/2006/relationships"><Relationship Id="rId8" Type="http://schemas.openxmlformats.org/officeDocument/2006/relationships/diagramData" Target="../diagrams/data190.xml"/><Relationship Id="rId3" Type="http://schemas.openxmlformats.org/officeDocument/2006/relationships/diagramData" Target="../diagrams/data189.xml"/><Relationship Id="rId7" Type="http://schemas.microsoft.com/office/2007/relationships/diagramDrawing" Target="../diagrams/drawing189.xml"/><Relationship Id="rId12" Type="http://schemas.microsoft.com/office/2007/relationships/diagramDrawing" Target="../diagrams/drawing190.xml"/><Relationship Id="rId2" Type="http://schemas.openxmlformats.org/officeDocument/2006/relationships/notesSlide" Target="../notesSlides/notesSlide294.xml"/><Relationship Id="rId1" Type="http://schemas.openxmlformats.org/officeDocument/2006/relationships/slideLayout" Target="../slideLayouts/slideLayout2.xml"/><Relationship Id="rId6" Type="http://schemas.openxmlformats.org/officeDocument/2006/relationships/diagramColors" Target="../diagrams/colors189.xml"/><Relationship Id="rId11" Type="http://schemas.openxmlformats.org/officeDocument/2006/relationships/diagramColors" Target="../diagrams/colors190.xml"/><Relationship Id="rId5" Type="http://schemas.openxmlformats.org/officeDocument/2006/relationships/diagramQuickStyle" Target="../diagrams/quickStyle189.xml"/><Relationship Id="rId10" Type="http://schemas.openxmlformats.org/officeDocument/2006/relationships/diagramQuickStyle" Target="../diagrams/quickStyle190.xml"/><Relationship Id="rId4" Type="http://schemas.openxmlformats.org/officeDocument/2006/relationships/diagramLayout" Target="../diagrams/layout189.xml"/><Relationship Id="rId9" Type="http://schemas.openxmlformats.org/officeDocument/2006/relationships/diagramLayout" Target="../diagrams/layout190.xml"/></Relationships>
</file>

<file path=ppt/slides/_rels/slide295.xml.rels><?xml version="1.0" encoding="UTF-8" standalone="yes"?>
<Relationships xmlns="http://schemas.openxmlformats.org/package/2006/relationships"><Relationship Id="rId8" Type="http://schemas.openxmlformats.org/officeDocument/2006/relationships/diagramData" Target="../diagrams/data192.xml"/><Relationship Id="rId3" Type="http://schemas.openxmlformats.org/officeDocument/2006/relationships/diagramData" Target="../diagrams/data191.xml"/><Relationship Id="rId7" Type="http://schemas.microsoft.com/office/2007/relationships/diagramDrawing" Target="../diagrams/drawing191.xml"/><Relationship Id="rId12" Type="http://schemas.microsoft.com/office/2007/relationships/diagramDrawing" Target="../diagrams/drawing192.xml"/><Relationship Id="rId2" Type="http://schemas.openxmlformats.org/officeDocument/2006/relationships/notesSlide" Target="../notesSlides/notesSlide295.xml"/><Relationship Id="rId1" Type="http://schemas.openxmlformats.org/officeDocument/2006/relationships/slideLayout" Target="../slideLayouts/slideLayout2.xml"/><Relationship Id="rId6" Type="http://schemas.openxmlformats.org/officeDocument/2006/relationships/diagramColors" Target="../diagrams/colors191.xml"/><Relationship Id="rId11" Type="http://schemas.openxmlformats.org/officeDocument/2006/relationships/diagramColors" Target="../diagrams/colors192.xml"/><Relationship Id="rId5" Type="http://schemas.openxmlformats.org/officeDocument/2006/relationships/diagramQuickStyle" Target="../diagrams/quickStyle191.xml"/><Relationship Id="rId10" Type="http://schemas.openxmlformats.org/officeDocument/2006/relationships/diagramQuickStyle" Target="../diagrams/quickStyle192.xml"/><Relationship Id="rId4" Type="http://schemas.openxmlformats.org/officeDocument/2006/relationships/diagramLayout" Target="../diagrams/layout191.xml"/><Relationship Id="rId9" Type="http://schemas.openxmlformats.org/officeDocument/2006/relationships/diagramLayout" Target="../diagrams/layout192.xml"/></Relationships>
</file>

<file path=ppt/slides/_rels/slide296.xml.rels><?xml version="1.0" encoding="UTF-8" standalone="yes"?>
<Relationships xmlns="http://schemas.openxmlformats.org/package/2006/relationships"><Relationship Id="rId8" Type="http://schemas.openxmlformats.org/officeDocument/2006/relationships/diagramData" Target="../diagrams/data194.xml"/><Relationship Id="rId3" Type="http://schemas.openxmlformats.org/officeDocument/2006/relationships/diagramData" Target="../diagrams/data193.xml"/><Relationship Id="rId7" Type="http://schemas.microsoft.com/office/2007/relationships/diagramDrawing" Target="../diagrams/drawing193.xml"/><Relationship Id="rId12" Type="http://schemas.microsoft.com/office/2007/relationships/diagramDrawing" Target="../diagrams/drawing194.xml"/><Relationship Id="rId2" Type="http://schemas.openxmlformats.org/officeDocument/2006/relationships/notesSlide" Target="../notesSlides/notesSlide296.xml"/><Relationship Id="rId1" Type="http://schemas.openxmlformats.org/officeDocument/2006/relationships/slideLayout" Target="../slideLayouts/slideLayout2.xml"/><Relationship Id="rId6" Type="http://schemas.openxmlformats.org/officeDocument/2006/relationships/diagramColors" Target="../diagrams/colors193.xml"/><Relationship Id="rId11" Type="http://schemas.openxmlformats.org/officeDocument/2006/relationships/diagramColors" Target="../diagrams/colors194.xml"/><Relationship Id="rId5" Type="http://schemas.openxmlformats.org/officeDocument/2006/relationships/diagramQuickStyle" Target="../diagrams/quickStyle193.xml"/><Relationship Id="rId10" Type="http://schemas.openxmlformats.org/officeDocument/2006/relationships/diagramQuickStyle" Target="../diagrams/quickStyle194.xml"/><Relationship Id="rId4" Type="http://schemas.openxmlformats.org/officeDocument/2006/relationships/diagramLayout" Target="../diagrams/layout193.xml"/><Relationship Id="rId9" Type="http://schemas.openxmlformats.org/officeDocument/2006/relationships/diagramLayout" Target="../diagrams/layout194.xml"/></Relationships>
</file>

<file path=ppt/slides/_rels/slide297.xml.rels><?xml version="1.0" encoding="UTF-8" standalone="yes"?>
<Relationships xmlns="http://schemas.openxmlformats.org/package/2006/relationships"><Relationship Id="rId8" Type="http://schemas.openxmlformats.org/officeDocument/2006/relationships/diagramData" Target="../diagrams/data196.xml"/><Relationship Id="rId3" Type="http://schemas.openxmlformats.org/officeDocument/2006/relationships/diagramData" Target="../diagrams/data195.xml"/><Relationship Id="rId7" Type="http://schemas.microsoft.com/office/2007/relationships/diagramDrawing" Target="../diagrams/drawing195.xml"/><Relationship Id="rId12" Type="http://schemas.microsoft.com/office/2007/relationships/diagramDrawing" Target="../diagrams/drawing196.xml"/><Relationship Id="rId2" Type="http://schemas.openxmlformats.org/officeDocument/2006/relationships/notesSlide" Target="../notesSlides/notesSlide297.xml"/><Relationship Id="rId1" Type="http://schemas.openxmlformats.org/officeDocument/2006/relationships/slideLayout" Target="../slideLayouts/slideLayout2.xml"/><Relationship Id="rId6" Type="http://schemas.openxmlformats.org/officeDocument/2006/relationships/diagramColors" Target="../diagrams/colors195.xml"/><Relationship Id="rId11" Type="http://schemas.openxmlformats.org/officeDocument/2006/relationships/diagramColors" Target="../diagrams/colors196.xml"/><Relationship Id="rId5" Type="http://schemas.openxmlformats.org/officeDocument/2006/relationships/diagramQuickStyle" Target="../diagrams/quickStyle195.xml"/><Relationship Id="rId10" Type="http://schemas.openxmlformats.org/officeDocument/2006/relationships/diagramQuickStyle" Target="../diagrams/quickStyle196.xml"/><Relationship Id="rId4" Type="http://schemas.openxmlformats.org/officeDocument/2006/relationships/diagramLayout" Target="../diagrams/layout195.xml"/><Relationship Id="rId9" Type="http://schemas.openxmlformats.org/officeDocument/2006/relationships/diagramLayout" Target="../diagrams/layout196.xml"/></Relationships>
</file>

<file path=ppt/slides/_rels/slide298.xml.rels><?xml version="1.0" encoding="UTF-8" standalone="yes"?>
<Relationships xmlns="http://schemas.openxmlformats.org/package/2006/relationships"><Relationship Id="rId3" Type="http://schemas.openxmlformats.org/officeDocument/2006/relationships/diagramData" Target="../diagrams/data197.xml"/><Relationship Id="rId7" Type="http://schemas.microsoft.com/office/2007/relationships/diagramDrawing" Target="../diagrams/drawing197.xml"/><Relationship Id="rId2" Type="http://schemas.openxmlformats.org/officeDocument/2006/relationships/notesSlide" Target="../notesSlides/notesSlide298.xml"/><Relationship Id="rId1" Type="http://schemas.openxmlformats.org/officeDocument/2006/relationships/slideLayout" Target="../slideLayouts/slideLayout2.xml"/><Relationship Id="rId6" Type="http://schemas.openxmlformats.org/officeDocument/2006/relationships/diagramColors" Target="../diagrams/colors197.xml"/><Relationship Id="rId5" Type="http://schemas.openxmlformats.org/officeDocument/2006/relationships/diagramQuickStyle" Target="../diagrams/quickStyle197.xml"/><Relationship Id="rId4" Type="http://schemas.openxmlformats.org/officeDocument/2006/relationships/diagramLayout" Target="../diagrams/layout197.xml"/></Relationships>
</file>

<file path=ppt/slides/_rels/slide299.xml.rels><?xml version="1.0" encoding="UTF-8" standalone="yes"?>
<Relationships xmlns="http://schemas.openxmlformats.org/package/2006/relationships"><Relationship Id="rId3" Type="http://schemas.openxmlformats.org/officeDocument/2006/relationships/diagramData" Target="../diagrams/data198.xml"/><Relationship Id="rId7" Type="http://schemas.microsoft.com/office/2007/relationships/diagramDrawing" Target="../diagrams/drawing198.xml"/><Relationship Id="rId2" Type="http://schemas.openxmlformats.org/officeDocument/2006/relationships/notesSlide" Target="../notesSlides/notesSlide299.xml"/><Relationship Id="rId1" Type="http://schemas.openxmlformats.org/officeDocument/2006/relationships/slideLayout" Target="../slideLayouts/slideLayout2.xml"/><Relationship Id="rId6" Type="http://schemas.openxmlformats.org/officeDocument/2006/relationships/diagramColors" Target="../diagrams/colors198.xml"/><Relationship Id="rId5" Type="http://schemas.openxmlformats.org/officeDocument/2006/relationships/diagramQuickStyle" Target="../diagrams/quickStyle198.xml"/><Relationship Id="rId4" Type="http://schemas.openxmlformats.org/officeDocument/2006/relationships/diagramLayout" Target="../diagrams/layout198.xml"/></Relationships>
</file>

<file path=ppt/slides/_rels/slide3.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3.xml"/><Relationship Id="rId1" Type="http://schemas.openxmlformats.org/officeDocument/2006/relationships/slideLayout" Target="../slideLayouts/slideLayout6.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30.xml.rels><?xml version="1.0" encoding="UTF-8" standalone="yes"?>
<Relationships xmlns="http://schemas.openxmlformats.org/package/2006/relationships"><Relationship Id="rId3" Type="http://schemas.openxmlformats.org/officeDocument/2006/relationships/diagramData" Target="../diagrams/data19.xml"/><Relationship Id="rId7" Type="http://schemas.microsoft.com/office/2007/relationships/diagramDrawing" Target="../diagrams/drawing19.xml"/><Relationship Id="rId2" Type="http://schemas.openxmlformats.org/officeDocument/2006/relationships/notesSlide" Target="../notesSlides/notesSlide30.xml"/><Relationship Id="rId1" Type="http://schemas.openxmlformats.org/officeDocument/2006/relationships/slideLayout" Target="../slideLayouts/slideLayout4.xml"/><Relationship Id="rId6" Type="http://schemas.openxmlformats.org/officeDocument/2006/relationships/diagramColors" Target="../diagrams/colors19.xml"/><Relationship Id="rId5" Type="http://schemas.openxmlformats.org/officeDocument/2006/relationships/diagramQuickStyle" Target="../diagrams/quickStyle19.xml"/><Relationship Id="rId4" Type="http://schemas.openxmlformats.org/officeDocument/2006/relationships/diagramLayout" Target="../diagrams/layout19.xml"/></Relationships>
</file>

<file path=ppt/slides/_rels/slide300.xml.rels><?xml version="1.0" encoding="UTF-8" standalone="yes"?>
<Relationships xmlns="http://schemas.openxmlformats.org/package/2006/relationships"><Relationship Id="rId3" Type="http://schemas.openxmlformats.org/officeDocument/2006/relationships/diagramData" Target="../diagrams/data199.xml"/><Relationship Id="rId7" Type="http://schemas.microsoft.com/office/2007/relationships/diagramDrawing" Target="../diagrams/drawing199.xml"/><Relationship Id="rId2" Type="http://schemas.openxmlformats.org/officeDocument/2006/relationships/notesSlide" Target="../notesSlides/notesSlide300.xml"/><Relationship Id="rId1" Type="http://schemas.openxmlformats.org/officeDocument/2006/relationships/slideLayout" Target="../slideLayouts/slideLayout2.xml"/><Relationship Id="rId6" Type="http://schemas.openxmlformats.org/officeDocument/2006/relationships/diagramColors" Target="../diagrams/colors199.xml"/><Relationship Id="rId5" Type="http://schemas.openxmlformats.org/officeDocument/2006/relationships/diagramQuickStyle" Target="../diagrams/quickStyle199.xml"/><Relationship Id="rId4" Type="http://schemas.openxmlformats.org/officeDocument/2006/relationships/diagramLayout" Target="../diagrams/layout199.xml"/></Relationships>
</file>

<file path=ppt/slides/_rels/slide301.xml.rels><?xml version="1.0" encoding="UTF-8" standalone="yes"?>
<Relationships xmlns="http://schemas.openxmlformats.org/package/2006/relationships"><Relationship Id="rId3" Type="http://schemas.openxmlformats.org/officeDocument/2006/relationships/diagramData" Target="../diagrams/data200.xml"/><Relationship Id="rId7" Type="http://schemas.microsoft.com/office/2007/relationships/diagramDrawing" Target="../diagrams/drawing200.xml"/><Relationship Id="rId2" Type="http://schemas.openxmlformats.org/officeDocument/2006/relationships/notesSlide" Target="../notesSlides/notesSlide301.xml"/><Relationship Id="rId1" Type="http://schemas.openxmlformats.org/officeDocument/2006/relationships/slideLayout" Target="../slideLayouts/slideLayout2.xml"/><Relationship Id="rId6" Type="http://schemas.openxmlformats.org/officeDocument/2006/relationships/diagramColors" Target="../diagrams/colors200.xml"/><Relationship Id="rId5" Type="http://schemas.openxmlformats.org/officeDocument/2006/relationships/diagramQuickStyle" Target="../diagrams/quickStyle200.xml"/><Relationship Id="rId4" Type="http://schemas.openxmlformats.org/officeDocument/2006/relationships/diagramLayout" Target="../diagrams/layout200.xml"/></Relationships>
</file>

<file path=ppt/slides/_rels/slide302.xml.rels><?xml version="1.0" encoding="UTF-8" standalone="yes"?>
<Relationships xmlns="http://schemas.openxmlformats.org/package/2006/relationships"><Relationship Id="rId8" Type="http://schemas.openxmlformats.org/officeDocument/2006/relationships/diagramData" Target="../diagrams/data202.xml"/><Relationship Id="rId3" Type="http://schemas.openxmlformats.org/officeDocument/2006/relationships/diagramData" Target="../diagrams/data201.xml"/><Relationship Id="rId7" Type="http://schemas.microsoft.com/office/2007/relationships/diagramDrawing" Target="../diagrams/drawing201.xml"/><Relationship Id="rId12" Type="http://schemas.microsoft.com/office/2007/relationships/diagramDrawing" Target="../diagrams/drawing202.xml"/><Relationship Id="rId2" Type="http://schemas.openxmlformats.org/officeDocument/2006/relationships/notesSlide" Target="../notesSlides/notesSlide302.xml"/><Relationship Id="rId1" Type="http://schemas.openxmlformats.org/officeDocument/2006/relationships/slideLayout" Target="../slideLayouts/slideLayout2.xml"/><Relationship Id="rId6" Type="http://schemas.openxmlformats.org/officeDocument/2006/relationships/diagramColors" Target="../diagrams/colors201.xml"/><Relationship Id="rId11" Type="http://schemas.openxmlformats.org/officeDocument/2006/relationships/diagramColors" Target="../diagrams/colors202.xml"/><Relationship Id="rId5" Type="http://schemas.openxmlformats.org/officeDocument/2006/relationships/diagramQuickStyle" Target="../diagrams/quickStyle201.xml"/><Relationship Id="rId10" Type="http://schemas.openxmlformats.org/officeDocument/2006/relationships/diagramQuickStyle" Target="../diagrams/quickStyle202.xml"/><Relationship Id="rId4" Type="http://schemas.openxmlformats.org/officeDocument/2006/relationships/diagramLayout" Target="../diagrams/layout201.xml"/><Relationship Id="rId9" Type="http://schemas.openxmlformats.org/officeDocument/2006/relationships/diagramLayout" Target="../diagrams/layout202.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303.xml"/><Relationship Id="rId1" Type="http://schemas.openxmlformats.org/officeDocument/2006/relationships/slideLayout" Target="../slideLayouts/slideLayout2.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304.xml"/><Relationship Id="rId1" Type="http://schemas.openxmlformats.org/officeDocument/2006/relationships/slideLayout" Target="../slideLayouts/slideLayout2.xml"/></Relationships>
</file>

<file path=ppt/slides/_rels/slide305.xml.rels><?xml version="1.0" encoding="UTF-8" standalone="yes"?>
<Relationships xmlns="http://schemas.openxmlformats.org/package/2006/relationships"><Relationship Id="rId3" Type="http://schemas.openxmlformats.org/officeDocument/2006/relationships/diagramData" Target="../diagrams/data203.xml"/><Relationship Id="rId7" Type="http://schemas.microsoft.com/office/2007/relationships/diagramDrawing" Target="../diagrams/drawing203.xml"/><Relationship Id="rId2" Type="http://schemas.openxmlformats.org/officeDocument/2006/relationships/notesSlide" Target="../notesSlides/notesSlide305.xml"/><Relationship Id="rId1" Type="http://schemas.openxmlformats.org/officeDocument/2006/relationships/slideLayout" Target="../slideLayouts/slideLayout2.xml"/><Relationship Id="rId6" Type="http://schemas.openxmlformats.org/officeDocument/2006/relationships/diagramColors" Target="../diagrams/colors203.xml"/><Relationship Id="rId5" Type="http://schemas.openxmlformats.org/officeDocument/2006/relationships/diagramQuickStyle" Target="../diagrams/quickStyle203.xml"/><Relationship Id="rId4" Type="http://schemas.openxmlformats.org/officeDocument/2006/relationships/diagramLayout" Target="../diagrams/layout203.xml"/></Relationships>
</file>

<file path=ppt/slides/_rels/slide306.xml.rels><?xml version="1.0" encoding="UTF-8" standalone="yes"?>
<Relationships xmlns="http://schemas.openxmlformats.org/package/2006/relationships"><Relationship Id="rId3" Type="http://schemas.openxmlformats.org/officeDocument/2006/relationships/diagramData" Target="../diagrams/data204.xml"/><Relationship Id="rId7" Type="http://schemas.microsoft.com/office/2007/relationships/diagramDrawing" Target="../diagrams/drawing204.xml"/><Relationship Id="rId2" Type="http://schemas.openxmlformats.org/officeDocument/2006/relationships/notesSlide" Target="../notesSlides/notesSlide306.xml"/><Relationship Id="rId1" Type="http://schemas.openxmlformats.org/officeDocument/2006/relationships/slideLayout" Target="../slideLayouts/slideLayout2.xml"/><Relationship Id="rId6" Type="http://schemas.openxmlformats.org/officeDocument/2006/relationships/diagramColors" Target="../diagrams/colors204.xml"/><Relationship Id="rId5" Type="http://schemas.openxmlformats.org/officeDocument/2006/relationships/diagramQuickStyle" Target="../diagrams/quickStyle204.xml"/><Relationship Id="rId4" Type="http://schemas.openxmlformats.org/officeDocument/2006/relationships/diagramLayout" Target="../diagrams/layout204.xml"/></Relationships>
</file>

<file path=ppt/slides/_rels/slide307.xml.rels><?xml version="1.0" encoding="UTF-8" standalone="yes"?>
<Relationships xmlns="http://schemas.openxmlformats.org/package/2006/relationships"><Relationship Id="rId8" Type="http://schemas.openxmlformats.org/officeDocument/2006/relationships/diagramData" Target="../diagrams/data206.xml"/><Relationship Id="rId3" Type="http://schemas.openxmlformats.org/officeDocument/2006/relationships/diagramData" Target="../diagrams/data205.xml"/><Relationship Id="rId7" Type="http://schemas.microsoft.com/office/2007/relationships/diagramDrawing" Target="../diagrams/drawing205.xml"/><Relationship Id="rId12" Type="http://schemas.microsoft.com/office/2007/relationships/diagramDrawing" Target="../diagrams/drawing206.xml"/><Relationship Id="rId2" Type="http://schemas.openxmlformats.org/officeDocument/2006/relationships/notesSlide" Target="../notesSlides/notesSlide307.xml"/><Relationship Id="rId1" Type="http://schemas.openxmlformats.org/officeDocument/2006/relationships/slideLayout" Target="../slideLayouts/slideLayout2.xml"/><Relationship Id="rId6" Type="http://schemas.openxmlformats.org/officeDocument/2006/relationships/diagramColors" Target="../diagrams/colors205.xml"/><Relationship Id="rId11" Type="http://schemas.openxmlformats.org/officeDocument/2006/relationships/diagramColors" Target="../diagrams/colors206.xml"/><Relationship Id="rId5" Type="http://schemas.openxmlformats.org/officeDocument/2006/relationships/diagramQuickStyle" Target="../diagrams/quickStyle205.xml"/><Relationship Id="rId10" Type="http://schemas.openxmlformats.org/officeDocument/2006/relationships/diagramQuickStyle" Target="../diagrams/quickStyle206.xml"/><Relationship Id="rId4" Type="http://schemas.openxmlformats.org/officeDocument/2006/relationships/diagramLayout" Target="../diagrams/layout205.xml"/><Relationship Id="rId9" Type="http://schemas.openxmlformats.org/officeDocument/2006/relationships/diagramLayout" Target="../diagrams/layout206.xml"/></Relationships>
</file>

<file path=ppt/slides/_rels/slide308.xml.rels><?xml version="1.0" encoding="UTF-8" standalone="yes"?>
<Relationships xmlns="http://schemas.openxmlformats.org/package/2006/relationships"><Relationship Id="rId3" Type="http://schemas.openxmlformats.org/officeDocument/2006/relationships/diagramData" Target="../diagrams/data207.xml"/><Relationship Id="rId7" Type="http://schemas.microsoft.com/office/2007/relationships/diagramDrawing" Target="../diagrams/drawing207.xml"/><Relationship Id="rId2" Type="http://schemas.openxmlformats.org/officeDocument/2006/relationships/notesSlide" Target="../notesSlides/notesSlide308.xml"/><Relationship Id="rId1" Type="http://schemas.openxmlformats.org/officeDocument/2006/relationships/slideLayout" Target="../slideLayouts/slideLayout2.xml"/><Relationship Id="rId6" Type="http://schemas.openxmlformats.org/officeDocument/2006/relationships/diagramColors" Target="../diagrams/colors207.xml"/><Relationship Id="rId5" Type="http://schemas.openxmlformats.org/officeDocument/2006/relationships/diagramQuickStyle" Target="../diagrams/quickStyle207.xml"/><Relationship Id="rId4" Type="http://schemas.openxmlformats.org/officeDocument/2006/relationships/diagramLayout" Target="../diagrams/layout207.xml"/></Relationships>
</file>

<file path=ppt/slides/_rels/slide309.xml.rels><?xml version="1.0" encoding="UTF-8" standalone="yes"?>
<Relationships xmlns="http://schemas.openxmlformats.org/package/2006/relationships"><Relationship Id="rId3" Type="http://schemas.openxmlformats.org/officeDocument/2006/relationships/diagramData" Target="../diagrams/data208.xml"/><Relationship Id="rId7" Type="http://schemas.microsoft.com/office/2007/relationships/diagramDrawing" Target="../diagrams/drawing208.xml"/><Relationship Id="rId2" Type="http://schemas.openxmlformats.org/officeDocument/2006/relationships/notesSlide" Target="../notesSlides/notesSlide309.xml"/><Relationship Id="rId1" Type="http://schemas.openxmlformats.org/officeDocument/2006/relationships/slideLayout" Target="../slideLayouts/slideLayout2.xml"/><Relationship Id="rId6" Type="http://schemas.openxmlformats.org/officeDocument/2006/relationships/diagramColors" Target="../diagrams/colors208.xml"/><Relationship Id="rId5" Type="http://schemas.openxmlformats.org/officeDocument/2006/relationships/diagramQuickStyle" Target="../diagrams/quickStyle208.xml"/><Relationship Id="rId4" Type="http://schemas.openxmlformats.org/officeDocument/2006/relationships/diagramLayout" Target="../diagrams/layout208.xml"/></Relationships>
</file>

<file path=ppt/slides/_rels/slide31.xml.rels><?xml version="1.0" encoding="UTF-8" standalone="yes"?>
<Relationships xmlns="http://schemas.openxmlformats.org/package/2006/relationships"><Relationship Id="rId3" Type="http://schemas.openxmlformats.org/officeDocument/2006/relationships/image" Target="../media/image2.gif"/><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10.xml.rels><?xml version="1.0" encoding="UTF-8" standalone="yes"?>
<Relationships xmlns="http://schemas.openxmlformats.org/package/2006/relationships"><Relationship Id="rId3" Type="http://schemas.openxmlformats.org/officeDocument/2006/relationships/diagramData" Target="../diagrams/data209.xml"/><Relationship Id="rId7" Type="http://schemas.microsoft.com/office/2007/relationships/diagramDrawing" Target="../diagrams/drawing209.xml"/><Relationship Id="rId2" Type="http://schemas.openxmlformats.org/officeDocument/2006/relationships/notesSlide" Target="../notesSlides/notesSlide310.xml"/><Relationship Id="rId1" Type="http://schemas.openxmlformats.org/officeDocument/2006/relationships/slideLayout" Target="../slideLayouts/slideLayout2.xml"/><Relationship Id="rId6" Type="http://schemas.openxmlformats.org/officeDocument/2006/relationships/diagramColors" Target="../diagrams/colors209.xml"/><Relationship Id="rId5" Type="http://schemas.openxmlformats.org/officeDocument/2006/relationships/diagramQuickStyle" Target="../diagrams/quickStyle209.xml"/><Relationship Id="rId4" Type="http://schemas.openxmlformats.org/officeDocument/2006/relationships/diagramLayout" Target="../diagrams/layout209.xml"/></Relationships>
</file>

<file path=ppt/slides/_rels/slide311.xml.rels><?xml version="1.0" encoding="UTF-8" standalone="yes"?>
<Relationships xmlns="http://schemas.openxmlformats.org/package/2006/relationships"><Relationship Id="rId3" Type="http://schemas.openxmlformats.org/officeDocument/2006/relationships/diagramData" Target="../diagrams/data210.xml"/><Relationship Id="rId7" Type="http://schemas.microsoft.com/office/2007/relationships/diagramDrawing" Target="../diagrams/drawing210.xml"/><Relationship Id="rId2" Type="http://schemas.openxmlformats.org/officeDocument/2006/relationships/notesSlide" Target="../notesSlides/notesSlide311.xml"/><Relationship Id="rId1" Type="http://schemas.openxmlformats.org/officeDocument/2006/relationships/slideLayout" Target="../slideLayouts/slideLayout2.xml"/><Relationship Id="rId6" Type="http://schemas.openxmlformats.org/officeDocument/2006/relationships/diagramColors" Target="../diagrams/colors210.xml"/><Relationship Id="rId5" Type="http://schemas.openxmlformats.org/officeDocument/2006/relationships/diagramQuickStyle" Target="../diagrams/quickStyle210.xml"/><Relationship Id="rId4" Type="http://schemas.openxmlformats.org/officeDocument/2006/relationships/diagramLayout" Target="../diagrams/layout210.xml"/></Relationships>
</file>

<file path=ppt/slides/_rels/slide312.xml.rels><?xml version="1.0" encoding="UTF-8" standalone="yes"?>
<Relationships xmlns="http://schemas.openxmlformats.org/package/2006/relationships"><Relationship Id="rId8" Type="http://schemas.openxmlformats.org/officeDocument/2006/relationships/diagramData" Target="../diagrams/data212.xml"/><Relationship Id="rId3" Type="http://schemas.openxmlformats.org/officeDocument/2006/relationships/diagramData" Target="../diagrams/data211.xml"/><Relationship Id="rId7" Type="http://schemas.microsoft.com/office/2007/relationships/diagramDrawing" Target="../diagrams/drawing211.xml"/><Relationship Id="rId12" Type="http://schemas.microsoft.com/office/2007/relationships/diagramDrawing" Target="../diagrams/drawing212.xml"/><Relationship Id="rId2" Type="http://schemas.openxmlformats.org/officeDocument/2006/relationships/notesSlide" Target="../notesSlides/notesSlide312.xml"/><Relationship Id="rId1" Type="http://schemas.openxmlformats.org/officeDocument/2006/relationships/slideLayout" Target="../slideLayouts/slideLayout2.xml"/><Relationship Id="rId6" Type="http://schemas.openxmlformats.org/officeDocument/2006/relationships/diagramColors" Target="../diagrams/colors211.xml"/><Relationship Id="rId11" Type="http://schemas.openxmlformats.org/officeDocument/2006/relationships/diagramColors" Target="../diagrams/colors212.xml"/><Relationship Id="rId5" Type="http://schemas.openxmlformats.org/officeDocument/2006/relationships/diagramQuickStyle" Target="../diagrams/quickStyle211.xml"/><Relationship Id="rId10" Type="http://schemas.openxmlformats.org/officeDocument/2006/relationships/diagramQuickStyle" Target="../diagrams/quickStyle212.xml"/><Relationship Id="rId4" Type="http://schemas.openxmlformats.org/officeDocument/2006/relationships/diagramLayout" Target="../diagrams/layout211.xml"/><Relationship Id="rId9" Type="http://schemas.openxmlformats.org/officeDocument/2006/relationships/diagramLayout" Target="../diagrams/layout212.xml"/></Relationships>
</file>

<file path=ppt/slides/_rels/slide313.xml.rels><?xml version="1.0" encoding="UTF-8" standalone="yes"?>
<Relationships xmlns="http://schemas.openxmlformats.org/package/2006/relationships"><Relationship Id="rId3" Type="http://schemas.openxmlformats.org/officeDocument/2006/relationships/diagramData" Target="../diagrams/data213.xml"/><Relationship Id="rId7" Type="http://schemas.microsoft.com/office/2007/relationships/diagramDrawing" Target="../diagrams/drawing213.xml"/><Relationship Id="rId2" Type="http://schemas.openxmlformats.org/officeDocument/2006/relationships/notesSlide" Target="../notesSlides/notesSlide313.xml"/><Relationship Id="rId1" Type="http://schemas.openxmlformats.org/officeDocument/2006/relationships/slideLayout" Target="../slideLayouts/slideLayout2.xml"/><Relationship Id="rId6" Type="http://schemas.openxmlformats.org/officeDocument/2006/relationships/diagramColors" Target="../diagrams/colors213.xml"/><Relationship Id="rId5" Type="http://schemas.openxmlformats.org/officeDocument/2006/relationships/diagramQuickStyle" Target="../diagrams/quickStyle213.xml"/><Relationship Id="rId4" Type="http://schemas.openxmlformats.org/officeDocument/2006/relationships/diagramLayout" Target="../diagrams/layout213.xml"/></Relationships>
</file>

<file path=ppt/slides/_rels/slide314.xml.rels><?xml version="1.0" encoding="UTF-8" standalone="yes"?>
<Relationships xmlns="http://schemas.openxmlformats.org/package/2006/relationships"><Relationship Id="rId3" Type="http://schemas.openxmlformats.org/officeDocument/2006/relationships/diagramData" Target="../diagrams/data214.xml"/><Relationship Id="rId7" Type="http://schemas.microsoft.com/office/2007/relationships/diagramDrawing" Target="../diagrams/drawing214.xml"/><Relationship Id="rId2" Type="http://schemas.openxmlformats.org/officeDocument/2006/relationships/notesSlide" Target="../notesSlides/notesSlide314.xml"/><Relationship Id="rId1" Type="http://schemas.openxmlformats.org/officeDocument/2006/relationships/slideLayout" Target="../slideLayouts/slideLayout2.xml"/><Relationship Id="rId6" Type="http://schemas.openxmlformats.org/officeDocument/2006/relationships/diagramColors" Target="../diagrams/colors214.xml"/><Relationship Id="rId5" Type="http://schemas.openxmlformats.org/officeDocument/2006/relationships/diagramQuickStyle" Target="../diagrams/quickStyle214.xml"/><Relationship Id="rId4" Type="http://schemas.openxmlformats.org/officeDocument/2006/relationships/diagramLayout" Target="../diagrams/layout214.xml"/></Relationships>
</file>

<file path=ppt/slides/_rels/slide315.xml.rels><?xml version="1.0" encoding="UTF-8" standalone="yes"?>
<Relationships xmlns="http://schemas.openxmlformats.org/package/2006/relationships"><Relationship Id="rId2" Type="http://schemas.openxmlformats.org/officeDocument/2006/relationships/notesSlide" Target="../notesSlides/notesSlide315.xml"/><Relationship Id="rId1" Type="http://schemas.openxmlformats.org/officeDocument/2006/relationships/slideLayout" Target="../slideLayouts/slideLayout3.xml"/></Relationships>
</file>

<file path=ppt/slides/_rels/slide316.xml.rels><?xml version="1.0" encoding="UTF-8" standalone="yes"?>
<Relationships xmlns="http://schemas.openxmlformats.org/package/2006/relationships"><Relationship Id="rId8" Type="http://schemas.openxmlformats.org/officeDocument/2006/relationships/diagramData" Target="../diagrams/data216.xml"/><Relationship Id="rId3" Type="http://schemas.openxmlformats.org/officeDocument/2006/relationships/diagramData" Target="../diagrams/data215.xml"/><Relationship Id="rId7" Type="http://schemas.microsoft.com/office/2007/relationships/diagramDrawing" Target="../diagrams/drawing215.xml"/><Relationship Id="rId12" Type="http://schemas.microsoft.com/office/2007/relationships/diagramDrawing" Target="../diagrams/drawing216.xml"/><Relationship Id="rId2" Type="http://schemas.openxmlformats.org/officeDocument/2006/relationships/notesSlide" Target="../notesSlides/notesSlide316.xml"/><Relationship Id="rId1" Type="http://schemas.openxmlformats.org/officeDocument/2006/relationships/slideLayout" Target="../slideLayouts/slideLayout2.xml"/><Relationship Id="rId6" Type="http://schemas.openxmlformats.org/officeDocument/2006/relationships/diagramColors" Target="../diagrams/colors215.xml"/><Relationship Id="rId11" Type="http://schemas.openxmlformats.org/officeDocument/2006/relationships/diagramColors" Target="../diagrams/colors216.xml"/><Relationship Id="rId5" Type="http://schemas.openxmlformats.org/officeDocument/2006/relationships/diagramQuickStyle" Target="../diagrams/quickStyle215.xml"/><Relationship Id="rId10" Type="http://schemas.openxmlformats.org/officeDocument/2006/relationships/diagramQuickStyle" Target="../diagrams/quickStyle216.xml"/><Relationship Id="rId4" Type="http://schemas.openxmlformats.org/officeDocument/2006/relationships/diagramLayout" Target="../diagrams/layout215.xml"/><Relationship Id="rId9" Type="http://schemas.openxmlformats.org/officeDocument/2006/relationships/diagramLayout" Target="../diagrams/layout216.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317.xml"/><Relationship Id="rId1" Type="http://schemas.openxmlformats.org/officeDocument/2006/relationships/slideLayout" Target="../slideLayouts/slideLayout2.xml"/></Relationships>
</file>

<file path=ppt/slides/_rels/slide318.xml.rels><?xml version="1.0" encoding="UTF-8" standalone="yes"?>
<Relationships xmlns="http://schemas.openxmlformats.org/package/2006/relationships"><Relationship Id="rId3" Type="http://schemas.openxmlformats.org/officeDocument/2006/relationships/diagramData" Target="../diagrams/data217.xml"/><Relationship Id="rId7" Type="http://schemas.microsoft.com/office/2007/relationships/diagramDrawing" Target="../diagrams/drawing217.xml"/><Relationship Id="rId2" Type="http://schemas.openxmlformats.org/officeDocument/2006/relationships/notesSlide" Target="../notesSlides/notesSlide318.xml"/><Relationship Id="rId1" Type="http://schemas.openxmlformats.org/officeDocument/2006/relationships/slideLayout" Target="../slideLayouts/slideLayout2.xml"/><Relationship Id="rId6" Type="http://schemas.openxmlformats.org/officeDocument/2006/relationships/diagramColors" Target="../diagrams/colors217.xml"/><Relationship Id="rId5" Type="http://schemas.openxmlformats.org/officeDocument/2006/relationships/diagramQuickStyle" Target="../diagrams/quickStyle217.xml"/><Relationship Id="rId4" Type="http://schemas.openxmlformats.org/officeDocument/2006/relationships/diagramLayout" Target="../diagrams/layout217.xml"/></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319.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2.xml"/><Relationship Id="rId1" Type="http://schemas.openxmlformats.org/officeDocument/2006/relationships/slideLayout" Target="../slideLayouts/slideLayout4.xml"/></Relationships>
</file>

<file path=ppt/slides/_rels/slide320.xml.rels><?xml version="1.0" encoding="UTF-8" standalone="yes"?>
<Relationships xmlns="http://schemas.openxmlformats.org/package/2006/relationships"><Relationship Id="rId2" Type="http://schemas.openxmlformats.org/officeDocument/2006/relationships/notesSlide" Target="../notesSlides/notesSlide320.xml"/><Relationship Id="rId1" Type="http://schemas.openxmlformats.org/officeDocument/2006/relationships/slideLayout" Target="../slideLayouts/slideLayout2.xml"/></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321.xml"/><Relationship Id="rId1" Type="http://schemas.openxmlformats.org/officeDocument/2006/relationships/slideLayout" Target="../slideLayouts/slideLayout2.xml"/></Relationships>
</file>

<file path=ppt/slides/_rels/slide322.xml.rels><?xml version="1.0" encoding="UTF-8" standalone="yes"?>
<Relationships xmlns="http://schemas.openxmlformats.org/package/2006/relationships"><Relationship Id="rId3" Type="http://schemas.openxmlformats.org/officeDocument/2006/relationships/diagramData" Target="../diagrams/data218.xml"/><Relationship Id="rId7" Type="http://schemas.microsoft.com/office/2007/relationships/diagramDrawing" Target="../diagrams/drawing218.xml"/><Relationship Id="rId2" Type="http://schemas.openxmlformats.org/officeDocument/2006/relationships/notesSlide" Target="../notesSlides/notesSlide322.xml"/><Relationship Id="rId1" Type="http://schemas.openxmlformats.org/officeDocument/2006/relationships/slideLayout" Target="../slideLayouts/slideLayout2.xml"/><Relationship Id="rId6" Type="http://schemas.openxmlformats.org/officeDocument/2006/relationships/diagramColors" Target="../diagrams/colors218.xml"/><Relationship Id="rId5" Type="http://schemas.openxmlformats.org/officeDocument/2006/relationships/diagramQuickStyle" Target="../diagrams/quickStyle218.xml"/><Relationship Id="rId4" Type="http://schemas.openxmlformats.org/officeDocument/2006/relationships/diagramLayout" Target="../diagrams/layout218.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323.xml"/><Relationship Id="rId1" Type="http://schemas.openxmlformats.org/officeDocument/2006/relationships/slideLayout" Target="../slideLayouts/slideLayout2.xml"/></Relationships>
</file>

<file path=ppt/slides/_rels/slide324.xml.rels><?xml version="1.0" encoding="UTF-8" standalone="yes"?>
<Relationships xmlns="http://schemas.openxmlformats.org/package/2006/relationships"><Relationship Id="rId2" Type="http://schemas.openxmlformats.org/officeDocument/2006/relationships/notesSlide" Target="../notesSlides/notesSlide324.xml"/><Relationship Id="rId1" Type="http://schemas.openxmlformats.org/officeDocument/2006/relationships/slideLayout" Target="../slideLayouts/slideLayout2.xml"/></Relationships>
</file>

<file path=ppt/slides/_rels/slide325.xml.rels><?xml version="1.0" encoding="UTF-8" standalone="yes"?>
<Relationships xmlns="http://schemas.openxmlformats.org/package/2006/relationships"><Relationship Id="rId2" Type="http://schemas.openxmlformats.org/officeDocument/2006/relationships/notesSlide" Target="../notesSlides/notesSlide325.xml"/><Relationship Id="rId1" Type="http://schemas.openxmlformats.org/officeDocument/2006/relationships/slideLayout" Target="../slideLayouts/slideLayout2.xml"/></Relationships>
</file>

<file path=ppt/slides/_rels/slide326.xml.rels><?xml version="1.0" encoding="UTF-8" standalone="yes"?>
<Relationships xmlns="http://schemas.openxmlformats.org/package/2006/relationships"><Relationship Id="rId3" Type="http://schemas.openxmlformats.org/officeDocument/2006/relationships/diagramData" Target="../diagrams/data219.xml"/><Relationship Id="rId7" Type="http://schemas.microsoft.com/office/2007/relationships/diagramDrawing" Target="../diagrams/drawing219.xml"/><Relationship Id="rId2" Type="http://schemas.openxmlformats.org/officeDocument/2006/relationships/notesSlide" Target="../notesSlides/notesSlide326.xml"/><Relationship Id="rId1" Type="http://schemas.openxmlformats.org/officeDocument/2006/relationships/slideLayout" Target="../slideLayouts/slideLayout2.xml"/><Relationship Id="rId6" Type="http://schemas.openxmlformats.org/officeDocument/2006/relationships/diagramColors" Target="../diagrams/colors219.xml"/><Relationship Id="rId5" Type="http://schemas.openxmlformats.org/officeDocument/2006/relationships/diagramQuickStyle" Target="../diagrams/quickStyle219.xml"/><Relationship Id="rId4" Type="http://schemas.openxmlformats.org/officeDocument/2006/relationships/diagramLayout" Target="../diagrams/layout219.xml"/></Relationships>
</file>

<file path=ppt/slides/_rels/slide327.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2.xml"/></Relationships>
</file>

<file path=ppt/slides/_rels/slide328.xml.rels><?xml version="1.0" encoding="UTF-8" standalone="yes"?>
<Relationships xmlns="http://schemas.openxmlformats.org/package/2006/relationships"><Relationship Id="rId2" Type="http://schemas.openxmlformats.org/officeDocument/2006/relationships/notesSlide" Target="../notesSlides/notesSlide328.xml"/><Relationship Id="rId1" Type="http://schemas.openxmlformats.org/officeDocument/2006/relationships/slideLayout" Target="../slideLayouts/slideLayout2.xml"/></Relationships>
</file>

<file path=ppt/slides/_rels/slide329.xml.rels><?xml version="1.0" encoding="UTF-8" standalone="yes"?>
<Relationships xmlns="http://schemas.openxmlformats.org/package/2006/relationships"><Relationship Id="rId3" Type="http://schemas.openxmlformats.org/officeDocument/2006/relationships/diagramData" Target="../diagrams/data220.xml"/><Relationship Id="rId7" Type="http://schemas.microsoft.com/office/2007/relationships/diagramDrawing" Target="../diagrams/drawing220.xml"/><Relationship Id="rId2" Type="http://schemas.openxmlformats.org/officeDocument/2006/relationships/notesSlide" Target="../notesSlides/notesSlide329.xml"/><Relationship Id="rId1" Type="http://schemas.openxmlformats.org/officeDocument/2006/relationships/slideLayout" Target="../slideLayouts/slideLayout2.xml"/><Relationship Id="rId6" Type="http://schemas.openxmlformats.org/officeDocument/2006/relationships/diagramColors" Target="../diagrams/colors220.xml"/><Relationship Id="rId5" Type="http://schemas.openxmlformats.org/officeDocument/2006/relationships/diagramQuickStyle" Target="../diagrams/quickStyle220.xml"/><Relationship Id="rId4" Type="http://schemas.openxmlformats.org/officeDocument/2006/relationships/diagramLayout" Target="../diagrams/layout22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30.xml.rels><?xml version="1.0" encoding="UTF-8" standalone="yes"?>
<Relationships xmlns="http://schemas.openxmlformats.org/package/2006/relationships"><Relationship Id="rId2" Type="http://schemas.openxmlformats.org/officeDocument/2006/relationships/notesSlide" Target="../notesSlides/notesSlide330.xml"/><Relationship Id="rId1" Type="http://schemas.openxmlformats.org/officeDocument/2006/relationships/slideLayout" Target="../slideLayouts/slideLayout2.xml"/></Relationships>
</file>

<file path=ppt/slides/_rels/slide331.xml.rels><?xml version="1.0" encoding="UTF-8" standalone="yes"?>
<Relationships xmlns="http://schemas.openxmlformats.org/package/2006/relationships"><Relationship Id="rId8" Type="http://schemas.microsoft.com/office/2007/relationships/diagramDrawing" Target="../diagrams/drawing221.xml"/><Relationship Id="rId3" Type="http://schemas.openxmlformats.org/officeDocument/2006/relationships/hyperlink" Target="http://www.lrz-muenchen.de/~wschulze/BB/KZBB.pptx" TargetMode="External"/><Relationship Id="rId7" Type="http://schemas.openxmlformats.org/officeDocument/2006/relationships/diagramColors" Target="../diagrams/colors221.xml"/><Relationship Id="rId2" Type="http://schemas.openxmlformats.org/officeDocument/2006/relationships/notesSlide" Target="../notesSlides/notesSlide331.xml"/><Relationship Id="rId1" Type="http://schemas.openxmlformats.org/officeDocument/2006/relationships/slideLayout" Target="../slideLayouts/slideLayout2.xml"/><Relationship Id="rId6" Type="http://schemas.openxmlformats.org/officeDocument/2006/relationships/diagramQuickStyle" Target="../diagrams/quickStyle221.xml"/><Relationship Id="rId5" Type="http://schemas.openxmlformats.org/officeDocument/2006/relationships/diagramLayout" Target="../diagrams/layout221.xml"/><Relationship Id="rId4" Type="http://schemas.openxmlformats.org/officeDocument/2006/relationships/diagramData" Target="../diagrams/data221.xml"/></Relationships>
</file>

<file path=ppt/slides/_rels/slide332.xml.rels><?xml version="1.0" encoding="UTF-8" standalone="yes"?>
<Relationships xmlns="http://schemas.openxmlformats.org/package/2006/relationships"><Relationship Id="rId3" Type="http://schemas.openxmlformats.org/officeDocument/2006/relationships/diagramData" Target="../diagrams/data222.xml"/><Relationship Id="rId7" Type="http://schemas.microsoft.com/office/2007/relationships/diagramDrawing" Target="../diagrams/drawing222.xml"/><Relationship Id="rId2" Type="http://schemas.openxmlformats.org/officeDocument/2006/relationships/notesSlide" Target="../notesSlides/notesSlide332.xml"/><Relationship Id="rId1" Type="http://schemas.openxmlformats.org/officeDocument/2006/relationships/slideLayout" Target="../slideLayouts/slideLayout2.xml"/><Relationship Id="rId6" Type="http://schemas.openxmlformats.org/officeDocument/2006/relationships/diagramColors" Target="../diagrams/colors222.xml"/><Relationship Id="rId5" Type="http://schemas.openxmlformats.org/officeDocument/2006/relationships/diagramQuickStyle" Target="../diagrams/quickStyle222.xml"/><Relationship Id="rId4" Type="http://schemas.openxmlformats.org/officeDocument/2006/relationships/diagramLayout" Target="../diagrams/layout222.xml"/></Relationships>
</file>

<file path=ppt/slides/_rels/slide333.xml.rels><?xml version="1.0" encoding="UTF-8" standalone="yes"?>
<Relationships xmlns="http://schemas.openxmlformats.org/package/2006/relationships"><Relationship Id="rId2" Type="http://schemas.openxmlformats.org/officeDocument/2006/relationships/notesSlide" Target="../notesSlides/notesSlide333.xml"/><Relationship Id="rId1" Type="http://schemas.openxmlformats.org/officeDocument/2006/relationships/slideLayout" Target="../slideLayouts/slideLayout2.xml"/></Relationships>
</file>

<file path=ppt/slides/_rels/slide334.xml.rels><?xml version="1.0" encoding="UTF-8" standalone="yes"?>
<Relationships xmlns="http://schemas.openxmlformats.org/package/2006/relationships"><Relationship Id="rId3" Type="http://schemas.openxmlformats.org/officeDocument/2006/relationships/diagramData" Target="../diagrams/data223.xml"/><Relationship Id="rId7" Type="http://schemas.microsoft.com/office/2007/relationships/diagramDrawing" Target="../diagrams/drawing223.xml"/><Relationship Id="rId2" Type="http://schemas.openxmlformats.org/officeDocument/2006/relationships/notesSlide" Target="../notesSlides/notesSlide334.xml"/><Relationship Id="rId1" Type="http://schemas.openxmlformats.org/officeDocument/2006/relationships/slideLayout" Target="../slideLayouts/slideLayout2.xml"/><Relationship Id="rId6" Type="http://schemas.openxmlformats.org/officeDocument/2006/relationships/diagramColors" Target="../diagrams/colors223.xml"/><Relationship Id="rId5" Type="http://schemas.openxmlformats.org/officeDocument/2006/relationships/diagramQuickStyle" Target="../diagrams/quickStyle223.xml"/><Relationship Id="rId4" Type="http://schemas.openxmlformats.org/officeDocument/2006/relationships/diagramLayout" Target="../diagrams/layout223.xml"/></Relationships>
</file>

<file path=ppt/slides/_rels/slide335.xml.rels><?xml version="1.0" encoding="UTF-8" standalone="yes"?>
<Relationships xmlns="http://schemas.openxmlformats.org/package/2006/relationships"><Relationship Id="rId2" Type="http://schemas.openxmlformats.org/officeDocument/2006/relationships/notesSlide" Target="../notesSlides/notesSlide335.xml"/><Relationship Id="rId1" Type="http://schemas.openxmlformats.org/officeDocument/2006/relationships/slideLayout" Target="../slideLayouts/slideLayout2.xml"/></Relationships>
</file>

<file path=ppt/slides/_rels/slide336.xml.rels><?xml version="1.0" encoding="UTF-8" standalone="yes"?>
<Relationships xmlns="http://schemas.openxmlformats.org/package/2006/relationships"><Relationship Id="rId2" Type="http://schemas.openxmlformats.org/officeDocument/2006/relationships/notesSlide" Target="../notesSlides/notesSlide336.xml"/><Relationship Id="rId1" Type="http://schemas.openxmlformats.org/officeDocument/2006/relationships/slideLayout" Target="../slideLayouts/slideLayout2.xml"/></Relationships>
</file>

<file path=ppt/slides/_rels/slide337.xml.rels><?xml version="1.0" encoding="UTF-8" standalone="yes"?>
<Relationships xmlns="http://schemas.openxmlformats.org/package/2006/relationships"><Relationship Id="rId2" Type="http://schemas.openxmlformats.org/officeDocument/2006/relationships/notesSlide" Target="../notesSlides/notesSlide337.xml"/><Relationship Id="rId1" Type="http://schemas.openxmlformats.org/officeDocument/2006/relationships/slideLayout" Target="../slideLayouts/slideLayout2.xml"/></Relationships>
</file>

<file path=ppt/slides/_rels/slide338.xml.rels><?xml version="1.0" encoding="UTF-8" standalone="yes"?>
<Relationships xmlns="http://schemas.openxmlformats.org/package/2006/relationships"><Relationship Id="rId2" Type="http://schemas.openxmlformats.org/officeDocument/2006/relationships/notesSlide" Target="../notesSlides/notesSlide338.xml"/><Relationship Id="rId1" Type="http://schemas.openxmlformats.org/officeDocument/2006/relationships/slideLayout" Target="../slideLayouts/slideLayout2.xml"/></Relationships>
</file>

<file path=ppt/slides/_rels/slide339.xml.rels><?xml version="1.0" encoding="UTF-8" standalone="yes"?>
<Relationships xmlns="http://schemas.openxmlformats.org/package/2006/relationships"><Relationship Id="rId2" Type="http://schemas.openxmlformats.org/officeDocument/2006/relationships/notesSlide" Target="../notesSlides/notesSlide339.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40.xml.rels><?xml version="1.0" encoding="UTF-8" standalone="yes"?>
<Relationships xmlns="http://schemas.openxmlformats.org/package/2006/relationships"><Relationship Id="rId2" Type="http://schemas.openxmlformats.org/officeDocument/2006/relationships/notesSlide" Target="../notesSlides/notesSlide340.xml"/><Relationship Id="rId1" Type="http://schemas.openxmlformats.org/officeDocument/2006/relationships/slideLayout" Target="../slideLayouts/slideLayout2.xml"/></Relationships>
</file>

<file path=ppt/slides/_rels/slide341.xml.rels><?xml version="1.0" encoding="UTF-8" standalone="yes"?>
<Relationships xmlns="http://schemas.openxmlformats.org/package/2006/relationships"><Relationship Id="rId2" Type="http://schemas.openxmlformats.org/officeDocument/2006/relationships/notesSlide" Target="../notesSlides/notesSlide341.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diagramData" Target="../diagrams/data20.xml"/><Relationship Id="rId7" Type="http://schemas.microsoft.com/office/2007/relationships/diagramDrawing" Target="../diagrams/drawing20.xml"/><Relationship Id="rId2" Type="http://schemas.openxmlformats.org/officeDocument/2006/relationships/notesSlide" Target="../notesSlides/notesSlide45.xml"/><Relationship Id="rId1" Type="http://schemas.openxmlformats.org/officeDocument/2006/relationships/slideLayout" Target="../slideLayouts/slideLayout2.xml"/><Relationship Id="rId6" Type="http://schemas.openxmlformats.org/officeDocument/2006/relationships/diagramColors" Target="../diagrams/colors20.xml"/><Relationship Id="rId5" Type="http://schemas.openxmlformats.org/officeDocument/2006/relationships/diagramQuickStyle" Target="../diagrams/quickStyle20.xml"/><Relationship Id="rId4" Type="http://schemas.openxmlformats.org/officeDocument/2006/relationships/diagramLayout" Target="../diagrams/layout2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diagramData" Target="../diagrams/data21.xml"/><Relationship Id="rId7" Type="http://schemas.microsoft.com/office/2007/relationships/diagramDrawing" Target="../diagrams/drawing21.xml"/><Relationship Id="rId2" Type="http://schemas.openxmlformats.org/officeDocument/2006/relationships/notesSlide" Target="../notesSlides/notesSlide48.xml"/><Relationship Id="rId1" Type="http://schemas.openxmlformats.org/officeDocument/2006/relationships/slideLayout" Target="../slideLayouts/slideLayout2.xml"/><Relationship Id="rId6" Type="http://schemas.openxmlformats.org/officeDocument/2006/relationships/diagramColors" Target="../diagrams/colors21.xml"/><Relationship Id="rId5" Type="http://schemas.openxmlformats.org/officeDocument/2006/relationships/diagramQuickStyle" Target="../diagrams/quickStyle21.xml"/><Relationship Id="rId4" Type="http://schemas.openxmlformats.org/officeDocument/2006/relationships/diagramLayout" Target="../diagrams/layout21.xml"/></Relationships>
</file>

<file path=ppt/slides/_rels/slide4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8" Type="http://schemas.openxmlformats.org/officeDocument/2006/relationships/diagramData" Target="../diagrams/data23.xml"/><Relationship Id="rId3" Type="http://schemas.openxmlformats.org/officeDocument/2006/relationships/diagramData" Target="../diagrams/data22.xml"/><Relationship Id="rId7" Type="http://schemas.microsoft.com/office/2007/relationships/diagramDrawing" Target="../diagrams/drawing22.xml"/><Relationship Id="rId12" Type="http://schemas.microsoft.com/office/2007/relationships/diagramDrawing" Target="../diagrams/drawing23.xml"/><Relationship Id="rId2" Type="http://schemas.openxmlformats.org/officeDocument/2006/relationships/notesSlide" Target="../notesSlides/notesSlide53.xml"/><Relationship Id="rId1" Type="http://schemas.openxmlformats.org/officeDocument/2006/relationships/slideLayout" Target="../slideLayouts/slideLayout2.xml"/><Relationship Id="rId6" Type="http://schemas.openxmlformats.org/officeDocument/2006/relationships/diagramColors" Target="../diagrams/colors22.xml"/><Relationship Id="rId11" Type="http://schemas.openxmlformats.org/officeDocument/2006/relationships/diagramColors" Target="../diagrams/colors23.xml"/><Relationship Id="rId5" Type="http://schemas.openxmlformats.org/officeDocument/2006/relationships/diagramQuickStyle" Target="../diagrams/quickStyle22.xml"/><Relationship Id="rId10" Type="http://schemas.openxmlformats.org/officeDocument/2006/relationships/diagramQuickStyle" Target="../diagrams/quickStyle23.xml"/><Relationship Id="rId4" Type="http://schemas.openxmlformats.org/officeDocument/2006/relationships/diagramLayout" Target="../diagrams/layout22.xml"/><Relationship Id="rId9" Type="http://schemas.openxmlformats.org/officeDocument/2006/relationships/diagramLayout" Target="../diagrams/layout23.xml"/></Relationships>
</file>

<file path=ppt/slides/_rels/slide54.xml.rels><?xml version="1.0" encoding="UTF-8" standalone="yes"?>
<Relationships xmlns="http://schemas.openxmlformats.org/package/2006/relationships"><Relationship Id="rId8" Type="http://schemas.openxmlformats.org/officeDocument/2006/relationships/diagramData" Target="../diagrams/data25.xml"/><Relationship Id="rId13" Type="http://schemas.openxmlformats.org/officeDocument/2006/relationships/diagramData" Target="../diagrams/data26.xml"/><Relationship Id="rId18" Type="http://schemas.openxmlformats.org/officeDocument/2006/relationships/diagramData" Target="../diagrams/data27.xml"/><Relationship Id="rId3" Type="http://schemas.openxmlformats.org/officeDocument/2006/relationships/diagramData" Target="../diagrams/data24.xml"/><Relationship Id="rId21" Type="http://schemas.openxmlformats.org/officeDocument/2006/relationships/diagramColors" Target="../diagrams/colors27.xml"/><Relationship Id="rId7" Type="http://schemas.microsoft.com/office/2007/relationships/diagramDrawing" Target="../diagrams/drawing24.xml"/><Relationship Id="rId12" Type="http://schemas.microsoft.com/office/2007/relationships/diagramDrawing" Target="../diagrams/drawing25.xml"/><Relationship Id="rId17" Type="http://schemas.microsoft.com/office/2007/relationships/diagramDrawing" Target="../diagrams/drawing26.xml"/><Relationship Id="rId2" Type="http://schemas.openxmlformats.org/officeDocument/2006/relationships/notesSlide" Target="../notesSlides/notesSlide54.xml"/><Relationship Id="rId16" Type="http://schemas.openxmlformats.org/officeDocument/2006/relationships/diagramColors" Target="../diagrams/colors26.xml"/><Relationship Id="rId20" Type="http://schemas.openxmlformats.org/officeDocument/2006/relationships/diagramQuickStyle" Target="../diagrams/quickStyle27.xml"/><Relationship Id="rId1" Type="http://schemas.openxmlformats.org/officeDocument/2006/relationships/slideLayout" Target="../slideLayouts/slideLayout2.xml"/><Relationship Id="rId6" Type="http://schemas.openxmlformats.org/officeDocument/2006/relationships/diagramColors" Target="../diagrams/colors24.xml"/><Relationship Id="rId11" Type="http://schemas.openxmlformats.org/officeDocument/2006/relationships/diagramColors" Target="../diagrams/colors25.xml"/><Relationship Id="rId5" Type="http://schemas.openxmlformats.org/officeDocument/2006/relationships/diagramQuickStyle" Target="../diagrams/quickStyle24.xml"/><Relationship Id="rId15" Type="http://schemas.openxmlformats.org/officeDocument/2006/relationships/diagramQuickStyle" Target="../diagrams/quickStyle26.xml"/><Relationship Id="rId10" Type="http://schemas.openxmlformats.org/officeDocument/2006/relationships/diagramQuickStyle" Target="../diagrams/quickStyle25.xml"/><Relationship Id="rId19" Type="http://schemas.openxmlformats.org/officeDocument/2006/relationships/diagramLayout" Target="../diagrams/layout27.xml"/><Relationship Id="rId4" Type="http://schemas.openxmlformats.org/officeDocument/2006/relationships/diagramLayout" Target="../diagrams/layout24.xml"/><Relationship Id="rId9" Type="http://schemas.openxmlformats.org/officeDocument/2006/relationships/diagramLayout" Target="../diagrams/layout25.xml"/><Relationship Id="rId14" Type="http://schemas.openxmlformats.org/officeDocument/2006/relationships/diagramLayout" Target="../diagrams/layout26.xml"/><Relationship Id="rId22" Type="http://schemas.microsoft.com/office/2007/relationships/diagramDrawing" Target="../diagrams/drawing27.xml"/></Relationships>
</file>

<file path=ppt/slides/_rels/slide55.xml.rels><?xml version="1.0" encoding="UTF-8" standalone="yes"?>
<Relationships xmlns="http://schemas.openxmlformats.org/package/2006/relationships"><Relationship Id="rId8" Type="http://schemas.openxmlformats.org/officeDocument/2006/relationships/diagramData" Target="../diagrams/data29.xml"/><Relationship Id="rId3" Type="http://schemas.openxmlformats.org/officeDocument/2006/relationships/diagramData" Target="../diagrams/data28.xml"/><Relationship Id="rId7" Type="http://schemas.microsoft.com/office/2007/relationships/diagramDrawing" Target="../diagrams/drawing28.xml"/><Relationship Id="rId12" Type="http://schemas.microsoft.com/office/2007/relationships/diagramDrawing" Target="../diagrams/drawing29.xml"/><Relationship Id="rId2" Type="http://schemas.openxmlformats.org/officeDocument/2006/relationships/notesSlide" Target="../notesSlides/notesSlide55.xml"/><Relationship Id="rId1" Type="http://schemas.openxmlformats.org/officeDocument/2006/relationships/slideLayout" Target="../slideLayouts/slideLayout2.xml"/><Relationship Id="rId6" Type="http://schemas.openxmlformats.org/officeDocument/2006/relationships/diagramColors" Target="../diagrams/colors28.xml"/><Relationship Id="rId11" Type="http://schemas.openxmlformats.org/officeDocument/2006/relationships/diagramColors" Target="../diagrams/colors29.xml"/><Relationship Id="rId5" Type="http://schemas.openxmlformats.org/officeDocument/2006/relationships/diagramQuickStyle" Target="../diagrams/quickStyle28.xml"/><Relationship Id="rId10" Type="http://schemas.openxmlformats.org/officeDocument/2006/relationships/diagramQuickStyle" Target="../diagrams/quickStyle29.xml"/><Relationship Id="rId4" Type="http://schemas.openxmlformats.org/officeDocument/2006/relationships/diagramLayout" Target="../diagrams/layout28.xml"/><Relationship Id="rId9" Type="http://schemas.openxmlformats.org/officeDocument/2006/relationships/diagramLayout" Target="../diagrams/layout29.xml"/></Relationships>
</file>

<file path=ppt/slides/_rels/slide56.xml.rels><?xml version="1.0" encoding="UTF-8" standalone="yes"?>
<Relationships xmlns="http://schemas.openxmlformats.org/package/2006/relationships"><Relationship Id="rId8" Type="http://schemas.openxmlformats.org/officeDocument/2006/relationships/diagramData" Target="../diagrams/data31.xml"/><Relationship Id="rId3" Type="http://schemas.openxmlformats.org/officeDocument/2006/relationships/diagramData" Target="../diagrams/data30.xml"/><Relationship Id="rId7" Type="http://schemas.microsoft.com/office/2007/relationships/diagramDrawing" Target="../diagrams/drawing30.xml"/><Relationship Id="rId12" Type="http://schemas.microsoft.com/office/2007/relationships/diagramDrawing" Target="../diagrams/drawing31.xml"/><Relationship Id="rId2" Type="http://schemas.openxmlformats.org/officeDocument/2006/relationships/notesSlide" Target="../notesSlides/notesSlide56.xml"/><Relationship Id="rId1" Type="http://schemas.openxmlformats.org/officeDocument/2006/relationships/slideLayout" Target="../slideLayouts/slideLayout2.xml"/><Relationship Id="rId6" Type="http://schemas.openxmlformats.org/officeDocument/2006/relationships/diagramColors" Target="../diagrams/colors30.xml"/><Relationship Id="rId11" Type="http://schemas.openxmlformats.org/officeDocument/2006/relationships/diagramColors" Target="../diagrams/colors31.xml"/><Relationship Id="rId5" Type="http://schemas.openxmlformats.org/officeDocument/2006/relationships/diagramQuickStyle" Target="../diagrams/quickStyle30.xml"/><Relationship Id="rId10" Type="http://schemas.openxmlformats.org/officeDocument/2006/relationships/diagramQuickStyle" Target="../diagrams/quickStyle31.xml"/><Relationship Id="rId4" Type="http://schemas.openxmlformats.org/officeDocument/2006/relationships/diagramLayout" Target="../diagrams/layout30.xml"/><Relationship Id="rId9" Type="http://schemas.openxmlformats.org/officeDocument/2006/relationships/diagramLayout" Target="../diagrams/layout3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diagramData" Target="../diagrams/data32.xml"/><Relationship Id="rId7" Type="http://schemas.microsoft.com/office/2007/relationships/diagramDrawing" Target="../diagrams/drawing32.xml"/><Relationship Id="rId2" Type="http://schemas.openxmlformats.org/officeDocument/2006/relationships/notesSlide" Target="../notesSlides/notesSlide58.xml"/><Relationship Id="rId1" Type="http://schemas.openxmlformats.org/officeDocument/2006/relationships/slideLayout" Target="../slideLayouts/slideLayout2.xml"/><Relationship Id="rId6" Type="http://schemas.openxmlformats.org/officeDocument/2006/relationships/diagramColors" Target="../diagrams/colors32.xml"/><Relationship Id="rId5" Type="http://schemas.openxmlformats.org/officeDocument/2006/relationships/diagramQuickStyle" Target="../diagrams/quickStyle32.xml"/><Relationship Id="rId4" Type="http://schemas.openxmlformats.org/officeDocument/2006/relationships/diagramLayout" Target="../diagrams/layout32.xml"/></Relationships>
</file>

<file path=ppt/slides/_rels/slide59.xml.rels><?xml version="1.0" encoding="UTF-8" standalone="yes"?>
<Relationships xmlns="http://schemas.openxmlformats.org/package/2006/relationships"><Relationship Id="rId3" Type="http://schemas.openxmlformats.org/officeDocument/2006/relationships/diagramData" Target="../diagrams/data33.xml"/><Relationship Id="rId7" Type="http://schemas.microsoft.com/office/2007/relationships/diagramDrawing" Target="../diagrams/drawing33.xml"/><Relationship Id="rId2" Type="http://schemas.openxmlformats.org/officeDocument/2006/relationships/notesSlide" Target="../notesSlides/notesSlide59.xml"/><Relationship Id="rId1" Type="http://schemas.openxmlformats.org/officeDocument/2006/relationships/slideLayout" Target="../slideLayouts/slideLayout2.xml"/><Relationship Id="rId6" Type="http://schemas.openxmlformats.org/officeDocument/2006/relationships/diagramColors" Target="../diagrams/colors33.xml"/><Relationship Id="rId5" Type="http://schemas.openxmlformats.org/officeDocument/2006/relationships/diagramQuickStyle" Target="../diagrams/quickStyle33.xml"/><Relationship Id="rId4" Type="http://schemas.openxmlformats.org/officeDocument/2006/relationships/diagramLayout" Target="../diagrams/layout33.xml"/></Relationships>
</file>

<file path=ppt/slides/_rels/slide6.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6.xml"/><Relationship Id="rId1" Type="http://schemas.openxmlformats.org/officeDocument/2006/relationships/slideLayout" Target="../slideLayouts/slideLayout5.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8.xml"/></Relationships>
</file>

<file path=ppt/slides/_rels/slide63.xml.rels><?xml version="1.0" encoding="UTF-8" standalone="yes"?>
<Relationships xmlns="http://schemas.openxmlformats.org/package/2006/relationships"><Relationship Id="rId3" Type="http://schemas.openxmlformats.org/officeDocument/2006/relationships/diagramData" Target="../diagrams/data34.xml"/><Relationship Id="rId7" Type="http://schemas.microsoft.com/office/2007/relationships/diagramDrawing" Target="../diagrams/drawing34.xml"/><Relationship Id="rId2" Type="http://schemas.openxmlformats.org/officeDocument/2006/relationships/notesSlide" Target="../notesSlides/notesSlide63.xml"/><Relationship Id="rId1" Type="http://schemas.openxmlformats.org/officeDocument/2006/relationships/slideLayout" Target="../slideLayouts/slideLayout2.xml"/><Relationship Id="rId6" Type="http://schemas.openxmlformats.org/officeDocument/2006/relationships/diagramColors" Target="../diagrams/colors34.xml"/><Relationship Id="rId5" Type="http://schemas.openxmlformats.org/officeDocument/2006/relationships/diagramQuickStyle" Target="../diagrams/quickStyle34.xml"/><Relationship Id="rId4" Type="http://schemas.openxmlformats.org/officeDocument/2006/relationships/diagramLayout" Target="../diagrams/layout34.xml"/></Relationships>
</file>

<file path=ppt/slides/_rels/slide64.xml.rels><?xml version="1.0" encoding="UTF-8" standalone="yes"?>
<Relationships xmlns="http://schemas.openxmlformats.org/package/2006/relationships"><Relationship Id="rId3" Type="http://schemas.openxmlformats.org/officeDocument/2006/relationships/diagramData" Target="../diagrams/data35.xml"/><Relationship Id="rId7" Type="http://schemas.microsoft.com/office/2007/relationships/diagramDrawing" Target="../diagrams/drawing35.xml"/><Relationship Id="rId2" Type="http://schemas.openxmlformats.org/officeDocument/2006/relationships/notesSlide" Target="../notesSlides/notesSlide64.xml"/><Relationship Id="rId1" Type="http://schemas.openxmlformats.org/officeDocument/2006/relationships/slideLayout" Target="../slideLayouts/slideLayout2.xml"/><Relationship Id="rId6" Type="http://schemas.openxmlformats.org/officeDocument/2006/relationships/diagramColors" Target="../diagrams/colors35.xml"/><Relationship Id="rId5" Type="http://schemas.openxmlformats.org/officeDocument/2006/relationships/diagramQuickStyle" Target="../diagrams/quickStyle35.xml"/><Relationship Id="rId4" Type="http://schemas.openxmlformats.org/officeDocument/2006/relationships/diagramLayout" Target="../diagrams/layout35.xml"/></Relationships>
</file>

<file path=ppt/slides/_rels/slide65.xml.rels><?xml version="1.0" encoding="UTF-8" standalone="yes"?>
<Relationships xmlns="http://schemas.openxmlformats.org/package/2006/relationships"><Relationship Id="rId3" Type="http://schemas.openxmlformats.org/officeDocument/2006/relationships/diagramData" Target="../diagrams/data36.xml"/><Relationship Id="rId7" Type="http://schemas.microsoft.com/office/2007/relationships/diagramDrawing" Target="../diagrams/drawing36.xml"/><Relationship Id="rId2" Type="http://schemas.openxmlformats.org/officeDocument/2006/relationships/notesSlide" Target="../notesSlides/notesSlide65.xml"/><Relationship Id="rId1" Type="http://schemas.openxmlformats.org/officeDocument/2006/relationships/slideLayout" Target="../slideLayouts/slideLayout2.xml"/><Relationship Id="rId6" Type="http://schemas.openxmlformats.org/officeDocument/2006/relationships/diagramColors" Target="../diagrams/colors36.xml"/><Relationship Id="rId5" Type="http://schemas.openxmlformats.org/officeDocument/2006/relationships/diagramQuickStyle" Target="../diagrams/quickStyle36.xml"/><Relationship Id="rId4" Type="http://schemas.openxmlformats.org/officeDocument/2006/relationships/diagramLayout" Target="../diagrams/layout36.xml"/></Relationships>
</file>

<file path=ppt/slides/_rels/slide66.xml.rels><?xml version="1.0" encoding="UTF-8" standalone="yes"?>
<Relationships xmlns="http://schemas.openxmlformats.org/package/2006/relationships"><Relationship Id="rId3" Type="http://schemas.openxmlformats.org/officeDocument/2006/relationships/diagramData" Target="../diagrams/data37.xml"/><Relationship Id="rId7" Type="http://schemas.microsoft.com/office/2007/relationships/diagramDrawing" Target="../diagrams/drawing37.xml"/><Relationship Id="rId2" Type="http://schemas.openxmlformats.org/officeDocument/2006/relationships/notesSlide" Target="../notesSlides/notesSlide66.xml"/><Relationship Id="rId1" Type="http://schemas.openxmlformats.org/officeDocument/2006/relationships/slideLayout" Target="../slideLayouts/slideLayout2.xml"/><Relationship Id="rId6" Type="http://schemas.openxmlformats.org/officeDocument/2006/relationships/diagramColors" Target="../diagrams/colors37.xml"/><Relationship Id="rId5" Type="http://schemas.openxmlformats.org/officeDocument/2006/relationships/diagramQuickStyle" Target="../diagrams/quickStyle37.xml"/><Relationship Id="rId4" Type="http://schemas.openxmlformats.org/officeDocument/2006/relationships/diagramLayout" Target="../diagrams/layout3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5.xml"/></Relationships>
</file>

<file path=ppt/slides/_rels/slide69.xml.rels><?xml version="1.0" encoding="UTF-8" standalone="yes"?>
<Relationships xmlns="http://schemas.openxmlformats.org/package/2006/relationships"><Relationship Id="rId3" Type="http://schemas.openxmlformats.org/officeDocument/2006/relationships/diagramData" Target="../diagrams/data38.xml"/><Relationship Id="rId7" Type="http://schemas.microsoft.com/office/2007/relationships/diagramDrawing" Target="../diagrams/drawing38.xml"/><Relationship Id="rId2" Type="http://schemas.openxmlformats.org/officeDocument/2006/relationships/notesSlide" Target="../notesSlides/notesSlide69.xml"/><Relationship Id="rId1" Type="http://schemas.openxmlformats.org/officeDocument/2006/relationships/slideLayout" Target="../slideLayouts/slideLayout2.xml"/><Relationship Id="rId6" Type="http://schemas.openxmlformats.org/officeDocument/2006/relationships/diagramColors" Target="../diagrams/colors38.xml"/><Relationship Id="rId5" Type="http://schemas.openxmlformats.org/officeDocument/2006/relationships/diagramQuickStyle" Target="../diagrams/quickStyle38.xml"/><Relationship Id="rId4" Type="http://schemas.openxmlformats.org/officeDocument/2006/relationships/diagramLayout" Target="../diagrams/layout3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3" Type="http://schemas.openxmlformats.org/officeDocument/2006/relationships/diagramData" Target="../diagrams/data39.xml"/><Relationship Id="rId7" Type="http://schemas.microsoft.com/office/2007/relationships/diagramDrawing" Target="../diagrams/drawing39.xml"/><Relationship Id="rId2" Type="http://schemas.openxmlformats.org/officeDocument/2006/relationships/notesSlide" Target="../notesSlides/notesSlide70.xml"/><Relationship Id="rId1" Type="http://schemas.openxmlformats.org/officeDocument/2006/relationships/slideLayout" Target="../slideLayouts/slideLayout2.xml"/><Relationship Id="rId6" Type="http://schemas.openxmlformats.org/officeDocument/2006/relationships/diagramColors" Target="../diagrams/colors39.xml"/><Relationship Id="rId5" Type="http://schemas.openxmlformats.org/officeDocument/2006/relationships/diagramQuickStyle" Target="../diagrams/quickStyle39.xml"/><Relationship Id="rId4" Type="http://schemas.openxmlformats.org/officeDocument/2006/relationships/diagramLayout" Target="../diagrams/layout39.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diagramData" Target="../diagrams/data40.xml"/><Relationship Id="rId7" Type="http://schemas.microsoft.com/office/2007/relationships/diagramDrawing" Target="../diagrams/drawing40.xml"/><Relationship Id="rId2" Type="http://schemas.openxmlformats.org/officeDocument/2006/relationships/notesSlide" Target="../notesSlides/notesSlide74.xml"/><Relationship Id="rId1" Type="http://schemas.openxmlformats.org/officeDocument/2006/relationships/slideLayout" Target="../slideLayouts/slideLayout3.xml"/><Relationship Id="rId6" Type="http://schemas.openxmlformats.org/officeDocument/2006/relationships/diagramColors" Target="../diagrams/colors40.xml"/><Relationship Id="rId5" Type="http://schemas.openxmlformats.org/officeDocument/2006/relationships/diagramQuickStyle" Target="../diagrams/quickStyle40.xml"/><Relationship Id="rId4" Type="http://schemas.openxmlformats.org/officeDocument/2006/relationships/diagramLayout" Target="../diagrams/layout40.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diagramData" Target="../diagrams/data41.xml"/><Relationship Id="rId7" Type="http://schemas.microsoft.com/office/2007/relationships/diagramDrawing" Target="../diagrams/drawing41.xml"/><Relationship Id="rId2" Type="http://schemas.openxmlformats.org/officeDocument/2006/relationships/notesSlide" Target="../notesSlides/notesSlide76.xml"/><Relationship Id="rId1" Type="http://schemas.openxmlformats.org/officeDocument/2006/relationships/slideLayout" Target="../slideLayouts/slideLayout2.xml"/><Relationship Id="rId6" Type="http://schemas.openxmlformats.org/officeDocument/2006/relationships/diagramColors" Target="../diagrams/colors41.xml"/><Relationship Id="rId5" Type="http://schemas.openxmlformats.org/officeDocument/2006/relationships/diagramQuickStyle" Target="../diagrams/quickStyle41.xml"/><Relationship Id="rId4" Type="http://schemas.openxmlformats.org/officeDocument/2006/relationships/diagramLayout" Target="../diagrams/layout41.xml"/></Relationships>
</file>

<file path=ppt/slides/_rels/slide77.xml.rels><?xml version="1.0" encoding="UTF-8" standalone="yes"?>
<Relationships xmlns="http://schemas.openxmlformats.org/package/2006/relationships"><Relationship Id="rId3" Type="http://schemas.openxmlformats.org/officeDocument/2006/relationships/hyperlink" Target="http://www.vietnamese-grammar.group.shef.ac.uk/VGP/notes/basicsyntax-n.html" TargetMode="External"/><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hyperlink" Target="http://tinhhoavietnam.net/PHP-Nuke/modules.php?name=News&amp;file=article&amp;sid=7" TargetMode="External"/><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3" Type="http://schemas.openxmlformats.org/officeDocument/2006/relationships/diagramData" Target="../diagrams/data42.xml"/><Relationship Id="rId7" Type="http://schemas.microsoft.com/office/2007/relationships/diagramDrawing" Target="../diagrams/drawing42.xml"/><Relationship Id="rId2" Type="http://schemas.openxmlformats.org/officeDocument/2006/relationships/notesSlide" Target="../notesSlides/notesSlide79.xml"/><Relationship Id="rId1" Type="http://schemas.openxmlformats.org/officeDocument/2006/relationships/slideLayout" Target="../slideLayouts/slideLayout2.xml"/><Relationship Id="rId6" Type="http://schemas.openxmlformats.org/officeDocument/2006/relationships/diagramColors" Target="../diagrams/colors42.xml"/><Relationship Id="rId5" Type="http://schemas.openxmlformats.org/officeDocument/2006/relationships/diagramQuickStyle" Target="../diagrams/quickStyle42.xml"/><Relationship Id="rId4" Type="http://schemas.openxmlformats.org/officeDocument/2006/relationships/diagramLayout" Target="../diagrams/layout4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80.xml.rels><?xml version="1.0" encoding="UTF-8" standalone="yes"?>
<Relationships xmlns="http://schemas.openxmlformats.org/package/2006/relationships"><Relationship Id="rId3" Type="http://schemas.openxmlformats.org/officeDocument/2006/relationships/diagramData" Target="../diagrams/data43.xml"/><Relationship Id="rId7" Type="http://schemas.microsoft.com/office/2007/relationships/diagramDrawing" Target="../diagrams/drawing43.xml"/><Relationship Id="rId2" Type="http://schemas.openxmlformats.org/officeDocument/2006/relationships/notesSlide" Target="../notesSlides/notesSlide80.xml"/><Relationship Id="rId1" Type="http://schemas.openxmlformats.org/officeDocument/2006/relationships/slideLayout" Target="../slideLayouts/slideLayout2.xml"/><Relationship Id="rId6" Type="http://schemas.openxmlformats.org/officeDocument/2006/relationships/diagramColors" Target="../diagrams/colors43.xml"/><Relationship Id="rId5" Type="http://schemas.openxmlformats.org/officeDocument/2006/relationships/diagramQuickStyle" Target="../diagrams/quickStyle43.xml"/><Relationship Id="rId4" Type="http://schemas.openxmlformats.org/officeDocument/2006/relationships/diagramLayout" Target="../diagrams/layout43.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8" Type="http://schemas.openxmlformats.org/officeDocument/2006/relationships/diagramData" Target="../diagrams/data45.xml"/><Relationship Id="rId3" Type="http://schemas.openxmlformats.org/officeDocument/2006/relationships/diagramData" Target="../diagrams/data44.xml"/><Relationship Id="rId7" Type="http://schemas.microsoft.com/office/2007/relationships/diagramDrawing" Target="../diagrams/drawing44.xml"/><Relationship Id="rId12" Type="http://schemas.microsoft.com/office/2007/relationships/diagramDrawing" Target="../diagrams/drawing45.xml"/><Relationship Id="rId2" Type="http://schemas.openxmlformats.org/officeDocument/2006/relationships/notesSlide" Target="../notesSlides/notesSlide82.xml"/><Relationship Id="rId1" Type="http://schemas.openxmlformats.org/officeDocument/2006/relationships/slideLayout" Target="../slideLayouts/slideLayout2.xml"/><Relationship Id="rId6" Type="http://schemas.openxmlformats.org/officeDocument/2006/relationships/diagramColors" Target="../diagrams/colors44.xml"/><Relationship Id="rId11" Type="http://schemas.openxmlformats.org/officeDocument/2006/relationships/diagramColors" Target="../diagrams/colors45.xml"/><Relationship Id="rId5" Type="http://schemas.openxmlformats.org/officeDocument/2006/relationships/diagramQuickStyle" Target="../diagrams/quickStyle44.xml"/><Relationship Id="rId10" Type="http://schemas.openxmlformats.org/officeDocument/2006/relationships/diagramQuickStyle" Target="../diagrams/quickStyle45.xml"/><Relationship Id="rId4" Type="http://schemas.openxmlformats.org/officeDocument/2006/relationships/diagramLayout" Target="../diagrams/layout44.xml"/><Relationship Id="rId9" Type="http://schemas.openxmlformats.org/officeDocument/2006/relationships/diagramLayout" Target="../diagrams/layout45.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diagramData" Target="../diagrams/data46.xml"/><Relationship Id="rId7" Type="http://schemas.microsoft.com/office/2007/relationships/diagramDrawing" Target="../diagrams/drawing46.xml"/><Relationship Id="rId2" Type="http://schemas.openxmlformats.org/officeDocument/2006/relationships/notesSlide" Target="../notesSlides/notesSlide85.xml"/><Relationship Id="rId1" Type="http://schemas.openxmlformats.org/officeDocument/2006/relationships/slideLayout" Target="../slideLayouts/slideLayout2.xml"/><Relationship Id="rId6" Type="http://schemas.openxmlformats.org/officeDocument/2006/relationships/diagramColors" Target="../diagrams/colors46.xml"/><Relationship Id="rId5" Type="http://schemas.openxmlformats.org/officeDocument/2006/relationships/diagramQuickStyle" Target="../diagrams/quickStyle46.xml"/><Relationship Id="rId4" Type="http://schemas.openxmlformats.org/officeDocument/2006/relationships/diagramLayout" Target="../diagrams/layout46.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3" Type="http://schemas.openxmlformats.org/officeDocument/2006/relationships/diagramData" Target="../diagrams/data47.xml"/><Relationship Id="rId7" Type="http://schemas.microsoft.com/office/2007/relationships/diagramDrawing" Target="../diagrams/drawing47.xml"/><Relationship Id="rId2" Type="http://schemas.openxmlformats.org/officeDocument/2006/relationships/notesSlide" Target="../notesSlides/notesSlide87.xml"/><Relationship Id="rId1" Type="http://schemas.openxmlformats.org/officeDocument/2006/relationships/slideLayout" Target="../slideLayouts/slideLayout2.xml"/><Relationship Id="rId6" Type="http://schemas.openxmlformats.org/officeDocument/2006/relationships/diagramColors" Target="../diagrams/colors47.xml"/><Relationship Id="rId5" Type="http://schemas.openxmlformats.org/officeDocument/2006/relationships/diagramQuickStyle" Target="../diagrams/quickStyle47.xml"/><Relationship Id="rId4" Type="http://schemas.openxmlformats.org/officeDocument/2006/relationships/diagramLayout" Target="../diagrams/layout47.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90.xml.rels><?xml version="1.0" encoding="UTF-8" standalone="yes"?>
<Relationships xmlns="http://schemas.openxmlformats.org/package/2006/relationships"><Relationship Id="rId3" Type="http://schemas.openxmlformats.org/officeDocument/2006/relationships/diagramData" Target="../diagrams/data48.xml"/><Relationship Id="rId7" Type="http://schemas.microsoft.com/office/2007/relationships/diagramDrawing" Target="../diagrams/drawing48.xml"/><Relationship Id="rId2" Type="http://schemas.openxmlformats.org/officeDocument/2006/relationships/notesSlide" Target="../notesSlides/notesSlide90.xml"/><Relationship Id="rId1" Type="http://schemas.openxmlformats.org/officeDocument/2006/relationships/slideLayout" Target="../slideLayouts/slideLayout2.xml"/><Relationship Id="rId6" Type="http://schemas.openxmlformats.org/officeDocument/2006/relationships/diagramColors" Target="../diagrams/colors48.xml"/><Relationship Id="rId5" Type="http://schemas.openxmlformats.org/officeDocument/2006/relationships/diagramQuickStyle" Target="../diagrams/quickStyle48.xml"/><Relationship Id="rId4" Type="http://schemas.openxmlformats.org/officeDocument/2006/relationships/diagramLayout" Target="../diagrams/layout48.xml"/></Relationships>
</file>

<file path=ppt/slides/_rels/slide91.xml.rels><?xml version="1.0" encoding="UTF-8" standalone="yes"?>
<Relationships xmlns="http://schemas.openxmlformats.org/package/2006/relationships"><Relationship Id="rId3" Type="http://schemas.openxmlformats.org/officeDocument/2006/relationships/diagramData" Target="../diagrams/data49.xml"/><Relationship Id="rId7" Type="http://schemas.microsoft.com/office/2007/relationships/diagramDrawing" Target="../diagrams/drawing49.xml"/><Relationship Id="rId2" Type="http://schemas.openxmlformats.org/officeDocument/2006/relationships/notesSlide" Target="../notesSlides/notesSlide91.xml"/><Relationship Id="rId1" Type="http://schemas.openxmlformats.org/officeDocument/2006/relationships/slideLayout" Target="../slideLayouts/slideLayout5.xml"/><Relationship Id="rId6" Type="http://schemas.openxmlformats.org/officeDocument/2006/relationships/diagramColors" Target="../diagrams/colors49.xml"/><Relationship Id="rId5" Type="http://schemas.openxmlformats.org/officeDocument/2006/relationships/diagramQuickStyle" Target="../diagrams/quickStyle49.xml"/><Relationship Id="rId4" Type="http://schemas.openxmlformats.org/officeDocument/2006/relationships/diagramLayout" Target="../diagrams/layout49.xml"/></Relationships>
</file>

<file path=ppt/slides/_rels/slide92.xml.rels><?xml version="1.0" encoding="UTF-8" standalone="yes"?>
<Relationships xmlns="http://schemas.openxmlformats.org/package/2006/relationships"><Relationship Id="rId3" Type="http://schemas.openxmlformats.org/officeDocument/2006/relationships/diagramData" Target="../diagrams/data50.xml"/><Relationship Id="rId7" Type="http://schemas.microsoft.com/office/2007/relationships/diagramDrawing" Target="../diagrams/drawing50.xml"/><Relationship Id="rId2" Type="http://schemas.openxmlformats.org/officeDocument/2006/relationships/notesSlide" Target="../notesSlides/notesSlide92.xml"/><Relationship Id="rId1" Type="http://schemas.openxmlformats.org/officeDocument/2006/relationships/slideLayout" Target="../slideLayouts/slideLayout5.xml"/><Relationship Id="rId6" Type="http://schemas.openxmlformats.org/officeDocument/2006/relationships/diagramColors" Target="../diagrams/colors50.xml"/><Relationship Id="rId5" Type="http://schemas.openxmlformats.org/officeDocument/2006/relationships/diagramQuickStyle" Target="../diagrams/quickStyle50.xml"/><Relationship Id="rId4" Type="http://schemas.openxmlformats.org/officeDocument/2006/relationships/diagramLayout" Target="../diagrams/layout50.xml"/></Relationships>
</file>

<file path=ppt/slides/_rels/slide93.xml.rels><?xml version="1.0" encoding="UTF-8" standalone="yes"?>
<Relationships xmlns="http://schemas.openxmlformats.org/package/2006/relationships"><Relationship Id="rId3" Type="http://schemas.openxmlformats.org/officeDocument/2006/relationships/diagramData" Target="../diagrams/data51.xml"/><Relationship Id="rId7" Type="http://schemas.microsoft.com/office/2007/relationships/diagramDrawing" Target="../diagrams/drawing51.xml"/><Relationship Id="rId2" Type="http://schemas.openxmlformats.org/officeDocument/2006/relationships/notesSlide" Target="../notesSlides/notesSlide93.xml"/><Relationship Id="rId1" Type="http://schemas.openxmlformats.org/officeDocument/2006/relationships/slideLayout" Target="../slideLayouts/slideLayout5.xml"/><Relationship Id="rId6" Type="http://schemas.openxmlformats.org/officeDocument/2006/relationships/diagramColors" Target="../diagrams/colors51.xml"/><Relationship Id="rId5" Type="http://schemas.openxmlformats.org/officeDocument/2006/relationships/diagramQuickStyle" Target="../diagrams/quickStyle51.xml"/><Relationship Id="rId4" Type="http://schemas.openxmlformats.org/officeDocument/2006/relationships/diagramLayout" Target="../diagrams/layout51.xml"/></Relationships>
</file>

<file path=ppt/slides/_rels/slide94.xml.rels><?xml version="1.0" encoding="UTF-8" standalone="yes"?>
<Relationships xmlns="http://schemas.openxmlformats.org/package/2006/relationships"><Relationship Id="rId3" Type="http://schemas.openxmlformats.org/officeDocument/2006/relationships/diagramData" Target="../diagrams/data52.xml"/><Relationship Id="rId7" Type="http://schemas.microsoft.com/office/2007/relationships/diagramDrawing" Target="../diagrams/drawing52.xml"/><Relationship Id="rId2" Type="http://schemas.openxmlformats.org/officeDocument/2006/relationships/notesSlide" Target="../notesSlides/notesSlide94.xml"/><Relationship Id="rId1" Type="http://schemas.openxmlformats.org/officeDocument/2006/relationships/slideLayout" Target="../slideLayouts/slideLayout5.xml"/><Relationship Id="rId6" Type="http://schemas.openxmlformats.org/officeDocument/2006/relationships/diagramColors" Target="../diagrams/colors52.xml"/><Relationship Id="rId5" Type="http://schemas.openxmlformats.org/officeDocument/2006/relationships/diagramQuickStyle" Target="../diagrams/quickStyle52.xml"/><Relationship Id="rId4" Type="http://schemas.openxmlformats.org/officeDocument/2006/relationships/diagramLayout" Target="../diagrams/layout52.xml"/></Relationships>
</file>

<file path=ppt/slides/_rels/slide95.xml.rels><?xml version="1.0" encoding="UTF-8" standalone="yes"?>
<Relationships xmlns="http://schemas.openxmlformats.org/package/2006/relationships"><Relationship Id="rId8" Type="http://schemas.openxmlformats.org/officeDocument/2006/relationships/diagramData" Target="../diagrams/data54.xml"/><Relationship Id="rId3" Type="http://schemas.openxmlformats.org/officeDocument/2006/relationships/diagramData" Target="../diagrams/data53.xml"/><Relationship Id="rId7" Type="http://schemas.microsoft.com/office/2007/relationships/diagramDrawing" Target="../diagrams/drawing53.xml"/><Relationship Id="rId12" Type="http://schemas.microsoft.com/office/2007/relationships/diagramDrawing" Target="../diagrams/drawing54.xml"/><Relationship Id="rId2" Type="http://schemas.openxmlformats.org/officeDocument/2006/relationships/notesSlide" Target="../notesSlides/notesSlide95.xml"/><Relationship Id="rId1" Type="http://schemas.openxmlformats.org/officeDocument/2006/relationships/slideLayout" Target="../slideLayouts/slideLayout2.xml"/><Relationship Id="rId6" Type="http://schemas.openxmlformats.org/officeDocument/2006/relationships/diagramColors" Target="../diagrams/colors53.xml"/><Relationship Id="rId11" Type="http://schemas.openxmlformats.org/officeDocument/2006/relationships/diagramColors" Target="../diagrams/colors54.xml"/><Relationship Id="rId5" Type="http://schemas.openxmlformats.org/officeDocument/2006/relationships/diagramQuickStyle" Target="../diagrams/quickStyle53.xml"/><Relationship Id="rId10" Type="http://schemas.openxmlformats.org/officeDocument/2006/relationships/diagramQuickStyle" Target="../diagrams/quickStyle54.xml"/><Relationship Id="rId4" Type="http://schemas.openxmlformats.org/officeDocument/2006/relationships/diagramLayout" Target="../diagrams/layout53.xml"/><Relationship Id="rId9" Type="http://schemas.openxmlformats.org/officeDocument/2006/relationships/diagramLayout" Target="../diagrams/layout54.xml"/></Relationships>
</file>

<file path=ppt/slides/_rels/slide96.xml.rels><?xml version="1.0" encoding="UTF-8" standalone="yes"?>
<Relationships xmlns="http://schemas.openxmlformats.org/package/2006/relationships"><Relationship Id="rId3" Type="http://schemas.openxmlformats.org/officeDocument/2006/relationships/diagramData" Target="../diagrams/data55.xml"/><Relationship Id="rId7" Type="http://schemas.microsoft.com/office/2007/relationships/diagramDrawing" Target="../diagrams/drawing55.xml"/><Relationship Id="rId2" Type="http://schemas.openxmlformats.org/officeDocument/2006/relationships/notesSlide" Target="../notesSlides/notesSlide96.xml"/><Relationship Id="rId1" Type="http://schemas.openxmlformats.org/officeDocument/2006/relationships/slideLayout" Target="../slideLayouts/slideLayout2.xml"/><Relationship Id="rId6" Type="http://schemas.openxmlformats.org/officeDocument/2006/relationships/diagramColors" Target="../diagrams/colors55.xml"/><Relationship Id="rId5" Type="http://schemas.openxmlformats.org/officeDocument/2006/relationships/diagramQuickStyle" Target="../diagrams/quickStyle55.xml"/><Relationship Id="rId4" Type="http://schemas.openxmlformats.org/officeDocument/2006/relationships/diagramLayout" Target="../diagrams/layout55.xml"/></Relationships>
</file>

<file path=ppt/slides/_rels/slide97.xml.rels><?xml version="1.0" encoding="UTF-8" standalone="yes"?>
<Relationships xmlns="http://schemas.openxmlformats.org/package/2006/relationships"><Relationship Id="rId3" Type="http://schemas.openxmlformats.org/officeDocument/2006/relationships/diagramData" Target="../diagrams/data56.xml"/><Relationship Id="rId7" Type="http://schemas.microsoft.com/office/2007/relationships/diagramDrawing" Target="../diagrams/drawing56.xml"/><Relationship Id="rId2" Type="http://schemas.openxmlformats.org/officeDocument/2006/relationships/notesSlide" Target="../notesSlides/notesSlide97.xml"/><Relationship Id="rId1" Type="http://schemas.openxmlformats.org/officeDocument/2006/relationships/slideLayout" Target="../slideLayouts/slideLayout2.xml"/><Relationship Id="rId6" Type="http://schemas.openxmlformats.org/officeDocument/2006/relationships/diagramColors" Target="../diagrams/colors56.xml"/><Relationship Id="rId5" Type="http://schemas.openxmlformats.org/officeDocument/2006/relationships/diagramQuickStyle" Target="../diagrams/quickStyle56.xml"/><Relationship Id="rId4" Type="http://schemas.openxmlformats.org/officeDocument/2006/relationships/diagramLayout" Target="../diagrams/layout56.xml"/></Relationships>
</file>

<file path=ppt/slides/_rels/slide98.xml.rels><?xml version="1.0" encoding="UTF-8" standalone="yes"?>
<Relationships xmlns="http://schemas.openxmlformats.org/package/2006/relationships"><Relationship Id="rId8" Type="http://schemas.openxmlformats.org/officeDocument/2006/relationships/diagramData" Target="../diagrams/data58.xml"/><Relationship Id="rId3" Type="http://schemas.openxmlformats.org/officeDocument/2006/relationships/diagramData" Target="../diagrams/data57.xml"/><Relationship Id="rId7" Type="http://schemas.microsoft.com/office/2007/relationships/diagramDrawing" Target="../diagrams/drawing57.xml"/><Relationship Id="rId12" Type="http://schemas.microsoft.com/office/2007/relationships/diagramDrawing" Target="../diagrams/drawing58.xml"/><Relationship Id="rId2" Type="http://schemas.openxmlformats.org/officeDocument/2006/relationships/notesSlide" Target="../notesSlides/notesSlide98.xml"/><Relationship Id="rId1" Type="http://schemas.openxmlformats.org/officeDocument/2006/relationships/slideLayout" Target="../slideLayouts/slideLayout2.xml"/><Relationship Id="rId6" Type="http://schemas.openxmlformats.org/officeDocument/2006/relationships/diagramColors" Target="../diagrams/colors57.xml"/><Relationship Id="rId11" Type="http://schemas.openxmlformats.org/officeDocument/2006/relationships/diagramColors" Target="../diagrams/colors58.xml"/><Relationship Id="rId5" Type="http://schemas.openxmlformats.org/officeDocument/2006/relationships/diagramQuickStyle" Target="../diagrams/quickStyle57.xml"/><Relationship Id="rId10" Type="http://schemas.openxmlformats.org/officeDocument/2006/relationships/diagramQuickStyle" Target="../diagrams/quickStyle58.xml"/><Relationship Id="rId4" Type="http://schemas.openxmlformats.org/officeDocument/2006/relationships/diagramLayout" Target="../diagrams/layout57.xml"/><Relationship Id="rId9" Type="http://schemas.openxmlformats.org/officeDocument/2006/relationships/diagramLayout" Target="../diagrams/layout58.xml"/></Relationships>
</file>

<file path=ppt/slides/_rels/slide99.xml.rels><?xml version="1.0" encoding="UTF-8" standalone="yes"?>
<Relationships xmlns="http://schemas.openxmlformats.org/package/2006/relationships"><Relationship Id="rId3" Type="http://schemas.openxmlformats.org/officeDocument/2006/relationships/diagramData" Target="../diagrams/data59.xml"/><Relationship Id="rId7" Type="http://schemas.microsoft.com/office/2007/relationships/diagramDrawing" Target="../diagrams/drawing59.xml"/><Relationship Id="rId2" Type="http://schemas.openxmlformats.org/officeDocument/2006/relationships/notesSlide" Target="../notesSlides/notesSlide99.xml"/><Relationship Id="rId1" Type="http://schemas.openxmlformats.org/officeDocument/2006/relationships/slideLayout" Target="../slideLayouts/slideLayout2.xml"/><Relationship Id="rId6" Type="http://schemas.openxmlformats.org/officeDocument/2006/relationships/diagramColors" Target="../diagrams/colors59.xml"/><Relationship Id="rId5" Type="http://schemas.openxmlformats.org/officeDocument/2006/relationships/diagramQuickStyle" Target="../diagrams/quickStyle59.xml"/><Relationship Id="rId4" Type="http://schemas.openxmlformats.org/officeDocument/2006/relationships/diagramLayout" Target="../diagrams/layout59.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accent1"/>
            </a:gs>
            <a:gs pos="12000">
              <a:schemeClr val="bg2">
                <a:tint val="48000"/>
                <a:satMod val="300000"/>
              </a:schemeClr>
            </a:gs>
            <a:gs pos="20000">
              <a:schemeClr val="bg2">
                <a:tint val="49000"/>
                <a:satMod val="300000"/>
              </a:schemeClr>
            </a:gs>
            <a:gs pos="100000">
              <a:schemeClr val="bg2">
                <a:shade val="30000"/>
              </a:schemeClr>
            </a:gs>
          </a:gsLst>
          <a:path path="circle">
            <a:fillToRect l="10000" t="-25000" r="10000" b="125000"/>
          </a:path>
        </a:gradFill>
        <a:effectLst/>
      </p:bgPr>
    </p:bg>
    <p:spTree>
      <p:nvGrpSpPr>
        <p:cNvPr id="1" name=""/>
        <p:cNvGrpSpPr/>
        <p:nvPr/>
      </p:nvGrpSpPr>
      <p:grpSpPr>
        <a:xfrm>
          <a:off x="0" y="0"/>
          <a:ext cx="0" cy="0"/>
          <a:chOff x="0" y="0"/>
          <a:chExt cx="0" cy="0"/>
        </a:xfrm>
      </p:grpSpPr>
      <p:sp>
        <p:nvSpPr>
          <p:cNvPr id="2" name="Titel 1"/>
          <p:cNvSpPr>
            <a:spLocks noGrp="1"/>
          </p:cNvSpPr>
          <p:nvPr>
            <p:ph type="ctrTitle"/>
          </p:nvPr>
        </p:nvSpPr>
        <p:spPr>
          <a:xfrm>
            <a:off x="642910" y="785794"/>
            <a:ext cx="7772400" cy="1470025"/>
          </a:xfrm>
        </p:spPr>
        <p:txBody>
          <a:bodyPr>
            <a:normAutofit/>
          </a:bodyPr>
          <a:lstStyle/>
          <a:p>
            <a:pPr algn="l"/>
            <a:r>
              <a:rPr lang="de-DE" sz="2400" dirty="0" smtClean="0"/>
              <a:t>Ludwig-</a:t>
            </a:r>
            <a:r>
              <a:rPr lang="de-DE" sz="2400" dirty="0" err="1" smtClean="0"/>
              <a:t>Maximilans</a:t>
            </a:r>
            <a:r>
              <a:rPr lang="de-DE" sz="2400" dirty="0" smtClean="0"/>
              <a:t>-Universität München</a:t>
            </a:r>
            <a:br>
              <a:rPr lang="de-DE" sz="2400" dirty="0" smtClean="0"/>
            </a:br>
            <a:r>
              <a:rPr lang="de-DE" sz="2400" dirty="0" smtClean="0"/>
              <a:t>Sommersemester 2009</a:t>
            </a:r>
            <a:br>
              <a:rPr lang="de-DE" sz="2400" dirty="0" smtClean="0"/>
            </a:br>
            <a:r>
              <a:rPr lang="de-DE" sz="2400" dirty="0" smtClean="0"/>
              <a:t>Allgemeine Sprachwissenschaft</a:t>
            </a:r>
            <a:br>
              <a:rPr lang="de-DE" sz="2400" dirty="0" smtClean="0"/>
            </a:br>
            <a:r>
              <a:rPr lang="de-DE" sz="2400" dirty="0" smtClean="0"/>
              <a:t>Prof. Dr. Schulze</a:t>
            </a:r>
            <a:endParaRPr lang="de-DE" sz="2400" dirty="0"/>
          </a:p>
        </p:txBody>
      </p:sp>
      <p:sp>
        <p:nvSpPr>
          <p:cNvPr id="3" name="Untertitel 2"/>
          <p:cNvSpPr>
            <a:spLocks noGrp="1"/>
          </p:cNvSpPr>
          <p:nvPr>
            <p:ph type="subTitle" idx="1"/>
          </p:nvPr>
        </p:nvSpPr>
        <p:spPr>
          <a:xfrm>
            <a:off x="1285852" y="2857496"/>
            <a:ext cx="5214974" cy="1752600"/>
          </a:xfrm>
        </p:spPr>
        <p:txBody>
          <a:bodyPr>
            <a:normAutofit/>
          </a:bodyPr>
          <a:lstStyle/>
          <a:p>
            <a:r>
              <a:rPr lang="de-DE" sz="6600" b="1" dirty="0" smtClean="0"/>
              <a:t>Morphologie</a:t>
            </a:r>
            <a:endParaRPr lang="de-DE" sz="66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10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Gestaltvarianz</a:t>
            </a:r>
            <a:endParaRPr lang="de-DE" dirty="0"/>
          </a:p>
        </p:txBody>
      </p:sp>
      <p:graphicFrame>
        <p:nvGraphicFramePr>
          <p:cNvPr id="3" name="Diagramm 2"/>
          <p:cNvGraphicFramePr/>
          <p:nvPr/>
        </p:nvGraphicFramePr>
        <p:xfrm>
          <a:off x="428596" y="3214686"/>
          <a:ext cx="8429684" cy="284955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357158" y="2071678"/>
            <a:ext cx="8501122" cy="1107996"/>
          </a:xfrm>
          <a:prstGeom prst="rect">
            <a:avLst/>
          </a:prstGeom>
          <a:noFill/>
        </p:spPr>
        <p:txBody>
          <a:bodyPr wrap="square" rtlCol="0">
            <a:spAutoFit/>
          </a:bodyPr>
          <a:lstStyle/>
          <a:p>
            <a:r>
              <a:rPr lang="de-DE" sz="2200" dirty="0" smtClean="0"/>
              <a:t>Im Sinne der </a:t>
            </a:r>
            <a:r>
              <a:rPr lang="de-DE" sz="2200" dirty="0" err="1" smtClean="0"/>
              <a:t>Gestaltpschologie</a:t>
            </a:r>
            <a:r>
              <a:rPr lang="de-DE" sz="2200" dirty="0" smtClean="0"/>
              <a:t> von Friedrich Sander (1889-1971) 'gegliederte Gesamtheit', dabei gilt </a:t>
            </a:r>
            <a:r>
              <a:rPr lang="de-DE" sz="2200" b="1" dirty="0" err="1" smtClean="0"/>
              <a:t>Übersummativität</a:t>
            </a:r>
            <a:r>
              <a:rPr lang="de-DE" sz="2200" b="1" dirty="0" smtClean="0"/>
              <a:t> </a:t>
            </a:r>
            <a:r>
              <a:rPr lang="de-DE" sz="2200" dirty="0" smtClean="0"/>
              <a:t>('das Ganze ist mehr als seine Teile') und </a:t>
            </a:r>
            <a:r>
              <a:rPr lang="de-DE" sz="2200" b="1" dirty="0" smtClean="0"/>
              <a:t>Inexistenz der Teile 'für sich'</a:t>
            </a:r>
            <a:r>
              <a:rPr lang="de-DE" sz="2200" dirty="0" smtClean="0"/>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amond(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vertic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P spid="5"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sz="4000" dirty="0" smtClean="0"/>
              <a:t>Etwa:</a:t>
            </a:r>
            <a:endParaRPr lang="de-DE" sz="4000" dirty="0"/>
          </a:p>
        </p:txBody>
      </p:sp>
      <p:graphicFrame>
        <p:nvGraphicFramePr>
          <p:cNvPr id="7" name="Inhaltsplatzhalter 6"/>
          <p:cNvGraphicFramePr>
            <a:graphicFrameLocks noGrp="1"/>
          </p:cNvGraphicFramePr>
          <p:nvPr>
            <p:ph idx="1"/>
          </p:nvPr>
        </p:nvGraphicFramePr>
        <p:xfrm>
          <a:off x="285720" y="1643050"/>
          <a:ext cx="8655081" cy="492922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vertical)">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Sprachliches Zeichen (SZ):</a:t>
            </a:r>
            <a:endParaRPr lang="de-DE" dirty="0"/>
          </a:p>
        </p:txBody>
      </p:sp>
      <p:sp>
        <p:nvSpPr>
          <p:cNvPr id="1026" name="Oval 2"/>
          <p:cNvSpPr>
            <a:spLocks noChangeArrowheads="1"/>
          </p:cNvSpPr>
          <p:nvPr/>
        </p:nvSpPr>
        <p:spPr bwMode="auto">
          <a:xfrm>
            <a:off x="428596" y="1785926"/>
            <a:ext cx="4714908" cy="2357454"/>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6" name="Gerade Verbindung 5"/>
          <p:cNvCxnSpPr>
            <a:stCxn id="1026" idx="2"/>
            <a:endCxn id="1026" idx="6"/>
          </p:cNvCxnSpPr>
          <p:nvPr/>
        </p:nvCxnSpPr>
        <p:spPr>
          <a:xfrm rot="10800000" flipH="1">
            <a:off x="428596" y="2964653"/>
            <a:ext cx="4714908" cy="1588"/>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8" name="Textfeld 7"/>
          <p:cNvSpPr txBox="1"/>
          <p:nvPr/>
        </p:nvSpPr>
        <p:spPr>
          <a:xfrm>
            <a:off x="1857356" y="2000240"/>
            <a:ext cx="1857388" cy="646331"/>
          </a:xfrm>
          <a:prstGeom prst="rect">
            <a:avLst/>
          </a:prstGeom>
          <a:noFill/>
        </p:spPr>
        <p:txBody>
          <a:bodyPr wrap="square" rtlCol="0">
            <a:spAutoFit/>
          </a:bodyPr>
          <a:lstStyle/>
          <a:p>
            <a:r>
              <a:rPr lang="de-DE" sz="3600" b="1" dirty="0" err="1" smtClean="0"/>
              <a:t>Signifié</a:t>
            </a:r>
            <a:endParaRPr lang="de-DE" sz="3600" dirty="0"/>
          </a:p>
        </p:txBody>
      </p:sp>
      <p:sp>
        <p:nvSpPr>
          <p:cNvPr id="9" name="Textfeld 8"/>
          <p:cNvSpPr txBox="1"/>
          <p:nvPr/>
        </p:nvSpPr>
        <p:spPr>
          <a:xfrm>
            <a:off x="1714480" y="3214686"/>
            <a:ext cx="2214578" cy="646331"/>
          </a:xfrm>
          <a:prstGeom prst="rect">
            <a:avLst/>
          </a:prstGeom>
          <a:noFill/>
        </p:spPr>
        <p:txBody>
          <a:bodyPr wrap="square" rtlCol="0">
            <a:spAutoFit/>
          </a:bodyPr>
          <a:lstStyle/>
          <a:p>
            <a:r>
              <a:rPr lang="de-DE" sz="3600" b="1" dirty="0" err="1" smtClean="0"/>
              <a:t>Signifiant</a:t>
            </a:r>
            <a:endParaRPr lang="de-DE" sz="3600" dirty="0"/>
          </a:p>
        </p:txBody>
      </p:sp>
      <p:sp>
        <p:nvSpPr>
          <p:cNvPr id="1028"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sz="11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'Vorstellung' (V)</a:t>
            </a:r>
            <a:endParaRPr kumimoji="0" lang="de-DE" sz="800" b="0" i="0" u="none" strike="noStrike" cap="none" normalizeH="0" baseline="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sp>
        <p:nvSpPr>
          <p:cNvPr id="1027" name="AutoShape 3"/>
          <p:cNvSpPr>
            <a:spLocks noChangeShapeType="1"/>
          </p:cNvSpPr>
          <p:nvPr/>
        </p:nvSpPr>
        <p:spPr bwMode="auto">
          <a:xfrm>
            <a:off x="1023938" y="538163"/>
            <a:ext cx="2378075" cy="0"/>
          </a:xfrm>
          <a:prstGeom prst="straightConnector1">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4" name="Textfeld 13"/>
          <p:cNvSpPr txBox="1"/>
          <p:nvPr/>
        </p:nvSpPr>
        <p:spPr>
          <a:xfrm>
            <a:off x="4929190" y="2000240"/>
            <a:ext cx="3643338" cy="1938992"/>
          </a:xfrm>
          <a:prstGeom prst="rect">
            <a:avLst/>
          </a:prstGeom>
          <a:noFill/>
        </p:spPr>
        <p:txBody>
          <a:bodyPr wrap="square" rtlCol="0">
            <a:spAutoFit/>
          </a:bodyPr>
          <a:lstStyle/>
          <a:p>
            <a:r>
              <a:rPr lang="de-DE" sz="2400" b="1" dirty="0" smtClean="0"/>
              <a:t>'Vorstellung' (V)</a:t>
            </a:r>
          </a:p>
          <a:p>
            <a:endParaRPr lang="de-DE" sz="2400" b="1" dirty="0" smtClean="0"/>
          </a:p>
          <a:p>
            <a:r>
              <a:rPr lang="de-DE" sz="2400" b="1" dirty="0" smtClean="0"/>
              <a:t>			   SZ</a:t>
            </a:r>
          </a:p>
          <a:p>
            <a:endParaRPr lang="de-DE" sz="2400" dirty="0" smtClean="0"/>
          </a:p>
          <a:p>
            <a:r>
              <a:rPr lang="de-DE" sz="2400" b="1" dirty="0" smtClean="0"/>
              <a:t>'Artikulation' (A)</a:t>
            </a:r>
            <a:endParaRPr lang="de-DE" sz="2400" dirty="0"/>
          </a:p>
        </p:txBody>
      </p:sp>
      <p:sp>
        <p:nvSpPr>
          <p:cNvPr id="15" name="Geschweifte Klammer rechts 14"/>
          <p:cNvSpPr/>
          <p:nvPr/>
        </p:nvSpPr>
        <p:spPr>
          <a:xfrm>
            <a:off x="7215206" y="2000240"/>
            <a:ext cx="500066" cy="1928826"/>
          </a:xfrm>
          <a:prstGeom prst="rightBrace">
            <a:avLst/>
          </a:prstGeom>
          <a:ln w="25400"/>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graphicFrame>
        <p:nvGraphicFramePr>
          <p:cNvPr id="16" name="Diagramm 15"/>
          <p:cNvGraphicFramePr/>
          <p:nvPr/>
        </p:nvGraphicFramePr>
        <p:xfrm>
          <a:off x="285720" y="4357694"/>
          <a:ext cx="8501122" cy="224631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blinds(horizontal)">
                                      <p:cBhvr>
                                        <p:cTn id="7" dur="500"/>
                                        <p:tgtEl>
                                          <p:spTgt spid="1026"/>
                                        </p:tgtEl>
                                      </p:cBhvr>
                                    </p:animEffect>
                                  </p:childTnLst>
                                </p:cTn>
                              </p:par>
                              <p:par>
                                <p:cTn id="8" presetID="3" presetClass="entr" presetSubtype="10"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linds(horizont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blinds(horizontal)">
                                      <p:cBhvr>
                                        <p:cTn id="15" dur="500"/>
                                        <p:tgtEl>
                                          <p:spTgt spid="8"/>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linds(horizont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3" presetClass="entr" presetSubtype="10"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blinds(horizontal)">
                                      <p:cBhvr>
                                        <p:cTn id="23" dur="500"/>
                                        <p:tgtEl>
                                          <p:spTgt spid="14"/>
                                        </p:tgtEl>
                                      </p:cBhvr>
                                    </p:animEffect>
                                  </p:childTnLst>
                                </p:cTn>
                              </p:par>
                            </p:childTnLst>
                          </p:cTn>
                        </p:par>
                      </p:childTnLst>
                    </p:cTn>
                  </p:par>
                  <p:par>
                    <p:cTn id="24" fill="hold">
                      <p:stCondLst>
                        <p:cond delay="indefinite"/>
                      </p:stCondLst>
                      <p:childTnLst>
                        <p:par>
                          <p:cTn id="25" fill="hold">
                            <p:stCondLst>
                              <p:cond delay="0"/>
                            </p:stCondLst>
                            <p:childTnLst>
                              <p:par>
                                <p:cTn id="26" presetID="3" presetClass="entr" presetSubtype="10" fill="hold" grpId="0" nodeType="click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blinds(horizontal)">
                                      <p:cBhvr>
                                        <p:cTn id="28" dur="500"/>
                                        <p:tgtEl>
                                          <p:spTgt spid="15"/>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1000" fill="hold"/>
                                        <p:tgtEl>
                                          <p:spTgt spid="16"/>
                                        </p:tgtEl>
                                        <p:attrNameLst>
                                          <p:attrName>ppt_x</p:attrName>
                                        </p:attrNameLst>
                                      </p:cBhvr>
                                      <p:tavLst>
                                        <p:tav tm="0">
                                          <p:val>
                                            <p:strVal val="0-#ppt_w/2"/>
                                          </p:val>
                                        </p:tav>
                                        <p:tav tm="100000">
                                          <p:val>
                                            <p:strVal val="#ppt_x"/>
                                          </p:val>
                                        </p:tav>
                                      </p:tavLst>
                                    </p:anim>
                                    <p:anim calcmode="lin" valueType="num">
                                      <p:cBhvr additive="base">
                                        <p:cTn id="34" dur="10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6" grpId="0" animBg="1"/>
      <p:bldP spid="8" grpId="0"/>
      <p:bldP spid="9" grpId="0"/>
      <p:bldP spid="14" grpId="0"/>
      <p:bldP spid="15" grpId="0" animBg="1"/>
      <p:bldGraphic spid="16" grpId="0">
        <p:bldAsOne/>
      </p:bldGraphic>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Definition Morphem</a:t>
            </a:r>
            <a:endParaRPr lang="de-DE" dirty="0"/>
          </a:p>
        </p:txBody>
      </p:sp>
      <p:graphicFrame>
        <p:nvGraphicFramePr>
          <p:cNvPr id="4" name="Inhaltsplatzhalter 3"/>
          <p:cNvGraphicFramePr>
            <a:graphicFrameLocks noGrp="1"/>
          </p:cNvGraphicFramePr>
          <p:nvPr>
            <p:ph idx="1"/>
          </p:nvPr>
        </p:nvGraphicFramePr>
        <p:xfrm>
          <a:off x="214282" y="1643050"/>
          <a:ext cx="8715436" cy="492922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Flexionsmorphologie</a:t>
            </a:r>
            <a:endParaRPr lang="de-DE" dirty="0"/>
          </a:p>
        </p:txBody>
      </p:sp>
      <p:sp>
        <p:nvSpPr>
          <p:cNvPr id="221187" name="Oval 3"/>
          <p:cNvSpPr>
            <a:spLocks noChangeArrowheads="1"/>
          </p:cNvSpPr>
          <p:nvPr/>
        </p:nvSpPr>
        <p:spPr bwMode="auto">
          <a:xfrm>
            <a:off x="644497" y="2787947"/>
            <a:ext cx="3967834" cy="1845034"/>
          </a:xfrm>
          <a:prstGeom prst="ellipse">
            <a:avLst/>
          </a:prstGeom>
          <a:gradFill rotWithShape="0">
            <a:gsLst>
              <a:gs pos="0">
                <a:srgbClr val="FFFFFF"/>
              </a:gs>
              <a:gs pos="100000">
                <a:srgbClr val="B6DDE8"/>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21188" name="Oval 4"/>
          <p:cNvSpPr>
            <a:spLocks noChangeArrowheads="1"/>
          </p:cNvSpPr>
          <p:nvPr/>
        </p:nvSpPr>
        <p:spPr bwMode="auto">
          <a:xfrm>
            <a:off x="642910" y="2916436"/>
            <a:ext cx="2637725" cy="1622535"/>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21189" name="AutoShape 5"/>
          <p:cNvSpPr>
            <a:spLocks noChangeArrowheads="1"/>
          </p:cNvSpPr>
          <p:nvPr/>
        </p:nvSpPr>
        <p:spPr bwMode="auto">
          <a:xfrm>
            <a:off x="5429256" y="2895897"/>
            <a:ext cx="1428760" cy="1643074"/>
          </a:xfrm>
          <a:prstGeom prst="roundRect">
            <a:avLst>
              <a:gd name="adj" fmla="val 16667"/>
            </a:avLst>
          </a:prstGeom>
          <a:gradFill rotWithShape="0">
            <a:gsLst>
              <a:gs pos="0">
                <a:srgbClr val="FFFFFF"/>
              </a:gs>
              <a:gs pos="100000">
                <a:srgbClr val="B6DDE8"/>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12" name="Gerade Verbindung 11"/>
          <p:cNvCxnSpPr>
            <a:stCxn id="221188" idx="2"/>
            <a:endCxn id="221187" idx="6"/>
          </p:cNvCxnSpPr>
          <p:nvPr/>
        </p:nvCxnSpPr>
        <p:spPr>
          <a:xfrm rot="10800000" flipH="1">
            <a:off x="642909" y="3710464"/>
            <a:ext cx="3969421" cy="1724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13" name="Textfeld 12"/>
          <p:cNvSpPr txBox="1"/>
          <p:nvPr/>
        </p:nvSpPr>
        <p:spPr>
          <a:xfrm>
            <a:off x="1500166" y="3181649"/>
            <a:ext cx="1000132" cy="461665"/>
          </a:xfrm>
          <a:prstGeom prst="rect">
            <a:avLst/>
          </a:prstGeom>
          <a:noFill/>
        </p:spPr>
        <p:txBody>
          <a:bodyPr wrap="square" rtlCol="0">
            <a:spAutoFit/>
          </a:bodyPr>
          <a:lstStyle/>
          <a:p>
            <a:r>
              <a:rPr lang="de-DE" sz="2400" dirty="0" smtClean="0"/>
              <a:t>V(L)</a:t>
            </a:r>
            <a:endParaRPr lang="de-DE" sz="2400" dirty="0"/>
          </a:p>
        </p:txBody>
      </p:sp>
      <p:sp>
        <p:nvSpPr>
          <p:cNvPr id="14" name="Textfeld 13"/>
          <p:cNvSpPr txBox="1"/>
          <p:nvPr/>
        </p:nvSpPr>
        <p:spPr>
          <a:xfrm>
            <a:off x="3143240" y="3181649"/>
            <a:ext cx="1000132" cy="461665"/>
          </a:xfrm>
          <a:prstGeom prst="rect">
            <a:avLst/>
          </a:prstGeom>
          <a:noFill/>
        </p:spPr>
        <p:txBody>
          <a:bodyPr wrap="square" rtlCol="0">
            <a:spAutoFit/>
          </a:bodyPr>
          <a:lstStyle/>
          <a:p>
            <a:r>
              <a:rPr lang="de-DE" sz="2400" dirty="0" smtClean="0"/>
              <a:t>V(M)</a:t>
            </a:r>
            <a:endParaRPr lang="de-DE" sz="2400" dirty="0"/>
          </a:p>
        </p:txBody>
      </p:sp>
      <p:sp>
        <p:nvSpPr>
          <p:cNvPr id="15" name="Textfeld 14"/>
          <p:cNvSpPr txBox="1"/>
          <p:nvPr/>
        </p:nvSpPr>
        <p:spPr>
          <a:xfrm>
            <a:off x="1500166" y="3824591"/>
            <a:ext cx="1000132" cy="461665"/>
          </a:xfrm>
          <a:prstGeom prst="rect">
            <a:avLst/>
          </a:prstGeom>
          <a:noFill/>
        </p:spPr>
        <p:txBody>
          <a:bodyPr wrap="square" rtlCol="0">
            <a:spAutoFit/>
          </a:bodyPr>
          <a:lstStyle/>
          <a:p>
            <a:r>
              <a:rPr lang="en-US" sz="2400" dirty="0" smtClean="0"/>
              <a:t>A(L)</a:t>
            </a:r>
            <a:endParaRPr lang="de-DE" sz="2400" dirty="0"/>
          </a:p>
        </p:txBody>
      </p:sp>
      <p:sp>
        <p:nvSpPr>
          <p:cNvPr id="16" name="Textfeld 15"/>
          <p:cNvSpPr txBox="1"/>
          <p:nvPr/>
        </p:nvSpPr>
        <p:spPr>
          <a:xfrm>
            <a:off x="3143240" y="3857628"/>
            <a:ext cx="857256" cy="461665"/>
          </a:xfrm>
          <a:prstGeom prst="rect">
            <a:avLst/>
          </a:prstGeom>
          <a:noFill/>
        </p:spPr>
        <p:txBody>
          <a:bodyPr wrap="square" rtlCol="0">
            <a:spAutoFit/>
          </a:bodyPr>
          <a:lstStyle/>
          <a:p>
            <a:r>
              <a:rPr lang="en-US" sz="2400" dirty="0" smtClean="0"/>
              <a:t>A(M)</a:t>
            </a:r>
            <a:endParaRPr lang="de-DE" sz="2400" dirty="0"/>
          </a:p>
        </p:txBody>
      </p:sp>
      <p:sp>
        <p:nvSpPr>
          <p:cNvPr id="17" name="Textfeld 16"/>
          <p:cNvSpPr txBox="1"/>
          <p:nvPr/>
        </p:nvSpPr>
        <p:spPr>
          <a:xfrm>
            <a:off x="5929322" y="3038773"/>
            <a:ext cx="500066" cy="369332"/>
          </a:xfrm>
          <a:prstGeom prst="rect">
            <a:avLst/>
          </a:prstGeom>
          <a:noFill/>
        </p:spPr>
        <p:txBody>
          <a:bodyPr wrap="square" rtlCol="0">
            <a:spAutoFit/>
          </a:bodyPr>
          <a:lstStyle/>
          <a:p>
            <a:r>
              <a:rPr lang="de-DE" b="1" dirty="0" smtClean="0"/>
              <a:t>K 1</a:t>
            </a:r>
            <a:endParaRPr lang="de-DE" b="1" dirty="0"/>
          </a:p>
        </p:txBody>
      </p:sp>
      <p:sp>
        <p:nvSpPr>
          <p:cNvPr id="18" name="Textfeld 17"/>
          <p:cNvSpPr txBox="1"/>
          <p:nvPr/>
        </p:nvSpPr>
        <p:spPr>
          <a:xfrm>
            <a:off x="5929322" y="3538839"/>
            <a:ext cx="642942" cy="369332"/>
          </a:xfrm>
          <a:prstGeom prst="rect">
            <a:avLst/>
          </a:prstGeom>
          <a:noFill/>
        </p:spPr>
        <p:txBody>
          <a:bodyPr wrap="square" rtlCol="0">
            <a:spAutoFit/>
          </a:bodyPr>
          <a:lstStyle/>
          <a:p>
            <a:r>
              <a:rPr lang="de-DE" b="1" dirty="0" smtClean="0"/>
              <a:t>K 2</a:t>
            </a:r>
            <a:endParaRPr lang="de-DE" b="1" dirty="0"/>
          </a:p>
        </p:txBody>
      </p:sp>
      <p:sp>
        <p:nvSpPr>
          <p:cNvPr id="19" name="Textfeld 18"/>
          <p:cNvSpPr txBox="1"/>
          <p:nvPr/>
        </p:nvSpPr>
        <p:spPr>
          <a:xfrm>
            <a:off x="5929322" y="4038905"/>
            <a:ext cx="571504" cy="369332"/>
          </a:xfrm>
          <a:prstGeom prst="rect">
            <a:avLst/>
          </a:prstGeom>
          <a:noFill/>
        </p:spPr>
        <p:txBody>
          <a:bodyPr wrap="square" rtlCol="0">
            <a:spAutoFit/>
          </a:bodyPr>
          <a:lstStyle/>
          <a:p>
            <a:r>
              <a:rPr lang="de-DE" b="1" dirty="0" smtClean="0"/>
              <a:t>K 3</a:t>
            </a:r>
            <a:endParaRPr lang="de-DE" b="1" dirty="0"/>
          </a:p>
        </p:txBody>
      </p:sp>
      <p:sp>
        <p:nvSpPr>
          <p:cNvPr id="20" name="Textfeld 19"/>
          <p:cNvSpPr txBox="1"/>
          <p:nvPr/>
        </p:nvSpPr>
        <p:spPr>
          <a:xfrm>
            <a:off x="1357290" y="4681847"/>
            <a:ext cx="1071570" cy="461665"/>
          </a:xfrm>
          <a:prstGeom prst="rect">
            <a:avLst/>
          </a:prstGeom>
          <a:noFill/>
        </p:spPr>
        <p:txBody>
          <a:bodyPr wrap="square" rtlCol="0">
            <a:spAutoFit/>
          </a:bodyPr>
          <a:lstStyle/>
          <a:p>
            <a:r>
              <a:rPr lang="en-US" sz="2400" b="1" i="1" dirty="0" err="1" smtClean="0"/>
              <a:t>sitz</a:t>
            </a:r>
            <a:r>
              <a:rPr lang="en-US" sz="2400" b="1" i="1" dirty="0" smtClean="0"/>
              <a:t>-</a:t>
            </a:r>
            <a:endParaRPr lang="de-DE" sz="2400" dirty="0"/>
          </a:p>
        </p:txBody>
      </p:sp>
      <p:sp>
        <p:nvSpPr>
          <p:cNvPr id="21" name="Textfeld 20"/>
          <p:cNvSpPr txBox="1"/>
          <p:nvPr/>
        </p:nvSpPr>
        <p:spPr>
          <a:xfrm>
            <a:off x="3071802" y="4681847"/>
            <a:ext cx="571504" cy="461665"/>
          </a:xfrm>
          <a:prstGeom prst="rect">
            <a:avLst/>
          </a:prstGeom>
          <a:noFill/>
        </p:spPr>
        <p:txBody>
          <a:bodyPr wrap="square" rtlCol="0">
            <a:spAutoFit/>
          </a:bodyPr>
          <a:lstStyle/>
          <a:p>
            <a:r>
              <a:rPr lang="en-US" sz="2400" b="1" i="1" dirty="0" smtClean="0"/>
              <a:t>-e</a:t>
            </a:r>
            <a:endParaRPr lang="de-DE" sz="2400" dirty="0"/>
          </a:p>
        </p:txBody>
      </p:sp>
      <p:sp>
        <p:nvSpPr>
          <p:cNvPr id="22" name="Geschweifte Klammer rechts 21"/>
          <p:cNvSpPr/>
          <p:nvPr/>
        </p:nvSpPr>
        <p:spPr>
          <a:xfrm>
            <a:off x="6929454" y="2967335"/>
            <a:ext cx="285752" cy="1571636"/>
          </a:xfrm>
          <a:prstGeom prst="rightBrace">
            <a:avLst/>
          </a:prstGeom>
          <a:ln w="25400"/>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23" name="Textfeld 22"/>
          <p:cNvSpPr txBox="1"/>
          <p:nvPr/>
        </p:nvSpPr>
        <p:spPr>
          <a:xfrm>
            <a:off x="7358082" y="3538839"/>
            <a:ext cx="1500198" cy="461665"/>
          </a:xfrm>
          <a:prstGeom prst="rect">
            <a:avLst/>
          </a:prstGeom>
          <a:noFill/>
        </p:spPr>
        <p:txBody>
          <a:bodyPr wrap="square" rtlCol="0">
            <a:spAutoFit/>
          </a:bodyPr>
          <a:lstStyle/>
          <a:p>
            <a:r>
              <a:rPr lang="de-DE" sz="2400" dirty="0" smtClean="0"/>
              <a:t>Ko(n)</a:t>
            </a:r>
            <a:r>
              <a:rPr lang="de-DE" sz="2400" dirty="0" err="1" smtClean="0"/>
              <a:t>text</a:t>
            </a:r>
            <a:endParaRPr lang="de-DE" sz="2400" dirty="0"/>
          </a:p>
        </p:txBody>
      </p:sp>
      <p:graphicFrame>
        <p:nvGraphicFramePr>
          <p:cNvPr id="24" name="Diagramm 23"/>
          <p:cNvGraphicFramePr/>
          <p:nvPr/>
        </p:nvGraphicFramePr>
        <p:xfrm>
          <a:off x="571472" y="1643050"/>
          <a:ext cx="8001056" cy="85725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26" name="Diagramm 25"/>
          <p:cNvGraphicFramePr/>
          <p:nvPr/>
        </p:nvGraphicFramePr>
        <p:xfrm>
          <a:off x="428596" y="5357826"/>
          <a:ext cx="4286280" cy="114300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221190" name="AutoShape 6"/>
          <p:cNvSpPr>
            <a:spLocks noChangeArrowheads="1"/>
          </p:cNvSpPr>
          <p:nvPr/>
        </p:nvSpPr>
        <p:spPr bwMode="auto">
          <a:xfrm>
            <a:off x="5429256" y="5072074"/>
            <a:ext cx="2928958" cy="1071570"/>
          </a:xfrm>
          <a:prstGeom prst="roundRect">
            <a:avLst>
              <a:gd name="adj" fmla="val 16667"/>
            </a:avLst>
          </a:prstGeom>
          <a:gradFill rotWithShape="0">
            <a:gsLst>
              <a:gs pos="0">
                <a:srgbClr val="FFFFFF"/>
              </a:gs>
              <a:gs pos="100000">
                <a:srgbClr val="CCC0D9"/>
              </a:gs>
            </a:gsLst>
            <a:lin ang="5400000" scaled="1"/>
          </a:gradFill>
          <a:ln w="12700">
            <a:solidFill>
              <a:srgbClr val="B2A1C7"/>
            </a:solidFill>
            <a:round/>
            <a:headEnd/>
            <a:tailEnd/>
          </a:ln>
          <a:effectLst>
            <a:outerShdw dist="28398" dir="3806097" algn="ctr" rotWithShape="0">
              <a:srgbClr val="3F3151">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21191" name="Oval 7"/>
          <p:cNvSpPr>
            <a:spLocks noChangeArrowheads="1"/>
          </p:cNvSpPr>
          <p:nvPr/>
        </p:nvSpPr>
        <p:spPr bwMode="auto">
          <a:xfrm>
            <a:off x="5500694" y="5500702"/>
            <a:ext cx="2775812" cy="1083557"/>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30" name="Gerade Verbindung 29"/>
          <p:cNvCxnSpPr>
            <a:stCxn id="221191" idx="2"/>
            <a:endCxn id="221191" idx="6"/>
          </p:cNvCxnSpPr>
          <p:nvPr/>
        </p:nvCxnSpPr>
        <p:spPr>
          <a:xfrm rot="10800000" flipH="1">
            <a:off x="5500694" y="6042481"/>
            <a:ext cx="2775812" cy="1588"/>
          </a:xfrm>
          <a:prstGeom prst="line">
            <a:avLst/>
          </a:prstGeom>
          <a:ln w="22225"/>
        </p:spPr>
        <p:style>
          <a:lnRef idx="1">
            <a:schemeClr val="accent1"/>
          </a:lnRef>
          <a:fillRef idx="0">
            <a:schemeClr val="accent1"/>
          </a:fillRef>
          <a:effectRef idx="0">
            <a:schemeClr val="accent1"/>
          </a:effectRef>
          <a:fontRef idx="minor">
            <a:schemeClr val="tx1"/>
          </a:fontRef>
        </p:style>
      </p:cxnSp>
      <p:sp>
        <p:nvSpPr>
          <p:cNvPr id="32" name="Textfeld 31"/>
          <p:cNvSpPr txBox="1"/>
          <p:nvPr/>
        </p:nvSpPr>
        <p:spPr>
          <a:xfrm>
            <a:off x="6143636" y="5143512"/>
            <a:ext cx="1643074" cy="369332"/>
          </a:xfrm>
          <a:prstGeom prst="rect">
            <a:avLst/>
          </a:prstGeom>
          <a:noFill/>
        </p:spPr>
        <p:txBody>
          <a:bodyPr wrap="square" rtlCol="0">
            <a:spAutoFit/>
          </a:bodyPr>
          <a:lstStyle/>
          <a:p>
            <a:r>
              <a:rPr lang="de-DE" dirty="0" smtClean="0"/>
              <a:t>Kategorie SZ</a:t>
            </a:r>
            <a:endParaRPr lang="de-DE" dirty="0"/>
          </a:p>
        </p:txBody>
      </p:sp>
      <p:sp>
        <p:nvSpPr>
          <p:cNvPr id="34" name="Textfeld 33"/>
          <p:cNvSpPr txBox="1"/>
          <p:nvPr/>
        </p:nvSpPr>
        <p:spPr>
          <a:xfrm>
            <a:off x="6572264" y="5643578"/>
            <a:ext cx="642942" cy="369332"/>
          </a:xfrm>
          <a:prstGeom prst="rect">
            <a:avLst/>
          </a:prstGeom>
          <a:noFill/>
        </p:spPr>
        <p:txBody>
          <a:bodyPr wrap="square" rtlCol="0">
            <a:spAutoFit/>
          </a:bodyPr>
          <a:lstStyle/>
          <a:p>
            <a:r>
              <a:rPr lang="de-DE" dirty="0" smtClean="0"/>
              <a:t>V(L)</a:t>
            </a:r>
            <a:endParaRPr lang="de-DE" dirty="0"/>
          </a:p>
        </p:txBody>
      </p:sp>
      <p:sp>
        <p:nvSpPr>
          <p:cNvPr id="35" name="Textfeld 34"/>
          <p:cNvSpPr txBox="1"/>
          <p:nvPr/>
        </p:nvSpPr>
        <p:spPr>
          <a:xfrm>
            <a:off x="6572264" y="6143644"/>
            <a:ext cx="714380" cy="369332"/>
          </a:xfrm>
          <a:prstGeom prst="rect">
            <a:avLst/>
          </a:prstGeom>
          <a:noFill/>
        </p:spPr>
        <p:txBody>
          <a:bodyPr wrap="square" rtlCol="0">
            <a:spAutoFit/>
          </a:bodyPr>
          <a:lstStyle/>
          <a:p>
            <a:r>
              <a:rPr lang="de-DE" dirty="0" smtClean="0"/>
              <a:t>A(L)</a:t>
            </a: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amond(in)">
                                      <p:cBhvr>
                                        <p:cTn id="7" dur="20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21187"/>
                                        </p:tgtEl>
                                        <p:attrNameLst>
                                          <p:attrName>style.visibility</p:attrName>
                                        </p:attrNameLst>
                                      </p:cBhvr>
                                      <p:to>
                                        <p:strVal val="visible"/>
                                      </p:to>
                                    </p:set>
                                    <p:animEffect transition="in" filter="blinds(horizontal)">
                                      <p:cBhvr>
                                        <p:cTn id="12" dur="500"/>
                                        <p:tgtEl>
                                          <p:spTgt spid="221187"/>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221188"/>
                                        </p:tgtEl>
                                        <p:attrNameLst>
                                          <p:attrName>style.visibility</p:attrName>
                                        </p:attrNameLst>
                                      </p:cBhvr>
                                      <p:to>
                                        <p:strVal val="visible"/>
                                      </p:to>
                                    </p:set>
                                    <p:animEffect transition="in" filter="blinds(horizontal)">
                                      <p:cBhvr>
                                        <p:cTn id="15" dur="500"/>
                                        <p:tgtEl>
                                          <p:spTgt spid="221188"/>
                                        </p:tgtEl>
                                      </p:cBhvr>
                                    </p:animEffect>
                                  </p:childTnLst>
                                </p:cTn>
                              </p:par>
                              <p:par>
                                <p:cTn id="16" presetID="3" presetClass="entr" presetSubtype="10" fill="hold"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blinds(horizontal)">
                                      <p:cBhvr>
                                        <p:cTn id="18" dur="500"/>
                                        <p:tgtEl>
                                          <p:spTgt spid="12"/>
                                        </p:tgtEl>
                                      </p:cBhvr>
                                    </p:animEffect>
                                  </p:childTnLst>
                                </p:cTn>
                              </p:par>
                              <p:par>
                                <p:cTn id="19" presetID="3" presetClass="entr" presetSubtype="10"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blinds(horizontal)">
                                      <p:cBhvr>
                                        <p:cTn id="21" dur="500"/>
                                        <p:tgtEl>
                                          <p:spTgt spid="13"/>
                                        </p:tgtEl>
                                      </p:cBhvr>
                                    </p:animEffect>
                                  </p:childTnLst>
                                </p:cTn>
                              </p:par>
                              <p:par>
                                <p:cTn id="22" presetID="3" presetClass="entr" presetSubtype="10"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blinds(horizontal)">
                                      <p:cBhvr>
                                        <p:cTn id="24" dur="500"/>
                                        <p:tgtEl>
                                          <p:spTgt spid="14"/>
                                        </p:tgtEl>
                                      </p:cBhvr>
                                    </p:animEffect>
                                  </p:childTnLst>
                                </p:cTn>
                              </p:par>
                              <p:par>
                                <p:cTn id="25" presetID="3" presetClass="entr" presetSubtype="10"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blinds(horizontal)">
                                      <p:cBhvr>
                                        <p:cTn id="27" dur="500"/>
                                        <p:tgtEl>
                                          <p:spTgt spid="15"/>
                                        </p:tgtEl>
                                      </p:cBhvr>
                                    </p:animEffect>
                                  </p:childTnLst>
                                </p:cTn>
                              </p:par>
                              <p:par>
                                <p:cTn id="28" presetID="3" presetClass="entr" presetSubtype="10" fill="hold" grpId="0"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blinds(horizontal)">
                                      <p:cBhvr>
                                        <p:cTn id="30" dur="500"/>
                                        <p:tgtEl>
                                          <p:spTgt spid="16"/>
                                        </p:tgtEl>
                                      </p:cBhvr>
                                    </p:animEffect>
                                  </p:childTnLst>
                                </p:cTn>
                              </p:par>
                              <p:par>
                                <p:cTn id="31" presetID="3" presetClass="entr" presetSubtype="10" fill="hold" grpId="0" nodeType="with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blinds(horizontal)">
                                      <p:cBhvr>
                                        <p:cTn id="33" dur="500"/>
                                        <p:tgtEl>
                                          <p:spTgt spid="20"/>
                                        </p:tgtEl>
                                      </p:cBhvr>
                                    </p:animEffect>
                                  </p:childTnLst>
                                </p:cTn>
                              </p:par>
                              <p:par>
                                <p:cTn id="34" presetID="3" presetClass="entr" presetSubtype="10" fill="hold" grpId="0" nodeType="withEffect">
                                  <p:stCondLst>
                                    <p:cond delay="0"/>
                                  </p:stCondLst>
                                  <p:childTnLst>
                                    <p:set>
                                      <p:cBhvr>
                                        <p:cTn id="35" dur="1" fill="hold">
                                          <p:stCondLst>
                                            <p:cond delay="0"/>
                                          </p:stCondLst>
                                        </p:cTn>
                                        <p:tgtEl>
                                          <p:spTgt spid="21"/>
                                        </p:tgtEl>
                                        <p:attrNameLst>
                                          <p:attrName>style.visibility</p:attrName>
                                        </p:attrNameLst>
                                      </p:cBhvr>
                                      <p:to>
                                        <p:strVal val="visible"/>
                                      </p:to>
                                    </p:set>
                                    <p:animEffect transition="in" filter="blinds(horizontal)">
                                      <p:cBhvr>
                                        <p:cTn id="36" dur="500"/>
                                        <p:tgtEl>
                                          <p:spTgt spid="21"/>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221189"/>
                                        </p:tgtEl>
                                        <p:attrNameLst>
                                          <p:attrName>style.visibility</p:attrName>
                                        </p:attrNameLst>
                                      </p:cBhvr>
                                      <p:to>
                                        <p:strVal val="visible"/>
                                      </p:to>
                                    </p:set>
                                    <p:animEffect transition="in" filter="blinds(horizontal)">
                                      <p:cBhvr>
                                        <p:cTn id="41" dur="500"/>
                                        <p:tgtEl>
                                          <p:spTgt spid="221189"/>
                                        </p:tgtEl>
                                      </p:cBhvr>
                                    </p:animEffect>
                                  </p:childTnLst>
                                </p:cTn>
                              </p:par>
                              <p:par>
                                <p:cTn id="42" presetID="3" presetClass="entr" presetSubtype="1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blinds(horizontal)">
                                      <p:cBhvr>
                                        <p:cTn id="44" dur="500"/>
                                        <p:tgtEl>
                                          <p:spTgt spid="17"/>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blinds(horizontal)">
                                      <p:cBhvr>
                                        <p:cTn id="47" dur="500"/>
                                        <p:tgtEl>
                                          <p:spTgt spid="18"/>
                                        </p:tgtEl>
                                      </p:cBhvr>
                                    </p:animEffect>
                                  </p:childTnLst>
                                </p:cTn>
                              </p:par>
                              <p:par>
                                <p:cTn id="48" presetID="3" presetClass="entr" presetSubtype="10" fill="hold" grpId="0" nodeType="with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blinds(horizontal)">
                                      <p:cBhvr>
                                        <p:cTn id="50" dur="500"/>
                                        <p:tgtEl>
                                          <p:spTgt spid="19"/>
                                        </p:tgtEl>
                                      </p:cBhvr>
                                    </p:animEffect>
                                  </p:childTnLst>
                                </p:cTn>
                              </p:par>
                              <p:par>
                                <p:cTn id="51" presetID="3" presetClass="entr" presetSubtype="1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blinds(horizontal)">
                                      <p:cBhvr>
                                        <p:cTn id="53" dur="500"/>
                                        <p:tgtEl>
                                          <p:spTgt spid="22"/>
                                        </p:tgtEl>
                                      </p:cBhvr>
                                    </p:animEffect>
                                  </p:childTnLst>
                                </p:cTn>
                              </p:par>
                              <p:par>
                                <p:cTn id="54" presetID="3" presetClass="entr" presetSubtype="10" fill="hold" grpId="0" nodeType="withEffect">
                                  <p:stCondLst>
                                    <p:cond delay="0"/>
                                  </p:stCondLst>
                                  <p:childTnLst>
                                    <p:set>
                                      <p:cBhvr>
                                        <p:cTn id="55" dur="1" fill="hold">
                                          <p:stCondLst>
                                            <p:cond delay="0"/>
                                          </p:stCondLst>
                                        </p:cTn>
                                        <p:tgtEl>
                                          <p:spTgt spid="23"/>
                                        </p:tgtEl>
                                        <p:attrNameLst>
                                          <p:attrName>style.visibility</p:attrName>
                                        </p:attrNameLst>
                                      </p:cBhvr>
                                      <p:to>
                                        <p:strVal val="visible"/>
                                      </p:to>
                                    </p:set>
                                    <p:animEffect transition="in" filter="blinds(horizontal)">
                                      <p:cBhvr>
                                        <p:cTn id="56" dur="500"/>
                                        <p:tgtEl>
                                          <p:spTgt spid="23"/>
                                        </p:tgtEl>
                                      </p:cBhvr>
                                    </p:animEffect>
                                  </p:childTnLst>
                                </p:cTn>
                              </p:par>
                            </p:childTnLst>
                          </p:cTn>
                        </p:par>
                      </p:childTnLst>
                    </p:cTn>
                  </p:par>
                  <p:par>
                    <p:cTn id="57" fill="hold">
                      <p:stCondLst>
                        <p:cond delay="indefinite"/>
                      </p:stCondLst>
                      <p:childTnLst>
                        <p:par>
                          <p:cTn id="58" fill="hold">
                            <p:stCondLst>
                              <p:cond delay="0"/>
                            </p:stCondLst>
                            <p:childTnLst>
                              <p:par>
                                <p:cTn id="59" presetID="8" presetClass="entr" presetSubtype="16" fill="hold" grpId="0" nodeType="click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diamond(in)">
                                      <p:cBhvr>
                                        <p:cTn id="61" dur="2000"/>
                                        <p:tgtEl>
                                          <p:spTgt spid="26"/>
                                        </p:tgtEl>
                                      </p:cBhvr>
                                    </p:animEffect>
                                  </p:childTnLst>
                                </p:cTn>
                              </p:par>
                            </p:childTnLst>
                          </p:cTn>
                        </p:par>
                      </p:childTnLst>
                    </p:cTn>
                  </p:par>
                  <p:par>
                    <p:cTn id="62" fill="hold">
                      <p:stCondLst>
                        <p:cond delay="indefinite"/>
                      </p:stCondLst>
                      <p:childTnLst>
                        <p:par>
                          <p:cTn id="63" fill="hold">
                            <p:stCondLst>
                              <p:cond delay="0"/>
                            </p:stCondLst>
                            <p:childTnLst>
                              <p:par>
                                <p:cTn id="64" presetID="3" presetClass="entr" presetSubtype="10" fill="hold" grpId="0" nodeType="clickEffect">
                                  <p:stCondLst>
                                    <p:cond delay="0"/>
                                  </p:stCondLst>
                                  <p:childTnLst>
                                    <p:set>
                                      <p:cBhvr>
                                        <p:cTn id="65" dur="1" fill="hold">
                                          <p:stCondLst>
                                            <p:cond delay="0"/>
                                          </p:stCondLst>
                                        </p:cTn>
                                        <p:tgtEl>
                                          <p:spTgt spid="221190"/>
                                        </p:tgtEl>
                                        <p:attrNameLst>
                                          <p:attrName>style.visibility</p:attrName>
                                        </p:attrNameLst>
                                      </p:cBhvr>
                                      <p:to>
                                        <p:strVal val="visible"/>
                                      </p:to>
                                    </p:set>
                                    <p:animEffect transition="in" filter="blinds(horizontal)">
                                      <p:cBhvr>
                                        <p:cTn id="66" dur="500"/>
                                        <p:tgtEl>
                                          <p:spTgt spid="221190"/>
                                        </p:tgtEl>
                                      </p:cBhvr>
                                    </p:animEffect>
                                  </p:childTnLst>
                                </p:cTn>
                              </p:par>
                              <p:par>
                                <p:cTn id="67" presetID="3" presetClass="entr" presetSubtype="10" fill="hold" grpId="0" nodeType="withEffect">
                                  <p:stCondLst>
                                    <p:cond delay="0"/>
                                  </p:stCondLst>
                                  <p:childTnLst>
                                    <p:set>
                                      <p:cBhvr>
                                        <p:cTn id="68" dur="1" fill="hold">
                                          <p:stCondLst>
                                            <p:cond delay="0"/>
                                          </p:stCondLst>
                                        </p:cTn>
                                        <p:tgtEl>
                                          <p:spTgt spid="221191"/>
                                        </p:tgtEl>
                                        <p:attrNameLst>
                                          <p:attrName>style.visibility</p:attrName>
                                        </p:attrNameLst>
                                      </p:cBhvr>
                                      <p:to>
                                        <p:strVal val="visible"/>
                                      </p:to>
                                    </p:set>
                                    <p:animEffect transition="in" filter="blinds(horizontal)">
                                      <p:cBhvr>
                                        <p:cTn id="69" dur="500"/>
                                        <p:tgtEl>
                                          <p:spTgt spid="221191"/>
                                        </p:tgtEl>
                                      </p:cBhvr>
                                    </p:animEffect>
                                  </p:childTnLst>
                                </p:cTn>
                              </p:par>
                              <p:par>
                                <p:cTn id="70" presetID="3" presetClass="entr" presetSubtype="10" fill="hold" nodeType="with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blinds(horizontal)">
                                      <p:cBhvr>
                                        <p:cTn id="72" dur="500"/>
                                        <p:tgtEl>
                                          <p:spTgt spid="30"/>
                                        </p:tgtEl>
                                      </p:cBhvr>
                                    </p:animEffect>
                                  </p:childTnLst>
                                </p:cTn>
                              </p:par>
                              <p:par>
                                <p:cTn id="73" presetID="3" presetClass="entr" presetSubtype="10" fill="hold" grpId="0" nodeType="with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blinds(horizontal)">
                                      <p:cBhvr>
                                        <p:cTn id="75" dur="500"/>
                                        <p:tgtEl>
                                          <p:spTgt spid="32"/>
                                        </p:tgtEl>
                                      </p:cBhvr>
                                    </p:animEffect>
                                  </p:childTnLst>
                                </p:cTn>
                              </p:par>
                              <p:par>
                                <p:cTn id="76" presetID="3" presetClass="entr" presetSubtype="10" fill="hold" grpId="0" nodeType="withEffect">
                                  <p:stCondLst>
                                    <p:cond delay="0"/>
                                  </p:stCondLst>
                                  <p:childTnLst>
                                    <p:set>
                                      <p:cBhvr>
                                        <p:cTn id="77" dur="1" fill="hold">
                                          <p:stCondLst>
                                            <p:cond delay="0"/>
                                          </p:stCondLst>
                                        </p:cTn>
                                        <p:tgtEl>
                                          <p:spTgt spid="34"/>
                                        </p:tgtEl>
                                        <p:attrNameLst>
                                          <p:attrName>style.visibility</p:attrName>
                                        </p:attrNameLst>
                                      </p:cBhvr>
                                      <p:to>
                                        <p:strVal val="visible"/>
                                      </p:to>
                                    </p:set>
                                    <p:animEffect transition="in" filter="blinds(horizontal)">
                                      <p:cBhvr>
                                        <p:cTn id="78" dur="500"/>
                                        <p:tgtEl>
                                          <p:spTgt spid="34"/>
                                        </p:tgtEl>
                                      </p:cBhvr>
                                    </p:animEffect>
                                  </p:childTnLst>
                                </p:cTn>
                              </p:par>
                              <p:par>
                                <p:cTn id="79" presetID="3" presetClass="entr" presetSubtype="10" fill="hold" grpId="0" nodeType="withEffect">
                                  <p:stCondLst>
                                    <p:cond delay="0"/>
                                  </p:stCondLst>
                                  <p:childTnLst>
                                    <p:set>
                                      <p:cBhvr>
                                        <p:cTn id="80" dur="1" fill="hold">
                                          <p:stCondLst>
                                            <p:cond delay="0"/>
                                          </p:stCondLst>
                                        </p:cTn>
                                        <p:tgtEl>
                                          <p:spTgt spid="35"/>
                                        </p:tgtEl>
                                        <p:attrNameLst>
                                          <p:attrName>style.visibility</p:attrName>
                                        </p:attrNameLst>
                                      </p:cBhvr>
                                      <p:to>
                                        <p:strVal val="visible"/>
                                      </p:to>
                                    </p:set>
                                    <p:animEffect transition="in" filter="blinds(horizontal)">
                                      <p:cBhvr>
                                        <p:cTn id="81"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187" grpId="0" animBg="1"/>
      <p:bldP spid="221188" grpId="0" animBg="1"/>
      <p:bldP spid="221189" grpId="0" animBg="1"/>
      <p:bldP spid="13" grpId="0"/>
      <p:bldP spid="14" grpId="0"/>
      <p:bldP spid="15" grpId="0"/>
      <p:bldP spid="16" grpId="0"/>
      <p:bldP spid="17" grpId="0"/>
      <p:bldP spid="18" grpId="0"/>
      <p:bldP spid="19" grpId="0"/>
      <p:bldP spid="20" grpId="0"/>
      <p:bldP spid="21" grpId="0"/>
      <p:bldP spid="22" grpId="0" animBg="1"/>
      <p:bldP spid="23" grpId="0"/>
      <p:bldGraphic spid="24" grpId="0">
        <p:bldAsOne/>
      </p:bldGraphic>
      <p:bldGraphic spid="26" grpId="0">
        <p:bldAsOne/>
      </p:bldGraphic>
      <p:bldP spid="221190" grpId="0" animBg="1"/>
      <p:bldP spid="221191" grpId="0" animBg="1"/>
      <p:bldP spid="32" grpId="0"/>
      <p:bldP spid="34" grpId="0"/>
      <p:bldP spid="35"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Derivationsmorphologie</a:t>
            </a:r>
            <a:endParaRPr lang="de-DE" dirty="0"/>
          </a:p>
        </p:txBody>
      </p:sp>
      <p:sp>
        <p:nvSpPr>
          <p:cNvPr id="4" name="Oval 2"/>
          <p:cNvSpPr>
            <a:spLocks noChangeArrowheads="1"/>
          </p:cNvSpPr>
          <p:nvPr/>
        </p:nvSpPr>
        <p:spPr bwMode="auto">
          <a:xfrm>
            <a:off x="1142975" y="1857364"/>
            <a:ext cx="6286545" cy="3714776"/>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5" name="Oval 3"/>
          <p:cNvSpPr>
            <a:spLocks noChangeArrowheads="1"/>
          </p:cNvSpPr>
          <p:nvPr/>
        </p:nvSpPr>
        <p:spPr bwMode="auto">
          <a:xfrm>
            <a:off x="1142976" y="2071678"/>
            <a:ext cx="4179150" cy="3266799"/>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6" name="Gerade Verbindung 5"/>
          <p:cNvCxnSpPr>
            <a:stCxn id="5" idx="2"/>
          </p:cNvCxnSpPr>
          <p:nvPr/>
        </p:nvCxnSpPr>
        <p:spPr>
          <a:xfrm rot="10800000" flipH="1" flipV="1">
            <a:off x="1142976" y="3705078"/>
            <a:ext cx="6286544" cy="9674"/>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15" name="Textfeld 14"/>
          <p:cNvSpPr txBox="1"/>
          <p:nvPr/>
        </p:nvSpPr>
        <p:spPr>
          <a:xfrm>
            <a:off x="2571736" y="2786058"/>
            <a:ext cx="4786346" cy="3416320"/>
          </a:xfrm>
          <a:prstGeom prst="rect">
            <a:avLst/>
          </a:prstGeom>
          <a:noFill/>
        </p:spPr>
        <p:txBody>
          <a:bodyPr wrap="square" rtlCol="0">
            <a:spAutoFit/>
          </a:bodyPr>
          <a:lstStyle/>
          <a:p>
            <a:r>
              <a:rPr lang="de-DE" sz="3600" dirty="0" smtClean="0"/>
              <a:t>V(L)			V(M)</a:t>
            </a:r>
          </a:p>
          <a:p>
            <a:endParaRPr lang="de-DE" sz="3600" dirty="0" smtClean="0"/>
          </a:p>
          <a:p>
            <a:r>
              <a:rPr lang="de-DE" sz="3600" dirty="0" smtClean="0"/>
              <a:t>A(L)			A(M)</a:t>
            </a:r>
          </a:p>
          <a:p>
            <a:endParaRPr lang="de-DE" sz="3600" dirty="0" smtClean="0"/>
          </a:p>
          <a:p>
            <a:endParaRPr lang="de-DE" sz="3600" dirty="0" smtClean="0"/>
          </a:p>
          <a:p>
            <a:r>
              <a:rPr lang="de-DE" sz="3600" dirty="0" smtClean="0"/>
              <a:t>sauber-		-</a:t>
            </a:r>
            <a:r>
              <a:rPr lang="de-DE" sz="3600" dirty="0" err="1" smtClean="0"/>
              <a:t>keit</a:t>
            </a:r>
            <a:endParaRPr lang="de-DE" sz="36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2000"/>
                                        <p:tgtEl>
                                          <p:spTgt spid="5"/>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linds(horizontal)">
                                      <p:cBhvr>
                                        <p:cTn id="10" dur="2000"/>
                                        <p:tgtEl>
                                          <p:spTgt spid="4"/>
                                        </p:tgtEl>
                                      </p:cBhvr>
                                    </p:animEffect>
                                  </p:childTnLst>
                                </p:cTn>
                              </p:par>
                              <p:par>
                                <p:cTn id="11" presetID="3" presetClass="entr" presetSubtype="1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linds(horizontal)">
                                      <p:cBhvr>
                                        <p:cTn id="13" dur="20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grpId="0" nodeType="click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blinds(horizontal)">
                                      <p:cBhvr>
                                        <p:cTn id="1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15"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Kategorie:</a:t>
            </a:r>
            <a:endParaRPr lang="de-DE" dirty="0"/>
          </a:p>
        </p:txBody>
      </p:sp>
      <p:graphicFrame>
        <p:nvGraphicFramePr>
          <p:cNvPr id="4" name="Diagramm 3"/>
          <p:cNvGraphicFramePr/>
          <p:nvPr/>
        </p:nvGraphicFramePr>
        <p:xfrm>
          <a:off x="571472" y="1643050"/>
          <a:ext cx="8072494" cy="471490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Graphisch:</a:t>
            </a:r>
            <a:endParaRPr lang="de-DE" dirty="0"/>
          </a:p>
        </p:txBody>
      </p:sp>
      <p:sp>
        <p:nvSpPr>
          <p:cNvPr id="223234" name="Freeform 2"/>
          <p:cNvSpPr>
            <a:spLocks/>
          </p:cNvSpPr>
          <p:nvPr/>
        </p:nvSpPr>
        <p:spPr bwMode="auto">
          <a:xfrm>
            <a:off x="1214414" y="2520946"/>
            <a:ext cx="4818078" cy="3248045"/>
          </a:xfrm>
          <a:custGeom>
            <a:avLst/>
            <a:gdLst/>
            <a:ahLst/>
            <a:cxnLst>
              <a:cxn ang="0">
                <a:pos x="392" y="346"/>
              </a:cxn>
              <a:cxn ang="0">
                <a:pos x="1198" y="518"/>
              </a:cxn>
              <a:cxn ang="0">
                <a:pos x="2385" y="0"/>
              </a:cxn>
              <a:cxn ang="0">
                <a:pos x="2984" y="541"/>
              </a:cxn>
              <a:cxn ang="0">
                <a:pos x="4136" y="772"/>
              </a:cxn>
              <a:cxn ang="0">
                <a:pos x="3917" y="1405"/>
              </a:cxn>
              <a:cxn ang="0">
                <a:pos x="2984" y="1509"/>
              </a:cxn>
              <a:cxn ang="0">
                <a:pos x="2408" y="2131"/>
              </a:cxn>
              <a:cxn ang="0">
                <a:pos x="1739" y="2834"/>
              </a:cxn>
              <a:cxn ang="0">
                <a:pos x="910" y="2339"/>
              </a:cxn>
              <a:cxn ang="0">
                <a:pos x="0" y="2074"/>
              </a:cxn>
              <a:cxn ang="0">
                <a:pos x="345" y="1256"/>
              </a:cxn>
              <a:cxn ang="0">
                <a:pos x="23" y="887"/>
              </a:cxn>
              <a:cxn ang="0">
                <a:pos x="392" y="346"/>
              </a:cxn>
            </a:cxnLst>
            <a:rect l="0" t="0" r="r" b="b"/>
            <a:pathLst>
              <a:path w="4136" h="2834">
                <a:moveTo>
                  <a:pt x="392" y="346"/>
                </a:moveTo>
                <a:lnTo>
                  <a:pt x="1198" y="518"/>
                </a:lnTo>
                <a:lnTo>
                  <a:pt x="2385" y="0"/>
                </a:lnTo>
                <a:lnTo>
                  <a:pt x="2984" y="541"/>
                </a:lnTo>
                <a:lnTo>
                  <a:pt x="4136" y="772"/>
                </a:lnTo>
                <a:lnTo>
                  <a:pt x="3917" y="1405"/>
                </a:lnTo>
                <a:lnTo>
                  <a:pt x="2984" y="1509"/>
                </a:lnTo>
                <a:lnTo>
                  <a:pt x="2408" y="2131"/>
                </a:lnTo>
                <a:lnTo>
                  <a:pt x="1739" y="2834"/>
                </a:lnTo>
                <a:lnTo>
                  <a:pt x="910" y="2339"/>
                </a:lnTo>
                <a:lnTo>
                  <a:pt x="0" y="2074"/>
                </a:lnTo>
                <a:lnTo>
                  <a:pt x="345" y="1256"/>
                </a:lnTo>
                <a:lnTo>
                  <a:pt x="23" y="887"/>
                </a:lnTo>
                <a:lnTo>
                  <a:pt x="392" y="346"/>
                </a:lnTo>
                <a:close/>
              </a:path>
            </a:pathLst>
          </a:custGeom>
          <a:gradFill rotWithShape="0">
            <a:gsLst>
              <a:gs pos="0">
                <a:srgbClr val="95B3D7"/>
              </a:gs>
              <a:gs pos="50000">
                <a:srgbClr val="DBE5F1"/>
              </a:gs>
              <a:gs pos="100000">
                <a:srgbClr val="95B3D7"/>
              </a:gs>
            </a:gsLst>
            <a:lin ang="189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23235" name="AutoShape 3"/>
          <p:cNvSpPr>
            <a:spLocks noChangeArrowheads="1"/>
          </p:cNvSpPr>
          <p:nvPr/>
        </p:nvSpPr>
        <p:spPr bwMode="auto">
          <a:xfrm>
            <a:off x="1762083" y="3143248"/>
            <a:ext cx="308776" cy="423907"/>
          </a:xfrm>
          <a:prstGeom prst="triangle">
            <a:avLst>
              <a:gd name="adj" fmla="val 50000"/>
            </a:avLst>
          </a:prstGeom>
          <a:gradFill rotWithShape="0">
            <a:gsLst>
              <a:gs pos="0">
                <a:srgbClr val="95B3D7"/>
              </a:gs>
              <a:gs pos="50000">
                <a:srgbClr val="DBE5F1"/>
              </a:gs>
              <a:gs pos="100000">
                <a:srgbClr val="95B3D7"/>
              </a:gs>
            </a:gsLst>
            <a:lin ang="18900000" scaled="1"/>
          </a:gradFill>
          <a:ln w="12700">
            <a:solidFill>
              <a:srgbClr val="FF0000"/>
            </a:solidFill>
            <a:miter lim="800000"/>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23236" name="AutoShape 4"/>
          <p:cNvSpPr>
            <a:spLocks noChangeArrowheads="1"/>
          </p:cNvSpPr>
          <p:nvPr/>
        </p:nvSpPr>
        <p:spPr bwMode="auto">
          <a:xfrm>
            <a:off x="2619339" y="3429000"/>
            <a:ext cx="550553" cy="423907"/>
          </a:xfrm>
          <a:prstGeom prst="star5">
            <a:avLst/>
          </a:prstGeom>
          <a:gradFill rotWithShape="0">
            <a:gsLst>
              <a:gs pos="0">
                <a:srgbClr val="95B3D7"/>
              </a:gs>
              <a:gs pos="50000">
                <a:srgbClr val="DBE5F1"/>
              </a:gs>
              <a:gs pos="100000">
                <a:srgbClr val="95B3D7"/>
              </a:gs>
            </a:gsLst>
            <a:lin ang="18900000" scaled="1"/>
          </a:gradFill>
          <a:ln w="12700">
            <a:solidFill>
              <a:srgbClr val="FF0000"/>
            </a:solidFill>
            <a:miter lim="800000"/>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23237" name="Freeform 5"/>
          <p:cNvSpPr>
            <a:spLocks/>
          </p:cNvSpPr>
          <p:nvPr/>
        </p:nvSpPr>
        <p:spPr bwMode="auto">
          <a:xfrm>
            <a:off x="3476595" y="2857496"/>
            <a:ext cx="725332" cy="899370"/>
          </a:xfrm>
          <a:custGeom>
            <a:avLst/>
            <a:gdLst/>
            <a:ahLst/>
            <a:cxnLst>
              <a:cxn ang="0">
                <a:pos x="0" y="242"/>
              </a:cxn>
              <a:cxn ang="0">
                <a:pos x="242" y="69"/>
              </a:cxn>
              <a:cxn ang="0">
                <a:pos x="265" y="0"/>
              </a:cxn>
              <a:cxn ang="0">
                <a:pos x="530" y="69"/>
              </a:cxn>
              <a:cxn ang="0">
                <a:pos x="622" y="230"/>
              </a:cxn>
              <a:cxn ang="0">
                <a:pos x="530" y="369"/>
              </a:cxn>
              <a:cxn ang="0">
                <a:pos x="426" y="599"/>
              </a:cxn>
              <a:cxn ang="0">
                <a:pos x="415" y="703"/>
              </a:cxn>
              <a:cxn ang="0">
                <a:pos x="403" y="760"/>
              </a:cxn>
              <a:cxn ang="0">
                <a:pos x="380" y="726"/>
              </a:cxn>
              <a:cxn ang="0">
                <a:pos x="300" y="622"/>
              </a:cxn>
              <a:cxn ang="0">
                <a:pos x="231" y="472"/>
              </a:cxn>
              <a:cxn ang="0">
                <a:pos x="208" y="369"/>
              </a:cxn>
              <a:cxn ang="0">
                <a:pos x="81" y="346"/>
              </a:cxn>
              <a:cxn ang="0">
                <a:pos x="0" y="242"/>
              </a:cxn>
            </a:cxnLst>
            <a:rect l="0" t="0" r="r" b="b"/>
            <a:pathLst>
              <a:path w="622" h="786">
                <a:moveTo>
                  <a:pt x="0" y="242"/>
                </a:moveTo>
                <a:cubicBezTo>
                  <a:pt x="52" y="163"/>
                  <a:pt x="165" y="121"/>
                  <a:pt x="242" y="69"/>
                </a:cubicBezTo>
                <a:cubicBezTo>
                  <a:pt x="271" y="25"/>
                  <a:pt x="265" y="48"/>
                  <a:pt x="265" y="0"/>
                </a:cubicBezTo>
                <a:cubicBezTo>
                  <a:pt x="343" y="51"/>
                  <a:pt x="442" y="40"/>
                  <a:pt x="530" y="69"/>
                </a:cubicBezTo>
                <a:cubicBezTo>
                  <a:pt x="585" y="124"/>
                  <a:pt x="582" y="171"/>
                  <a:pt x="622" y="230"/>
                </a:cubicBezTo>
                <a:cubicBezTo>
                  <a:pt x="603" y="291"/>
                  <a:pt x="564" y="321"/>
                  <a:pt x="530" y="369"/>
                </a:cubicBezTo>
                <a:cubicBezTo>
                  <a:pt x="476" y="445"/>
                  <a:pt x="455" y="514"/>
                  <a:pt x="426" y="599"/>
                </a:cubicBezTo>
                <a:cubicBezTo>
                  <a:pt x="422" y="634"/>
                  <a:pt x="420" y="668"/>
                  <a:pt x="415" y="703"/>
                </a:cubicBezTo>
                <a:cubicBezTo>
                  <a:pt x="412" y="722"/>
                  <a:pt x="419" y="749"/>
                  <a:pt x="403" y="760"/>
                </a:cubicBezTo>
                <a:cubicBezTo>
                  <a:pt x="392" y="768"/>
                  <a:pt x="389" y="737"/>
                  <a:pt x="380" y="726"/>
                </a:cubicBezTo>
                <a:cubicBezTo>
                  <a:pt x="295" y="623"/>
                  <a:pt x="409" y="786"/>
                  <a:pt x="300" y="622"/>
                </a:cubicBezTo>
                <a:cubicBezTo>
                  <a:pt x="269" y="576"/>
                  <a:pt x="243" y="527"/>
                  <a:pt x="231" y="472"/>
                </a:cubicBezTo>
                <a:cubicBezTo>
                  <a:pt x="230" y="466"/>
                  <a:pt x="217" y="376"/>
                  <a:pt x="208" y="369"/>
                </a:cubicBezTo>
                <a:cubicBezTo>
                  <a:pt x="174" y="342"/>
                  <a:pt x="124" y="352"/>
                  <a:pt x="81" y="346"/>
                </a:cubicBezTo>
                <a:cubicBezTo>
                  <a:pt x="29" y="328"/>
                  <a:pt x="0" y="299"/>
                  <a:pt x="0" y="242"/>
                </a:cubicBezTo>
                <a:close/>
              </a:path>
            </a:pathLst>
          </a:custGeom>
          <a:gradFill rotWithShape="0">
            <a:gsLst>
              <a:gs pos="0">
                <a:srgbClr val="95B3D7"/>
              </a:gs>
              <a:gs pos="50000">
                <a:srgbClr val="DBE5F1"/>
              </a:gs>
              <a:gs pos="100000">
                <a:srgbClr val="95B3D7"/>
              </a:gs>
            </a:gsLst>
            <a:lin ang="18900000" scaled="1"/>
          </a:gradFill>
          <a:ln w="12700">
            <a:solidFill>
              <a:srgbClr val="FF0000"/>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23238" name="AutoShape 6"/>
          <p:cNvSpPr>
            <a:spLocks noChangeArrowheads="1"/>
          </p:cNvSpPr>
          <p:nvPr/>
        </p:nvSpPr>
        <p:spPr bwMode="auto">
          <a:xfrm>
            <a:off x="3047967" y="4714884"/>
            <a:ext cx="602987" cy="529885"/>
          </a:xfrm>
          <a:prstGeom prst="diamond">
            <a:avLst/>
          </a:prstGeom>
          <a:gradFill rotWithShape="0">
            <a:gsLst>
              <a:gs pos="0">
                <a:srgbClr val="95B3D7"/>
              </a:gs>
              <a:gs pos="50000">
                <a:srgbClr val="DBE5F1"/>
              </a:gs>
              <a:gs pos="100000">
                <a:srgbClr val="95B3D7"/>
              </a:gs>
            </a:gsLst>
            <a:lin ang="18900000" scaled="1"/>
          </a:gradFill>
          <a:ln w="12700">
            <a:solidFill>
              <a:srgbClr val="FF0000"/>
            </a:solidFill>
            <a:miter lim="800000"/>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23239" name="AutoShape 7"/>
          <p:cNvSpPr>
            <a:spLocks noChangeArrowheads="1"/>
          </p:cNvSpPr>
          <p:nvPr/>
        </p:nvSpPr>
        <p:spPr bwMode="auto">
          <a:xfrm>
            <a:off x="1976397" y="4143380"/>
            <a:ext cx="632119" cy="658775"/>
          </a:xfrm>
          <a:prstGeom prst="plus">
            <a:avLst>
              <a:gd name="adj" fmla="val 25000"/>
            </a:avLst>
          </a:prstGeom>
          <a:gradFill rotWithShape="0">
            <a:gsLst>
              <a:gs pos="0">
                <a:srgbClr val="95B3D7"/>
              </a:gs>
              <a:gs pos="50000">
                <a:srgbClr val="DBE5F1"/>
              </a:gs>
              <a:gs pos="100000">
                <a:srgbClr val="95B3D7"/>
              </a:gs>
            </a:gsLst>
            <a:lin ang="18900000" scaled="1"/>
          </a:gradFill>
          <a:ln w="12700">
            <a:solidFill>
              <a:srgbClr val="FF0000"/>
            </a:solidFill>
            <a:miter lim="800000"/>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23240" name="AutoShape 8"/>
          <p:cNvSpPr>
            <a:spLocks noChangeArrowheads="1"/>
          </p:cNvSpPr>
          <p:nvPr/>
        </p:nvSpPr>
        <p:spPr bwMode="auto">
          <a:xfrm>
            <a:off x="3405157" y="3929066"/>
            <a:ext cx="617553" cy="438227"/>
          </a:xfrm>
          <a:prstGeom prst="parallelogram">
            <a:avLst>
              <a:gd name="adj" fmla="val 34641"/>
            </a:avLst>
          </a:prstGeom>
          <a:gradFill rotWithShape="0">
            <a:gsLst>
              <a:gs pos="0">
                <a:srgbClr val="95B3D7"/>
              </a:gs>
              <a:gs pos="50000">
                <a:srgbClr val="DBE5F1"/>
              </a:gs>
              <a:gs pos="100000">
                <a:srgbClr val="95B3D7"/>
              </a:gs>
            </a:gsLst>
            <a:lin ang="18900000" scaled="1"/>
          </a:gradFill>
          <a:ln w="12700">
            <a:solidFill>
              <a:srgbClr val="FF0000"/>
            </a:solidFill>
            <a:miter lim="800000"/>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23241" name="AutoShape 9"/>
          <p:cNvSpPr>
            <a:spLocks noChangeArrowheads="1"/>
          </p:cNvSpPr>
          <p:nvPr/>
        </p:nvSpPr>
        <p:spPr bwMode="auto">
          <a:xfrm>
            <a:off x="4548165" y="3500438"/>
            <a:ext cx="713681" cy="398130"/>
          </a:xfrm>
          <a:prstGeom prst="flowChartOnlineStorage">
            <a:avLst/>
          </a:prstGeom>
          <a:gradFill rotWithShape="0">
            <a:gsLst>
              <a:gs pos="0">
                <a:srgbClr val="95B3D7"/>
              </a:gs>
              <a:gs pos="50000">
                <a:srgbClr val="DBE5F1"/>
              </a:gs>
              <a:gs pos="100000">
                <a:srgbClr val="95B3D7"/>
              </a:gs>
            </a:gsLst>
            <a:lin ang="18900000" scaled="1"/>
          </a:gradFill>
          <a:ln w="12700">
            <a:solidFill>
              <a:srgbClr val="FF0000"/>
            </a:solidFill>
            <a:miter lim="800000"/>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23242" name="Freeform 10"/>
          <p:cNvSpPr>
            <a:spLocks/>
          </p:cNvSpPr>
          <p:nvPr/>
        </p:nvSpPr>
        <p:spPr bwMode="auto">
          <a:xfrm>
            <a:off x="6858016" y="3429000"/>
            <a:ext cx="1546794" cy="727516"/>
          </a:xfrm>
          <a:custGeom>
            <a:avLst/>
            <a:gdLst/>
            <a:ahLst/>
            <a:cxnLst>
              <a:cxn ang="0">
                <a:pos x="184" y="92"/>
              </a:cxn>
              <a:cxn ang="0">
                <a:pos x="357" y="58"/>
              </a:cxn>
              <a:cxn ang="0">
                <a:pos x="818" y="0"/>
              </a:cxn>
              <a:cxn ang="0">
                <a:pos x="1244" y="11"/>
              </a:cxn>
              <a:cxn ang="0">
                <a:pos x="1290" y="23"/>
              </a:cxn>
              <a:cxn ang="0">
                <a:pos x="1302" y="69"/>
              </a:cxn>
              <a:cxn ang="0">
                <a:pos x="1313" y="426"/>
              </a:cxn>
              <a:cxn ang="0">
                <a:pos x="1302" y="507"/>
              </a:cxn>
              <a:cxn ang="0">
                <a:pos x="1232" y="530"/>
              </a:cxn>
              <a:cxn ang="0">
                <a:pos x="1002" y="541"/>
              </a:cxn>
              <a:cxn ang="0">
                <a:pos x="795" y="587"/>
              </a:cxn>
              <a:cxn ang="0">
                <a:pos x="668" y="634"/>
              </a:cxn>
              <a:cxn ang="0">
                <a:pos x="541" y="576"/>
              </a:cxn>
              <a:cxn ang="0">
                <a:pos x="495" y="564"/>
              </a:cxn>
              <a:cxn ang="0">
                <a:pos x="449" y="541"/>
              </a:cxn>
              <a:cxn ang="0">
                <a:pos x="380" y="518"/>
              </a:cxn>
              <a:cxn ang="0">
                <a:pos x="345" y="449"/>
              </a:cxn>
              <a:cxn ang="0">
                <a:pos x="288" y="346"/>
              </a:cxn>
              <a:cxn ang="0">
                <a:pos x="242" y="323"/>
              </a:cxn>
              <a:cxn ang="0">
                <a:pos x="161" y="288"/>
              </a:cxn>
              <a:cxn ang="0">
                <a:pos x="0" y="276"/>
              </a:cxn>
              <a:cxn ang="0">
                <a:pos x="103" y="219"/>
              </a:cxn>
              <a:cxn ang="0">
                <a:pos x="196" y="138"/>
              </a:cxn>
              <a:cxn ang="0">
                <a:pos x="184" y="92"/>
              </a:cxn>
            </a:cxnLst>
            <a:rect l="0" t="0" r="r" b="b"/>
            <a:pathLst>
              <a:path w="1327" h="634">
                <a:moveTo>
                  <a:pt x="184" y="92"/>
                </a:moveTo>
                <a:cubicBezTo>
                  <a:pt x="274" y="47"/>
                  <a:pt x="199" y="77"/>
                  <a:pt x="357" y="58"/>
                </a:cubicBezTo>
                <a:cubicBezTo>
                  <a:pt x="511" y="39"/>
                  <a:pt x="663" y="16"/>
                  <a:pt x="818" y="0"/>
                </a:cubicBezTo>
                <a:cubicBezTo>
                  <a:pt x="960" y="4"/>
                  <a:pt x="1102" y="4"/>
                  <a:pt x="1244" y="11"/>
                </a:cubicBezTo>
                <a:cubicBezTo>
                  <a:pt x="1260" y="12"/>
                  <a:pt x="1279" y="12"/>
                  <a:pt x="1290" y="23"/>
                </a:cubicBezTo>
                <a:cubicBezTo>
                  <a:pt x="1301" y="34"/>
                  <a:pt x="1298" y="54"/>
                  <a:pt x="1302" y="69"/>
                </a:cubicBezTo>
                <a:cubicBezTo>
                  <a:pt x="1313" y="194"/>
                  <a:pt x="1327" y="301"/>
                  <a:pt x="1313" y="426"/>
                </a:cubicBezTo>
                <a:cubicBezTo>
                  <a:pt x="1310" y="453"/>
                  <a:pt x="1319" y="486"/>
                  <a:pt x="1302" y="507"/>
                </a:cubicBezTo>
                <a:cubicBezTo>
                  <a:pt x="1287" y="526"/>
                  <a:pt x="1257" y="529"/>
                  <a:pt x="1232" y="530"/>
                </a:cubicBezTo>
                <a:cubicBezTo>
                  <a:pt x="1155" y="534"/>
                  <a:pt x="1079" y="537"/>
                  <a:pt x="1002" y="541"/>
                </a:cubicBezTo>
                <a:cubicBezTo>
                  <a:pt x="927" y="551"/>
                  <a:pt x="867" y="570"/>
                  <a:pt x="795" y="587"/>
                </a:cubicBezTo>
                <a:cubicBezTo>
                  <a:pt x="754" y="615"/>
                  <a:pt x="714" y="618"/>
                  <a:pt x="668" y="634"/>
                </a:cubicBezTo>
                <a:cubicBezTo>
                  <a:pt x="618" y="621"/>
                  <a:pt x="589" y="594"/>
                  <a:pt x="541" y="576"/>
                </a:cubicBezTo>
                <a:cubicBezTo>
                  <a:pt x="526" y="570"/>
                  <a:pt x="510" y="570"/>
                  <a:pt x="495" y="564"/>
                </a:cubicBezTo>
                <a:cubicBezTo>
                  <a:pt x="479" y="558"/>
                  <a:pt x="465" y="547"/>
                  <a:pt x="449" y="541"/>
                </a:cubicBezTo>
                <a:cubicBezTo>
                  <a:pt x="426" y="532"/>
                  <a:pt x="380" y="518"/>
                  <a:pt x="380" y="518"/>
                </a:cubicBezTo>
                <a:cubicBezTo>
                  <a:pt x="330" y="378"/>
                  <a:pt x="413" y="602"/>
                  <a:pt x="345" y="449"/>
                </a:cubicBezTo>
                <a:cubicBezTo>
                  <a:pt x="318" y="388"/>
                  <a:pt x="339" y="382"/>
                  <a:pt x="288" y="346"/>
                </a:cubicBezTo>
                <a:cubicBezTo>
                  <a:pt x="274" y="336"/>
                  <a:pt x="257" y="332"/>
                  <a:pt x="242" y="323"/>
                </a:cubicBezTo>
                <a:cubicBezTo>
                  <a:pt x="198" y="297"/>
                  <a:pt x="216" y="294"/>
                  <a:pt x="161" y="288"/>
                </a:cubicBezTo>
                <a:cubicBezTo>
                  <a:pt x="108" y="282"/>
                  <a:pt x="54" y="280"/>
                  <a:pt x="0" y="276"/>
                </a:cubicBezTo>
                <a:cubicBezTo>
                  <a:pt x="79" y="223"/>
                  <a:pt x="43" y="239"/>
                  <a:pt x="103" y="219"/>
                </a:cubicBezTo>
                <a:cubicBezTo>
                  <a:pt x="171" y="151"/>
                  <a:pt x="138" y="176"/>
                  <a:pt x="196" y="138"/>
                </a:cubicBezTo>
                <a:cubicBezTo>
                  <a:pt x="209" y="85"/>
                  <a:pt x="223" y="92"/>
                  <a:pt x="184" y="92"/>
                </a:cubicBezTo>
                <a:close/>
              </a:path>
            </a:pathLst>
          </a:custGeom>
          <a:gradFill rotWithShape="0">
            <a:gsLst>
              <a:gs pos="0">
                <a:srgbClr val="95B3D7"/>
              </a:gs>
              <a:gs pos="50000">
                <a:srgbClr val="DBE5F1"/>
              </a:gs>
              <a:gs pos="100000">
                <a:srgbClr val="95B3D7"/>
              </a:gs>
            </a:gsLst>
            <a:lin ang="18900000" scaled="1"/>
          </a:gradFill>
          <a:ln w="12700">
            <a:no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3" name="Textfeld 12"/>
          <p:cNvSpPr txBox="1"/>
          <p:nvPr/>
        </p:nvSpPr>
        <p:spPr>
          <a:xfrm>
            <a:off x="571472" y="1785926"/>
            <a:ext cx="1500198" cy="461665"/>
          </a:xfrm>
          <a:prstGeom prst="rect">
            <a:avLst/>
          </a:prstGeom>
          <a:noFill/>
        </p:spPr>
        <p:txBody>
          <a:bodyPr wrap="square" rtlCol="0">
            <a:spAutoFit/>
          </a:bodyPr>
          <a:lstStyle/>
          <a:p>
            <a:r>
              <a:rPr lang="de-DE" sz="2400" b="1" dirty="0" smtClean="0"/>
              <a:t>Elemente</a:t>
            </a:r>
            <a:endParaRPr lang="de-DE" sz="2400" b="1" dirty="0"/>
          </a:p>
        </p:txBody>
      </p:sp>
      <p:sp>
        <p:nvSpPr>
          <p:cNvPr id="14" name="Textfeld 13"/>
          <p:cNvSpPr txBox="1"/>
          <p:nvPr/>
        </p:nvSpPr>
        <p:spPr>
          <a:xfrm>
            <a:off x="6715140" y="2824459"/>
            <a:ext cx="1857388" cy="461665"/>
          </a:xfrm>
          <a:prstGeom prst="rect">
            <a:avLst/>
          </a:prstGeom>
          <a:noFill/>
        </p:spPr>
        <p:txBody>
          <a:bodyPr wrap="square" rtlCol="0">
            <a:spAutoFit/>
          </a:bodyPr>
          <a:lstStyle/>
          <a:p>
            <a:r>
              <a:rPr lang="de-DE" sz="2400" b="1" dirty="0" smtClean="0"/>
              <a:t>Eigenschaft</a:t>
            </a:r>
            <a:endParaRPr lang="de-DE" sz="2400" b="1" dirty="0"/>
          </a:p>
        </p:txBody>
      </p:sp>
      <p:sp>
        <p:nvSpPr>
          <p:cNvPr id="15" name="Textfeld 14"/>
          <p:cNvSpPr txBox="1"/>
          <p:nvPr/>
        </p:nvSpPr>
        <p:spPr>
          <a:xfrm>
            <a:off x="4429124" y="5286388"/>
            <a:ext cx="2786082" cy="461665"/>
          </a:xfrm>
          <a:prstGeom prst="rect">
            <a:avLst/>
          </a:prstGeom>
          <a:noFill/>
        </p:spPr>
        <p:txBody>
          <a:bodyPr wrap="square" rtlCol="0">
            <a:spAutoFit/>
          </a:bodyPr>
          <a:lstStyle/>
          <a:p>
            <a:r>
              <a:rPr lang="de-DE" sz="2400" b="1" dirty="0" smtClean="0"/>
              <a:t>Kategorialer Raum</a:t>
            </a:r>
            <a:endParaRPr lang="de-DE" sz="2400" b="1" dirty="0"/>
          </a:p>
        </p:txBody>
      </p:sp>
      <p:cxnSp>
        <p:nvCxnSpPr>
          <p:cNvPr id="17" name="Gerade Verbindung mit Pfeil 16"/>
          <p:cNvCxnSpPr>
            <a:stCxn id="13" idx="2"/>
          </p:cNvCxnSpPr>
          <p:nvPr/>
        </p:nvCxnSpPr>
        <p:spPr>
          <a:xfrm rot="16200000" flipH="1">
            <a:off x="1105916" y="2463245"/>
            <a:ext cx="895657" cy="464347"/>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cxnSp>
        <p:nvCxnSpPr>
          <p:cNvPr id="19" name="Gerade Verbindung mit Pfeil 18"/>
          <p:cNvCxnSpPr/>
          <p:nvPr/>
        </p:nvCxnSpPr>
        <p:spPr>
          <a:xfrm rot="16200000" flipH="1">
            <a:off x="1678761" y="2393149"/>
            <a:ext cx="1143008" cy="928694"/>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cxnSp>
        <p:nvCxnSpPr>
          <p:cNvPr id="23" name="Gerade Verbindung mit Pfeil 22"/>
          <p:cNvCxnSpPr/>
          <p:nvPr/>
        </p:nvCxnSpPr>
        <p:spPr>
          <a:xfrm>
            <a:off x="2071670" y="2214554"/>
            <a:ext cx="1428760" cy="714380"/>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cxnSp>
        <p:nvCxnSpPr>
          <p:cNvPr id="26" name="Gerade Verbindung mit Pfeil 25"/>
          <p:cNvCxnSpPr>
            <a:stCxn id="15" idx="1"/>
          </p:cNvCxnSpPr>
          <p:nvPr/>
        </p:nvCxnSpPr>
        <p:spPr>
          <a:xfrm rot="10800000">
            <a:off x="3929058" y="5072075"/>
            <a:ext cx="500066" cy="445147"/>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cxnSp>
        <p:nvCxnSpPr>
          <p:cNvPr id="28" name="Gerade Verbindung mit Pfeil 27"/>
          <p:cNvCxnSpPr/>
          <p:nvPr/>
        </p:nvCxnSpPr>
        <p:spPr>
          <a:xfrm rot="10800000">
            <a:off x="5500694" y="3643314"/>
            <a:ext cx="2214578" cy="1588"/>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sp>
        <p:nvSpPr>
          <p:cNvPr id="20" name="AutoShape 3"/>
          <p:cNvSpPr>
            <a:spLocks noChangeArrowheads="1"/>
          </p:cNvSpPr>
          <p:nvPr/>
        </p:nvSpPr>
        <p:spPr bwMode="auto">
          <a:xfrm>
            <a:off x="1785918" y="3143248"/>
            <a:ext cx="308776" cy="423907"/>
          </a:xfrm>
          <a:prstGeom prst="triangle">
            <a:avLst>
              <a:gd name="adj" fmla="val 50000"/>
            </a:avLst>
          </a:prstGeom>
          <a:gradFill rotWithShape="0">
            <a:gsLst>
              <a:gs pos="0">
                <a:srgbClr val="95B3D7"/>
              </a:gs>
              <a:gs pos="50000">
                <a:srgbClr val="DBE5F1"/>
              </a:gs>
              <a:gs pos="100000">
                <a:srgbClr val="95B3D7"/>
              </a:gs>
            </a:gsLst>
            <a:lin ang="18900000" scaled="1"/>
          </a:gradFill>
          <a:ln w="12700">
            <a:solidFill>
              <a:srgbClr val="FF0000"/>
            </a:solidFill>
            <a:miter lim="800000"/>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1" name="AutoShape 4"/>
          <p:cNvSpPr>
            <a:spLocks noChangeArrowheads="1"/>
          </p:cNvSpPr>
          <p:nvPr/>
        </p:nvSpPr>
        <p:spPr bwMode="auto">
          <a:xfrm>
            <a:off x="2643174" y="3429000"/>
            <a:ext cx="550553" cy="423907"/>
          </a:xfrm>
          <a:prstGeom prst="star5">
            <a:avLst/>
          </a:prstGeom>
          <a:gradFill rotWithShape="0">
            <a:gsLst>
              <a:gs pos="0">
                <a:srgbClr val="95B3D7"/>
              </a:gs>
              <a:gs pos="50000">
                <a:srgbClr val="DBE5F1"/>
              </a:gs>
              <a:gs pos="100000">
                <a:srgbClr val="95B3D7"/>
              </a:gs>
            </a:gsLst>
            <a:lin ang="18900000" scaled="1"/>
          </a:gradFill>
          <a:ln w="12700">
            <a:solidFill>
              <a:srgbClr val="FF0000"/>
            </a:solidFill>
            <a:miter lim="800000"/>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2" name="Freeform 5"/>
          <p:cNvSpPr>
            <a:spLocks/>
          </p:cNvSpPr>
          <p:nvPr/>
        </p:nvSpPr>
        <p:spPr bwMode="auto">
          <a:xfrm>
            <a:off x="3500430" y="2857496"/>
            <a:ext cx="725332" cy="899370"/>
          </a:xfrm>
          <a:custGeom>
            <a:avLst/>
            <a:gdLst/>
            <a:ahLst/>
            <a:cxnLst>
              <a:cxn ang="0">
                <a:pos x="0" y="242"/>
              </a:cxn>
              <a:cxn ang="0">
                <a:pos x="242" y="69"/>
              </a:cxn>
              <a:cxn ang="0">
                <a:pos x="265" y="0"/>
              </a:cxn>
              <a:cxn ang="0">
                <a:pos x="530" y="69"/>
              </a:cxn>
              <a:cxn ang="0">
                <a:pos x="622" y="230"/>
              </a:cxn>
              <a:cxn ang="0">
                <a:pos x="530" y="369"/>
              </a:cxn>
              <a:cxn ang="0">
                <a:pos x="426" y="599"/>
              </a:cxn>
              <a:cxn ang="0">
                <a:pos x="415" y="703"/>
              </a:cxn>
              <a:cxn ang="0">
                <a:pos x="403" y="760"/>
              </a:cxn>
              <a:cxn ang="0">
                <a:pos x="380" y="726"/>
              </a:cxn>
              <a:cxn ang="0">
                <a:pos x="300" y="622"/>
              </a:cxn>
              <a:cxn ang="0">
                <a:pos x="231" y="472"/>
              </a:cxn>
              <a:cxn ang="0">
                <a:pos x="208" y="369"/>
              </a:cxn>
              <a:cxn ang="0">
                <a:pos x="81" y="346"/>
              </a:cxn>
              <a:cxn ang="0">
                <a:pos x="0" y="242"/>
              </a:cxn>
            </a:cxnLst>
            <a:rect l="0" t="0" r="r" b="b"/>
            <a:pathLst>
              <a:path w="622" h="786">
                <a:moveTo>
                  <a:pt x="0" y="242"/>
                </a:moveTo>
                <a:cubicBezTo>
                  <a:pt x="52" y="163"/>
                  <a:pt x="165" y="121"/>
                  <a:pt x="242" y="69"/>
                </a:cubicBezTo>
                <a:cubicBezTo>
                  <a:pt x="271" y="25"/>
                  <a:pt x="265" y="48"/>
                  <a:pt x="265" y="0"/>
                </a:cubicBezTo>
                <a:cubicBezTo>
                  <a:pt x="343" y="51"/>
                  <a:pt x="442" y="40"/>
                  <a:pt x="530" y="69"/>
                </a:cubicBezTo>
                <a:cubicBezTo>
                  <a:pt x="585" y="124"/>
                  <a:pt x="582" y="171"/>
                  <a:pt x="622" y="230"/>
                </a:cubicBezTo>
                <a:cubicBezTo>
                  <a:pt x="603" y="291"/>
                  <a:pt x="564" y="321"/>
                  <a:pt x="530" y="369"/>
                </a:cubicBezTo>
                <a:cubicBezTo>
                  <a:pt x="476" y="445"/>
                  <a:pt x="455" y="514"/>
                  <a:pt x="426" y="599"/>
                </a:cubicBezTo>
                <a:cubicBezTo>
                  <a:pt x="422" y="634"/>
                  <a:pt x="420" y="668"/>
                  <a:pt x="415" y="703"/>
                </a:cubicBezTo>
                <a:cubicBezTo>
                  <a:pt x="412" y="722"/>
                  <a:pt x="419" y="749"/>
                  <a:pt x="403" y="760"/>
                </a:cubicBezTo>
                <a:cubicBezTo>
                  <a:pt x="392" y="768"/>
                  <a:pt x="389" y="737"/>
                  <a:pt x="380" y="726"/>
                </a:cubicBezTo>
                <a:cubicBezTo>
                  <a:pt x="295" y="623"/>
                  <a:pt x="409" y="786"/>
                  <a:pt x="300" y="622"/>
                </a:cubicBezTo>
                <a:cubicBezTo>
                  <a:pt x="269" y="576"/>
                  <a:pt x="243" y="527"/>
                  <a:pt x="231" y="472"/>
                </a:cubicBezTo>
                <a:cubicBezTo>
                  <a:pt x="230" y="466"/>
                  <a:pt x="217" y="376"/>
                  <a:pt x="208" y="369"/>
                </a:cubicBezTo>
                <a:cubicBezTo>
                  <a:pt x="174" y="342"/>
                  <a:pt x="124" y="352"/>
                  <a:pt x="81" y="346"/>
                </a:cubicBezTo>
                <a:cubicBezTo>
                  <a:pt x="29" y="328"/>
                  <a:pt x="0" y="299"/>
                  <a:pt x="0" y="242"/>
                </a:cubicBezTo>
                <a:close/>
              </a:path>
            </a:pathLst>
          </a:custGeom>
          <a:gradFill rotWithShape="0">
            <a:gsLst>
              <a:gs pos="0">
                <a:srgbClr val="95B3D7"/>
              </a:gs>
              <a:gs pos="50000">
                <a:srgbClr val="DBE5F1"/>
              </a:gs>
              <a:gs pos="100000">
                <a:srgbClr val="95B3D7"/>
              </a:gs>
            </a:gsLst>
            <a:lin ang="18900000" scaled="1"/>
          </a:gradFill>
          <a:ln w="12700">
            <a:solidFill>
              <a:srgbClr val="FF0000"/>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4" name="AutoShape 7"/>
          <p:cNvSpPr>
            <a:spLocks noChangeArrowheads="1"/>
          </p:cNvSpPr>
          <p:nvPr/>
        </p:nvSpPr>
        <p:spPr bwMode="auto">
          <a:xfrm>
            <a:off x="2000232" y="4143380"/>
            <a:ext cx="632119" cy="658775"/>
          </a:xfrm>
          <a:prstGeom prst="plus">
            <a:avLst>
              <a:gd name="adj" fmla="val 25000"/>
            </a:avLst>
          </a:prstGeom>
          <a:gradFill rotWithShape="0">
            <a:gsLst>
              <a:gs pos="0">
                <a:srgbClr val="95B3D7"/>
              </a:gs>
              <a:gs pos="50000">
                <a:srgbClr val="DBE5F1"/>
              </a:gs>
              <a:gs pos="100000">
                <a:srgbClr val="95B3D7"/>
              </a:gs>
            </a:gsLst>
            <a:lin ang="18900000" scaled="1"/>
          </a:gradFill>
          <a:ln w="12700">
            <a:solidFill>
              <a:srgbClr val="FF0000"/>
            </a:solidFill>
            <a:miter lim="800000"/>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linds(horizontal)">
                                      <p:cBhvr>
                                        <p:cTn id="7" dur="500"/>
                                        <p:tgtEl>
                                          <p:spTgt spid="13"/>
                                        </p:tgtEl>
                                      </p:cBhvr>
                                    </p:animEffect>
                                  </p:childTnLst>
                                </p:cTn>
                              </p:par>
                              <p:par>
                                <p:cTn id="8" presetID="3" presetClass="entr" presetSubtype="10"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blinds(horizontal)">
                                      <p:cBhvr>
                                        <p:cTn id="10" dur="500"/>
                                        <p:tgtEl>
                                          <p:spTgt spid="17"/>
                                        </p:tgtEl>
                                      </p:cBhvr>
                                    </p:animEffect>
                                  </p:childTnLst>
                                </p:cTn>
                              </p:par>
                              <p:par>
                                <p:cTn id="11" presetID="3" presetClass="entr" presetSubtype="10" fill="hold"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blinds(horizontal)">
                                      <p:cBhvr>
                                        <p:cTn id="13" dur="500"/>
                                        <p:tgtEl>
                                          <p:spTgt spid="19"/>
                                        </p:tgtEl>
                                      </p:cBhvr>
                                    </p:animEffect>
                                  </p:childTnLst>
                                </p:cTn>
                              </p:par>
                              <p:par>
                                <p:cTn id="14" presetID="3" presetClass="entr" presetSubtype="10" fill="hold"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blinds(horizontal)">
                                      <p:cBhvr>
                                        <p:cTn id="16" dur="500"/>
                                        <p:tgtEl>
                                          <p:spTgt spid="23"/>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grpId="0"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blinds(horizontal)">
                                      <p:cBhvr>
                                        <p:cTn id="21" dur="500"/>
                                        <p:tgtEl>
                                          <p:spTgt spid="15"/>
                                        </p:tgtEl>
                                      </p:cBhvr>
                                    </p:animEffect>
                                  </p:childTnLst>
                                </p:cTn>
                              </p:par>
                              <p:par>
                                <p:cTn id="22" presetID="3" presetClass="entr" presetSubtype="10"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blinds(horizontal)">
                                      <p:cBhvr>
                                        <p:cTn id="24" dur="500"/>
                                        <p:tgtEl>
                                          <p:spTgt spid="26"/>
                                        </p:tgtEl>
                                      </p:cBhvr>
                                    </p:animEffect>
                                  </p:childTnLst>
                                </p:cTn>
                              </p:par>
                            </p:childTnLst>
                          </p:cTn>
                        </p:par>
                      </p:childTnLst>
                    </p:cTn>
                  </p:par>
                  <p:par>
                    <p:cTn id="25" fill="hold">
                      <p:stCondLst>
                        <p:cond delay="indefinite"/>
                      </p:stCondLst>
                      <p:childTnLst>
                        <p:par>
                          <p:cTn id="26" fill="hold">
                            <p:stCondLst>
                              <p:cond delay="0"/>
                            </p:stCondLst>
                            <p:childTnLst>
                              <p:par>
                                <p:cTn id="27" presetID="3" presetClass="entr" presetSubtype="10" fill="hold" grpId="0" nodeType="click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blinds(horizontal)">
                                      <p:cBhvr>
                                        <p:cTn id="29" dur="500"/>
                                        <p:tgtEl>
                                          <p:spTgt spid="14"/>
                                        </p:tgtEl>
                                      </p:cBhvr>
                                    </p:animEffect>
                                  </p:childTnLst>
                                </p:cTn>
                              </p:par>
                              <p:par>
                                <p:cTn id="30" presetID="3" presetClass="entr" presetSubtype="10" fill="hold" nodeType="with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blinds(horizontal)">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Kategorienamen</a:t>
            </a:r>
            <a:endParaRPr lang="de-DE" dirty="0"/>
          </a:p>
        </p:txBody>
      </p:sp>
      <p:sp>
        <p:nvSpPr>
          <p:cNvPr id="4" name="Oval 2"/>
          <p:cNvSpPr>
            <a:spLocks noChangeArrowheads="1"/>
          </p:cNvSpPr>
          <p:nvPr/>
        </p:nvSpPr>
        <p:spPr bwMode="auto">
          <a:xfrm>
            <a:off x="428596" y="2928934"/>
            <a:ext cx="4714908" cy="2357454"/>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5" name="Gerade Verbindung 4"/>
          <p:cNvCxnSpPr>
            <a:stCxn id="4" idx="2"/>
            <a:endCxn id="4" idx="6"/>
          </p:cNvCxnSpPr>
          <p:nvPr/>
        </p:nvCxnSpPr>
        <p:spPr>
          <a:xfrm rot="10800000" flipH="1">
            <a:off x="428596" y="4107661"/>
            <a:ext cx="4714908" cy="1588"/>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6" name="Textfeld 5"/>
          <p:cNvSpPr txBox="1"/>
          <p:nvPr/>
        </p:nvSpPr>
        <p:spPr>
          <a:xfrm>
            <a:off x="1714480" y="3211297"/>
            <a:ext cx="2214578" cy="646331"/>
          </a:xfrm>
          <a:prstGeom prst="rect">
            <a:avLst/>
          </a:prstGeom>
          <a:noFill/>
        </p:spPr>
        <p:txBody>
          <a:bodyPr wrap="square" rtlCol="0">
            <a:spAutoFit/>
          </a:bodyPr>
          <a:lstStyle/>
          <a:p>
            <a:r>
              <a:rPr lang="de-DE" sz="3600" b="1" dirty="0" smtClean="0"/>
              <a:t>Kategorie</a:t>
            </a:r>
            <a:endParaRPr lang="de-DE" sz="3600" dirty="0"/>
          </a:p>
        </p:txBody>
      </p:sp>
      <p:sp>
        <p:nvSpPr>
          <p:cNvPr id="7" name="Textfeld 6"/>
          <p:cNvSpPr txBox="1"/>
          <p:nvPr/>
        </p:nvSpPr>
        <p:spPr>
          <a:xfrm>
            <a:off x="1714480" y="4357694"/>
            <a:ext cx="2214578" cy="646331"/>
          </a:xfrm>
          <a:prstGeom prst="rect">
            <a:avLst/>
          </a:prstGeom>
          <a:noFill/>
        </p:spPr>
        <p:txBody>
          <a:bodyPr wrap="square" rtlCol="0">
            <a:spAutoFit/>
          </a:bodyPr>
          <a:lstStyle/>
          <a:p>
            <a:r>
              <a:rPr lang="de-DE" sz="3600" b="1" dirty="0" err="1" smtClean="0"/>
              <a:t>Signifiant</a:t>
            </a:r>
            <a:endParaRPr lang="de-DE" sz="3600" dirty="0"/>
          </a:p>
        </p:txBody>
      </p:sp>
      <p:graphicFrame>
        <p:nvGraphicFramePr>
          <p:cNvPr id="8" name="Diagramm 7"/>
          <p:cNvGraphicFramePr/>
          <p:nvPr/>
        </p:nvGraphicFramePr>
        <p:xfrm>
          <a:off x="428596" y="1714488"/>
          <a:ext cx="8358246" cy="78581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9" name="Diagramm 8"/>
          <p:cNvGraphicFramePr/>
          <p:nvPr/>
        </p:nvGraphicFramePr>
        <p:xfrm>
          <a:off x="857224" y="5715016"/>
          <a:ext cx="7500990" cy="928694"/>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10" name="Geschweifte Klammer rechts 9"/>
          <p:cNvSpPr/>
          <p:nvPr/>
        </p:nvSpPr>
        <p:spPr>
          <a:xfrm>
            <a:off x="5000628" y="3000372"/>
            <a:ext cx="500066" cy="2214578"/>
          </a:xfrm>
          <a:prstGeom prst="rightBrace">
            <a:avLst/>
          </a:prstGeom>
          <a:ln w="38100"/>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1" name="Textfeld 10"/>
          <p:cNvSpPr txBox="1"/>
          <p:nvPr/>
        </p:nvSpPr>
        <p:spPr>
          <a:xfrm>
            <a:off x="5715008" y="3834474"/>
            <a:ext cx="3071834" cy="523220"/>
          </a:xfrm>
          <a:prstGeom prst="rect">
            <a:avLst/>
          </a:prstGeom>
          <a:noFill/>
        </p:spPr>
        <p:txBody>
          <a:bodyPr wrap="square" rtlCol="0">
            <a:spAutoFit/>
          </a:bodyPr>
          <a:lstStyle/>
          <a:p>
            <a:r>
              <a:rPr lang="de-DE" sz="2800" dirty="0" smtClean="0"/>
              <a:t>Kategorienamen</a:t>
            </a:r>
            <a:endParaRPr lang="de-DE" sz="28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amond(in)">
                                      <p:cBhvr>
                                        <p:cTn id="7" dur="20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linds(horizontal)">
                                      <p:cBhvr>
                                        <p:cTn id="12" dur="2000"/>
                                        <p:tgtEl>
                                          <p:spTgt spid="4"/>
                                        </p:tgtEl>
                                      </p:cBhvr>
                                    </p:animEffect>
                                  </p:childTnLst>
                                </p:cTn>
                              </p:par>
                              <p:par>
                                <p:cTn id="13" presetID="3" presetClass="entr" presetSubtype="1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linds(horizontal)">
                                      <p:cBhvr>
                                        <p:cTn id="15" dur="2000"/>
                                        <p:tgtEl>
                                          <p:spTgt spid="5"/>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blinds(horizontal)">
                                      <p:cBhvr>
                                        <p:cTn id="18" dur="20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3" presetClass="entr" presetSubtype="10"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linds(horizontal)">
                                      <p:cBhvr>
                                        <p:cTn id="23" dur="500"/>
                                        <p:tgtEl>
                                          <p:spTgt spid="6"/>
                                        </p:tgtEl>
                                      </p:cBhvr>
                                    </p:animEffect>
                                  </p:childTnLst>
                                </p:cTn>
                              </p:par>
                              <p:par>
                                <p:cTn id="24" presetID="3" presetClass="entr" presetSubtype="10"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blinds(horizontal)">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blinds(horizontal)">
                                      <p:cBhvr>
                                        <p:cTn id="31" dur="500"/>
                                        <p:tgtEl>
                                          <p:spTgt spid="11"/>
                                        </p:tgtEl>
                                      </p:cBhvr>
                                    </p:animEffect>
                                  </p:childTnLst>
                                </p:cTn>
                              </p:par>
                            </p:childTnLst>
                          </p:cTn>
                        </p:par>
                      </p:childTnLst>
                    </p:cTn>
                  </p:par>
                  <p:par>
                    <p:cTn id="32" fill="hold">
                      <p:stCondLst>
                        <p:cond delay="indefinite"/>
                      </p:stCondLst>
                      <p:childTnLst>
                        <p:par>
                          <p:cTn id="33" fill="hold">
                            <p:stCondLst>
                              <p:cond delay="0"/>
                            </p:stCondLst>
                            <p:childTnLst>
                              <p:par>
                                <p:cTn id="34" presetID="8" presetClass="entr" presetSubtype="16" fill="hold" grpId="0"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diamond(in)">
                                      <p:cBhvr>
                                        <p:cTn id="36"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Graphic spid="8" grpId="0">
        <p:bldAsOne/>
      </p:bldGraphic>
      <p:bldGraphic spid="9" grpId="0">
        <p:bldAsOne/>
      </p:bldGraphic>
      <p:bldP spid="10" grpId="0" animBg="1"/>
      <p:bldP spid="11"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a. disjunkt</a:t>
            </a:r>
            <a:endParaRPr lang="de-DE" dirty="0"/>
          </a:p>
        </p:txBody>
      </p:sp>
      <p:graphicFrame>
        <p:nvGraphicFramePr>
          <p:cNvPr id="4" name="Diagramm 3"/>
          <p:cNvGraphicFramePr/>
          <p:nvPr/>
        </p:nvGraphicFramePr>
        <p:xfrm>
          <a:off x="642910" y="1643050"/>
          <a:ext cx="8072494" cy="100013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Diagramm 4"/>
          <p:cNvGraphicFramePr/>
          <p:nvPr/>
        </p:nvGraphicFramePr>
        <p:xfrm>
          <a:off x="928662" y="3000372"/>
          <a:ext cx="7858180" cy="3500462"/>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1000" fill="hold"/>
                                        <p:tgtEl>
                                          <p:spTgt spid="5"/>
                                        </p:tgtEl>
                                        <p:attrNameLst>
                                          <p:attrName>ppt_x</p:attrName>
                                        </p:attrNameLst>
                                      </p:cBhvr>
                                      <p:tavLst>
                                        <p:tav tm="0">
                                          <p:val>
                                            <p:strVal val="0-#ppt_w/2"/>
                                          </p:val>
                                        </p:tav>
                                        <p:tav tm="100000">
                                          <p:val>
                                            <p:strVal val="#ppt_x"/>
                                          </p:val>
                                        </p:tav>
                                      </p:tavLst>
                                    </p:anim>
                                    <p:anim calcmode="lin" valueType="num">
                                      <p:cBhvr additive="base">
                                        <p:cTn id="13"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5" grpId="0">
        <p:bldAsOne/>
      </p:bldGraphic>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b. Prototypisch:</a:t>
            </a:r>
            <a:endParaRPr lang="de-DE" dirty="0"/>
          </a:p>
        </p:txBody>
      </p:sp>
      <p:graphicFrame>
        <p:nvGraphicFramePr>
          <p:cNvPr id="4" name="Diagramm 3"/>
          <p:cNvGraphicFramePr/>
          <p:nvPr/>
        </p:nvGraphicFramePr>
        <p:xfrm>
          <a:off x="214282" y="1643050"/>
          <a:ext cx="8643998" cy="107157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Diagramm 4"/>
          <p:cNvGraphicFramePr/>
          <p:nvPr/>
        </p:nvGraphicFramePr>
        <p:xfrm>
          <a:off x="928662" y="3000372"/>
          <a:ext cx="7858180" cy="3500462"/>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1000" fill="hold"/>
                                        <p:tgtEl>
                                          <p:spTgt spid="5"/>
                                        </p:tgtEl>
                                        <p:attrNameLst>
                                          <p:attrName>ppt_x</p:attrName>
                                        </p:attrNameLst>
                                      </p:cBhvr>
                                      <p:tavLst>
                                        <p:tav tm="0">
                                          <p:val>
                                            <p:strVal val="0-#ppt_w/2"/>
                                          </p:val>
                                        </p:tav>
                                        <p:tav tm="100000">
                                          <p:val>
                                            <p:strVal val="#ppt_x"/>
                                          </p:val>
                                        </p:tav>
                                      </p:tavLst>
                                    </p:anim>
                                    <p:anim calcmode="lin" valueType="num">
                                      <p:cBhvr additive="base">
                                        <p:cTn id="13"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5" grpId="0">
        <p:bldAsOne/>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Sprachbeispiel Gestaltvarianz:</a:t>
            </a:r>
            <a:endParaRPr lang="de-DE" dirty="0"/>
          </a:p>
        </p:txBody>
      </p:sp>
      <p:sp>
        <p:nvSpPr>
          <p:cNvPr id="3" name="Textplatzhalter 2"/>
          <p:cNvSpPr>
            <a:spLocks noGrp="1"/>
          </p:cNvSpPr>
          <p:nvPr>
            <p:ph type="body" idx="1"/>
          </p:nvPr>
        </p:nvSpPr>
        <p:spPr>
          <a:xfrm>
            <a:off x="2571736" y="1643050"/>
            <a:ext cx="3643338" cy="715355"/>
          </a:xfrm>
        </p:spPr>
        <p:txBody>
          <a:bodyPr>
            <a:noAutofit/>
          </a:bodyPr>
          <a:lstStyle/>
          <a:p>
            <a:pPr algn="ctr"/>
            <a:r>
              <a:rPr lang="de-DE" sz="3200" dirty="0" smtClean="0">
                <a:solidFill>
                  <a:srgbClr val="FF0000"/>
                </a:solidFill>
              </a:rPr>
              <a:t>Kind </a:t>
            </a:r>
            <a:r>
              <a:rPr lang="de-DE" sz="3200" dirty="0" smtClean="0">
                <a:solidFill>
                  <a:srgbClr val="FF0000"/>
                </a:solidFill>
                <a:sym typeface="Wingdings" pitchFamily="2" charset="2"/>
              </a:rPr>
              <a:t></a:t>
            </a:r>
            <a:r>
              <a:rPr lang="de-DE" sz="3200" dirty="0" smtClean="0">
                <a:solidFill>
                  <a:srgbClr val="FF0000"/>
                </a:solidFill>
              </a:rPr>
              <a:t>   Kind -er</a:t>
            </a:r>
            <a:endParaRPr lang="de-DE" sz="3200" dirty="0">
              <a:solidFill>
                <a:srgbClr val="FF0000"/>
              </a:solidFill>
            </a:endParaRPr>
          </a:p>
        </p:txBody>
      </p:sp>
      <p:sp>
        <p:nvSpPr>
          <p:cNvPr id="4" name="Inhaltsplatzhalter 3"/>
          <p:cNvSpPr>
            <a:spLocks noGrp="1"/>
          </p:cNvSpPr>
          <p:nvPr>
            <p:ph sz="half" idx="2"/>
          </p:nvPr>
        </p:nvSpPr>
        <p:spPr>
          <a:xfrm>
            <a:off x="428596" y="2214554"/>
            <a:ext cx="2714644" cy="785818"/>
          </a:xfrm>
        </p:spPr>
        <p:txBody>
          <a:bodyPr>
            <a:normAutofit/>
          </a:bodyPr>
          <a:lstStyle/>
          <a:p>
            <a:pPr>
              <a:lnSpc>
                <a:spcPct val="150000"/>
              </a:lnSpc>
              <a:buNone/>
            </a:pPr>
            <a:r>
              <a:rPr lang="de-DE" sz="2800" dirty="0" smtClean="0"/>
              <a:t>Änderung:</a:t>
            </a:r>
          </a:p>
          <a:p>
            <a:pPr>
              <a:lnSpc>
                <a:spcPct val="150000"/>
              </a:lnSpc>
              <a:buNone/>
            </a:pPr>
            <a:endParaRPr lang="de-DE" sz="3600" dirty="0" smtClean="0"/>
          </a:p>
          <a:p>
            <a:pPr>
              <a:buNone/>
            </a:pPr>
            <a:endParaRPr lang="de-DE" dirty="0"/>
          </a:p>
        </p:txBody>
      </p:sp>
      <p:graphicFrame>
        <p:nvGraphicFramePr>
          <p:cNvPr id="7" name="Inhaltsplatzhalter 8"/>
          <p:cNvGraphicFramePr>
            <a:graphicFrameLocks/>
          </p:cNvGraphicFramePr>
          <p:nvPr/>
        </p:nvGraphicFramePr>
        <p:xfrm>
          <a:off x="785786" y="3214686"/>
          <a:ext cx="7286676" cy="278608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checkerboard(across)">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linds(horizont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linds(horizontal)">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Graphic spid="7" grpId="0">
        <p:bldAsOne/>
      </p:bldGraphic>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c. Familienähnlich:</a:t>
            </a:r>
            <a:endParaRPr lang="de-DE" dirty="0"/>
          </a:p>
        </p:txBody>
      </p:sp>
      <p:graphicFrame>
        <p:nvGraphicFramePr>
          <p:cNvPr id="4" name="Diagramm 3"/>
          <p:cNvGraphicFramePr/>
          <p:nvPr/>
        </p:nvGraphicFramePr>
        <p:xfrm>
          <a:off x="214282" y="1643050"/>
          <a:ext cx="8643998" cy="185738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224260" name="Group 4"/>
          <p:cNvGrpSpPr>
            <a:grpSpLocks/>
          </p:cNvGrpSpPr>
          <p:nvPr/>
        </p:nvGrpSpPr>
        <p:grpSpPr bwMode="auto">
          <a:xfrm>
            <a:off x="6786578" y="4000504"/>
            <a:ext cx="908056" cy="1071570"/>
            <a:chOff x="5242" y="4477"/>
            <a:chExt cx="779" cy="719"/>
          </a:xfrm>
        </p:grpSpPr>
        <p:grpSp>
          <p:nvGrpSpPr>
            <p:cNvPr id="224261" name="Group 5"/>
            <p:cNvGrpSpPr>
              <a:grpSpLocks/>
            </p:cNvGrpSpPr>
            <p:nvPr/>
          </p:nvGrpSpPr>
          <p:grpSpPr bwMode="auto">
            <a:xfrm>
              <a:off x="5332" y="4477"/>
              <a:ext cx="689" cy="686"/>
              <a:chOff x="4089" y="4502"/>
              <a:chExt cx="689" cy="686"/>
            </a:xfrm>
          </p:grpSpPr>
          <p:sp>
            <p:nvSpPr>
              <p:cNvPr id="224262" name="Freeform 6"/>
              <p:cNvSpPr>
                <a:spLocks/>
              </p:cNvSpPr>
              <p:nvPr/>
            </p:nvSpPr>
            <p:spPr bwMode="auto">
              <a:xfrm>
                <a:off x="4099" y="4502"/>
                <a:ext cx="679" cy="600"/>
              </a:xfrm>
              <a:custGeom>
                <a:avLst/>
                <a:gdLst/>
                <a:ahLst/>
                <a:cxnLst>
                  <a:cxn ang="0">
                    <a:pos x="679" y="0"/>
                  </a:cxn>
                  <a:cxn ang="0">
                    <a:pos x="0" y="0"/>
                  </a:cxn>
                  <a:cxn ang="0">
                    <a:pos x="0" y="611"/>
                  </a:cxn>
                  <a:cxn ang="0">
                    <a:pos x="645" y="611"/>
                  </a:cxn>
                  <a:cxn ang="0">
                    <a:pos x="345" y="369"/>
                  </a:cxn>
                  <a:cxn ang="0">
                    <a:pos x="679" y="0"/>
                  </a:cxn>
                </a:cxnLst>
                <a:rect l="0" t="0" r="r" b="b"/>
                <a:pathLst>
                  <a:path w="679" h="611">
                    <a:moveTo>
                      <a:pt x="679" y="0"/>
                    </a:moveTo>
                    <a:lnTo>
                      <a:pt x="0" y="0"/>
                    </a:lnTo>
                    <a:lnTo>
                      <a:pt x="0" y="611"/>
                    </a:lnTo>
                    <a:lnTo>
                      <a:pt x="645" y="611"/>
                    </a:lnTo>
                    <a:lnTo>
                      <a:pt x="345" y="369"/>
                    </a:lnTo>
                    <a:lnTo>
                      <a:pt x="679" y="0"/>
                    </a:lnTo>
                    <a:close/>
                  </a:path>
                </a:pathLst>
              </a:custGeom>
              <a:solidFill>
                <a:srgbClr val="FFFFFF"/>
              </a:solidFill>
              <a:ln w="317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24263" name="Rectangle 7"/>
              <p:cNvSpPr>
                <a:spLocks noChangeArrowheads="1"/>
              </p:cNvSpPr>
              <p:nvPr/>
            </p:nvSpPr>
            <p:spPr bwMode="auto">
              <a:xfrm>
                <a:off x="4089" y="5091"/>
                <a:ext cx="645" cy="97"/>
              </a:xfrm>
              <a:prstGeom prst="rect">
                <a:avLst/>
              </a:prstGeom>
              <a:solidFill>
                <a:srgbClr val="FFFFFF"/>
              </a:solidFill>
              <a:ln w="31750">
                <a:solidFill>
                  <a:schemeClr val="accent1"/>
                </a:solidFill>
                <a:miter lim="800000"/>
                <a:headEnd/>
                <a:tailEnd/>
              </a:ln>
            </p:spPr>
            <p:txBody>
              <a:bodyPr vert="horz" wrap="square" lIns="91440" tIns="45720" rIns="91440" bIns="45720" numCol="1" anchor="t" anchorCtr="0" compatLnSpc="1">
                <a:prstTxWarp prst="textNoShape">
                  <a:avLst/>
                </a:prstTxWarp>
              </a:bodyPr>
              <a:lstStyle/>
              <a:p>
                <a:endParaRPr lang="de-DE"/>
              </a:p>
            </p:txBody>
          </p:sp>
        </p:grpSp>
        <p:sp>
          <p:nvSpPr>
            <p:cNvPr id="224264" name="Rectangle 8"/>
            <p:cNvSpPr>
              <a:spLocks noChangeArrowheads="1"/>
            </p:cNvSpPr>
            <p:nvPr/>
          </p:nvSpPr>
          <p:spPr bwMode="auto">
            <a:xfrm>
              <a:off x="5242" y="4481"/>
              <a:ext cx="143" cy="715"/>
            </a:xfrm>
            <a:prstGeom prst="rect">
              <a:avLst/>
            </a:prstGeom>
            <a:solidFill>
              <a:srgbClr val="FFFFFF"/>
            </a:solidFill>
            <a:ln w="31750">
              <a:solidFill>
                <a:schemeClr val="accent1"/>
              </a:solidFill>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224265" name="Group 9"/>
          <p:cNvGrpSpPr>
            <a:grpSpLocks/>
          </p:cNvGrpSpPr>
          <p:nvPr/>
        </p:nvGrpSpPr>
        <p:grpSpPr bwMode="auto">
          <a:xfrm>
            <a:off x="5123458" y="4000504"/>
            <a:ext cx="805864" cy="1019480"/>
            <a:chOff x="4089" y="4502"/>
            <a:chExt cx="689" cy="686"/>
          </a:xfrm>
        </p:grpSpPr>
        <p:sp>
          <p:nvSpPr>
            <p:cNvPr id="224266" name="Freeform 10"/>
            <p:cNvSpPr>
              <a:spLocks/>
            </p:cNvSpPr>
            <p:nvPr/>
          </p:nvSpPr>
          <p:spPr bwMode="auto">
            <a:xfrm>
              <a:off x="4099" y="4502"/>
              <a:ext cx="679" cy="600"/>
            </a:xfrm>
            <a:custGeom>
              <a:avLst/>
              <a:gdLst/>
              <a:ahLst/>
              <a:cxnLst>
                <a:cxn ang="0">
                  <a:pos x="679" y="0"/>
                </a:cxn>
                <a:cxn ang="0">
                  <a:pos x="0" y="0"/>
                </a:cxn>
                <a:cxn ang="0">
                  <a:pos x="0" y="611"/>
                </a:cxn>
                <a:cxn ang="0">
                  <a:pos x="645" y="611"/>
                </a:cxn>
                <a:cxn ang="0">
                  <a:pos x="345" y="369"/>
                </a:cxn>
                <a:cxn ang="0">
                  <a:pos x="679" y="0"/>
                </a:cxn>
              </a:cxnLst>
              <a:rect l="0" t="0" r="r" b="b"/>
              <a:pathLst>
                <a:path w="679" h="611">
                  <a:moveTo>
                    <a:pt x="679" y="0"/>
                  </a:moveTo>
                  <a:lnTo>
                    <a:pt x="0" y="0"/>
                  </a:lnTo>
                  <a:lnTo>
                    <a:pt x="0" y="611"/>
                  </a:lnTo>
                  <a:lnTo>
                    <a:pt x="645" y="611"/>
                  </a:lnTo>
                  <a:lnTo>
                    <a:pt x="345" y="369"/>
                  </a:lnTo>
                  <a:lnTo>
                    <a:pt x="679" y="0"/>
                  </a:lnTo>
                  <a:close/>
                </a:path>
              </a:pathLst>
            </a:custGeom>
            <a:solidFill>
              <a:srgbClr val="FFFFFF"/>
            </a:solidFill>
            <a:ln w="317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24267" name="Rectangle 11"/>
            <p:cNvSpPr>
              <a:spLocks noChangeArrowheads="1"/>
            </p:cNvSpPr>
            <p:nvPr/>
          </p:nvSpPr>
          <p:spPr bwMode="auto">
            <a:xfrm>
              <a:off x="4089" y="5091"/>
              <a:ext cx="645" cy="97"/>
            </a:xfrm>
            <a:prstGeom prst="rect">
              <a:avLst/>
            </a:prstGeom>
            <a:solidFill>
              <a:srgbClr val="FFFFFF"/>
            </a:solidFill>
            <a:ln w="31750">
              <a:solidFill>
                <a:schemeClr val="accent1"/>
              </a:solidFill>
              <a:miter lim="800000"/>
              <a:headEnd/>
              <a:tailEnd/>
            </a:ln>
          </p:spPr>
          <p:txBody>
            <a:bodyPr vert="horz" wrap="square" lIns="91440" tIns="45720" rIns="91440" bIns="45720" numCol="1" anchor="t" anchorCtr="0" compatLnSpc="1">
              <a:prstTxWarp prst="textNoShape">
                <a:avLst/>
              </a:prstTxWarp>
            </a:bodyPr>
            <a:lstStyle/>
            <a:p>
              <a:endParaRPr lang="de-DE"/>
            </a:p>
          </p:txBody>
        </p:sp>
      </p:grpSp>
      <p:sp>
        <p:nvSpPr>
          <p:cNvPr id="16" name="Rectangle 2"/>
          <p:cNvSpPr>
            <a:spLocks noChangeArrowheads="1"/>
          </p:cNvSpPr>
          <p:nvPr/>
        </p:nvSpPr>
        <p:spPr bwMode="auto">
          <a:xfrm>
            <a:off x="1549807" y="4000504"/>
            <a:ext cx="1021929" cy="978551"/>
          </a:xfrm>
          <a:prstGeom prst="rect">
            <a:avLst/>
          </a:prstGeom>
          <a:solidFill>
            <a:srgbClr val="FFFFFF"/>
          </a:solidFill>
          <a:ln w="31750">
            <a:solidFill>
              <a:schemeClr val="accent1"/>
            </a:solidFill>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7" name="Freeform 3"/>
          <p:cNvSpPr>
            <a:spLocks/>
          </p:cNvSpPr>
          <p:nvPr/>
        </p:nvSpPr>
        <p:spPr bwMode="auto">
          <a:xfrm>
            <a:off x="3492063" y="4000504"/>
            <a:ext cx="794185" cy="907858"/>
          </a:xfrm>
          <a:custGeom>
            <a:avLst/>
            <a:gdLst/>
            <a:ahLst/>
            <a:cxnLst>
              <a:cxn ang="0">
                <a:pos x="679" y="0"/>
              </a:cxn>
              <a:cxn ang="0">
                <a:pos x="0" y="0"/>
              </a:cxn>
              <a:cxn ang="0">
                <a:pos x="0" y="611"/>
              </a:cxn>
              <a:cxn ang="0">
                <a:pos x="645" y="611"/>
              </a:cxn>
              <a:cxn ang="0">
                <a:pos x="345" y="369"/>
              </a:cxn>
              <a:cxn ang="0">
                <a:pos x="679" y="0"/>
              </a:cxn>
            </a:cxnLst>
            <a:rect l="0" t="0" r="r" b="b"/>
            <a:pathLst>
              <a:path w="679" h="611">
                <a:moveTo>
                  <a:pt x="679" y="0"/>
                </a:moveTo>
                <a:lnTo>
                  <a:pt x="0" y="0"/>
                </a:lnTo>
                <a:lnTo>
                  <a:pt x="0" y="611"/>
                </a:lnTo>
                <a:lnTo>
                  <a:pt x="645" y="611"/>
                </a:lnTo>
                <a:lnTo>
                  <a:pt x="345" y="369"/>
                </a:lnTo>
                <a:lnTo>
                  <a:pt x="679" y="0"/>
                </a:lnTo>
                <a:close/>
              </a:path>
            </a:pathLst>
          </a:custGeom>
          <a:solidFill>
            <a:srgbClr val="FFFFFF"/>
          </a:solidFill>
          <a:ln w="317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9" name="Textfeld 18"/>
          <p:cNvSpPr txBox="1"/>
          <p:nvPr/>
        </p:nvSpPr>
        <p:spPr>
          <a:xfrm>
            <a:off x="1857356" y="3643314"/>
            <a:ext cx="6072230" cy="369332"/>
          </a:xfrm>
          <a:prstGeom prst="rect">
            <a:avLst/>
          </a:prstGeom>
          <a:noFill/>
        </p:spPr>
        <p:txBody>
          <a:bodyPr wrap="square" rtlCol="0">
            <a:spAutoFit/>
          </a:bodyPr>
          <a:lstStyle/>
          <a:p>
            <a:r>
              <a:rPr lang="de-DE" b="1" dirty="0" smtClean="0"/>
              <a:t>a		b	                c		             d</a:t>
            </a:r>
            <a:endParaRPr lang="de-DE" b="1" dirty="0"/>
          </a:p>
        </p:txBody>
      </p:sp>
      <p:sp>
        <p:nvSpPr>
          <p:cNvPr id="20" name="Textfeld 19"/>
          <p:cNvSpPr txBox="1"/>
          <p:nvPr/>
        </p:nvSpPr>
        <p:spPr>
          <a:xfrm>
            <a:off x="357158" y="5357826"/>
            <a:ext cx="8572560" cy="1200329"/>
          </a:xfrm>
          <a:prstGeom prst="rect">
            <a:avLst/>
          </a:prstGeom>
          <a:noFill/>
        </p:spPr>
        <p:txBody>
          <a:bodyPr wrap="square" rtlCol="0">
            <a:spAutoFit/>
          </a:bodyPr>
          <a:lstStyle/>
          <a:p>
            <a:r>
              <a:rPr lang="de-DE" sz="2400" b="1" dirty="0" smtClean="0"/>
              <a:t>a verwandt mit b</a:t>
            </a:r>
            <a:endParaRPr lang="de-DE" sz="2400" dirty="0" smtClean="0"/>
          </a:p>
          <a:p>
            <a:r>
              <a:rPr lang="de-DE" sz="2400" b="1" dirty="0" smtClean="0"/>
              <a:t>b verwandt mit c   	Kategorie der Verwandtschaft von {a </a:t>
            </a:r>
            <a:r>
              <a:rPr lang="de-DE" sz="2400" b="1" i="1" dirty="0" smtClean="0"/>
              <a:t>bis</a:t>
            </a:r>
            <a:r>
              <a:rPr lang="de-DE" sz="2400" b="1" dirty="0" smtClean="0"/>
              <a:t> d}</a:t>
            </a:r>
            <a:endParaRPr lang="de-DE" sz="2400" dirty="0" smtClean="0"/>
          </a:p>
          <a:p>
            <a:r>
              <a:rPr lang="de-DE" sz="2400" b="1" dirty="0" smtClean="0"/>
              <a:t>c verwandt mit d</a:t>
            </a:r>
            <a:r>
              <a:rPr lang="de-DE" sz="2000" b="1" dirty="0" smtClean="0"/>
              <a:t>		</a:t>
            </a:r>
            <a:endParaRPr lang="de-DE" sz="2000" dirty="0" smtClean="0"/>
          </a:p>
        </p:txBody>
      </p:sp>
      <p:sp>
        <p:nvSpPr>
          <p:cNvPr id="224269" name="AutoShape 13"/>
          <p:cNvSpPr>
            <a:spLocks/>
          </p:cNvSpPr>
          <p:nvPr/>
        </p:nvSpPr>
        <p:spPr bwMode="auto">
          <a:xfrm>
            <a:off x="2714612" y="5429264"/>
            <a:ext cx="214314" cy="1071570"/>
          </a:xfrm>
          <a:prstGeom prst="rightBrace">
            <a:avLst>
              <a:gd name="adj1" fmla="val 53679"/>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blinds(horizontal)">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blinds(horizontal)">
                                      <p:cBhvr>
                                        <p:cTn id="17" dur="500"/>
                                        <p:tgtEl>
                                          <p:spTgt spid="16"/>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blinds(horizontal)">
                                      <p:cBhvr>
                                        <p:cTn id="22" dur="500"/>
                                        <p:tgtEl>
                                          <p:spTgt spid="17"/>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224265"/>
                                        </p:tgtEl>
                                        <p:attrNameLst>
                                          <p:attrName>style.visibility</p:attrName>
                                        </p:attrNameLst>
                                      </p:cBhvr>
                                      <p:to>
                                        <p:strVal val="visible"/>
                                      </p:to>
                                    </p:set>
                                    <p:animEffect transition="in" filter="blinds(horizontal)">
                                      <p:cBhvr>
                                        <p:cTn id="27" dur="500"/>
                                        <p:tgtEl>
                                          <p:spTgt spid="224265"/>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224260"/>
                                        </p:tgtEl>
                                        <p:attrNameLst>
                                          <p:attrName>style.visibility</p:attrName>
                                        </p:attrNameLst>
                                      </p:cBhvr>
                                      <p:to>
                                        <p:strVal val="visible"/>
                                      </p:to>
                                    </p:set>
                                    <p:animEffect transition="in" filter="blinds(horizontal)">
                                      <p:cBhvr>
                                        <p:cTn id="32" dur="500"/>
                                        <p:tgtEl>
                                          <p:spTgt spid="224260"/>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0"/>
                                        </p:tgtEl>
                                        <p:attrNameLst>
                                          <p:attrName>style.visibility</p:attrName>
                                        </p:attrNameLst>
                                      </p:cBhvr>
                                      <p:to>
                                        <p:strVal val="visible"/>
                                      </p:to>
                                    </p:set>
                                    <p:anim calcmode="lin" valueType="num">
                                      <p:cBhvr additive="base">
                                        <p:cTn id="37" dur="1000" fill="hold"/>
                                        <p:tgtEl>
                                          <p:spTgt spid="20"/>
                                        </p:tgtEl>
                                        <p:attrNameLst>
                                          <p:attrName>ppt_x</p:attrName>
                                        </p:attrNameLst>
                                      </p:cBhvr>
                                      <p:tavLst>
                                        <p:tav tm="0">
                                          <p:val>
                                            <p:strVal val="0-#ppt_w/2"/>
                                          </p:val>
                                        </p:tav>
                                        <p:tav tm="100000">
                                          <p:val>
                                            <p:strVal val="#ppt_x"/>
                                          </p:val>
                                        </p:tav>
                                      </p:tavLst>
                                    </p:anim>
                                    <p:anim calcmode="lin" valueType="num">
                                      <p:cBhvr additive="base">
                                        <p:cTn id="38" dur="10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3" presetClass="entr" presetSubtype="10" fill="hold" grpId="0" nodeType="clickEffect">
                                  <p:stCondLst>
                                    <p:cond delay="0"/>
                                  </p:stCondLst>
                                  <p:childTnLst>
                                    <p:set>
                                      <p:cBhvr>
                                        <p:cTn id="42" dur="1" fill="hold">
                                          <p:stCondLst>
                                            <p:cond delay="0"/>
                                          </p:stCondLst>
                                        </p:cTn>
                                        <p:tgtEl>
                                          <p:spTgt spid="224269"/>
                                        </p:tgtEl>
                                        <p:attrNameLst>
                                          <p:attrName>style.visibility</p:attrName>
                                        </p:attrNameLst>
                                      </p:cBhvr>
                                      <p:to>
                                        <p:strVal val="visible"/>
                                      </p:to>
                                    </p:set>
                                    <p:animEffect transition="in" filter="blinds(horizontal)">
                                      <p:cBhvr>
                                        <p:cTn id="43" dur="500"/>
                                        <p:tgtEl>
                                          <p:spTgt spid="224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16" grpId="0" animBg="1"/>
      <p:bldP spid="17" grpId="0" animBg="1"/>
      <p:bldP spid="19" grpId="0"/>
      <p:bldP spid="20" grpId="0"/>
      <p:bldP spid="224269"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d. Radial</a:t>
            </a:r>
            <a:endParaRPr lang="de-DE" dirty="0"/>
          </a:p>
        </p:txBody>
      </p:sp>
      <p:sp>
        <p:nvSpPr>
          <p:cNvPr id="228353" name="Rectangle 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sz="11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d. Radial</a:t>
            </a: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sp>
        <p:nvSpPr>
          <p:cNvPr id="228354"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sz="11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d. Radial</a:t>
            </a: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grpSp>
        <p:nvGrpSpPr>
          <p:cNvPr id="6" name="Gruppieren 5"/>
          <p:cNvGrpSpPr/>
          <p:nvPr/>
        </p:nvGrpSpPr>
        <p:grpSpPr>
          <a:xfrm>
            <a:off x="214282" y="1643050"/>
            <a:ext cx="8715436" cy="2428892"/>
            <a:chOff x="5165" y="0"/>
            <a:chExt cx="8715436" cy="1857386"/>
          </a:xfrm>
          <a:scene3d>
            <a:camera prst="orthographicFront"/>
            <a:lightRig rig="threePt" dir="t">
              <a:rot lat="0" lon="0" rev="7500000"/>
            </a:lightRig>
          </a:scene3d>
        </p:grpSpPr>
        <p:sp>
          <p:nvSpPr>
            <p:cNvPr id="7" name="Rechteck 6"/>
            <p:cNvSpPr/>
            <p:nvPr/>
          </p:nvSpPr>
          <p:spPr>
            <a:xfrm>
              <a:off x="86935" y="0"/>
              <a:ext cx="8633666" cy="1857386"/>
            </a:xfrm>
            <a:prstGeom prst="rect">
              <a:avLst/>
            </a:prstGeom>
            <a:sp3d prstMaterial="plastic">
              <a:bevelT w="127000" h="25400" prst="relaxedInset"/>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sp>
        <p:sp>
          <p:nvSpPr>
            <p:cNvPr id="8" name="Rechteck 7"/>
            <p:cNvSpPr/>
            <p:nvPr/>
          </p:nvSpPr>
          <p:spPr>
            <a:xfrm>
              <a:off x="5165" y="0"/>
              <a:ext cx="8633666" cy="1857386"/>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106680" tIns="106680" rIns="106680" bIns="106680" numCol="1" spcCol="1270" anchor="ctr" anchorCtr="0">
              <a:noAutofit/>
            </a:bodyPr>
            <a:lstStyle/>
            <a:p>
              <a:pPr algn="ctr" defTabSz="1244600">
                <a:lnSpc>
                  <a:spcPct val="90000"/>
                </a:lnSpc>
                <a:spcBef>
                  <a:spcPct val="0"/>
                </a:spcBef>
                <a:spcAft>
                  <a:spcPct val="35000"/>
                </a:spcAft>
              </a:pPr>
              <a:r>
                <a:rPr lang="de-DE" sz="2800" b="1" dirty="0" smtClean="0"/>
                <a:t>Elemente werden einer Kategorie zugeordnet, die </a:t>
              </a:r>
              <a:r>
                <a:rPr lang="de-DE" sz="2800" b="1" i="1" dirty="0" smtClean="0"/>
                <a:t>nicht</a:t>
              </a:r>
              <a:r>
                <a:rPr lang="de-DE" sz="2800" b="1" dirty="0" smtClean="0"/>
                <a:t> über 'intrinsische' (im Objekt enthaltene) Eigenschaften definiert ist, sondern über gemeinsame, mit den Elementen verbundene Gebrauchstraditionen, Vorstellungen, soziale Assoziationen, Mythen etc.</a:t>
              </a:r>
              <a:endParaRPr lang="de-DE" sz="2800" dirty="0" smtClean="0"/>
            </a:p>
          </p:txBody>
        </p:sp>
      </p:grpSp>
      <p:sp>
        <p:nvSpPr>
          <p:cNvPr id="9" name="Textfeld 8"/>
          <p:cNvSpPr txBox="1"/>
          <p:nvPr/>
        </p:nvSpPr>
        <p:spPr>
          <a:xfrm>
            <a:off x="428596" y="4286257"/>
            <a:ext cx="8429684" cy="2339102"/>
          </a:xfrm>
          <a:prstGeom prst="rect">
            <a:avLst/>
          </a:prstGeom>
          <a:noFill/>
          <a:ln w="28575">
            <a:solidFill>
              <a:schemeClr val="accent1"/>
            </a:solidFill>
          </a:ln>
        </p:spPr>
        <p:txBody>
          <a:bodyPr wrap="square" rtlCol="0">
            <a:spAutoFit/>
          </a:bodyPr>
          <a:lstStyle/>
          <a:p>
            <a:r>
              <a:rPr lang="de-DE" b="1" dirty="0" err="1" smtClean="0"/>
              <a:t>Dyirbal</a:t>
            </a:r>
            <a:r>
              <a:rPr lang="de-DE" b="1" dirty="0" smtClean="0"/>
              <a:t> (NO-Australien)</a:t>
            </a:r>
            <a:r>
              <a:rPr lang="de-DE" dirty="0" smtClean="0"/>
              <a:t>; </a:t>
            </a:r>
            <a:r>
              <a:rPr lang="de-DE" b="1" dirty="0" smtClean="0"/>
              <a:t>Klasse II der Nomina:	</a:t>
            </a:r>
            <a:endParaRPr lang="de-DE" dirty="0" smtClean="0"/>
          </a:p>
          <a:p>
            <a:pPr algn="ctr"/>
            <a:r>
              <a:rPr lang="en-US" b="1" dirty="0" smtClean="0"/>
              <a:t>Women, fire, and dangerous things (</a:t>
            </a:r>
            <a:r>
              <a:rPr lang="en-US" b="1" dirty="0" err="1" smtClean="0"/>
              <a:t>vgl</a:t>
            </a:r>
            <a:r>
              <a:rPr lang="en-US" b="1" dirty="0" smtClean="0"/>
              <a:t>. Dixon 1972, </a:t>
            </a:r>
            <a:r>
              <a:rPr lang="en-US" b="1" dirty="0" err="1" smtClean="0"/>
              <a:t>Lakoff</a:t>
            </a:r>
            <a:r>
              <a:rPr lang="en-US" b="1" dirty="0" smtClean="0"/>
              <a:t> 1987)</a:t>
            </a:r>
            <a:endParaRPr lang="de-DE" dirty="0" smtClean="0"/>
          </a:p>
          <a:p>
            <a:pPr algn="ctr"/>
            <a:endParaRPr lang="de-DE" b="1" dirty="0" smtClean="0"/>
          </a:p>
          <a:p>
            <a:pPr algn="ctr"/>
            <a:r>
              <a:rPr lang="de-DE" sz="2000" b="1" dirty="0" smtClean="0"/>
              <a:t>Frauen bewachen das Feuer</a:t>
            </a:r>
            <a:r>
              <a:rPr lang="de-DE" b="1" dirty="0" smtClean="0"/>
              <a:t>		</a:t>
            </a:r>
            <a:r>
              <a:rPr lang="de-DE" sz="2000" b="1" dirty="0" err="1" smtClean="0"/>
              <a:t>Feuer</a:t>
            </a:r>
            <a:r>
              <a:rPr lang="de-DE" sz="2000" b="1" dirty="0" smtClean="0"/>
              <a:t> ist gefährliches Ding</a:t>
            </a:r>
            <a:endParaRPr lang="de-DE" sz="2000" dirty="0" smtClean="0"/>
          </a:p>
          <a:p>
            <a:pPr algn="ctr"/>
            <a:r>
              <a:rPr lang="de-DE" b="1" dirty="0" smtClean="0"/>
              <a:t>	     	= K1		                                  	 = K2			</a:t>
            </a:r>
            <a:endParaRPr lang="de-DE" dirty="0" smtClean="0"/>
          </a:p>
          <a:p>
            <a:r>
              <a:rPr lang="de-DE" b="1" dirty="0" smtClean="0"/>
              <a:t> </a:t>
            </a:r>
            <a:endParaRPr lang="de-DE" dirty="0" smtClean="0"/>
          </a:p>
          <a:p>
            <a:r>
              <a:rPr lang="de-DE" b="1" dirty="0" smtClean="0"/>
              <a:t>				    </a:t>
            </a:r>
          </a:p>
          <a:p>
            <a:r>
              <a:rPr lang="de-DE" b="1" dirty="0" smtClean="0"/>
              <a:t>				    K3</a:t>
            </a:r>
            <a:endParaRPr lang="de-DE" dirty="0" smtClean="0"/>
          </a:p>
        </p:txBody>
      </p:sp>
      <p:sp>
        <p:nvSpPr>
          <p:cNvPr id="228355" name="AutoShape 3"/>
          <p:cNvSpPr>
            <a:spLocks/>
          </p:cNvSpPr>
          <p:nvPr/>
        </p:nvSpPr>
        <p:spPr bwMode="auto">
          <a:xfrm rot="5400000">
            <a:off x="4357686" y="4214821"/>
            <a:ext cx="285752" cy="3571900"/>
          </a:xfrm>
          <a:prstGeom prst="rightBrace">
            <a:avLst>
              <a:gd name="adj1" fmla="val 55869"/>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amond(in)">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amond(in)">
                                      <p:cBhvr>
                                        <p:cTn id="12" dur="20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228355"/>
                                        </p:tgtEl>
                                        <p:attrNameLst>
                                          <p:attrName>style.visibility</p:attrName>
                                        </p:attrNameLst>
                                      </p:cBhvr>
                                      <p:to>
                                        <p:strVal val="visible"/>
                                      </p:to>
                                    </p:set>
                                    <p:animEffect transition="in" filter="blinds(horizontal)">
                                      <p:cBhvr>
                                        <p:cTn id="17" dur="500"/>
                                        <p:tgtEl>
                                          <p:spTgt spid="2283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28355"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Zusammenfassung:</a:t>
            </a:r>
            <a:endParaRPr lang="de-DE" dirty="0"/>
          </a:p>
        </p:txBody>
      </p:sp>
      <p:graphicFrame>
        <p:nvGraphicFramePr>
          <p:cNvPr id="4" name="Diagramm 3"/>
          <p:cNvGraphicFramePr/>
          <p:nvPr/>
        </p:nvGraphicFramePr>
        <p:xfrm>
          <a:off x="214282" y="1643050"/>
          <a:ext cx="8643998" cy="107157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Oval 2"/>
          <p:cNvSpPr>
            <a:spLocks noChangeArrowheads="1"/>
          </p:cNvSpPr>
          <p:nvPr/>
        </p:nvSpPr>
        <p:spPr bwMode="auto">
          <a:xfrm>
            <a:off x="1142977" y="3286124"/>
            <a:ext cx="4714908" cy="2357454"/>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6" name="Gerade Verbindung 5"/>
          <p:cNvCxnSpPr>
            <a:stCxn id="5" idx="2"/>
            <a:endCxn id="5" idx="6"/>
          </p:cNvCxnSpPr>
          <p:nvPr/>
        </p:nvCxnSpPr>
        <p:spPr>
          <a:xfrm rot="10800000" flipH="1">
            <a:off x="1142977" y="4464851"/>
            <a:ext cx="4714908" cy="1588"/>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7" name="Textfeld 6"/>
          <p:cNvSpPr txBox="1"/>
          <p:nvPr/>
        </p:nvSpPr>
        <p:spPr>
          <a:xfrm>
            <a:off x="2571737" y="3500438"/>
            <a:ext cx="1857388" cy="646331"/>
          </a:xfrm>
          <a:prstGeom prst="rect">
            <a:avLst/>
          </a:prstGeom>
          <a:noFill/>
        </p:spPr>
        <p:txBody>
          <a:bodyPr wrap="square" rtlCol="0">
            <a:spAutoFit/>
          </a:bodyPr>
          <a:lstStyle/>
          <a:p>
            <a:r>
              <a:rPr lang="de-DE" sz="3600" b="1" dirty="0" err="1" smtClean="0"/>
              <a:t>Signifié</a:t>
            </a:r>
            <a:endParaRPr lang="de-DE" sz="3600" dirty="0"/>
          </a:p>
        </p:txBody>
      </p:sp>
      <p:sp>
        <p:nvSpPr>
          <p:cNvPr id="8" name="Textfeld 7"/>
          <p:cNvSpPr txBox="1"/>
          <p:nvPr/>
        </p:nvSpPr>
        <p:spPr>
          <a:xfrm>
            <a:off x="2428861" y="4714884"/>
            <a:ext cx="2214578" cy="646331"/>
          </a:xfrm>
          <a:prstGeom prst="rect">
            <a:avLst/>
          </a:prstGeom>
          <a:noFill/>
        </p:spPr>
        <p:txBody>
          <a:bodyPr wrap="square" rtlCol="0">
            <a:spAutoFit/>
          </a:bodyPr>
          <a:lstStyle/>
          <a:p>
            <a:r>
              <a:rPr lang="de-DE" sz="3600" b="1" dirty="0" err="1" smtClean="0"/>
              <a:t>Signifiant</a:t>
            </a:r>
            <a:endParaRPr lang="de-DE" sz="3600" dirty="0"/>
          </a:p>
        </p:txBody>
      </p:sp>
      <p:sp>
        <p:nvSpPr>
          <p:cNvPr id="9" name="Textfeld 8"/>
          <p:cNvSpPr txBox="1"/>
          <p:nvPr/>
        </p:nvSpPr>
        <p:spPr>
          <a:xfrm>
            <a:off x="428596" y="3143248"/>
            <a:ext cx="357190" cy="2677656"/>
          </a:xfrm>
          <a:prstGeom prst="rect">
            <a:avLst/>
          </a:prstGeom>
          <a:noFill/>
        </p:spPr>
        <p:txBody>
          <a:bodyPr wrap="square" rtlCol="0">
            <a:spAutoFit/>
          </a:bodyPr>
          <a:lstStyle/>
          <a:p>
            <a:r>
              <a:rPr lang="de-DE" sz="2400" b="1" dirty="0" smtClean="0"/>
              <a:t>MORPHEM</a:t>
            </a:r>
            <a:endParaRPr lang="de-DE" sz="2400" b="1" dirty="0"/>
          </a:p>
        </p:txBody>
      </p:sp>
      <p:sp>
        <p:nvSpPr>
          <p:cNvPr id="14" name="Textfeld 13"/>
          <p:cNvSpPr txBox="1"/>
          <p:nvPr/>
        </p:nvSpPr>
        <p:spPr>
          <a:xfrm>
            <a:off x="5643570" y="3357562"/>
            <a:ext cx="3000396" cy="830997"/>
          </a:xfrm>
          <a:prstGeom prst="rect">
            <a:avLst/>
          </a:prstGeom>
          <a:noFill/>
        </p:spPr>
        <p:txBody>
          <a:bodyPr wrap="square" rtlCol="0">
            <a:spAutoFit/>
          </a:bodyPr>
          <a:lstStyle/>
          <a:p>
            <a:pPr algn="ctr"/>
            <a:r>
              <a:rPr lang="en-US" sz="2400" b="1" dirty="0" err="1" smtClean="0"/>
              <a:t>Ko</a:t>
            </a:r>
            <a:r>
              <a:rPr lang="en-US" sz="2400" b="1" dirty="0" smtClean="0"/>
              <a:t>(n)text-</a:t>
            </a:r>
            <a:r>
              <a:rPr lang="en-US" sz="2400" b="1" dirty="0" err="1" smtClean="0"/>
              <a:t>Kategorie</a:t>
            </a:r>
            <a:r>
              <a:rPr lang="en-US" sz="2400" b="1" dirty="0" smtClean="0"/>
              <a:t> (</a:t>
            </a:r>
            <a:r>
              <a:rPr lang="en-US" sz="2400" b="1" dirty="0" err="1" smtClean="0"/>
              <a:t>Typ</a:t>
            </a:r>
            <a:r>
              <a:rPr lang="en-US" sz="2400" b="1" dirty="0" smtClean="0"/>
              <a:t> a-d)</a:t>
            </a:r>
            <a:endParaRPr lang="de-DE" sz="2400" dirty="0" smtClean="0"/>
          </a:p>
        </p:txBody>
      </p:sp>
      <p:sp>
        <p:nvSpPr>
          <p:cNvPr id="15" name="Textfeld 14"/>
          <p:cNvSpPr txBox="1"/>
          <p:nvPr/>
        </p:nvSpPr>
        <p:spPr>
          <a:xfrm>
            <a:off x="6643702" y="4929198"/>
            <a:ext cx="1214446" cy="461665"/>
          </a:xfrm>
          <a:prstGeom prst="rect">
            <a:avLst/>
          </a:prstGeom>
          <a:noFill/>
        </p:spPr>
        <p:txBody>
          <a:bodyPr wrap="square" rtlCol="0">
            <a:spAutoFit/>
          </a:bodyPr>
          <a:lstStyle/>
          <a:p>
            <a:r>
              <a:rPr lang="de-DE" sz="2400" b="1" dirty="0" smtClean="0"/>
              <a:t>Morph</a:t>
            </a:r>
            <a:endParaRPr lang="de-DE" sz="2400" dirty="0"/>
          </a:p>
        </p:txBody>
      </p:sp>
      <p:cxnSp>
        <p:nvCxnSpPr>
          <p:cNvPr id="17" name="Gerade Verbindung mit Pfeil 16"/>
          <p:cNvCxnSpPr/>
          <p:nvPr/>
        </p:nvCxnSpPr>
        <p:spPr>
          <a:xfrm rot="10800000" flipV="1">
            <a:off x="5357818" y="3857628"/>
            <a:ext cx="857256" cy="214314"/>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cxnSp>
        <p:nvCxnSpPr>
          <p:cNvPr id="19" name="Gerade Verbindung mit Pfeil 18"/>
          <p:cNvCxnSpPr/>
          <p:nvPr/>
        </p:nvCxnSpPr>
        <p:spPr>
          <a:xfrm rot="10800000">
            <a:off x="5357818" y="4786322"/>
            <a:ext cx="1143008" cy="357190"/>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2000"/>
                                        <p:tgtEl>
                                          <p:spTgt spid="5"/>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linds(horizontal)">
                                      <p:cBhvr>
                                        <p:cTn id="15" dur="2000"/>
                                        <p:tgtEl>
                                          <p:spTgt spid="7"/>
                                        </p:tgtEl>
                                      </p:cBhvr>
                                    </p:animEffect>
                                  </p:childTnLst>
                                </p:cTn>
                              </p:par>
                              <p:par>
                                <p:cTn id="16" presetID="3" presetClass="entr" presetSubtype="10"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linds(horizontal)">
                                      <p:cBhvr>
                                        <p:cTn id="18" dur="2000"/>
                                        <p:tgtEl>
                                          <p:spTgt spid="6"/>
                                        </p:tgtEl>
                                      </p:cBhvr>
                                    </p:animEffect>
                                  </p:childTnLst>
                                </p:cTn>
                              </p:par>
                              <p:par>
                                <p:cTn id="19" presetID="3" presetClass="entr" presetSubtype="1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blinds(horizontal)">
                                      <p:cBhvr>
                                        <p:cTn id="21" dur="20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linds(horizontal)">
                                      <p:cBhvr>
                                        <p:cTn id="32" dur="500"/>
                                        <p:tgtEl>
                                          <p:spTgt spid="14"/>
                                        </p:tgtEl>
                                      </p:cBhvr>
                                    </p:animEffect>
                                  </p:childTnLst>
                                </p:cTn>
                              </p:par>
                              <p:par>
                                <p:cTn id="33" presetID="3" presetClass="entr" presetSubtype="10" fill="hold" nodeType="with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blinds(horizontal)">
                                      <p:cBhvr>
                                        <p:cTn id="35" dur="500"/>
                                        <p:tgtEl>
                                          <p:spTgt spid="17"/>
                                        </p:tgtEl>
                                      </p:cBhvr>
                                    </p:animEffect>
                                  </p:childTnLst>
                                </p:cTn>
                              </p:par>
                            </p:childTnLst>
                          </p:cTn>
                        </p:par>
                      </p:childTnLst>
                    </p:cTn>
                  </p:par>
                  <p:par>
                    <p:cTn id="36" fill="hold">
                      <p:stCondLst>
                        <p:cond delay="indefinite"/>
                      </p:stCondLst>
                      <p:childTnLst>
                        <p:par>
                          <p:cTn id="37" fill="hold">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blinds(horizontal)">
                                      <p:cBhvr>
                                        <p:cTn id="40" dur="500"/>
                                        <p:tgtEl>
                                          <p:spTgt spid="15"/>
                                        </p:tgtEl>
                                      </p:cBhvr>
                                    </p:animEffect>
                                  </p:childTnLst>
                                </p:cTn>
                              </p:par>
                              <p:par>
                                <p:cTn id="41" presetID="3" presetClass="entr" presetSubtype="10" fill="hold"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blinds(horizontal)">
                                      <p:cBhvr>
                                        <p:cTn id="4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animBg="1"/>
      <p:bldP spid="7" grpId="0"/>
      <p:bldP spid="8" grpId="0"/>
      <p:bldP spid="9" grpId="0"/>
      <p:bldP spid="14" grpId="0"/>
      <p:bldP spid="15"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Paradigma einer Kategorie</a:t>
            </a:r>
            <a:endParaRPr lang="de-DE" dirty="0"/>
          </a:p>
        </p:txBody>
      </p:sp>
      <p:sp>
        <p:nvSpPr>
          <p:cNvPr id="243714" name="Oval 2"/>
          <p:cNvSpPr>
            <a:spLocks noChangeArrowheads="1"/>
          </p:cNvSpPr>
          <p:nvPr/>
        </p:nvSpPr>
        <p:spPr bwMode="auto">
          <a:xfrm>
            <a:off x="1060444" y="2643182"/>
            <a:ext cx="6632596" cy="2286016"/>
          </a:xfrm>
          <a:prstGeom prst="ellipse">
            <a:avLst/>
          </a:prstGeom>
          <a:gradFill rotWithShape="0">
            <a:gsLst>
              <a:gs pos="0">
                <a:srgbClr val="FFFFFF"/>
              </a:gs>
              <a:gs pos="100000">
                <a:srgbClr val="CCC0D9"/>
              </a:gs>
            </a:gsLst>
            <a:lin ang="5400000" scaled="1"/>
          </a:gradFill>
          <a:ln w="12700">
            <a:solidFill>
              <a:srgbClr val="B2A1C7"/>
            </a:solidFill>
            <a:round/>
            <a:headEnd/>
            <a:tailEnd/>
          </a:ln>
          <a:effectLst>
            <a:outerShdw dist="28398" dir="3806097" algn="ctr" rotWithShape="0">
              <a:srgbClr val="3F3151">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43715" name="Oval 3"/>
          <p:cNvSpPr>
            <a:spLocks noChangeArrowheads="1"/>
          </p:cNvSpPr>
          <p:nvPr/>
        </p:nvSpPr>
        <p:spPr bwMode="auto">
          <a:xfrm>
            <a:off x="1071538" y="3093349"/>
            <a:ext cx="2218079" cy="1478659"/>
          </a:xfrm>
          <a:prstGeom prst="ellipse">
            <a:avLst/>
          </a:prstGeom>
          <a:gradFill rotWithShape="0">
            <a:gsLst>
              <a:gs pos="0">
                <a:srgbClr val="FFFFFF"/>
              </a:gs>
              <a:gs pos="100000">
                <a:srgbClr val="CCC0D9"/>
              </a:gs>
            </a:gsLst>
            <a:lin ang="5400000" scaled="1"/>
          </a:gradFill>
          <a:ln w="12700">
            <a:noFill/>
            <a:round/>
            <a:headEnd/>
            <a:tailEnd/>
          </a:ln>
          <a:effectLst>
            <a:outerShdw dist="28398" dir="3806097" algn="ctr" rotWithShape="0">
              <a:srgbClr val="3F3151">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43716" name="Oval 4"/>
          <p:cNvSpPr>
            <a:spLocks noChangeArrowheads="1"/>
          </p:cNvSpPr>
          <p:nvPr/>
        </p:nvSpPr>
        <p:spPr bwMode="auto">
          <a:xfrm>
            <a:off x="3279911" y="3093349"/>
            <a:ext cx="2220783" cy="1478659"/>
          </a:xfrm>
          <a:prstGeom prst="ellipse">
            <a:avLst/>
          </a:prstGeom>
          <a:gradFill rotWithShape="0">
            <a:gsLst>
              <a:gs pos="0">
                <a:srgbClr val="FFFFFF"/>
              </a:gs>
              <a:gs pos="100000">
                <a:srgbClr val="CCC0D9"/>
              </a:gs>
            </a:gsLst>
            <a:lin ang="5400000" scaled="1"/>
          </a:gradFill>
          <a:ln w="12700">
            <a:noFill/>
            <a:round/>
            <a:headEnd/>
            <a:tailEnd/>
          </a:ln>
          <a:effectLst>
            <a:outerShdw dist="28398" dir="3806097" algn="ctr" rotWithShape="0">
              <a:srgbClr val="3F3151">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43717" name="Oval 5"/>
          <p:cNvSpPr>
            <a:spLocks noChangeArrowheads="1"/>
          </p:cNvSpPr>
          <p:nvPr/>
        </p:nvSpPr>
        <p:spPr bwMode="auto">
          <a:xfrm>
            <a:off x="5500694" y="3093349"/>
            <a:ext cx="2218079" cy="1478659"/>
          </a:xfrm>
          <a:prstGeom prst="ellipse">
            <a:avLst/>
          </a:prstGeom>
          <a:gradFill rotWithShape="0">
            <a:gsLst>
              <a:gs pos="0">
                <a:srgbClr val="FFFFFF"/>
              </a:gs>
              <a:gs pos="100000">
                <a:srgbClr val="CCC0D9"/>
              </a:gs>
            </a:gsLst>
            <a:lin ang="5400000" scaled="1"/>
          </a:gradFill>
          <a:ln w="12700">
            <a:noFill/>
            <a:round/>
            <a:headEnd/>
            <a:tailEnd/>
          </a:ln>
          <a:effectLst>
            <a:outerShdw dist="28398" dir="3806097" algn="ctr" rotWithShape="0">
              <a:srgbClr val="3F3151">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243718" name="AutoShape 6"/>
          <p:cNvCxnSpPr>
            <a:cxnSpLocks noChangeShapeType="1"/>
          </p:cNvCxnSpPr>
          <p:nvPr/>
        </p:nvCxnSpPr>
        <p:spPr bwMode="auto">
          <a:xfrm>
            <a:off x="1071538" y="3807729"/>
            <a:ext cx="6667762" cy="6128"/>
          </a:xfrm>
          <a:prstGeom prst="straightConnector1">
            <a:avLst/>
          </a:prstGeom>
          <a:noFill/>
          <a:ln w="9525">
            <a:solidFill>
              <a:srgbClr val="000000"/>
            </a:solidFill>
            <a:round/>
            <a:headEnd/>
            <a:tailEnd/>
          </a:ln>
        </p:spPr>
      </p:cxnSp>
      <p:graphicFrame>
        <p:nvGraphicFramePr>
          <p:cNvPr id="10" name="Diagramm 9"/>
          <p:cNvGraphicFramePr/>
          <p:nvPr/>
        </p:nvGraphicFramePr>
        <p:xfrm>
          <a:off x="214282" y="1571612"/>
          <a:ext cx="8643998" cy="85725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11" name="Diagramm 10"/>
          <p:cNvGraphicFramePr/>
          <p:nvPr/>
        </p:nvGraphicFramePr>
        <p:xfrm>
          <a:off x="214282" y="5786454"/>
          <a:ext cx="8643998" cy="857256"/>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12" name="Textfeld 11"/>
          <p:cNvSpPr txBox="1"/>
          <p:nvPr/>
        </p:nvSpPr>
        <p:spPr>
          <a:xfrm>
            <a:off x="3786182" y="2773916"/>
            <a:ext cx="1285884" cy="369332"/>
          </a:xfrm>
          <a:prstGeom prst="rect">
            <a:avLst/>
          </a:prstGeom>
          <a:noFill/>
        </p:spPr>
        <p:txBody>
          <a:bodyPr wrap="square" rtlCol="0">
            <a:spAutoFit/>
          </a:bodyPr>
          <a:lstStyle/>
          <a:p>
            <a:r>
              <a:rPr lang="de-DE" dirty="0" smtClean="0"/>
              <a:t>Kategorie</a:t>
            </a:r>
            <a:endParaRPr lang="de-DE" dirty="0"/>
          </a:p>
        </p:txBody>
      </p:sp>
      <p:sp>
        <p:nvSpPr>
          <p:cNvPr id="13" name="Textfeld 12"/>
          <p:cNvSpPr txBox="1"/>
          <p:nvPr/>
        </p:nvSpPr>
        <p:spPr>
          <a:xfrm>
            <a:off x="1857356" y="3379101"/>
            <a:ext cx="500066" cy="369332"/>
          </a:xfrm>
          <a:prstGeom prst="rect">
            <a:avLst/>
          </a:prstGeom>
          <a:noFill/>
        </p:spPr>
        <p:txBody>
          <a:bodyPr wrap="square" rtlCol="0">
            <a:spAutoFit/>
          </a:bodyPr>
          <a:lstStyle/>
          <a:p>
            <a:r>
              <a:rPr lang="de-DE" dirty="0" smtClean="0"/>
              <a:t>K 1</a:t>
            </a:r>
            <a:endParaRPr lang="de-DE" dirty="0"/>
          </a:p>
        </p:txBody>
      </p:sp>
      <p:sp>
        <p:nvSpPr>
          <p:cNvPr id="14" name="Textfeld 13"/>
          <p:cNvSpPr txBox="1"/>
          <p:nvPr/>
        </p:nvSpPr>
        <p:spPr>
          <a:xfrm>
            <a:off x="4143372" y="3379101"/>
            <a:ext cx="500066" cy="369332"/>
          </a:xfrm>
          <a:prstGeom prst="rect">
            <a:avLst/>
          </a:prstGeom>
          <a:noFill/>
        </p:spPr>
        <p:txBody>
          <a:bodyPr wrap="square" rtlCol="0">
            <a:spAutoFit/>
          </a:bodyPr>
          <a:lstStyle/>
          <a:p>
            <a:r>
              <a:rPr lang="de-DE" dirty="0" smtClean="0"/>
              <a:t>K 1</a:t>
            </a:r>
            <a:endParaRPr lang="de-DE" dirty="0"/>
          </a:p>
        </p:txBody>
      </p:sp>
      <p:sp>
        <p:nvSpPr>
          <p:cNvPr id="15" name="Textfeld 14"/>
          <p:cNvSpPr txBox="1"/>
          <p:nvPr/>
        </p:nvSpPr>
        <p:spPr>
          <a:xfrm>
            <a:off x="6357950" y="3379101"/>
            <a:ext cx="500066" cy="369332"/>
          </a:xfrm>
          <a:prstGeom prst="rect">
            <a:avLst/>
          </a:prstGeom>
          <a:noFill/>
        </p:spPr>
        <p:txBody>
          <a:bodyPr wrap="square" rtlCol="0">
            <a:spAutoFit/>
          </a:bodyPr>
          <a:lstStyle/>
          <a:p>
            <a:r>
              <a:rPr lang="de-DE" dirty="0" smtClean="0"/>
              <a:t>K 1</a:t>
            </a:r>
            <a:endParaRPr lang="de-DE" dirty="0"/>
          </a:p>
        </p:txBody>
      </p:sp>
      <p:sp>
        <p:nvSpPr>
          <p:cNvPr id="16" name="Textfeld 15"/>
          <p:cNvSpPr txBox="1"/>
          <p:nvPr/>
        </p:nvSpPr>
        <p:spPr>
          <a:xfrm>
            <a:off x="6357950" y="3879167"/>
            <a:ext cx="500066" cy="369332"/>
          </a:xfrm>
          <a:prstGeom prst="rect">
            <a:avLst/>
          </a:prstGeom>
          <a:noFill/>
        </p:spPr>
        <p:txBody>
          <a:bodyPr wrap="square" rtlCol="0">
            <a:spAutoFit/>
          </a:bodyPr>
          <a:lstStyle/>
          <a:p>
            <a:r>
              <a:rPr lang="de-DE" dirty="0" smtClean="0"/>
              <a:t>M3</a:t>
            </a:r>
            <a:endParaRPr lang="de-DE" dirty="0"/>
          </a:p>
        </p:txBody>
      </p:sp>
      <p:sp>
        <p:nvSpPr>
          <p:cNvPr id="17" name="Textfeld 16"/>
          <p:cNvSpPr txBox="1"/>
          <p:nvPr/>
        </p:nvSpPr>
        <p:spPr>
          <a:xfrm>
            <a:off x="4143372" y="4022043"/>
            <a:ext cx="500066" cy="369332"/>
          </a:xfrm>
          <a:prstGeom prst="rect">
            <a:avLst/>
          </a:prstGeom>
          <a:noFill/>
        </p:spPr>
        <p:txBody>
          <a:bodyPr wrap="square" rtlCol="0">
            <a:spAutoFit/>
          </a:bodyPr>
          <a:lstStyle/>
          <a:p>
            <a:r>
              <a:rPr lang="de-DE" dirty="0" smtClean="0"/>
              <a:t>M2</a:t>
            </a:r>
            <a:endParaRPr lang="de-DE" dirty="0"/>
          </a:p>
        </p:txBody>
      </p:sp>
      <p:sp>
        <p:nvSpPr>
          <p:cNvPr id="18" name="Textfeld 17"/>
          <p:cNvSpPr txBox="1"/>
          <p:nvPr/>
        </p:nvSpPr>
        <p:spPr>
          <a:xfrm>
            <a:off x="1785918" y="4022043"/>
            <a:ext cx="571504" cy="369332"/>
          </a:xfrm>
          <a:prstGeom prst="rect">
            <a:avLst/>
          </a:prstGeom>
          <a:noFill/>
        </p:spPr>
        <p:txBody>
          <a:bodyPr wrap="square" rtlCol="0">
            <a:spAutoFit/>
          </a:bodyPr>
          <a:lstStyle/>
          <a:p>
            <a:r>
              <a:rPr lang="de-DE" dirty="0" smtClean="0"/>
              <a:t> M1</a:t>
            </a:r>
            <a:endParaRPr lang="de-DE" dirty="0"/>
          </a:p>
        </p:txBody>
      </p:sp>
      <p:sp>
        <p:nvSpPr>
          <p:cNvPr id="243719" name="AutoShape 7"/>
          <p:cNvSpPr>
            <a:spLocks/>
          </p:cNvSpPr>
          <p:nvPr/>
        </p:nvSpPr>
        <p:spPr bwMode="auto">
          <a:xfrm rot="5400000">
            <a:off x="4227510" y="1798627"/>
            <a:ext cx="403225" cy="6572295"/>
          </a:xfrm>
          <a:prstGeom prst="rightBrace">
            <a:avLst>
              <a:gd name="adj1" fmla="val 68898"/>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0" name="Textfeld 19"/>
          <p:cNvSpPr txBox="1"/>
          <p:nvPr/>
        </p:nvSpPr>
        <p:spPr>
          <a:xfrm>
            <a:off x="3357554" y="5286388"/>
            <a:ext cx="2143140" cy="400110"/>
          </a:xfrm>
          <a:prstGeom prst="rect">
            <a:avLst/>
          </a:prstGeom>
          <a:noFill/>
        </p:spPr>
        <p:txBody>
          <a:bodyPr wrap="square" rtlCol="0">
            <a:spAutoFit/>
          </a:bodyPr>
          <a:lstStyle/>
          <a:p>
            <a:r>
              <a:rPr lang="de-DE" sz="2000" b="1" dirty="0" smtClean="0"/>
              <a:t>Paradigma von K</a:t>
            </a:r>
            <a:r>
              <a:rPr lang="de-DE" sz="2000" b="1" baseline="-25000" dirty="0" smtClean="0"/>
              <a:t>1</a:t>
            </a:r>
            <a:endParaRPr lang="de-DE" sz="2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amond(in)">
                                      <p:cBhvr>
                                        <p:cTn id="7" dur="20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43714"/>
                                        </p:tgtEl>
                                        <p:attrNameLst>
                                          <p:attrName>style.visibility</p:attrName>
                                        </p:attrNameLst>
                                      </p:cBhvr>
                                      <p:to>
                                        <p:strVal val="visible"/>
                                      </p:to>
                                    </p:set>
                                    <p:animEffect transition="in" filter="blinds(horizontal)">
                                      <p:cBhvr>
                                        <p:cTn id="12" dur="2000"/>
                                        <p:tgtEl>
                                          <p:spTgt spid="243714"/>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243715"/>
                                        </p:tgtEl>
                                        <p:attrNameLst>
                                          <p:attrName>style.visibility</p:attrName>
                                        </p:attrNameLst>
                                      </p:cBhvr>
                                      <p:to>
                                        <p:strVal val="visible"/>
                                      </p:to>
                                    </p:set>
                                    <p:animEffect transition="in" filter="blinds(horizontal)">
                                      <p:cBhvr>
                                        <p:cTn id="15" dur="2000"/>
                                        <p:tgtEl>
                                          <p:spTgt spid="243715"/>
                                        </p:tgtEl>
                                      </p:cBhvr>
                                    </p:animEffect>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nodeType="clickEffect">
                                  <p:stCondLst>
                                    <p:cond delay="0"/>
                                  </p:stCondLst>
                                  <p:childTnLst>
                                    <p:set>
                                      <p:cBhvr>
                                        <p:cTn id="19" dur="1" fill="hold">
                                          <p:stCondLst>
                                            <p:cond delay="0"/>
                                          </p:stCondLst>
                                        </p:cTn>
                                        <p:tgtEl>
                                          <p:spTgt spid="243718"/>
                                        </p:tgtEl>
                                        <p:attrNameLst>
                                          <p:attrName>style.visibility</p:attrName>
                                        </p:attrNameLst>
                                      </p:cBhvr>
                                      <p:to>
                                        <p:strVal val="visible"/>
                                      </p:to>
                                    </p:set>
                                    <p:animEffect transition="in" filter="blinds(horizontal)">
                                      <p:cBhvr>
                                        <p:cTn id="20" dur="500"/>
                                        <p:tgtEl>
                                          <p:spTgt spid="243718"/>
                                        </p:tgtEl>
                                      </p:cBhvr>
                                    </p:animEffect>
                                  </p:childTnLst>
                                </p:cTn>
                              </p:par>
                              <p:par>
                                <p:cTn id="21" presetID="3" presetClass="entr" presetSubtype="10" fill="hold" grpId="0" nodeType="withEffect">
                                  <p:stCondLst>
                                    <p:cond delay="0"/>
                                  </p:stCondLst>
                                  <p:childTnLst>
                                    <p:set>
                                      <p:cBhvr>
                                        <p:cTn id="22" dur="1" fill="hold">
                                          <p:stCondLst>
                                            <p:cond delay="0"/>
                                          </p:stCondLst>
                                        </p:cTn>
                                        <p:tgtEl>
                                          <p:spTgt spid="243716"/>
                                        </p:tgtEl>
                                        <p:attrNameLst>
                                          <p:attrName>style.visibility</p:attrName>
                                        </p:attrNameLst>
                                      </p:cBhvr>
                                      <p:to>
                                        <p:strVal val="visible"/>
                                      </p:to>
                                    </p:set>
                                    <p:animEffect transition="in" filter="blinds(horizontal)">
                                      <p:cBhvr>
                                        <p:cTn id="23" dur="2000"/>
                                        <p:tgtEl>
                                          <p:spTgt spid="243716"/>
                                        </p:tgtEl>
                                      </p:cBhvr>
                                    </p:animEffect>
                                  </p:childTnLst>
                                </p:cTn>
                              </p:par>
                              <p:par>
                                <p:cTn id="24" presetID="3" presetClass="entr" presetSubtype="10" fill="hold" grpId="0" nodeType="withEffect">
                                  <p:stCondLst>
                                    <p:cond delay="0"/>
                                  </p:stCondLst>
                                  <p:childTnLst>
                                    <p:set>
                                      <p:cBhvr>
                                        <p:cTn id="25" dur="1" fill="hold">
                                          <p:stCondLst>
                                            <p:cond delay="0"/>
                                          </p:stCondLst>
                                        </p:cTn>
                                        <p:tgtEl>
                                          <p:spTgt spid="243717"/>
                                        </p:tgtEl>
                                        <p:attrNameLst>
                                          <p:attrName>style.visibility</p:attrName>
                                        </p:attrNameLst>
                                      </p:cBhvr>
                                      <p:to>
                                        <p:strVal val="visible"/>
                                      </p:to>
                                    </p:set>
                                    <p:animEffect transition="in" filter="blinds(horizontal)">
                                      <p:cBhvr>
                                        <p:cTn id="26" dur="2000"/>
                                        <p:tgtEl>
                                          <p:spTgt spid="243717"/>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blinds(horizontal)">
                                      <p:cBhvr>
                                        <p:cTn id="31" dur="500"/>
                                        <p:tgtEl>
                                          <p:spTgt spid="12"/>
                                        </p:tgtEl>
                                      </p:cBhvr>
                                    </p:animEffect>
                                  </p:childTnLst>
                                </p:cTn>
                              </p:par>
                              <p:par>
                                <p:cTn id="32" presetID="3" presetClass="entr" presetSubtype="10"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blinds(horizontal)">
                                      <p:cBhvr>
                                        <p:cTn id="34" dur="500"/>
                                        <p:tgtEl>
                                          <p:spTgt spid="13"/>
                                        </p:tgtEl>
                                      </p:cBhvr>
                                    </p:animEffect>
                                  </p:childTnLst>
                                </p:cTn>
                              </p:par>
                              <p:par>
                                <p:cTn id="35" presetID="3" presetClass="entr" presetSubtype="10"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blinds(horizontal)">
                                      <p:cBhvr>
                                        <p:cTn id="37" dur="500"/>
                                        <p:tgtEl>
                                          <p:spTgt spid="18"/>
                                        </p:tgtEl>
                                      </p:cBhvr>
                                    </p:animEffect>
                                  </p:childTnLst>
                                </p:cTn>
                              </p:par>
                              <p:par>
                                <p:cTn id="38" presetID="3" presetClass="entr" presetSubtype="10" fill="hold" grpId="0"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blinds(horizontal)">
                                      <p:cBhvr>
                                        <p:cTn id="40" dur="500"/>
                                        <p:tgtEl>
                                          <p:spTgt spid="14"/>
                                        </p:tgtEl>
                                      </p:cBhvr>
                                    </p:animEffect>
                                  </p:childTnLst>
                                </p:cTn>
                              </p:par>
                              <p:par>
                                <p:cTn id="41" presetID="3" presetClass="entr" presetSubtype="10" fill="hold" grpId="0" nodeType="with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blinds(horizontal)">
                                      <p:cBhvr>
                                        <p:cTn id="43" dur="500"/>
                                        <p:tgtEl>
                                          <p:spTgt spid="17"/>
                                        </p:tgtEl>
                                      </p:cBhvr>
                                    </p:animEffect>
                                  </p:childTnLst>
                                </p:cTn>
                              </p:par>
                              <p:par>
                                <p:cTn id="44" presetID="3" presetClass="entr" presetSubtype="10" fill="hold" grpId="0" nodeType="withEffect">
                                  <p:stCondLst>
                                    <p:cond delay="0"/>
                                  </p:stCondLst>
                                  <p:childTnLst>
                                    <p:set>
                                      <p:cBhvr>
                                        <p:cTn id="45" dur="1" fill="hold">
                                          <p:stCondLst>
                                            <p:cond delay="0"/>
                                          </p:stCondLst>
                                        </p:cTn>
                                        <p:tgtEl>
                                          <p:spTgt spid="15"/>
                                        </p:tgtEl>
                                        <p:attrNameLst>
                                          <p:attrName>style.visibility</p:attrName>
                                        </p:attrNameLst>
                                      </p:cBhvr>
                                      <p:to>
                                        <p:strVal val="visible"/>
                                      </p:to>
                                    </p:set>
                                    <p:animEffect transition="in" filter="blinds(horizontal)">
                                      <p:cBhvr>
                                        <p:cTn id="46" dur="500"/>
                                        <p:tgtEl>
                                          <p:spTgt spid="15"/>
                                        </p:tgtEl>
                                      </p:cBhvr>
                                    </p:animEffect>
                                  </p:childTnLst>
                                </p:cTn>
                              </p:par>
                              <p:par>
                                <p:cTn id="47" presetID="3" presetClass="entr" presetSubtype="10" fill="hold" grpId="0" nodeType="with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blinds(horizontal)">
                                      <p:cBhvr>
                                        <p:cTn id="49" dur="500"/>
                                        <p:tgtEl>
                                          <p:spTgt spid="16"/>
                                        </p:tgtEl>
                                      </p:cBhvr>
                                    </p:animEffect>
                                  </p:childTnLst>
                                </p:cTn>
                              </p:par>
                            </p:childTnLst>
                          </p:cTn>
                        </p:par>
                      </p:childTnLst>
                    </p:cTn>
                  </p:par>
                  <p:par>
                    <p:cTn id="50" fill="hold">
                      <p:stCondLst>
                        <p:cond delay="indefinite"/>
                      </p:stCondLst>
                      <p:childTnLst>
                        <p:par>
                          <p:cTn id="51" fill="hold">
                            <p:stCondLst>
                              <p:cond delay="0"/>
                            </p:stCondLst>
                            <p:childTnLst>
                              <p:par>
                                <p:cTn id="52" presetID="3" presetClass="entr" presetSubtype="10" fill="hold" grpId="0" nodeType="clickEffect">
                                  <p:stCondLst>
                                    <p:cond delay="0"/>
                                  </p:stCondLst>
                                  <p:childTnLst>
                                    <p:set>
                                      <p:cBhvr>
                                        <p:cTn id="53" dur="1" fill="hold">
                                          <p:stCondLst>
                                            <p:cond delay="0"/>
                                          </p:stCondLst>
                                        </p:cTn>
                                        <p:tgtEl>
                                          <p:spTgt spid="243719"/>
                                        </p:tgtEl>
                                        <p:attrNameLst>
                                          <p:attrName>style.visibility</p:attrName>
                                        </p:attrNameLst>
                                      </p:cBhvr>
                                      <p:to>
                                        <p:strVal val="visible"/>
                                      </p:to>
                                    </p:set>
                                    <p:animEffect transition="in" filter="blinds(horizontal)">
                                      <p:cBhvr>
                                        <p:cTn id="54" dur="500"/>
                                        <p:tgtEl>
                                          <p:spTgt spid="243719"/>
                                        </p:tgtEl>
                                      </p:cBhvr>
                                    </p:animEffect>
                                  </p:childTnLst>
                                </p:cTn>
                              </p:par>
                            </p:childTnLst>
                          </p:cTn>
                        </p:par>
                      </p:childTnLst>
                    </p:cTn>
                  </p:par>
                  <p:par>
                    <p:cTn id="55" fill="hold">
                      <p:stCondLst>
                        <p:cond delay="indefinite"/>
                      </p:stCondLst>
                      <p:childTnLst>
                        <p:par>
                          <p:cTn id="56" fill="hold">
                            <p:stCondLst>
                              <p:cond delay="0"/>
                            </p:stCondLst>
                            <p:childTnLst>
                              <p:par>
                                <p:cTn id="57" presetID="8" presetClass="entr" presetSubtype="16" fill="hold" grpId="0" nodeType="click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diamond(in)">
                                      <p:cBhvr>
                                        <p:cTn id="59" dur="2000"/>
                                        <p:tgtEl>
                                          <p:spTgt spid="20"/>
                                        </p:tgtEl>
                                      </p:cBhvr>
                                    </p:animEffect>
                                  </p:childTnLst>
                                </p:cTn>
                              </p:par>
                            </p:childTnLst>
                          </p:cTn>
                        </p:par>
                      </p:childTnLst>
                    </p:cTn>
                  </p:par>
                  <p:par>
                    <p:cTn id="60" fill="hold">
                      <p:stCondLst>
                        <p:cond delay="indefinite"/>
                      </p:stCondLst>
                      <p:childTnLst>
                        <p:par>
                          <p:cTn id="61" fill="hold">
                            <p:stCondLst>
                              <p:cond delay="0"/>
                            </p:stCondLst>
                            <p:childTnLst>
                              <p:par>
                                <p:cTn id="62" presetID="8" presetClass="entr" presetSubtype="16" fill="hold" grpId="0" nodeType="clickEffect">
                                  <p:stCondLst>
                                    <p:cond delay="0"/>
                                  </p:stCondLst>
                                  <p:childTnLst>
                                    <p:set>
                                      <p:cBhvr>
                                        <p:cTn id="63" dur="1" fill="hold">
                                          <p:stCondLst>
                                            <p:cond delay="0"/>
                                          </p:stCondLst>
                                        </p:cTn>
                                        <p:tgtEl>
                                          <p:spTgt spid="11"/>
                                        </p:tgtEl>
                                        <p:attrNameLst>
                                          <p:attrName>style.visibility</p:attrName>
                                        </p:attrNameLst>
                                      </p:cBhvr>
                                      <p:to>
                                        <p:strVal val="visible"/>
                                      </p:to>
                                    </p:set>
                                    <p:animEffect transition="in" filter="diamond(in)">
                                      <p:cBhvr>
                                        <p:cTn id="64"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714" grpId="0" animBg="1"/>
      <p:bldP spid="243715" grpId="0" animBg="1"/>
      <p:bldP spid="243716" grpId="0" animBg="1"/>
      <p:bldP spid="243717" grpId="0" animBg="1"/>
      <p:bldGraphic spid="10" grpId="0">
        <p:bldAsOne/>
      </p:bldGraphic>
      <p:bldGraphic spid="11" grpId="0">
        <p:bldAsOne/>
      </p:bldGraphic>
      <p:bldP spid="12" grpId="0"/>
      <p:bldP spid="13" grpId="0"/>
      <p:bldP spid="14" grpId="0"/>
      <p:bldP spid="15" grpId="0"/>
      <p:bldP spid="16" grpId="0"/>
      <p:bldP spid="17" grpId="0"/>
      <p:bldP spid="18" grpId="0"/>
      <p:bldP spid="243719" grpId="0" animBg="1"/>
      <p:bldP spid="20"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vgl. Latein (Ausschnitt vereinfacht):</a:t>
            </a:r>
            <a:endParaRPr lang="de-DE" dirty="0"/>
          </a:p>
        </p:txBody>
      </p:sp>
      <p:sp>
        <p:nvSpPr>
          <p:cNvPr id="244738" name="AutoShape 2"/>
          <p:cNvSpPr>
            <a:spLocks noChangeArrowheads="1"/>
          </p:cNvSpPr>
          <p:nvPr/>
        </p:nvSpPr>
        <p:spPr bwMode="auto">
          <a:xfrm>
            <a:off x="4500562" y="1568137"/>
            <a:ext cx="2832134" cy="3322660"/>
          </a:xfrm>
          <a:prstGeom prst="roundRect">
            <a:avLst>
              <a:gd name="adj" fmla="val 16667"/>
            </a:avLst>
          </a:prstGeom>
          <a:solidFill>
            <a:srgbClr val="F2DBDB"/>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44739" name="AutoShape 3"/>
          <p:cNvSpPr>
            <a:spLocks noChangeArrowheads="1"/>
          </p:cNvSpPr>
          <p:nvPr/>
        </p:nvSpPr>
        <p:spPr bwMode="auto">
          <a:xfrm>
            <a:off x="1428728" y="1568137"/>
            <a:ext cx="2829932" cy="3272765"/>
          </a:xfrm>
          <a:prstGeom prst="roundRect">
            <a:avLst>
              <a:gd name="adj" fmla="val 16667"/>
            </a:avLst>
          </a:prstGeom>
          <a:solidFill>
            <a:srgbClr val="F2DBDB"/>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44740" name="Oval 4"/>
          <p:cNvSpPr>
            <a:spLocks noChangeArrowheads="1"/>
          </p:cNvSpPr>
          <p:nvPr/>
        </p:nvSpPr>
        <p:spPr bwMode="auto">
          <a:xfrm>
            <a:off x="928662" y="5143512"/>
            <a:ext cx="1411117" cy="1357322"/>
          </a:xfrm>
          <a:prstGeom prst="ellipse">
            <a:avLst/>
          </a:prstGeom>
          <a:gradFill rotWithShape="0">
            <a:gsLst>
              <a:gs pos="0">
                <a:srgbClr val="95B3D7"/>
              </a:gs>
              <a:gs pos="50000">
                <a:srgbClr val="DBE5F1"/>
              </a:gs>
              <a:gs pos="100000">
                <a:srgbClr val="95B3D7"/>
              </a:gs>
            </a:gsLst>
            <a:lin ang="189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44741" name="Oval 5"/>
          <p:cNvSpPr>
            <a:spLocks noChangeArrowheads="1"/>
          </p:cNvSpPr>
          <p:nvPr/>
        </p:nvSpPr>
        <p:spPr bwMode="auto">
          <a:xfrm>
            <a:off x="2786050" y="5140037"/>
            <a:ext cx="1413320" cy="1360797"/>
          </a:xfrm>
          <a:prstGeom prst="ellipse">
            <a:avLst/>
          </a:prstGeom>
          <a:gradFill rotWithShape="0">
            <a:gsLst>
              <a:gs pos="0">
                <a:srgbClr val="95B3D7"/>
              </a:gs>
              <a:gs pos="50000">
                <a:srgbClr val="DBE5F1"/>
              </a:gs>
              <a:gs pos="100000">
                <a:srgbClr val="95B3D7"/>
              </a:gs>
            </a:gsLst>
            <a:lin ang="189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44742" name="Oval 6"/>
          <p:cNvSpPr>
            <a:spLocks noChangeArrowheads="1"/>
          </p:cNvSpPr>
          <p:nvPr/>
        </p:nvSpPr>
        <p:spPr bwMode="auto">
          <a:xfrm>
            <a:off x="4643438" y="5140037"/>
            <a:ext cx="1428760" cy="1360797"/>
          </a:xfrm>
          <a:prstGeom prst="ellipse">
            <a:avLst/>
          </a:prstGeom>
          <a:gradFill rotWithShape="0">
            <a:gsLst>
              <a:gs pos="0">
                <a:srgbClr val="95B3D7"/>
              </a:gs>
              <a:gs pos="50000">
                <a:srgbClr val="DBE5F1"/>
              </a:gs>
              <a:gs pos="100000">
                <a:srgbClr val="95B3D7"/>
              </a:gs>
            </a:gsLst>
            <a:lin ang="189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44743" name="Oval 7"/>
          <p:cNvSpPr>
            <a:spLocks noChangeArrowheads="1"/>
          </p:cNvSpPr>
          <p:nvPr/>
        </p:nvSpPr>
        <p:spPr bwMode="auto">
          <a:xfrm>
            <a:off x="6572264" y="5068599"/>
            <a:ext cx="1357322" cy="1360797"/>
          </a:xfrm>
          <a:prstGeom prst="ellipse">
            <a:avLst/>
          </a:prstGeom>
          <a:gradFill rotWithShape="0">
            <a:gsLst>
              <a:gs pos="0">
                <a:srgbClr val="95B3D7"/>
              </a:gs>
              <a:gs pos="50000">
                <a:srgbClr val="DBE5F1"/>
              </a:gs>
              <a:gs pos="100000">
                <a:srgbClr val="95B3D7"/>
              </a:gs>
            </a:gsLst>
            <a:lin ang="189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44747" name="Oval 11"/>
          <p:cNvSpPr>
            <a:spLocks noChangeArrowheads="1"/>
          </p:cNvSpPr>
          <p:nvPr/>
        </p:nvSpPr>
        <p:spPr bwMode="auto">
          <a:xfrm>
            <a:off x="2214546" y="2068203"/>
            <a:ext cx="1127568" cy="1077314"/>
          </a:xfrm>
          <a:prstGeom prst="ellipse">
            <a:avLst/>
          </a:prstGeom>
          <a:gradFill rotWithShape="0">
            <a:gsLst>
              <a:gs pos="0">
                <a:srgbClr val="95B3D7"/>
              </a:gs>
              <a:gs pos="50000">
                <a:srgbClr val="DBE5F1"/>
              </a:gs>
              <a:gs pos="100000">
                <a:srgbClr val="95B3D7"/>
              </a:gs>
            </a:gsLst>
            <a:lin ang="189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44748" name="Oval 12"/>
          <p:cNvSpPr>
            <a:spLocks noChangeArrowheads="1"/>
          </p:cNvSpPr>
          <p:nvPr/>
        </p:nvSpPr>
        <p:spPr bwMode="auto">
          <a:xfrm>
            <a:off x="5286380" y="2068203"/>
            <a:ext cx="1125367" cy="1077312"/>
          </a:xfrm>
          <a:prstGeom prst="ellipse">
            <a:avLst/>
          </a:prstGeom>
          <a:gradFill rotWithShape="0">
            <a:gsLst>
              <a:gs pos="0">
                <a:srgbClr val="95B3D7"/>
              </a:gs>
              <a:gs pos="50000">
                <a:srgbClr val="DBE5F1"/>
              </a:gs>
              <a:gs pos="100000">
                <a:srgbClr val="95B3D7"/>
              </a:gs>
            </a:gsLst>
            <a:lin ang="189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44749" name="Oval 13"/>
          <p:cNvSpPr>
            <a:spLocks noChangeArrowheads="1"/>
          </p:cNvSpPr>
          <p:nvPr/>
        </p:nvSpPr>
        <p:spPr bwMode="auto">
          <a:xfrm>
            <a:off x="3000364" y="3496963"/>
            <a:ext cx="1125365" cy="1075045"/>
          </a:xfrm>
          <a:prstGeom prst="ellipse">
            <a:avLst/>
          </a:prstGeom>
          <a:gradFill rotWithShape="0">
            <a:gsLst>
              <a:gs pos="0">
                <a:srgbClr val="95B3D7"/>
              </a:gs>
              <a:gs pos="50000">
                <a:srgbClr val="DBE5F1"/>
              </a:gs>
              <a:gs pos="100000">
                <a:srgbClr val="95B3D7"/>
              </a:gs>
            </a:gsLst>
            <a:lin ang="189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44750" name="Oval 14"/>
          <p:cNvSpPr>
            <a:spLocks noChangeArrowheads="1"/>
          </p:cNvSpPr>
          <p:nvPr/>
        </p:nvSpPr>
        <p:spPr bwMode="auto">
          <a:xfrm>
            <a:off x="1571604" y="3496963"/>
            <a:ext cx="1125365" cy="1077314"/>
          </a:xfrm>
          <a:prstGeom prst="ellipse">
            <a:avLst/>
          </a:prstGeom>
          <a:gradFill rotWithShape="0">
            <a:gsLst>
              <a:gs pos="0">
                <a:srgbClr val="95B3D7"/>
              </a:gs>
              <a:gs pos="50000">
                <a:srgbClr val="DBE5F1"/>
              </a:gs>
              <a:gs pos="100000">
                <a:srgbClr val="95B3D7"/>
              </a:gs>
            </a:gsLst>
            <a:lin ang="189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44751" name="Oval 15"/>
          <p:cNvSpPr>
            <a:spLocks noChangeArrowheads="1"/>
          </p:cNvSpPr>
          <p:nvPr/>
        </p:nvSpPr>
        <p:spPr bwMode="auto">
          <a:xfrm>
            <a:off x="5929322" y="3496963"/>
            <a:ext cx="1127568" cy="1077314"/>
          </a:xfrm>
          <a:prstGeom prst="ellipse">
            <a:avLst/>
          </a:prstGeom>
          <a:gradFill rotWithShape="0">
            <a:gsLst>
              <a:gs pos="0">
                <a:srgbClr val="95B3D7"/>
              </a:gs>
              <a:gs pos="50000">
                <a:srgbClr val="DBE5F1"/>
              </a:gs>
              <a:gs pos="100000">
                <a:srgbClr val="95B3D7"/>
              </a:gs>
            </a:gsLst>
            <a:lin ang="189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44752" name="Oval 16"/>
          <p:cNvSpPr>
            <a:spLocks noChangeArrowheads="1"/>
          </p:cNvSpPr>
          <p:nvPr/>
        </p:nvSpPr>
        <p:spPr bwMode="auto">
          <a:xfrm>
            <a:off x="4643438" y="3496963"/>
            <a:ext cx="1127568" cy="1075045"/>
          </a:xfrm>
          <a:prstGeom prst="ellipse">
            <a:avLst/>
          </a:prstGeom>
          <a:gradFill rotWithShape="0">
            <a:gsLst>
              <a:gs pos="0">
                <a:srgbClr val="95B3D7"/>
              </a:gs>
              <a:gs pos="50000">
                <a:srgbClr val="DBE5F1"/>
              </a:gs>
              <a:gs pos="100000">
                <a:srgbClr val="95B3D7"/>
              </a:gs>
            </a:gsLst>
            <a:lin ang="189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244753" name="AutoShape 17"/>
          <p:cNvCxnSpPr>
            <a:cxnSpLocks noChangeShapeType="1"/>
          </p:cNvCxnSpPr>
          <p:nvPr/>
        </p:nvCxnSpPr>
        <p:spPr bwMode="auto">
          <a:xfrm rot="16200000" flipH="1">
            <a:off x="2248528" y="4463113"/>
            <a:ext cx="1003607" cy="928694"/>
          </a:xfrm>
          <a:prstGeom prst="straightConnector1">
            <a:avLst/>
          </a:prstGeom>
          <a:noFill/>
          <a:ln w="9525">
            <a:solidFill>
              <a:srgbClr val="000000"/>
            </a:solidFill>
            <a:round/>
            <a:headEnd/>
            <a:tailEnd/>
          </a:ln>
        </p:spPr>
      </p:cxnSp>
      <p:cxnSp>
        <p:nvCxnSpPr>
          <p:cNvPr id="244754" name="AutoShape 18"/>
          <p:cNvCxnSpPr>
            <a:cxnSpLocks noChangeShapeType="1"/>
          </p:cNvCxnSpPr>
          <p:nvPr/>
        </p:nvCxnSpPr>
        <p:spPr bwMode="auto">
          <a:xfrm>
            <a:off x="3929058" y="4282781"/>
            <a:ext cx="2786082" cy="1143008"/>
          </a:xfrm>
          <a:prstGeom prst="straightConnector1">
            <a:avLst/>
          </a:prstGeom>
          <a:noFill/>
          <a:ln w="9525">
            <a:solidFill>
              <a:srgbClr val="000000"/>
            </a:solidFill>
            <a:round/>
            <a:headEnd/>
            <a:tailEnd/>
          </a:ln>
        </p:spPr>
      </p:cxnSp>
      <p:cxnSp>
        <p:nvCxnSpPr>
          <p:cNvPr id="244755" name="AutoShape 19"/>
          <p:cNvCxnSpPr>
            <a:cxnSpLocks noChangeShapeType="1"/>
          </p:cNvCxnSpPr>
          <p:nvPr/>
        </p:nvCxnSpPr>
        <p:spPr bwMode="auto">
          <a:xfrm>
            <a:off x="3786182" y="4425657"/>
            <a:ext cx="1214446" cy="1003607"/>
          </a:xfrm>
          <a:prstGeom prst="straightConnector1">
            <a:avLst/>
          </a:prstGeom>
          <a:noFill/>
          <a:ln w="9525">
            <a:solidFill>
              <a:srgbClr val="000000"/>
            </a:solidFill>
            <a:round/>
            <a:headEnd/>
            <a:tailEnd/>
          </a:ln>
        </p:spPr>
      </p:cxnSp>
      <p:cxnSp>
        <p:nvCxnSpPr>
          <p:cNvPr id="244756" name="AutoShape 20"/>
          <p:cNvCxnSpPr>
            <a:cxnSpLocks noChangeShapeType="1"/>
          </p:cNvCxnSpPr>
          <p:nvPr/>
        </p:nvCxnSpPr>
        <p:spPr bwMode="auto">
          <a:xfrm rot="16200000" flipH="1">
            <a:off x="4822035" y="4818566"/>
            <a:ext cx="785815" cy="142876"/>
          </a:xfrm>
          <a:prstGeom prst="straightConnector1">
            <a:avLst/>
          </a:prstGeom>
          <a:noFill/>
          <a:ln w="9525">
            <a:solidFill>
              <a:srgbClr val="000000"/>
            </a:solidFill>
            <a:round/>
            <a:headEnd/>
            <a:tailEnd/>
          </a:ln>
        </p:spPr>
      </p:cxnSp>
      <p:cxnSp>
        <p:nvCxnSpPr>
          <p:cNvPr id="244757" name="AutoShape 21"/>
          <p:cNvCxnSpPr>
            <a:cxnSpLocks noChangeShapeType="1"/>
          </p:cNvCxnSpPr>
          <p:nvPr/>
        </p:nvCxnSpPr>
        <p:spPr bwMode="auto">
          <a:xfrm rot="5400000">
            <a:off x="1643042" y="4782847"/>
            <a:ext cx="714380" cy="142876"/>
          </a:xfrm>
          <a:prstGeom prst="straightConnector1">
            <a:avLst/>
          </a:prstGeom>
          <a:noFill/>
          <a:ln w="9525">
            <a:solidFill>
              <a:srgbClr val="000000"/>
            </a:solidFill>
            <a:round/>
            <a:headEnd/>
            <a:tailEnd/>
          </a:ln>
        </p:spPr>
      </p:cxnSp>
      <p:cxnSp>
        <p:nvCxnSpPr>
          <p:cNvPr id="244758" name="AutoShape 22"/>
          <p:cNvCxnSpPr>
            <a:cxnSpLocks noChangeShapeType="1"/>
          </p:cNvCxnSpPr>
          <p:nvPr/>
        </p:nvCxnSpPr>
        <p:spPr bwMode="auto">
          <a:xfrm rot="16200000" flipH="1">
            <a:off x="6536545" y="4604252"/>
            <a:ext cx="785818" cy="428628"/>
          </a:xfrm>
          <a:prstGeom prst="straightConnector1">
            <a:avLst/>
          </a:prstGeom>
          <a:noFill/>
          <a:ln w="9525">
            <a:solidFill>
              <a:srgbClr val="000000"/>
            </a:solidFill>
            <a:round/>
            <a:headEnd/>
            <a:tailEnd/>
          </a:ln>
        </p:spPr>
      </p:cxnSp>
      <p:cxnSp>
        <p:nvCxnSpPr>
          <p:cNvPr id="244759" name="AutoShape 23"/>
          <p:cNvCxnSpPr>
            <a:cxnSpLocks noChangeShapeType="1"/>
          </p:cNvCxnSpPr>
          <p:nvPr/>
        </p:nvCxnSpPr>
        <p:spPr bwMode="auto">
          <a:xfrm rot="10800000" flipV="1">
            <a:off x="2143108" y="4282781"/>
            <a:ext cx="2643206" cy="1071570"/>
          </a:xfrm>
          <a:prstGeom prst="straightConnector1">
            <a:avLst/>
          </a:prstGeom>
          <a:noFill/>
          <a:ln w="9525">
            <a:solidFill>
              <a:srgbClr val="000000"/>
            </a:solidFill>
            <a:round/>
            <a:headEnd/>
            <a:tailEnd/>
          </a:ln>
        </p:spPr>
      </p:cxnSp>
      <p:cxnSp>
        <p:nvCxnSpPr>
          <p:cNvPr id="244760" name="AutoShape 24"/>
          <p:cNvCxnSpPr>
            <a:cxnSpLocks noChangeShapeType="1"/>
          </p:cNvCxnSpPr>
          <p:nvPr/>
        </p:nvCxnSpPr>
        <p:spPr bwMode="auto">
          <a:xfrm rot="10800000" flipV="1">
            <a:off x="3929058" y="4425657"/>
            <a:ext cx="2286016" cy="1000132"/>
          </a:xfrm>
          <a:prstGeom prst="straightConnector1">
            <a:avLst/>
          </a:prstGeom>
          <a:noFill/>
          <a:ln w="9525">
            <a:solidFill>
              <a:srgbClr val="000000"/>
            </a:solidFill>
            <a:round/>
            <a:headEnd/>
            <a:tailEnd/>
          </a:ln>
        </p:spPr>
      </p:cxnSp>
      <p:cxnSp>
        <p:nvCxnSpPr>
          <p:cNvPr id="244761" name="AutoShape 25"/>
          <p:cNvCxnSpPr>
            <a:cxnSpLocks noChangeShapeType="1"/>
          </p:cNvCxnSpPr>
          <p:nvPr/>
        </p:nvCxnSpPr>
        <p:spPr bwMode="auto">
          <a:xfrm rot="5400000">
            <a:off x="2000232" y="3211211"/>
            <a:ext cx="857256" cy="285752"/>
          </a:xfrm>
          <a:prstGeom prst="straightConnector1">
            <a:avLst/>
          </a:prstGeom>
          <a:noFill/>
          <a:ln w="9525">
            <a:solidFill>
              <a:srgbClr val="000000"/>
            </a:solidFill>
            <a:round/>
            <a:headEnd/>
            <a:tailEnd/>
          </a:ln>
        </p:spPr>
      </p:cxnSp>
      <p:cxnSp>
        <p:nvCxnSpPr>
          <p:cNvPr id="244762" name="AutoShape 26"/>
          <p:cNvCxnSpPr>
            <a:cxnSpLocks noChangeShapeType="1"/>
          </p:cNvCxnSpPr>
          <p:nvPr/>
        </p:nvCxnSpPr>
        <p:spPr bwMode="auto">
          <a:xfrm rot="16200000" flipH="1">
            <a:off x="2786052" y="3139774"/>
            <a:ext cx="857255" cy="428626"/>
          </a:xfrm>
          <a:prstGeom prst="straightConnector1">
            <a:avLst/>
          </a:prstGeom>
          <a:noFill/>
          <a:ln w="9525">
            <a:solidFill>
              <a:srgbClr val="000000"/>
            </a:solidFill>
            <a:round/>
            <a:headEnd/>
            <a:tailEnd/>
          </a:ln>
        </p:spPr>
      </p:cxnSp>
      <p:cxnSp>
        <p:nvCxnSpPr>
          <p:cNvPr id="244763" name="AutoShape 27"/>
          <p:cNvCxnSpPr>
            <a:cxnSpLocks noChangeShapeType="1"/>
          </p:cNvCxnSpPr>
          <p:nvPr/>
        </p:nvCxnSpPr>
        <p:spPr bwMode="auto">
          <a:xfrm rot="5400000">
            <a:off x="5214942" y="3068335"/>
            <a:ext cx="714380" cy="428628"/>
          </a:xfrm>
          <a:prstGeom prst="straightConnector1">
            <a:avLst/>
          </a:prstGeom>
          <a:noFill/>
          <a:ln w="9525">
            <a:solidFill>
              <a:srgbClr val="000000"/>
            </a:solidFill>
            <a:round/>
            <a:headEnd/>
            <a:tailEnd/>
          </a:ln>
        </p:spPr>
      </p:cxnSp>
      <p:cxnSp>
        <p:nvCxnSpPr>
          <p:cNvPr id="244764" name="AutoShape 28"/>
          <p:cNvCxnSpPr>
            <a:cxnSpLocks noChangeShapeType="1"/>
          </p:cNvCxnSpPr>
          <p:nvPr/>
        </p:nvCxnSpPr>
        <p:spPr bwMode="auto">
          <a:xfrm rot="16200000" flipH="1">
            <a:off x="5822167" y="3104055"/>
            <a:ext cx="714379" cy="357188"/>
          </a:xfrm>
          <a:prstGeom prst="straightConnector1">
            <a:avLst/>
          </a:prstGeom>
          <a:noFill/>
          <a:ln w="9525">
            <a:solidFill>
              <a:srgbClr val="000000"/>
            </a:solidFill>
            <a:round/>
            <a:headEnd/>
            <a:tailEnd/>
          </a:ln>
        </p:spPr>
      </p:cxnSp>
      <p:sp>
        <p:nvSpPr>
          <p:cNvPr id="73" name="Textfeld 72"/>
          <p:cNvSpPr txBox="1"/>
          <p:nvPr/>
        </p:nvSpPr>
        <p:spPr>
          <a:xfrm>
            <a:off x="2285984" y="1711013"/>
            <a:ext cx="1143008" cy="369332"/>
          </a:xfrm>
          <a:prstGeom prst="rect">
            <a:avLst/>
          </a:prstGeom>
          <a:noFill/>
        </p:spPr>
        <p:txBody>
          <a:bodyPr wrap="square" rtlCol="0">
            <a:spAutoFit/>
          </a:bodyPr>
          <a:lstStyle/>
          <a:p>
            <a:r>
              <a:rPr lang="de-DE" dirty="0" smtClean="0"/>
              <a:t>Kontext</a:t>
            </a:r>
            <a:endParaRPr lang="de-DE" dirty="0"/>
          </a:p>
        </p:txBody>
      </p:sp>
      <p:sp>
        <p:nvSpPr>
          <p:cNvPr id="74" name="Textfeld 73"/>
          <p:cNvSpPr txBox="1"/>
          <p:nvPr/>
        </p:nvSpPr>
        <p:spPr>
          <a:xfrm>
            <a:off x="2428860" y="2416726"/>
            <a:ext cx="714380" cy="369332"/>
          </a:xfrm>
          <a:prstGeom prst="rect">
            <a:avLst/>
          </a:prstGeom>
          <a:noFill/>
        </p:spPr>
        <p:txBody>
          <a:bodyPr wrap="square" rtlCol="0">
            <a:spAutoFit/>
          </a:bodyPr>
          <a:lstStyle/>
          <a:p>
            <a:r>
              <a:rPr lang="de-DE" dirty="0" smtClean="0"/>
              <a:t>ZEIT</a:t>
            </a:r>
            <a:endParaRPr lang="de-DE" dirty="0"/>
          </a:p>
        </p:txBody>
      </p:sp>
      <p:sp>
        <p:nvSpPr>
          <p:cNvPr id="75" name="Textfeld 74"/>
          <p:cNvSpPr txBox="1"/>
          <p:nvPr/>
        </p:nvSpPr>
        <p:spPr>
          <a:xfrm>
            <a:off x="5429256" y="1711013"/>
            <a:ext cx="857256" cy="369332"/>
          </a:xfrm>
          <a:prstGeom prst="rect">
            <a:avLst/>
          </a:prstGeom>
          <a:noFill/>
        </p:spPr>
        <p:txBody>
          <a:bodyPr wrap="square" rtlCol="0">
            <a:spAutoFit/>
          </a:bodyPr>
          <a:lstStyle/>
          <a:p>
            <a:r>
              <a:rPr lang="de-DE" dirty="0" smtClean="0"/>
              <a:t>Kotext</a:t>
            </a:r>
            <a:endParaRPr lang="de-DE" dirty="0"/>
          </a:p>
        </p:txBody>
      </p:sp>
      <p:sp>
        <p:nvSpPr>
          <p:cNvPr id="76" name="Textfeld 75"/>
          <p:cNvSpPr txBox="1"/>
          <p:nvPr/>
        </p:nvSpPr>
        <p:spPr>
          <a:xfrm>
            <a:off x="5357818" y="2425393"/>
            <a:ext cx="1143008" cy="369332"/>
          </a:xfrm>
          <a:prstGeom prst="rect">
            <a:avLst/>
          </a:prstGeom>
          <a:noFill/>
        </p:spPr>
        <p:txBody>
          <a:bodyPr wrap="square" rtlCol="0">
            <a:spAutoFit/>
          </a:bodyPr>
          <a:lstStyle/>
          <a:p>
            <a:r>
              <a:rPr lang="de-DE" dirty="0" smtClean="0"/>
              <a:t>PERSON</a:t>
            </a:r>
            <a:endParaRPr lang="de-DE" dirty="0"/>
          </a:p>
        </p:txBody>
      </p:sp>
      <p:sp>
        <p:nvSpPr>
          <p:cNvPr id="77" name="Textfeld 76"/>
          <p:cNvSpPr txBox="1"/>
          <p:nvPr/>
        </p:nvSpPr>
        <p:spPr>
          <a:xfrm>
            <a:off x="1714480" y="3854153"/>
            <a:ext cx="857256" cy="369332"/>
          </a:xfrm>
          <a:prstGeom prst="rect">
            <a:avLst/>
          </a:prstGeom>
          <a:noFill/>
        </p:spPr>
        <p:txBody>
          <a:bodyPr wrap="square" rtlCol="0">
            <a:spAutoFit/>
          </a:bodyPr>
          <a:lstStyle/>
          <a:p>
            <a:r>
              <a:rPr lang="de-DE" dirty="0" smtClean="0"/>
              <a:t>PRES</a:t>
            </a:r>
            <a:endParaRPr lang="de-DE" dirty="0"/>
          </a:p>
        </p:txBody>
      </p:sp>
      <p:sp>
        <p:nvSpPr>
          <p:cNvPr id="78" name="Textfeld 77"/>
          <p:cNvSpPr txBox="1"/>
          <p:nvPr/>
        </p:nvSpPr>
        <p:spPr>
          <a:xfrm>
            <a:off x="3143240" y="3854153"/>
            <a:ext cx="857256" cy="369332"/>
          </a:xfrm>
          <a:prstGeom prst="rect">
            <a:avLst/>
          </a:prstGeom>
          <a:noFill/>
        </p:spPr>
        <p:txBody>
          <a:bodyPr wrap="square" rtlCol="0">
            <a:spAutoFit/>
          </a:bodyPr>
          <a:lstStyle/>
          <a:p>
            <a:r>
              <a:rPr lang="de-DE" dirty="0" smtClean="0"/>
              <a:t>PERF</a:t>
            </a:r>
            <a:endParaRPr lang="de-DE" dirty="0"/>
          </a:p>
        </p:txBody>
      </p:sp>
      <p:sp>
        <p:nvSpPr>
          <p:cNvPr id="79" name="Textfeld 78"/>
          <p:cNvSpPr txBox="1"/>
          <p:nvPr/>
        </p:nvSpPr>
        <p:spPr>
          <a:xfrm>
            <a:off x="4857752" y="3854153"/>
            <a:ext cx="857256" cy="369332"/>
          </a:xfrm>
          <a:prstGeom prst="rect">
            <a:avLst/>
          </a:prstGeom>
          <a:noFill/>
        </p:spPr>
        <p:txBody>
          <a:bodyPr wrap="square" rtlCol="0">
            <a:spAutoFit/>
          </a:bodyPr>
          <a:lstStyle/>
          <a:p>
            <a:r>
              <a:rPr lang="de-DE" dirty="0" smtClean="0"/>
              <a:t>1 SG</a:t>
            </a:r>
            <a:endParaRPr lang="de-DE" dirty="0"/>
          </a:p>
        </p:txBody>
      </p:sp>
      <p:sp>
        <p:nvSpPr>
          <p:cNvPr id="80" name="Textfeld 79"/>
          <p:cNvSpPr txBox="1"/>
          <p:nvPr/>
        </p:nvSpPr>
        <p:spPr>
          <a:xfrm>
            <a:off x="6143636" y="3854153"/>
            <a:ext cx="714380" cy="369332"/>
          </a:xfrm>
          <a:prstGeom prst="rect">
            <a:avLst/>
          </a:prstGeom>
          <a:noFill/>
        </p:spPr>
        <p:txBody>
          <a:bodyPr wrap="square" rtlCol="0">
            <a:spAutoFit/>
          </a:bodyPr>
          <a:lstStyle/>
          <a:p>
            <a:r>
              <a:rPr lang="de-DE" dirty="0" smtClean="0"/>
              <a:t>2 SG</a:t>
            </a:r>
            <a:endParaRPr lang="de-DE" dirty="0"/>
          </a:p>
        </p:txBody>
      </p:sp>
      <p:sp>
        <p:nvSpPr>
          <p:cNvPr id="81" name="Textfeld 80"/>
          <p:cNvSpPr txBox="1"/>
          <p:nvPr/>
        </p:nvSpPr>
        <p:spPr>
          <a:xfrm>
            <a:off x="1071538" y="5357826"/>
            <a:ext cx="1214446" cy="923330"/>
          </a:xfrm>
          <a:prstGeom prst="rect">
            <a:avLst/>
          </a:prstGeom>
          <a:noFill/>
        </p:spPr>
        <p:txBody>
          <a:bodyPr wrap="square" rtlCol="0">
            <a:spAutoFit/>
          </a:bodyPr>
          <a:lstStyle/>
          <a:p>
            <a:pPr algn="ctr"/>
            <a:r>
              <a:rPr lang="de-DE" dirty="0" smtClean="0"/>
              <a:t>1 SG PRES</a:t>
            </a:r>
          </a:p>
          <a:p>
            <a:pPr algn="ctr"/>
            <a:endParaRPr lang="de-DE" b="1" dirty="0" smtClean="0"/>
          </a:p>
          <a:p>
            <a:pPr algn="ctr"/>
            <a:r>
              <a:rPr lang="de-DE" b="1" dirty="0" smtClean="0"/>
              <a:t>[-o:]</a:t>
            </a:r>
            <a:endParaRPr lang="de-DE" dirty="0" smtClean="0"/>
          </a:p>
        </p:txBody>
      </p:sp>
      <p:sp>
        <p:nvSpPr>
          <p:cNvPr id="82" name="Textfeld 81"/>
          <p:cNvSpPr txBox="1"/>
          <p:nvPr/>
        </p:nvSpPr>
        <p:spPr>
          <a:xfrm>
            <a:off x="2928926" y="5429264"/>
            <a:ext cx="1214446" cy="923330"/>
          </a:xfrm>
          <a:prstGeom prst="rect">
            <a:avLst/>
          </a:prstGeom>
          <a:noFill/>
        </p:spPr>
        <p:txBody>
          <a:bodyPr wrap="square" rtlCol="0">
            <a:spAutoFit/>
          </a:bodyPr>
          <a:lstStyle/>
          <a:p>
            <a:pPr algn="ctr"/>
            <a:r>
              <a:rPr lang="de-DE" dirty="0" smtClean="0"/>
              <a:t>2 SG PRES</a:t>
            </a:r>
          </a:p>
          <a:p>
            <a:pPr algn="ctr"/>
            <a:endParaRPr lang="de-DE" dirty="0" smtClean="0"/>
          </a:p>
          <a:p>
            <a:pPr algn="ctr"/>
            <a:r>
              <a:rPr lang="de-DE" b="1" dirty="0" smtClean="0"/>
              <a:t>[-s]</a:t>
            </a:r>
            <a:endParaRPr lang="de-DE" dirty="0"/>
          </a:p>
        </p:txBody>
      </p:sp>
      <p:sp>
        <p:nvSpPr>
          <p:cNvPr id="83" name="Textfeld 82"/>
          <p:cNvSpPr txBox="1"/>
          <p:nvPr/>
        </p:nvSpPr>
        <p:spPr>
          <a:xfrm>
            <a:off x="4786314" y="5417122"/>
            <a:ext cx="1214446" cy="923330"/>
          </a:xfrm>
          <a:prstGeom prst="rect">
            <a:avLst/>
          </a:prstGeom>
          <a:noFill/>
        </p:spPr>
        <p:txBody>
          <a:bodyPr wrap="square" rtlCol="0">
            <a:spAutoFit/>
          </a:bodyPr>
          <a:lstStyle/>
          <a:p>
            <a:pPr algn="ctr"/>
            <a:r>
              <a:rPr lang="de-DE" dirty="0" smtClean="0"/>
              <a:t>1 SG PERF</a:t>
            </a:r>
          </a:p>
          <a:p>
            <a:pPr algn="ctr"/>
            <a:endParaRPr lang="de-DE" dirty="0" smtClean="0"/>
          </a:p>
          <a:p>
            <a:pPr algn="ctr"/>
            <a:r>
              <a:rPr lang="de-DE" b="1" dirty="0" smtClean="0"/>
              <a:t>[-i:]</a:t>
            </a:r>
            <a:endParaRPr lang="de-DE" dirty="0"/>
          </a:p>
        </p:txBody>
      </p:sp>
      <p:sp>
        <p:nvSpPr>
          <p:cNvPr id="84" name="Textfeld 83"/>
          <p:cNvSpPr txBox="1"/>
          <p:nvPr/>
        </p:nvSpPr>
        <p:spPr>
          <a:xfrm>
            <a:off x="6643702" y="5417122"/>
            <a:ext cx="1214446" cy="923330"/>
          </a:xfrm>
          <a:prstGeom prst="rect">
            <a:avLst/>
          </a:prstGeom>
          <a:noFill/>
        </p:spPr>
        <p:txBody>
          <a:bodyPr wrap="square" rtlCol="0">
            <a:spAutoFit/>
          </a:bodyPr>
          <a:lstStyle/>
          <a:p>
            <a:pPr algn="ctr"/>
            <a:r>
              <a:rPr lang="de-DE" dirty="0" smtClean="0"/>
              <a:t>2 SG PERF</a:t>
            </a:r>
          </a:p>
          <a:p>
            <a:pPr algn="ctr"/>
            <a:endParaRPr lang="de-DE" dirty="0" smtClean="0"/>
          </a:p>
          <a:p>
            <a:pPr algn="ctr"/>
            <a:r>
              <a:rPr lang="de-DE" b="1" dirty="0" smtClean="0"/>
              <a:t>[-</a:t>
            </a:r>
            <a:r>
              <a:rPr lang="de-DE" b="1" dirty="0" err="1" smtClean="0"/>
              <a:t>isti</a:t>
            </a:r>
            <a:r>
              <a:rPr lang="de-DE" b="1" dirty="0" smtClean="0"/>
              <a:t>]</a:t>
            </a: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44739"/>
                                        </p:tgtEl>
                                        <p:attrNameLst>
                                          <p:attrName>style.visibility</p:attrName>
                                        </p:attrNameLst>
                                      </p:cBhvr>
                                      <p:to>
                                        <p:strVal val="visible"/>
                                      </p:to>
                                    </p:set>
                                    <p:animEffect transition="in" filter="checkerboard(across)">
                                      <p:cBhvr>
                                        <p:cTn id="7" dur="2000"/>
                                        <p:tgtEl>
                                          <p:spTgt spid="244739"/>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73"/>
                                        </p:tgtEl>
                                        <p:attrNameLst>
                                          <p:attrName>style.visibility</p:attrName>
                                        </p:attrNameLst>
                                      </p:cBhvr>
                                      <p:to>
                                        <p:strVal val="visible"/>
                                      </p:to>
                                    </p:set>
                                    <p:animEffect transition="in" filter="checkerboard(across)">
                                      <p:cBhvr>
                                        <p:cTn id="10" dur="2000"/>
                                        <p:tgtEl>
                                          <p:spTgt spid="73"/>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244738"/>
                                        </p:tgtEl>
                                        <p:attrNameLst>
                                          <p:attrName>style.visibility</p:attrName>
                                        </p:attrNameLst>
                                      </p:cBhvr>
                                      <p:to>
                                        <p:strVal val="visible"/>
                                      </p:to>
                                    </p:set>
                                    <p:animEffect transition="in" filter="checkerboard(across)">
                                      <p:cBhvr>
                                        <p:cTn id="13" dur="2000"/>
                                        <p:tgtEl>
                                          <p:spTgt spid="244738"/>
                                        </p:tgtEl>
                                      </p:cBhvr>
                                    </p:animEffect>
                                  </p:childTnLst>
                                </p:cTn>
                              </p:par>
                              <p:par>
                                <p:cTn id="14" presetID="5" presetClass="entr" presetSubtype="1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checkerboard(across)">
                                      <p:cBhvr>
                                        <p:cTn id="16" dur="2000"/>
                                        <p:tgtEl>
                                          <p:spTgt spid="75"/>
                                        </p:tgtEl>
                                      </p:cBhvr>
                                    </p:animEffect>
                                  </p:childTnLst>
                                </p:cTn>
                              </p:par>
                            </p:childTnLst>
                          </p:cTn>
                        </p:par>
                      </p:childTnLst>
                    </p:cTn>
                  </p:par>
                  <p:par>
                    <p:cTn id="17" fill="hold">
                      <p:stCondLst>
                        <p:cond delay="indefinite"/>
                      </p:stCondLst>
                      <p:childTnLst>
                        <p:par>
                          <p:cTn id="18" fill="hold">
                            <p:stCondLst>
                              <p:cond delay="0"/>
                            </p:stCondLst>
                            <p:childTnLst>
                              <p:par>
                                <p:cTn id="19" presetID="8" presetClass="entr" presetSubtype="16" fill="hold" grpId="0" nodeType="click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diamond(in)">
                                      <p:cBhvr>
                                        <p:cTn id="21" dur="2000"/>
                                        <p:tgtEl>
                                          <p:spTgt spid="74"/>
                                        </p:tgtEl>
                                      </p:cBhvr>
                                    </p:animEffect>
                                  </p:childTnLst>
                                </p:cTn>
                              </p:par>
                              <p:par>
                                <p:cTn id="22" presetID="8" presetClass="entr" presetSubtype="16" fill="hold" grpId="0" nodeType="withEffect">
                                  <p:stCondLst>
                                    <p:cond delay="0"/>
                                  </p:stCondLst>
                                  <p:childTnLst>
                                    <p:set>
                                      <p:cBhvr>
                                        <p:cTn id="23" dur="1" fill="hold">
                                          <p:stCondLst>
                                            <p:cond delay="0"/>
                                          </p:stCondLst>
                                        </p:cTn>
                                        <p:tgtEl>
                                          <p:spTgt spid="244747"/>
                                        </p:tgtEl>
                                        <p:attrNameLst>
                                          <p:attrName>style.visibility</p:attrName>
                                        </p:attrNameLst>
                                      </p:cBhvr>
                                      <p:to>
                                        <p:strVal val="visible"/>
                                      </p:to>
                                    </p:set>
                                    <p:animEffect transition="in" filter="diamond(in)">
                                      <p:cBhvr>
                                        <p:cTn id="24" dur="2000"/>
                                        <p:tgtEl>
                                          <p:spTgt spid="244747"/>
                                        </p:tgtEl>
                                      </p:cBhvr>
                                    </p:animEffect>
                                  </p:childTnLst>
                                </p:cTn>
                              </p:par>
                              <p:par>
                                <p:cTn id="25" presetID="8" presetClass="entr" presetSubtype="16" fill="hold" grpId="0" nodeType="withEffect">
                                  <p:stCondLst>
                                    <p:cond delay="0"/>
                                  </p:stCondLst>
                                  <p:childTnLst>
                                    <p:set>
                                      <p:cBhvr>
                                        <p:cTn id="26" dur="1" fill="hold">
                                          <p:stCondLst>
                                            <p:cond delay="0"/>
                                          </p:stCondLst>
                                        </p:cTn>
                                        <p:tgtEl>
                                          <p:spTgt spid="244750"/>
                                        </p:tgtEl>
                                        <p:attrNameLst>
                                          <p:attrName>style.visibility</p:attrName>
                                        </p:attrNameLst>
                                      </p:cBhvr>
                                      <p:to>
                                        <p:strVal val="visible"/>
                                      </p:to>
                                    </p:set>
                                    <p:animEffect transition="in" filter="diamond(in)">
                                      <p:cBhvr>
                                        <p:cTn id="27" dur="2000"/>
                                        <p:tgtEl>
                                          <p:spTgt spid="244750"/>
                                        </p:tgtEl>
                                      </p:cBhvr>
                                    </p:animEffect>
                                  </p:childTnLst>
                                </p:cTn>
                              </p:par>
                              <p:par>
                                <p:cTn id="28" presetID="8" presetClass="entr" presetSubtype="16" fill="hold" grpId="0" nodeType="withEffect">
                                  <p:stCondLst>
                                    <p:cond delay="0"/>
                                  </p:stCondLst>
                                  <p:childTnLst>
                                    <p:set>
                                      <p:cBhvr>
                                        <p:cTn id="29" dur="1" fill="hold">
                                          <p:stCondLst>
                                            <p:cond delay="0"/>
                                          </p:stCondLst>
                                        </p:cTn>
                                        <p:tgtEl>
                                          <p:spTgt spid="77"/>
                                        </p:tgtEl>
                                        <p:attrNameLst>
                                          <p:attrName>style.visibility</p:attrName>
                                        </p:attrNameLst>
                                      </p:cBhvr>
                                      <p:to>
                                        <p:strVal val="visible"/>
                                      </p:to>
                                    </p:set>
                                    <p:animEffect transition="in" filter="diamond(in)">
                                      <p:cBhvr>
                                        <p:cTn id="30" dur="2000"/>
                                        <p:tgtEl>
                                          <p:spTgt spid="77"/>
                                        </p:tgtEl>
                                      </p:cBhvr>
                                    </p:animEffect>
                                  </p:childTnLst>
                                </p:cTn>
                              </p:par>
                              <p:par>
                                <p:cTn id="31" presetID="8" presetClass="entr" presetSubtype="16" fill="hold" grpId="0" nodeType="withEffect">
                                  <p:stCondLst>
                                    <p:cond delay="0"/>
                                  </p:stCondLst>
                                  <p:childTnLst>
                                    <p:set>
                                      <p:cBhvr>
                                        <p:cTn id="32" dur="1" fill="hold">
                                          <p:stCondLst>
                                            <p:cond delay="0"/>
                                          </p:stCondLst>
                                        </p:cTn>
                                        <p:tgtEl>
                                          <p:spTgt spid="244749"/>
                                        </p:tgtEl>
                                        <p:attrNameLst>
                                          <p:attrName>style.visibility</p:attrName>
                                        </p:attrNameLst>
                                      </p:cBhvr>
                                      <p:to>
                                        <p:strVal val="visible"/>
                                      </p:to>
                                    </p:set>
                                    <p:animEffect transition="in" filter="diamond(in)">
                                      <p:cBhvr>
                                        <p:cTn id="33" dur="2000"/>
                                        <p:tgtEl>
                                          <p:spTgt spid="244749"/>
                                        </p:tgtEl>
                                      </p:cBhvr>
                                    </p:animEffect>
                                  </p:childTnLst>
                                </p:cTn>
                              </p:par>
                              <p:par>
                                <p:cTn id="34" presetID="8" presetClass="entr" presetSubtype="16" fill="hold" grpId="0" nodeType="withEffect">
                                  <p:stCondLst>
                                    <p:cond delay="0"/>
                                  </p:stCondLst>
                                  <p:childTnLst>
                                    <p:set>
                                      <p:cBhvr>
                                        <p:cTn id="35" dur="1" fill="hold">
                                          <p:stCondLst>
                                            <p:cond delay="0"/>
                                          </p:stCondLst>
                                        </p:cTn>
                                        <p:tgtEl>
                                          <p:spTgt spid="78"/>
                                        </p:tgtEl>
                                        <p:attrNameLst>
                                          <p:attrName>style.visibility</p:attrName>
                                        </p:attrNameLst>
                                      </p:cBhvr>
                                      <p:to>
                                        <p:strVal val="visible"/>
                                      </p:to>
                                    </p:set>
                                    <p:animEffect transition="in" filter="diamond(in)">
                                      <p:cBhvr>
                                        <p:cTn id="36" dur="2000"/>
                                        <p:tgtEl>
                                          <p:spTgt spid="78"/>
                                        </p:tgtEl>
                                      </p:cBhvr>
                                    </p:animEffect>
                                  </p:childTnLst>
                                </p:cTn>
                              </p:par>
                              <p:par>
                                <p:cTn id="37" presetID="8" presetClass="entr" presetSubtype="16" fill="hold" grpId="0" nodeType="withEffect">
                                  <p:stCondLst>
                                    <p:cond delay="0"/>
                                  </p:stCondLst>
                                  <p:childTnLst>
                                    <p:set>
                                      <p:cBhvr>
                                        <p:cTn id="38" dur="1" fill="hold">
                                          <p:stCondLst>
                                            <p:cond delay="0"/>
                                          </p:stCondLst>
                                        </p:cTn>
                                        <p:tgtEl>
                                          <p:spTgt spid="244748"/>
                                        </p:tgtEl>
                                        <p:attrNameLst>
                                          <p:attrName>style.visibility</p:attrName>
                                        </p:attrNameLst>
                                      </p:cBhvr>
                                      <p:to>
                                        <p:strVal val="visible"/>
                                      </p:to>
                                    </p:set>
                                    <p:animEffect transition="in" filter="diamond(in)">
                                      <p:cBhvr>
                                        <p:cTn id="39" dur="2000"/>
                                        <p:tgtEl>
                                          <p:spTgt spid="244748"/>
                                        </p:tgtEl>
                                      </p:cBhvr>
                                    </p:animEffect>
                                  </p:childTnLst>
                                </p:cTn>
                              </p:par>
                              <p:par>
                                <p:cTn id="40" presetID="8" presetClass="entr" presetSubtype="16" fill="hold" grpId="0" nodeType="withEffect">
                                  <p:stCondLst>
                                    <p:cond delay="0"/>
                                  </p:stCondLst>
                                  <p:childTnLst>
                                    <p:set>
                                      <p:cBhvr>
                                        <p:cTn id="41" dur="1" fill="hold">
                                          <p:stCondLst>
                                            <p:cond delay="0"/>
                                          </p:stCondLst>
                                        </p:cTn>
                                        <p:tgtEl>
                                          <p:spTgt spid="76"/>
                                        </p:tgtEl>
                                        <p:attrNameLst>
                                          <p:attrName>style.visibility</p:attrName>
                                        </p:attrNameLst>
                                      </p:cBhvr>
                                      <p:to>
                                        <p:strVal val="visible"/>
                                      </p:to>
                                    </p:set>
                                    <p:animEffect transition="in" filter="diamond(in)">
                                      <p:cBhvr>
                                        <p:cTn id="42" dur="2000"/>
                                        <p:tgtEl>
                                          <p:spTgt spid="76"/>
                                        </p:tgtEl>
                                      </p:cBhvr>
                                    </p:animEffect>
                                  </p:childTnLst>
                                </p:cTn>
                              </p:par>
                              <p:par>
                                <p:cTn id="43" presetID="8" presetClass="entr" presetSubtype="16" fill="hold" grpId="0" nodeType="withEffect">
                                  <p:stCondLst>
                                    <p:cond delay="0"/>
                                  </p:stCondLst>
                                  <p:childTnLst>
                                    <p:set>
                                      <p:cBhvr>
                                        <p:cTn id="44" dur="1" fill="hold">
                                          <p:stCondLst>
                                            <p:cond delay="0"/>
                                          </p:stCondLst>
                                        </p:cTn>
                                        <p:tgtEl>
                                          <p:spTgt spid="79"/>
                                        </p:tgtEl>
                                        <p:attrNameLst>
                                          <p:attrName>style.visibility</p:attrName>
                                        </p:attrNameLst>
                                      </p:cBhvr>
                                      <p:to>
                                        <p:strVal val="visible"/>
                                      </p:to>
                                    </p:set>
                                    <p:animEffect transition="in" filter="diamond(in)">
                                      <p:cBhvr>
                                        <p:cTn id="45" dur="2000"/>
                                        <p:tgtEl>
                                          <p:spTgt spid="79"/>
                                        </p:tgtEl>
                                      </p:cBhvr>
                                    </p:animEffect>
                                  </p:childTnLst>
                                </p:cTn>
                              </p:par>
                              <p:par>
                                <p:cTn id="46" presetID="8" presetClass="entr" presetSubtype="16" fill="hold" grpId="0" nodeType="withEffect">
                                  <p:stCondLst>
                                    <p:cond delay="0"/>
                                  </p:stCondLst>
                                  <p:childTnLst>
                                    <p:set>
                                      <p:cBhvr>
                                        <p:cTn id="47" dur="1" fill="hold">
                                          <p:stCondLst>
                                            <p:cond delay="0"/>
                                          </p:stCondLst>
                                        </p:cTn>
                                        <p:tgtEl>
                                          <p:spTgt spid="244752"/>
                                        </p:tgtEl>
                                        <p:attrNameLst>
                                          <p:attrName>style.visibility</p:attrName>
                                        </p:attrNameLst>
                                      </p:cBhvr>
                                      <p:to>
                                        <p:strVal val="visible"/>
                                      </p:to>
                                    </p:set>
                                    <p:animEffect transition="in" filter="diamond(in)">
                                      <p:cBhvr>
                                        <p:cTn id="48" dur="2000"/>
                                        <p:tgtEl>
                                          <p:spTgt spid="244752"/>
                                        </p:tgtEl>
                                      </p:cBhvr>
                                    </p:animEffect>
                                  </p:childTnLst>
                                </p:cTn>
                              </p:par>
                              <p:par>
                                <p:cTn id="49" presetID="8" presetClass="entr" presetSubtype="16" fill="hold" grpId="0" nodeType="withEffect">
                                  <p:stCondLst>
                                    <p:cond delay="0"/>
                                  </p:stCondLst>
                                  <p:childTnLst>
                                    <p:set>
                                      <p:cBhvr>
                                        <p:cTn id="50" dur="1" fill="hold">
                                          <p:stCondLst>
                                            <p:cond delay="0"/>
                                          </p:stCondLst>
                                        </p:cTn>
                                        <p:tgtEl>
                                          <p:spTgt spid="244751"/>
                                        </p:tgtEl>
                                        <p:attrNameLst>
                                          <p:attrName>style.visibility</p:attrName>
                                        </p:attrNameLst>
                                      </p:cBhvr>
                                      <p:to>
                                        <p:strVal val="visible"/>
                                      </p:to>
                                    </p:set>
                                    <p:animEffect transition="in" filter="diamond(in)">
                                      <p:cBhvr>
                                        <p:cTn id="51" dur="2000"/>
                                        <p:tgtEl>
                                          <p:spTgt spid="244751"/>
                                        </p:tgtEl>
                                      </p:cBhvr>
                                    </p:animEffect>
                                  </p:childTnLst>
                                </p:cTn>
                              </p:par>
                              <p:par>
                                <p:cTn id="52" presetID="8" presetClass="entr" presetSubtype="16" fill="hold" grpId="0" nodeType="withEffect">
                                  <p:stCondLst>
                                    <p:cond delay="0"/>
                                  </p:stCondLst>
                                  <p:childTnLst>
                                    <p:set>
                                      <p:cBhvr>
                                        <p:cTn id="53" dur="1" fill="hold">
                                          <p:stCondLst>
                                            <p:cond delay="0"/>
                                          </p:stCondLst>
                                        </p:cTn>
                                        <p:tgtEl>
                                          <p:spTgt spid="80"/>
                                        </p:tgtEl>
                                        <p:attrNameLst>
                                          <p:attrName>style.visibility</p:attrName>
                                        </p:attrNameLst>
                                      </p:cBhvr>
                                      <p:to>
                                        <p:strVal val="visible"/>
                                      </p:to>
                                    </p:set>
                                    <p:animEffect transition="in" filter="diamond(in)">
                                      <p:cBhvr>
                                        <p:cTn id="54" dur="2000"/>
                                        <p:tgtEl>
                                          <p:spTgt spid="80"/>
                                        </p:tgtEl>
                                      </p:cBhvr>
                                    </p:animEffect>
                                  </p:childTnLst>
                                </p:cTn>
                              </p:par>
                              <p:par>
                                <p:cTn id="55" presetID="8" presetClass="entr" presetSubtype="16" fill="hold" grpId="0" nodeType="with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diamond(in)">
                                      <p:cBhvr>
                                        <p:cTn id="57" dur="2000"/>
                                        <p:tgtEl>
                                          <p:spTgt spid="81"/>
                                        </p:tgtEl>
                                      </p:cBhvr>
                                    </p:animEffect>
                                  </p:childTnLst>
                                </p:cTn>
                              </p:par>
                              <p:par>
                                <p:cTn id="58" presetID="8" presetClass="entr" presetSubtype="16" fill="hold" grpId="0" nodeType="withEffect">
                                  <p:stCondLst>
                                    <p:cond delay="0"/>
                                  </p:stCondLst>
                                  <p:childTnLst>
                                    <p:set>
                                      <p:cBhvr>
                                        <p:cTn id="59" dur="1" fill="hold">
                                          <p:stCondLst>
                                            <p:cond delay="0"/>
                                          </p:stCondLst>
                                        </p:cTn>
                                        <p:tgtEl>
                                          <p:spTgt spid="244740"/>
                                        </p:tgtEl>
                                        <p:attrNameLst>
                                          <p:attrName>style.visibility</p:attrName>
                                        </p:attrNameLst>
                                      </p:cBhvr>
                                      <p:to>
                                        <p:strVal val="visible"/>
                                      </p:to>
                                    </p:set>
                                    <p:animEffect transition="in" filter="diamond(in)">
                                      <p:cBhvr>
                                        <p:cTn id="60" dur="2000"/>
                                        <p:tgtEl>
                                          <p:spTgt spid="244740"/>
                                        </p:tgtEl>
                                      </p:cBhvr>
                                    </p:animEffect>
                                  </p:childTnLst>
                                </p:cTn>
                              </p:par>
                              <p:par>
                                <p:cTn id="61" presetID="8" presetClass="entr" presetSubtype="16" fill="hold" grpId="0" nodeType="withEffect">
                                  <p:stCondLst>
                                    <p:cond delay="0"/>
                                  </p:stCondLst>
                                  <p:childTnLst>
                                    <p:set>
                                      <p:cBhvr>
                                        <p:cTn id="62" dur="1" fill="hold">
                                          <p:stCondLst>
                                            <p:cond delay="0"/>
                                          </p:stCondLst>
                                        </p:cTn>
                                        <p:tgtEl>
                                          <p:spTgt spid="82"/>
                                        </p:tgtEl>
                                        <p:attrNameLst>
                                          <p:attrName>style.visibility</p:attrName>
                                        </p:attrNameLst>
                                      </p:cBhvr>
                                      <p:to>
                                        <p:strVal val="visible"/>
                                      </p:to>
                                    </p:set>
                                    <p:animEffect transition="in" filter="diamond(in)">
                                      <p:cBhvr>
                                        <p:cTn id="63" dur="2000"/>
                                        <p:tgtEl>
                                          <p:spTgt spid="82"/>
                                        </p:tgtEl>
                                      </p:cBhvr>
                                    </p:animEffect>
                                  </p:childTnLst>
                                </p:cTn>
                              </p:par>
                              <p:par>
                                <p:cTn id="64" presetID="8" presetClass="entr" presetSubtype="16" fill="hold" grpId="0" nodeType="withEffect">
                                  <p:stCondLst>
                                    <p:cond delay="0"/>
                                  </p:stCondLst>
                                  <p:childTnLst>
                                    <p:set>
                                      <p:cBhvr>
                                        <p:cTn id="65" dur="1" fill="hold">
                                          <p:stCondLst>
                                            <p:cond delay="0"/>
                                          </p:stCondLst>
                                        </p:cTn>
                                        <p:tgtEl>
                                          <p:spTgt spid="244741"/>
                                        </p:tgtEl>
                                        <p:attrNameLst>
                                          <p:attrName>style.visibility</p:attrName>
                                        </p:attrNameLst>
                                      </p:cBhvr>
                                      <p:to>
                                        <p:strVal val="visible"/>
                                      </p:to>
                                    </p:set>
                                    <p:animEffect transition="in" filter="diamond(in)">
                                      <p:cBhvr>
                                        <p:cTn id="66" dur="2000"/>
                                        <p:tgtEl>
                                          <p:spTgt spid="244741"/>
                                        </p:tgtEl>
                                      </p:cBhvr>
                                    </p:animEffect>
                                  </p:childTnLst>
                                </p:cTn>
                              </p:par>
                              <p:par>
                                <p:cTn id="67" presetID="8" presetClass="entr" presetSubtype="16" fill="hold" grpId="0" nodeType="withEffect">
                                  <p:stCondLst>
                                    <p:cond delay="0"/>
                                  </p:stCondLst>
                                  <p:childTnLst>
                                    <p:set>
                                      <p:cBhvr>
                                        <p:cTn id="68" dur="1" fill="hold">
                                          <p:stCondLst>
                                            <p:cond delay="0"/>
                                          </p:stCondLst>
                                        </p:cTn>
                                        <p:tgtEl>
                                          <p:spTgt spid="83"/>
                                        </p:tgtEl>
                                        <p:attrNameLst>
                                          <p:attrName>style.visibility</p:attrName>
                                        </p:attrNameLst>
                                      </p:cBhvr>
                                      <p:to>
                                        <p:strVal val="visible"/>
                                      </p:to>
                                    </p:set>
                                    <p:animEffect transition="in" filter="diamond(in)">
                                      <p:cBhvr>
                                        <p:cTn id="69" dur="2000"/>
                                        <p:tgtEl>
                                          <p:spTgt spid="83"/>
                                        </p:tgtEl>
                                      </p:cBhvr>
                                    </p:animEffect>
                                  </p:childTnLst>
                                </p:cTn>
                              </p:par>
                              <p:par>
                                <p:cTn id="70" presetID="8" presetClass="entr" presetSubtype="16" fill="hold" grpId="0" nodeType="withEffect">
                                  <p:stCondLst>
                                    <p:cond delay="0"/>
                                  </p:stCondLst>
                                  <p:childTnLst>
                                    <p:set>
                                      <p:cBhvr>
                                        <p:cTn id="71" dur="1" fill="hold">
                                          <p:stCondLst>
                                            <p:cond delay="0"/>
                                          </p:stCondLst>
                                        </p:cTn>
                                        <p:tgtEl>
                                          <p:spTgt spid="244742"/>
                                        </p:tgtEl>
                                        <p:attrNameLst>
                                          <p:attrName>style.visibility</p:attrName>
                                        </p:attrNameLst>
                                      </p:cBhvr>
                                      <p:to>
                                        <p:strVal val="visible"/>
                                      </p:to>
                                    </p:set>
                                    <p:animEffect transition="in" filter="diamond(in)">
                                      <p:cBhvr>
                                        <p:cTn id="72" dur="2000"/>
                                        <p:tgtEl>
                                          <p:spTgt spid="244742"/>
                                        </p:tgtEl>
                                      </p:cBhvr>
                                    </p:animEffect>
                                  </p:childTnLst>
                                </p:cTn>
                              </p:par>
                              <p:par>
                                <p:cTn id="73" presetID="8" presetClass="entr" presetSubtype="16" fill="hold" grpId="0" nodeType="withEffect">
                                  <p:stCondLst>
                                    <p:cond delay="0"/>
                                  </p:stCondLst>
                                  <p:childTnLst>
                                    <p:set>
                                      <p:cBhvr>
                                        <p:cTn id="74" dur="1" fill="hold">
                                          <p:stCondLst>
                                            <p:cond delay="0"/>
                                          </p:stCondLst>
                                        </p:cTn>
                                        <p:tgtEl>
                                          <p:spTgt spid="84"/>
                                        </p:tgtEl>
                                        <p:attrNameLst>
                                          <p:attrName>style.visibility</p:attrName>
                                        </p:attrNameLst>
                                      </p:cBhvr>
                                      <p:to>
                                        <p:strVal val="visible"/>
                                      </p:to>
                                    </p:set>
                                    <p:animEffect transition="in" filter="diamond(in)">
                                      <p:cBhvr>
                                        <p:cTn id="75" dur="2000"/>
                                        <p:tgtEl>
                                          <p:spTgt spid="84"/>
                                        </p:tgtEl>
                                      </p:cBhvr>
                                    </p:animEffect>
                                  </p:childTnLst>
                                </p:cTn>
                              </p:par>
                              <p:par>
                                <p:cTn id="76" presetID="8" presetClass="entr" presetSubtype="16" fill="hold" grpId="0" nodeType="withEffect">
                                  <p:stCondLst>
                                    <p:cond delay="0"/>
                                  </p:stCondLst>
                                  <p:childTnLst>
                                    <p:set>
                                      <p:cBhvr>
                                        <p:cTn id="77" dur="1" fill="hold">
                                          <p:stCondLst>
                                            <p:cond delay="0"/>
                                          </p:stCondLst>
                                        </p:cTn>
                                        <p:tgtEl>
                                          <p:spTgt spid="244743"/>
                                        </p:tgtEl>
                                        <p:attrNameLst>
                                          <p:attrName>style.visibility</p:attrName>
                                        </p:attrNameLst>
                                      </p:cBhvr>
                                      <p:to>
                                        <p:strVal val="visible"/>
                                      </p:to>
                                    </p:set>
                                    <p:animEffect transition="in" filter="diamond(in)">
                                      <p:cBhvr>
                                        <p:cTn id="78" dur="2000"/>
                                        <p:tgtEl>
                                          <p:spTgt spid="244743"/>
                                        </p:tgtEl>
                                      </p:cBhvr>
                                    </p:animEffect>
                                  </p:childTnLst>
                                </p:cTn>
                              </p:par>
                            </p:childTnLst>
                          </p:cTn>
                        </p:par>
                      </p:childTnLst>
                    </p:cTn>
                  </p:par>
                  <p:par>
                    <p:cTn id="79" fill="hold">
                      <p:stCondLst>
                        <p:cond delay="indefinite"/>
                      </p:stCondLst>
                      <p:childTnLst>
                        <p:par>
                          <p:cTn id="80" fill="hold">
                            <p:stCondLst>
                              <p:cond delay="0"/>
                            </p:stCondLst>
                            <p:childTnLst>
                              <p:par>
                                <p:cTn id="81" presetID="3" presetClass="entr" presetSubtype="10" fill="hold" nodeType="clickEffect">
                                  <p:stCondLst>
                                    <p:cond delay="0"/>
                                  </p:stCondLst>
                                  <p:childTnLst>
                                    <p:set>
                                      <p:cBhvr>
                                        <p:cTn id="82" dur="1" fill="hold">
                                          <p:stCondLst>
                                            <p:cond delay="0"/>
                                          </p:stCondLst>
                                        </p:cTn>
                                        <p:tgtEl>
                                          <p:spTgt spid="244761"/>
                                        </p:tgtEl>
                                        <p:attrNameLst>
                                          <p:attrName>style.visibility</p:attrName>
                                        </p:attrNameLst>
                                      </p:cBhvr>
                                      <p:to>
                                        <p:strVal val="visible"/>
                                      </p:to>
                                    </p:set>
                                    <p:animEffect transition="in" filter="blinds(horizontal)">
                                      <p:cBhvr>
                                        <p:cTn id="83" dur="500"/>
                                        <p:tgtEl>
                                          <p:spTgt spid="244761"/>
                                        </p:tgtEl>
                                      </p:cBhvr>
                                    </p:animEffect>
                                  </p:childTnLst>
                                </p:cTn>
                              </p:par>
                              <p:par>
                                <p:cTn id="84" presetID="3" presetClass="entr" presetSubtype="10" fill="hold" nodeType="withEffect">
                                  <p:stCondLst>
                                    <p:cond delay="0"/>
                                  </p:stCondLst>
                                  <p:childTnLst>
                                    <p:set>
                                      <p:cBhvr>
                                        <p:cTn id="85" dur="1" fill="hold">
                                          <p:stCondLst>
                                            <p:cond delay="0"/>
                                          </p:stCondLst>
                                        </p:cTn>
                                        <p:tgtEl>
                                          <p:spTgt spid="244762"/>
                                        </p:tgtEl>
                                        <p:attrNameLst>
                                          <p:attrName>style.visibility</p:attrName>
                                        </p:attrNameLst>
                                      </p:cBhvr>
                                      <p:to>
                                        <p:strVal val="visible"/>
                                      </p:to>
                                    </p:set>
                                    <p:animEffect transition="in" filter="blinds(horizontal)">
                                      <p:cBhvr>
                                        <p:cTn id="86" dur="500"/>
                                        <p:tgtEl>
                                          <p:spTgt spid="244762"/>
                                        </p:tgtEl>
                                      </p:cBhvr>
                                    </p:animEffect>
                                  </p:childTnLst>
                                </p:cTn>
                              </p:par>
                              <p:par>
                                <p:cTn id="87" presetID="3" presetClass="entr" presetSubtype="10" fill="hold" nodeType="withEffect">
                                  <p:stCondLst>
                                    <p:cond delay="0"/>
                                  </p:stCondLst>
                                  <p:childTnLst>
                                    <p:set>
                                      <p:cBhvr>
                                        <p:cTn id="88" dur="1" fill="hold">
                                          <p:stCondLst>
                                            <p:cond delay="0"/>
                                          </p:stCondLst>
                                        </p:cTn>
                                        <p:tgtEl>
                                          <p:spTgt spid="244763"/>
                                        </p:tgtEl>
                                        <p:attrNameLst>
                                          <p:attrName>style.visibility</p:attrName>
                                        </p:attrNameLst>
                                      </p:cBhvr>
                                      <p:to>
                                        <p:strVal val="visible"/>
                                      </p:to>
                                    </p:set>
                                    <p:animEffect transition="in" filter="blinds(horizontal)">
                                      <p:cBhvr>
                                        <p:cTn id="89" dur="500"/>
                                        <p:tgtEl>
                                          <p:spTgt spid="244763"/>
                                        </p:tgtEl>
                                      </p:cBhvr>
                                    </p:animEffect>
                                  </p:childTnLst>
                                </p:cTn>
                              </p:par>
                              <p:par>
                                <p:cTn id="90" presetID="3" presetClass="entr" presetSubtype="10" fill="hold" nodeType="withEffect">
                                  <p:stCondLst>
                                    <p:cond delay="0"/>
                                  </p:stCondLst>
                                  <p:childTnLst>
                                    <p:set>
                                      <p:cBhvr>
                                        <p:cTn id="91" dur="1" fill="hold">
                                          <p:stCondLst>
                                            <p:cond delay="0"/>
                                          </p:stCondLst>
                                        </p:cTn>
                                        <p:tgtEl>
                                          <p:spTgt spid="244764"/>
                                        </p:tgtEl>
                                        <p:attrNameLst>
                                          <p:attrName>style.visibility</p:attrName>
                                        </p:attrNameLst>
                                      </p:cBhvr>
                                      <p:to>
                                        <p:strVal val="visible"/>
                                      </p:to>
                                    </p:set>
                                    <p:animEffect transition="in" filter="blinds(horizontal)">
                                      <p:cBhvr>
                                        <p:cTn id="92" dur="500"/>
                                        <p:tgtEl>
                                          <p:spTgt spid="244764"/>
                                        </p:tgtEl>
                                      </p:cBhvr>
                                    </p:animEffect>
                                  </p:childTnLst>
                                </p:cTn>
                              </p:par>
                              <p:par>
                                <p:cTn id="93" presetID="3" presetClass="entr" presetSubtype="10" fill="hold" nodeType="withEffect">
                                  <p:stCondLst>
                                    <p:cond delay="0"/>
                                  </p:stCondLst>
                                  <p:childTnLst>
                                    <p:set>
                                      <p:cBhvr>
                                        <p:cTn id="94" dur="1" fill="hold">
                                          <p:stCondLst>
                                            <p:cond delay="0"/>
                                          </p:stCondLst>
                                        </p:cTn>
                                        <p:tgtEl>
                                          <p:spTgt spid="244757"/>
                                        </p:tgtEl>
                                        <p:attrNameLst>
                                          <p:attrName>style.visibility</p:attrName>
                                        </p:attrNameLst>
                                      </p:cBhvr>
                                      <p:to>
                                        <p:strVal val="visible"/>
                                      </p:to>
                                    </p:set>
                                    <p:animEffect transition="in" filter="blinds(horizontal)">
                                      <p:cBhvr>
                                        <p:cTn id="95" dur="500"/>
                                        <p:tgtEl>
                                          <p:spTgt spid="244757"/>
                                        </p:tgtEl>
                                      </p:cBhvr>
                                    </p:animEffect>
                                  </p:childTnLst>
                                </p:cTn>
                              </p:par>
                              <p:par>
                                <p:cTn id="96" presetID="3" presetClass="entr" presetSubtype="10" fill="hold" nodeType="withEffect">
                                  <p:stCondLst>
                                    <p:cond delay="0"/>
                                  </p:stCondLst>
                                  <p:childTnLst>
                                    <p:set>
                                      <p:cBhvr>
                                        <p:cTn id="97" dur="1" fill="hold">
                                          <p:stCondLst>
                                            <p:cond delay="0"/>
                                          </p:stCondLst>
                                        </p:cTn>
                                        <p:tgtEl>
                                          <p:spTgt spid="244753"/>
                                        </p:tgtEl>
                                        <p:attrNameLst>
                                          <p:attrName>style.visibility</p:attrName>
                                        </p:attrNameLst>
                                      </p:cBhvr>
                                      <p:to>
                                        <p:strVal val="visible"/>
                                      </p:to>
                                    </p:set>
                                    <p:animEffect transition="in" filter="blinds(horizontal)">
                                      <p:cBhvr>
                                        <p:cTn id="98" dur="500"/>
                                        <p:tgtEl>
                                          <p:spTgt spid="244753"/>
                                        </p:tgtEl>
                                      </p:cBhvr>
                                    </p:animEffect>
                                  </p:childTnLst>
                                </p:cTn>
                              </p:par>
                              <p:par>
                                <p:cTn id="99" presetID="3" presetClass="entr" presetSubtype="10" fill="hold" nodeType="withEffect">
                                  <p:stCondLst>
                                    <p:cond delay="0"/>
                                  </p:stCondLst>
                                  <p:childTnLst>
                                    <p:set>
                                      <p:cBhvr>
                                        <p:cTn id="100" dur="1" fill="hold">
                                          <p:stCondLst>
                                            <p:cond delay="0"/>
                                          </p:stCondLst>
                                        </p:cTn>
                                        <p:tgtEl>
                                          <p:spTgt spid="244755"/>
                                        </p:tgtEl>
                                        <p:attrNameLst>
                                          <p:attrName>style.visibility</p:attrName>
                                        </p:attrNameLst>
                                      </p:cBhvr>
                                      <p:to>
                                        <p:strVal val="visible"/>
                                      </p:to>
                                    </p:set>
                                    <p:animEffect transition="in" filter="blinds(horizontal)">
                                      <p:cBhvr>
                                        <p:cTn id="101" dur="500"/>
                                        <p:tgtEl>
                                          <p:spTgt spid="244755"/>
                                        </p:tgtEl>
                                      </p:cBhvr>
                                    </p:animEffect>
                                  </p:childTnLst>
                                </p:cTn>
                              </p:par>
                              <p:par>
                                <p:cTn id="102" presetID="3" presetClass="entr" presetSubtype="10" fill="hold" nodeType="withEffect">
                                  <p:stCondLst>
                                    <p:cond delay="0"/>
                                  </p:stCondLst>
                                  <p:childTnLst>
                                    <p:set>
                                      <p:cBhvr>
                                        <p:cTn id="103" dur="1" fill="hold">
                                          <p:stCondLst>
                                            <p:cond delay="0"/>
                                          </p:stCondLst>
                                        </p:cTn>
                                        <p:tgtEl>
                                          <p:spTgt spid="244759"/>
                                        </p:tgtEl>
                                        <p:attrNameLst>
                                          <p:attrName>style.visibility</p:attrName>
                                        </p:attrNameLst>
                                      </p:cBhvr>
                                      <p:to>
                                        <p:strVal val="visible"/>
                                      </p:to>
                                    </p:set>
                                    <p:animEffect transition="in" filter="blinds(horizontal)">
                                      <p:cBhvr>
                                        <p:cTn id="104" dur="500"/>
                                        <p:tgtEl>
                                          <p:spTgt spid="244759"/>
                                        </p:tgtEl>
                                      </p:cBhvr>
                                    </p:animEffect>
                                  </p:childTnLst>
                                </p:cTn>
                              </p:par>
                              <p:par>
                                <p:cTn id="105" presetID="3" presetClass="entr" presetSubtype="10" fill="hold" nodeType="withEffect">
                                  <p:stCondLst>
                                    <p:cond delay="0"/>
                                  </p:stCondLst>
                                  <p:childTnLst>
                                    <p:set>
                                      <p:cBhvr>
                                        <p:cTn id="106" dur="1" fill="hold">
                                          <p:stCondLst>
                                            <p:cond delay="0"/>
                                          </p:stCondLst>
                                        </p:cTn>
                                        <p:tgtEl>
                                          <p:spTgt spid="244754"/>
                                        </p:tgtEl>
                                        <p:attrNameLst>
                                          <p:attrName>style.visibility</p:attrName>
                                        </p:attrNameLst>
                                      </p:cBhvr>
                                      <p:to>
                                        <p:strVal val="visible"/>
                                      </p:to>
                                    </p:set>
                                    <p:animEffect transition="in" filter="blinds(horizontal)">
                                      <p:cBhvr>
                                        <p:cTn id="107" dur="500"/>
                                        <p:tgtEl>
                                          <p:spTgt spid="244754"/>
                                        </p:tgtEl>
                                      </p:cBhvr>
                                    </p:animEffect>
                                  </p:childTnLst>
                                </p:cTn>
                              </p:par>
                              <p:par>
                                <p:cTn id="108" presetID="3" presetClass="entr" presetSubtype="10" fill="hold" nodeType="withEffect">
                                  <p:stCondLst>
                                    <p:cond delay="0"/>
                                  </p:stCondLst>
                                  <p:childTnLst>
                                    <p:set>
                                      <p:cBhvr>
                                        <p:cTn id="109" dur="1" fill="hold">
                                          <p:stCondLst>
                                            <p:cond delay="0"/>
                                          </p:stCondLst>
                                        </p:cTn>
                                        <p:tgtEl>
                                          <p:spTgt spid="244760"/>
                                        </p:tgtEl>
                                        <p:attrNameLst>
                                          <p:attrName>style.visibility</p:attrName>
                                        </p:attrNameLst>
                                      </p:cBhvr>
                                      <p:to>
                                        <p:strVal val="visible"/>
                                      </p:to>
                                    </p:set>
                                    <p:animEffect transition="in" filter="blinds(horizontal)">
                                      <p:cBhvr>
                                        <p:cTn id="110" dur="500"/>
                                        <p:tgtEl>
                                          <p:spTgt spid="244760"/>
                                        </p:tgtEl>
                                      </p:cBhvr>
                                    </p:animEffect>
                                  </p:childTnLst>
                                </p:cTn>
                              </p:par>
                              <p:par>
                                <p:cTn id="111" presetID="3" presetClass="entr" presetSubtype="10" fill="hold" nodeType="withEffect">
                                  <p:stCondLst>
                                    <p:cond delay="0"/>
                                  </p:stCondLst>
                                  <p:childTnLst>
                                    <p:set>
                                      <p:cBhvr>
                                        <p:cTn id="112" dur="1" fill="hold">
                                          <p:stCondLst>
                                            <p:cond delay="0"/>
                                          </p:stCondLst>
                                        </p:cTn>
                                        <p:tgtEl>
                                          <p:spTgt spid="244756"/>
                                        </p:tgtEl>
                                        <p:attrNameLst>
                                          <p:attrName>style.visibility</p:attrName>
                                        </p:attrNameLst>
                                      </p:cBhvr>
                                      <p:to>
                                        <p:strVal val="visible"/>
                                      </p:to>
                                    </p:set>
                                    <p:animEffect transition="in" filter="blinds(horizontal)">
                                      <p:cBhvr>
                                        <p:cTn id="113" dur="500"/>
                                        <p:tgtEl>
                                          <p:spTgt spid="244756"/>
                                        </p:tgtEl>
                                      </p:cBhvr>
                                    </p:animEffect>
                                  </p:childTnLst>
                                </p:cTn>
                              </p:par>
                              <p:par>
                                <p:cTn id="114" presetID="3" presetClass="entr" presetSubtype="10" fill="hold" nodeType="withEffect">
                                  <p:stCondLst>
                                    <p:cond delay="0"/>
                                  </p:stCondLst>
                                  <p:childTnLst>
                                    <p:set>
                                      <p:cBhvr>
                                        <p:cTn id="115" dur="1" fill="hold">
                                          <p:stCondLst>
                                            <p:cond delay="0"/>
                                          </p:stCondLst>
                                        </p:cTn>
                                        <p:tgtEl>
                                          <p:spTgt spid="244758"/>
                                        </p:tgtEl>
                                        <p:attrNameLst>
                                          <p:attrName>style.visibility</p:attrName>
                                        </p:attrNameLst>
                                      </p:cBhvr>
                                      <p:to>
                                        <p:strVal val="visible"/>
                                      </p:to>
                                    </p:set>
                                    <p:animEffect transition="in" filter="blinds(horizontal)">
                                      <p:cBhvr>
                                        <p:cTn id="116" dur="500"/>
                                        <p:tgtEl>
                                          <p:spTgt spid="2447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4738" grpId="0" animBg="1"/>
      <p:bldP spid="244739" grpId="0" animBg="1"/>
      <p:bldP spid="244740" grpId="0" animBg="1"/>
      <p:bldP spid="244741" grpId="0" animBg="1"/>
      <p:bldP spid="244742" grpId="0" animBg="1"/>
      <p:bldP spid="244743" grpId="0" animBg="1"/>
      <p:bldP spid="244747" grpId="0" animBg="1"/>
      <p:bldP spid="244748" grpId="0" animBg="1"/>
      <p:bldP spid="244749" grpId="0" animBg="1"/>
      <p:bldP spid="244750" grpId="0" animBg="1"/>
      <p:bldP spid="244751" grpId="0" animBg="1"/>
      <p:bldP spid="244752" grpId="0" animBg="1"/>
      <p:bldP spid="73" grpId="0"/>
      <p:bldP spid="74" grpId="0"/>
      <p:bldP spid="75" grpId="0"/>
      <p:bldP spid="76" grpId="0"/>
      <p:bldP spid="77" grpId="0"/>
      <p:bldP spid="78" grpId="0"/>
      <p:bldP spid="79" grpId="0"/>
      <p:bldP spid="80" grpId="0"/>
      <p:bldP spid="81" grpId="0"/>
      <p:bldP spid="82" grpId="0"/>
      <p:bldP spid="83" grpId="0"/>
      <p:bldP spid="84"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Linguistische Kategorien:</a:t>
            </a:r>
            <a:endParaRPr lang="de-DE" dirty="0"/>
          </a:p>
        </p:txBody>
      </p:sp>
      <p:graphicFrame>
        <p:nvGraphicFramePr>
          <p:cNvPr id="4" name="Inhaltsplatzhalter 3"/>
          <p:cNvGraphicFramePr>
            <a:graphicFrameLocks noGrp="1"/>
          </p:cNvGraphicFramePr>
          <p:nvPr>
            <p:ph idx="1"/>
          </p:nvPr>
        </p:nvGraphicFramePr>
        <p:xfrm>
          <a:off x="285720" y="1714488"/>
          <a:ext cx="8572560" cy="486888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Graphisch:</a:t>
            </a:r>
            <a:endParaRPr lang="de-DE" dirty="0"/>
          </a:p>
        </p:txBody>
      </p:sp>
      <p:sp>
        <p:nvSpPr>
          <p:cNvPr id="245762" name="Oval 2"/>
          <p:cNvSpPr>
            <a:spLocks noChangeArrowheads="1"/>
          </p:cNvSpPr>
          <p:nvPr/>
        </p:nvSpPr>
        <p:spPr bwMode="auto">
          <a:xfrm>
            <a:off x="1857356" y="2211929"/>
            <a:ext cx="3226981" cy="2288641"/>
          </a:xfrm>
          <a:prstGeom prst="ellipse">
            <a:avLst/>
          </a:prstGeom>
          <a:gradFill rotWithShape="0">
            <a:gsLst>
              <a:gs pos="0">
                <a:srgbClr val="B2A1C7"/>
              </a:gs>
              <a:gs pos="50000">
                <a:srgbClr val="E5DFEC"/>
              </a:gs>
              <a:gs pos="100000">
                <a:srgbClr val="B2A1C7"/>
              </a:gs>
            </a:gsLst>
            <a:lin ang="18900000" scaled="1"/>
          </a:gradFill>
          <a:ln w="12700">
            <a:solidFill>
              <a:srgbClr val="B2A1C7"/>
            </a:solidFill>
            <a:round/>
            <a:headEnd/>
            <a:tailEnd/>
          </a:ln>
          <a:effectLst>
            <a:outerShdw dist="28398" dir="3806097" algn="ctr" rotWithShape="0">
              <a:srgbClr val="3F3151">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245763" name="AutoShape 3"/>
          <p:cNvCxnSpPr>
            <a:cxnSpLocks noChangeShapeType="1"/>
          </p:cNvCxnSpPr>
          <p:nvPr/>
        </p:nvCxnSpPr>
        <p:spPr bwMode="auto">
          <a:xfrm flipV="1">
            <a:off x="4357686" y="3712127"/>
            <a:ext cx="1571636" cy="254000"/>
          </a:xfrm>
          <a:prstGeom prst="straightConnector1">
            <a:avLst/>
          </a:prstGeom>
          <a:noFill/>
          <a:ln w="9525">
            <a:solidFill>
              <a:srgbClr val="000000"/>
            </a:solidFill>
            <a:round/>
            <a:headEnd/>
            <a:tailEnd type="triangle" w="med" len="med"/>
          </a:ln>
        </p:spPr>
      </p:cxnSp>
      <p:cxnSp>
        <p:nvCxnSpPr>
          <p:cNvPr id="245764" name="AutoShape 4"/>
          <p:cNvCxnSpPr>
            <a:cxnSpLocks noChangeShapeType="1"/>
          </p:cNvCxnSpPr>
          <p:nvPr/>
        </p:nvCxnSpPr>
        <p:spPr bwMode="auto">
          <a:xfrm rot="10800000">
            <a:off x="5000628" y="2854871"/>
            <a:ext cx="898525" cy="219075"/>
          </a:xfrm>
          <a:prstGeom prst="straightConnector1">
            <a:avLst/>
          </a:prstGeom>
          <a:noFill/>
          <a:ln w="9525">
            <a:solidFill>
              <a:srgbClr val="000000"/>
            </a:solidFill>
            <a:round/>
            <a:headEnd/>
            <a:tailEnd type="triangle" w="med" len="med"/>
          </a:ln>
        </p:spPr>
      </p:cxnSp>
      <p:cxnSp>
        <p:nvCxnSpPr>
          <p:cNvPr id="245765" name="AutoShape 5"/>
          <p:cNvCxnSpPr>
            <a:cxnSpLocks noChangeShapeType="1"/>
          </p:cNvCxnSpPr>
          <p:nvPr/>
        </p:nvCxnSpPr>
        <p:spPr bwMode="auto">
          <a:xfrm rot="5400000">
            <a:off x="3036919" y="3461258"/>
            <a:ext cx="784146" cy="1588"/>
          </a:xfrm>
          <a:prstGeom prst="straightConnector1">
            <a:avLst/>
          </a:prstGeom>
          <a:noFill/>
          <a:ln w="9525">
            <a:solidFill>
              <a:srgbClr val="000000"/>
            </a:solidFill>
            <a:round/>
            <a:headEnd/>
            <a:tailEnd type="triangle" w="med" len="med"/>
          </a:ln>
        </p:spPr>
      </p:cxnSp>
      <p:sp>
        <p:nvSpPr>
          <p:cNvPr id="245766" name="AutoShape 6"/>
          <p:cNvSpPr>
            <a:spLocks/>
          </p:cNvSpPr>
          <p:nvPr/>
        </p:nvSpPr>
        <p:spPr bwMode="auto">
          <a:xfrm>
            <a:off x="1785918" y="2497681"/>
            <a:ext cx="179101" cy="1759335"/>
          </a:xfrm>
          <a:prstGeom prst="leftBrace">
            <a:avLst>
              <a:gd name="adj1" fmla="val 85527"/>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45767" name="Rectangle 7"/>
          <p:cNvSpPr>
            <a:spLocks noChangeArrowheads="1"/>
          </p:cNvSpPr>
          <p:nvPr/>
        </p:nvSpPr>
        <p:spPr bwMode="auto">
          <a:xfrm>
            <a:off x="5143504" y="3099355"/>
            <a:ext cx="3429024" cy="541334"/>
          </a:xfrm>
          <a:prstGeom prst="rect">
            <a:avLst/>
          </a:prstGeom>
          <a:gradFill rotWithShape="0">
            <a:gsLst>
              <a:gs pos="0">
                <a:srgbClr val="C2D69B"/>
              </a:gs>
              <a:gs pos="50000">
                <a:srgbClr val="EAF1DD"/>
              </a:gs>
              <a:gs pos="100000">
                <a:srgbClr val="C2D69B"/>
              </a:gs>
            </a:gsLst>
            <a:lin ang="18900000" scaled="1"/>
          </a:gradFill>
          <a:ln w="12700">
            <a:solidFill>
              <a:srgbClr val="C2D69B"/>
            </a:solidFill>
            <a:miter lim="800000"/>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245768" name="AutoShape 8"/>
          <p:cNvCxnSpPr>
            <a:cxnSpLocks noChangeShapeType="1"/>
          </p:cNvCxnSpPr>
          <p:nvPr/>
        </p:nvCxnSpPr>
        <p:spPr bwMode="auto">
          <a:xfrm flipV="1">
            <a:off x="1857356" y="3354937"/>
            <a:ext cx="3186134" cy="15038"/>
          </a:xfrm>
          <a:prstGeom prst="straightConnector1">
            <a:avLst/>
          </a:prstGeom>
          <a:noFill/>
          <a:ln w="9525">
            <a:solidFill>
              <a:srgbClr val="000000"/>
            </a:solidFill>
            <a:round/>
            <a:headEnd/>
            <a:tailEnd/>
          </a:ln>
        </p:spPr>
      </p:cxnSp>
      <p:sp>
        <p:nvSpPr>
          <p:cNvPr id="245769" name="Rectangle 9"/>
          <p:cNvSpPr>
            <a:spLocks noChangeArrowheads="1"/>
          </p:cNvSpPr>
          <p:nvPr/>
        </p:nvSpPr>
        <p:spPr bwMode="auto">
          <a:xfrm>
            <a:off x="500034" y="3140623"/>
            <a:ext cx="1285884" cy="571504"/>
          </a:xfrm>
          <a:prstGeom prst="rect">
            <a:avLst/>
          </a:prstGeom>
          <a:gradFill rotWithShape="0">
            <a:gsLst>
              <a:gs pos="0">
                <a:srgbClr val="C2D69B"/>
              </a:gs>
              <a:gs pos="50000">
                <a:srgbClr val="EAF1DD"/>
              </a:gs>
              <a:gs pos="100000">
                <a:srgbClr val="C2D69B"/>
              </a:gs>
            </a:gsLst>
            <a:lin ang="18900000" scaled="1"/>
          </a:gradFill>
          <a:ln w="12700">
            <a:solidFill>
              <a:srgbClr val="C2D69B"/>
            </a:solidFill>
            <a:miter lim="800000"/>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7" name="Textfeld 16"/>
          <p:cNvSpPr txBox="1"/>
          <p:nvPr/>
        </p:nvSpPr>
        <p:spPr>
          <a:xfrm>
            <a:off x="2285984" y="2569119"/>
            <a:ext cx="2357454" cy="369332"/>
          </a:xfrm>
          <a:prstGeom prst="rect">
            <a:avLst/>
          </a:prstGeom>
          <a:noFill/>
        </p:spPr>
        <p:txBody>
          <a:bodyPr wrap="square" rtlCol="0">
            <a:spAutoFit/>
          </a:bodyPr>
          <a:lstStyle/>
          <a:p>
            <a:r>
              <a:rPr lang="de-DE" dirty="0" smtClean="0"/>
              <a:t>Vorstellung/Kategorie</a:t>
            </a:r>
            <a:endParaRPr lang="de-DE" dirty="0"/>
          </a:p>
        </p:txBody>
      </p:sp>
      <p:sp>
        <p:nvSpPr>
          <p:cNvPr id="19" name="Textfeld 18"/>
          <p:cNvSpPr txBox="1"/>
          <p:nvPr/>
        </p:nvSpPr>
        <p:spPr>
          <a:xfrm>
            <a:off x="3000364" y="3926441"/>
            <a:ext cx="857256" cy="369332"/>
          </a:xfrm>
          <a:prstGeom prst="rect">
            <a:avLst/>
          </a:prstGeom>
          <a:noFill/>
        </p:spPr>
        <p:txBody>
          <a:bodyPr wrap="square" rtlCol="0">
            <a:spAutoFit/>
          </a:bodyPr>
          <a:lstStyle/>
          <a:p>
            <a:r>
              <a:rPr lang="de-DE" dirty="0" smtClean="0"/>
              <a:t>Morph</a:t>
            </a:r>
            <a:endParaRPr lang="de-DE" dirty="0"/>
          </a:p>
        </p:txBody>
      </p:sp>
      <p:sp>
        <p:nvSpPr>
          <p:cNvPr id="20" name="Textfeld 19"/>
          <p:cNvSpPr txBox="1"/>
          <p:nvPr/>
        </p:nvSpPr>
        <p:spPr>
          <a:xfrm>
            <a:off x="5715008" y="3212061"/>
            <a:ext cx="2643206" cy="369332"/>
          </a:xfrm>
          <a:prstGeom prst="rect">
            <a:avLst/>
          </a:prstGeom>
          <a:noFill/>
        </p:spPr>
        <p:txBody>
          <a:bodyPr wrap="square" rtlCol="0">
            <a:spAutoFit/>
          </a:bodyPr>
          <a:lstStyle/>
          <a:p>
            <a:r>
              <a:rPr lang="de-DE" dirty="0" smtClean="0"/>
              <a:t>Linguistische Kategorie</a:t>
            </a:r>
            <a:endParaRPr lang="de-DE" dirty="0"/>
          </a:p>
        </p:txBody>
      </p:sp>
      <p:sp>
        <p:nvSpPr>
          <p:cNvPr id="21" name="Textfeld 20"/>
          <p:cNvSpPr txBox="1"/>
          <p:nvPr/>
        </p:nvSpPr>
        <p:spPr>
          <a:xfrm>
            <a:off x="3500430" y="3426375"/>
            <a:ext cx="500066" cy="369332"/>
          </a:xfrm>
          <a:prstGeom prst="rect">
            <a:avLst/>
          </a:prstGeom>
          <a:noFill/>
        </p:spPr>
        <p:txBody>
          <a:bodyPr wrap="square" rtlCol="0">
            <a:spAutoFit/>
          </a:bodyPr>
          <a:lstStyle/>
          <a:p>
            <a:r>
              <a:rPr lang="de-DE" dirty="0" smtClean="0"/>
              <a:t>c.</a:t>
            </a:r>
            <a:endParaRPr lang="de-DE" dirty="0"/>
          </a:p>
        </p:txBody>
      </p:sp>
      <p:sp>
        <p:nvSpPr>
          <p:cNvPr id="22" name="Textfeld 21"/>
          <p:cNvSpPr txBox="1"/>
          <p:nvPr/>
        </p:nvSpPr>
        <p:spPr>
          <a:xfrm>
            <a:off x="5357818" y="2497681"/>
            <a:ext cx="500066" cy="369332"/>
          </a:xfrm>
          <a:prstGeom prst="rect">
            <a:avLst/>
          </a:prstGeom>
          <a:noFill/>
        </p:spPr>
        <p:txBody>
          <a:bodyPr wrap="square" rtlCol="0">
            <a:spAutoFit/>
          </a:bodyPr>
          <a:lstStyle/>
          <a:p>
            <a:r>
              <a:rPr lang="de-DE" dirty="0" smtClean="0"/>
              <a:t>b.</a:t>
            </a:r>
            <a:endParaRPr lang="de-DE" dirty="0"/>
          </a:p>
        </p:txBody>
      </p:sp>
      <p:sp>
        <p:nvSpPr>
          <p:cNvPr id="23" name="Textfeld 22"/>
          <p:cNvSpPr txBox="1"/>
          <p:nvPr/>
        </p:nvSpPr>
        <p:spPr>
          <a:xfrm>
            <a:off x="5072066" y="3926441"/>
            <a:ext cx="500066" cy="369332"/>
          </a:xfrm>
          <a:prstGeom prst="rect">
            <a:avLst/>
          </a:prstGeom>
          <a:noFill/>
        </p:spPr>
        <p:txBody>
          <a:bodyPr wrap="square" rtlCol="0">
            <a:spAutoFit/>
          </a:bodyPr>
          <a:lstStyle/>
          <a:p>
            <a:r>
              <a:rPr lang="de-DE" dirty="0" smtClean="0"/>
              <a:t>a.</a:t>
            </a:r>
            <a:endParaRPr lang="de-DE" dirty="0"/>
          </a:p>
        </p:txBody>
      </p:sp>
      <p:sp>
        <p:nvSpPr>
          <p:cNvPr id="24" name="Textfeld 23"/>
          <p:cNvSpPr txBox="1"/>
          <p:nvPr/>
        </p:nvSpPr>
        <p:spPr>
          <a:xfrm>
            <a:off x="500034" y="3212061"/>
            <a:ext cx="1143008" cy="369332"/>
          </a:xfrm>
          <a:prstGeom prst="rect">
            <a:avLst/>
          </a:prstGeom>
          <a:noFill/>
        </p:spPr>
        <p:txBody>
          <a:bodyPr wrap="square" rtlCol="0">
            <a:spAutoFit/>
          </a:bodyPr>
          <a:lstStyle/>
          <a:p>
            <a:r>
              <a:rPr lang="de-DE" dirty="0" smtClean="0"/>
              <a:t>Morphem</a:t>
            </a: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45762"/>
                                        </p:tgtEl>
                                        <p:attrNameLst>
                                          <p:attrName>style.visibility</p:attrName>
                                        </p:attrNameLst>
                                      </p:cBhvr>
                                      <p:to>
                                        <p:strVal val="visible"/>
                                      </p:to>
                                    </p:set>
                                    <p:animEffect transition="in" filter="blinds(horizontal)">
                                      <p:cBhvr>
                                        <p:cTn id="7" dur="2000"/>
                                        <p:tgtEl>
                                          <p:spTgt spid="245762"/>
                                        </p:tgtEl>
                                      </p:cBhvr>
                                    </p:animEffect>
                                  </p:childTnLst>
                                </p:cTn>
                              </p:par>
                              <p:par>
                                <p:cTn id="8" presetID="3" presetClass="entr" presetSubtype="10" fill="hold" nodeType="withEffect">
                                  <p:stCondLst>
                                    <p:cond delay="0"/>
                                  </p:stCondLst>
                                  <p:childTnLst>
                                    <p:set>
                                      <p:cBhvr>
                                        <p:cTn id="9" dur="1" fill="hold">
                                          <p:stCondLst>
                                            <p:cond delay="0"/>
                                          </p:stCondLst>
                                        </p:cTn>
                                        <p:tgtEl>
                                          <p:spTgt spid="245763"/>
                                        </p:tgtEl>
                                        <p:attrNameLst>
                                          <p:attrName>style.visibility</p:attrName>
                                        </p:attrNameLst>
                                      </p:cBhvr>
                                      <p:to>
                                        <p:strVal val="visible"/>
                                      </p:to>
                                    </p:set>
                                    <p:animEffect transition="in" filter="blinds(horizontal)">
                                      <p:cBhvr>
                                        <p:cTn id="10" dur="2000"/>
                                        <p:tgtEl>
                                          <p:spTgt spid="245763"/>
                                        </p:tgtEl>
                                      </p:cBhvr>
                                    </p:animEffect>
                                  </p:childTnLst>
                                </p:cTn>
                              </p:par>
                              <p:par>
                                <p:cTn id="11" presetID="3" presetClass="entr" presetSubtype="10" fill="hold" nodeType="withEffect">
                                  <p:stCondLst>
                                    <p:cond delay="0"/>
                                  </p:stCondLst>
                                  <p:childTnLst>
                                    <p:set>
                                      <p:cBhvr>
                                        <p:cTn id="12" dur="1" fill="hold">
                                          <p:stCondLst>
                                            <p:cond delay="0"/>
                                          </p:stCondLst>
                                        </p:cTn>
                                        <p:tgtEl>
                                          <p:spTgt spid="245764"/>
                                        </p:tgtEl>
                                        <p:attrNameLst>
                                          <p:attrName>style.visibility</p:attrName>
                                        </p:attrNameLst>
                                      </p:cBhvr>
                                      <p:to>
                                        <p:strVal val="visible"/>
                                      </p:to>
                                    </p:set>
                                    <p:animEffect transition="in" filter="blinds(horizontal)">
                                      <p:cBhvr>
                                        <p:cTn id="13" dur="2000"/>
                                        <p:tgtEl>
                                          <p:spTgt spid="245764"/>
                                        </p:tgtEl>
                                      </p:cBhvr>
                                    </p:animEffect>
                                  </p:childTnLst>
                                </p:cTn>
                              </p:par>
                              <p:par>
                                <p:cTn id="14" presetID="3" presetClass="entr" presetSubtype="10" fill="hold" nodeType="withEffect">
                                  <p:stCondLst>
                                    <p:cond delay="0"/>
                                  </p:stCondLst>
                                  <p:childTnLst>
                                    <p:set>
                                      <p:cBhvr>
                                        <p:cTn id="15" dur="1" fill="hold">
                                          <p:stCondLst>
                                            <p:cond delay="0"/>
                                          </p:stCondLst>
                                        </p:cTn>
                                        <p:tgtEl>
                                          <p:spTgt spid="245765"/>
                                        </p:tgtEl>
                                        <p:attrNameLst>
                                          <p:attrName>style.visibility</p:attrName>
                                        </p:attrNameLst>
                                      </p:cBhvr>
                                      <p:to>
                                        <p:strVal val="visible"/>
                                      </p:to>
                                    </p:set>
                                    <p:animEffect transition="in" filter="blinds(horizontal)">
                                      <p:cBhvr>
                                        <p:cTn id="16" dur="2000"/>
                                        <p:tgtEl>
                                          <p:spTgt spid="245765"/>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245766"/>
                                        </p:tgtEl>
                                        <p:attrNameLst>
                                          <p:attrName>style.visibility</p:attrName>
                                        </p:attrNameLst>
                                      </p:cBhvr>
                                      <p:to>
                                        <p:strVal val="visible"/>
                                      </p:to>
                                    </p:set>
                                    <p:animEffect transition="in" filter="blinds(horizontal)">
                                      <p:cBhvr>
                                        <p:cTn id="19" dur="2000"/>
                                        <p:tgtEl>
                                          <p:spTgt spid="245766"/>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245767"/>
                                        </p:tgtEl>
                                        <p:attrNameLst>
                                          <p:attrName>style.visibility</p:attrName>
                                        </p:attrNameLst>
                                      </p:cBhvr>
                                      <p:to>
                                        <p:strVal val="visible"/>
                                      </p:to>
                                    </p:set>
                                    <p:animEffect transition="in" filter="blinds(horizontal)">
                                      <p:cBhvr>
                                        <p:cTn id="22" dur="2000"/>
                                        <p:tgtEl>
                                          <p:spTgt spid="245767"/>
                                        </p:tgtEl>
                                      </p:cBhvr>
                                    </p:animEffect>
                                  </p:childTnLst>
                                </p:cTn>
                              </p:par>
                              <p:par>
                                <p:cTn id="23" presetID="3" presetClass="entr" presetSubtype="10" fill="hold" nodeType="withEffect">
                                  <p:stCondLst>
                                    <p:cond delay="0"/>
                                  </p:stCondLst>
                                  <p:childTnLst>
                                    <p:set>
                                      <p:cBhvr>
                                        <p:cTn id="24" dur="1" fill="hold">
                                          <p:stCondLst>
                                            <p:cond delay="0"/>
                                          </p:stCondLst>
                                        </p:cTn>
                                        <p:tgtEl>
                                          <p:spTgt spid="245768"/>
                                        </p:tgtEl>
                                        <p:attrNameLst>
                                          <p:attrName>style.visibility</p:attrName>
                                        </p:attrNameLst>
                                      </p:cBhvr>
                                      <p:to>
                                        <p:strVal val="visible"/>
                                      </p:to>
                                    </p:set>
                                    <p:animEffect transition="in" filter="blinds(horizontal)">
                                      <p:cBhvr>
                                        <p:cTn id="25" dur="2000"/>
                                        <p:tgtEl>
                                          <p:spTgt spid="245768"/>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245769"/>
                                        </p:tgtEl>
                                        <p:attrNameLst>
                                          <p:attrName>style.visibility</p:attrName>
                                        </p:attrNameLst>
                                      </p:cBhvr>
                                      <p:to>
                                        <p:strVal val="visible"/>
                                      </p:to>
                                    </p:set>
                                    <p:animEffect transition="in" filter="blinds(horizontal)">
                                      <p:cBhvr>
                                        <p:cTn id="28" dur="2000"/>
                                        <p:tgtEl>
                                          <p:spTgt spid="245769"/>
                                        </p:tgtEl>
                                      </p:cBhvr>
                                    </p:animEffect>
                                  </p:childTnLst>
                                </p:cTn>
                              </p:par>
                              <p:par>
                                <p:cTn id="29" presetID="3" presetClass="entr" presetSubtype="10"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blinds(horizontal)">
                                      <p:cBhvr>
                                        <p:cTn id="31" dur="2000"/>
                                        <p:tgtEl>
                                          <p:spTgt spid="17"/>
                                        </p:tgtEl>
                                      </p:cBhvr>
                                    </p:animEffect>
                                  </p:childTnLst>
                                </p:cTn>
                              </p:par>
                              <p:par>
                                <p:cTn id="32" presetID="3" presetClass="entr" presetSubtype="10"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blinds(horizontal)">
                                      <p:cBhvr>
                                        <p:cTn id="34" dur="2000"/>
                                        <p:tgtEl>
                                          <p:spTgt spid="19"/>
                                        </p:tgtEl>
                                      </p:cBhvr>
                                    </p:animEffect>
                                  </p:childTnLst>
                                </p:cTn>
                              </p:par>
                              <p:par>
                                <p:cTn id="35" presetID="3" presetClass="entr" presetSubtype="10" fill="hold" grpId="0" nodeType="with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linds(horizontal)">
                                      <p:cBhvr>
                                        <p:cTn id="37" dur="2000"/>
                                        <p:tgtEl>
                                          <p:spTgt spid="20"/>
                                        </p:tgtEl>
                                      </p:cBhvr>
                                    </p:animEffect>
                                  </p:childTnLst>
                                </p:cTn>
                              </p:par>
                              <p:par>
                                <p:cTn id="38" presetID="3" presetClass="entr" presetSubtype="10"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blinds(horizontal)">
                                      <p:cBhvr>
                                        <p:cTn id="40" dur="2000"/>
                                        <p:tgtEl>
                                          <p:spTgt spid="21"/>
                                        </p:tgtEl>
                                      </p:cBhvr>
                                    </p:animEffect>
                                  </p:childTnLst>
                                </p:cTn>
                              </p:par>
                              <p:par>
                                <p:cTn id="41" presetID="3" presetClass="entr" presetSubtype="10" fill="hold" grpId="0" nodeType="with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blinds(horizontal)">
                                      <p:cBhvr>
                                        <p:cTn id="43" dur="2000"/>
                                        <p:tgtEl>
                                          <p:spTgt spid="22"/>
                                        </p:tgtEl>
                                      </p:cBhvr>
                                    </p:animEffect>
                                  </p:childTnLst>
                                </p:cTn>
                              </p:par>
                              <p:par>
                                <p:cTn id="44" presetID="3" presetClass="entr" presetSubtype="10" fill="hold" grpId="0" nodeType="with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blinds(horizontal)">
                                      <p:cBhvr>
                                        <p:cTn id="46" dur="2000"/>
                                        <p:tgtEl>
                                          <p:spTgt spid="23"/>
                                        </p:tgtEl>
                                      </p:cBhvr>
                                    </p:animEffect>
                                  </p:childTnLst>
                                </p:cTn>
                              </p:par>
                              <p:par>
                                <p:cTn id="47" presetID="3" presetClass="entr" presetSubtype="10"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blinds(horizontal)">
                                      <p:cBhvr>
                                        <p:cTn id="49" dur="2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62" grpId="0" animBg="1"/>
      <p:bldP spid="245766" grpId="0" animBg="1"/>
      <p:bldP spid="245767" grpId="0" animBg="1"/>
      <p:bldP spid="245769" grpId="0" animBg="1"/>
      <p:bldP spid="17" grpId="0"/>
      <p:bldP spid="19" grpId="0"/>
      <p:bldP spid="20" grpId="0"/>
      <p:bldP spid="21" grpId="0"/>
      <p:bldP spid="22" grpId="0"/>
      <p:bldP spid="23" grpId="0"/>
      <p:bldP spid="24"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Terminologie</a:t>
            </a:r>
            <a:endParaRPr lang="de-DE" dirty="0"/>
          </a:p>
        </p:txBody>
      </p:sp>
      <p:grpSp>
        <p:nvGrpSpPr>
          <p:cNvPr id="4" name="Gruppieren 3"/>
          <p:cNvGrpSpPr/>
          <p:nvPr/>
        </p:nvGrpSpPr>
        <p:grpSpPr>
          <a:xfrm>
            <a:off x="250901" y="1685397"/>
            <a:ext cx="8642197" cy="886347"/>
            <a:chOff x="900" y="185222"/>
            <a:chExt cx="8642197" cy="886347"/>
          </a:xfrm>
          <a:scene3d>
            <a:camera prst="orthographicFront"/>
            <a:lightRig rig="threePt" dir="t">
              <a:rot lat="0" lon="0" rev="7500000"/>
            </a:lightRig>
          </a:scene3d>
        </p:grpSpPr>
        <p:sp>
          <p:nvSpPr>
            <p:cNvPr id="5" name="Rechteck 4"/>
            <p:cNvSpPr/>
            <p:nvPr/>
          </p:nvSpPr>
          <p:spPr>
            <a:xfrm>
              <a:off x="900" y="185222"/>
              <a:ext cx="8642197" cy="886347"/>
            </a:xfrm>
            <a:prstGeom prst="rect">
              <a:avLst/>
            </a:prstGeom>
            <a:sp3d prstMaterial="plastic">
              <a:bevelT w="127000" h="25400" prst="relaxedInset"/>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sp>
        <p:sp>
          <p:nvSpPr>
            <p:cNvPr id="6" name="Rechteck 5"/>
            <p:cNvSpPr/>
            <p:nvPr/>
          </p:nvSpPr>
          <p:spPr>
            <a:xfrm>
              <a:off x="900" y="185222"/>
              <a:ext cx="8642197" cy="886347"/>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de-DE" sz="2400" b="1" kern="1200" dirty="0" smtClean="0"/>
                <a:t>NOTA:</a:t>
              </a:r>
              <a:r>
                <a:rPr lang="de-DE" sz="2400" kern="1200" dirty="0" smtClean="0"/>
                <a:t> Die Terminologie linguistischer (Beschreibungs-)Kategorien und 'kognitiver' Vorstellungskategorien </a:t>
              </a:r>
              <a:r>
                <a:rPr lang="de-DE" sz="2400" b="1" i="1" kern="1200" dirty="0" smtClean="0"/>
                <a:t>kann</a:t>
              </a:r>
              <a:r>
                <a:rPr lang="de-DE" sz="2400" kern="1200" dirty="0" smtClean="0"/>
                <a:t> sich unterscheiden.</a:t>
              </a:r>
              <a:endParaRPr lang="de-DE" sz="2400" kern="1200" dirty="0"/>
            </a:p>
          </p:txBody>
        </p:sp>
      </p:grpSp>
      <p:graphicFrame>
        <p:nvGraphicFramePr>
          <p:cNvPr id="8" name="Diagramm 7"/>
          <p:cNvGraphicFramePr/>
          <p:nvPr/>
        </p:nvGraphicFramePr>
        <p:xfrm>
          <a:off x="1857356" y="2928934"/>
          <a:ext cx="6929486" cy="221457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9" name="Diagramm 8"/>
          <p:cNvGraphicFramePr/>
          <p:nvPr/>
        </p:nvGraphicFramePr>
        <p:xfrm>
          <a:off x="428596" y="3000372"/>
          <a:ext cx="2000264" cy="250033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pSp>
        <p:nvGrpSpPr>
          <p:cNvPr id="10" name="Gruppieren 9"/>
          <p:cNvGrpSpPr/>
          <p:nvPr/>
        </p:nvGrpSpPr>
        <p:grpSpPr>
          <a:xfrm>
            <a:off x="787587" y="5572140"/>
            <a:ext cx="7499189" cy="886347"/>
            <a:chOff x="900" y="185222"/>
            <a:chExt cx="8642197" cy="886347"/>
          </a:xfrm>
          <a:scene3d>
            <a:camera prst="orthographicFront"/>
            <a:lightRig rig="threePt" dir="t">
              <a:rot lat="0" lon="0" rev="7500000"/>
            </a:lightRig>
          </a:scene3d>
        </p:grpSpPr>
        <p:sp>
          <p:nvSpPr>
            <p:cNvPr id="11" name="Rechteck 10"/>
            <p:cNvSpPr/>
            <p:nvPr/>
          </p:nvSpPr>
          <p:spPr>
            <a:xfrm>
              <a:off x="900" y="185222"/>
              <a:ext cx="8642197" cy="886347"/>
            </a:xfrm>
            <a:prstGeom prst="rect">
              <a:avLst/>
            </a:prstGeom>
            <a:sp3d prstMaterial="plastic">
              <a:bevelT w="127000" h="25400" prst="relaxedInset"/>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sp>
        <p:sp>
          <p:nvSpPr>
            <p:cNvPr id="12" name="Rechteck 11"/>
            <p:cNvSpPr/>
            <p:nvPr/>
          </p:nvSpPr>
          <p:spPr>
            <a:xfrm>
              <a:off x="900" y="185222"/>
              <a:ext cx="8642197" cy="886347"/>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91440" tIns="91440" rIns="91440" bIns="91440" numCol="1" spcCol="1270" anchor="ctr" anchorCtr="0">
              <a:noAutofit/>
            </a:bodyPr>
            <a:lstStyle/>
            <a:p>
              <a:r>
                <a:rPr lang="de-DE" sz="2400" dirty="0" smtClean="0"/>
                <a:t>In vielen Fällen gibt es bislang nur 'linguistische' Termini: Nominativ, Akkusativ etc. </a:t>
              </a:r>
              <a:endParaRPr lang="de-DE" sz="2400"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4"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heel(4)">
                                      <p:cBhvr>
                                        <p:cTn id="12" dur="20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diamond(in)">
                                      <p:cBhvr>
                                        <p:cTn id="17" dur="20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13" presetClass="entr" presetSubtype="16"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plus(in)">
                                      <p:cBhvr>
                                        <p:cTn id="22"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Graphic spid="9" grpId="0">
        <p:bldAsOne/>
      </p:bldGraphic>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3. Zur Beziehung von Lexem und Morphem</a:t>
            </a:r>
            <a:endParaRPr lang="de-DE" dirty="0"/>
          </a:p>
        </p:txBody>
      </p:sp>
      <p:grpSp>
        <p:nvGrpSpPr>
          <p:cNvPr id="4" name="Gruppieren 3"/>
          <p:cNvGrpSpPr/>
          <p:nvPr/>
        </p:nvGrpSpPr>
        <p:grpSpPr>
          <a:xfrm>
            <a:off x="250901" y="1685397"/>
            <a:ext cx="8642197" cy="1314975"/>
            <a:chOff x="900" y="185222"/>
            <a:chExt cx="8642197" cy="886347"/>
          </a:xfrm>
          <a:scene3d>
            <a:camera prst="orthographicFront"/>
            <a:lightRig rig="threePt" dir="t">
              <a:rot lat="0" lon="0" rev="7500000"/>
            </a:lightRig>
          </a:scene3d>
        </p:grpSpPr>
        <p:sp>
          <p:nvSpPr>
            <p:cNvPr id="5" name="Rechteck 4"/>
            <p:cNvSpPr/>
            <p:nvPr/>
          </p:nvSpPr>
          <p:spPr>
            <a:xfrm>
              <a:off x="900" y="185222"/>
              <a:ext cx="8642197" cy="886347"/>
            </a:xfrm>
            <a:prstGeom prst="rect">
              <a:avLst/>
            </a:prstGeom>
            <a:sp3d prstMaterial="plastic">
              <a:bevelT w="127000" h="25400" prst="relaxedInset"/>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sp>
        <p:sp>
          <p:nvSpPr>
            <p:cNvPr id="6" name="Rechteck 5"/>
            <p:cNvSpPr/>
            <p:nvPr/>
          </p:nvSpPr>
          <p:spPr>
            <a:xfrm>
              <a:off x="900" y="185222"/>
              <a:ext cx="8642197" cy="886347"/>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91440" tIns="91440" rIns="91440" bIns="91440" numCol="1" spcCol="1270" anchor="ctr" anchorCtr="0">
              <a:noAutofit/>
            </a:bodyPr>
            <a:lstStyle/>
            <a:p>
              <a:r>
                <a:rPr lang="de-DE" sz="2800" b="1" dirty="0" smtClean="0"/>
                <a:t>Lexeme repräsentieren als sprachliche Zeichen feste Vorstellungen über Referenten/Objekte und deren Einbettung in Ereignisse:</a:t>
              </a:r>
              <a:endParaRPr lang="de-DE" sz="2800" dirty="0"/>
            </a:p>
          </p:txBody>
        </p:sp>
      </p:grpSp>
      <p:sp>
        <p:nvSpPr>
          <p:cNvPr id="246786" name="Oval 2"/>
          <p:cNvSpPr>
            <a:spLocks noChangeArrowheads="1"/>
          </p:cNvSpPr>
          <p:nvPr/>
        </p:nvSpPr>
        <p:spPr bwMode="auto">
          <a:xfrm>
            <a:off x="803249" y="3562354"/>
            <a:ext cx="2571768" cy="1500198"/>
          </a:xfrm>
          <a:prstGeom prst="ellipse">
            <a:avLst/>
          </a:prstGeom>
          <a:gradFill rotWithShape="0">
            <a:gsLst>
              <a:gs pos="0">
                <a:srgbClr val="95B3D7"/>
              </a:gs>
              <a:gs pos="50000">
                <a:srgbClr val="DBE5F1"/>
              </a:gs>
              <a:gs pos="100000">
                <a:srgbClr val="95B3D7"/>
              </a:gs>
            </a:gsLst>
            <a:lin ang="189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246787" name="AutoShape 3"/>
          <p:cNvCxnSpPr>
            <a:cxnSpLocks noChangeShapeType="1"/>
          </p:cNvCxnSpPr>
          <p:nvPr/>
        </p:nvCxnSpPr>
        <p:spPr bwMode="auto">
          <a:xfrm>
            <a:off x="785786" y="4356106"/>
            <a:ext cx="2640685" cy="1588"/>
          </a:xfrm>
          <a:prstGeom prst="straightConnector1">
            <a:avLst/>
          </a:prstGeom>
          <a:noFill/>
          <a:ln w="9525">
            <a:solidFill>
              <a:srgbClr val="000000"/>
            </a:solidFill>
            <a:round/>
            <a:headEnd/>
            <a:tailEnd/>
          </a:ln>
        </p:spPr>
      </p:cxnSp>
      <p:sp>
        <p:nvSpPr>
          <p:cNvPr id="12" name="Oval 2"/>
          <p:cNvSpPr>
            <a:spLocks noChangeArrowheads="1"/>
          </p:cNvSpPr>
          <p:nvPr/>
        </p:nvSpPr>
        <p:spPr bwMode="auto">
          <a:xfrm>
            <a:off x="4714876" y="3571876"/>
            <a:ext cx="2571768" cy="1500198"/>
          </a:xfrm>
          <a:prstGeom prst="ellipse">
            <a:avLst/>
          </a:prstGeom>
          <a:gradFill rotWithShape="0">
            <a:gsLst>
              <a:gs pos="0">
                <a:srgbClr val="95B3D7"/>
              </a:gs>
              <a:gs pos="50000">
                <a:srgbClr val="DBE5F1"/>
              </a:gs>
              <a:gs pos="100000">
                <a:srgbClr val="95B3D7"/>
              </a:gs>
            </a:gsLst>
            <a:lin ang="189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13" name="AutoShape 3"/>
          <p:cNvCxnSpPr>
            <a:cxnSpLocks noChangeShapeType="1"/>
          </p:cNvCxnSpPr>
          <p:nvPr/>
        </p:nvCxnSpPr>
        <p:spPr bwMode="auto">
          <a:xfrm>
            <a:off x="4697413" y="4365628"/>
            <a:ext cx="2640685" cy="1588"/>
          </a:xfrm>
          <a:prstGeom prst="straightConnector1">
            <a:avLst/>
          </a:prstGeom>
          <a:noFill/>
          <a:ln w="9525">
            <a:solidFill>
              <a:srgbClr val="000000"/>
            </a:solidFill>
            <a:round/>
            <a:headEnd/>
            <a:tailEnd/>
          </a:ln>
        </p:spPr>
      </p:cxnSp>
      <p:sp>
        <p:nvSpPr>
          <p:cNvPr id="14" name="Textfeld 13"/>
          <p:cNvSpPr txBox="1"/>
          <p:nvPr/>
        </p:nvSpPr>
        <p:spPr>
          <a:xfrm>
            <a:off x="1357290" y="3857628"/>
            <a:ext cx="1428760" cy="461665"/>
          </a:xfrm>
          <a:prstGeom prst="rect">
            <a:avLst/>
          </a:prstGeom>
          <a:noFill/>
        </p:spPr>
        <p:txBody>
          <a:bodyPr wrap="square" rtlCol="0">
            <a:spAutoFit/>
          </a:bodyPr>
          <a:lstStyle/>
          <a:p>
            <a:r>
              <a:rPr lang="de-DE" sz="2400" b="1" dirty="0" smtClean="0"/>
              <a:t>&lt;TISCH&gt;</a:t>
            </a:r>
            <a:endParaRPr lang="de-DE" sz="2400" dirty="0"/>
          </a:p>
        </p:txBody>
      </p:sp>
      <p:sp>
        <p:nvSpPr>
          <p:cNvPr id="15" name="Textfeld 14"/>
          <p:cNvSpPr txBox="1"/>
          <p:nvPr/>
        </p:nvSpPr>
        <p:spPr>
          <a:xfrm>
            <a:off x="1571604" y="4500570"/>
            <a:ext cx="1071570" cy="461665"/>
          </a:xfrm>
          <a:prstGeom prst="rect">
            <a:avLst/>
          </a:prstGeom>
          <a:noFill/>
        </p:spPr>
        <p:txBody>
          <a:bodyPr wrap="square" rtlCol="0">
            <a:spAutoFit/>
          </a:bodyPr>
          <a:lstStyle/>
          <a:p>
            <a:r>
              <a:rPr lang="de-DE" sz="2400" b="1" dirty="0" smtClean="0"/>
              <a:t>[</a:t>
            </a:r>
            <a:r>
              <a:rPr lang="de-DE" sz="2400" b="1" dirty="0" err="1" smtClean="0"/>
              <a:t>tʰɪʃ</a:t>
            </a:r>
            <a:r>
              <a:rPr lang="de-DE" sz="2400" b="1" dirty="0" smtClean="0"/>
              <a:t>]</a:t>
            </a:r>
            <a:endParaRPr lang="de-DE" sz="2400" dirty="0"/>
          </a:p>
        </p:txBody>
      </p:sp>
      <p:sp>
        <p:nvSpPr>
          <p:cNvPr id="16" name="Textfeld 15"/>
          <p:cNvSpPr txBox="1"/>
          <p:nvPr/>
        </p:nvSpPr>
        <p:spPr>
          <a:xfrm>
            <a:off x="5000628" y="3857628"/>
            <a:ext cx="2071702" cy="461665"/>
          </a:xfrm>
          <a:prstGeom prst="rect">
            <a:avLst/>
          </a:prstGeom>
          <a:noFill/>
        </p:spPr>
        <p:txBody>
          <a:bodyPr wrap="square" rtlCol="0">
            <a:spAutoFit/>
          </a:bodyPr>
          <a:lstStyle/>
          <a:p>
            <a:r>
              <a:rPr lang="de-DE" sz="2400" b="1" dirty="0" smtClean="0"/>
              <a:t>&lt;SCHLAGEN&gt;</a:t>
            </a:r>
            <a:endParaRPr lang="de-DE" sz="2400" dirty="0"/>
          </a:p>
        </p:txBody>
      </p:sp>
      <p:sp>
        <p:nvSpPr>
          <p:cNvPr id="17" name="Textfeld 16"/>
          <p:cNvSpPr txBox="1"/>
          <p:nvPr/>
        </p:nvSpPr>
        <p:spPr>
          <a:xfrm>
            <a:off x="5357818" y="4500570"/>
            <a:ext cx="1500198" cy="461665"/>
          </a:xfrm>
          <a:prstGeom prst="rect">
            <a:avLst/>
          </a:prstGeom>
          <a:noFill/>
        </p:spPr>
        <p:txBody>
          <a:bodyPr wrap="square" rtlCol="0">
            <a:spAutoFit/>
          </a:bodyPr>
          <a:lstStyle/>
          <a:p>
            <a:r>
              <a:rPr lang="de-DE" sz="2400" b="1" dirty="0" smtClean="0"/>
              <a:t>[</a:t>
            </a:r>
            <a:r>
              <a:rPr lang="de-DE" sz="2400" b="1" dirty="0" err="1" smtClean="0"/>
              <a:t>ʃla:gən</a:t>
            </a:r>
            <a:r>
              <a:rPr lang="de-DE" sz="2400" b="1" dirty="0" smtClean="0"/>
              <a:t>]</a:t>
            </a:r>
            <a:endParaRPr lang="de-DE" sz="2400" dirty="0"/>
          </a:p>
        </p:txBody>
      </p:sp>
      <p:sp>
        <p:nvSpPr>
          <p:cNvPr id="18" name="Textfeld 17"/>
          <p:cNvSpPr txBox="1"/>
          <p:nvPr/>
        </p:nvSpPr>
        <p:spPr>
          <a:xfrm>
            <a:off x="857224" y="5286388"/>
            <a:ext cx="2571768" cy="461665"/>
          </a:xfrm>
          <a:prstGeom prst="rect">
            <a:avLst/>
          </a:prstGeom>
          <a:noFill/>
        </p:spPr>
        <p:txBody>
          <a:bodyPr wrap="square" rtlCol="0">
            <a:spAutoFit/>
          </a:bodyPr>
          <a:lstStyle/>
          <a:p>
            <a:r>
              <a:rPr lang="de-DE" sz="2400" dirty="0" smtClean="0"/>
              <a:t>Objektvorstellung</a:t>
            </a:r>
            <a:endParaRPr lang="de-DE" sz="2400" dirty="0"/>
          </a:p>
        </p:txBody>
      </p:sp>
      <p:sp>
        <p:nvSpPr>
          <p:cNvPr id="19" name="Textfeld 18"/>
          <p:cNvSpPr txBox="1"/>
          <p:nvPr/>
        </p:nvSpPr>
        <p:spPr>
          <a:xfrm>
            <a:off x="4786314" y="5286388"/>
            <a:ext cx="2857520" cy="461665"/>
          </a:xfrm>
          <a:prstGeom prst="rect">
            <a:avLst/>
          </a:prstGeom>
          <a:noFill/>
        </p:spPr>
        <p:txBody>
          <a:bodyPr wrap="square" rtlCol="0">
            <a:spAutoFit/>
          </a:bodyPr>
          <a:lstStyle/>
          <a:p>
            <a:r>
              <a:rPr lang="de-DE" sz="2400" dirty="0" smtClean="0"/>
              <a:t>Ereignisvorstellung</a:t>
            </a:r>
            <a:endParaRPr lang="de-DE"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46786"/>
                                        </p:tgtEl>
                                        <p:attrNameLst>
                                          <p:attrName>style.visibility</p:attrName>
                                        </p:attrNameLst>
                                      </p:cBhvr>
                                      <p:to>
                                        <p:strVal val="visible"/>
                                      </p:to>
                                    </p:set>
                                    <p:animEffect transition="in" filter="blinds(horizontal)">
                                      <p:cBhvr>
                                        <p:cTn id="12" dur="500"/>
                                        <p:tgtEl>
                                          <p:spTgt spid="246786"/>
                                        </p:tgtEl>
                                      </p:cBhvr>
                                    </p:animEffect>
                                  </p:childTnLst>
                                </p:cTn>
                              </p:par>
                              <p:par>
                                <p:cTn id="13" presetID="3" presetClass="entr" presetSubtype="10" fill="hold" nodeType="withEffect">
                                  <p:stCondLst>
                                    <p:cond delay="0"/>
                                  </p:stCondLst>
                                  <p:childTnLst>
                                    <p:set>
                                      <p:cBhvr>
                                        <p:cTn id="14" dur="1" fill="hold">
                                          <p:stCondLst>
                                            <p:cond delay="0"/>
                                          </p:stCondLst>
                                        </p:cTn>
                                        <p:tgtEl>
                                          <p:spTgt spid="246787"/>
                                        </p:tgtEl>
                                        <p:attrNameLst>
                                          <p:attrName>style.visibility</p:attrName>
                                        </p:attrNameLst>
                                      </p:cBhvr>
                                      <p:to>
                                        <p:strVal val="visible"/>
                                      </p:to>
                                    </p:set>
                                    <p:animEffect transition="in" filter="blinds(horizontal)">
                                      <p:cBhvr>
                                        <p:cTn id="15" dur="500"/>
                                        <p:tgtEl>
                                          <p:spTgt spid="246787"/>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blinds(horizontal)">
                                      <p:cBhvr>
                                        <p:cTn id="18" dur="500"/>
                                        <p:tgtEl>
                                          <p:spTgt spid="14"/>
                                        </p:tgtEl>
                                      </p:cBhvr>
                                    </p:animEffect>
                                  </p:childTnLst>
                                </p:cTn>
                              </p:par>
                              <p:par>
                                <p:cTn id="19" presetID="3" presetClass="entr" presetSubtype="10"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blinds(horizontal)">
                                      <p:cBhvr>
                                        <p:cTn id="21" dur="500"/>
                                        <p:tgtEl>
                                          <p:spTgt spid="15"/>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blinds(horizontal)">
                                      <p:cBhvr>
                                        <p:cTn id="26" dur="500"/>
                                        <p:tgtEl>
                                          <p:spTgt spid="18"/>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blinds(horizontal)">
                                      <p:cBhvr>
                                        <p:cTn id="31" dur="500"/>
                                        <p:tgtEl>
                                          <p:spTgt spid="12"/>
                                        </p:tgtEl>
                                      </p:cBhvr>
                                    </p:animEffect>
                                  </p:childTnLst>
                                </p:cTn>
                              </p:par>
                              <p:par>
                                <p:cTn id="32" presetID="3" presetClass="entr" presetSubtype="10" fill="hold" nodeType="with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blinds(horizontal)">
                                      <p:cBhvr>
                                        <p:cTn id="34" dur="500"/>
                                        <p:tgtEl>
                                          <p:spTgt spid="13"/>
                                        </p:tgtEl>
                                      </p:cBhvr>
                                    </p:animEffect>
                                  </p:childTnLst>
                                </p:cTn>
                              </p:par>
                              <p:par>
                                <p:cTn id="35" presetID="3" presetClass="entr" presetSubtype="10" fill="hold" grpId="0"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blinds(horizontal)">
                                      <p:cBhvr>
                                        <p:cTn id="37" dur="500"/>
                                        <p:tgtEl>
                                          <p:spTgt spid="16"/>
                                        </p:tgtEl>
                                      </p:cBhvr>
                                    </p:animEffect>
                                  </p:childTnLst>
                                </p:cTn>
                              </p:par>
                              <p:par>
                                <p:cTn id="38" presetID="3" presetClass="entr" presetSubtype="1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blinds(horizontal)">
                                      <p:cBhvr>
                                        <p:cTn id="40" dur="500"/>
                                        <p:tgtEl>
                                          <p:spTgt spid="17"/>
                                        </p:tgtEl>
                                      </p:cBhvr>
                                    </p:animEffect>
                                  </p:childTnLst>
                                </p:cTn>
                              </p:par>
                            </p:childTnLst>
                          </p:cTn>
                        </p:par>
                      </p:childTnLst>
                    </p:cTn>
                  </p:par>
                  <p:par>
                    <p:cTn id="41" fill="hold">
                      <p:stCondLst>
                        <p:cond delay="indefinite"/>
                      </p:stCondLst>
                      <p:childTnLst>
                        <p:par>
                          <p:cTn id="42" fill="hold">
                            <p:stCondLst>
                              <p:cond delay="0"/>
                            </p:stCondLst>
                            <p:childTnLst>
                              <p:par>
                                <p:cTn id="43" presetID="3" presetClass="entr" presetSubtype="10" fill="hold" grpId="0" nodeType="click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blinds(horizontal)">
                                      <p:cBhvr>
                                        <p:cTn id="4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86" grpId="0" animBg="1"/>
      <p:bldP spid="12" grpId="0" animBg="1"/>
      <p:bldP spid="14" grpId="0"/>
      <p:bldP spid="15" grpId="0"/>
      <p:bldP spid="16" grpId="0"/>
      <p:bldP spid="17" grpId="0"/>
      <p:bldP spid="18" grpId="0"/>
      <p:bldP spid="19"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Morpheme</a:t>
            </a:r>
            <a:endParaRPr lang="de-DE" dirty="0"/>
          </a:p>
        </p:txBody>
      </p:sp>
      <p:grpSp>
        <p:nvGrpSpPr>
          <p:cNvPr id="4" name="Gruppieren 3"/>
          <p:cNvGrpSpPr/>
          <p:nvPr/>
        </p:nvGrpSpPr>
        <p:grpSpPr>
          <a:xfrm>
            <a:off x="857224" y="1685397"/>
            <a:ext cx="7286676" cy="1172099"/>
            <a:chOff x="900" y="185222"/>
            <a:chExt cx="8642197" cy="886347"/>
          </a:xfrm>
          <a:scene3d>
            <a:camera prst="orthographicFront"/>
            <a:lightRig rig="threePt" dir="t">
              <a:rot lat="0" lon="0" rev="7500000"/>
            </a:lightRig>
          </a:scene3d>
        </p:grpSpPr>
        <p:sp>
          <p:nvSpPr>
            <p:cNvPr id="5" name="Rechteck 4"/>
            <p:cNvSpPr/>
            <p:nvPr/>
          </p:nvSpPr>
          <p:spPr>
            <a:xfrm>
              <a:off x="900" y="185222"/>
              <a:ext cx="8642197" cy="886347"/>
            </a:xfrm>
            <a:prstGeom prst="rect">
              <a:avLst/>
            </a:prstGeom>
            <a:sp3d prstMaterial="plastic">
              <a:bevelT w="127000" h="25400" prst="relaxedInset"/>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sp>
        <p:sp>
          <p:nvSpPr>
            <p:cNvPr id="6" name="Rechteck 5"/>
            <p:cNvSpPr/>
            <p:nvPr/>
          </p:nvSpPr>
          <p:spPr>
            <a:xfrm>
              <a:off x="900" y="185222"/>
              <a:ext cx="8642197" cy="886347"/>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91440" tIns="91440" rIns="91440" bIns="91440" numCol="1" spcCol="1270" anchor="ctr" anchorCtr="0">
              <a:noAutofit/>
            </a:bodyPr>
            <a:lstStyle/>
            <a:p>
              <a:r>
                <a:rPr lang="de-DE" sz="3200" b="1" dirty="0" smtClean="0"/>
                <a:t>Morpheme repräsentieren </a:t>
              </a:r>
              <a:r>
                <a:rPr lang="de-DE" sz="3200" b="1" dirty="0" err="1" smtClean="0"/>
                <a:t>kategorielle</a:t>
              </a:r>
              <a:r>
                <a:rPr lang="de-DE" sz="3200" b="1" dirty="0" smtClean="0"/>
                <a:t> Vorstellungen (s.o.):</a:t>
              </a:r>
              <a:endParaRPr lang="de-DE" sz="3200" dirty="0"/>
            </a:p>
          </p:txBody>
        </p:sp>
      </p:grpSp>
      <p:sp>
        <p:nvSpPr>
          <p:cNvPr id="7" name="Oval 2"/>
          <p:cNvSpPr>
            <a:spLocks noChangeArrowheads="1"/>
          </p:cNvSpPr>
          <p:nvPr/>
        </p:nvSpPr>
        <p:spPr bwMode="auto">
          <a:xfrm>
            <a:off x="803249" y="3562354"/>
            <a:ext cx="2571768" cy="1500198"/>
          </a:xfrm>
          <a:prstGeom prst="ellipse">
            <a:avLst/>
          </a:prstGeom>
          <a:gradFill rotWithShape="0">
            <a:gsLst>
              <a:gs pos="0">
                <a:srgbClr val="95B3D7"/>
              </a:gs>
              <a:gs pos="50000">
                <a:srgbClr val="DBE5F1"/>
              </a:gs>
              <a:gs pos="100000">
                <a:srgbClr val="95B3D7"/>
              </a:gs>
            </a:gsLst>
            <a:lin ang="189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8" name="AutoShape 3"/>
          <p:cNvCxnSpPr>
            <a:cxnSpLocks noChangeShapeType="1"/>
          </p:cNvCxnSpPr>
          <p:nvPr/>
        </p:nvCxnSpPr>
        <p:spPr bwMode="auto">
          <a:xfrm>
            <a:off x="785786" y="4356106"/>
            <a:ext cx="2640685" cy="1588"/>
          </a:xfrm>
          <a:prstGeom prst="straightConnector1">
            <a:avLst/>
          </a:prstGeom>
          <a:noFill/>
          <a:ln w="9525">
            <a:solidFill>
              <a:srgbClr val="000000"/>
            </a:solidFill>
            <a:round/>
            <a:headEnd/>
            <a:tailEnd/>
          </a:ln>
        </p:spPr>
      </p:cxnSp>
      <p:sp>
        <p:nvSpPr>
          <p:cNvPr id="9" name="Oval 2"/>
          <p:cNvSpPr>
            <a:spLocks noChangeArrowheads="1"/>
          </p:cNvSpPr>
          <p:nvPr/>
        </p:nvSpPr>
        <p:spPr bwMode="auto">
          <a:xfrm>
            <a:off x="4714876" y="3571876"/>
            <a:ext cx="2571768" cy="1500198"/>
          </a:xfrm>
          <a:prstGeom prst="ellipse">
            <a:avLst/>
          </a:prstGeom>
          <a:gradFill rotWithShape="0">
            <a:gsLst>
              <a:gs pos="0">
                <a:srgbClr val="95B3D7"/>
              </a:gs>
              <a:gs pos="50000">
                <a:srgbClr val="DBE5F1"/>
              </a:gs>
              <a:gs pos="100000">
                <a:srgbClr val="95B3D7"/>
              </a:gs>
            </a:gsLst>
            <a:lin ang="189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10" name="AutoShape 3"/>
          <p:cNvCxnSpPr>
            <a:cxnSpLocks noChangeShapeType="1"/>
          </p:cNvCxnSpPr>
          <p:nvPr/>
        </p:nvCxnSpPr>
        <p:spPr bwMode="auto">
          <a:xfrm>
            <a:off x="4697413" y="4365628"/>
            <a:ext cx="2640685" cy="1588"/>
          </a:xfrm>
          <a:prstGeom prst="straightConnector1">
            <a:avLst/>
          </a:prstGeom>
          <a:noFill/>
          <a:ln w="9525">
            <a:solidFill>
              <a:srgbClr val="000000"/>
            </a:solidFill>
            <a:round/>
            <a:headEnd/>
            <a:tailEnd/>
          </a:ln>
        </p:spPr>
      </p:cxnSp>
      <p:sp>
        <p:nvSpPr>
          <p:cNvPr id="11" name="Textfeld 10"/>
          <p:cNvSpPr txBox="1"/>
          <p:nvPr/>
        </p:nvSpPr>
        <p:spPr>
          <a:xfrm>
            <a:off x="1142976" y="3857628"/>
            <a:ext cx="1928826" cy="461665"/>
          </a:xfrm>
          <a:prstGeom prst="rect">
            <a:avLst/>
          </a:prstGeom>
          <a:noFill/>
        </p:spPr>
        <p:txBody>
          <a:bodyPr wrap="square" rtlCol="0">
            <a:spAutoFit/>
          </a:bodyPr>
          <a:lstStyle/>
          <a:p>
            <a:r>
              <a:rPr lang="de-DE" sz="2400" b="1" dirty="0" smtClean="0"/>
              <a:t>&lt;1Sg/</a:t>
            </a:r>
            <a:r>
              <a:rPr lang="en-US" sz="2400" b="1" dirty="0" smtClean="0"/>
              <a:t>PRES&gt;</a:t>
            </a:r>
            <a:endParaRPr lang="de-DE" sz="2400" dirty="0"/>
          </a:p>
        </p:txBody>
      </p:sp>
      <p:sp>
        <p:nvSpPr>
          <p:cNvPr id="12" name="Textfeld 11"/>
          <p:cNvSpPr txBox="1"/>
          <p:nvPr/>
        </p:nvSpPr>
        <p:spPr>
          <a:xfrm>
            <a:off x="1714480" y="4500570"/>
            <a:ext cx="714380" cy="461665"/>
          </a:xfrm>
          <a:prstGeom prst="rect">
            <a:avLst/>
          </a:prstGeom>
          <a:noFill/>
        </p:spPr>
        <p:txBody>
          <a:bodyPr wrap="square" rtlCol="0">
            <a:spAutoFit/>
          </a:bodyPr>
          <a:lstStyle/>
          <a:p>
            <a:r>
              <a:rPr lang="en-US" sz="2400" b="1" dirty="0" smtClean="0"/>
              <a:t>[-ə]</a:t>
            </a:r>
            <a:endParaRPr lang="de-DE" sz="2400" dirty="0"/>
          </a:p>
        </p:txBody>
      </p:sp>
      <p:sp>
        <p:nvSpPr>
          <p:cNvPr id="13" name="Textfeld 12"/>
          <p:cNvSpPr txBox="1"/>
          <p:nvPr/>
        </p:nvSpPr>
        <p:spPr>
          <a:xfrm>
            <a:off x="5429256" y="3857628"/>
            <a:ext cx="1428760" cy="461665"/>
          </a:xfrm>
          <a:prstGeom prst="rect">
            <a:avLst/>
          </a:prstGeom>
          <a:noFill/>
        </p:spPr>
        <p:txBody>
          <a:bodyPr wrap="square" rtlCol="0">
            <a:spAutoFit/>
          </a:bodyPr>
          <a:lstStyle/>
          <a:p>
            <a:r>
              <a:rPr lang="en-US" sz="2400" b="1" dirty="0" smtClean="0"/>
              <a:t>&lt;</a:t>
            </a:r>
            <a:r>
              <a:rPr lang="en-US" sz="2400" b="1" dirty="0" err="1" smtClean="0"/>
              <a:t>Pural</a:t>
            </a:r>
            <a:r>
              <a:rPr lang="en-US" sz="2400" b="1" dirty="0" smtClean="0"/>
              <a:t>&gt;</a:t>
            </a:r>
            <a:endParaRPr lang="de-DE" sz="2400" dirty="0"/>
          </a:p>
        </p:txBody>
      </p:sp>
      <p:sp>
        <p:nvSpPr>
          <p:cNvPr id="14" name="Textfeld 13"/>
          <p:cNvSpPr txBox="1"/>
          <p:nvPr/>
        </p:nvSpPr>
        <p:spPr>
          <a:xfrm>
            <a:off x="5572132" y="4500570"/>
            <a:ext cx="1071570" cy="461665"/>
          </a:xfrm>
          <a:prstGeom prst="rect">
            <a:avLst/>
          </a:prstGeom>
          <a:noFill/>
        </p:spPr>
        <p:txBody>
          <a:bodyPr wrap="square" rtlCol="0">
            <a:spAutoFit/>
          </a:bodyPr>
          <a:lstStyle/>
          <a:p>
            <a:r>
              <a:rPr lang="en-US" sz="2400" b="1" dirty="0" smtClean="0"/>
              <a:t>[-</a:t>
            </a:r>
            <a:r>
              <a:rPr lang="en-US" sz="2400" b="1" dirty="0" err="1" smtClean="0"/>
              <a:t>ən</a:t>
            </a:r>
            <a:r>
              <a:rPr lang="en-US" sz="2400" b="1" dirty="0" smtClean="0"/>
              <a:t>]</a:t>
            </a:r>
            <a:endParaRPr lang="de-DE" sz="2400" dirty="0"/>
          </a:p>
        </p:txBody>
      </p:sp>
      <p:sp>
        <p:nvSpPr>
          <p:cNvPr id="15" name="Textfeld 14"/>
          <p:cNvSpPr txBox="1"/>
          <p:nvPr/>
        </p:nvSpPr>
        <p:spPr>
          <a:xfrm>
            <a:off x="1214414" y="5286388"/>
            <a:ext cx="2000264" cy="830997"/>
          </a:xfrm>
          <a:prstGeom prst="rect">
            <a:avLst/>
          </a:prstGeom>
          <a:noFill/>
        </p:spPr>
        <p:txBody>
          <a:bodyPr wrap="square" rtlCol="0">
            <a:spAutoFit/>
          </a:bodyPr>
          <a:lstStyle/>
          <a:p>
            <a:r>
              <a:rPr lang="de-DE" sz="2400" dirty="0" err="1" smtClean="0"/>
              <a:t>Kategorielle</a:t>
            </a:r>
            <a:r>
              <a:rPr lang="de-DE" sz="2400" dirty="0" smtClean="0"/>
              <a:t> Vorstellung</a:t>
            </a:r>
            <a:endParaRPr lang="de-DE" sz="2400" dirty="0"/>
          </a:p>
        </p:txBody>
      </p:sp>
      <p:sp>
        <p:nvSpPr>
          <p:cNvPr id="16" name="Textfeld 15"/>
          <p:cNvSpPr txBox="1"/>
          <p:nvPr/>
        </p:nvSpPr>
        <p:spPr>
          <a:xfrm>
            <a:off x="5143504" y="5286388"/>
            <a:ext cx="1857388" cy="830997"/>
          </a:xfrm>
          <a:prstGeom prst="rect">
            <a:avLst/>
          </a:prstGeom>
          <a:noFill/>
        </p:spPr>
        <p:txBody>
          <a:bodyPr wrap="square" rtlCol="0">
            <a:spAutoFit/>
          </a:bodyPr>
          <a:lstStyle/>
          <a:p>
            <a:r>
              <a:rPr lang="de-DE" sz="2400" dirty="0" err="1" smtClean="0"/>
              <a:t>Kategorielle</a:t>
            </a:r>
            <a:r>
              <a:rPr lang="de-DE" sz="2400" dirty="0" smtClean="0"/>
              <a:t> Vorstellung</a:t>
            </a:r>
            <a:endParaRPr lang="de-DE"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linds(horizontal)">
                                      <p:cBhvr>
                                        <p:cTn id="12" dur="500"/>
                                        <p:tgtEl>
                                          <p:spTgt spid="7"/>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linds(horizontal)">
                                      <p:cBhvr>
                                        <p:cTn id="15" dur="500"/>
                                        <p:tgtEl>
                                          <p:spTgt spid="11"/>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blinds(horizontal)">
                                      <p:cBhvr>
                                        <p:cTn id="18" dur="500"/>
                                        <p:tgtEl>
                                          <p:spTgt spid="12"/>
                                        </p:tgtEl>
                                      </p:cBhvr>
                                    </p:animEffect>
                                  </p:childTnLst>
                                </p:cTn>
                              </p:par>
                              <p:par>
                                <p:cTn id="19" presetID="3" presetClass="entr" presetSubtype="10"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blinds(horizontal)">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blinds(horizontal)">
                                      <p:cBhvr>
                                        <p:cTn id="26" dur="500"/>
                                        <p:tgtEl>
                                          <p:spTgt spid="15"/>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blinds(horizontal)">
                                      <p:cBhvr>
                                        <p:cTn id="31" dur="500"/>
                                        <p:tgtEl>
                                          <p:spTgt spid="9"/>
                                        </p:tgtEl>
                                      </p:cBhvr>
                                    </p:animEffect>
                                  </p:childTnLst>
                                </p:cTn>
                              </p:par>
                              <p:par>
                                <p:cTn id="32" presetID="3" presetClass="entr" presetSubtype="10"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blinds(horizontal)">
                                      <p:cBhvr>
                                        <p:cTn id="34" dur="500"/>
                                        <p:tgtEl>
                                          <p:spTgt spid="13"/>
                                        </p:tgtEl>
                                      </p:cBhvr>
                                    </p:animEffect>
                                  </p:childTnLst>
                                </p:cTn>
                              </p:par>
                              <p:par>
                                <p:cTn id="35" presetID="3" presetClass="entr" presetSubtype="10" fill="hold" grpId="0" nodeType="with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blinds(horizontal)">
                                      <p:cBhvr>
                                        <p:cTn id="37" dur="500"/>
                                        <p:tgtEl>
                                          <p:spTgt spid="14"/>
                                        </p:tgtEl>
                                      </p:cBhvr>
                                    </p:animEffect>
                                  </p:childTnLst>
                                </p:cTn>
                              </p:par>
                              <p:par>
                                <p:cTn id="38" presetID="3" presetClass="entr" presetSubtype="10" fill="hold" nodeType="with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blinds(horizontal)">
                                      <p:cBhvr>
                                        <p:cTn id="40" dur="500"/>
                                        <p:tgtEl>
                                          <p:spTgt spid="10"/>
                                        </p:tgtEl>
                                      </p:cBhvr>
                                    </p:animEffect>
                                  </p:childTnLst>
                                </p:cTn>
                              </p:par>
                            </p:childTnLst>
                          </p:cTn>
                        </p:par>
                      </p:childTnLst>
                    </p:cTn>
                  </p:par>
                  <p:par>
                    <p:cTn id="41" fill="hold">
                      <p:stCondLst>
                        <p:cond delay="indefinite"/>
                      </p:stCondLst>
                      <p:childTnLst>
                        <p:par>
                          <p:cTn id="42" fill="hold">
                            <p:stCondLst>
                              <p:cond delay="0"/>
                            </p:stCondLst>
                            <p:childTnLst>
                              <p:par>
                                <p:cTn id="43" presetID="3" presetClass="entr" presetSubtype="10" fill="hold" grpId="0" nodeType="click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blinds(horizontal)">
                                      <p:cBhvr>
                                        <p:cTn id="4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1" grpId="0"/>
      <p:bldP spid="12" grpId="0"/>
      <p:bldP spid="13" grpId="0"/>
      <p:bldP spid="14" grpId="0"/>
      <p:bldP spid="15" grpId="0"/>
      <p:bldP spid="1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Weiteres Sprachbeispiel</a:t>
            </a:r>
            <a:endParaRPr lang="de-DE" dirty="0"/>
          </a:p>
        </p:txBody>
      </p:sp>
      <p:sp>
        <p:nvSpPr>
          <p:cNvPr id="3" name="Textplatzhalter 2"/>
          <p:cNvSpPr>
            <a:spLocks noGrp="1"/>
          </p:cNvSpPr>
          <p:nvPr>
            <p:ph type="body" idx="1"/>
          </p:nvPr>
        </p:nvSpPr>
        <p:spPr>
          <a:xfrm>
            <a:off x="214282" y="1357298"/>
            <a:ext cx="8572560" cy="515567"/>
          </a:xfrm>
        </p:spPr>
        <p:txBody>
          <a:bodyPr>
            <a:noAutofit/>
          </a:bodyPr>
          <a:lstStyle/>
          <a:p>
            <a:r>
              <a:rPr lang="en-US" sz="1800" dirty="0" smtClean="0"/>
              <a:t>Kisi (Niger-</a:t>
            </a:r>
            <a:r>
              <a:rPr lang="en-US" sz="1800" dirty="0" err="1" smtClean="0"/>
              <a:t>Kongo</a:t>
            </a:r>
            <a:r>
              <a:rPr lang="en-US" sz="1800" dirty="0" smtClean="0"/>
              <a:t>, </a:t>
            </a:r>
            <a:r>
              <a:rPr lang="en-US" sz="1800" dirty="0" err="1" smtClean="0"/>
              <a:t>Atlantisch</a:t>
            </a:r>
            <a:r>
              <a:rPr lang="en-US" sz="1800" dirty="0" smtClean="0"/>
              <a:t>; Guinea, Sierra Leone) (Childs 1995: 220-3 )</a:t>
            </a:r>
            <a:endParaRPr lang="de-DE" sz="1800" dirty="0"/>
          </a:p>
        </p:txBody>
      </p:sp>
      <p:graphicFrame>
        <p:nvGraphicFramePr>
          <p:cNvPr id="9" name="Inhaltsplatzhalter 8"/>
          <p:cNvGraphicFramePr>
            <a:graphicFrameLocks noGrp="1"/>
          </p:cNvGraphicFramePr>
          <p:nvPr>
            <p:ph sz="half" idx="2"/>
          </p:nvPr>
        </p:nvGraphicFramePr>
        <p:xfrm>
          <a:off x="785786" y="3357562"/>
          <a:ext cx="7286676" cy="278608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7" name="Textfeld 6"/>
          <p:cNvSpPr txBox="1"/>
          <p:nvPr/>
        </p:nvSpPr>
        <p:spPr>
          <a:xfrm>
            <a:off x="5286380" y="2000240"/>
            <a:ext cx="2714644" cy="1015663"/>
          </a:xfrm>
          <a:prstGeom prst="rect">
            <a:avLst/>
          </a:prstGeom>
          <a:noFill/>
          <a:ln w="25400" cmpd="thickThin">
            <a:solidFill>
              <a:schemeClr val="accent1"/>
            </a:solidFill>
          </a:ln>
        </p:spPr>
        <p:txBody>
          <a:bodyPr wrap="square" rtlCol="0">
            <a:spAutoFit/>
          </a:bodyPr>
          <a:lstStyle/>
          <a:p>
            <a:pPr marL="342900" indent="-342900">
              <a:buAutoNum type="arabicPeriod" startAt="2"/>
            </a:pPr>
            <a:r>
              <a:rPr lang="de-DE" sz="2000" i="1" dirty="0" smtClean="0"/>
              <a:t>ò	</a:t>
            </a:r>
            <a:r>
              <a:rPr lang="de-DE" sz="2000" i="1" dirty="0" err="1" smtClean="0"/>
              <a:t>cìmb</a:t>
            </a:r>
            <a:r>
              <a:rPr lang="de-DE" sz="2000" b="1" i="1" dirty="0" err="1" smtClean="0">
                <a:solidFill>
                  <a:srgbClr val="FF0000"/>
                </a:solidFill>
              </a:rPr>
              <a:t>ú</a:t>
            </a:r>
            <a:r>
              <a:rPr lang="de-DE" sz="2000" i="1" dirty="0" smtClean="0"/>
              <a:t>.</a:t>
            </a:r>
          </a:p>
          <a:p>
            <a:pPr marL="342900" indent="-342900"/>
            <a:r>
              <a:rPr lang="en-US" sz="2000" dirty="0" smtClean="0"/>
              <a:t>	3sg	</a:t>
            </a:r>
            <a:r>
              <a:rPr lang="en-US" sz="2000" dirty="0" err="1" smtClean="0"/>
              <a:t>leave:PST:PFV</a:t>
            </a:r>
            <a:endParaRPr lang="en-US" sz="2000" dirty="0" smtClean="0"/>
          </a:p>
          <a:p>
            <a:pPr marL="342900" indent="-342900"/>
            <a:r>
              <a:rPr lang="en-US" sz="2000" dirty="0" smtClean="0"/>
              <a:t>	‘She </a:t>
            </a:r>
            <a:r>
              <a:rPr lang="en-US" sz="2000" b="1" dirty="0" smtClean="0">
                <a:solidFill>
                  <a:srgbClr val="FF0000"/>
                </a:solidFill>
              </a:rPr>
              <a:t>left</a:t>
            </a:r>
            <a:r>
              <a:rPr lang="en-US" sz="2000" dirty="0" smtClean="0"/>
              <a:t>.’</a:t>
            </a:r>
          </a:p>
        </p:txBody>
      </p:sp>
      <p:sp>
        <p:nvSpPr>
          <p:cNvPr id="8" name="Textfeld 7"/>
          <p:cNvSpPr txBox="1"/>
          <p:nvPr/>
        </p:nvSpPr>
        <p:spPr>
          <a:xfrm>
            <a:off x="785786" y="2000240"/>
            <a:ext cx="3571900" cy="1015663"/>
          </a:xfrm>
          <a:prstGeom prst="rect">
            <a:avLst/>
          </a:prstGeom>
          <a:noFill/>
          <a:ln w="25400" cmpd="thickThin">
            <a:solidFill>
              <a:schemeClr val="accent1"/>
            </a:solidFill>
          </a:ln>
        </p:spPr>
        <p:txBody>
          <a:bodyPr wrap="square" rtlCol="0">
            <a:spAutoFit/>
          </a:bodyPr>
          <a:lstStyle/>
          <a:p>
            <a:pPr marL="342900" indent="-342900">
              <a:buAutoNum type="arabicPeriod"/>
            </a:pPr>
            <a:r>
              <a:rPr lang="de-DE" sz="2000" i="1" dirty="0" smtClean="0"/>
              <a:t>ò  	</a:t>
            </a:r>
            <a:r>
              <a:rPr lang="de-DE" sz="2000" i="1" dirty="0" err="1" smtClean="0"/>
              <a:t>cìmb</a:t>
            </a:r>
            <a:r>
              <a:rPr lang="de-DE" sz="2000" b="1" i="1" dirty="0" err="1" smtClean="0">
                <a:solidFill>
                  <a:srgbClr val="FF0000"/>
                </a:solidFill>
              </a:rPr>
              <a:t>ù</a:t>
            </a:r>
            <a:endParaRPr lang="de-DE" sz="2000" b="1" i="1" dirty="0" smtClean="0">
              <a:solidFill>
                <a:srgbClr val="FF0000"/>
              </a:solidFill>
            </a:endParaRPr>
          </a:p>
          <a:p>
            <a:pPr marL="342900" indent="-342900"/>
            <a:r>
              <a:rPr lang="de-DE" sz="2000" b="1" i="1" dirty="0" smtClean="0"/>
              <a:t>	</a:t>
            </a:r>
            <a:r>
              <a:rPr lang="de-DE" sz="2000" dirty="0" smtClean="0"/>
              <a:t>3sg 	</a:t>
            </a:r>
            <a:r>
              <a:rPr lang="de-DE" sz="2000" dirty="0" err="1" smtClean="0"/>
              <a:t>leave:PRES:HABITUAL</a:t>
            </a:r>
            <a:endParaRPr lang="de-DE" sz="2000" dirty="0" smtClean="0"/>
          </a:p>
          <a:p>
            <a:pPr marL="342900" indent="-342900"/>
            <a:r>
              <a:rPr lang="de-DE" sz="2000" dirty="0" smtClean="0"/>
              <a:t>	‚</a:t>
            </a:r>
            <a:r>
              <a:rPr lang="de-DE" sz="2000" dirty="0" err="1" smtClean="0"/>
              <a:t>She</a:t>
            </a:r>
            <a:r>
              <a:rPr lang="de-DE" sz="2000" dirty="0" smtClean="0"/>
              <a:t> </a:t>
            </a:r>
            <a:r>
              <a:rPr lang="de-DE" sz="2000" b="1" dirty="0" smtClean="0">
                <a:solidFill>
                  <a:srgbClr val="FF0000"/>
                </a:solidFill>
              </a:rPr>
              <a:t>(</a:t>
            </a:r>
            <a:r>
              <a:rPr lang="de-DE" sz="2000" b="1" dirty="0" err="1" smtClean="0">
                <a:solidFill>
                  <a:srgbClr val="FF0000"/>
                </a:solidFill>
              </a:rPr>
              <a:t>usually</a:t>
            </a:r>
            <a:r>
              <a:rPr lang="de-DE" sz="2000" b="1" dirty="0" smtClean="0">
                <a:solidFill>
                  <a:srgbClr val="FF0000"/>
                </a:solidFill>
              </a:rPr>
              <a:t>) </a:t>
            </a:r>
            <a:r>
              <a:rPr lang="de-DE" sz="2000" b="1" dirty="0" err="1" smtClean="0">
                <a:solidFill>
                  <a:srgbClr val="FF0000"/>
                </a:solidFill>
              </a:rPr>
              <a:t>leaves</a:t>
            </a:r>
            <a:r>
              <a:rPr lang="de-DE" sz="2000" dirty="0" smtClean="0"/>
              <a:t>.‘</a:t>
            </a:r>
            <a:endParaRPr lang="de-DE" sz="2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amond(in)">
                                      <p:cBhvr>
                                        <p:cTn id="7" dur="10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amond(in)">
                                      <p:cBhvr>
                                        <p:cTn id="12" dur="1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linds(horizontal)">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AsOne/>
      </p:bldGraphic>
      <p:bldP spid="7" grpId="0" animBg="1"/>
      <p:bldP spid="8"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Grammatikalisierung:</a:t>
            </a:r>
            <a:endParaRPr lang="de-DE" dirty="0"/>
          </a:p>
        </p:txBody>
      </p:sp>
      <p:grpSp>
        <p:nvGrpSpPr>
          <p:cNvPr id="4" name="Gruppieren 3"/>
          <p:cNvGrpSpPr/>
          <p:nvPr/>
        </p:nvGrpSpPr>
        <p:grpSpPr>
          <a:xfrm>
            <a:off x="357158" y="1571612"/>
            <a:ext cx="8429684" cy="1886479"/>
            <a:chOff x="900" y="185222"/>
            <a:chExt cx="8642197" cy="886347"/>
          </a:xfrm>
          <a:scene3d>
            <a:camera prst="orthographicFront"/>
            <a:lightRig rig="threePt" dir="t">
              <a:rot lat="0" lon="0" rev="7500000"/>
            </a:lightRig>
          </a:scene3d>
        </p:grpSpPr>
        <p:sp>
          <p:nvSpPr>
            <p:cNvPr id="5" name="Rechteck 4"/>
            <p:cNvSpPr/>
            <p:nvPr/>
          </p:nvSpPr>
          <p:spPr>
            <a:xfrm>
              <a:off x="900" y="185222"/>
              <a:ext cx="8642197" cy="886347"/>
            </a:xfrm>
            <a:prstGeom prst="rect">
              <a:avLst/>
            </a:prstGeom>
            <a:sp3d prstMaterial="plastic">
              <a:bevelT w="127000" h="25400" prst="relaxedInset"/>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sp>
        <p:sp>
          <p:nvSpPr>
            <p:cNvPr id="6" name="Rechteck 5"/>
            <p:cNvSpPr/>
            <p:nvPr/>
          </p:nvSpPr>
          <p:spPr>
            <a:xfrm>
              <a:off x="900" y="185222"/>
              <a:ext cx="8642197" cy="886347"/>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91440" tIns="91440" rIns="91440" bIns="91440" numCol="1" spcCol="1270" anchor="ctr" anchorCtr="0">
              <a:noAutofit/>
            </a:bodyPr>
            <a:lstStyle/>
            <a:p>
              <a:r>
                <a:rPr lang="de-DE" sz="2400" dirty="0" smtClean="0"/>
                <a:t>Lexikalische Einheiten werden zu Morphemen uminterpretiert. Dabei kann (!) der </a:t>
              </a:r>
              <a:r>
                <a:rPr lang="de-DE" sz="2400" dirty="0" err="1" smtClean="0"/>
                <a:t>kategorielle</a:t>
              </a:r>
              <a:r>
                <a:rPr lang="de-DE" sz="2400" dirty="0" smtClean="0"/>
                <a:t> Raum, dem eine Objekt- oder Ereignisvorstellung zugeordnet ist, durch die </a:t>
              </a:r>
              <a:r>
                <a:rPr lang="de-DE" sz="2400" dirty="0" err="1" smtClean="0"/>
                <a:t>Signifiant</a:t>
              </a:r>
              <a:r>
                <a:rPr lang="de-DE" sz="2400" dirty="0" smtClean="0"/>
                <a:t> der eigentlicher Objekt- oder Ereignisvorstellung ausgedrückt werden:</a:t>
              </a:r>
              <a:endParaRPr lang="de-DE" sz="2400" dirty="0"/>
            </a:p>
          </p:txBody>
        </p:sp>
      </p:grpSp>
      <p:sp>
        <p:nvSpPr>
          <p:cNvPr id="247810" name="Oval 2"/>
          <p:cNvSpPr>
            <a:spLocks noChangeArrowheads="1"/>
          </p:cNvSpPr>
          <p:nvPr/>
        </p:nvSpPr>
        <p:spPr bwMode="auto">
          <a:xfrm>
            <a:off x="5429256" y="4286256"/>
            <a:ext cx="2300320" cy="1358905"/>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47811" name="AutoShape 3"/>
          <p:cNvSpPr>
            <a:spLocks noChangeArrowheads="1"/>
          </p:cNvSpPr>
          <p:nvPr/>
        </p:nvSpPr>
        <p:spPr bwMode="auto">
          <a:xfrm>
            <a:off x="5400096" y="3714752"/>
            <a:ext cx="2386614" cy="1292617"/>
          </a:xfrm>
          <a:prstGeom prst="roundRect">
            <a:avLst>
              <a:gd name="adj" fmla="val 16667"/>
            </a:avLst>
          </a:prstGeom>
          <a:gradFill rotWithShape="0">
            <a:gsLst>
              <a:gs pos="0">
                <a:srgbClr val="FFFFFF">
                  <a:alpha val="64000"/>
                </a:srgbClr>
              </a:gs>
              <a:gs pos="100000">
                <a:srgbClr val="CCC0D9">
                  <a:alpha val="63000"/>
                </a:srgbClr>
              </a:gs>
            </a:gsLst>
            <a:lin ang="5400000" scaled="1"/>
          </a:gradFill>
          <a:ln w="12700">
            <a:solidFill>
              <a:srgbClr val="B2A1C7"/>
            </a:solidFill>
            <a:round/>
            <a:headEnd/>
            <a:tailEnd/>
          </a:ln>
          <a:effectLst>
            <a:outerShdw dist="28398" dir="3806097" algn="ctr" rotWithShape="0">
              <a:srgbClr val="3F3151">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47812" name="AutoShape 4"/>
          <p:cNvSpPr>
            <a:spLocks noChangeArrowheads="1"/>
          </p:cNvSpPr>
          <p:nvPr/>
        </p:nvSpPr>
        <p:spPr bwMode="auto">
          <a:xfrm>
            <a:off x="1328128" y="3714752"/>
            <a:ext cx="2386616" cy="1346853"/>
          </a:xfrm>
          <a:prstGeom prst="roundRect">
            <a:avLst>
              <a:gd name="adj" fmla="val 16667"/>
            </a:avLst>
          </a:prstGeom>
          <a:gradFill rotWithShape="0">
            <a:gsLst>
              <a:gs pos="0">
                <a:srgbClr val="FFFFFF"/>
              </a:gs>
              <a:gs pos="100000">
                <a:srgbClr val="CCC0D9"/>
              </a:gs>
            </a:gsLst>
            <a:lin ang="5400000" scaled="1"/>
          </a:gradFill>
          <a:ln w="12700">
            <a:solidFill>
              <a:srgbClr val="B2A1C7"/>
            </a:solidFill>
            <a:round/>
            <a:headEnd/>
            <a:tailEnd/>
          </a:ln>
          <a:effectLst>
            <a:outerShdw dist="28398" dir="3806097" algn="ctr" rotWithShape="0">
              <a:srgbClr val="3F3151">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1" name="Oval 2"/>
          <p:cNvSpPr>
            <a:spLocks noChangeArrowheads="1"/>
          </p:cNvSpPr>
          <p:nvPr/>
        </p:nvSpPr>
        <p:spPr bwMode="auto">
          <a:xfrm>
            <a:off x="1358268" y="4321195"/>
            <a:ext cx="2300320" cy="1358905"/>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247814" name="AutoShape 6"/>
          <p:cNvCxnSpPr>
            <a:cxnSpLocks noChangeShapeType="1"/>
          </p:cNvCxnSpPr>
          <p:nvPr/>
        </p:nvCxnSpPr>
        <p:spPr bwMode="auto">
          <a:xfrm>
            <a:off x="1391628" y="5070486"/>
            <a:ext cx="2211327" cy="1588"/>
          </a:xfrm>
          <a:prstGeom prst="straightConnector1">
            <a:avLst/>
          </a:prstGeom>
          <a:noFill/>
          <a:ln w="9525">
            <a:solidFill>
              <a:srgbClr val="000000"/>
            </a:solidFill>
            <a:round/>
            <a:headEnd/>
            <a:tailEnd/>
          </a:ln>
        </p:spPr>
      </p:cxnSp>
      <p:sp>
        <p:nvSpPr>
          <p:cNvPr id="15" name="Pfeil nach rechts 14"/>
          <p:cNvSpPr/>
          <p:nvPr/>
        </p:nvSpPr>
        <p:spPr>
          <a:xfrm>
            <a:off x="4357686" y="4429132"/>
            <a:ext cx="500066" cy="50006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 name="Textfeld 15"/>
          <p:cNvSpPr txBox="1"/>
          <p:nvPr/>
        </p:nvSpPr>
        <p:spPr>
          <a:xfrm>
            <a:off x="1500166" y="3916924"/>
            <a:ext cx="2143140" cy="461665"/>
          </a:xfrm>
          <a:prstGeom prst="rect">
            <a:avLst/>
          </a:prstGeom>
          <a:noFill/>
        </p:spPr>
        <p:txBody>
          <a:bodyPr wrap="square" rtlCol="0">
            <a:spAutoFit/>
          </a:bodyPr>
          <a:lstStyle/>
          <a:p>
            <a:r>
              <a:rPr lang="de-DE" sz="2400" dirty="0" smtClean="0"/>
              <a:t>Kategorie (SZ)</a:t>
            </a:r>
            <a:endParaRPr lang="de-DE" sz="2400" dirty="0"/>
          </a:p>
        </p:txBody>
      </p:sp>
      <p:sp>
        <p:nvSpPr>
          <p:cNvPr id="17" name="Textfeld 16"/>
          <p:cNvSpPr txBox="1"/>
          <p:nvPr/>
        </p:nvSpPr>
        <p:spPr>
          <a:xfrm>
            <a:off x="2214546" y="4572008"/>
            <a:ext cx="857256" cy="461665"/>
          </a:xfrm>
          <a:prstGeom prst="rect">
            <a:avLst/>
          </a:prstGeom>
          <a:noFill/>
        </p:spPr>
        <p:txBody>
          <a:bodyPr wrap="square" rtlCol="0">
            <a:spAutoFit/>
          </a:bodyPr>
          <a:lstStyle/>
          <a:p>
            <a:r>
              <a:rPr lang="de-DE" sz="2400" dirty="0" smtClean="0"/>
              <a:t>V(L)</a:t>
            </a:r>
            <a:endParaRPr lang="de-DE" sz="2400" dirty="0"/>
          </a:p>
        </p:txBody>
      </p:sp>
      <p:sp>
        <p:nvSpPr>
          <p:cNvPr id="18" name="Textfeld 17"/>
          <p:cNvSpPr txBox="1"/>
          <p:nvPr/>
        </p:nvSpPr>
        <p:spPr>
          <a:xfrm>
            <a:off x="2214546" y="5143512"/>
            <a:ext cx="1000132" cy="461665"/>
          </a:xfrm>
          <a:prstGeom prst="rect">
            <a:avLst/>
          </a:prstGeom>
          <a:noFill/>
        </p:spPr>
        <p:txBody>
          <a:bodyPr wrap="square" rtlCol="0">
            <a:spAutoFit/>
          </a:bodyPr>
          <a:lstStyle/>
          <a:p>
            <a:r>
              <a:rPr lang="de-DE" sz="2400" dirty="0" smtClean="0"/>
              <a:t>A(L) </a:t>
            </a:r>
            <a:endParaRPr lang="de-DE" sz="2400" dirty="0"/>
          </a:p>
        </p:txBody>
      </p:sp>
      <p:sp>
        <p:nvSpPr>
          <p:cNvPr id="19" name="Textfeld 18"/>
          <p:cNvSpPr txBox="1"/>
          <p:nvPr/>
        </p:nvSpPr>
        <p:spPr>
          <a:xfrm>
            <a:off x="6286512" y="5072074"/>
            <a:ext cx="1143008" cy="461665"/>
          </a:xfrm>
          <a:prstGeom prst="rect">
            <a:avLst/>
          </a:prstGeom>
          <a:noFill/>
        </p:spPr>
        <p:txBody>
          <a:bodyPr wrap="square" rtlCol="0">
            <a:spAutoFit/>
          </a:bodyPr>
          <a:lstStyle/>
          <a:p>
            <a:r>
              <a:rPr lang="de-DE" sz="2400" dirty="0" smtClean="0"/>
              <a:t>A(L) </a:t>
            </a:r>
            <a:endParaRPr lang="de-DE" sz="2400" dirty="0"/>
          </a:p>
        </p:txBody>
      </p:sp>
      <p:sp>
        <p:nvSpPr>
          <p:cNvPr id="20" name="Textfeld 19"/>
          <p:cNvSpPr txBox="1"/>
          <p:nvPr/>
        </p:nvSpPr>
        <p:spPr>
          <a:xfrm>
            <a:off x="5500694" y="3929066"/>
            <a:ext cx="2214578" cy="461665"/>
          </a:xfrm>
          <a:prstGeom prst="rect">
            <a:avLst/>
          </a:prstGeom>
          <a:noFill/>
        </p:spPr>
        <p:txBody>
          <a:bodyPr wrap="square" rtlCol="0">
            <a:spAutoFit/>
          </a:bodyPr>
          <a:lstStyle/>
          <a:p>
            <a:r>
              <a:rPr lang="de-DE" sz="2400" dirty="0" smtClean="0"/>
              <a:t>Kategorie (SZ)</a:t>
            </a:r>
            <a:endParaRPr lang="de-DE" sz="2400" dirty="0"/>
          </a:p>
        </p:txBody>
      </p:sp>
      <p:grpSp>
        <p:nvGrpSpPr>
          <p:cNvPr id="21" name="Gruppieren 20"/>
          <p:cNvGrpSpPr/>
          <p:nvPr/>
        </p:nvGrpSpPr>
        <p:grpSpPr>
          <a:xfrm>
            <a:off x="357158" y="5857892"/>
            <a:ext cx="8501121" cy="743471"/>
            <a:chOff x="900" y="185222"/>
            <a:chExt cx="8642197" cy="886347"/>
          </a:xfrm>
          <a:scene3d>
            <a:camera prst="orthographicFront"/>
            <a:lightRig rig="threePt" dir="t">
              <a:rot lat="0" lon="0" rev="7500000"/>
            </a:lightRig>
          </a:scene3d>
        </p:grpSpPr>
        <p:sp>
          <p:nvSpPr>
            <p:cNvPr id="22" name="Rechteck 21"/>
            <p:cNvSpPr/>
            <p:nvPr/>
          </p:nvSpPr>
          <p:spPr>
            <a:xfrm>
              <a:off x="900" y="185222"/>
              <a:ext cx="8642197" cy="886347"/>
            </a:xfrm>
            <a:prstGeom prst="rect">
              <a:avLst/>
            </a:prstGeom>
            <a:sp3d prstMaterial="plastic">
              <a:bevelT w="127000" h="25400" prst="relaxedInset"/>
            </a:sp3d>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sp>
        <p:sp>
          <p:nvSpPr>
            <p:cNvPr id="23" name="Rechteck 22"/>
            <p:cNvSpPr/>
            <p:nvPr/>
          </p:nvSpPr>
          <p:spPr>
            <a:xfrm>
              <a:off x="900" y="185222"/>
              <a:ext cx="8642197" cy="886347"/>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91440" tIns="91440" rIns="91440" bIns="91440" numCol="1" spcCol="1270" anchor="ctr" anchorCtr="0">
              <a:noAutofit/>
            </a:bodyPr>
            <a:lstStyle/>
            <a:p>
              <a:r>
                <a:rPr lang="de-DE" sz="2400" b="1" dirty="0" smtClean="0"/>
                <a:t>Jetzt ist das </a:t>
              </a:r>
              <a:r>
                <a:rPr lang="de-DE" sz="2400" b="1" dirty="0" err="1" smtClean="0"/>
                <a:t>Signifiant</a:t>
              </a:r>
              <a:r>
                <a:rPr lang="de-DE" sz="2400" b="1" dirty="0" smtClean="0"/>
                <a:t> [hier: A(L)] dem </a:t>
              </a:r>
              <a:r>
                <a:rPr lang="de-DE" sz="2400" b="1" dirty="0" err="1" smtClean="0"/>
                <a:t>Signifié</a:t>
              </a:r>
              <a:r>
                <a:rPr lang="de-DE" sz="2400" b="1" dirty="0" smtClean="0"/>
                <a:t> [Kategorie(SZ)] zugeordnet, nicht mehr [V(L)].</a:t>
              </a:r>
              <a:endParaRPr lang="de-DE" sz="2400"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linds(horizontal)">
                                      <p:cBhvr>
                                        <p:cTn id="12" dur="500"/>
                                        <p:tgtEl>
                                          <p:spTgt spid="11"/>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linds(horizontal)">
                                      <p:cBhvr>
                                        <p:cTn id="15" dur="500"/>
                                        <p:tgtEl>
                                          <p:spTgt spid="16"/>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247812"/>
                                        </p:tgtEl>
                                        <p:attrNameLst>
                                          <p:attrName>style.visibility</p:attrName>
                                        </p:attrNameLst>
                                      </p:cBhvr>
                                      <p:to>
                                        <p:strVal val="visible"/>
                                      </p:to>
                                    </p:set>
                                    <p:animEffect transition="in" filter="blinds(horizontal)">
                                      <p:cBhvr>
                                        <p:cTn id="18" dur="500"/>
                                        <p:tgtEl>
                                          <p:spTgt spid="247812"/>
                                        </p:tgtEl>
                                      </p:cBhvr>
                                    </p:animEffect>
                                  </p:childTnLst>
                                </p:cTn>
                              </p:par>
                            </p:childTnLst>
                          </p:cTn>
                        </p:par>
                      </p:childTnLst>
                    </p:cTn>
                  </p:par>
                  <p:par>
                    <p:cTn id="19" fill="hold">
                      <p:stCondLst>
                        <p:cond delay="indefinite"/>
                      </p:stCondLst>
                      <p:childTnLst>
                        <p:par>
                          <p:cTn id="20" fill="hold">
                            <p:stCondLst>
                              <p:cond delay="0"/>
                            </p:stCondLst>
                            <p:childTnLst>
                              <p:par>
                                <p:cTn id="21" presetID="3" presetClass="entr" presetSubtype="10" fill="hold" nodeType="clickEffect">
                                  <p:stCondLst>
                                    <p:cond delay="0"/>
                                  </p:stCondLst>
                                  <p:childTnLst>
                                    <p:set>
                                      <p:cBhvr>
                                        <p:cTn id="22" dur="1" fill="hold">
                                          <p:stCondLst>
                                            <p:cond delay="0"/>
                                          </p:stCondLst>
                                        </p:cTn>
                                        <p:tgtEl>
                                          <p:spTgt spid="247814"/>
                                        </p:tgtEl>
                                        <p:attrNameLst>
                                          <p:attrName>style.visibility</p:attrName>
                                        </p:attrNameLst>
                                      </p:cBhvr>
                                      <p:to>
                                        <p:strVal val="visible"/>
                                      </p:to>
                                    </p:set>
                                    <p:animEffect transition="in" filter="blinds(horizontal)">
                                      <p:cBhvr>
                                        <p:cTn id="23" dur="500"/>
                                        <p:tgtEl>
                                          <p:spTgt spid="247814"/>
                                        </p:tgtEl>
                                      </p:cBhvr>
                                    </p:animEffect>
                                  </p:childTnLst>
                                </p:cTn>
                              </p:par>
                              <p:par>
                                <p:cTn id="24" presetID="3" presetClass="entr" presetSubtype="10" fill="hold" grpId="0" nodeType="with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blinds(horizontal)">
                                      <p:cBhvr>
                                        <p:cTn id="26" dur="500"/>
                                        <p:tgtEl>
                                          <p:spTgt spid="17"/>
                                        </p:tgtEl>
                                      </p:cBhvr>
                                    </p:animEffect>
                                  </p:childTnLst>
                                </p:cTn>
                              </p:par>
                              <p:par>
                                <p:cTn id="27" presetID="3" presetClass="entr" presetSubtype="1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linds(horizontal)">
                                      <p:cBhvr>
                                        <p:cTn id="29" dur="500"/>
                                        <p:tgtEl>
                                          <p:spTgt spid="18"/>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8" fill="hold" grpId="0" nodeType="clickEffect">
                                  <p:stCondLst>
                                    <p:cond delay="0"/>
                                  </p:stCondLst>
                                  <p:childTnLst>
                                    <p:set>
                                      <p:cBhvr>
                                        <p:cTn id="33" dur="1" fill="hold">
                                          <p:stCondLst>
                                            <p:cond delay="0"/>
                                          </p:stCondLst>
                                        </p:cTn>
                                        <p:tgtEl>
                                          <p:spTgt spid="15"/>
                                        </p:tgtEl>
                                        <p:attrNameLst>
                                          <p:attrName>style.visibility</p:attrName>
                                        </p:attrNameLst>
                                      </p:cBhvr>
                                      <p:to>
                                        <p:strVal val="visible"/>
                                      </p:to>
                                    </p:set>
                                    <p:anim calcmode="lin" valueType="num">
                                      <p:cBhvr additive="base">
                                        <p:cTn id="34" dur="1000" fill="hold"/>
                                        <p:tgtEl>
                                          <p:spTgt spid="15"/>
                                        </p:tgtEl>
                                        <p:attrNameLst>
                                          <p:attrName>ppt_x</p:attrName>
                                        </p:attrNameLst>
                                      </p:cBhvr>
                                      <p:tavLst>
                                        <p:tav tm="0">
                                          <p:val>
                                            <p:strVal val="0-#ppt_w/2"/>
                                          </p:val>
                                        </p:tav>
                                        <p:tav tm="100000">
                                          <p:val>
                                            <p:strVal val="#ppt_x"/>
                                          </p:val>
                                        </p:tav>
                                      </p:tavLst>
                                    </p:anim>
                                    <p:anim calcmode="lin" valueType="num">
                                      <p:cBhvr additive="base">
                                        <p:cTn id="35" dur="10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247811"/>
                                        </p:tgtEl>
                                        <p:attrNameLst>
                                          <p:attrName>style.visibility</p:attrName>
                                        </p:attrNameLst>
                                      </p:cBhvr>
                                      <p:to>
                                        <p:strVal val="visible"/>
                                      </p:to>
                                    </p:set>
                                    <p:animEffect transition="in" filter="blinds(horizontal)">
                                      <p:cBhvr>
                                        <p:cTn id="40" dur="500"/>
                                        <p:tgtEl>
                                          <p:spTgt spid="247811"/>
                                        </p:tgtEl>
                                      </p:cBhvr>
                                    </p:animEffect>
                                  </p:childTnLst>
                                </p:cTn>
                              </p:par>
                              <p:par>
                                <p:cTn id="41" presetID="3" presetClass="entr" presetSubtype="10" fill="hold" grpId="0" nodeType="withEffect">
                                  <p:stCondLst>
                                    <p:cond delay="0"/>
                                  </p:stCondLst>
                                  <p:childTnLst>
                                    <p:set>
                                      <p:cBhvr>
                                        <p:cTn id="42" dur="1" fill="hold">
                                          <p:stCondLst>
                                            <p:cond delay="0"/>
                                          </p:stCondLst>
                                        </p:cTn>
                                        <p:tgtEl>
                                          <p:spTgt spid="247810"/>
                                        </p:tgtEl>
                                        <p:attrNameLst>
                                          <p:attrName>style.visibility</p:attrName>
                                        </p:attrNameLst>
                                      </p:cBhvr>
                                      <p:to>
                                        <p:strVal val="visible"/>
                                      </p:to>
                                    </p:set>
                                    <p:animEffect transition="in" filter="blinds(horizontal)">
                                      <p:cBhvr>
                                        <p:cTn id="43" dur="500"/>
                                        <p:tgtEl>
                                          <p:spTgt spid="247810"/>
                                        </p:tgtEl>
                                      </p:cBhvr>
                                    </p:animEffect>
                                  </p:childTnLst>
                                </p:cTn>
                              </p:par>
                              <p:par>
                                <p:cTn id="44" presetID="3" presetClass="entr" presetSubtype="1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blinds(horizontal)">
                                      <p:cBhvr>
                                        <p:cTn id="46" dur="500"/>
                                        <p:tgtEl>
                                          <p:spTgt spid="20"/>
                                        </p:tgtEl>
                                      </p:cBhvr>
                                    </p:animEffect>
                                  </p:childTnLst>
                                </p:cTn>
                              </p:par>
                              <p:par>
                                <p:cTn id="47" presetID="3" presetClass="entr" presetSubtype="10" fill="hold" grpId="0" nodeType="with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blinds(horizontal)">
                                      <p:cBhvr>
                                        <p:cTn id="49" dur="500"/>
                                        <p:tgtEl>
                                          <p:spTgt spid="19"/>
                                        </p:tgtEl>
                                      </p:cBhvr>
                                    </p:animEffect>
                                  </p:childTnLst>
                                </p:cTn>
                              </p:par>
                            </p:childTnLst>
                          </p:cTn>
                        </p:par>
                      </p:childTnLst>
                    </p:cTn>
                  </p:par>
                  <p:par>
                    <p:cTn id="50" fill="hold">
                      <p:stCondLst>
                        <p:cond delay="indefinite"/>
                      </p:stCondLst>
                      <p:childTnLst>
                        <p:par>
                          <p:cTn id="51" fill="hold">
                            <p:stCondLst>
                              <p:cond delay="0"/>
                            </p:stCondLst>
                            <p:childTnLst>
                              <p:par>
                                <p:cTn id="52" presetID="8" presetClass="entr" presetSubtype="16" fill="hold" nodeType="clickEffect">
                                  <p:stCondLst>
                                    <p:cond delay="0"/>
                                  </p:stCondLst>
                                  <p:childTnLst>
                                    <p:set>
                                      <p:cBhvr>
                                        <p:cTn id="53" dur="1" fill="hold">
                                          <p:stCondLst>
                                            <p:cond delay="0"/>
                                          </p:stCondLst>
                                        </p:cTn>
                                        <p:tgtEl>
                                          <p:spTgt spid="21"/>
                                        </p:tgtEl>
                                        <p:attrNameLst>
                                          <p:attrName>style.visibility</p:attrName>
                                        </p:attrNameLst>
                                      </p:cBhvr>
                                      <p:to>
                                        <p:strVal val="visible"/>
                                      </p:to>
                                    </p:set>
                                    <p:animEffect transition="in" filter="diamond(in)">
                                      <p:cBhvr>
                                        <p:cTn id="54" dur="2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0" grpId="0" animBg="1"/>
      <p:bldP spid="247811" grpId="0" animBg="1"/>
      <p:bldP spid="247812" grpId="0" animBg="1"/>
      <p:bldP spid="11" grpId="0" animBg="1"/>
      <p:bldP spid="15" grpId="0" animBg="1"/>
      <p:bldP spid="16" grpId="0"/>
      <p:bldP spid="17" grpId="0"/>
      <p:bldP spid="18" grpId="0"/>
      <p:bldP spid="19" grpId="0"/>
      <p:bldP spid="20"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err="1" smtClean="0"/>
              <a:t>Meronyme</a:t>
            </a:r>
            <a:r>
              <a:rPr lang="de-DE" dirty="0" smtClean="0"/>
              <a:t> Extension</a:t>
            </a:r>
            <a:endParaRPr lang="de-DE" dirty="0"/>
          </a:p>
        </p:txBody>
      </p:sp>
      <p:graphicFrame>
        <p:nvGraphicFramePr>
          <p:cNvPr id="4" name="Inhaltsplatzhalter 3"/>
          <p:cNvGraphicFramePr>
            <a:graphicFrameLocks noGrp="1"/>
          </p:cNvGraphicFramePr>
          <p:nvPr>
            <p:ph idx="1"/>
          </p:nvPr>
        </p:nvGraphicFramePr>
        <p:xfrm>
          <a:off x="428596" y="1571612"/>
          <a:ext cx="8229600" cy="172561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48834" name="Oval 2"/>
          <p:cNvSpPr>
            <a:spLocks noChangeArrowheads="1"/>
          </p:cNvSpPr>
          <p:nvPr/>
        </p:nvSpPr>
        <p:spPr bwMode="auto">
          <a:xfrm>
            <a:off x="2870188" y="3471866"/>
            <a:ext cx="2916258" cy="1885960"/>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248835" name="AutoShape 3"/>
          <p:cNvCxnSpPr>
            <a:cxnSpLocks noChangeShapeType="1"/>
          </p:cNvCxnSpPr>
          <p:nvPr/>
        </p:nvCxnSpPr>
        <p:spPr bwMode="auto">
          <a:xfrm>
            <a:off x="2870188" y="4429132"/>
            <a:ext cx="2916258" cy="1996"/>
          </a:xfrm>
          <a:prstGeom prst="straightConnector1">
            <a:avLst/>
          </a:prstGeom>
          <a:noFill/>
          <a:ln w="9525">
            <a:solidFill>
              <a:srgbClr val="000000"/>
            </a:solidFill>
            <a:round/>
            <a:headEnd/>
            <a:tailEnd/>
          </a:ln>
        </p:spPr>
      </p:cxnSp>
      <p:sp>
        <p:nvSpPr>
          <p:cNvPr id="9" name="Textfeld 8"/>
          <p:cNvSpPr txBox="1"/>
          <p:nvPr/>
        </p:nvSpPr>
        <p:spPr>
          <a:xfrm>
            <a:off x="3513130" y="3857628"/>
            <a:ext cx="1714512" cy="461665"/>
          </a:xfrm>
          <a:prstGeom prst="rect">
            <a:avLst/>
          </a:prstGeom>
          <a:noFill/>
        </p:spPr>
        <p:txBody>
          <a:bodyPr wrap="square" rtlCol="0">
            <a:spAutoFit/>
          </a:bodyPr>
          <a:lstStyle/>
          <a:p>
            <a:r>
              <a:rPr lang="de-DE" sz="2400" b="1" dirty="0" smtClean="0"/>
              <a:t>Kategorie</a:t>
            </a:r>
            <a:endParaRPr lang="de-DE" sz="2400" b="1" dirty="0"/>
          </a:p>
        </p:txBody>
      </p:sp>
      <p:sp>
        <p:nvSpPr>
          <p:cNvPr id="10" name="Textfeld 9"/>
          <p:cNvSpPr txBox="1"/>
          <p:nvPr/>
        </p:nvSpPr>
        <p:spPr>
          <a:xfrm>
            <a:off x="3798882" y="4714884"/>
            <a:ext cx="1000132" cy="369332"/>
          </a:xfrm>
          <a:prstGeom prst="rect">
            <a:avLst/>
          </a:prstGeom>
          <a:noFill/>
        </p:spPr>
        <p:txBody>
          <a:bodyPr wrap="square" rtlCol="0">
            <a:spAutoFit/>
          </a:bodyPr>
          <a:lstStyle/>
          <a:p>
            <a:r>
              <a:rPr lang="de-DE" b="1" dirty="0" smtClean="0"/>
              <a:t>A(L&gt;M)</a:t>
            </a:r>
            <a:endParaRPr lang="de-DE" dirty="0"/>
          </a:p>
        </p:txBody>
      </p:sp>
      <p:sp>
        <p:nvSpPr>
          <p:cNvPr id="11" name="Pfeil nach rechts 10"/>
          <p:cNvSpPr/>
          <p:nvPr/>
        </p:nvSpPr>
        <p:spPr>
          <a:xfrm>
            <a:off x="2012932" y="4214818"/>
            <a:ext cx="500066" cy="50006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 name="Textfeld 11"/>
          <p:cNvSpPr txBox="1"/>
          <p:nvPr/>
        </p:nvSpPr>
        <p:spPr>
          <a:xfrm>
            <a:off x="714348" y="5500702"/>
            <a:ext cx="7643866" cy="1200329"/>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pPr>
              <a:lnSpc>
                <a:spcPct val="150000"/>
              </a:lnSpc>
            </a:pPr>
            <a:r>
              <a:rPr lang="de-DE" sz="2400" b="1" dirty="0" smtClean="0"/>
              <a:t>Häufiger </a:t>
            </a:r>
            <a:r>
              <a:rPr lang="de-DE" sz="2400" b="1" dirty="0" err="1" smtClean="0"/>
              <a:t>Grammatikalisierungsweg</a:t>
            </a:r>
            <a:r>
              <a:rPr lang="de-DE" sz="2400" b="1" dirty="0" smtClean="0"/>
              <a:t>:</a:t>
            </a:r>
            <a:endParaRPr lang="de-DE" sz="2400" dirty="0" smtClean="0"/>
          </a:p>
          <a:p>
            <a:pPr algn="ctr">
              <a:lnSpc>
                <a:spcPct val="150000"/>
              </a:lnSpc>
            </a:pPr>
            <a:r>
              <a:rPr lang="de-DE" sz="2400" b="1" dirty="0" smtClean="0"/>
              <a:t>Lexem		[</a:t>
            </a:r>
            <a:r>
              <a:rPr lang="de-DE" sz="2400" b="1" dirty="0" smtClean="0">
                <a:sym typeface="Symbol"/>
              </a:rPr>
              <a:t></a:t>
            </a:r>
            <a:r>
              <a:rPr lang="de-DE" sz="2400" b="1" dirty="0" smtClean="0"/>
              <a:t>	Derivation] </a:t>
            </a:r>
            <a:r>
              <a:rPr lang="de-DE" sz="2400" b="1" dirty="0" smtClean="0">
                <a:sym typeface="Symbol"/>
              </a:rPr>
              <a:t></a:t>
            </a:r>
            <a:r>
              <a:rPr lang="de-DE" sz="2400" b="1" dirty="0" smtClean="0"/>
              <a:t>	Flexion</a:t>
            </a:r>
            <a:endParaRPr lang="de-DE" sz="2400" dirty="0" smtClean="0"/>
          </a:p>
        </p:txBody>
      </p:sp>
      <p:sp>
        <p:nvSpPr>
          <p:cNvPr id="248836" name="Rectangle 4"/>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sz="11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Häufiger Grammatikalisierungsweg:</a:t>
            </a:r>
            <a:endParaRPr kumimoji="0" lang="de-DE" sz="800" b="0" i="0" u="none" strike="noStrike" cap="none" normalizeH="0" baseline="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de-DE" sz="1100" b="0"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	</a:t>
            </a:r>
            <a:r>
              <a:rPr kumimoji="0" lang="de-DE" sz="11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Lexem		[</a:t>
            </a:r>
            <a:r>
              <a:rPr kumimoji="0" lang="de-DE" sz="11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sym typeface="Symbol" pitchFamily="18" charset="2"/>
              </a:rPr>
              <a:t></a:t>
            </a:r>
            <a:r>
              <a:rPr kumimoji="0" lang="de-DE" sz="11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	</a:t>
            </a:r>
            <a:r>
              <a:rPr kumimoji="0" lang="de-DE" sz="11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sym typeface="Symbol" pitchFamily="18" charset="2"/>
              </a:rPr>
              <a:t>Derivation]		</a:t>
            </a:r>
            <a:r>
              <a:rPr kumimoji="0" lang="de-DE" sz="11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	</a:t>
            </a:r>
            <a:r>
              <a:rPr kumimoji="0" lang="de-DE" sz="11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sym typeface="Symbol" pitchFamily="18" charset="2"/>
              </a:rPr>
              <a:t>Flexion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1000" fill="hold"/>
                                        <p:tgtEl>
                                          <p:spTgt spid="11"/>
                                        </p:tgtEl>
                                        <p:attrNameLst>
                                          <p:attrName>ppt_x</p:attrName>
                                        </p:attrNameLst>
                                      </p:cBhvr>
                                      <p:tavLst>
                                        <p:tav tm="0">
                                          <p:val>
                                            <p:strVal val="0-#ppt_w/2"/>
                                          </p:val>
                                        </p:tav>
                                        <p:tav tm="100000">
                                          <p:val>
                                            <p:strVal val="#ppt_x"/>
                                          </p:val>
                                        </p:tav>
                                      </p:tavLst>
                                    </p:anim>
                                    <p:anim calcmode="lin" valueType="num">
                                      <p:cBhvr additive="base">
                                        <p:cTn id="14" dur="10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0" nodeType="clickEffect">
                                  <p:stCondLst>
                                    <p:cond delay="0"/>
                                  </p:stCondLst>
                                  <p:childTnLst>
                                    <p:set>
                                      <p:cBhvr>
                                        <p:cTn id="18" dur="1" fill="hold">
                                          <p:stCondLst>
                                            <p:cond delay="0"/>
                                          </p:stCondLst>
                                        </p:cTn>
                                        <p:tgtEl>
                                          <p:spTgt spid="248834"/>
                                        </p:tgtEl>
                                        <p:attrNameLst>
                                          <p:attrName>style.visibility</p:attrName>
                                        </p:attrNameLst>
                                      </p:cBhvr>
                                      <p:to>
                                        <p:strVal val="visible"/>
                                      </p:to>
                                    </p:set>
                                    <p:animEffect transition="in" filter="blinds(horizontal)">
                                      <p:cBhvr>
                                        <p:cTn id="19" dur="500"/>
                                        <p:tgtEl>
                                          <p:spTgt spid="248834"/>
                                        </p:tgtEl>
                                      </p:cBhvr>
                                    </p:animEffect>
                                  </p:childTnLst>
                                </p:cTn>
                              </p:par>
                              <p:par>
                                <p:cTn id="20" presetID="3" presetClass="entr" presetSubtype="10" fill="hold" nodeType="withEffect">
                                  <p:stCondLst>
                                    <p:cond delay="0"/>
                                  </p:stCondLst>
                                  <p:childTnLst>
                                    <p:set>
                                      <p:cBhvr>
                                        <p:cTn id="21" dur="1" fill="hold">
                                          <p:stCondLst>
                                            <p:cond delay="0"/>
                                          </p:stCondLst>
                                        </p:cTn>
                                        <p:tgtEl>
                                          <p:spTgt spid="248835"/>
                                        </p:tgtEl>
                                        <p:attrNameLst>
                                          <p:attrName>style.visibility</p:attrName>
                                        </p:attrNameLst>
                                      </p:cBhvr>
                                      <p:to>
                                        <p:strVal val="visible"/>
                                      </p:to>
                                    </p:set>
                                    <p:animEffect transition="in" filter="blinds(horizontal)">
                                      <p:cBhvr>
                                        <p:cTn id="22" dur="500"/>
                                        <p:tgtEl>
                                          <p:spTgt spid="248835"/>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linds(horizontal)">
                                      <p:cBhvr>
                                        <p:cTn id="25" dur="500"/>
                                        <p:tgtEl>
                                          <p:spTgt spid="9"/>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blinds(horizontal)">
                                      <p:cBhvr>
                                        <p:cTn id="28" dur="500"/>
                                        <p:tgtEl>
                                          <p:spTgt spid="10"/>
                                        </p:tgtEl>
                                      </p:cBhvr>
                                    </p:animEffect>
                                  </p:childTnLst>
                                </p:cTn>
                              </p:par>
                            </p:childTnLst>
                          </p:cTn>
                        </p:par>
                      </p:childTnLst>
                    </p:cTn>
                  </p:par>
                  <p:par>
                    <p:cTn id="29" fill="hold">
                      <p:stCondLst>
                        <p:cond delay="indefinite"/>
                      </p:stCondLst>
                      <p:childTnLst>
                        <p:par>
                          <p:cTn id="30" fill="hold">
                            <p:stCondLst>
                              <p:cond delay="0"/>
                            </p:stCondLst>
                            <p:childTnLst>
                              <p:par>
                                <p:cTn id="31" presetID="8" presetClass="entr" presetSubtype="16" fill="hold" grpId="0" nodeType="click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diamond(in)">
                                      <p:cBhvr>
                                        <p:cTn id="33"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248834" grpId="0" animBg="1"/>
      <p:bldP spid="9" grpId="0"/>
      <p:bldP spid="10" grpId="0"/>
      <p:bldP spid="11" grpId="0" animBg="1"/>
      <p:bldP spid="12"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Häufiger </a:t>
            </a:r>
            <a:r>
              <a:rPr lang="de-DE" dirty="0" err="1" smtClean="0"/>
              <a:t>Grammatikalisierungsweg</a:t>
            </a:r>
            <a:endParaRPr lang="de-DE" dirty="0"/>
          </a:p>
        </p:txBody>
      </p:sp>
      <p:sp>
        <p:nvSpPr>
          <p:cNvPr id="4" name="Textfeld 3"/>
          <p:cNvSpPr txBox="1"/>
          <p:nvPr/>
        </p:nvSpPr>
        <p:spPr>
          <a:xfrm>
            <a:off x="714348" y="1643050"/>
            <a:ext cx="7643866" cy="1200329"/>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pPr>
              <a:lnSpc>
                <a:spcPct val="150000"/>
              </a:lnSpc>
            </a:pPr>
            <a:r>
              <a:rPr lang="de-DE" sz="2400" b="1" dirty="0" smtClean="0"/>
              <a:t>Häufiger </a:t>
            </a:r>
            <a:r>
              <a:rPr lang="de-DE" sz="2400" b="1" dirty="0" err="1" smtClean="0"/>
              <a:t>Grammatikalisierungsweg</a:t>
            </a:r>
            <a:r>
              <a:rPr lang="de-DE" sz="2400" b="1" dirty="0" smtClean="0"/>
              <a:t>:</a:t>
            </a:r>
            <a:endParaRPr lang="de-DE" sz="2400" dirty="0" smtClean="0"/>
          </a:p>
          <a:p>
            <a:pPr algn="ctr">
              <a:lnSpc>
                <a:spcPct val="150000"/>
              </a:lnSpc>
            </a:pPr>
            <a:r>
              <a:rPr lang="de-DE" sz="2400" b="1" dirty="0" smtClean="0"/>
              <a:t>Lexem		[</a:t>
            </a:r>
            <a:r>
              <a:rPr lang="de-DE" sz="2400" b="1" dirty="0" smtClean="0">
                <a:sym typeface="Symbol"/>
              </a:rPr>
              <a:t></a:t>
            </a:r>
            <a:r>
              <a:rPr lang="de-DE" sz="2400" b="1" dirty="0" smtClean="0"/>
              <a:t>	Derivation] </a:t>
            </a:r>
            <a:r>
              <a:rPr lang="de-DE" sz="2400" b="1" dirty="0" smtClean="0">
                <a:sym typeface="Symbol"/>
              </a:rPr>
              <a:t></a:t>
            </a:r>
            <a:r>
              <a:rPr lang="de-DE" sz="2400" b="1" dirty="0" smtClean="0"/>
              <a:t>	Flexion</a:t>
            </a:r>
            <a:endParaRPr lang="de-DE" sz="2400" dirty="0" smtClean="0"/>
          </a:p>
        </p:txBody>
      </p:sp>
      <p:grpSp>
        <p:nvGrpSpPr>
          <p:cNvPr id="1026" name="Group 2"/>
          <p:cNvGrpSpPr>
            <a:grpSpLocks/>
          </p:cNvGrpSpPr>
          <p:nvPr/>
        </p:nvGrpSpPr>
        <p:grpSpPr bwMode="auto">
          <a:xfrm>
            <a:off x="4264033" y="3233742"/>
            <a:ext cx="1522413" cy="825500"/>
            <a:chOff x="3780" y="14354"/>
            <a:chExt cx="3088" cy="1348"/>
          </a:xfrm>
        </p:grpSpPr>
        <p:sp>
          <p:nvSpPr>
            <p:cNvPr id="1027" name="Oval 3"/>
            <p:cNvSpPr>
              <a:spLocks noChangeArrowheads="1"/>
            </p:cNvSpPr>
            <p:nvPr/>
          </p:nvSpPr>
          <p:spPr bwMode="auto">
            <a:xfrm>
              <a:off x="3780" y="14354"/>
              <a:ext cx="3088" cy="1348"/>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028" name="Oval 4"/>
            <p:cNvSpPr>
              <a:spLocks noChangeArrowheads="1"/>
            </p:cNvSpPr>
            <p:nvPr/>
          </p:nvSpPr>
          <p:spPr bwMode="auto">
            <a:xfrm>
              <a:off x="3802" y="14439"/>
              <a:ext cx="2051" cy="1186"/>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1029" name="AutoShape 5"/>
            <p:cNvCxnSpPr>
              <a:cxnSpLocks noChangeShapeType="1"/>
            </p:cNvCxnSpPr>
            <p:nvPr/>
          </p:nvCxnSpPr>
          <p:spPr bwMode="auto">
            <a:xfrm>
              <a:off x="3790" y="15049"/>
              <a:ext cx="3076" cy="12"/>
            </a:xfrm>
            <a:prstGeom prst="straightConnector1">
              <a:avLst/>
            </a:prstGeom>
            <a:noFill/>
            <a:ln w="9525">
              <a:solidFill>
                <a:srgbClr val="000000"/>
              </a:solidFill>
              <a:round/>
              <a:headEnd/>
              <a:tailEnd/>
            </a:ln>
          </p:spPr>
        </p:cxnSp>
      </p:grpSp>
      <p:sp>
        <p:nvSpPr>
          <p:cNvPr id="1030" name="Oval 6"/>
          <p:cNvSpPr>
            <a:spLocks noChangeArrowheads="1"/>
          </p:cNvSpPr>
          <p:nvPr/>
        </p:nvSpPr>
        <p:spPr bwMode="auto">
          <a:xfrm>
            <a:off x="857224" y="3295655"/>
            <a:ext cx="944562" cy="715962"/>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031" name="Oval 7"/>
          <p:cNvSpPr>
            <a:spLocks noChangeArrowheads="1"/>
          </p:cNvSpPr>
          <p:nvPr/>
        </p:nvSpPr>
        <p:spPr bwMode="auto">
          <a:xfrm>
            <a:off x="2570155" y="3281367"/>
            <a:ext cx="930275" cy="715963"/>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1032" name="AutoShape 8"/>
          <p:cNvCxnSpPr>
            <a:cxnSpLocks noChangeShapeType="1"/>
          </p:cNvCxnSpPr>
          <p:nvPr/>
        </p:nvCxnSpPr>
        <p:spPr bwMode="auto">
          <a:xfrm>
            <a:off x="754063" y="-2520950"/>
            <a:ext cx="957262" cy="0"/>
          </a:xfrm>
          <a:prstGeom prst="straightConnector1">
            <a:avLst/>
          </a:prstGeom>
          <a:noFill/>
          <a:ln w="9525">
            <a:solidFill>
              <a:srgbClr val="000000"/>
            </a:solidFill>
            <a:round/>
            <a:headEnd/>
            <a:tailEnd/>
          </a:ln>
        </p:spPr>
      </p:cxnSp>
      <p:cxnSp>
        <p:nvCxnSpPr>
          <p:cNvPr id="1033" name="AutoShape 9"/>
          <p:cNvCxnSpPr>
            <a:cxnSpLocks noChangeShapeType="1"/>
          </p:cNvCxnSpPr>
          <p:nvPr/>
        </p:nvCxnSpPr>
        <p:spPr bwMode="auto">
          <a:xfrm>
            <a:off x="1938338" y="-2513013"/>
            <a:ext cx="950912" cy="0"/>
          </a:xfrm>
          <a:prstGeom prst="straightConnector1">
            <a:avLst/>
          </a:prstGeom>
          <a:noFill/>
          <a:ln w="9525">
            <a:solidFill>
              <a:srgbClr val="000000"/>
            </a:solidFill>
            <a:round/>
            <a:headEnd/>
            <a:tailEnd/>
          </a:ln>
        </p:spPr>
      </p:cxnSp>
      <p:grpSp>
        <p:nvGrpSpPr>
          <p:cNvPr id="1034" name="Group 10"/>
          <p:cNvGrpSpPr>
            <a:grpSpLocks/>
          </p:cNvGrpSpPr>
          <p:nvPr/>
        </p:nvGrpSpPr>
        <p:grpSpPr bwMode="auto">
          <a:xfrm>
            <a:off x="6478612" y="3246442"/>
            <a:ext cx="1522412" cy="825500"/>
            <a:chOff x="8018" y="14018"/>
            <a:chExt cx="2396" cy="1302"/>
          </a:xfrm>
        </p:grpSpPr>
        <p:sp>
          <p:nvSpPr>
            <p:cNvPr id="1035" name="Oval 11"/>
            <p:cNvSpPr>
              <a:spLocks noChangeArrowheads="1"/>
            </p:cNvSpPr>
            <p:nvPr/>
          </p:nvSpPr>
          <p:spPr bwMode="auto">
            <a:xfrm>
              <a:off x="8018" y="14018"/>
              <a:ext cx="2396" cy="1302"/>
            </a:xfrm>
            <a:prstGeom prst="ellipse">
              <a:avLst/>
            </a:prstGeom>
            <a:gradFill rotWithShape="0">
              <a:gsLst>
                <a:gs pos="0">
                  <a:srgbClr val="95B3D7"/>
                </a:gs>
                <a:gs pos="50000">
                  <a:srgbClr val="DBE5F1"/>
                </a:gs>
                <a:gs pos="100000">
                  <a:srgbClr val="95B3D7"/>
                </a:gs>
              </a:gsLst>
              <a:lin ang="189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036" name="Oval 12"/>
            <p:cNvSpPr>
              <a:spLocks noChangeArrowheads="1"/>
            </p:cNvSpPr>
            <p:nvPr/>
          </p:nvSpPr>
          <p:spPr bwMode="auto">
            <a:xfrm>
              <a:off x="8035" y="14100"/>
              <a:ext cx="1591" cy="1146"/>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1037" name="AutoShape 13"/>
            <p:cNvCxnSpPr>
              <a:cxnSpLocks noChangeShapeType="1"/>
            </p:cNvCxnSpPr>
            <p:nvPr/>
          </p:nvCxnSpPr>
          <p:spPr bwMode="auto">
            <a:xfrm>
              <a:off x="8026" y="14689"/>
              <a:ext cx="2386" cy="12"/>
            </a:xfrm>
            <a:prstGeom prst="straightConnector1">
              <a:avLst/>
            </a:prstGeom>
            <a:noFill/>
            <a:ln w="9525">
              <a:solidFill>
                <a:srgbClr val="000000"/>
              </a:solidFill>
              <a:round/>
              <a:headEnd/>
              <a:tailEnd/>
            </a:ln>
          </p:spPr>
        </p:cxnSp>
      </p:grpSp>
      <p:cxnSp>
        <p:nvCxnSpPr>
          <p:cNvPr id="1038" name="AutoShape 14"/>
          <p:cNvCxnSpPr>
            <a:cxnSpLocks noChangeShapeType="1"/>
          </p:cNvCxnSpPr>
          <p:nvPr/>
        </p:nvCxnSpPr>
        <p:spPr bwMode="auto">
          <a:xfrm>
            <a:off x="857224" y="3662370"/>
            <a:ext cx="957262" cy="0"/>
          </a:xfrm>
          <a:prstGeom prst="straightConnector1">
            <a:avLst/>
          </a:prstGeom>
          <a:noFill/>
          <a:ln w="9525">
            <a:solidFill>
              <a:srgbClr val="000000"/>
            </a:solidFill>
            <a:round/>
            <a:headEnd/>
            <a:tailEnd/>
          </a:ln>
        </p:spPr>
      </p:cxnSp>
      <p:cxnSp>
        <p:nvCxnSpPr>
          <p:cNvPr id="1039" name="AutoShape 15"/>
          <p:cNvCxnSpPr>
            <a:cxnSpLocks noChangeShapeType="1"/>
          </p:cNvCxnSpPr>
          <p:nvPr/>
        </p:nvCxnSpPr>
        <p:spPr bwMode="auto">
          <a:xfrm>
            <a:off x="2571736" y="3662370"/>
            <a:ext cx="950912" cy="0"/>
          </a:xfrm>
          <a:prstGeom prst="straightConnector1">
            <a:avLst/>
          </a:prstGeom>
          <a:noFill/>
          <a:ln w="9525">
            <a:solidFill>
              <a:srgbClr val="000000"/>
            </a:solidFill>
            <a:round/>
            <a:headEnd/>
            <a:tailEnd/>
          </a:ln>
        </p:spPr>
      </p:cxnSp>
      <p:sp>
        <p:nvSpPr>
          <p:cNvPr id="19" name="Textfeld 18"/>
          <p:cNvSpPr txBox="1"/>
          <p:nvPr/>
        </p:nvSpPr>
        <p:spPr>
          <a:xfrm>
            <a:off x="1071538" y="3364476"/>
            <a:ext cx="7286676" cy="369332"/>
          </a:xfrm>
          <a:prstGeom prst="rect">
            <a:avLst/>
          </a:prstGeom>
          <a:noFill/>
        </p:spPr>
        <p:txBody>
          <a:bodyPr wrap="square" rtlCol="0">
            <a:spAutoFit/>
          </a:bodyPr>
          <a:lstStyle/>
          <a:p>
            <a:r>
              <a:rPr lang="de-DE" dirty="0" smtClean="0"/>
              <a:t>V(L)                            V(L)                             V(L)        V(</a:t>
            </a:r>
            <a:r>
              <a:rPr lang="de-DE" dirty="0" err="1" smtClean="0"/>
              <a:t>M</a:t>
            </a:r>
            <a:r>
              <a:rPr lang="de-DE" baseline="-25000" dirty="0" err="1" smtClean="0"/>
              <a:t>d</a:t>
            </a:r>
            <a:r>
              <a:rPr lang="de-DE" dirty="0" smtClean="0"/>
              <a:t>)                    V(L)       V(M</a:t>
            </a:r>
            <a:r>
              <a:rPr lang="de-DE" baseline="-25000" dirty="0" smtClean="0"/>
              <a:t>f</a:t>
            </a:r>
            <a:r>
              <a:rPr lang="de-DE" dirty="0" smtClean="0"/>
              <a:t>)       </a:t>
            </a:r>
            <a:endParaRPr lang="de-DE" dirty="0"/>
          </a:p>
        </p:txBody>
      </p:sp>
      <p:sp>
        <p:nvSpPr>
          <p:cNvPr id="20" name="Textfeld 19"/>
          <p:cNvSpPr txBox="1"/>
          <p:nvPr/>
        </p:nvSpPr>
        <p:spPr>
          <a:xfrm>
            <a:off x="1071538" y="3662370"/>
            <a:ext cx="7215238" cy="369332"/>
          </a:xfrm>
          <a:prstGeom prst="rect">
            <a:avLst/>
          </a:prstGeom>
          <a:noFill/>
        </p:spPr>
        <p:txBody>
          <a:bodyPr wrap="square" rtlCol="0">
            <a:spAutoFit/>
          </a:bodyPr>
          <a:lstStyle/>
          <a:p>
            <a:r>
              <a:rPr lang="en-US" dirty="0" smtClean="0"/>
              <a:t>A(L)                            A(L)                            A(L)        A(</a:t>
            </a:r>
            <a:r>
              <a:rPr lang="en-US" dirty="0" err="1" smtClean="0"/>
              <a:t>M</a:t>
            </a:r>
            <a:r>
              <a:rPr lang="en-US" baseline="-25000" dirty="0" err="1" smtClean="0"/>
              <a:t>d</a:t>
            </a:r>
            <a:r>
              <a:rPr lang="en-US" dirty="0" smtClean="0"/>
              <a:t>)                    A(L)      A(M</a:t>
            </a:r>
            <a:r>
              <a:rPr lang="en-US" baseline="-25000" dirty="0" smtClean="0"/>
              <a:t>f</a:t>
            </a:r>
            <a:r>
              <a:rPr lang="en-US" dirty="0" smtClean="0"/>
              <a:t>)      </a:t>
            </a:r>
            <a:endParaRPr lang="de-DE" dirty="0" smtClean="0"/>
          </a:p>
        </p:txBody>
      </p:sp>
      <p:sp>
        <p:nvSpPr>
          <p:cNvPr id="21" name="Plus 20"/>
          <p:cNvSpPr/>
          <p:nvPr/>
        </p:nvSpPr>
        <p:spPr>
          <a:xfrm>
            <a:off x="2071670" y="3519494"/>
            <a:ext cx="285752" cy="285752"/>
          </a:xfrm>
          <a:prstGeom prst="mathPl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 name="Pfeil nach rechts 21"/>
          <p:cNvSpPr/>
          <p:nvPr/>
        </p:nvSpPr>
        <p:spPr>
          <a:xfrm>
            <a:off x="3786182" y="3519494"/>
            <a:ext cx="285752" cy="28575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 name="Pfeil nach rechts 22"/>
          <p:cNvSpPr/>
          <p:nvPr/>
        </p:nvSpPr>
        <p:spPr>
          <a:xfrm>
            <a:off x="6000760" y="3519494"/>
            <a:ext cx="285752" cy="28575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 name="Textfeld 23"/>
          <p:cNvSpPr txBox="1"/>
          <p:nvPr/>
        </p:nvSpPr>
        <p:spPr>
          <a:xfrm>
            <a:off x="428596" y="4500570"/>
            <a:ext cx="8286808" cy="1785104"/>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pPr lvl="0" fontAlgn="base">
              <a:spcBef>
                <a:spcPct val="0"/>
              </a:spcBef>
              <a:spcAft>
                <a:spcPct val="0"/>
              </a:spcAft>
            </a:pPr>
            <a:r>
              <a:rPr lang="de-DE" sz="2400" b="1" dirty="0" smtClean="0">
                <a:solidFill>
                  <a:schemeClr val="tx1"/>
                </a:solidFill>
                <a:latin typeface="Calibri" pitchFamily="34" charset="0"/>
                <a:ea typeface="Times New Roman" pitchFamily="18" charset="0"/>
                <a:cs typeface="Times New Roman" pitchFamily="18" charset="0"/>
              </a:rPr>
              <a:t>NOTA:</a:t>
            </a:r>
            <a:r>
              <a:rPr lang="de-DE" sz="2400" dirty="0" smtClean="0">
                <a:solidFill>
                  <a:schemeClr val="tx1"/>
                </a:solidFill>
                <a:latin typeface="Calibri" pitchFamily="34" charset="0"/>
                <a:ea typeface="Times New Roman" pitchFamily="18" charset="0"/>
                <a:cs typeface="Times New Roman" pitchFamily="18" charset="0"/>
              </a:rPr>
              <a:t> Grammatikalisierung als 'Morphem' hat häufig die Reduktion der </a:t>
            </a:r>
            <a:r>
              <a:rPr lang="de-DE" sz="2400" dirty="0" err="1" smtClean="0">
                <a:solidFill>
                  <a:schemeClr val="tx1"/>
                </a:solidFill>
                <a:latin typeface="Calibri" pitchFamily="34" charset="0"/>
                <a:ea typeface="Times New Roman" pitchFamily="18" charset="0"/>
                <a:cs typeface="Times New Roman" pitchFamily="18" charset="0"/>
              </a:rPr>
              <a:t>Signifiant</a:t>
            </a:r>
            <a:r>
              <a:rPr lang="de-DE" sz="2400" dirty="0" smtClean="0">
                <a:solidFill>
                  <a:schemeClr val="tx1"/>
                </a:solidFill>
                <a:latin typeface="Calibri" pitchFamily="34" charset="0"/>
                <a:ea typeface="Times New Roman" pitchFamily="18" charset="0"/>
                <a:cs typeface="Times New Roman" pitchFamily="18" charset="0"/>
              </a:rPr>
              <a:t>-Seite zur Folge, vgl.:</a:t>
            </a:r>
            <a:br>
              <a:rPr lang="de-DE" sz="2400" dirty="0" smtClean="0">
                <a:solidFill>
                  <a:schemeClr val="tx1"/>
                </a:solidFill>
                <a:latin typeface="Calibri" pitchFamily="34" charset="0"/>
                <a:ea typeface="Times New Roman" pitchFamily="18" charset="0"/>
                <a:cs typeface="Times New Roman" pitchFamily="18" charset="0"/>
              </a:rPr>
            </a:br>
            <a:endParaRPr lang="de-DE" sz="1400" dirty="0" smtClean="0">
              <a:solidFill>
                <a:schemeClr val="tx1"/>
              </a:solidFill>
              <a:latin typeface="Arial" pitchFamily="34" charset="0"/>
              <a:cs typeface="Arial" pitchFamily="34" charset="0"/>
            </a:endParaRPr>
          </a:p>
          <a:p>
            <a:pPr lvl="0" eaLnBrk="0" fontAlgn="base" hangingPunct="0">
              <a:spcBef>
                <a:spcPct val="0"/>
              </a:spcBef>
              <a:spcAft>
                <a:spcPct val="0"/>
              </a:spcAft>
            </a:pPr>
            <a:r>
              <a:rPr lang="de-DE" sz="2400" dirty="0" smtClean="0">
                <a:solidFill>
                  <a:schemeClr val="tx1"/>
                </a:solidFill>
                <a:latin typeface="Calibri" pitchFamily="34" charset="0"/>
                <a:ea typeface="Times New Roman" pitchFamily="18" charset="0"/>
                <a:cs typeface="Times New Roman" pitchFamily="18" charset="0"/>
              </a:rPr>
              <a:t>du gehs</a:t>
            </a:r>
            <a:r>
              <a:rPr lang="de-DE" sz="2400" b="1" dirty="0" smtClean="0">
                <a:solidFill>
                  <a:srgbClr val="FF0000"/>
                </a:solidFill>
                <a:latin typeface="Calibri" pitchFamily="34" charset="0"/>
                <a:ea typeface="Times New Roman" pitchFamily="18" charset="0"/>
                <a:cs typeface="Times New Roman" pitchFamily="18" charset="0"/>
              </a:rPr>
              <a:t>t</a:t>
            </a:r>
            <a:r>
              <a:rPr lang="de-DE" sz="2400" dirty="0" smtClean="0">
                <a:solidFill>
                  <a:schemeClr val="tx1"/>
                </a:solidFill>
                <a:latin typeface="Calibri" pitchFamily="34" charset="0"/>
                <a:ea typeface="Times New Roman" pitchFamily="18" charset="0"/>
                <a:cs typeface="Times New Roman" pitchFamily="18" charset="0"/>
              </a:rPr>
              <a:t>	</a:t>
            </a:r>
            <a:r>
              <a:rPr lang="de-DE" sz="2400" dirty="0" smtClean="0">
                <a:solidFill>
                  <a:schemeClr val="tx1"/>
                </a:solidFill>
                <a:latin typeface="Calibri" pitchFamily="34" charset="0"/>
                <a:ea typeface="Times New Roman" pitchFamily="18" charset="0"/>
                <a:cs typeface="Times New Roman" pitchFamily="18" charset="0"/>
                <a:sym typeface="Symbol" pitchFamily="18" charset="2"/>
              </a:rPr>
              <a:t></a:t>
            </a:r>
            <a:r>
              <a:rPr lang="de-DE" sz="2400" dirty="0" smtClean="0">
                <a:solidFill>
                  <a:schemeClr val="tx1"/>
                </a:solidFill>
                <a:latin typeface="Calibri" pitchFamily="34" charset="0"/>
                <a:ea typeface="Times New Roman" pitchFamily="18" charset="0"/>
                <a:cs typeface="Times New Roman" pitchFamily="18" charset="0"/>
              </a:rPr>
              <a:t>	</a:t>
            </a:r>
            <a:r>
              <a:rPr lang="de-DE" sz="2400" dirty="0" smtClean="0">
                <a:solidFill>
                  <a:schemeClr val="tx1"/>
                </a:solidFill>
                <a:latin typeface="Calibri" pitchFamily="34" charset="0"/>
                <a:ea typeface="Times New Roman" pitchFamily="18" charset="0"/>
                <a:cs typeface="Times New Roman" pitchFamily="18" charset="0"/>
                <a:sym typeface="Symbol" pitchFamily="18" charset="2"/>
              </a:rPr>
              <a:t>*du </a:t>
            </a:r>
            <a:r>
              <a:rPr lang="de-DE" sz="2400" dirty="0" err="1" smtClean="0">
                <a:solidFill>
                  <a:schemeClr val="tx1"/>
                </a:solidFill>
                <a:latin typeface="Calibri" pitchFamily="34" charset="0"/>
                <a:ea typeface="Times New Roman" pitchFamily="18" charset="0"/>
                <a:cs typeface="Times New Roman" pitchFamily="18" charset="0"/>
                <a:sym typeface="Symbol" pitchFamily="18" charset="2"/>
              </a:rPr>
              <a:t>gehs</a:t>
            </a:r>
            <a:r>
              <a:rPr lang="de-DE" sz="2400" dirty="0" smtClean="0">
                <a:solidFill>
                  <a:schemeClr val="tx1"/>
                </a:solidFill>
                <a:latin typeface="Calibri" pitchFamily="34" charset="0"/>
                <a:ea typeface="Times New Roman" pitchFamily="18" charset="0"/>
                <a:cs typeface="Times New Roman" pitchFamily="18" charset="0"/>
                <a:sym typeface="Symbol" pitchFamily="18" charset="2"/>
              </a:rPr>
              <a:t>-</a:t>
            </a:r>
            <a:r>
              <a:rPr lang="de-DE" sz="2400" b="1" dirty="0" smtClean="0">
                <a:solidFill>
                  <a:srgbClr val="FF0000"/>
                </a:solidFill>
                <a:latin typeface="Calibri" pitchFamily="34" charset="0"/>
                <a:ea typeface="Times New Roman" pitchFamily="18" charset="0"/>
                <a:cs typeface="Times New Roman" pitchFamily="18" charset="0"/>
                <a:sym typeface="Symbol" pitchFamily="18" charset="2"/>
              </a:rPr>
              <a:t>du	</a:t>
            </a:r>
          </a:p>
          <a:p>
            <a:pPr lvl="0" eaLnBrk="0" fontAlgn="base" hangingPunct="0">
              <a:spcBef>
                <a:spcPct val="0"/>
              </a:spcBef>
              <a:spcAft>
                <a:spcPct val="0"/>
              </a:spcAft>
            </a:pPr>
            <a:r>
              <a:rPr lang="de-DE" sz="2400" dirty="0" smtClean="0">
                <a:solidFill>
                  <a:schemeClr val="tx1"/>
                </a:solidFill>
                <a:latin typeface="Calibri" pitchFamily="34" charset="0"/>
                <a:ea typeface="Times New Roman" pitchFamily="18" charset="0"/>
                <a:cs typeface="Times New Roman" pitchFamily="18" charset="0"/>
                <a:sym typeface="Symbol" pitchFamily="18" charset="2"/>
              </a:rPr>
              <a:t>[nicht-diachrone Schreibung/ alternative Deutung möglich!]</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1030"/>
                                        </p:tgtEl>
                                        <p:attrNameLst>
                                          <p:attrName>style.visibility</p:attrName>
                                        </p:attrNameLst>
                                      </p:cBhvr>
                                      <p:to>
                                        <p:strVal val="visible"/>
                                      </p:to>
                                    </p:set>
                                    <p:animEffect transition="in" filter="blinds(horizontal)">
                                      <p:cBhvr>
                                        <p:cTn id="12" dur="500"/>
                                        <p:tgtEl>
                                          <p:spTgt spid="1030"/>
                                        </p:tgtEl>
                                      </p:cBhvr>
                                    </p:animEffect>
                                  </p:childTnLst>
                                </p:cTn>
                              </p:par>
                              <p:par>
                                <p:cTn id="13" presetID="3" presetClass="entr" presetSubtype="10" fill="hold" nodeType="withEffect">
                                  <p:stCondLst>
                                    <p:cond delay="0"/>
                                  </p:stCondLst>
                                  <p:childTnLst>
                                    <p:set>
                                      <p:cBhvr>
                                        <p:cTn id="14" dur="1" fill="hold">
                                          <p:stCondLst>
                                            <p:cond delay="0"/>
                                          </p:stCondLst>
                                        </p:cTn>
                                        <p:tgtEl>
                                          <p:spTgt spid="1038"/>
                                        </p:tgtEl>
                                        <p:attrNameLst>
                                          <p:attrName>style.visibility</p:attrName>
                                        </p:attrNameLst>
                                      </p:cBhvr>
                                      <p:to>
                                        <p:strVal val="visible"/>
                                      </p:to>
                                    </p:set>
                                    <p:animEffect transition="in" filter="blinds(horizontal)">
                                      <p:cBhvr>
                                        <p:cTn id="15" dur="500"/>
                                        <p:tgtEl>
                                          <p:spTgt spid="1038"/>
                                        </p:tgtEl>
                                      </p:cBhvr>
                                    </p:animEffect>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grpId="0" nodeType="click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blinds(horizontal)">
                                      <p:cBhvr>
                                        <p:cTn id="20" dur="500"/>
                                        <p:tgtEl>
                                          <p:spTgt spid="21"/>
                                        </p:tgtEl>
                                      </p:cBhvr>
                                    </p:animEffect>
                                  </p:childTnLst>
                                </p:cTn>
                              </p:par>
                            </p:childTnLst>
                          </p:cTn>
                        </p:par>
                      </p:childTnLst>
                    </p:cTn>
                  </p:par>
                  <p:par>
                    <p:cTn id="21" fill="hold">
                      <p:stCondLst>
                        <p:cond delay="indefinite"/>
                      </p:stCondLst>
                      <p:childTnLst>
                        <p:par>
                          <p:cTn id="22" fill="hold">
                            <p:stCondLst>
                              <p:cond delay="0"/>
                            </p:stCondLst>
                            <p:childTnLst>
                              <p:par>
                                <p:cTn id="23" presetID="3" presetClass="entr" presetSubtype="10" fill="hold" grpId="0" nodeType="clickEffect">
                                  <p:stCondLst>
                                    <p:cond delay="0"/>
                                  </p:stCondLst>
                                  <p:childTnLst>
                                    <p:set>
                                      <p:cBhvr>
                                        <p:cTn id="24" dur="1" fill="hold">
                                          <p:stCondLst>
                                            <p:cond delay="0"/>
                                          </p:stCondLst>
                                        </p:cTn>
                                        <p:tgtEl>
                                          <p:spTgt spid="1031"/>
                                        </p:tgtEl>
                                        <p:attrNameLst>
                                          <p:attrName>style.visibility</p:attrName>
                                        </p:attrNameLst>
                                      </p:cBhvr>
                                      <p:to>
                                        <p:strVal val="visible"/>
                                      </p:to>
                                    </p:set>
                                    <p:animEffect transition="in" filter="blinds(horizontal)">
                                      <p:cBhvr>
                                        <p:cTn id="25" dur="500"/>
                                        <p:tgtEl>
                                          <p:spTgt spid="1031"/>
                                        </p:tgtEl>
                                      </p:cBhvr>
                                    </p:animEffect>
                                  </p:childTnLst>
                                </p:cTn>
                              </p:par>
                              <p:par>
                                <p:cTn id="26" presetID="3" presetClass="entr" presetSubtype="10" fill="hold" nodeType="withEffect">
                                  <p:stCondLst>
                                    <p:cond delay="0"/>
                                  </p:stCondLst>
                                  <p:childTnLst>
                                    <p:set>
                                      <p:cBhvr>
                                        <p:cTn id="27" dur="1" fill="hold">
                                          <p:stCondLst>
                                            <p:cond delay="0"/>
                                          </p:stCondLst>
                                        </p:cTn>
                                        <p:tgtEl>
                                          <p:spTgt spid="1039"/>
                                        </p:tgtEl>
                                        <p:attrNameLst>
                                          <p:attrName>style.visibility</p:attrName>
                                        </p:attrNameLst>
                                      </p:cBhvr>
                                      <p:to>
                                        <p:strVal val="visible"/>
                                      </p:to>
                                    </p:set>
                                    <p:animEffect transition="in" filter="blinds(horizontal)">
                                      <p:cBhvr>
                                        <p:cTn id="28" dur="500"/>
                                        <p:tgtEl>
                                          <p:spTgt spid="1039"/>
                                        </p:tgtEl>
                                      </p:cBhvr>
                                    </p:animEffect>
                                  </p:childTnLst>
                                </p:cTn>
                              </p:par>
                            </p:childTnLst>
                          </p:cTn>
                        </p:par>
                      </p:childTnLst>
                    </p:cTn>
                  </p:par>
                  <p:par>
                    <p:cTn id="29" fill="hold">
                      <p:stCondLst>
                        <p:cond delay="indefinite"/>
                      </p:stCondLst>
                      <p:childTnLst>
                        <p:par>
                          <p:cTn id="30" fill="hold">
                            <p:stCondLst>
                              <p:cond delay="0"/>
                            </p:stCondLst>
                            <p:childTnLst>
                              <p:par>
                                <p:cTn id="31" presetID="3" presetClass="entr" presetSubtype="10" fill="hold" grpId="0" nodeType="click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blinds(horizontal)">
                                      <p:cBhvr>
                                        <p:cTn id="33" dur="500"/>
                                        <p:tgtEl>
                                          <p:spTgt spid="22"/>
                                        </p:tgtEl>
                                      </p:cBhvr>
                                    </p:animEffect>
                                  </p:childTnLst>
                                </p:cTn>
                              </p:par>
                            </p:childTnLst>
                          </p:cTn>
                        </p:par>
                      </p:childTnLst>
                    </p:cTn>
                  </p:par>
                  <p:par>
                    <p:cTn id="34" fill="hold">
                      <p:stCondLst>
                        <p:cond delay="indefinite"/>
                      </p:stCondLst>
                      <p:childTnLst>
                        <p:par>
                          <p:cTn id="35" fill="hold">
                            <p:stCondLst>
                              <p:cond delay="0"/>
                            </p:stCondLst>
                            <p:childTnLst>
                              <p:par>
                                <p:cTn id="36" presetID="3" presetClass="entr" presetSubtype="10" fill="hold" nodeType="clickEffect">
                                  <p:stCondLst>
                                    <p:cond delay="0"/>
                                  </p:stCondLst>
                                  <p:childTnLst>
                                    <p:set>
                                      <p:cBhvr>
                                        <p:cTn id="37" dur="1" fill="hold">
                                          <p:stCondLst>
                                            <p:cond delay="0"/>
                                          </p:stCondLst>
                                        </p:cTn>
                                        <p:tgtEl>
                                          <p:spTgt spid="1026"/>
                                        </p:tgtEl>
                                        <p:attrNameLst>
                                          <p:attrName>style.visibility</p:attrName>
                                        </p:attrNameLst>
                                      </p:cBhvr>
                                      <p:to>
                                        <p:strVal val="visible"/>
                                      </p:to>
                                    </p:set>
                                    <p:animEffect transition="in" filter="blinds(horizontal)">
                                      <p:cBhvr>
                                        <p:cTn id="38" dur="500"/>
                                        <p:tgtEl>
                                          <p:spTgt spid="1026"/>
                                        </p:tgtEl>
                                      </p:cBhvr>
                                    </p:animEffect>
                                  </p:childTnLst>
                                </p:cTn>
                              </p:par>
                            </p:childTnLst>
                          </p:cTn>
                        </p:par>
                      </p:childTnLst>
                    </p:cTn>
                  </p:par>
                  <p:par>
                    <p:cTn id="39" fill="hold">
                      <p:stCondLst>
                        <p:cond delay="indefinite"/>
                      </p:stCondLst>
                      <p:childTnLst>
                        <p:par>
                          <p:cTn id="40" fill="hold">
                            <p:stCondLst>
                              <p:cond delay="0"/>
                            </p:stCondLst>
                            <p:childTnLst>
                              <p:par>
                                <p:cTn id="41" presetID="3" presetClass="entr" presetSubtype="10" fill="hold" grpId="0" nodeType="click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blinds(horizontal)">
                                      <p:cBhvr>
                                        <p:cTn id="43" dur="500"/>
                                        <p:tgtEl>
                                          <p:spTgt spid="23"/>
                                        </p:tgtEl>
                                      </p:cBhvr>
                                    </p:animEffect>
                                  </p:childTnLst>
                                </p:cTn>
                              </p:par>
                            </p:childTnLst>
                          </p:cTn>
                        </p:par>
                      </p:childTnLst>
                    </p:cTn>
                  </p:par>
                  <p:par>
                    <p:cTn id="44" fill="hold">
                      <p:stCondLst>
                        <p:cond delay="indefinite"/>
                      </p:stCondLst>
                      <p:childTnLst>
                        <p:par>
                          <p:cTn id="45" fill="hold">
                            <p:stCondLst>
                              <p:cond delay="0"/>
                            </p:stCondLst>
                            <p:childTnLst>
                              <p:par>
                                <p:cTn id="46" presetID="3" presetClass="entr" presetSubtype="10" fill="hold" nodeType="clickEffect">
                                  <p:stCondLst>
                                    <p:cond delay="0"/>
                                  </p:stCondLst>
                                  <p:childTnLst>
                                    <p:set>
                                      <p:cBhvr>
                                        <p:cTn id="47" dur="1" fill="hold">
                                          <p:stCondLst>
                                            <p:cond delay="0"/>
                                          </p:stCondLst>
                                        </p:cTn>
                                        <p:tgtEl>
                                          <p:spTgt spid="1034"/>
                                        </p:tgtEl>
                                        <p:attrNameLst>
                                          <p:attrName>style.visibility</p:attrName>
                                        </p:attrNameLst>
                                      </p:cBhvr>
                                      <p:to>
                                        <p:strVal val="visible"/>
                                      </p:to>
                                    </p:set>
                                    <p:animEffect transition="in" filter="blinds(horizontal)">
                                      <p:cBhvr>
                                        <p:cTn id="48" dur="500"/>
                                        <p:tgtEl>
                                          <p:spTgt spid="1034"/>
                                        </p:tgtEl>
                                      </p:cBhvr>
                                    </p:animEffect>
                                  </p:childTnLst>
                                </p:cTn>
                              </p:par>
                            </p:childTnLst>
                          </p:cTn>
                        </p:par>
                      </p:childTnLst>
                    </p:cTn>
                  </p:par>
                  <p:par>
                    <p:cTn id="49" fill="hold">
                      <p:stCondLst>
                        <p:cond delay="indefinite"/>
                      </p:stCondLst>
                      <p:childTnLst>
                        <p:par>
                          <p:cTn id="50" fill="hold">
                            <p:stCondLst>
                              <p:cond delay="0"/>
                            </p:stCondLst>
                            <p:childTnLst>
                              <p:par>
                                <p:cTn id="51" presetID="8" presetClass="entr" presetSubtype="16" fill="hold" grpId="0" nodeType="click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diamond(in)">
                                      <p:cBhvr>
                                        <p:cTn id="53" dur="2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030" grpId="0" animBg="1"/>
      <p:bldP spid="1031" grpId="0" animBg="1"/>
      <p:bldP spid="21" grpId="0" animBg="1"/>
      <p:bldP spid="22" grpId="0" animBg="1"/>
      <p:bldP spid="23" grpId="0" animBg="1"/>
      <p:bldP spid="24"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Kopplung von Derivation und Flexion</a:t>
            </a:r>
            <a:endParaRPr lang="de-DE" dirty="0"/>
          </a:p>
        </p:txBody>
      </p:sp>
      <p:sp>
        <p:nvSpPr>
          <p:cNvPr id="3" name="Inhaltsplatzhalter 2"/>
          <p:cNvSpPr>
            <a:spLocks noGrp="1"/>
          </p:cNvSpPr>
          <p:nvPr>
            <p:ph idx="1"/>
          </p:nvPr>
        </p:nvSpPr>
        <p:spPr>
          <a:xfrm>
            <a:off x="457200" y="1775191"/>
            <a:ext cx="5400684" cy="4725643"/>
          </a:xfrm>
        </p:spPr>
        <p:txBody>
          <a:bodyPr>
            <a:normAutofit/>
          </a:bodyPr>
          <a:lstStyle/>
          <a:p>
            <a:pPr>
              <a:buNone/>
            </a:pPr>
            <a:r>
              <a:rPr lang="de-DE" sz="2400" b="1" dirty="0" smtClean="0"/>
              <a:t>etwa Türkisch:</a:t>
            </a:r>
            <a:endParaRPr lang="de-DE" sz="2400" dirty="0" smtClean="0"/>
          </a:p>
          <a:p>
            <a:pPr>
              <a:buNone/>
            </a:pPr>
            <a:r>
              <a:rPr lang="de-DE" sz="2400" b="1" dirty="0" smtClean="0"/>
              <a:t> </a:t>
            </a:r>
          </a:p>
          <a:p>
            <a:pPr>
              <a:buNone/>
            </a:pPr>
            <a:endParaRPr lang="de-DE" sz="2400" b="1" dirty="0" smtClean="0"/>
          </a:p>
          <a:p>
            <a:pPr>
              <a:buNone/>
            </a:pPr>
            <a:endParaRPr lang="de-DE" sz="2400" b="1" dirty="0" smtClean="0"/>
          </a:p>
          <a:p>
            <a:pPr>
              <a:buNone/>
            </a:pPr>
            <a:endParaRPr lang="de-DE" sz="2400" b="1" dirty="0" smtClean="0"/>
          </a:p>
          <a:p>
            <a:pPr>
              <a:buNone/>
            </a:pPr>
            <a:endParaRPr lang="de-DE" sz="2400" b="1" dirty="0" smtClean="0"/>
          </a:p>
          <a:p>
            <a:pPr>
              <a:buNone/>
            </a:pPr>
            <a:endParaRPr lang="de-DE" sz="2400" b="1" dirty="0" smtClean="0"/>
          </a:p>
          <a:p>
            <a:pPr>
              <a:buNone/>
            </a:pPr>
            <a:endParaRPr lang="de-DE" sz="2400" b="1" dirty="0" smtClean="0"/>
          </a:p>
          <a:p>
            <a:pPr>
              <a:buNone/>
            </a:pPr>
            <a:endParaRPr lang="de-DE" sz="2400" dirty="0" smtClean="0"/>
          </a:p>
          <a:p>
            <a:pPr>
              <a:buNone/>
            </a:pPr>
            <a:r>
              <a:rPr lang="de-DE" sz="2400" dirty="0" smtClean="0"/>
              <a:t>	=	</a:t>
            </a:r>
            <a:r>
              <a:rPr lang="de-DE" sz="2400" b="1" i="1" dirty="0" err="1" smtClean="0"/>
              <a:t>ev</a:t>
            </a:r>
            <a:r>
              <a:rPr lang="de-DE" sz="2400" b="1" i="1" dirty="0" smtClean="0"/>
              <a:t>	-</a:t>
            </a:r>
            <a:r>
              <a:rPr lang="de-DE" sz="2400" b="1" i="1" dirty="0" err="1" smtClean="0"/>
              <a:t>ler</a:t>
            </a:r>
            <a:r>
              <a:rPr lang="de-DE" sz="2400" b="1" i="1" dirty="0" smtClean="0"/>
              <a:t>  -im	 -den</a:t>
            </a:r>
            <a:endParaRPr lang="de-DE" sz="2400" dirty="0" smtClean="0"/>
          </a:p>
          <a:p>
            <a:pPr>
              <a:buNone/>
            </a:pPr>
            <a:r>
              <a:rPr lang="de-DE" sz="2400" dirty="0" smtClean="0"/>
              <a:t>		</a:t>
            </a:r>
            <a:r>
              <a:rPr lang="de-DE" sz="2400" dirty="0" err="1" smtClean="0"/>
              <a:t>house</a:t>
            </a:r>
            <a:r>
              <a:rPr lang="de-DE" sz="2400" dirty="0" smtClean="0"/>
              <a:t>	-PL  -1Sg:POS  -LOC</a:t>
            </a:r>
          </a:p>
          <a:p>
            <a:pPr>
              <a:buNone/>
            </a:pPr>
            <a:r>
              <a:rPr lang="de-DE" sz="2400" dirty="0" smtClean="0"/>
              <a:t>		'von meinen Häusern'</a:t>
            </a:r>
          </a:p>
          <a:p>
            <a:pPr>
              <a:buNone/>
            </a:pPr>
            <a:endParaRPr lang="de-DE" dirty="0"/>
          </a:p>
        </p:txBody>
      </p:sp>
      <p:sp>
        <p:nvSpPr>
          <p:cNvPr id="3073" name="Oval 1"/>
          <p:cNvSpPr>
            <a:spLocks noChangeArrowheads="1"/>
          </p:cNvSpPr>
          <p:nvPr/>
        </p:nvSpPr>
        <p:spPr bwMode="auto">
          <a:xfrm>
            <a:off x="588225" y="2462953"/>
            <a:ext cx="4841031" cy="2323369"/>
          </a:xfrm>
          <a:prstGeom prst="ellipse">
            <a:avLst/>
          </a:prstGeom>
          <a:gradFill rotWithShape="0">
            <a:gsLst>
              <a:gs pos="0">
                <a:srgbClr val="95B3D7"/>
              </a:gs>
              <a:gs pos="50000">
                <a:srgbClr val="DBE5F1"/>
              </a:gs>
              <a:gs pos="100000">
                <a:srgbClr val="95B3D7"/>
              </a:gs>
            </a:gsLst>
            <a:lin ang="189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3074" name="Oval 2"/>
          <p:cNvSpPr>
            <a:spLocks noChangeArrowheads="1"/>
          </p:cNvSpPr>
          <p:nvPr/>
        </p:nvSpPr>
        <p:spPr bwMode="auto">
          <a:xfrm>
            <a:off x="571472" y="2485179"/>
            <a:ext cx="3993473" cy="2275323"/>
          </a:xfrm>
          <a:prstGeom prst="ellipse">
            <a:avLst/>
          </a:prstGeom>
          <a:gradFill rotWithShape="0">
            <a:gsLst>
              <a:gs pos="0">
                <a:srgbClr val="D99594"/>
              </a:gs>
              <a:gs pos="100000">
                <a:srgbClr val="B8CCE4"/>
              </a:gs>
            </a:gsLst>
            <a:lin ang="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3075" name="Oval 3"/>
          <p:cNvSpPr>
            <a:spLocks noChangeArrowheads="1"/>
          </p:cNvSpPr>
          <p:nvPr/>
        </p:nvSpPr>
        <p:spPr bwMode="auto">
          <a:xfrm>
            <a:off x="571472" y="2627333"/>
            <a:ext cx="2892554" cy="2024796"/>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3076" name="Oval 4"/>
          <p:cNvSpPr>
            <a:spLocks noChangeArrowheads="1"/>
          </p:cNvSpPr>
          <p:nvPr/>
        </p:nvSpPr>
        <p:spPr bwMode="auto">
          <a:xfrm>
            <a:off x="571472" y="2866024"/>
            <a:ext cx="1921330" cy="1571791"/>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3077" name="AutoShape 5"/>
          <p:cNvSpPr>
            <a:spLocks/>
          </p:cNvSpPr>
          <p:nvPr/>
        </p:nvSpPr>
        <p:spPr bwMode="auto">
          <a:xfrm>
            <a:off x="5500694" y="2500306"/>
            <a:ext cx="331784" cy="2227275"/>
          </a:xfrm>
          <a:prstGeom prst="rightBrace">
            <a:avLst>
              <a:gd name="adj1" fmla="val 49167"/>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10" name="Gerade Verbindung 9"/>
          <p:cNvCxnSpPr>
            <a:stCxn id="3076" idx="2"/>
            <a:endCxn id="3073" idx="6"/>
          </p:cNvCxnSpPr>
          <p:nvPr/>
        </p:nvCxnSpPr>
        <p:spPr>
          <a:xfrm rot="10800000" flipH="1">
            <a:off x="571472" y="3624638"/>
            <a:ext cx="4857784" cy="27282"/>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12" name="Textfeld 11"/>
          <p:cNvSpPr txBox="1"/>
          <p:nvPr/>
        </p:nvSpPr>
        <p:spPr>
          <a:xfrm>
            <a:off x="928662" y="3223369"/>
            <a:ext cx="4429156" cy="369332"/>
          </a:xfrm>
          <a:prstGeom prst="rect">
            <a:avLst/>
          </a:prstGeom>
          <a:noFill/>
        </p:spPr>
        <p:txBody>
          <a:bodyPr wrap="square" rtlCol="0">
            <a:spAutoFit/>
          </a:bodyPr>
          <a:lstStyle/>
          <a:p>
            <a:r>
              <a:rPr lang="en-US" b="1" dirty="0" smtClean="0"/>
              <a:t>&lt;HOUSE&gt;            &lt;PL&gt;           &lt;MY&gt;        &lt;ABL&gt;</a:t>
            </a:r>
            <a:endParaRPr lang="de-DE" dirty="0"/>
          </a:p>
        </p:txBody>
      </p:sp>
      <p:sp>
        <p:nvSpPr>
          <p:cNvPr id="13" name="Textfeld 12"/>
          <p:cNvSpPr txBox="1"/>
          <p:nvPr/>
        </p:nvSpPr>
        <p:spPr>
          <a:xfrm>
            <a:off x="1142976" y="3651997"/>
            <a:ext cx="4357718" cy="369332"/>
          </a:xfrm>
          <a:prstGeom prst="rect">
            <a:avLst/>
          </a:prstGeom>
          <a:noFill/>
        </p:spPr>
        <p:txBody>
          <a:bodyPr wrap="square" rtlCol="0">
            <a:spAutoFit/>
          </a:bodyPr>
          <a:lstStyle/>
          <a:p>
            <a:r>
              <a:rPr lang="en-US" b="1" dirty="0" smtClean="0"/>
              <a:t> </a:t>
            </a:r>
            <a:r>
              <a:rPr lang="de-DE" b="1" dirty="0" smtClean="0"/>
              <a:t>[</a:t>
            </a:r>
            <a:r>
              <a:rPr lang="de-DE" b="1" dirty="0" err="1" smtClean="0"/>
              <a:t>ɛv</a:t>
            </a:r>
            <a:r>
              <a:rPr lang="de-DE" b="1" dirty="0" smtClean="0"/>
              <a:t>]                    [</a:t>
            </a:r>
            <a:r>
              <a:rPr lang="de-DE" b="1" dirty="0" err="1" smtClean="0"/>
              <a:t>lɛr</a:t>
            </a:r>
            <a:r>
              <a:rPr lang="de-DE" b="1" dirty="0" smtClean="0"/>
              <a:t>]              [im]            [</a:t>
            </a:r>
            <a:r>
              <a:rPr lang="de-DE" b="1" dirty="0" err="1" smtClean="0"/>
              <a:t>dɛn</a:t>
            </a:r>
            <a:r>
              <a:rPr lang="de-DE" b="1" dirty="0" smtClean="0"/>
              <a:t>]                         </a:t>
            </a:r>
            <a:endParaRPr lang="de-DE" dirty="0"/>
          </a:p>
        </p:txBody>
      </p:sp>
      <p:sp>
        <p:nvSpPr>
          <p:cNvPr id="14" name="Textfeld 13"/>
          <p:cNvSpPr txBox="1"/>
          <p:nvPr/>
        </p:nvSpPr>
        <p:spPr>
          <a:xfrm>
            <a:off x="5929322" y="3357562"/>
            <a:ext cx="2500330" cy="461665"/>
          </a:xfrm>
          <a:prstGeom prst="rect">
            <a:avLst/>
          </a:prstGeom>
          <a:noFill/>
        </p:spPr>
        <p:txBody>
          <a:bodyPr wrap="square" rtlCol="0">
            <a:spAutoFit/>
          </a:bodyPr>
          <a:lstStyle/>
          <a:p>
            <a:r>
              <a:rPr lang="de-DE" sz="2400" dirty="0" smtClean="0"/>
              <a:t> </a:t>
            </a:r>
            <a:r>
              <a:rPr lang="en-US" sz="2400" b="1" dirty="0" smtClean="0"/>
              <a:t>{</a:t>
            </a:r>
            <a:r>
              <a:rPr lang="en-US" sz="2400" b="1" i="1" dirty="0" err="1" smtClean="0"/>
              <a:t>evlerimden</a:t>
            </a:r>
            <a:r>
              <a:rPr lang="en-US" sz="2400" b="1" dirty="0" smtClean="0"/>
              <a:t>}</a:t>
            </a:r>
            <a:r>
              <a:rPr lang="en-US" sz="2400" b="1" baseline="-25000" dirty="0" smtClean="0"/>
              <a:t>SZ</a:t>
            </a:r>
            <a:endParaRPr lang="de-DE" sz="24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076"/>
                                        </p:tgtEl>
                                        <p:attrNameLst>
                                          <p:attrName>style.visibility</p:attrName>
                                        </p:attrNameLst>
                                      </p:cBhvr>
                                      <p:to>
                                        <p:strVal val="visible"/>
                                      </p:to>
                                    </p:set>
                                    <p:animEffect transition="in" filter="blinds(horizontal)">
                                      <p:cBhvr>
                                        <p:cTn id="7" dur="500"/>
                                        <p:tgtEl>
                                          <p:spTgt spid="3076"/>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075"/>
                                        </p:tgtEl>
                                        <p:attrNameLst>
                                          <p:attrName>style.visibility</p:attrName>
                                        </p:attrNameLst>
                                      </p:cBhvr>
                                      <p:to>
                                        <p:strVal val="visible"/>
                                      </p:to>
                                    </p:set>
                                    <p:animEffect transition="in" filter="blinds(horizontal)">
                                      <p:cBhvr>
                                        <p:cTn id="10" dur="500"/>
                                        <p:tgtEl>
                                          <p:spTgt spid="3075"/>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3074"/>
                                        </p:tgtEl>
                                        <p:attrNameLst>
                                          <p:attrName>style.visibility</p:attrName>
                                        </p:attrNameLst>
                                      </p:cBhvr>
                                      <p:to>
                                        <p:strVal val="visible"/>
                                      </p:to>
                                    </p:set>
                                    <p:animEffect transition="in" filter="blinds(horizontal)">
                                      <p:cBhvr>
                                        <p:cTn id="13" dur="500"/>
                                        <p:tgtEl>
                                          <p:spTgt spid="3074"/>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3073"/>
                                        </p:tgtEl>
                                        <p:attrNameLst>
                                          <p:attrName>style.visibility</p:attrName>
                                        </p:attrNameLst>
                                      </p:cBhvr>
                                      <p:to>
                                        <p:strVal val="visible"/>
                                      </p:to>
                                    </p:set>
                                    <p:animEffect transition="in" filter="blinds(horizontal)">
                                      <p:cBhvr>
                                        <p:cTn id="16" dur="500"/>
                                        <p:tgtEl>
                                          <p:spTgt spid="3073"/>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blinds(horizontal)">
                                      <p:cBhvr>
                                        <p:cTn id="19" dur="500"/>
                                        <p:tgtEl>
                                          <p:spTgt spid="12"/>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blinds(horizontal)">
                                      <p:cBhvr>
                                        <p:cTn id="22" dur="500"/>
                                        <p:tgtEl>
                                          <p:spTgt spid="13"/>
                                        </p:tgtEl>
                                      </p:cBhvr>
                                    </p:animEffect>
                                  </p:childTnLst>
                                </p:cTn>
                              </p:par>
                              <p:par>
                                <p:cTn id="23" presetID="3" presetClass="entr" presetSubtype="10" fill="hold"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linds(horizontal)">
                                      <p:cBhvr>
                                        <p:cTn id="25" dur="500"/>
                                        <p:tgtEl>
                                          <p:spTgt spid="10"/>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3077"/>
                                        </p:tgtEl>
                                        <p:attrNameLst>
                                          <p:attrName>style.visibility</p:attrName>
                                        </p:attrNameLst>
                                      </p:cBhvr>
                                      <p:to>
                                        <p:strVal val="visible"/>
                                      </p:to>
                                    </p:set>
                                    <p:animEffect transition="in" filter="blinds(horizontal)">
                                      <p:cBhvr>
                                        <p:cTn id="28" dur="500"/>
                                        <p:tgtEl>
                                          <p:spTgt spid="3077"/>
                                        </p:tgtEl>
                                      </p:cBhvr>
                                    </p:animEffect>
                                  </p:childTnLst>
                                </p:cTn>
                              </p:par>
                            </p:childTnLst>
                          </p:cTn>
                        </p:par>
                      </p:childTnLst>
                    </p:cTn>
                  </p:par>
                  <p:par>
                    <p:cTn id="29" fill="hold">
                      <p:stCondLst>
                        <p:cond delay="indefinite"/>
                      </p:stCondLst>
                      <p:childTnLst>
                        <p:par>
                          <p:cTn id="30" fill="hold">
                            <p:stCondLst>
                              <p:cond delay="0"/>
                            </p:stCondLst>
                            <p:childTnLst>
                              <p:par>
                                <p:cTn id="31" presetID="3" presetClass="entr" presetSubtype="10"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blinds(horizontal)">
                                      <p:cBhvr>
                                        <p:cTn id="33" dur="500"/>
                                        <p:tgtEl>
                                          <p:spTgt spid="14"/>
                                        </p:tgtEl>
                                      </p:cBhvr>
                                    </p:animEffect>
                                  </p:childTnLst>
                                </p:cTn>
                              </p:par>
                            </p:childTnLst>
                          </p:cTn>
                        </p:par>
                      </p:childTnLst>
                    </p:cTn>
                  </p:par>
                  <p:par>
                    <p:cTn id="34" fill="hold">
                      <p:stCondLst>
                        <p:cond delay="indefinite"/>
                      </p:stCondLst>
                      <p:childTnLst>
                        <p:par>
                          <p:cTn id="35" fill="hold">
                            <p:stCondLst>
                              <p:cond delay="0"/>
                            </p:stCondLst>
                            <p:childTnLst>
                              <p:par>
                                <p:cTn id="36" presetID="3" presetClass="entr" presetSubtype="10" fill="hold" grpId="0" nodeType="clickEffect">
                                  <p:stCondLst>
                                    <p:cond delay="0"/>
                                  </p:stCondLst>
                                  <p:childTnLst>
                                    <p:set>
                                      <p:cBhvr>
                                        <p:cTn id="37" dur="1" fill="hold">
                                          <p:stCondLst>
                                            <p:cond delay="0"/>
                                          </p:stCondLst>
                                        </p:cTn>
                                        <p:tgtEl>
                                          <p:spTgt spid="3">
                                            <p:txEl>
                                              <p:pRg st="0" end="0"/>
                                            </p:txEl>
                                          </p:spTgt>
                                        </p:tgtEl>
                                        <p:attrNameLst>
                                          <p:attrName>style.visibility</p:attrName>
                                        </p:attrNameLst>
                                      </p:cBhvr>
                                      <p:to>
                                        <p:strVal val="visible"/>
                                      </p:to>
                                    </p:set>
                                    <p:animEffect transition="in" filter="blinds(horizontal)">
                                      <p:cBhvr>
                                        <p:cTn id="38" dur="500"/>
                                        <p:tgtEl>
                                          <p:spTgt spid="3">
                                            <p:txEl>
                                              <p:pRg st="0" end="0"/>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3" presetClass="entr" presetSubtype="10" fill="hold" grpId="0" nodeType="clickEffect">
                                  <p:stCondLst>
                                    <p:cond delay="0"/>
                                  </p:stCondLst>
                                  <p:childTnLst>
                                    <p:set>
                                      <p:cBhvr>
                                        <p:cTn id="42" dur="1" fill="hold">
                                          <p:stCondLst>
                                            <p:cond delay="0"/>
                                          </p:stCondLst>
                                        </p:cTn>
                                        <p:tgtEl>
                                          <p:spTgt spid="3">
                                            <p:txEl>
                                              <p:pRg st="1" end="1"/>
                                            </p:txEl>
                                          </p:spTgt>
                                        </p:tgtEl>
                                        <p:attrNameLst>
                                          <p:attrName>style.visibility</p:attrName>
                                        </p:attrNameLst>
                                      </p:cBhvr>
                                      <p:to>
                                        <p:strVal val="visible"/>
                                      </p:to>
                                    </p:set>
                                    <p:animEffect transition="in" filter="blinds(horizontal)">
                                      <p:cBhvr>
                                        <p:cTn id="43" dur="500"/>
                                        <p:tgtEl>
                                          <p:spTgt spid="3">
                                            <p:txEl>
                                              <p:pRg st="1" end="1"/>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3" presetClass="entr" presetSubtype="10" fill="hold" grpId="0" nodeType="clickEffect">
                                  <p:stCondLst>
                                    <p:cond delay="0"/>
                                  </p:stCondLst>
                                  <p:childTnLst>
                                    <p:set>
                                      <p:cBhvr>
                                        <p:cTn id="47" dur="1" fill="hold">
                                          <p:stCondLst>
                                            <p:cond delay="0"/>
                                          </p:stCondLst>
                                        </p:cTn>
                                        <p:tgtEl>
                                          <p:spTgt spid="3">
                                            <p:txEl>
                                              <p:pRg st="9" end="9"/>
                                            </p:txEl>
                                          </p:spTgt>
                                        </p:tgtEl>
                                        <p:attrNameLst>
                                          <p:attrName>style.visibility</p:attrName>
                                        </p:attrNameLst>
                                      </p:cBhvr>
                                      <p:to>
                                        <p:strVal val="visible"/>
                                      </p:to>
                                    </p:set>
                                    <p:animEffect transition="in" filter="blinds(horizontal)">
                                      <p:cBhvr>
                                        <p:cTn id="48" dur="500"/>
                                        <p:tgtEl>
                                          <p:spTgt spid="3">
                                            <p:txEl>
                                              <p:pRg st="9" end="9"/>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3" presetClass="entr" presetSubtype="10" fill="hold" grpId="0" nodeType="clickEffect">
                                  <p:stCondLst>
                                    <p:cond delay="0"/>
                                  </p:stCondLst>
                                  <p:childTnLst>
                                    <p:set>
                                      <p:cBhvr>
                                        <p:cTn id="52" dur="1" fill="hold">
                                          <p:stCondLst>
                                            <p:cond delay="0"/>
                                          </p:stCondLst>
                                        </p:cTn>
                                        <p:tgtEl>
                                          <p:spTgt spid="3">
                                            <p:txEl>
                                              <p:pRg st="10" end="10"/>
                                            </p:txEl>
                                          </p:spTgt>
                                        </p:tgtEl>
                                        <p:attrNameLst>
                                          <p:attrName>style.visibility</p:attrName>
                                        </p:attrNameLst>
                                      </p:cBhvr>
                                      <p:to>
                                        <p:strVal val="visible"/>
                                      </p:to>
                                    </p:set>
                                    <p:animEffect transition="in" filter="blinds(horizontal)">
                                      <p:cBhvr>
                                        <p:cTn id="53" dur="500"/>
                                        <p:tgtEl>
                                          <p:spTgt spid="3">
                                            <p:txEl>
                                              <p:pRg st="10" end="10"/>
                                            </p:txEl>
                                          </p:spTgt>
                                        </p:tgtEl>
                                      </p:cBhvr>
                                    </p:animEffect>
                                  </p:childTnLst>
                                </p:cTn>
                              </p:par>
                            </p:childTnLst>
                          </p:cTn>
                        </p:par>
                      </p:childTnLst>
                    </p:cTn>
                  </p:par>
                  <p:par>
                    <p:cTn id="54" fill="hold">
                      <p:stCondLst>
                        <p:cond delay="indefinite"/>
                      </p:stCondLst>
                      <p:childTnLst>
                        <p:par>
                          <p:cTn id="55" fill="hold">
                            <p:stCondLst>
                              <p:cond delay="0"/>
                            </p:stCondLst>
                            <p:childTnLst>
                              <p:par>
                                <p:cTn id="56" presetID="3" presetClass="entr" presetSubtype="10" fill="hold" grpId="0" nodeType="clickEffect">
                                  <p:stCondLst>
                                    <p:cond delay="0"/>
                                  </p:stCondLst>
                                  <p:childTnLst>
                                    <p:set>
                                      <p:cBhvr>
                                        <p:cTn id="57" dur="1" fill="hold">
                                          <p:stCondLst>
                                            <p:cond delay="0"/>
                                          </p:stCondLst>
                                        </p:cTn>
                                        <p:tgtEl>
                                          <p:spTgt spid="3">
                                            <p:txEl>
                                              <p:pRg st="11" end="11"/>
                                            </p:txEl>
                                          </p:spTgt>
                                        </p:tgtEl>
                                        <p:attrNameLst>
                                          <p:attrName>style.visibility</p:attrName>
                                        </p:attrNameLst>
                                      </p:cBhvr>
                                      <p:to>
                                        <p:strVal val="visible"/>
                                      </p:to>
                                    </p:set>
                                    <p:animEffect transition="in" filter="blinds(horizontal)">
                                      <p:cBhvr>
                                        <p:cTn id="58" dur="500"/>
                                        <p:tgtEl>
                                          <p:spTgt spid="3">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3073" grpId="0" animBg="1"/>
      <p:bldP spid="3074" grpId="0" animBg="1"/>
      <p:bldP spid="3075" grpId="0" animBg="1"/>
      <p:bldP spid="3076" grpId="0" animBg="1"/>
      <p:bldP spid="3077" grpId="0" animBg="1"/>
      <p:bldP spid="12" grpId="0"/>
      <p:bldP spid="13" grpId="0"/>
      <p:bldP spid="14"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Kompatibilität</a:t>
            </a:r>
            <a:endParaRPr lang="de-DE" dirty="0"/>
          </a:p>
        </p:txBody>
      </p:sp>
      <p:graphicFrame>
        <p:nvGraphicFramePr>
          <p:cNvPr id="4" name="Diagramm 3"/>
          <p:cNvGraphicFramePr/>
          <p:nvPr/>
        </p:nvGraphicFramePr>
        <p:xfrm>
          <a:off x="357158" y="1643050"/>
          <a:ext cx="8286808" cy="150019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026" name="Oval 2"/>
          <p:cNvSpPr>
            <a:spLocks noChangeArrowheads="1"/>
          </p:cNvSpPr>
          <p:nvPr/>
        </p:nvSpPr>
        <p:spPr bwMode="auto">
          <a:xfrm>
            <a:off x="1112361" y="4000504"/>
            <a:ext cx="4316895" cy="2090657"/>
          </a:xfrm>
          <a:prstGeom prst="ellipse">
            <a:avLst/>
          </a:prstGeom>
          <a:gradFill rotWithShape="0">
            <a:gsLst>
              <a:gs pos="0">
                <a:srgbClr val="95B3D7"/>
              </a:gs>
              <a:gs pos="50000">
                <a:srgbClr val="DBE5F1"/>
              </a:gs>
              <a:gs pos="100000">
                <a:srgbClr val="95B3D7"/>
              </a:gs>
            </a:gsLst>
            <a:lin ang="189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028" name="AutoShape 4"/>
          <p:cNvSpPr>
            <a:spLocks/>
          </p:cNvSpPr>
          <p:nvPr/>
        </p:nvSpPr>
        <p:spPr bwMode="auto">
          <a:xfrm>
            <a:off x="5500694" y="4286256"/>
            <a:ext cx="390527" cy="1692290"/>
          </a:xfrm>
          <a:prstGeom prst="rightBrace">
            <a:avLst>
              <a:gd name="adj1" fmla="val 41141"/>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0" name="Oval 6"/>
          <p:cNvSpPr>
            <a:spLocks noChangeArrowheads="1"/>
          </p:cNvSpPr>
          <p:nvPr/>
        </p:nvSpPr>
        <p:spPr bwMode="auto">
          <a:xfrm>
            <a:off x="1071538" y="4357694"/>
            <a:ext cx="2643206" cy="1428760"/>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027" name="AutoShape 3"/>
          <p:cNvSpPr>
            <a:spLocks noChangeArrowheads="1"/>
          </p:cNvSpPr>
          <p:nvPr/>
        </p:nvSpPr>
        <p:spPr bwMode="auto">
          <a:xfrm>
            <a:off x="1000100" y="3577834"/>
            <a:ext cx="4489289" cy="1565678"/>
          </a:xfrm>
          <a:prstGeom prst="roundRect">
            <a:avLst>
              <a:gd name="adj" fmla="val 16667"/>
            </a:avLst>
          </a:prstGeom>
          <a:gradFill rotWithShape="0">
            <a:gsLst>
              <a:gs pos="0">
                <a:srgbClr val="FABF8F">
                  <a:alpha val="50000"/>
                </a:srgbClr>
              </a:gs>
              <a:gs pos="50000">
                <a:srgbClr val="FDE9D9">
                  <a:alpha val="50000"/>
                </a:srgbClr>
              </a:gs>
              <a:gs pos="100000">
                <a:srgbClr val="FABF8F">
                  <a:alpha val="50000"/>
                </a:srgbClr>
              </a:gs>
            </a:gsLst>
            <a:lin ang="189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9" name="Textfeld 8"/>
          <p:cNvSpPr txBox="1"/>
          <p:nvPr/>
        </p:nvSpPr>
        <p:spPr>
          <a:xfrm>
            <a:off x="1500166" y="3643314"/>
            <a:ext cx="3500462" cy="2123658"/>
          </a:xfrm>
          <a:prstGeom prst="rect">
            <a:avLst/>
          </a:prstGeom>
          <a:noFill/>
        </p:spPr>
        <p:txBody>
          <a:bodyPr wrap="square" rtlCol="0">
            <a:spAutoFit/>
          </a:bodyPr>
          <a:lstStyle/>
          <a:p>
            <a:r>
              <a:rPr lang="de-DE" sz="2200" dirty="0" smtClean="0"/>
              <a:t>        </a:t>
            </a:r>
            <a:r>
              <a:rPr lang="de-DE" sz="2200" b="1" dirty="0" smtClean="0"/>
              <a:t>SPACE / LANDMARK</a:t>
            </a:r>
            <a:endParaRPr lang="de-DE" sz="2200" dirty="0" smtClean="0"/>
          </a:p>
          <a:p>
            <a:r>
              <a:rPr lang="de-DE" sz="2200" dirty="0" smtClean="0"/>
              <a:t> </a:t>
            </a:r>
          </a:p>
          <a:p>
            <a:r>
              <a:rPr lang="de-DE" sz="2200" dirty="0" smtClean="0"/>
              <a:t/>
            </a:r>
            <a:br>
              <a:rPr lang="de-DE" sz="2200" dirty="0" smtClean="0"/>
            </a:br>
            <a:r>
              <a:rPr lang="de-DE" sz="2200" dirty="0" smtClean="0"/>
              <a:t>    </a:t>
            </a:r>
            <a:r>
              <a:rPr lang="de-DE" sz="2200" b="1" dirty="0" smtClean="0"/>
              <a:t>&lt;HOUSE&gt;               &lt;ABL&gt; </a:t>
            </a:r>
          </a:p>
          <a:p>
            <a:endParaRPr lang="de-DE" sz="2200" b="1" dirty="0" smtClean="0"/>
          </a:p>
          <a:p>
            <a:r>
              <a:rPr lang="de-DE" sz="2200" dirty="0" smtClean="0"/>
              <a:t>         </a:t>
            </a:r>
            <a:r>
              <a:rPr lang="en-US" sz="2200" b="1" dirty="0" smtClean="0"/>
              <a:t>[</a:t>
            </a:r>
            <a:r>
              <a:rPr lang="en-US" sz="2200" b="1" dirty="0" err="1" smtClean="0"/>
              <a:t>ɛv</a:t>
            </a:r>
            <a:r>
              <a:rPr lang="en-US" sz="2200" b="1" dirty="0" smtClean="0"/>
              <a:t>]                         [</a:t>
            </a:r>
            <a:r>
              <a:rPr lang="en-US" sz="2200" b="1" dirty="0" err="1" smtClean="0"/>
              <a:t>dɛn</a:t>
            </a:r>
            <a:r>
              <a:rPr lang="en-US" sz="2200" b="1" dirty="0" smtClean="0"/>
              <a:t>]      </a:t>
            </a:r>
            <a:endParaRPr lang="de-DE" sz="2200" dirty="0"/>
          </a:p>
        </p:txBody>
      </p:sp>
      <p:sp>
        <p:nvSpPr>
          <p:cNvPr id="12" name="Textfeld 11"/>
          <p:cNvSpPr txBox="1"/>
          <p:nvPr/>
        </p:nvSpPr>
        <p:spPr>
          <a:xfrm>
            <a:off x="6000760" y="4917056"/>
            <a:ext cx="2714644" cy="400110"/>
          </a:xfrm>
          <a:prstGeom prst="rect">
            <a:avLst/>
          </a:prstGeom>
          <a:noFill/>
        </p:spPr>
        <p:txBody>
          <a:bodyPr wrap="square" rtlCol="0">
            <a:spAutoFit/>
          </a:bodyPr>
          <a:lstStyle/>
          <a:p>
            <a:r>
              <a:rPr lang="de-DE" dirty="0" smtClean="0"/>
              <a:t>{</a:t>
            </a:r>
            <a:r>
              <a:rPr lang="de-DE" sz="2000" b="1" i="1" dirty="0" err="1" smtClean="0"/>
              <a:t>evden</a:t>
            </a:r>
            <a:r>
              <a:rPr lang="de-DE" sz="2000" dirty="0" smtClean="0"/>
              <a:t>} 'von dem Haus'</a:t>
            </a:r>
            <a:endParaRPr lang="de-DE" sz="2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blinds(horizontal)">
                                      <p:cBhvr>
                                        <p:cTn id="12" dur="500"/>
                                        <p:tgtEl>
                                          <p:spTgt spid="9"/>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1027"/>
                                        </p:tgtEl>
                                        <p:attrNameLst>
                                          <p:attrName>style.visibility</p:attrName>
                                        </p:attrNameLst>
                                      </p:cBhvr>
                                      <p:to>
                                        <p:strVal val="visible"/>
                                      </p:to>
                                    </p:set>
                                    <p:animEffect transition="in" filter="blinds(horizontal)">
                                      <p:cBhvr>
                                        <p:cTn id="15" dur="500"/>
                                        <p:tgtEl>
                                          <p:spTgt spid="1027"/>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1030"/>
                                        </p:tgtEl>
                                        <p:attrNameLst>
                                          <p:attrName>style.visibility</p:attrName>
                                        </p:attrNameLst>
                                      </p:cBhvr>
                                      <p:to>
                                        <p:strVal val="visible"/>
                                      </p:to>
                                    </p:set>
                                    <p:animEffect transition="in" filter="blinds(horizontal)">
                                      <p:cBhvr>
                                        <p:cTn id="18" dur="500"/>
                                        <p:tgtEl>
                                          <p:spTgt spid="1030"/>
                                        </p:tgtEl>
                                      </p:cBhvr>
                                    </p:animEffect>
                                  </p:childTnLst>
                                </p:cTn>
                              </p:par>
                              <p:par>
                                <p:cTn id="19" presetID="3" presetClass="entr" presetSubtype="10" fill="hold" grpId="0" nodeType="withEffect">
                                  <p:stCondLst>
                                    <p:cond delay="0"/>
                                  </p:stCondLst>
                                  <p:childTnLst>
                                    <p:set>
                                      <p:cBhvr>
                                        <p:cTn id="20" dur="1" fill="hold">
                                          <p:stCondLst>
                                            <p:cond delay="0"/>
                                          </p:stCondLst>
                                        </p:cTn>
                                        <p:tgtEl>
                                          <p:spTgt spid="1026"/>
                                        </p:tgtEl>
                                        <p:attrNameLst>
                                          <p:attrName>style.visibility</p:attrName>
                                        </p:attrNameLst>
                                      </p:cBhvr>
                                      <p:to>
                                        <p:strVal val="visible"/>
                                      </p:to>
                                    </p:set>
                                    <p:animEffect transition="in" filter="blinds(horizontal)">
                                      <p:cBhvr>
                                        <p:cTn id="21" dur="500"/>
                                        <p:tgtEl>
                                          <p:spTgt spid="1026"/>
                                        </p:tgtEl>
                                      </p:cBhvr>
                                    </p:animEffect>
                                  </p:childTnLst>
                                </p:cTn>
                              </p:par>
                              <p:par>
                                <p:cTn id="22" presetID="3" presetClass="entr" presetSubtype="10" fill="hold" grpId="0" nodeType="withEffect">
                                  <p:stCondLst>
                                    <p:cond delay="0"/>
                                  </p:stCondLst>
                                  <p:childTnLst>
                                    <p:set>
                                      <p:cBhvr>
                                        <p:cTn id="23" dur="1" fill="hold">
                                          <p:stCondLst>
                                            <p:cond delay="0"/>
                                          </p:stCondLst>
                                        </p:cTn>
                                        <p:tgtEl>
                                          <p:spTgt spid="1028"/>
                                        </p:tgtEl>
                                        <p:attrNameLst>
                                          <p:attrName>style.visibility</p:attrName>
                                        </p:attrNameLst>
                                      </p:cBhvr>
                                      <p:to>
                                        <p:strVal val="visible"/>
                                      </p:to>
                                    </p:set>
                                    <p:animEffect transition="in" filter="blinds(horizontal)">
                                      <p:cBhvr>
                                        <p:cTn id="24" dur="500"/>
                                        <p:tgtEl>
                                          <p:spTgt spid="1028"/>
                                        </p:tgtEl>
                                      </p:cBhvr>
                                    </p:animEffect>
                                  </p:childTnLst>
                                </p:cTn>
                              </p:par>
                              <p:par>
                                <p:cTn id="25" presetID="3" presetClass="entr" presetSubtype="10" fill="hold" grpId="0" nodeType="with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blinds(horizontal)">
                                      <p:cBhvr>
                                        <p:cTn id="2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1026" grpId="0" animBg="1"/>
      <p:bldP spid="1028" grpId="0" animBg="1"/>
      <p:bldP spid="1030" grpId="0" animBg="1"/>
      <p:bldP spid="1027" grpId="0" animBg="1"/>
      <p:bldP spid="9" grpId="0"/>
      <p:bldP spid="12"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Kompatibilität im Deutschen</a:t>
            </a:r>
            <a:endParaRPr lang="de-DE" dirty="0"/>
          </a:p>
        </p:txBody>
      </p:sp>
      <p:sp>
        <p:nvSpPr>
          <p:cNvPr id="2050" name="Oval 2"/>
          <p:cNvSpPr>
            <a:spLocks noChangeArrowheads="1"/>
          </p:cNvSpPr>
          <p:nvPr/>
        </p:nvSpPr>
        <p:spPr bwMode="auto">
          <a:xfrm>
            <a:off x="571472" y="2786058"/>
            <a:ext cx="5892687" cy="3293566"/>
          </a:xfrm>
          <a:prstGeom prst="ellipse">
            <a:avLst/>
          </a:prstGeom>
          <a:gradFill rotWithShape="0">
            <a:gsLst>
              <a:gs pos="0">
                <a:srgbClr val="95B3D7"/>
              </a:gs>
              <a:gs pos="50000">
                <a:srgbClr val="DBE5F1"/>
              </a:gs>
              <a:gs pos="100000">
                <a:srgbClr val="95B3D7"/>
              </a:gs>
            </a:gsLst>
            <a:lin ang="189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051" name="Oval 3"/>
          <p:cNvSpPr>
            <a:spLocks noChangeArrowheads="1"/>
          </p:cNvSpPr>
          <p:nvPr/>
        </p:nvSpPr>
        <p:spPr bwMode="auto">
          <a:xfrm>
            <a:off x="571472" y="2786057"/>
            <a:ext cx="4738091" cy="3176845"/>
          </a:xfrm>
          <a:prstGeom prst="ellipse">
            <a:avLst/>
          </a:prstGeom>
          <a:gradFill rotWithShape="0">
            <a:gsLst>
              <a:gs pos="0">
                <a:srgbClr val="95B3D7"/>
              </a:gs>
              <a:gs pos="50000">
                <a:srgbClr val="DBE5F1"/>
              </a:gs>
              <a:gs pos="100000">
                <a:srgbClr val="95B3D7"/>
              </a:gs>
            </a:gsLst>
            <a:lin ang="189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052" name="Oval 4"/>
          <p:cNvSpPr>
            <a:spLocks noChangeArrowheads="1"/>
          </p:cNvSpPr>
          <p:nvPr/>
        </p:nvSpPr>
        <p:spPr bwMode="auto">
          <a:xfrm>
            <a:off x="571472" y="3242793"/>
            <a:ext cx="2811189" cy="2329347"/>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054" name="AutoShape 6"/>
          <p:cNvSpPr>
            <a:spLocks noChangeArrowheads="1"/>
          </p:cNvSpPr>
          <p:nvPr/>
        </p:nvSpPr>
        <p:spPr bwMode="auto">
          <a:xfrm>
            <a:off x="428596" y="1857364"/>
            <a:ext cx="6116655" cy="2567866"/>
          </a:xfrm>
          <a:prstGeom prst="roundRect">
            <a:avLst>
              <a:gd name="adj" fmla="val 16667"/>
            </a:avLst>
          </a:prstGeom>
          <a:gradFill rotWithShape="0">
            <a:gsLst>
              <a:gs pos="0">
                <a:srgbClr val="FABF8F">
                  <a:alpha val="50000"/>
                </a:srgbClr>
              </a:gs>
              <a:gs pos="50000">
                <a:srgbClr val="FDE9D9">
                  <a:alpha val="50000"/>
                </a:srgbClr>
              </a:gs>
              <a:gs pos="100000">
                <a:srgbClr val="FABF8F">
                  <a:alpha val="50000"/>
                </a:srgbClr>
              </a:gs>
            </a:gsLst>
            <a:lin ang="189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055" name="AutoShape 7"/>
          <p:cNvSpPr>
            <a:spLocks/>
          </p:cNvSpPr>
          <p:nvPr/>
        </p:nvSpPr>
        <p:spPr bwMode="auto">
          <a:xfrm>
            <a:off x="6572264" y="3071810"/>
            <a:ext cx="428628" cy="2786082"/>
          </a:xfrm>
          <a:prstGeom prst="rightBrace">
            <a:avLst>
              <a:gd name="adj1" fmla="val 41216"/>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13" name="Gerade Verbindung 12"/>
          <p:cNvCxnSpPr>
            <a:stCxn id="2052" idx="2"/>
            <a:endCxn id="2050" idx="6"/>
          </p:cNvCxnSpPr>
          <p:nvPr/>
        </p:nvCxnSpPr>
        <p:spPr>
          <a:xfrm rot="10800000" flipH="1" flipV="1">
            <a:off x="571471" y="4407467"/>
            <a:ext cx="5892687" cy="25374"/>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14" name="Textfeld 13"/>
          <p:cNvSpPr txBox="1"/>
          <p:nvPr/>
        </p:nvSpPr>
        <p:spPr>
          <a:xfrm>
            <a:off x="928662" y="2000240"/>
            <a:ext cx="5429288" cy="3108543"/>
          </a:xfrm>
          <a:prstGeom prst="rect">
            <a:avLst/>
          </a:prstGeom>
          <a:noFill/>
        </p:spPr>
        <p:txBody>
          <a:bodyPr wrap="square" rtlCol="0">
            <a:spAutoFit/>
          </a:bodyPr>
          <a:lstStyle/>
          <a:p>
            <a:r>
              <a:rPr lang="en-US" dirty="0" smtClean="0"/>
              <a:t>                    </a:t>
            </a:r>
            <a:r>
              <a:rPr lang="en-US" sz="2800" b="1" dirty="0" smtClean="0"/>
              <a:t>TIME  /  SPEECH ACT</a:t>
            </a:r>
            <a:endParaRPr lang="de-DE" sz="2800" dirty="0" smtClean="0"/>
          </a:p>
          <a:p>
            <a:r>
              <a:rPr lang="de-DE" sz="2800" dirty="0" smtClean="0"/>
              <a:t/>
            </a:r>
            <a:br>
              <a:rPr lang="de-DE" sz="2800" dirty="0" smtClean="0"/>
            </a:br>
            <a:r>
              <a:rPr lang="en-US" sz="2800" b="1" dirty="0" smtClean="0"/>
              <a:t>    </a:t>
            </a:r>
          </a:p>
          <a:p>
            <a:r>
              <a:rPr lang="en-US" sz="2800" b="1" dirty="0" smtClean="0"/>
              <a:t>     </a:t>
            </a:r>
          </a:p>
          <a:p>
            <a:r>
              <a:rPr lang="en-US" sz="2800" b="1" dirty="0" smtClean="0"/>
              <a:t>      &lt;SAY&gt;                &lt;PAST&gt;        &lt;TU&gt; </a:t>
            </a:r>
            <a:endParaRPr lang="de-DE" sz="2800" dirty="0" smtClean="0"/>
          </a:p>
          <a:p>
            <a:r>
              <a:rPr lang="en-US" sz="2800" dirty="0" smtClean="0"/>
              <a:t>                                                                                                                                                         </a:t>
            </a:r>
          </a:p>
          <a:p>
            <a:r>
              <a:rPr lang="en-US" sz="2800" dirty="0" smtClean="0"/>
              <a:t>       </a:t>
            </a:r>
            <a:r>
              <a:rPr lang="en-US" sz="2800" b="1" dirty="0" smtClean="0"/>
              <a:t>[</a:t>
            </a:r>
            <a:r>
              <a:rPr lang="en-US" sz="2800" b="1" dirty="0" err="1" smtClean="0"/>
              <a:t>za:g</a:t>
            </a:r>
            <a:r>
              <a:rPr lang="en-US" sz="2800" b="1" dirty="0" smtClean="0"/>
              <a:t>]                    [</a:t>
            </a:r>
            <a:r>
              <a:rPr lang="en-US" sz="2800" b="1" dirty="0" err="1" smtClean="0"/>
              <a:t>tə</a:t>
            </a:r>
            <a:r>
              <a:rPr lang="en-US" sz="2800" b="1" dirty="0" smtClean="0"/>
              <a:t>]               [</a:t>
            </a:r>
            <a:r>
              <a:rPr lang="en-US" sz="2800" b="1" dirty="0" err="1" smtClean="0"/>
              <a:t>st</a:t>
            </a:r>
            <a:r>
              <a:rPr lang="en-US" sz="2800" b="1" dirty="0" smtClean="0"/>
              <a:t>] </a:t>
            </a:r>
            <a:endParaRPr lang="de-DE" sz="2800" dirty="0"/>
          </a:p>
        </p:txBody>
      </p:sp>
      <p:sp>
        <p:nvSpPr>
          <p:cNvPr id="15" name="Textfeld 14"/>
          <p:cNvSpPr txBox="1"/>
          <p:nvPr/>
        </p:nvSpPr>
        <p:spPr>
          <a:xfrm>
            <a:off x="7143768" y="4191664"/>
            <a:ext cx="1643074" cy="523220"/>
          </a:xfrm>
          <a:prstGeom prst="rect">
            <a:avLst/>
          </a:prstGeom>
          <a:noFill/>
        </p:spPr>
        <p:txBody>
          <a:bodyPr wrap="square" rtlCol="0">
            <a:spAutoFit/>
          </a:bodyPr>
          <a:lstStyle/>
          <a:p>
            <a:r>
              <a:rPr lang="en-US" sz="2800" dirty="0" smtClean="0"/>
              <a:t>{</a:t>
            </a:r>
            <a:r>
              <a:rPr lang="en-US" sz="2800" b="1" i="1" dirty="0" err="1" smtClean="0"/>
              <a:t>sagtest</a:t>
            </a:r>
            <a:r>
              <a:rPr lang="en-US" sz="2800" dirty="0" smtClean="0"/>
              <a:t>} </a:t>
            </a:r>
            <a:endParaRPr lang="de-DE" sz="28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054"/>
                                        </p:tgtEl>
                                        <p:attrNameLst>
                                          <p:attrName>style.visibility</p:attrName>
                                        </p:attrNameLst>
                                      </p:cBhvr>
                                      <p:to>
                                        <p:strVal val="visible"/>
                                      </p:to>
                                    </p:set>
                                    <p:animEffect transition="in" filter="blinds(horizontal)">
                                      <p:cBhvr>
                                        <p:cTn id="7" dur="500"/>
                                        <p:tgtEl>
                                          <p:spTgt spid="2054"/>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2052"/>
                                        </p:tgtEl>
                                        <p:attrNameLst>
                                          <p:attrName>style.visibility</p:attrName>
                                        </p:attrNameLst>
                                      </p:cBhvr>
                                      <p:to>
                                        <p:strVal val="visible"/>
                                      </p:to>
                                    </p:set>
                                    <p:animEffect transition="in" filter="blinds(horizontal)">
                                      <p:cBhvr>
                                        <p:cTn id="10" dur="500"/>
                                        <p:tgtEl>
                                          <p:spTgt spid="2052"/>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2051"/>
                                        </p:tgtEl>
                                        <p:attrNameLst>
                                          <p:attrName>style.visibility</p:attrName>
                                        </p:attrNameLst>
                                      </p:cBhvr>
                                      <p:to>
                                        <p:strVal val="visible"/>
                                      </p:to>
                                    </p:set>
                                    <p:animEffect transition="in" filter="blinds(horizontal)">
                                      <p:cBhvr>
                                        <p:cTn id="13" dur="500"/>
                                        <p:tgtEl>
                                          <p:spTgt spid="2051"/>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2050"/>
                                        </p:tgtEl>
                                        <p:attrNameLst>
                                          <p:attrName>style.visibility</p:attrName>
                                        </p:attrNameLst>
                                      </p:cBhvr>
                                      <p:to>
                                        <p:strVal val="visible"/>
                                      </p:to>
                                    </p:set>
                                    <p:animEffect transition="in" filter="blinds(horizontal)">
                                      <p:cBhvr>
                                        <p:cTn id="16" dur="500"/>
                                        <p:tgtEl>
                                          <p:spTgt spid="2050"/>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blinds(horizontal)">
                                      <p:cBhvr>
                                        <p:cTn id="19" dur="500"/>
                                        <p:tgtEl>
                                          <p:spTgt spid="14"/>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2055"/>
                                        </p:tgtEl>
                                        <p:attrNameLst>
                                          <p:attrName>style.visibility</p:attrName>
                                        </p:attrNameLst>
                                      </p:cBhvr>
                                      <p:to>
                                        <p:strVal val="visible"/>
                                      </p:to>
                                    </p:set>
                                    <p:animEffect transition="in" filter="blinds(horizontal)">
                                      <p:cBhvr>
                                        <p:cTn id="22" dur="500"/>
                                        <p:tgtEl>
                                          <p:spTgt spid="2055"/>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blinds(horizontal)">
                                      <p:cBhvr>
                                        <p:cTn id="2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0" grpId="0" animBg="1"/>
      <p:bldP spid="2051" grpId="0" animBg="1"/>
      <p:bldP spid="2052" grpId="0" animBg="1"/>
      <p:bldP spid="2054" grpId="0" animBg="1"/>
      <p:bldP spid="2055" grpId="0" animBg="1"/>
      <p:bldP spid="14" grpId="0"/>
      <p:bldP spid="15"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Zusammengefasst:</a:t>
            </a:r>
            <a:endParaRPr lang="de-DE" dirty="0"/>
          </a:p>
        </p:txBody>
      </p:sp>
      <p:graphicFrame>
        <p:nvGraphicFramePr>
          <p:cNvPr id="4" name="Inhaltsplatzhalter 3"/>
          <p:cNvGraphicFramePr>
            <a:graphicFrameLocks noGrp="1"/>
          </p:cNvGraphicFramePr>
          <p:nvPr>
            <p:ph idx="1"/>
          </p:nvPr>
        </p:nvGraphicFramePr>
        <p:xfrm>
          <a:off x="457200" y="1631949"/>
          <a:ext cx="8229600" cy="115410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074" name="Oval 2"/>
          <p:cNvSpPr>
            <a:spLocks noChangeArrowheads="1"/>
          </p:cNvSpPr>
          <p:nvPr/>
        </p:nvSpPr>
        <p:spPr bwMode="auto">
          <a:xfrm>
            <a:off x="5286380" y="4286256"/>
            <a:ext cx="2830526" cy="1571636"/>
          </a:xfrm>
          <a:prstGeom prst="ellipse">
            <a:avLst/>
          </a:prstGeom>
          <a:gradFill rotWithShape="0">
            <a:gsLst>
              <a:gs pos="0">
                <a:srgbClr val="FABF8F"/>
              </a:gs>
              <a:gs pos="50000">
                <a:srgbClr val="FDE9D9"/>
              </a:gs>
              <a:gs pos="100000">
                <a:srgbClr val="FABF8F"/>
              </a:gs>
            </a:gsLst>
            <a:lin ang="189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3075" name="AutoShape 3"/>
          <p:cNvSpPr>
            <a:spLocks noChangeArrowheads="1"/>
          </p:cNvSpPr>
          <p:nvPr/>
        </p:nvSpPr>
        <p:spPr bwMode="auto">
          <a:xfrm>
            <a:off x="857224" y="3362329"/>
            <a:ext cx="2940159" cy="1557697"/>
          </a:xfrm>
          <a:prstGeom prst="roundRect">
            <a:avLst>
              <a:gd name="adj" fmla="val 16667"/>
            </a:avLst>
          </a:prstGeom>
          <a:gradFill rotWithShape="0">
            <a:gsLst>
              <a:gs pos="0">
                <a:srgbClr val="FABF8F"/>
              </a:gs>
              <a:gs pos="50000">
                <a:srgbClr val="FDE9D9"/>
              </a:gs>
              <a:gs pos="100000">
                <a:srgbClr val="FABF8F"/>
              </a:gs>
            </a:gsLst>
            <a:lin ang="189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3077" name="Oval 5"/>
          <p:cNvSpPr>
            <a:spLocks noChangeArrowheads="1"/>
          </p:cNvSpPr>
          <p:nvPr/>
        </p:nvSpPr>
        <p:spPr bwMode="auto">
          <a:xfrm>
            <a:off x="943664" y="4047547"/>
            <a:ext cx="2771080" cy="1596031"/>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3078" name="AutoShape 6"/>
          <p:cNvCxnSpPr>
            <a:cxnSpLocks noChangeShapeType="1"/>
          </p:cNvCxnSpPr>
          <p:nvPr/>
        </p:nvCxnSpPr>
        <p:spPr bwMode="auto">
          <a:xfrm rot="10800000">
            <a:off x="3571868" y="4071942"/>
            <a:ext cx="2071702" cy="714380"/>
          </a:xfrm>
          <a:prstGeom prst="straightConnector1">
            <a:avLst/>
          </a:prstGeom>
          <a:noFill/>
          <a:ln w="9525">
            <a:solidFill>
              <a:srgbClr val="000000"/>
            </a:solidFill>
            <a:round/>
            <a:headEnd/>
            <a:tailEnd type="triangle" w="med" len="med"/>
          </a:ln>
        </p:spPr>
      </p:cxnSp>
      <p:cxnSp>
        <p:nvCxnSpPr>
          <p:cNvPr id="15" name="Gerade Verbindung 14"/>
          <p:cNvCxnSpPr>
            <a:stCxn id="3077" idx="2"/>
            <a:endCxn id="3077" idx="6"/>
          </p:cNvCxnSpPr>
          <p:nvPr/>
        </p:nvCxnSpPr>
        <p:spPr>
          <a:xfrm rot="10800000" flipH="1">
            <a:off x="943664" y="4845563"/>
            <a:ext cx="2771080" cy="1588"/>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7" name="Gerade Verbindung 16"/>
          <p:cNvCxnSpPr>
            <a:stCxn id="3074" idx="2"/>
            <a:endCxn id="3074" idx="6"/>
          </p:cNvCxnSpPr>
          <p:nvPr/>
        </p:nvCxnSpPr>
        <p:spPr>
          <a:xfrm rot="10800000" flipH="1">
            <a:off x="5286380" y="5072074"/>
            <a:ext cx="2830526" cy="1588"/>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8" name="Plus 17"/>
          <p:cNvSpPr/>
          <p:nvPr/>
        </p:nvSpPr>
        <p:spPr>
          <a:xfrm>
            <a:off x="4357686" y="4572008"/>
            <a:ext cx="285752" cy="285752"/>
          </a:xfrm>
          <a:prstGeom prst="mathPl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 name="Textfeld 19"/>
          <p:cNvSpPr txBox="1"/>
          <p:nvPr/>
        </p:nvSpPr>
        <p:spPr>
          <a:xfrm>
            <a:off x="1357290" y="3374785"/>
            <a:ext cx="6500858" cy="2554545"/>
          </a:xfrm>
          <a:prstGeom prst="rect">
            <a:avLst/>
          </a:prstGeom>
          <a:noFill/>
        </p:spPr>
        <p:txBody>
          <a:bodyPr wrap="square" rtlCol="0">
            <a:spAutoFit/>
          </a:bodyPr>
          <a:lstStyle/>
          <a:p>
            <a:r>
              <a:rPr lang="de-DE" dirty="0" smtClean="0"/>
              <a:t> </a:t>
            </a:r>
            <a:r>
              <a:rPr lang="de-DE" sz="2400" dirty="0" smtClean="0"/>
              <a:t>Kategorie (V) 			         </a:t>
            </a:r>
          </a:p>
          <a:p>
            <a:r>
              <a:rPr lang="de-DE" sz="2400" dirty="0" smtClean="0"/>
              <a:t>                                </a:t>
            </a:r>
          </a:p>
          <a:p>
            <a:r>
              <a:rPr lang="de-DE" sz="2400" dirty="0" smtClean="0"/>
              <a:t>        </a:t>
            </a:r>
            <a:r>
              <a:rPr lang="de-DE" sz="3200" dirty="0" smtClean="0"/>
              <a:t>V(L) </a:t>
            </a:r>
            <a:r>
              <a:rPr lang="de-DE" sz="2400" dirty="0" smtClean="0"/>
              <a:t>			                    					            Kategorie (M)</a:t>
            </a:r>
          </a:p>
          <a:p>
            <a:r>
              <a:rPr lang="de-DE" sz="2400" dirty="0" smtClean="0"/>
              <a:t>        </a:t>
            </a:r>
            <a:r>
              <a:rPr lang="de-DE" sz="3200" dirty="0" smtClean="0"/>
              <a:t>A(L)</a:t>
            </a:r>
            <a:r>
              <a:rPr lang="de-DE" sz="2400" dirty="0" smtClean="0"/>
              <a:t> 				      </a:t>
            </a:r>
            <a:r>
              <a:rPr lang="de-DE" sz="3200" dirty="0" smtClean="0"/>
              <a:t>A(M)</a:t>
            </a:r>
            <a:r>
              <a:rPr lang="de-DE" sz="2400" dirty="0" smtClean="0"/>
              <a:t>	     	         			                </a:t>
            </a:r>
            <a:endParaRPr lang="de-DE" sz="32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5"/>
                                        </p:tgtEl>
                                        <p:attrNameLst>
                                          <p:attrName>style.visibility</p:attrName>
                                        </p:attrNameLst>
                                      </p:cBhvr>
                                      <p:to>
                                        <p:strVal val="visible"/>
                                      </p:to>
                                    </p:set>
                                    <p:animEffect transition="in" filter="blinds(horizontal)">
                                      <p:cBhvr>
                                        <p:cTn id="12" dur="500"/>
                                        <p:tgtEl>
                                          <p:spTgt spid="3075"/>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3077"/>
                                        </p:tgtEl>
                                        <p:attrNameLst>
                                          <p:attrName>style.visibility</p:attrName>
                                        </p:attrNameLst>
                                      </p:cBhvr>
                                      <p:to>
                                        <p:strVal val="visible"/>
                                      </p:to>
                                    </p:set>
                                    <p:animEffect transition="in" filter="blinds(horizontal)">
                                      <p:cBhvr>
                                        <p:cTn id="15" dur="500"/>
                                        <p:tgtEl>
                                          <p:spTgt spid="3077"/>
                                        </p:tgtEl>
                                      </p:cBhvr>
                                    </p:animEffect>
                                  </p:childTnLst>
                                </p:cTn>
                              </p:par>
                              <p:par>
                                <p:cTn id="16" presetID="3" presetClass="entr" presetSubtype="10" fill="hold"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blinds(horizontal)">
                                      <p:cBhvr>
                                        <p:cTn id="18" dur="500"/>
                                        <p:tgtEl>
                                          <p:spTgt spid="15"/>
                                        </p:tgtEl>
                                      </p:cBhvr>
                                    </p:animEffect>
                                  </p:childTnLst>
                                </p:cTn>
                              </p:par>
                            </p:childTnLst>
                          </p:cTn>
                        </p:par>
                      </p:childTnLst>
                    </p:cTn>
                  </p:par>
                  <p:par>
                    <p:cTn id="19" fill="hold">
                      <p:stCondLst>
                        <p:cond delay="indefinite"/>
                      </p:stCondLst>
                      <p:childTnLst>
                        <p:par>
                          <p:cTn id="20" fill="hold">
                            <p:stCondLst>
                              <p:cond delay="0"/>
                            </p:stCondLst>
                            <p:childTnLst>
                              <p:par>
                                <p:cTn id="21" presetID="3" presetClass="entr" presetSubtype="10" fill="hold" grpId="0" nodeType="clickEffect">
                                  <p:stCondLst>
                                    <p:cond delay="0"/>
                                  </p:stCondLst>
                                  <p:childTnLst>
                                    <p:set>
                                      <p:cBhvr>
                                        <p:cTn id="22" dur="1" fill="hold">
                                          <p:stCondLst>
                                            <p:cond delay="0"/>
                                          </p:stCondLst>
                                        </p:cTn>
                                        <p:tgtEl>
                                          <p:spTgt spid="3074"/>
                                        </p:tgtEl>
                                        <p:attrNameLst>
                                          <p:attrName>style.visibility</p:attrName>
                                        </p:attrNameLst>
                                      </p:cBhvr>
                                      <p:to>
                                        <p:strVal val="visible"/>
                                      </p:to>
                                    </p:set>
                                    <p:animEffect transition="in" filter="blinds(horizontal)">
                                      <p:cBhvr>
                                        <p:cTn id="23" dur="500"/>
                                        <p:tgtEl>
                                          <p:spTgt spid="3074"/>
                                        </p:tgtEl>
                                      </p:cBhvr>
                                    </p:animEffect>
                                  </p:childTnLst>
                                </p:cTn>
                              </p:par>
                              <p:par>
                                <p:cTn id="24" presetID="3" presetClass="entr" presetSubtype="10" fill="hold" nodeType="with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blinds(horizontal)">
                                      <p:cBhvr>
                                        <p:cTn id="26" dur="500"/>
                                        <p:tgtEl>
                                          <p:spTgt spid="17"/>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blinds(horizontal)">
                                      <p:cBhvr>
                                        <p:cTn id="31" dur="500"/>
                                        <p:tgtEl>
                                          <p:spTgt spid="20"/>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blinds(horizontal)">
                                      <p:cBhvr>
                                        <p:cTn id="36" dur="500"/>
                                        <p:tgtEl>
                                          <p:spTgt spid="18"/>
                                        </p:tgtEl>
                                      </p:cBhvr>
                                    </p:animEffect>
                                  </p:childTnLst>
                                </p:cTn>
                              </p:par>
                              <p:par>
                                <p:cTn id="37" presetID="3" presetClass="entr" presetSubtype="10" fill="hold" nodeType="withEffect">
                                  <p:stCondLst>
                                    <p:cond delay="0"/>
                                  </p:stCondLst>
                                  <p:childTnLst>
                                    <p:set>
                                      <p:cBhvr>
                                        <p:cTn id="38" dur="1" fill="hold">
                                          <p:stCondLst>
                                            <p:cond delay="0"/>
                                          </p:stCondLst>
                                        </p:cTn>
                                        <p:tgtEl>
                                          <p:spTgt spid="3078"/>
                                        </p:tgtEl>
                                        <p:attrNameLst>
                                          <p:attrName>style.visibility</p:attrName>
                                        </p:attrNameLst>
                                      </p:cBhvr>
                                      <p:to>
                                        <p:strVal val="visible"/>
                                      </p:to>
                                    </p:set>
                                    <p:animEffect transition="in" filter="blinds(horizontal)">
                                      <p:cBhvr>
                                        <p:cTn id="39" dur="500"/>
                                        <p:tgtEl>
                                          <p:spTgt spid="30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3074" grpId="0" animBg="1"/>
      <p:bldP spid="3075" grpId="0" animBg="1"/>
      <p:bldP spid="3077" grpId="0" animBg="1"/>
      <p:bldP spid="18" grpId="0" animBg="1"/>
      <p:bldP spid="20"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Erläuterung:</a:t>
            </a:r>
            <a:endParaRPr lang="de-DE" dirty="0"/>
          </a:p>
        </p:txBody>
      </p:sp>
      <p:graphicFrame>
        <p:nvGraphicFramePr>
          <p:cNvPr id="4" name="Diagramm 3"/>
          <p:cNvGraphicFramePr/>
          <p:nvPr/>
        </p:nvGraphicFramePr>
        <p:xfrm>
          <a:off x="214282" y="1643050"/>
          <a:ext cx="8786874" cy="17859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026" name="Oval 2"/>
          <p:cNvSpPr>
            <a:spLocks noChangeArrowheads="1"/>
          </p:cNvSpPr>
          <p:nvPr/>
        </p:nvSpPr>
        <p:spPr bwMode="auto">
          <a:xfrm>
            <a:off x="1177925" y="5138720"/>
            <a:ext cx="3798686" cy="1433552"/>
          </a:xfrm>
          <a:prstGeom prst="ellipse">
            <a:avLst/>
          </a:prstGeom>
          <a:gradFill rotWithShape="0">
            <a:gsLst>
              <a:gs pos="0">
                <a:srgbClr val="95B3D7"/>
              </a:gs>
              <a:gs pos="50000">
                <a:srgbClr val="DBE5F1"/>
              </a:gs>
              <a:gs pos="100000">
                <a:srgbClr val="95B3D7"/>
              </a:gs>
            </a:gsLst>
            <a:lin ang="189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027" name="Oval 3"/>
          <p:cNvSpPr>
            <a:spLocks noChangeArrowheads="1"/>
          </p:cNvSpPr>
          <p:nvPr/>
        </p:nvSpPr>
        <p:spPr bwMode="auto">
          <a:xfrm>
            <a:off x="1193799" y="5162532"/>
            <a:ext cx="3133619" cy="1403908"/>
          </a:xfrm>
          <a:prstGeom prst="ellipse">
            <a:avLst/>
          </a:prstGeom>
          <a:gradFill rotWithShape="0">
            <a:gsLst>
              <a:gs pos="0">
                <a:srgbClr val="D99594"/>
              </a:gs>
              <a:gs pos="100000">
                <a:srgbClr val="B8CCE4"/>
              </a:gs>
            </a:gsLst>
            <a:lin ang="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028" name="Oval 4"/>
          <p:cNvSpPr>
            <a:spLocks noChangeArrowheads="1"/>
          </p:cNvSpPr>
          <p:nvPr/>
        </p:nvSpPr>
        <p:spPr bwMode="auto">
          <a:xfrm>
            <a:off x="1184275" y="5216507"/>
            <a:ext cx="2269745" cy="1249330"/>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029" name="AutoShape 5"/>
          <p:cNvSpPr>
            <a:spLocks/>
          </p:cNvSpPr>
          <p:nvPr/>
        </p:nvSpPr>
        <p:spPr bwMode="auto">
          <a:xfrm>
            <a:off x="5383224" y="4981578"/>
            <a:ext cx="260346" cy="1376380"/>
          </a:xfrm>
          <a:prstGeom prst="rightBrace">
            <a:avLst>
              <a:gd name="adj1" fmla="val 49242"/>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3" name="Oval 9"/>
          <p:cNvSpPr>
            <a:spLocks noChangeArrowheads="1"/>
          </p:cNvSpPr>
          <p:nvPr/>
        </p:nvSpPr>
        <p:spPr bwMode="auto">
          <a:xfrm>
            <a:off x="1195388" y="5300644"/>
            <a:ext cx="1507640" cy="971935"/>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030" name="AutoShape 6"/>
          <p:cNvSpPr>
            <a:spLocks noChangeArrowheads="1"/>
          </p:cNvSpPr>
          <p:nvPr/>
        </p:nvSpPr>
        <p:spPr bwMode="auto">
          <a:xfrm>
            <a:off x="1090612" y="3643314"/>
            <a:ext cx="3959625" cy="2185268"/>
          </a:xfrm>
          <a:prstGeom prst="roundRect">
            <a:avLst>
              <a:gd name="adj" fmla="val 16667"/>
            </a:avLst>
          </a:prstGeom>
          <a:gradFill rotWithShape="0">
            <a:gsLst>
              <a:gs pos="0">
                <a:srgbClr val="FFFFFF">
                  <a:alpha val="20000"/>
                </a:srgbClr>
              </a:gs>
              <a:gs pos="100000">
                <a:srgbClr val="FBD4B4">
                  <a:alpha val="20000"/>
                </a:srgbClr>
              </a:gs>
            </a:gsLst>
            <a:lin ang="54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031" name="AutoShape 7"/>
          <p:cNvSpPr>
            <a:spLocks noChangeArrowheads="1"/>
          </p:cNvSpPr>
          <p:nvPr/>
        </p:nvSpPr>
        <p:spPr bwMode="auto">
          <a:xfrm>
            <a:off x="1114415" y="4031041"/>
            <a:ext cx="3131251" cy="1755413"/>
          </a:xfrm>
          <a:prstGeom prst="roundRect">
            <a:avLst>
              <a:gd name="adj" fmla="val 16667"/>
            </a:avLst>
          </a:prstGeom>
          <a:solidFill>
            <a:srgbClr val="FFFF00">
              <a:alpha val="30000"/>
            </a:srgbClr>
          </a:solidFill>
          <a:ln w="12700">
            <a:solidFill>
              <a:srgbClr val="B2A1C7"/>
            </a:solidFill>
            <a:round/>
            <a:headEnd/>
            <a:tailEnd/>
          </a:ln>
          <a:effectLst>
            <a:outerShdw dist="28398" dir="3806097" algn="ctr" rotWithShape="0">
              <a:srgbClr val="3F3151">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032" name="AutoShape 8"/>
          <p:cNvSpPr>
            <a:spLocks noChangeArrowheads="1"/>
          </p:cNvSpPr>
          <p:nvPr/>
        </p:nvSpPr>
        <p:spPr bwMode="auto">
          <a:xfrm>
            <a:off x="1119188" y="4462478"/>
            <a:ext cx="2388082" cy="1336148"/>
          </a:xfrm>
          <a:prstGeom prst="roundRect">
            <a:avLst>
              <a:gd name="adj" fmla="val 16667"/>
            </a:avLst>
          </a:prstGeom>
          <a:solidFill>
            <a:srgbClr val="FFFF00">
              <a:alpha val="20000"/>
            </a:srgbClr>
          </a:soli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13" name="Gerade Verbindung 12"/>
          <p:cNvCxnSpPr>
            <a:stCxn id="1033" idx="2"/>
            <a:endCxn id="1026" idx="6"/>
          </p:cNvCxnSpPr>
          <p:nvPr/>
        </p:nvCxnSpPr>
        <p:spPr>
          <a:xfrm rot="10800000" flipH="1" flipV="1">
            <a:off x="1195387" y="5786612"/>
            <a:ext cx="3781223" cy="68884"/>
          </a:xfrm>
          <a:prstGeom prst="line">
            <a:avLst/>
          </a:prstGeom>
          <a:ln w="22225"/>
        </p:spPr>
        <p:style>
          <a:lnRef idx="1">
            <a:schemeClr val="accent1"/>
          </a:lnRef>
          <a:fillRef idx="0">
            <a:schemeClr val="accent1"/>
          </a:fillRef>
          <a:effectRef idx="0">
            <a:schemeClr val="accent1"/>
          </a:effectRef>
          <a:fontRef idx="minor">
            <a:schemeClr val="tx1"/>
          </a:fontRef>
        </p:style>
      </p:cxnSp>
      <p:sp>
        <p:nvSpPr>
          <p:cNvPr id="15" name="Textfeld 14"/>
          <p:cNvSpPr txBox="1"/>
          <p:nvPr/>
        </p:nvSpPr>
        <p:spPr>
          <a:xfrm>
            <a:off x="1142976" y="3571876"/>
            <a:ext cx="6429420" cy="3139321"/>
          </a:xfrm>
          <a:prstGeom prst="rect">
            <a:avLst/>
          </a:prstGeom>
          <a:noFill/>
        </p:spPr>
        <p:txBody>
          <a:bodyPr wrap="square" rtlCol="0">
            <a:spAutoFit/>
          </a:bodyPr>
          <a:lstStyle/>
          <a:p>
            <a:r>
              <a:rPr lang="en-US" b="1" dirty="0" smtClean="0"/>
              <a:t>                                  SPACE/LANDMARK</a:t>
            </a:r>
            <a:endParaRPr lang="de-DE" dirty="0" smtClean="0"/>
          </a:p>
          <a:p>
            <a:r>
              <a:rPr lang="en-US" b="1" dirty="0" smtClean="0"/>
              <a:t>                                 </a:t>
            </a:r>
          </a:p>
          <a:p>
            <a:r>
              <a:rPr lang="en-US" b="1" dirty="0" smtClean="0"/>
              <a:t>                 POSSESSABLE</a:t>
            </a:r>
            <a:endParaRPr lang="de-DE" dirty="0" smtClean="0"/>
          </a:p>
          <a:p>
            <a:r>
              <a:rPr lang="en-US" b="1" dirty="0" smtClean="0"/>
              <a:t> </a:t>
            </a:r>
            <a:endParaRPr lang="de-DE" dirty="0" smtClean="0"/>
          </a:p>
          <a:p>
            <a:r>
              <a:rPr lang="en-US" b="1" dirty="0" smtClean="0"/>
              <a:t>         COUNTABLE</a:t>
            </a:r>
            <a:endParaRPr lang="de-DE" dirty="0" smtClean="0"/>
          </a:p>
          <a:p>
            <a:r>
              <a:rPr lang="en-US" b="1" dirty="0" smtClean="0"/>
              <a:t>                 </a:t>
            </a:r>
          </a:p>
          <a:p>
            <a:endParaRPr lang="en-US" b="1" dirty="0" smtClean="0"/>
          </a:p>
          <a:p>
            <a:r>
              <a:rPr lang="en-US" b="1" dirty="0" smtClean="0"/>
              <a:t>  &lt;HOUSE&gt;         &lt;PL&gt;     &lt;MY&gt;    &lt;ABL&gt;</a:t>
            </a:r>
            <a:r>
              <a:rPr lang="de-DE" dirty="0" smtClean="0"/>
              <a:t>        	</a:t>
            </a:r>
            <a:r>
              <a:rPr lang="de-DE" b="1" dirty="0" smtClean="0"/>
              <a:t> {</a:t>
            </a:r>
            <a:r>
              <a:rPr lang="de-DE" b="1" i="1" dirty="0" err="1" smtClean="0"/>
              <a:t>evlerimden</a:t>
            </a:r>
            <a:r>
              <a:rPr lang="de-DE" b="1" dirty="0" smtClean="0"/>
              <a:t>}</a:t>
            </a:r>
            <a:r>
              <a:rPr lang="de-DE" b="1" baseline="-25000" dirty="0" smtClean="0"/>
              <a:t>SZ</a:t>
            </a:r>
            <a:endParaRPr lang="de-DE" dirty="0" smtClean="0"/>
          </a:p>
          <a:p>
            <a:r>
              <a:rPr lang="de-DE" b="1" dirty="0" smtClean="0"/>
              <a:t>        [</a:t>
            </a:r>
            <a:r>
              <a:rPr lang="de-DE" b="1" dirty="0" err="1" smtClean="0"/>
              <a:t>ɛv</a:t>
            </a:r>
            <a:r>
              <a:rPr lang="de-DE" b="1" dirty="0" smtClean="0"/>
              <a:t>]                [</a:t>
            </a:r>
            <a:r>
              <a:rPr lang="de-DE" b="1" dirty="0" err="1" smtClean="0"/>
              <a:t>lɛr</a:t>
            </a:r>
            <a:r>
              <a:rPr lang="de-DE" b="1" dirty="0" smtClean="0"/>
              <a:t>]         [im]        [</a:t>
            </a:r>
            <a:r>
              <a:rPr lang="de-DE" b="1" dirty="0" err="1" smtClean="0"/>
              <a:t>dɛn</a:t>
            </a:r>
            <a:r>
              <a:rPr lang="de-DE" b="1" dirty="0" smtClean="0"/>
              <a:t>]                         </a:t>
            </a:r>
            <a:endParaRPr lang="de-DE" dirty="0" smtClean="0"/>
          </a:p>
          <a:p>
            <a:r>
              <a:rPr lang="de-DE" dirty="0" smtClean="0"/>
              <a:t> </a:t>
            </a:r>
          </a:p>
          <a:p>
            <a:r>
              <a:rPr lang="de-DE" dirty="0" smtClean="0"/>
              <a:t> </a:t>
            </a:r>
            <a:endParaRPr lang="de-DE" dirty="0"/>
          </a:p>
        </p:txBody>
      </p:sp>
      <p:sp>
        <p:nvSpPr>
          <p:cNvPr id="16" name="Textfeld 15"/>
          <p:cNvSpPr txBox="1"/>
          <p:nvPr/>
        </p:nvSpPr>
        <p:spPr>
          <a:xfrm>
            <a:off x="6000760" y="4000504"/>
            <a:ext cx="2643206" cy="923330"/>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dirty="0" smtClean="0"/>
              <a:t>= </a:t>
            </a:r>
            <a:r>
              <a:rPr lang="de-DE" b="1" i="1" dirty="0" err="1" smtClean="0"/>
              <a:t>ev</a:t>
            </a:r>
            <a:r>
              <a:rPr lang="de-DE" b="1" i="1" dirty="0" smtClean="0"/>
              <a:t>-</a:t>
            </a:r>
            <a:r>
              <a:rPr lang="de-DE" b="1" i="1" dirty="0" err="1" smtClean="0"/>
              <a:t>ler</a:t>
            </a:r>
            <a:r>
              <a:rPr lang="de-DE" b="1" i="1" dirty="0" smtClean="0"/>
              <a:t>-im-den</a:t>
            </a:r>
            <a:endParaRPr lang="de-DE" dirty="0" smtClean="0"/>
          </a:p>
          <a:p>
            <a:r>
              <a:rPr lang="de-DE" dirty="0" smtClean="0"/>
              <a:t>house-PL-1Sg:POSS-LOC</a:t>
            </a:r>
          </a:p>
          <a:p>
            <a:r>
              <a:rPr lang="de-DE" dirty="0" smtClean="0"/>
              <a:t>'von meinen Häusern'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1026"/>
                                        </p:tgtEl>
                                        <p:attrNameLst>
                                          <p:attrName>style.visibility</p:attrName>
                                        </p:attrNameLst>
                                      </p:cBhvr>
                                      <p:to>
                                        <p:strVal val="visible"/>
                                      </p:to>
                                    </p:set>
                                    <p:animEffect transition="in" filter="blinds(horizontal)">
                                      <p:cBhvr>
                                        <p:cTn id="12" dur="500"/>
                                        <p:tgtEl>
                                          <p:spTgt spid="1026"/>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1027"/>
                                        </p:tgtEl>
                                        <p:attrNameLst>
                                          <p:attrName>style.visibility</p:attrName>
                                        </p:attrNameLst>
                                      </p:cBhvr>
                                      <p:to>
                                        <p:strVal val="visible"/>
                                      </p:to>
                                    </p:set>
                                    <p:animEffect transition="in" filter="blinds(horizontal)">
                                      <p:cBhvr>
                                        <p:cTn id="15" dur="500"/>
                                        <p:tgtEl>
                                          <p:spTgt spid="1027"/>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1028"/>
                                        </p:tgtEl>
                                        <p:attrNameLst>
                                          <p:attrName>style.visibility</p:attrName>
                                        </p:attrNameLst>
                                      </p:cBhvr>
                                      <p:to>
                                        <p:strVal val="visible"/>
                                      </p:to>
                                    </p:set>
                                    <p:animEffect transition="in" filter="blinds(horizontal)">
                                      <p:cBhvr>
                                        <p:cTn id="18" dur="500"/>
                                        <p:tgtEl>
                                          <p:spTgt spid="1028"/>
                                        </p:tgtEl>
                                      </p:cBhvr>
                                    </p:animEffect>
                                  </p:childTnLst>
                                </p:cTn>
                              </p:par>
                              <p:par>
                                <p:cTn id="19" presetID="3" presetClass="entr" presetSubtype="10" fill="hold" grpId="0" nodeType="withEffect">
                                  <p:stCondLst>
                                    <p:cond delay="0"/>
                                  </p:stCondLst>
                                  <p:childTnLst>
                                    <p:set>
                                      <p:cBhvr>
                                        <p:cTn id="20" dur="1" fill="hold">
                                          <p:stCondLst>
                                            <p:cond delay="0"/>
                                          </p:stCondLst>
                                        </p:cTn>
                                        <p:tgtEl>
                                          <p:spTgt spid="1029"/>
                                        </p:tgtEl>
                                        <p:attrNameLst>
                                          <p:attrName>style.visibility</p:attrName>
                                        </p:attrNameLst>
                                      </p:cBhvr>
                                      <p:to>
                                        <p:strVal val="visible"/>
                                      </p:to>
                                    </p:set>
                                    <p:animEffect transition="in" filter="blinds(horizontal)">
                                      <p:cBhvr>
                                        <p:cTn id="21" dur="500"/>
                                        <p:tgtEl>
                                          <p:spTgt spid="1029"/>
                                        </p:tgtEl>
                                      </p:cBhvr>
                                    </p:animEffect>
                                  </p:childTnLst>
                                </p:cTn>
                              </p:par>
                              <p:par>
                                <p:cTn id="22" presetID="3" presetClass="entr" presetSubtype="10" fill="hold" grpId="0" nodeType="withEffect">
                                  <p:stCondLst>
                                    <p:cond delay="0"/>
                                  </p:stCondLst>
                                  <p:childTnLst>
                                    <p:set>
                                      <p:cBhvr>
                                        <p:cTn id="23" dur="1" fill="hold">
                                          <p:stCondLst>
                                            <p:cond delay="0"/>
                                          </p:stCondLst>
                                        </p:cTn>
                                        <p:tgtEl>
                                          <p:spTgt spid="1033"/>
                                        </p:tgtEl>
                                        <p:attrNameLst>
                                          <p:attrName>style.visibility</p:attrName>
                                        </p:attrNameLst>
                                      </p:cBhvr>
                                      <p:to>
                                        <p:strVal val="visible"/>
                                      </p:to>
                                    </p:set>
                                    <p:animEffect transition="in" filter="blinds(horizontal)">
                                      <p:cBhvr>
                                        <p:cTn id="24" dur="500"/>
                                        <p:tgtEl>
                                          <p:spTgt spid="1033"/>
                                        </p:tgtEl>
                                      </p:cBhvr>
                                    </p:animEffect>
                                  </p:childTnLst>
                                </p:cTn>
                              </p:par>
                              <p:par>
                                <p:cTn id="25" presetID="3" presetClass="entr" presetSubtype="10" fill="hold" grpId="0" nodeType="withEffect">
                                  <p:stCondLst>
                                    <p:cond delay="0"/>
                                  </p:stCondLst>
                                  <p:childTnLst>
                                    <p:set>
                                      <p:cBhvr>
                                        <p:cTn id="26" dur="1" fill="hold">
                                          <p:stCondLst>
                                            <p:cond delay="0"/>
                                          </p:stCondLst>
                                        </p:cTn>
                                        <p:tgtEl>
                                          <p:spTgt spid="1030"/>
                                        </p:tgtEl>
                                        <p:attrNameLst>
                                          <p:attrName>style.visibility</p:attrName>
                                        </p:attrNameLst>
                                      </p:cBhvr>
                                      <p:to>
                                        <p:strVal val="visible"/>
                                      </p:to>
                                    </p:set>
                                    <p:animEffect transition="in" filter="blinds(horizontal)">
                                      <p:cBhvr>
                                        <p:cTn id="27" dur="500"/>
                                        <p:tgtEl>
                                          <p:spTgt spid="1030"/>
                                        </p:tgtEl>
                                      </p:cBhvr>
                                    </p:animEffect>
                                  </p:childTnLst>
                                </p:cTn>
                              </p:par>
                              <p:par>
                                <p:cTn id="28" presetID="3" presetClass="entr" presetSubtype="10" fill="hold" grpId="0" nodeType="withEffect">
                                  <p:stCondLst>
                                    <p:cond delay="0"/>
                                  </p:stCondLst>
                                  <p:childTnLst>
                                    <p:set>
                                      <p:cBhvr>
                                        <p:cTn id="29" dur="1" fill="hold">
                                          <p:stCondLst>
                                            <p:cond delay="0"/>
                                          </p:stCondLst>
                                        </p:cTn>
                                        <p:tgtEl>
                                          <p:spTgt spid="1031"/>
                                        </p:tgtEl>
                                        <p:attrNameLst>
                                          <p:attrName>style.visibility</p:attrName>
                                        </p:attrNameLst>
                                      </p:cBhvr>
                                      <p:to>
                                        <p:strVal val="visible"/>
                                      </p:to>
                                    </p:set>
                                    <p:animEffect transition="in" filter="blinds(horizontal)">
                                      <p:cBhvr>
                                        <p:cTn id="30" dur="500"/>
                                        <p:tgtEl>
                                          <p:spTgt spid="1031"/>
                                        </p:tgtEl>
                                      </p:cBhvr>
                                    </p:animEffect>
                                  </p:childTnLst>
                                </p:cTn>
                              </p:par>
                              <p:par>
                                <p:cTn id="31" presetID="3" presetClass="entr" presetSubtype="10" fill="hold" grpId="0" nodeType="withEffect">
                                  <p:stCondLst>
                                    <p:cond delay="0"/>
                                  </p:stCondLst>
                                  <p:childTnLst>
                                    <p:set>
                                      <p:cBhvr>
                                        <p:cTn id="32" dur="1" fill="hold">
                                          <p:stCondLst>
                                            <p:cond delay="0"/>
                                          </p:stCondLst>
                                        </p:cTn>
                                        <p:tgtEl>
                                          <p:spTgt spid="1032"/>
                                        </p:tgtEl>
                                        <p:attrNameLst>
                                          <p:attrName>style.visibility</p:attrName>
                                        </p:attrNameLst>
                                      </p:cBhvr>
                                      <p:to>
                                        <p:strVal val="visible"/>
                                      </p:to>
                                    </p:set>
                                    <p:animEffect transition="in" filter="blinds(horizontal)">
                                      <p:cBhvr>
                                        <p:cTn id="33" dur="500"/>
                                        <p:tgtEl>
                                          <p:spTgt spid="1032"/>
                                        </p:tgtEl>
                                      </p:cBhvr>
                                    </p:animEffect>
                                  </p:childTnLst>
                                </p:cTn>
                              </p:par>
                              <p:par>
                                <p:cTn id="34" presetID="3" presetClass="entr" presetSubtype="10" fill="hold" nodeType="with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blinds(horizontal)">
                                      <p:cBhvr>
                                        <p:cTn id="36" dur="500"/>
                                        <p:tgtEl>
                                          <p:spTgt spid="13"/>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blinds(horizontal)">
                                      <p:cBhvr>
                                        <p:cTn id="41" dur="500"/>
                                        <p:tgtEl>
                                          <p:spTgt spid="15"/>
                                        </p:tgtEl>
                                      </p:cBhvr>
                                    </p:animEffect>
                                  </p:childTnLst>
                                </p:cTn>
                              </p:par>
                            </p:childTnLst>
                          </p:cTn>
                        </p:par>
                      </p:childTnLst>
                    </p:cTn>
                  </p:par>
                  <p:par>
                    <p:cTn id="42" fill="hold">
                      <p:stCondLst>
                        <p:cond delay="indefinite"/>
                      </p:stCondLst>
                      <p:childTnLst>
                        <p:par>
                          <p:cTn id="43" fill="hold">
                            <p:stCondLst>
                              <p:cond delay="0"/>
                            </p:stCondLst>
                            <p:childTnLst>
                              <p:par>
                                <p:cTn id="44" presetID="8" presetClass="entr" presetSubtype="16" fill="hold" grpId="0" nodeType="click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diamond(in)">
                                      <p:cBhvr>
                                        <p:cTn id="46" dur="2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1026" grpId="0" animBg="1"/>
      <p:bldP spid="1027" grpId="0" animBg="1"/>
      <p:bldP spid="1028" grpId="0" animBg="1"/>
      <p:bldP spid="1029" grpId="0" animBg="1"/>
      <p:bldP spid="1033" grpId="0" animBg="1"/>
      <p:bldP spid="1030" grpId="0" animBg="1"/>
      <p:bldP spid="1031" grpId="0" animBg="1"/>
      <p:bldP spid="1032" grpId="0" animBg="1"/>
      <p:bldP spid="15" grpId="0"/>
      <p:bldP spid="16"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Ergo</a:t>
            </a:r>
            <a:endParaRPr lang="de-DE" dirty="0"/>
          </a:p>
        </p:txBody>
      </p:sp>
      <p:graphicFrame>
        <p:nvGraphicFramePr>
          <p:cNvPr id="4" name="Inhaltsplatzhalter 3"/>
          <p:cNvGraphicFramePr>
            <a:graphicFrameLocks noGrp="1"/>
          </p:cNvGraphicFramePr>
          <p:nvPr>
            <p:ph idx="1"/>
          </p:nvPr>
        </p:nvGraphicFramePr>
        <p:xfrm>
          <a:off x="457200" y="1571612"/>
          <a:ext cx="8229600" cy="143986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Diagramm 4"/>
          <p:cNvGraphicFramePr/>
          <p:nvPr/>
        </p:nvGraphicFramePr>
        <p:xfrm>
          <a:off x="500034" y="3286124"/>
          <a:ext cx="8001056" cy="321471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3"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plus(in)">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5" grpId="0">
        <p:bldAsOne/>
      </p:bldGraphic>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endParaRPr lang="de-DE"/>
          </a:p>
        </p:txBody>
      </p:sp>
      <p:graphicFrame>
        <p:nvGraphicFramePr>
          <p:cNvPr id="4" name="Inhaltsplatzhalter 3"/>
          <p:cNvGraphicFramePr>
            <a:graphicFrameLocks noGrp="1"/>
          </p:cNvGraphicFramePr>
          <p:nvPr>
            <p:ph idx="1"/>
          </p:nvPr>
        </p:nvGraphicFramePr>
        <p:xfrm>
          <a:off x="457200" y="1571613"/>
          <a:ext cx="8229600" cy="142875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Diagramm 4"/>
          <p:cNvGraphicFramePr/>
          <p:nvPr/>
        </p:nvGraphicFramePr>
        <p:xfrm>
          <a:off x="762016" y="3214686"/>
          <a:ext cx="7667636" cy="328614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3"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plus(in)">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5" grpId="0">
        <p:bldAsOne/>
      </p:bldGraphic>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Gestaltvarianz</a:t>
            </a:r>
            <a:endParaRPr lang="de-DE" dirty="0"/>
          </a:p>
        </p:txBody>
      </p:sp>
      <p:graphicFrame>
        <p:nvGraphicFramePr>
          <p:cNvPr id="4" name="Inhaltsplatzhalter 3"/>
          <p:cNvGraphicFramePr>
            <a:graphicFrameLocks noGrp="1"/>
          </p:cNvGraphicFramePr>
          <p:nvPr>
            <p:ph idx="1"/>
          </p:nvPr>
        </p:nvGraphicFramePr>
        <p:xfrm>
          <a:off x="457200" y="1774825"/>
          <a:ext cx="8229600" cy="462597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2000" fill="hold"/>
                                        <p:tgtEl>
                                          <p:spTgt spid="4"/>
                                        </p:tgtEl>
                                        <p:attrNameLst>
                                          <p:attrName>ppt_x</p:attrName>
                                        </p:attrNameLst>
                                      </p:cBhvr>
                                      <p:tavLst>
                                        <p:tav tm="0">
                                          <p:val>
                                            <p:strVal val="#ppt_x"/>
                                          </p:val>
                                        </p:tav>
                                        <p:tav tm="100000">
                                          <p:val>
                                            <p:strVal val="#ppt_x"/>
                                          </p:val>
                                        </p:tav>
                                      </p:tavLst>
                                    </p:anim>
                                    <p:anim calcmode="lin" valueType="num">
                                      <p:cBhvr additive="base">
                                        <p:cTn id="8" dur="20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1">
        <p:bldAsOne/>
      </p:bldGraphic>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endParaRPr lang="de-DE" dirty="0"/>
          </a:p>
        </p:txBody>
      </p:sp>
      <p:graphicFrame>
        <p:nvGraphicFramePr>
          <p:cNvPr id="4" name="Inhaltsplatzhalter 3"/>
          <p:cNvGraphicFramePr>
            <a:graphicFrameLocks noGrp="1"/>
          </p:cNvGraphicFramePr>
          <p:nvPr>
            <p:ph idx="1"/>
          </p:nvPr>
        </p:nvGraphicFramePr>
        <p:xfrm>
          <a:off x="571472" y="1774825"/>
          <a:ext cx="8229600" cy="462597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plus(in)">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5. Formale Analyse (1)</a:t>
            </a:r>
            <a:endParaRPr lang="de-DE" dirty="0"/>
          </a:p>
        </p:txBody>
      </p:sp>
      <p:sp>
        <p:nvSpPr>
          <p:cNvPr id="3" name="Textplatzhalter 2"/>
          <p:cNvSpPr>
            <a:spLocks noGrp="1"/>
          </p:cNvSpPr>
          <p:nvPr>
            <p:ph type="body" idx="1"/>
          </p:nvPr>
        </p:nvSpPr>
        <p:spPr/>
        <p:txBody>
          <a:bodyPr/>
          <a:lstStyle/>
          <a:p>
            <a:endParaRPr lang="de-DE" dirty="0"/>
          </a:p>
        </p:txBody>
      </p:sp>
    </p:spTree>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Voraussetzungen</a:t>
            </a:r>
            <a:endParaRPr lang="de-DE" dirty="0"/>
          </a:p>
        </p:txBody>
      </p:sp>
      <p:graphicFrame>
        <p:nvGraphicFramePr>
          <p:cNvPr id="4" name="Inhaltsplatzhalter 3"/>
          <p:cNvGraphicFramePr>
            <a:graphicFrameLocks noGrp="1"/>
          </p:cNvGraphicFramePr>
          <p:nvPr>
            <p:ph idx="1"/>
          </p:nvPr>
        </p:nvGraphicFramePr>
        <p:xfrm>
          <a:off x="457200" y="1774825"/>
          <a:ext cx="8229600" cy="358300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2214546" y="5715016"/>
            <a:ext cx="4572032" cy="584775"/>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3200" dirty="0" smtClean="0"/>
              <a:t>Minimum: 100.000 </a:t>
            </a:r>
            <a:r>
              <a:rPr lang="de-DE" sz="3200" dirty="0" err="1" smtClean="0"/>
              <a:t>tokens</a:t>
            </a:r>
            <a:endParaRPr lang="de-DE" sz="32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Unterscheidung von TYPE und TOKEN:</a:t>
            </a:r>
            <a:endParaRPr lang="de-DE" dirty="0"/>
          </a:p>
        </p:txBody>
      </p:sp>
      <p:graphicFrame>
        <p:nvGraphicFramePr>
          <p:cNvPr id="4" name="Inhaltsplatzhalter 3"/>
          <p:cNvGraphicFramePr>
            <a:graphicFrameLocks noGrp="1"/>
          </p:cNvGraphicFramePr>
          <p:nvPr>
            <p:ph idx="1"/>
          </p:nvPr>
        </p:nvGraphicFramePr>
        <p:xfrm>
          <a:off x="457200" y="1774825"/>
          <a:ext cx="8229600" cy="462597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Beispiel</a:t>
            </a:r>
            <a:endParaRPr lang="de-DE" dirty="0"/>
          </a:p>
        </p:txBody>
      </p:sp>
      <p:graphicFrame>
        <p:nvGraphicFramePr>
          <p:cNvPr id="4" name="Inhaltsplatzhalter 3"/>
          <p:cNvGraphicFramePr>
            <a:graphicFrameLocks noGrp="1"/>
          </p:cNvGraphicFramePr>
          <p:nvPr>
            <p:ph idx="1"/>
          </p:nvPr>
        </p:nvGraphicFramePr>
        <p:xfrm>
          <a:off x="457200" y="1774825"/>
          <a:ext cx="8229600" cy="462597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err="1" smtClean="0"/>
              <a:t>Types</a:t>
            </a:r>
            <a:r>
              <a:rPr lang="de-DE" dirty="0" smtClean="0"/>
              <a:t> und Tokens</a:t>
            </a:r>
            <a:endParaRPr lang="de-DE" dirty="0"/>
          </a:p>
        </p:txBody>
      </p:sp>
      <p:graphicFrame>
        <p:nvGraphicFramePr>
          <p:cNvPr id="5" name="Inhaltsplatzhalter 4"/>
          <p:cNvGraphicFramePr>
            <a:graphicFrameLocks noGrp="1"/>
          </p:cNvGraphicFramePr>
          <p:nvPr>
            <p:ph idx="1"/>
          </p:nvPr>
        </p:nvGraphicFramePr>
        <p:xfrm>
          <a:off x="242886" y="1774825"/>
          <a:ext cx="2543164" cy="4626864"/>
        </p:xfrm>
        <a:graphic>
          <a:graphicData uri="http://schemas.openxmlformats.org/drawingml/2006/table">
            <a:tbl>
              <a:tblPr firstRow="1" bandRow="1">
                <a:tableStyleId>{5C22544A-7EE6-4342-B048-85BDC9FD1C3A}</a:tableStyleId>
              </a:tblPr>
              <a:tblGrid>
                <a:gridCol w="1271582"/>
                <a:gridCol w="1271582"/>
              </a:tblGrid>
              <a:tr h="370840">
                <a:tc>
                  <a:txBody>
                    <a:bodyPr/>
                    <a:lstStyle/>
                    <a:p>
                      <a:pPr algn="just">
                        <a:lnSpc>
                          <a:spcPct val="115000"/>
                        </a:lnSpc>
                        <a:spcAft>
                          <a:spcPts val="0"/>
                        </a:spcAft>
                      </a:pPr>
                      <a:r>
                        <a:rPr lang="de-DE" sz="2400" dirty="0">
                          <a:solidFill>
                            <a:srgbClr val="FF0000"/>
                          </a:solidFill>
                          <a:latin typeface="Calibri"/>
                          <a:ea typeface="Calibri"/>
                          <a:cs typeface="Times New Roman"/>
                        </a:rPr>
                        <a:t> </a:t>
                      </a:r>
                      <a:r>
                        <a:rPr lang="de-DE" sz="2400" b="1" dirty="0">
                          <a:solidFill>
                            <a:srgbClr val="FF0000"/>
                          </a:solidFill>
                          <a:latin typeface="Calibri"/>
                          <a:ea typeface="Calibri"/>
                          <a:cs typeface="Times New Roman"/>
                        </a:rPr>
                        <a:t>TYPE</a:t>
                      </a:r>
                      <a:endParaRPr lang="de-DE" sz="2400"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b="1" dirty="0" smtClean="0">
                          <a:solidFill>
                            <a:srgbClr val="FF0000"/>
                          </a:solidFill>
                          <a:latin typeface="Calibri"/>
                          <a:ea typeface="Calibri"/>
                          <a:cs typeface="Times New Roman"/>
                        </a:rPr>
                        <a:t>Tokens pro </a:t>
                      </a:r>
                      <a:r>
                        <a:rPr lang="de-DE" sz="2400" b="1" dirty="0">
                          <a:solidFill>
                            <a:srgbClr val="FF0000"/>
                          </a:solidFill>
                          <a:latin typeface="Calibri"/>
                          <a:ea typeface="Calibri"/>
                          <a:cs typeface="Times New Roman"/>
                        </a:rPr>
                        <a:t>Type</a:t>
                      </a:r>
                      <a:endParaRPr lang="de-DE" sz="2400" dirty="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der</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dirty="0">
                          <a:latin typeface="Calibri"/>
                          <a:ea typeface="Calibri"/>
                          <a:cs typeface="Times New Roman"/>
                        </a:rPr>
                        <a:t>2</a:t>
                      </a:r>
                      <a:endParaRPr lang="de-DE" sz="2400" dirty="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die</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dirty="0">
                          <a:latin typeface="Calibri"/>
                          <a:ea typeface="Calibri"/>
                          <a:cs typeface="Times New Roman"/>
                        </a:rPr>
                        <a:t>2</a:t>
                      </a:r>
                      <a:endParaRPr lang="de-DE" sz="2400" dirty="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drei</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ein</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einmal</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er</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dirty="0">
                          <a:latin typeface="Calibri"/>
                          <a:ea typeface="Calibri"/>
                          <a:cs typeface="Times New Roman"/>
                        </a:rPr>
                        <a:t>2</a:t>
                      </a:r>
                      <a:endParaRPr lang="de-DE" sz="2400" dirty="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Erbe</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es</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fragte</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dirty="0">
                          <a:latin typeface="Calibri"/>
                          <a:ea typeface="Calibri"/>
                          <a:cs typeface="Times New Roman"/>
                        </a:rPr>
                        <a:t>2</a:t>
                      </a:r>
                      <a:endParaRPr lang="de-DE" sz="2400" dirty="0">
                        <a:latin typeface="Calibri"/>
                        <a:ea typeface="Times New Roman"/>
                        <a:cs typeface="Times New Roman"/>
                      </a:endParaRPr>
                    </a:p>
                  </a:txBody>
                  <a:tcPr marL="68580" marR="68580" marT="0" marB="0"/>
                </a:tc>
              </a:tr>
            </a:tbl>
          </a:graphicData>
        </a:graphic>
      </p:graphicFrame>
      <p:graphicFrame>
        <p:nvGraphicFramePr>
          <p:cNvPr id="6" name="Tabelle 5"/>
          <p:cNvGraphicFramePr>
            <a:graphicFrameLocks noGrp="1"/>
          </p:cNvGraphicFramePr>
          <p:nvPr/>
        </p:nvGraphicFramePr>
        <p:xfrm>
          <a:off x="3143240" y="1785926"/>
          <a:ext cx="2714644" cy="4608576"/>
        </p:xfrm>
        <a:graphic>
          <a:graphicData uri="http://schemas.openxmlformats.org/drawingml/2006/table">
            <a:tbl>
              <a:tblPr firstRow="1" bandRow="1">
                <a:tableStyleId>{5C22544A-7EE6-4342-B048-85BDC9FD1C3A}</a:tableStyleId>
              </a:tblPr>
              <a:tblGrid>
                <a:gridCol w="1357322"/>
                <a:gridCol w="1357322"/>
              </a:tblGrid>
              <a:tr h="370840">
                <a:tc>
                  <a:txBody>
                    <a:bodyPr/>
                    <a:lstStyle/>
                    <a:p>
                      <a:r>
                        <a:rPr lang="de-DE" sz="2400" dirty="0" smtClean="0"/>
                        <a:t>Type</a:t>
                      </a:r>
                      <a:endParaRPr lang="de-DE" sz="2400" dirty="0"/>
                    </a:p>
                  </a:txBody>
                  <a:tcPr/>
                </a:tc>
                <a:tc>
                  <a:txBody>
                    <a:bodyPr/>
                    <a:lstStyle/>
                    <a:p>
                      <a:r>
                        <a:rPr lang="de-DE" sz="2400" dirty="0" smtClean="0"/>
                        <a:t>Tokens</a:t>
                      </a:r>
                      <a:r>
                        <a:rPr lang="de-DE" sz="2400" baseline="0" dirty="0" smtClean="0"/>
                        <a:t> pro Type</a:t>
                      </a:r>
                      <a:endParaRPr lang="de-DE" sz="2400" dirty="0"/>
                    </a:p>
                  </a:txBody>
                  <a:tcPr/>
                </a:tc>
              </a:tr>
              <a:tr h="370840">
                <a:tc>
                  <a:txBody>
                    <a:bodyPr/>
                    <a:lstStyle/>
                    <a:p>
                      <a:pPr algn="just">
                        <a:lnSpc>
                          <a:spcPct val="115000"/>
                        </a:lnSpc>
                        <a:spcAft>
                          <a:spcPts val="0"/>
                        </a:spcAft>
                      </a:pPr>
                      <a:r>
                        <a:rPr lang="de-DE" sz="2400" dirty="0">
                          <a:latin typeface="Calibri"/>
                          <a:ea typeface="Calibri"/>
                          <a:cs typeface="Times New Roman"/>
                        </a:rPr>
                        <a:t>geben</a:t>
                      </a:r>
                      <a:endParaRPr lang="de-DE" sz="2400"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groß</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hatte</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Kinder</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dirty="0">
                          <a:latin typeface="Calibri"/>
                          <a:ea typeface="Calibri"/>
                          <a:cs typeface="Times New Roman"/>
                        </a:rPr>
                        <a:t>3</a:t>
                      </a:r>
                      <a:endParaRPr lang="de-DE" sz="2400" dirty="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König</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a:latin typeface="Calibri"/>
                          <a:ea typeface="Calibri"/>
                          <a:cs typeface="Times New Roman"/>
                        </a:rPr>
                        <a:t>3</a:t>
                      </a:r>
                      <a:endParaRPr lang="de-DE" sz="240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rief</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sein</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sich</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a:latin typeface="Calibri"/>
                          <a:ea typeface="Calibri"/>
                          <a:cs typeface="Times New Roman"/>
                        </a:rPr>
                        <a:t>2</a:t>
                      </a:r>
                      <a:endParaRPr lang="de-DE" sz="240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sie</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bl>
          </a:graphicData>
        </a:graphic>
      </p:graphicFrame>
      <p:graphicFrame>
        <p:nvGraphicFramePr>
          <p:cNvPr id="7" name="Inhaltsplatzhalter 4"/>
          <p:cNvGraphicFramePr>
            <a:graphicFrameLocks/>
          </p:cNvGraphicFramePr>
          <p:nvPr/>
        </p:nvGraphicFramePr>
        <p:xfrm>
          <a:off x="6143636" y="1785826"/>
          <a:ext cx="2543164" cy="4626864"/>
        </p:xfrm>
        <a:graphic>
          <a:graphicData uri="http://schemas.openxmlformats.org/drawingml/2006/table">
            <a:tbl>
              <a:tblPr firstRow="1" bandRow="1">
                <a:tableStyleId>{5C22544A-7EE6-4342-B048-85BDC9FD1C3A}</a:tableStyleId>
              </a:tblPr>
              <a:tblGrid>
                <a:gridCol w="1271582"/>
                <a:gridCol w="1271582"/>
              </a:tblGrid>
              <a:tr h="370840">
                <a:tc>
                  <a:txBody>
                    <a:bodyPr/>
                    <a:lstStyle/>
                    <a:p>
                      <a:pPr algn="just">
                        <a:lnSpc>
                          <a:spcPct val="115000"/>
                        </a:lnSpc>
                        <a:spcAft>
                          <a:spcPts val="0"/>
                        </a:spcAft>
                      </a:pPr>
                      <a:r>
                        <a:rPr lang="de-DE" sz="2400" dirty="0">
                          <a:solidFill>
                            <a:srgbClr val="FF0000"/>
                          </a:solidFill>
                          <a:latin typeface="Calibri"/>
                          <a:ea typeface="Calibri"/>
                          <a:cs typeface="Times New Roman"/>
                        </a:rPr>
                        <a:t> </a:t>
                      </a:r>
                      <a:r>
                        <a:rPr lang="de-DE" sz="2400" b="1" dirty="0">
                          <a:solidFill>
                            <a:srgbClr val="FF0000"/>
                          </a:solidFill>
                          <a:latin typeface="Calibri"/>
                          <a:ea typeface="Calibri"/>
                          <a:cs typeface="Times New Roman"/>
                        </a:rPr>
                        <a:t>TYPE</a:t>
                      </a:r>
                      <a:endParaRPr lang="de-DE" sz="2400"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b="1" dirty="0" smtClean="0">
                          <a:solidFill>
                            <a:srgbClr val="FF0000"/>
                          </a:solidFill>
                          <a:latin typeface="Calibri"/>
                          <a:ea typeface="Calibri"/>
                          <a:cs typeface="Times New Roman"/>
                        </a:rPr>
                        <a:t>Tokens pro </a:t>
                      </a:r>
                      <a:r>
                        <a:rPr lang="de-DE" sz="2400" b="1" dirty="0">
                          <a:solidFill>
                            <a:srgbClr val="FF0000"/>
                          </a:solidFill>
                          <a:latin typeface="Calibri"/>
                          <a:ea typeface="Calibri"/>
                          <a:cs typeface="Times New Roman"/>
                        </a:rPr>
                        <a:t>Type</a:t>
                      </a:r>
                      <a:endParaRPr lang="de-DE" sz="2400" dirty="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dirty="0">
                          <a:latin typeface="Calibri"/>
                          <a:ea typeface="Calibri"/>
                          <a:cs typeface="Times New Roman"/>
                        </a:rPr>
                        <a:t>so</a:t>
                      </a:r>
                      <a:endParaRPr lang="de-DE" sz="2400"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solle</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und</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a:latin typeface="Calibri"/>
                          <a:ea typeface="Calibri"/>
                          <a:cs typeface="Times New Roman"/>
                        </a:rPr>
                        <a:t>2</a:t>
                      </a:r>
                      <a:endParaRPr lang="de-DE" sz="240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war</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welchem</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wurden</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a:latin typeface="Calibri"/>
                          <a:ea typeface="Calibri"/>
                          <a:cs typeface="Times New Roman"/>
                        </a:rPr>
                        <a:t>zu</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b="1">
                          <a:solidFill>
                            <a:srgbClr val="FF0000"/>
                          </a:solidFill>
                          <a:latin typeface="Calibri"/>
                          <a:ea typeface="Calibri"/>
                          <a:cs typeface="Times New Roman"/>
                        </a:rPr>
                        <a:t>TOKENS</a:t>
                      </a:r>
                      <a:endParaRPr lang="de-DE" sz="24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b="1" dirty="0">
                          <a:solidFill>
                            <a:srgbClr val="FF0000"/>
                          </a:solidFill>
                          <a:latin typeface="Calibri"/>
                          <a:ea typeface="Calibri"/>
                          <a:cs typeface="Times New Roman"/>
                        </a:rPr>
                        <a:t>35</a:t>
                      </a:r>
                      <a:endParaRPr lang="de-DE" sz="2400" dirty="0">
                        <a:latin typeface="Calibri"/>
                        <a:ea typeface="Times New Roman"/>
                        <a:cs typeface="Times New Roman"/>
                      </a:endParaRPr>
                    </a:p>
                  </a:txBody>
                  <a:tcPr marL="68580" marR="68580" marT="0" marB="0"/>
                </a:tc>
              </a:tr>
              <a:tr h="370840">
                <a:tc>
                  <a:txBody>
                    <a:bodyPr/>
                    <a:lstStyle/>
                    <a:p>
                      <a:pPr algn="just">
                        <a:lnSpc>
                          <a:spcPct val="115000"/>
                        </a:lnSpc>
                        <a:spcAft>
                          <a:spcPts val="0"/>
                        </a:spcAft>
                      </a:pPr>
                      <a:r>
                        <a:rPr lang="de-DE" sz="2400" dirty="0" smtClean="0">
                          <a:solidFill>
                            <a:srgbClr val="00B050"/>
                          </a:solidFill>
                          <a:latin typeface="Calibri"/>
                          <a:ea typeface="Times New Roman"/>
                          <a:cs typeface="Times New Roman"/>
                        </a:rPr>
                        <a:t>TYPES</a:t>
                      </a:r>
                      <a:endParaRPr lang="de-DE" sz="2400" dirty="0">
                        <a:solidFill>
                          <a:srgbClr val="00B050"/>
                        </a:solidFill>
                        <a:latin typeface="Calibri"/>
                        <a:ea typeface="Times New Roman"/>
                        <a:cs typeface="Times New Roman"/>
                      </a:endParaRPr>
                    </a:p>
                  </a:txBody>
                  <a:tcPr marL="68580" marR="68580" marT="0" marB="0"/>
                </a:tc>
                <a:tc>
                  <a:txBody>
                    <a:bodyPr/>
                    <a:lstStyle/>
                    <a:p>
                      <a:pPr algn="just">
                        <a:lnSpc>
                          <a:spcPct val="115000"/>
                        </a:lnSpc>
                        <a:spcAft>
                          <a:spcPts val="0"/>
                        </a:spcAft>
                      </a:pPr>
                      <a:r>
                        <a:rPr lang="de-DE" sz="2400" dirty="0" smtClean="0">
                          <a:solidFill>
                            <a:srgbClr val="00B050"/>
                          </a:solidFill>
                          <a:latin typeface="Calibri"/>
                          <a:ea typeface="Times New Roman"/>
                          <a:cs typeface="Times New Roman"/>
                        </a:rPr>
                        <a:t>25</a:t>
                      </a:r>
                      <a:endParaRPr lang="de-DE" sz="2400" dirty="0">
                        <a:solidFill>
                          <a:srgbClr val="00B050"/>
                        </a:solidFill>
                        <a:latin typeface="Calibri"/>
                        <a:ea typeface="Times New Roman"/>
                        <a:cs typeface="Times New Roman"/>
                      </a:endParaRP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vertical)">
                                      <p:cBhvr>
                                        <p:cTn id="7" dur="1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linds(vertical)">
                                      <p:cBhvr>
                                        <p:cTn id="12" dur="1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5"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linds(vertical)">
                                      <p:cBhvr>
                                        <p:cTn id="17"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err="1" smtClean="0"/>
              <a:t>Dyirbal</a:t>
            </a:r>
            <a:r>
              <a:rPr lang="de-DE" dirty="0" smtClean="0"/>
              <a:t> Text</a:t>
            </a:r>
            <a:br>
              <a:rPr lang="de-DE" dirty="0" smtClean="0"/>
            </a:br>
            <a:r>
              <a:rPr lang="de-DE" dirty="0" smtClean="0"/>
              <a:t> (Ausschnitt, Dixon 1972-268-9)</a:t>
            </a:r>
            <a:endParaRPr lang="de-DE" dirty="0"/>
          </a:p>
        </p:txBody>
      </p:sp>
      <p:graphicFrame>
        <p:nvGraphicFramePr>
          <p:cNvPr id="4" name="Inhaltsplatzhalter 3"/>
          <p:cNvGraphicFramePr>
            <a:graphicFrameLocks noGrp="1"/>
          </p:cNvGraphicFramePr>
          <p:nvPr>
            <p:ph idx="1"/>
          </p:nvPr>
        </p:nvGraphicFramePr>
        <p:xfrm>
          <a:off x="457200" y="1774825"/>
          <a:ext cx="8229600" cy="462597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Analyse</a:t>
            </a:r>
            <a:endParaRPr lang="de-DE" dirty="0"/>
          </a:p>
        </p:txBody>
      </p:sp>
      <p:sp>
        <p:nvSpPr>
          <p:cNvPr id="3" name="Inhaltsplatzhalter 2"/>
          <p:cNvSpPr>
            <a:spLocks noGrp="1"/>
          </p:cNvSpPr>
          <p:nvPr>
            <p:ph idx="1"/>
          </p:nvPr>
        </p:nvSpPr>
        <p:spPr>
          <a:xfrm>
            <a:off x="357158" y="1571612"/>
            <a:ext cx="8358246" cy="1500198"/>
          </a:xfrm>
        </p:spPr>
        <p:style>
          <a:lnRef idx="2">
            <a:schemeClr val="accent1"/>
          </a:lnRef>
          <a:fillRef idx="1">
            <a:schemeClr val="lt1"/>
          </a:fillRef>
          <a:effectRef idx="0">
            <a:schemeClr val="accent1"/>
          </a:effectRef>
          <a:fontRef idx="minor">
            <a:schemeClr val="dk1"/>
          </a:fontRef>
        </p:style>
        <p:txBody>
          <a:bodyPr>
            <a:normAutofit/>
          </a:bodyPr>
          <a:lstStyle/>
          <a:p>
            <a:pPr algn="ctr">
              <a:buNone/>
            </a:pPr>
            <a:r>
              <a:rPr lang="de-DE" sz="2800" b="1" dirty="0" smtClean="0"/>
              <a:t>Die  folgende Analyse basiert ausschließlich auf dem</a:t>
            </a:r>
          </a:p>
          <a:p>
            <a:pPr algn="ctr">
              <a:buNone/>
            </a:pPr>
            <a:r>
              <a:rPr lang="de-DE" sz="2800" b="1" dirty="0" smtClean="0"/>
              <a:t>Textausschnitt und ist daher keine 'vollständige </a:t>
            </a:r>
          </a:p>
          <a:p>
            <a:pPr algn="ctr">
              <a:buNone/>
            </a:pPr>
            <a:r>
              <a:rPr lang="de-DE" sz="2800" b="1" dirty="0" smtClean="0"/>
              <a:t>Beschreibung der jeweiligen </a:t>
            </a:r>
            <a:r>
              <a:rPr lang="de-DE" sz="2800" b="1" dirty="0" err="1" smtClean="0"/>
              <a:t>Dyirbal</a:t>
            </a:r>
            <a:r>
              <a:rPr lang="de-DE" sz="2800" b="1" dirty="0" smtClean="0"/>
              <a:t>-Morpheme!</a:t>
            </a:r>
            <a:endParaRPr lang="de-DE" sz="2800" dirty="0"/>
          </a:p>
        </p:txBody>
      </p:sp>
      <p:graphicFrame>
        <p:nvGraphicFramePr>
          <p:cNvPr id="4" name="Tabelle 3"/>
          <p:cNvGraphicFramePr>
            <a:graphicFrameLocks noGrp="1"/>
          </p:cNvGraphicFramePr>
          <p:nvPr/>
        </p:nvGraphicFramePr>
        <p:xfrm>
          <a:off x="428596" y="3342152"/>
          <a:ext cx="4000528" cy="2944368"/>
        </p:xfrm>
        <a:graphic>
          <a:graphicData uri="http://schemas.openxmlformats.org/drawingml/2006/table">
            <a:tbl>
              <a:tblPr firstRow="1" bandRow="1">
                <a:tableStyleId>{5C22544A-7EE6-4342-B048-85BDC9FD1C3A}</a:tableStyleId>
              </a:tblPr>
              <a:tblGrid>
                <a:gridCol w="2000264"/>
                <a:gridCol w="2000264"/>
              </a:tblGrid>
              <a:tr h="370840">
                <a:tc>
                  <a:txBody>
                    <a:bodyPr/>
                    <a:lstStyle/>
                    <a:p>
                      <a:pPr algn="just" fontAlgn="base" hangingPunct="0">
                        <a:lnSpc>
                          <a:spcPct val="115000"/>
                        </a:lnSpc>
                        <a:spcAft>
                          <a:spcPts val="0"/>
                        </a:spcAft>
                        <a:tabLst>
                          <a:tab pos="-457200" algn="l"/>
                        </a:tabLst>
                      </a:pPr>
                      <a:r>
                        <a:rPr lang="de-DE" sz="2400" b="1" dirty="0">
                          <a:solidFill>
                            <a:srgbClr val="FF0000"/>
                          </a:solidFill>
                          <a:latin typeface="Calibri"/>
                          <a:ea typeface="Calibri"/>
                          <a:cs typeface="Times New Roman"/>
                        </a:rPr>
                        <a:t>TYPE</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b="1" dirty="0">
                          <a:solidFill>
                            <a:srgbClr val="FF0000"/>
                          </a:solidFill>
                          <a:latin typeface="Calibri"/>
                          <a:ea typeface="Calibri"/>
                          <a:cs typeface="Times New Roman"/>
                        </a:rPr>
                        <a:t>Tokens </a:t>
                      </a:r>
                      <a:r>
                        <a:rPr lang="de-DE" sz="2400" b="1" dirty="0" smtClean="0">
                          <a:solidFill>
                            <a:srgbClr val="FF0000"/>
                          </a:solidFill>
                          <a:latin typeface="Calibri"/>
                          <a:ea typeface="Calibri"/>
                          <a:cs typeface="Times New Roman"/>
                        </a:rPr>
                        <a:t>/Type</a:t>
                      </a:r>
                      <a:endParaRPr lang="de-DE" sz="2400" dirty="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en-US" sz="2400" i="1" dirty="0">
                          <a:latin typeface="Calibri"/>
                          <a:ea typeface="Calibri"/>
                          <a:cs typeface="Times New Roman"/>
                        </a:rPr>
                        <a:t>a</a:t>
                      </a:r>
                      <a:r>
                        <a:rPr lang="de-DE" sz="2400" i="1" dirty="0">
                          <a:latin typeface="SILDoulos IPA93"/>
                          <a:ea typeface="Calibri"/>
                          <a:cs typeface="Times New Roman"/>
                          <a:sym typeface="SILDoulos IPA93"/>
                        </a:rPr>
                        <a:t></a:t>
                      </a:r>
                      <a:r>
                        <a:rPr lang="en-US" sz="2400" i="1" dirty="0">
                          <a:latin typeface="Calibri"/>
                          <a:ea typeface="Calibri"/>
                          <a:cs typeface="Times New Roman"/>
                        </a:rPr>
                        <a:t>a</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Calibri"/>
                          <a:cs typeface="Times New Roman"/>
                        </a:rPr>
                        <a:t>2</a:t>
                      </a:r>
                      <a:endParaRPr lang="de-DE" sz="2400" dirty="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en-US" sz="2400" i="1" dirty="0" err="1">
                          <a:latin typeface="Calibri"/>
                          <a:ea typeface="Calibri"/>
                          <a:cs typeface="Times New Roman"/>
                        </a:rPr>
                        <a:t>ba</a:t>
                      </a:r>
                      <a:r>
                        <a:rPr lang="de-DE" sz="2400" i="1" dirty="0">
                          <a:latin typeface="SILDoulos IPA93"/>
                          <a:ea typeface="Calibri"/>
                          <a:cs typeface="Times New Roman"/>
                          <a:sym typeface="SILDoulos IPA93"/>
                        </a:rPr>
                        <a:t></a:t>
                      </a:r>
                      <a:r>
                        <a:rPr lang="en-US" sz="2400" i="1" dirty="0" err="1">
                          <a:latin typeface="Calibri"/>
                          <a:ea typeface="Calibri"/>
                          <a:cs typeface="Times New Roman"/>
                        </a:rPr>
                        <a:t>alŋa</a:t>
                      </a:r>
                      <a:r>
                        <a:rPr lang="de-DE" sz="2400" i="1" dirty="0">
                          <a:latin typeface="SILDoulos IPA93"/>
                          <a:ea typeface="Calibri"/>
                          <a:cs typeface="Times New Roman"/>
                          <a:sym typeface="SILDoulos IPA93"/>
                        </a:rPr>
                        <a:t></a:t>
                      </a:r>
                      <a:r>
                        <a:rPr lang="en-US" sz="2400" i="1" dirty="0">
                          <a:latin typeface="Calibri"/>
                          <a:ea typeface="Calibri"/>
                          <a:cs typeface="Times New Roman"/>
                        </a:rPr>
                        <a:t>u</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en-US" sz="2400" i="1" dirty="0" err="1">
                          <a:latin typeface="Calibri"/>
                          <a:ea typeface="Calibri"/>
                          <a:cs typeface="Times New Roman"/>
                        </a:rPr>
                        <a:t>ba</a:t>
                      </a:r>
                      <a:r>
                        <a:rPr lang="de-DE" sz="2400" i="1" dirty="0">
                          <a:latin typeface="SILDoulos IPA93"/>
                          <a:ea typeface="Calibri"/>
                          <a:cs typeface="Times New Roman"/>
                          <a:sym typeface="SILDoulos IPA93"/>
                        </a:rPr>
                        <a:t></a:t>
                      </a:r>
                      <a:r>
                        <a:rPr lang="en-US" sz="2400" i="1" dirty="0" err="1">
                          <a:latin typeface="Calibri"/>
                          <a:ea typeface="Calibri"/>
                          <a:cs typeface="Times New Roman"/>
                        </a:rPr>
                        <a:t>inu</a:t>
                      </a:r>
                      <a:r>
                        <a:rPr lang="en-US" sz="2400" i="1" dirty="0">
                          <a:latin typeface="Calibri"/>
                          <a:ea typeface="Calibri"/>
                          <a:cs typeface="Times New Roman"/>
                        </a:rPr>
                        <a:t>.</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en-US" sz="2400" i="1" dirty="0" err="1">
                          <a:latin typeface="Calibri"/>
                          <a:ea typeface="Calibri"/>
                          <a:cs typeface="Times New Roman"/>
                        </a:rPr>
                        <a:t>baganmi</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r h="360378">
                <a:tc>
                  <a:txBody>
                    <a:bodyPr/>
                    <a:lstStyle/>
                    <a:p>
                      <a:pPr algn="just" fontAlgn="base" hangingPunct="0">
                        <a:lnSpc>
                          <a:spcPct val="115000"/>
                        </a:lnSpc>
                        <a:spcAft>
                          <a:spcPts val="0"/>
                        </a:spcAft>
                        <a:tabLst>
                          <a:tab pos="-457200" algn="l"/>
                        </a:tabLst>
                      </a:pPr>
                      <a:r>
                        <a:rPr lang="en-US" sz="2400" i="1">
                          <a:latin typeface="Calibri"/>
                          <a:ea typeface="Calibri"/>
                          <a:cs typeface="Times New Roman"/>
                        </a:rPr>
                        <a:t>bagul</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en-US" sz="2400" i="1">
                          <a:latin typeface="Calibri"/>
                          <a:ea typeface="Calibri"/>
                          <a:cs typeface="Times New Roman"/>
                        </a:rPr>
                        <a:t>balaŋumbuya</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bl>
          </a:graphicData>
        </a:graphic>
      </p:graphicFrame>
      <p:graphicFrame>
        <p:nvGraphicFramePr>
          <p:cNvPr id="5" name="Tabelle 4"/>
          <p:cNvGraphicFramePr>
            <a:graphicFrameLocks noGrp="1"/>
          </p:cNvGraphicFramePr>
          <p:nvPr/>
        </p:nvGraphicFramePr>
        <p:xfrm>
          <a:off x="4786314" y="3357562"/>
          <a:ext cx="3786214" cy="2944368"/>
        </p:xfrm>
        <a:graphic>
          <a:graphicData uri="http://schemas.openxmlformats.org/drawingml/2006/table">
            <a:tbl>
              <a:tblPr firstRow="1" bandRow="1">
                <a:tableStyleId>{5C22544A-7EE6-4342-B048-85BDC9FD1C3A}</a:tableStyleId>
              </a:tblPr>
              <a:tblGrid>
                <a:gridCol w="1893107"/>
                <a:gridCol w="1893107"/>
              </a:tblGrid>
              <a:tr h="370840">
                <a:tc>
                  <a:txBody>
                    <a:bodyPr/>
                    <a:lstStyle/>
                    <a:p>
                      <a:pPr algn="just" fontAlgn="base" hangingPunct="0">
                        <a:lnSpc>
                          <a:spcPct val="115000"/>
                        </a:lnSpc>
                        <a:spcAft>
                          <a:spcPts val="0"/>
                        </a:spcAft>
                        <a:tabLst>
                          <a:tab pos="-457200" algn="l"/>
                        </a:tabLst>
                      </a:pPr>
                      <a:r>
                        <a:rPr lang="de-DE" sz="2400" b="1" dirty="0">
                          <a:solidFill>
                            <a:srgbClr val="FF0000"/>
                          </a:solidFill>
                          <a:latin typeface="Calibri"/>
                          <a:ea typeface="Calibri"/>
                          <a:cs typeface="Times New Roman"/>
                        </a:rPr>
                        <a:t>TYPE</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b="1" dirty="0">
                          <a:solidFill>
                            <a:srgbClr val="FF0000"/>
                          </a:solidFill>
                          <a:latin typeface="Calibri"/>
                          <a:ea typeface="Calibri"/>
                          <a:cs typeface="Times New Roman"/>
                        </a:rPr>
                        <a:t>Tokens </a:t>
                      </a:r>
                      <a:r>
                        <a:rPr lang="de-DE" sz="2400" b="1" baseline="0" dirty="0" smtClean="0">
                          <a:solidFill>
                            <a:srgbClr val="FF0000"/>
                          </a:solidFill>
                          <a:latin typeface="Calibri"/>
                          <a:ea typeface="Calibri"/>
                          <a:cs typeface="Times New Roman"/>
                        </a:rPr>
                        <a:t>/</a:t>
                      </a:r>
                      <a:r>
                        <a:rPr lang="de-DE" sz="2400" b="1" dirty="0" smtClean="0">
                          <a:solidFill>
                            <a:srgbClr val="FF0000"/>
                          </a:solidFill>
                          <a:latin typeface="Calibri"/>
                          <a:ea typeface="Calibri"/>
                          <a:cs typeface="Times New Roman"/>
                        </a:rPr>
                        <a:t>Type</a:t>
                      </a:r>
                      <a:endParaRPr lang="de-DE" sz="2400" dirty="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it-IT" sz="2400" i="1" dirty="0" err="1">
                          <a:latin typeface="Calibri"/>
                          <a:ea typeface="Calibri"/>
                          <a:cs typeface="Times New Roman"/>
                        </a:rPr>
                        <a:t>balay</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it-IT"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it-IT" sz="2400" i="1" dirty="0" err="1">
                          <a:latin typeface="Calibri"/>
                          <a:ea typeface="Calibri"/>
                          <a:cs typeface="Times New Roman"/>
                        </a:rPr>
                        <a:t>balaydawu</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it-IT"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it-IT" sz="2400" i="1" dirty="0" err="1">
                          <a:latin typeface="Calibri"/>
                          <a:ea typeface="Calibri"/>
                          <a:cs typeface="Times New Roman"/>
                        </a:rPr>
                        <a:t>banagu</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it-IT"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it-IT" sz="2400" i="1">
                          <a:latin typeface="Calibri"/>
                          <a:ea typeface="Calibri"/>
                          <a:cs typeface="Times New Roman"/>
                        </a:rPr>
                        <a:t>baŋgul</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it-IT" sz="2400">
                          <a:latin typeface="Calibri"/>
                          <a:ea typeface="Calibri"/>
                          <a:cs typeface="Times New Roman"/>
                        </a:rPr>
                        <a:t>4</a:t>
                      </a:r>
                      <a:endParaRPr lang="de-DE" sz="2400">
                        <a:latin typeface="Calibri"/>
                        <a:ea typeface="Times New Roman"/>
                        <a:cs typeface="Times New Roman"/>
                      </a:endParaRPr>
                    </a:p>
                  </a:txBody>
                  <a:tcPr marL="68580" marR="68580" marT="0" marB="0"/>
                </a:tc>
              </a:tr>
              <a:tr h="360378">
                <a:tc>
                  <a:txBody>
                    <a:bodyPr/>
                    <a:lstStyle/>
                    <a:p>
                      <a:pPr algn="just" fontAlgn="base" hangingPunct="0">
                        <a:lnSpc>
                          <a:spcPct val="115000"/>
                        </a:lnSpc>
                        <a:spcAft>
                          <a:spcPts val="0"/>
                        </a:spcAft>
                        <a:tabLst>
                          <a:tab pos="-457200" algn="l"/>
                        </a:tabLst>
                      </a:pPr>
                      <a:r>
                        <a:rPr lang="de-DE" sz="2400" i="1">
                          <a:latin typeface="Calibri"/>
                          <a:ea typeface="Calibri"/>
                          <a:cs typeface="Times New Roman"/>
                        </a:rPr>
                        <a:t>baŋum</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de-DE" sz="2400" i="1">
                          <a:latin typeface="Calibri"/>
                          <a:ea typeface="Calibri"/>
                          <a:cs typeface="Times New Roman"/>
                        </a:rPr>
                        <a:t>bargangu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diamond(in)">
                                      <p:cBhvr>
                                        <p:cTn id="17" dur="20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diamond(in)">
                                      <p:cBhvr>
                                        <p:cTn id="22" dur="2000"/>
                                        <p:tgtEl>
                                          <p:spTgt spid="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5"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blinds(vertical)">
                                      <p:cBhvr>
                                        <p:cTn id="27" dur="1000"/>
                                        <p:tgtEl>
                                          <p:spTgt spid="4"/>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5" fill="hold"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blinds(vertical)">
                                      <p:cBhvr>
                                        <p:cTn id="32"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Analyse (Fortsetzung)</a:t>
            </a:r>
            <a:endParaRPr lang="de-DE" dirty="0"/>
          </a:p>
        </p:txBody>
      </p:sp>
      <p:graphicFrame>
        <p:nvGraphicFramePr>
          <p:cNvPr id="4" name="Inhaltsplatzhalter 3"/>
          <p:cNvGraphicFramePr>
            <a:graphicFrameLocks noGrp="1"/>
          </p:cNvGraphicFramePr>
          <p:nvPr>
            <p:ph idx="1"/>
          </p:nvPr>
        </p:nvGraphicFramePr>
        <p:xfrm>
          <a:off x="214282" y="1774825"/>
          <a:ext cx="2857520" cy="4425696"/>
        </p:xfrm>
        <a:graphic>
          <a:graphicData uri="http://schemas.openxmlformats.org/drawingml/2006/table">
            <a:tbl>
              <a:tblPr firstRow="1" bandRow="1">
                <a:tableStyleId>{5C22544A-7EE6-4342-B048-85BDC9FD1C3A}</a:tableStyleId>
              </a:tblPr>
              <a:tblGrid>
                <a:gridCol w="1836977"/>
                <a:gridCol w="1020543"/>
              </a:tblGrid>
              <a:tr h="370840">
                <a:tc>
                  <a:txBody>
                    <a:bodyPr/>
                    <a:lstStyle/>
                    <a:p>
                      <a:r>
                        <a:rPr lang="de-DE" dirty="0" smtClean="0"/>
                        <a:t>TYPE</a:t>
                      </a:r>
                      <a:endParaRPr lang="de-DE" dirty="0"/>
                    </a:p>
                  </a:txBody>
                  <a:tcPr/>
                </a:tc>
                <a:tc>
                  <a:txBody>
                    <a:bodyPr/>
                    <a:lstStyle/>
                    <a:p>
                      <a:r>
                        <a:rPr lang="de-DE" dirty="0" smtClean="0"/>
                        <a:t>Tokens</a:t>
                      </a:r>
                      <a:r>
                        <a:rPr lang="de-DE" baseline="0" dirty="0" smtClean="0"/>
                        <a:t>/</a:t>
                      </a:r>
                    </a:p>
                    <a:p>
                      <a:r>
                        <a:rPr lang="de-DE" dirty="0" smtClean="0"/>
                        <a:t>Type</a:t>
                      </a:r>
                      <a:endParaRPr lang="de-DE" dirty="0"/>
                    </a:p>
                  </a:txBody>
                  <a:tcPr/>
                </a:tc>
              </a:tr>
              <a:tr h="370840">
                <a:tc>
                  <a:txBody>
                    <a:bodyPr/>
                    <a:lstStyle/>
                    <a:p>
                      <a:pPr algn="just" fontAlgn="base" hangingPunct="0">
                        <a:lnSpc>
                          <a:spcPct val="115000"/>
                        </a:lnSpc>
                        <a:spcAft>
                          <a:spcPts val="0"/>
                        </a:spcAft>
                        <a:tabLst>
                          <a:tab pos="-457200" algn="l"/>
                        </a:tabLst>
                      </a:pPr>
                      <a:r>
                        <a:rPr lang="de-DE" sz="2400" i="1" dirty="0" err="1">
                          <a:latin typeface="Calibri"/>
                          <a:ea typeface="Calibri"/>
                          <a:cs typeface="Times New Roman"/>
                        </a:rPr>
                        <a:t>bayi</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Calibri"/>
                          <a:cs typeface="Times New Roman"/>
                        </a:rPr>
                        <a:t>7</a:t>
                      </a:r>
                      <a:endParaRPr lang="de-DE" sz="2400" dirty="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en-US" sz="2400" i="1">
                          <a:latin typeface="Calibri"/>
                          <a:ea typeface="Calibri"/>
                          <a:cs typeface="Times New Roman"/>
                        </a:rPr>
                        <a:t>burubay</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en-US" sz="2400" i="1" dirty="0" err="1">
                          <a:latin typeface="Calibri"/>
                          <a:ea typeface="Calibri"/>
                          <a:cs typeface="Times New Roman"/>
                        </a:rPr>
                        <a:t>burubay</a:t>
                      </a:r>
                      <a:r>
                        <a:rPr lang="de-DE" sz="2400" i="1" dirty="0">
                          <a:latin typeface="SILDoulos IPA93"/>
                          <a:ea typeface="Calibri"/>
                          <a:cs typeface="Times New Roman"/>
                          <a:sym typeface="SILDoulos IPA93"/>
                        </a:rPr>
                        <a:t></a:t>
                      </a:r>
                      <a:r>
                        <a:rPr lang="en-US" sz="2400" i="1" dirty="0">
                          <a:latin typeface="Calibri"/>
                          <a:ea typeface="Calibri"/>
                          <a:cs typeface="Times New Roman"/>
                        </a:rPr>
                        <a:t>u</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en-US" sz="2400" i="1">
                          <a:latin typeface="Calibri"/>
                          <a:ea typeface="Calibri"/>
                          <a:cs typeface="Times New Roman"/>
                        </a:rPr>
                        <a:t>duŋanbaraga</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de-DE" sz="2400" i="1">
                          <a:latin typeface="SILDoulos IPA93"/>
                          <a:ea typeface="Calibri"/>
                          <a:cs typeface="Times New Roman"/>
                          <a:sym typeface="SILDoulos IPA93"/>
                        </a:rPr>
                        <a:t></a:t>
                      </a:r>
                      <a:r>
                        <a:rPr lang="de-DE" sz="2400" i="1">
                          <a:latin typeface="Calibri"/>
                          <a:ea typeface="Calibri"/>
                          <a:cs typeface="Times New Roman"/>
                        </a:rPr>
                        <a:t>ulman.</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de-DE" sz="2400" i="1">
                          <a:latin typeface="SILDoulos IPA93"/>
                          <a:ea typeface="Calibri"/>
                          <a:cs typeface="Times New Roman"/>
                          <a:sym typeface="SILDoulos IPA93"/>
                        </a:rPr>
                        <a:t></a:t>
                      </a:r>
                      <a:r>
                        <a:rPr lang="en-US" sz="2400" i="1">
                          <a:latin typeface="Calibri"/>
                          <a:ea typeface="Calibri"/>
                          <a:cs typeface="Times New Roman"/>
                        </a:rPr>
                        <a:t>urganaygu.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it-IT" sz="2400" i="1">
                          <a:latin typeface="Calibri"/>
                          <a:ea typeface="Calibri"/>
                          <a:cs typeface="Times New Roman"/>
                        </a:rPr>
                        <a:t>gadan.</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it-IT"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en-US" sz="2400" i="1" dirty="0" err="1">
                          <a:latin typeface="Calibri"/>
                          <a:ea typeface="Calibri"/>
                          <a:cs typeface="Times New Roman"/>
                        </a:rPr>
                        <a:t>gambilgubin</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en-US" sz="2400" i="1">
                          <a:latin typeface="Calibri"/>
                          <a:ea typeface="Calibri"/>
                          <a:cs typeface="Times New Roman"/>
                        </a:rPr>
                        <a:t>guli</a:t>
                      </a:r>
                      <a:r>
                        <a:rPr lang="de-DE" sz="2400" i="1">
                          <a:latin typeface="SILDoulos IPA93"/>
                          <a:ea typeface="Calibri"/>
                          <a:cs typeface="Times New Roman"/>
                          <a:sym typeface="SILDoulos IPA93"/>
                        </a:rPr>
                        <a:t></a:t>
                      </a:r>
                      <a:r>
                        <a:rPr lang="en-US" sz="2400" i="1">
                          <a:latin typeface="Calibri"/>
                          <a:ea typeface="Calibri"/>
                          <a:cs typeface="Times New Roman"/>
                        </a:rPr>
                        <a:t>ŋunu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bl>
          </a:graphicData>
        </a:graphic>
      </p:graphicFrame>
      <p:graphicFrame>
        <p:nvGraphicFramePr>
          <p:cNvPr id="5" name="Inhaltsplatzhalter 3"/>
          <p:cNvGraphicFramePr>
            <a:graphicFrameLocks/>
          </p:cNvGraphicFramePr>
          <p:nvPr/>
        </p:nvGraphicFramePr>
        <p:xfrm>
          <a:off x="3214678" y="1789386"/>
          <a:ext cx="2857520" cy="4425696"/>
        </p:xfrm>
        <a:graphic>
          <a:graphicData uri="http://schemas.openxmlformats.org/drawingml/2006/table">
            <a:tbl>
              <a:tblPr firstRow="1" bandRow="1">
                <a:tableStyleId>{5C22544A-7EE6-4342-B048-85BDC9FD1C3A}</a:tableStyleId>
              </a:tblPr>
              <a:tblGrid>
                <a:gridCol w="1857388"/>
                <a:gridCol w="1000132"/>
              </a:tblGrid>
              <a:tr h="370840">
                <a:tc>
                  <a:txBody>
                    <a:bodyPr/>
                    <a:lstStyle/>
                    <a:p>
                      <a:r>
                        <a:rPr lang="de-DE" dirty="0" smtClean="0">
                          <a:solidFill>
                            <a:srgbClr val="FF0000"/>
                          </a:solidFill>
                        </a:rPr>
                        <a:t>TYPE</a:t>
                      </a:r>
                      <a:endParaRPr lang="de-DE" dirty="0">
                        <a:solidFill>
                          <a:srgbClr val="FF0000"/>
                        </a:solidFill>
                      </a:endParaRPr>
                    </a:p>
                  </a:txBody>
                  <a:tcPr/>
                </a:tc>
                <a:tc>
                  <a:txBody>
                    <a:bodyPr/>
                    <a:lstStyle/>
                    <a:p>
                      <a:r>
                        <a:rPr lang="de-DE" dirty="0" smtClean="0">
                          <a:solidFill>
                            <a:srgbClr val="FF0000"/>
                          </a:solidFill>
                        </a:rPr>
                        <a:t>Tokens</a:t>
                      </a:r>
                      <a:r>
                        <a:rPr lang="de-DE" baseline="0" dirty="0" smtClean="0">
                          <a:solidFill>
                            <a:srgbClr val="FF0000"/>
                          </a:solidFill>
                        </a:rPr>
                        <a:t>/</a:t>
                      </a:r>
                    </a:p>
                    <a:p>
                      <a:r>
                        <a:rPr lang="de-DE" dirty="0" smtClean="0">
                          <a:solidFill>
                            <a:srgbClr val="FF0000"/>
                          </a:solidFill>
                        </a:rPr>
                        <a:t>Type</a:t>
                      </a:r>
                      <a:endParaRPr lang="de-DE" dirty="0">
                        <a:solidFill>
                          <a:srgbClr val="FF0000"/>
                        </a:solidFill>
                      </a:endParaRPr>
                    </a:p>
                  </a:txBody>
                  <a:tcPr/>
                </a:tc>
              </a:tr>
              <a:tr h="370840">
                <a:tc>
                  <a:txBody>
                    <a:bodyPr/>
                    <a:lstStyle/>
                    <a:p>
                      <a:pPr algn="just" fontAlgn="base" hangingPunct="0">
                        <a:lnSpc>
                          <a:spcPct val="115000"/>
                        </a:lnSpc>
                        <a:spcAft>
                          <a:spcPts val="0"/>
                        </a:spcAft>
                        <a:tabLst>
                          <a:tab pos="-457200" algn="l"/>
                        </a:tabLst>
                      </a:pPr>
                      <a:r>
                        <a:rPr lang="en-US" sz="2400" i="1" dirty="0" err="1">
                          <a:latin typeface="Calibri"/>
                          <a:ea typeface="Calibri"/>
                          <a:cs typeface="Times New Roman"/>
                        </a:rPr>
                        <a:t>mayiyaraygu</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it-IT" sz="2400" i="1" dirty="0">
                          <a:latin typeface="Calibri"/>
                          <a:ea typeface="Calibri"/>
                          <a:cs typeface="Times New Roman"/>
                        </a:rPr>
                        <a:t>mi</a:t>
                      </a:r>
                      <a:r>
                        <a:rPr lang="de-DE" sz="2400" i="1" dirty="0">
                          <a:latin typeface="SILDoulos IPA93"/>
                          <a:ea typeface="Calibri"/>
                          <a:cs typeface="Times New Roman"/>
                          <a:sym typeface="SILDoulos IPA93"/>
                        </a:rPr>
                        <a:t></a:t>
                      </a:r>
                      <a:r>
                        <a:rPr lang="it-IT" sz="2400" i="1" dirty="0">
                          <a:latin typeface="Calibri"/>
                          <a:ea typeface="Calibri"/>
                          <a:cs typeface="Times New Roman"/>
                        </a:rPr>
                        <a:t>a</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it-IT"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en-US" sz="2400" i="1">
                          <a:latin typeface="Calibri"/>
                          <a:ea typeface="Calibri"/>
                          <a:cs typeface="Times New Roman"/>
                        </a:rPr>
                        <a:t>ŋaga</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en-US" sz="2400" i="1">
                          <a:latin typeface="Calibri"/>
                          <a:ea typeface="Calibri"/>
                          <a:cs typeface="Times New Roman"/>
                        </a:rPr>
                        <a:t>ŋagaŋunu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Calibri"/>
                          <a:cs typeface="Times New Roman"/>
                        </a:rPr>
                        <a:t>3</a:t>
                      </a:r>
                      <a:endParaRPr lang="de-DE" sz="240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en-US" sz="2400" i="1">
                          <a:latin typeface="Calibri"/>
                          <a:ea typeface="Calibri"/>
                          <a:cs typeface="Times New Roman"/>
                        </a:rPr>
                        <a:t>ŋu</a:t>
                      </a:r>
                      <a:r>
                        <a:rPr lang="de-DE" sz="2400" i="1">
                          <a:latin typeface="SILDoulos IPA93"/>
                          <a:ea typeface="Calibri"/>
                          <a:cs typeface="Times New Roman"/>
                          <a:sym typeface="SILDoulos IPA93"/>
                        </a:rPr>
                        <a:t></a:t>
                      </a:r>
                      <a:r>
                        <a:rPr lang="en-US" sz="2400" i="1">
                          <a:latin typeface="Calibri"/>
                          <a:ea typeface="Calibri"/>
                          <a:cs typeface="Times New Roman"/>
                        </a:rPr>
                        <a:t>ba</a:t>
                      </a:r>
                      <a:r>
                        <a:rPr lang="de-DE" sz="2400" i="1">
                          <a:latin typeface="SILDoulos IPA93"/>
                          <a:ea typeface="Calibri"/>
                          <a:cs typeface="Times New Roman"/>
                          <a:sym typeface="SILDoulos IPA93"/>
                        </a:rPr>
                        <a:t></a:t>
                      </a:r>
                      <a:r>
                        <a:rPr lang="en-US" sz="2400" i="1">
                          <a:latin typeface="Calibri"/>
                          <a:ea typeface="Calibri"/>
                          <a:cs typeface="Times New Roman"/>
                        </a:rPr>
                        <a:t>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de-DE" sz="2400" i="1">
                          <a:latin typeface="SILDoulos IPA93"/>
                          <a:ea typeface="Calibri"/>
                          <a:cs typeface="Times New Roman"/>
                          <a:sym typeface="SILDoulos IPA93"/>
                        </a:rPr>
                        <a:t></a:t>
                      </a:r>
                      <a:r>
                        <a:rPr lang="en-US" sz="2400" i="1">
                          <a:latin typeface="Calibri"/>
                          <a:ea typeface="Calibri"/>
                          <a:cs typeface="Times New Roman"/>
                        </a:rPr>
                        <a:t>alŋga</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Calibri"/>
                          <a:cs typeface="Times New Roman"/>
                        </a:rPr>
                        <a:t>2</a:t>
                      </a:r>
                      <a:endParaRPr lang="de-DE" sz="240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de-DE" sz="2400" i="1">
                          <a:latin typeface="SILDoulos IPA93"/>
                          <a:ea typeface="Calibri"/>
                          <a:cs typeface="Times New Roman"/>
                          <a:sym typeface="SILDoulos IPA93"/>
                        </a:rPr>
                        <a:t></a:t>
                      </a:r>
                      <a:r>
                        <a:rPr lang="en-US" sz="2400" i="1">
                          <a:latin typeface="Calibri"/>
                          <a:ea typeface="Calibri"/>
                          <a:cs typeface="Times New Roman"/>
                        </a:rPr>
                        <a:t>alŋgagu.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de-DE" sz="2400" i="1">
                          <a:latin typeface="SILDoulos IPA93"/>
                          <a:ea typeface="Calibri"/>
                          <a:cs typeface="Times New Roman"/>
                          <a:sym typeface="SILDoulos IPA93"/>
                        </a:rPr>
                        <a:t></a:t>
                      </a:r>
                      <a:r>
                        <a:rPr lang="en-US" sz="2400" i="1">
                          <a:latin typeface="Calibri"/>
                          <a:ea typeface="Calibri"/>
                          <a:cs typeface="Times New Roman"/>
                        </a:rPr>
                        <a:t>inayaraygu.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de-DE" sz="2400" i="1">
                          <a:latin typeface="SILDoulos IPA93"/>
                          <a:ea typeface="Calibri"/>
                          <a:cs typeface="Times New Roman"/>
                          <a:sym typeface="SILDoulos IPA93"/>
                        </a:rPr>
                        <a:t></a:t>
                      </a:r>
                      <a:r>
                        <a:rPr lang="en-US" sz="2400" i="1">
                          <a:latin typeface="Calibri"/>
                          <a:ea typeface="Calibri"/>
                          <a:cs typeface="Times New Roman"/>
                        </a:rPr>
                        <a:t>ulguŋgu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Calibri"/>
                          <a:cs typeface="Times New Roman"/>
                        </a:rPr>
                        <a:t>1</a:t>
                      </a:r>
                      <a:endParaRPr lang="de-DE" sz="2400" dirty="0">
                        <a:latin typeface="Calibri"/>
                        <a:ea typeface="Times New Roman"/>
                        <a:cs typeface="Times New Roman"/>
                      </a:endParaRPr>
                    </a:p>
                  </a:txBody>
                  <a:tcPr marL="68580" marR="68580" marT="0" marB="0"/>
                </a:tc>
              </a:tr>
            </a:tbl>
          </a:graphicData>
        </a:graphic>
      </p:graphicFrame>
      <p:graphicFrame>
        <p:nvGraphicFramePr>
          <p:cNvPr id="6" name="Inhaltsplatzhalter 3"/>
          <p:cNvGraphicFramePr>
            <a:graphicFrameLocks/>
          </p:cNvGraphicFramePr>
          <p:nvPr/>
        </p:nvGraphicFramePr>
        <p:xfrm>
          <a:off x="6286512" y="1785926"/>
          <a:ext cx="2643174" cy="4425696"/>
        </p:xfrm>
        <a:graphic>
          <a:graphicData uri="http://schemas.openxmlformats.org/drawingml/2006/table">
            <a:tbl>
              <a:tblPr firstRow="1" bandRow="1">
                <a:tableStyleId>{5C22544A-7EE6-4342-B048-85BDC9FD1C3A}</a:tableStyleId>
              </a:tblPr>
              <a:tblGrid>
                <a:gridCol w="1718599"/>
                <a:gridCol w="924575"/>
              </a:tblGrid>
              <a:tr h="370840">
                <a:tc>
                  <a:txBody>
                    <a:bodyPr/>
                    <a:lstStyle/>
                    <a:p>
                      <a:r>
                        <a:rPr lang="de-DE" dirty="0" smtClean="0"/>
                        <a:t>TYPE</a:t>
                      </a:r>
                      <a:endParaRPr lang="de-DE" dirty="0"/>
                    </a:p>
                  </a:txBody>
                  <a:tcPr/>
                </a:tc>
                <a:tc>
                  <a:txBody>
                    <a:bodyPr/>
                    <a:lstStyle/>
                    <a:p>
                      <a:r>
                        <a:rPr lang="de-DE" dirty="0" smtClean="0"/>
                        <a:t>Tokens</a:t>
                      </a:r>
                      <a:r>
                        <a:rPr lang="de-DE" baseline="0" dirty="0" smtClean="0"/>
                        <a:t>/</a:t>
                      </a:r>
                      <a:r>
                        <a:rPr lang="de-DE" dirty="0" smtClean="0"/>
                        <a:t>Type</a:t>
                      </a:r>
                      <a:endParaRPr lang="de-DE" dirty="0"/>
                    </a:p>
                  </a:txBody>
                  <a:tcPr/>
                </a:tc>
              </a:tr>
              <a:tr h="370840">
                <a:tc>
                  <a:txBody>
                    <a:bodyPr/>
                    <a:lstStyle/>
                    <a:p>
                      <a:pPr algn="just" fontAlgn="base" hangingPunct="0">
                        <a:lnSpc>
                          <a:spcPct val="115000"/>
                        </a:lnSpc>
                        <a:spcAft>
                          <a:spcPts val="0"/>
                        </a:spcAft>
                        <a:tabLst>
                          <a:tab pos="-457200" algn="l"/>
                        </a:tabLst>
                      </a:pPr>
                      <a:r>
                        <a:rPr lang="en-US" sz="2400" i="1" dirty="0">
                          <a:latin typeface="Calibri"/>
                          <a:ea typeface="Calibri"/>
                          <a:cs typeface="Times New Roman"/>
                        </a:rPr>
                        <a:t>way</a:t>
                      </a:r>
                      <a:r>
                        <a:rPr lang="de-DE" sz="2400" i="1" dirty="0">
                          <a:latin typeface="SILDoulos IPA93"/>
                          <a:ea typeface="Calibri"/>
                          <a:cs typeface="Times New Roman"/>
                          <a:sym typeface="SILDoulos IPA93"/>
                        </a:rPr>
                        <a:t></a:t>
                      </a:r>
                      <a:r>
                        <a:rPr lang="en-US" sz="2400" i="1" dirty="0">
                          <a:latin typeface="Calibri"/>
                          <a:ea typeface="Calibri"/>
                          <a:cs typeface="Times New Roman"/>
                        </a:rPr>
                        <a:t>in</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en-US" sz="2400" i="1" dirty="0" err="1">
                          <a:latin typeface="Calibri"/>
                          <a:ea typeface="Calibri"/>
                          <a:cs typeface="Times New Roman"/>
                        </a:rPr>
                        <a:t>wugalŋaygu</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en-US" sz="2400" i="1">
                          <a:latin typeface="Calibri"/>
                          <a:ea typeface="Calibri"/>
                          <a:cs typeface="Times New Roman"/>
                        </a:rPr>
                        <a:t>yalugalu.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en-US" sz="2400" i="1">
                          <a:latin typeface="Calibri"/>
                          <a:ea typeface="Calibri"/>
                          <a:cs typeface="Times New Roman"/>
                        </a:rPr>
                        <a:t>yanu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en-US" sz="2400" i="1">
                          <a:latin typeface="Calibri"/>
                          <a:ea typeface="Calibri"/>
                          <a:cs typeface="Times New Roman"/>
                        </a:rPr>
                        <a:t>yu</a:t>
                      </a:r>
                      <a:r>
                        <a:rPr lang="de-DE" sz="2400" i="1">
                          <a:latin typeface="SILDoulos IPA93"/>
                          <a:ea typeface="Calibri"/>
                          <a:cs typeface="Times New Roman"/>
                          <a:sym typeface="SILDoulos IPA93"/>
                        </a:rPr>
                        <a:t></a:t>
                      </a:r>
                      <a:r>
                        <a:rPr lang="en-US" sz="2400" i="1">
                          <a:latin typeface="Calibri"/>
                          <a:ea typeface="Calibri"/>
                          <a:cs typeface="Times New Roman"/>
                        </a:rPr>
                        <a:t>igu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en-US" sz="2400" i="1">
                          <a:latin typeface="Calibri"/>
                          <a:ea typeface="Calibri"/>
                          <a:cs typeface="Times New Roman"/>
                        </a:rPr>
                        <a:t>yu</a:t>
                      </a:r>
                      <a:r>
                        <a:rPr lang="de-DE" sz="2400" i="1">
                          <a:latin typeface="SILDoulos IPA93"/>
                          <a:ea typeface="Calibri"/>
                          <a:cs typeface="Times New Roman"/>
                          <a:sym typeface="SILDoulos IPA93"/>
                        </a:rPr>
                        <a:t></a:t>
                      </a:r>
                      <a:r>
                        <a:rPr lang="en-US" sz="2400" i="1">
                          <a:latin typeface="Calibri"/>
                          <a:ea typeface="Calibri"/>
                          <a:cs typeface="Times New Roman"/>
                        </a:rPr>
                        <a:t>iŋgu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de-DE" sz="2400" i="1">
                          <a:latin typeface="Calibri"/>
                          <a:ea typeface="Calibri"/>
                          <a:cs typeface="Times New Roman"/>
                        </a:rPr>
                        <a:t>yululumban</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Calibri"/>
                          <a:cs typeface="Times New Roman"/>
                        </a:rPr>
                        <a:t>1</a:t>
                      </a:r>
                      <a:endParaRPr lang="de-DE" sz="2400">
                        <a:latin typeface="Calibri"/>
                        <a:ea typeface="Times New Roman"/>
                        <a:cs typeface="Times New Roman"/>
                      </a:endParaRPr>
                    </a:p>
                  </a:txBody>
                  <a:tcPr marL="68580" marR="68580" marT="0" marB="0"/>
                </a:tc>
              </a:tr>
              <a:tr h="370840">
                <a:tc>
                  <a:txBody>
                    <a:bodyPr/>
                    <a:lstStyle/>
                    <a:p>
                      <a:pPr algn="just" fontAlgn="base" hangingPunct="0">
                        <a:lnSpc>
                          <a:spcPct val="115000"/>
                        </a:lnSpc>
                        <a:spcAft>
                          <a:spcPts val="0"/>
                        </a:spcAft>
                        <a:tabLst>
                          <a:tab pos="-457200" algn="l"/>
                        </a:tabLst>
                      </a:pPr>
                      <a:r>
                        <a:rPr lang="de-DE" sz="2400" b="1">
                          <a:solidFill>
                            <a:srgbClr val="FF0000"/>
                          </a:solidFill>
                          <a:latin typeface="Calibri"/>
                          <a:ea typeface="Calibri"/>
                          <a:cs typeface="Times New Roman"/>
                        </a:rPr>
                        <a:t>TOKENS</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b="1" dirty="0">
                          <a:solidFill>
                            <a:srgbClr val="FF0000"/>
                          </a:solidFill>
                          <a:latin typeface="Calibri"/>
                          <a:ea typeface="Calibri"/>
                          <a:cs typeface="Times New Roman"/>
                        </a:rPr>
                        <a:t>50</a:t>
                      </a:r>
                      <a:endParaRPr lang="de-DE" sz="2400" dirty="0">
                        <a:latin typeface="Calibri"/>
                        <a:ea typeface="Times New Roman"/>
                        <a:cs typeface="Times New Roman"/>
                      </a:endParaRPr>
                    </a:p>
                  </a:txBody>
                  <a:tcPr marL="68580" marR="68580" marT="0" marB="0"/>
                </a:tc>
              </a:tr>
              <a:tr h="370840">
                <a:tc>
                  <a:txBody>
                    <a:bodyPr/>
                    <a:lstStyle/>
                    <a:p>
                      <a:pPr marL="0" marR="0" indent="0" algn="just" defTabSz="914400" rtl="0" eaLnBrk="1" fontAlgn="base" latinLnBrk="0" hangingPunct="0">
                        <a:lnSpc>
                          <a:spcPct val="115000"/>
                        </a:lnSpc>
                        <a:spcBef>
                          <a:spcPts val="0"/>
                        </a:spcBef>
                        <a:spcAft>
                          <a:spcPts val="0"/>
                        </a:spcAft>
                        <a:buClrTx/>
                        <a:buSzTx/>
                        <a:buFontTx/>
                        <a:buNone/>
                        <a:tabLst>
                          <a:tab pos="-457200" algn="l"/>
                        </a:tabLst>
                        <a:defRPr/>
                      </a:pPr>
                      <a:r>
                        <a:rPr kumimoji="0" lang="de-DE" sz="2400" b="1" kern="1200" dirty="0" err="1" smtClean="0">
                          <a:solidFill>
                            <a:srgbClr val="00B050"/>
                          </a:solidFill>
                          <a:latin typeface="+mn-lt"/>
                          <a:ea typeface="+mn-ea"/>
                          <a:cs typeface="+mn-cs"/>
                        </a:rPr>
                        <a:t>Types</a:t>
                      </a:r>
                      <a:endParaRPr kumimoji="0" lang="de-DE" sz="2400" kern="1200" dirty="0" smtClean="0">
                        <a:solidFill>
                          <a:srgbClr val="00B050"/>
                        </a:solidFill>
                        <a:latin typeface="+mn-lt"/>
                        <a:ea typeface="+mn-ea"/>
                        <a:cs typeface="+mn-cs"/>
                      </a:endParaRPr>
                    </a:p>
                  </a:txBody>
                  <a:tcPr marL="68580" marR="68580" marT="0" marB="0"/>
                </a:tc>
                <a:tc>
                  <a:txBody>
                    <a:bodyPr/>
                    <a:lstStyle/>
                    <a:p>
                      <a:pPr algn="just" fontAlgn="base" hangingPunct="0">
                        <a:lnSpc>
                          <a:spcPct val="115000"/>
                        </a:lnSpc>
                        <a:spcAft>
                          <a:spcPts val="0"/>
                        </a:spcAft>
                        <a:tabLst>
                          <a:tab pos="-457200" algn="l"/>
                        </a:tabLst>
                      </a:pPr>
                      <a:r>
                        <a:rPr lang="de-DE" sz="2400" dirty="0" smtClean="0">
                          <a:solidFill>
                            <a:srgbClr val="00B050"/>
                          </a:solidFill>
                          <a:latin typeface="Calibri"/>
                          <a:ea typeface="Times New Roman"/>
                          <a:cs typeface="Times New Roman"/>
                        </a:rPr>
                        <a:t>37</a:t>
                      </a:r>
                      <a:endParaRPr lang="de-DE" sz="2400" dirty="0">
                        <a:solidFill>
                          <a:srgbClr val="00B050"/>
                        </a:solidFill>
                        <a:latin typeface="Calibri"/>
                        <a:ea typeface="Times New Roman"/>
                        <a:cs typeface="Times New Roman"/>
                      </a:endParaRP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vertical)">
                                      <p:cBhvr>
                                        <p:cTn id="12" dur="1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5"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linds(vertical)">
                                      <p:cBhvr>
                                        <p:cTn id="1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These</a:t>
            </a:r>
            <a:endParaRPr lang="de-DE" dirty="0"/>
          </a:p>
        </p:txBody>
      </p:sp>
      <p:graphicFrame>
        <p:nvGraphicFramePr>
          <p:cNvPr id="4" name="Inhaltsplatzhalter 3"/>
          <p:cNvGraphicFramePr>
            <a:graphicFrameLocks noGrp="1"/>
          </p:cNvGraphicFramePr>
          <p:nvPr>
            <p:ph idx="1"/>
          </p:nvPr>
        </p:nvGraphicFramePr>
        <p:xfrm>
          <a:off x="457200" y="1774825"/>
          <a:ext cx="8229600" cy="462597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2000" fill="hold"/>
                                        <p:tgtEl>
                                          <p:spTgt spid="4"/>
                                        </p:tgtEl>
                                        <p:attrNameLst>
                                          <p:attrName>ppt_x</p:attrName>
                                        </p:attrNameLst>
                                      </p:cBhvr>
                                      <p:tavLst>
                                        <p:tav tm="0">
                                          <p:val>
                                            <p:strVal val="0-#ppt_w/2"/>
                                          </p:val>
                                        </p:tav>
                                        <p:tav tm="100000">
                                          <p:val>
                                            <p:strVal val="#ppt_x"/>
                                          </p:val>
                                        </p:tav>
                                      </p:tavLst>
                                    </p:anim>
                                    <p:anim calcmode="lin" valueType="num">
                                      <p:cBhvr additive="base">
                                        <p:cTn id="8" dur="20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Gestaltvariierende Elemente</a:t>
            </a:r>
            <a:endParaRPr lang="de-DE" dirty="0"/>
          </a:p>
        </p:txBody>
      </p:sp>
      <p:sp>
        <p:nvSpPr>
          <p:cNvPr id="3" name="Textfeld 2"/>
          <p:cNvSpPr txBox="1"/>
          <p:nvPr/>
        </p:nvSpPr>
        <p:spPr>
          <a:xfrm>
            <a:off x="500034" y="1643050"/>
            <a:ext cx="8429684" cy="1107996"/>
          </a:xfrm>
          <a:prstGeom prst="rect">
            <a:avLst/>
          </a:prstGeom>
          <a:noFill/>
        </p:spPr>
        <p:txBody>
          <a:bodyPr wrap="square" rtlCol="0">
            <a:spAutoFit/>
          </a:bodyPr>
          <a:lstStyle/>
          <a:p>
            <a:r>
              <a:rPr lang="en-US" sz="2200" b="1" dirty="0" err="1" smtClean="0"/>
              <a:t>Beobachtung</a:t>
            </a:r>
            <a:r>
              <a:rPr lang="en-US" sz="2200" b="1" dirty="0" smtClean="0"/>
              <a:t> von </a:t>
            </a:r>
            <a:r>
              <a:rPr lang="en-US" sz="2200" b="1" dirty="0" err="1" smtClean="0"/>
              <a:t>Gestaltvarianz</a:t>
            </a:r>
            <a:r>
              <a:rPr lang="en-US" sz="2200" b="1" dirty="0" smtClean="0"/>
              <a:t> </a:t>
            </a:r>
            <a:r>
              <a:rPr lang="en-US" sz="2200" b="1" dirty="0" err="1" smtClean="0"/>
              <a:t>setzt</a:t>
            </a:r>
            <a:r>
              <a:rPr lang="en-US" sz="2200" b="1" dirty="0" smtClean="0"/>
              <a:t> </a:t>
            </a:r>
            <a:r>
              <a:rPr lang="en-US" sz="2200" b="1" dirty="0" err="1" smtClean="0"/>
              <a:t>Vermutung</a:t>
            </a:r>
            <a:r>
              <a:rPr lang="en-US" sz="2200" b="1" dirty="0" smtClean="0"/>
              <a:t> </a:t>
            </a:r>
            <a:r>
              <a:rPr lang="en-US" sz="2200" b="1" dirty="0" err="1" smtClean="0"/>
              <a:t>über</a:t>
            </a:r>
            <a:r>
              <a:rPr lang="en-US" sz="2200" b="1" dirty="0" smtClean="0"/>
              <a:t> das '</a:t>
            </a:r>
            <a:r>
              <a:rPr lang="en-US" sz="2200" b="1" dirty="0" err="1" smtClean="0"/>
              <a:t>Gemeinsame</a:t>
            </a:r>
            <a:r>
              <a:rPr lang="en-US" sz="2200" b="1" dirty="0" smtClean="0"/>
              <a:t>' (</a:t>
            </a:r>
            <a:r>
              <a:rPr lang="en-US" sz="2200" b="1" dirty="0" err="1" smtClean="0"/>
              <a:t>größter</a:t>
            </a:r>
            <a:r>
              <a:rPr lang="en-US" sz="2200" b="1" dirty="0" smtClean="0"/>
              <a:t> </a:t>
            </a:r>
            <a:r>
              <a:rPr lang="en-US" sz="2200" b="1" dirty="0" err="1" smtClean="0"/>
              <a:t>gemeinsamer</a:t>
            </a:r>
            <a:r>
              <a:rPr lang="en-US" sz="2200" b="1" dirty="0" smtClean="0"/>
              <a:t> </a:t>
            </a:r>
            <a:r>
              <a:rPr lang="en-US" sz="2200" b="1" dirty="0" err="1" smtClean="0"/>
              <a:t>Nenner</a:t>
            </a:r>
            <a:r>
              <a:rPr lang="en-US" sz="2200" b="1" dirty="0" smtClean="0"/>
              <a:t>) </a:t>
            </a:r>
            <a:r>
              <a:rPr lang="en-US" sz="2200" b="1" dirty="0" err="1" smtClean="0"/>
              <a:t>voraus</a:t>
            </a:r>
            <a:r>
              <a:rPr lang="en-US" sz="2200" b="1" dirty="0" smtClean="0"/>
              <a:t>: </a:t>
            </a:r>
          </a:p>
          <a:p>
            <a:r>
              <a:rPr lang="en-US" sz="2200" b="1" dirty="0" err="1" smtClean="0"/>
              <a:t>Dabei</a:t>
            </a:r>
            <a:r>
              <a:rPr lang="en-US" sz="2200" b="1" dirty="0" smtClean="0"/>
              <a:t> </a:t>
            </a:r>
            <a:r>
              <a:rPr lang="en-US" sz="2200" b="1" dirty="0" err="1" smtClean="0"/>
              <a:t>sollte</a:t>
            </a:r>
            <a:r>
              <a:rPr lang="en-US" sz="2200" b="1" dirty="0" smtClean="0"/>
              <a:t> </a:t>
            </a:r>
            <a:r>
              <a:rPr lang="en-US" sz="2200" b="1" i="1" dirty="0" err="1" smtClean="0"/>
              <a:t>idealiter</a:t>
            </a:r>
            <a:r>
              <a:rPr lang="en-US" sz="2200" b="1" i="1" dirty="0" smtClean="0"/>
              <a:t> </a:t>
            </a:r>
            <a:r>
              <a:rPr lang="en-US" sz="2200" b="1" dirty="0" err="1" smtClean="0"/>
              <a:t>eine</a:t>
            </a:r>
            <a:r>
              <a:rPr lang="en-US" sz="2200" b="1" dirty="0" smtClean="0"/>
              <a:t> '</a:t>
            </a:r>
            <a:r>
              <a:rPr lang="en-US" sz="2200" b="1" dirty="0" err="1" smtClean="0"/>
              <a:t>Basisform</a:t>
            </a:r>
            <a:r>
              <a:rPr lang="en-US" sz="2200" b="1" dirty="0" smtClean="0"/>
              <a:t>' </a:t>
            </a:r>
            <a:r>
              <a:rPr lang="en-US" sz="2200" b="1" dirty="0" err="1" smtClean="0"/>
              <a:t>beschreibbar</a:t>
            </a:r>
            <a:r>
              <a:rPr lang="en-US" sz="2200" b="1" dirty="0" smtClean="0"/>
              <a:t> </a:t>
            </a:r>
            <a:r>
              <a:rPr lang="en-US" sz="2200" b="1" dirty="0" err="1" smtClean="0"/>
              <a:t>sein</a:t>
            </a:r>
            <a:r>
              <a:rPr lang="en-US" sz="2200" b="1" dirty="0" smtClean="0"/>
              <a:t>:</a:t>
            </a:r>
            <a:endParaRPr lang="de-DE" sz="2200" dirty="0"/>
          </a:p>
        </p:txBody>
      </p:sp>
      <p:grpSp>
        <p:nvGrpSpPr>
          <p:cNvPr id="3080" name="Group 8"/>
          <p:cNvGrpSpPr>
            <a:grpSpLocks/>
          </p:cNvGrpSpPr>
          <p:nvPr/>
        </p:nvGrpSpPr>
        <p:grpSpPr bwMode="auto">
          <a:xfrm>
            <a:off x="2071670" y="3000372"/>
            <a:ext cx="503238" cy="1062038"/>
            <a:chOff x="3310" y="1425"/>
            <a:chExt cx="792" cy="1672"/>
          </a:xfrm>
        </p:grpSpPr>
        <p:sp>
          <p:nvSpPr>
            <p:cNvPr id="3082" name="Freeform 10"/>
            <p:cNvSpPr>
              <a:spLocks/>
            </p:cNvSpPr>
            <p:nvPr/>
          </p:nvSpPr>
          <p:spPr bwMode="auto">
            <a:xfrm>
              <a:off x="3318" y="1938"/>
              <a:ext cx="777" cy="1152"/>
            </a:xfrm>
            <a:custGeom>
              <a:avLst/>
              <a:gdLst/>
              <a:ahLst/>
              <a:cxnLst>
                <a:cxn ang="0">
                  <a:pos x="194" y="0"/>
                </a:cxn>
                <a:cxn ang="0">
                  <a:pos x="0" y="576"/>
                </a:cxn>
                <a:cxn ang="0">
                  <a:pos x="194" y="1152"/>
                </a:cxn>
                <a:cxn ang="0">
                  <a:pos x="582" y="1152"/>
                </a:cxn>
                <a:cxn ang="0">
                  <a:pos x="776" y="576"/>
                </a:cxn>
                <a:cxn ang="0">
                  <a:pos x="582" y="0"/>
                </a:cxn>
                <a:cxn ang="0">
                  <a:pos x="194" y="0"/>
                </a:cxn>
              </a:cxnLst>
              <a:rect l="0" t="0" r="r" b="b"/>
              <a:pathLst>
                <a:path w="777" h="1152">
                  <a:moveTo>
                    <a:pt x="194" y="0"/>
                  </a:moveTo>
                  <a:lnTo>
                    <a:pt x="0" y="576"/>
                  </a:lnTo>
                  <a:lnTo>
                    <a:pt x="194" y="1152"/>
                  </a:lnTo>
                  <a:lnTo>
                    <a:pt x="582" y="1152"/>
                  </a:lnTo>
                  <a:lnTo>
                    <a:pt x="776" y="576"/>
                  </a:lnTo>
                  <a:lnTo>
                    <a:pt x="582" y="0"/>
                  </a:lnTo>
                  <a:lnTo>
                    <a:pt x="194" y="0"/>
                  </a:lnTo>
                  <a:close/>
                </a:path>
              </a:pathLst>
            </a:custGeom>
            <a:noFill/>
            <a:ln w="2540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3081" name="Freeform 9"/>
            <p:cNvSpPr>
              <a:spLocks/>
            </p:cNvSpPr>
            <p:nvPr/>
          </p:nvSpPr>
          <p:spPr bwMode="auto">
            <a:xfrm>
              <a:off x="3456" y="1433"/>
              <a:ext cx="463" cy="488"/>
            </a:xfrm>
            <a:custGeom>
              <a:avLst/>
              <a:gdLst/>
              <a:ahLst/>
              <a:cxnLst>
                <a:cxn ang="0">
                  <a:pos x="209" y="1"/>
                </a:cxn>
                <a:cxn ang="0">
                  <a:pos x="165" y="9"/>
                </a:cxn>
                <a:cxn ang="0">
                  <a:pos x="126" y="26"/>
                </a:cxn>
                <a:cxn ang="0">
                  <a:pos x="90" y="50"/>
                </a:cxn>
                <a:cxn ang="0">
                  <a:pos x="59" y="80"/>
                </a:cxn>
                <a:cxn ang="0">
                  <a:pos x="33" y="116"/>
                </a:cxn>
                <a:cxn ang="0">
                  <a:pos x="15" y="157"/>
                </a:cxn>
                <a:cxn ang="0">
                  <a:pos x="3" y="201"/>
                </a:cxn>
                <a:cxn ang="0">
                  <a:pos x="0" y="244"/>
                </a:cxn>
                <a:cxn ang="0">
                  <a:pos x="4" y="290"/>
                </a:cxn>
                <a:cxn ang="0">
                  <a:pos x="16" y="334"/>
                </a:cxn>
                <a:cxn ang="0">
                  <a:pos x="35" y="374"/>
                </a:cxn>
                <a:cxn ang="0">
                  <a:pos x="61" y="409"/>
                </a:cxn>
                <a:cxn ang="0">
                  <a:pos x="93" y="439"/>
                </a:cxn>
                <a:cxn ang="0">
                  <a:pos x="129" y="463"/>
                </a:cxn>
                <a:cxn ang="0">
                  <a:pos x="169" y="479"/>
                </a:cxn>
                <a:cxn ang="0">
                  <a:pos x="213" y="487"/>
                </a:cxn>
                <a:cxn ang="0">
                  <a:pos x="254" y="486"/>
                </a:cxn>
                <a:cxn ang="0">
                  <a:pos x="297" y="478"/>
                </a:cxn>
                <a:cxn ang="0">
                  <a:pos x="337" y="461"/>
                </a:cxn>
                <a:cxn ang="0">
                  <a:pos x="372" y="437"/>
                </a:cxn>
                <a:cxn ang="0">
                  <a:pos x="403" y="406"/>
                </a:cxn>
                <a:cxn ang="0">
                  <a:pos x="429" y="371"/>
                </a:cxn>
                <a:cxn ang="0">
                  <a:pos x="447" y="330"/>
                </a:cxn>
                <a:cxn ang="0">
                  <a:pos x="459" y="286"/>
                </a:cxn>
                <a:cxn ang="0">
                  <a:pos x="462" y="244"/>
                </a:cxn>
                <a:cxn ang="0">
                  <a:pos x="458" y="197"/>
                </a:cxn>
                <a:cxn ang="0">
                  <a:pos x="446" y="153"/>
                </a:cxn>
                <a:cxn ang="0">
                  <a:pos x="427" y="113"/>
                </a:cxn>
                <a:cxn ang="0">
                  <a:pos x="401" y="77"/>
                </a:cxn>
                <a:cxn ang="0">
                  <a:pos x="369" y="48"/>
                </a:cxn>
                <a:cxn ang="0">
                  <a:pos x="333" y="24"/>
                </a:cxn>
                <a:cxn ang="0">
                  <a:pos x="293" y="8"/>
                </a:cxn>
                <a:cxn ang="0">
                  <a:pos x="249" y="0"/>
                </a:cxn>
              </a:cxnLst>
              <a:rect l="0" t="0" r="r" b="b"/>
              <a:pathLst>
                <a:path w="463" h="488">
                  <a:moveTo>
                    <a:pt x="231" y="0"/>
                  </a:moveTo>
                  <a:lnTo>
                    <a:pt x="209" y="1"/>
                  </a:lnTo>
                  <a:lnTo>
                    <a:pt x="187" y="4"/>
                  </a:lnTo>
                  <a:lnTo>
                    <a:pt x="165" y="9"/>
                  </a:lnTo>
                  <a:lnTo>
                    <a:pt x="145" y="17"/>
                  </a:lnTo>
                  <a:lnTo>
                    <a:pt x="126" y="26"/>
                  </a:lnTo>
                  <a:lnTo>
                    <a:pt x="107" y="37"/>
                  </a:lnTo>
                  <a:lnTo>
                    <a:pt x="90" y="50"/>
                  </a:lnTo>
                  <a:lnTo>
                    <a:pt x="74" y="65"/>
                  </a:lnTo>
                  <a:lnTo>
                    <a:pt x="59" y="80"/>
                  </a:lnTo>
                  <a:lnTo>
                    <a:pt x="45" y="98"/>
                  </a:lnTo>
                  <a:lnTo>
                    <a:pt x="33" y="116"/>
                  </a:lnTo>
                  <a:lnTo>
                    <a:pt x="23" y="136"/>
                  </a:lnTo>
                  <a:lnTo>
                    <a:pt x="15" y="157"/>
                  </a:lnTo>
                  <a:lnTo>
                    <a:pt x="8" y="178"/>
                  </a:lnTo>
                  <a:lnTo>
                    <a:pt x="3" y="201"/>
                  </a:lnTo>
                  <a:lnTo>
                    <a:pt x="0" y="224"/>
                  </a:lnTo>
                  <a:lnTo>
                    <a:pt x="0" y="244"/>
                  </a:lnTo>
                  <a:lnTo>
                    <a:pt x="1" y="267"/>
                  </a:lnTo>
                  <a:lnTo>
                    <a:pt x="4" y="290"/>
                  </a:lnTo>
                  <a:lnTo>
                    <a:pt x="9" y="313"/>
                  </a:lnTo>
                  <a:lnTo>
                    <a:pt x="16" y="334"/>
                  </a:lnTo>
                  <a:lnTo>
                    <a:pt x="25" y="355"/>
                  </a:lnTo>
                  <a:lnTo>
                    <a:pt x="35" y="374"/>
                  </a:lnTo>
                  <a:lnTo>
                    <a:pt x="48" y="392"/>
                  </a:lnTo>
                  <a:lnTo>
                    <a:pt x="61" y="409"/>
                  </a:lnTo>
                  <a:lnTo>
                    <a:pt x="76" y="425"/>
                  </a:lnTo>
                  <a:lnTo>
                    <a:pt x="93" y="439"/>
                  </a:lnTo>
                  <a:lnTo>
                    <a:pt x="110" y="452"/>
                  </a:lnTo>
                  <a:lnTo>
                    <a:pt x="129" y="463"/>
                  </a:lnTo>
                  <a:lnTo>
                    <a:pt x="149" y="472"/>
                  </a:lnTo>
                  <a:lnTo>
                    <a:pt x="169" y="479"/>
                  </a:lnTo>
                  <a:lnTo>
                    <a:pt x="190" y="484"/>
                  </a:lnTo>
                  <a:lnTo>
                    <a:pt x="213" y="487"/>
                  </a:lnTo>
                  <a:lnTo>
                    <a:pt x="231" y="488"/>
                  </a:lnTo>
                  <a:lnTo>
                    <a:pt x="254" y="486"/>
                  </a:lnTo>
                  <a:lnTo>
                    <a:pt x="276" y="483"/>
                  </a:lnTo>
                  <a:lnTo>
                    <a:pt x="297" y="478"/>
                  </a:lnTo>
                  <a:lnTo>
                    <a:pt x="317" y="470"/>
                  </a:lnTo>
                  <a:lnTo>
                    <a:pt x="337" y="461"/>
                  </a:lnTo>
                  <a:lnTo>
                    <a:pt x="355" y="450"/>
                  </a:lnTo>
                  <a:lnTo>
                    <a:pt x="372" y="437"/>
                  </a:lnTo>
                  <a:lnTo>
                    <a:pt x="389" y="422"/>
                  </a:lnTo>
                  <a:lnTo>
                    <a:pt x="403" y="406"/>
                  </a:lnTo>
                  <a:lnTo>
                    <a:pt x="417" y="389"/>
                  </a:lnTo>
                  <a:lnTo>
                    <a:pt x="429" y="371"/>
                  </a:lnTo>
                  <a:lnTo>
                    <a:pt x="439" y="351"/>
                  </a:lnTo>
                  <a:lnTo>
                    <a:pt x="447" y="330"/>
                  </a:lnTo>
                  <a:lnTo>
                    <a:pt x="454" y="309"/>
                  </a:lnTo>
                  <a:lnTo>
                    <a:pt x="459" y="286"/>
                  </a:lnTo>
                  <a:lnTo>
                    <a:pt x="462" y="263"/>
                  </a:lnTo>
                  <a:lnTo>
                    <a:pt x="462" y="244"/>
                  </a:lnTo>
                  <a:lnTo>
                    <a:pt x="461" y="220"/>
                  </a:lnTo>
                  <a:lnTo>
                    <a:pt x="458" y="197"/>
                  </a:lnTo>
                  <a:lnTo>
                    <a:pt x="453" y="174"/>
                  </a:lnTo>
                  <a:lnTo>
                    <a:pt x="446" y="153"/>
                  </a:lnTo>
                  <a:lnTo>
                    <a:pt x="437" y="132"/>
                  </a:lnTo>
                  <a:lnTo>
                    <a:pt x="427" y="113"/>
                  </a:lnTo>
                  <a:lnTo>
                    <a:pt x="414" y="94"/>
                  </a:lnTo>
                  <a:lnTo>
                    <a:pt x="401" y="77"/>
                  </a:lnTo>
                  <a:lnTo>
                    <a:pt x="386" y="62"/>
                  </a:lnTo>
                  <a:lnTo>
                    <a:pt x="369" y="48"/>
                  </a:lnTo>
                  <a:lnTo>
                    <a:pt x="352" y="35"/>
                  </a:lnTo>
                  <a:lnTo>
                    <a:pt x="333" y="24"/>
                  </a:lnTo>
                  <a:lnTo>
                    <a:pt x="313" y="15"/>
                  </a:lnTo>
                  <a:lnTo>
                    <a:pt x="293" y="8"/>
                  </a:lnTo>
                  <a:lnTo>
                    <a:pt x="272" y="3"/>
                  </a:lnTo>
                  <a:lnTo>
                    <a:pt x="249" y="0"/>
                  </a:lnTo>
                  <a:lnTo>
                    <a:pt x="231" y="0"/>
                  </a:lnTo>
                  <a:close/>
                </a:path>
              </a:pathLst>
            </a:custGeom>
            <a:noFill/>
            <a:ln w="2540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3077" name="Group 5"/>
          <p:cNvGrpSpPr>
            <a:grpSpLocks/>
          </p:cNvGrpSpPr>
          <p:nvPr/>
        </p:nvGrpSpPr>
        <p:grpSpPr bwMode="auto">
          <a:xfrm>
            <a:off x="2997193" y="3000372"/>
            <a:ext cx="503237" cy="1063625"/>
            <a:chOff x="4552" y="1475"/>
            <a:chExt cx="792" cy="1675"/>
          </a:xfrm>
        </p:grpSpPr>
        <p:sp>
          <p:nvSpPr>
            <p:cNvPr id="3079" name="Freeform 7"/>
            <p:cNvSpPr>
              <a:spLocks/>
            </p:cNvSpPr>
            <p:nvPr/>
          </p:nvSpPr>
          <p:spPr bwMode="auto">
            <a:xfrm>
              <a:off x="4560" y="1991"/>
              <a:ext cx="777" cy="1152"/>
            </a:xfrm>
            <a:custGeom>
              <a:avLst/>
              <a:gdLst/>
              <a:ahLst/>
              <a:cxnLst>
                <a:cxn ang="0">
                  <a:pos x="194" y="0"/>
                </a:cxn>
                <a:cxn ang="0">
                  <a:pos x="0" y="576"/>
                </a:cxn>
                <a:cxn ang="0">
                  <a:pos x="194" y="1152"/>
                </a:cxn>
                <a:cxn ang="0">
                  <a:pos x="582" y="1152"/>
                </a:cxn>
                <a:cxn ang="0">
                  <a:pos x="777" y="576"/>
                </a:cxn>
                <a:cxn ang="0">
                  <a:pos x="582" y="0"/>
                </a:cxn>
                <a:cxn ang="0">
                  <a:pos x="194" y="0"/>
                </a:cxn>
              </a:cxnLst>
              <a:rect l="0" t="0" r="r" b="b"/>
              <a:pathLst>
                <a:path w="777" h="1152">
                  <a:moveTo>
                    <a:pt x="194" y="0"/>
                  </a:moveTo>
                  <a:lnTo>
                    <a:pt x="0" y="576"/>
                  </a:lnTo>
                  <a:lnTo>
                    <a:pt x="194" y="1152"/>
                  </a:lnTo>
                  <a:lnTo>
                    <a:pt x="582" y="1152"/>
                  </a:lnTo>
                  <a:lnTo>
                    <a:pt x="777" y="576"/>
                  </a:lnTo>
                  <a:lnTo>
                    <a:pt x="582" y="0"/>
                  </a:lnTo>
                  <a:lnTo>
                    <a:pt x="194" y="0"/>
                  </a:lnTo>
                  <a:close/>
                </a:path>
              </a:pathLst>
            </a:custGeom>
            <a:noFill/>
            <a:ln w="2540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3078" name="Freeform 6"/>
            <p:cNvSpPr>
              <a:spLocks/>
            </p:cNvSpPr>
            <p:nvPr/>
          </p:nvSpPr>
          <p:spPr bwMode="auto">
            <a:xfrm>
              <a:off x="4746" y="1483"/>
              <a:ext cx="388" cy="501"/>
            </a:xfrm>
            <a:custGeom>
              <a:avLst/>
              <a:gdLst/>
              <a:ahLst/>
              <a:cxnLst>
                <a:cxn ang="0">
                  <a:pos x="96" y="0"/>
                </a:cxn>
                <a:cxn ang="0">
                  <a:pos x="96" y="97"/>
                </a:cxn>
                <a:cxn ang="0">
                  <a:pos x="0" y="97"/>
                </a:cxn>
                <a:cxn ang="0">
                  <a:pos x="0" y="404"/>
                </a:cxn>
                <a:cxn ang="0">
                  <a:pos x="96" y="404"/>
                </a:cxn>
                <a:cxn ang="0">
                  <a:pos x="96" y="501"/>
                </a:cxn>
                <a:cxn ang="0">
                  <a:pos x="290" y="501"/>
                </a:cxn>
                <a:cxn ang="0">
                  <a:pos x="290" y="404"/>
                </a:cxn>
                <a:cxn ang="0">
                  <a:pos x="387" y="404"/>
                </a:cxn>
                <a:cxn ang="0">
                  <a:pos x="387" y="97"/>
                </a:cxn>
                <a:cxn ang="0">
                  <a:pos x="290" y="97"/>
                </a:cxn>
                <a:cxn ang="0">
                  <a:pos x="290" y="0"/>
                </a:cxn>
                <a:cxn ang="0">
                  <a:pos x="96" y="0"/>
                </a:cxn>
              </a:cxnLst>
              <a:rect l="0" t="0" r="r" b="b"/>
              <a:pathLst>
                <a:path w="388" h="501">
                  <a:moveTo>
                    <a:pt x="96" y="0"/>
                  </a:moveTo>
                  <a:lnTo>
                    <a:pt x="96" y="97"/>
                  </a:lnTo>
                  <a:lnTo>
                    <a:pt x="0" y="97"/>
                  </a:lnTo>
                  <a:lnTo>
                    <a:pt x="0" y="404"/>
                  </a:lnTo>
                  <a:lnTo>
                    <a:pt x="96" y="404"/>
                  </a:lnTo>
                  <a:lnTo>
                    <a:pt x="96" y="501"/>
                  </a:lnTo>
                  <a:lnTo>
                    <a:pt x="290" y="501"/>
                  </a:lnTo>
                  <a:lnTo>
                    <a:pt x="290" y="404"/>
                  </a:lnTo>
                  <a:lnTo>
                    <a:pt x="387" y="404"/>
                  </a:lnTo>
                  <a:lnTo>
                    <a:pt x="387" y="97"/>
                  </a:lnTo>
                  <a:lnTo>
                    <a:pt x="290" y="97"/>
                  </a:lnTo>
                  <a:lnTo>
                    <a:pt x="290" y="0"/>
                  </a:lnTo>
                  <a:lnTo>
                    <a:pt x="96" y="0"/>
                  </a:lnTo>
                  <a:close/>
                </a:path>
              </a:pathLst>
            </a:custGeom>
            <a:noFill/>
            <a:ln w="2540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3074" name="Group 2"/>
          <p:cNvGrpSpPr>
            <a:grpSpLocks/>
          </p:cNvGrpSpPr>
          <p:nvPr/>
        </p:nvGrpSpPr>
        <p:grpSpPr bwMode="auto">
          <a:xfrm>
            <a:off x="4714876" y="3000372"/>
            <a:ext cx="725487" cy="1117600"/>
            <a:chOff x="7668" y="1302"/>
            <a:chExt cx="1142" cy="1759"/>
          </a:xfrm>
        </p:grpSpPr>
        <p:sp>
          <p:nvSpPr>
            <p:cNvPr id="3076" name="Freeform 4"/>
            <p:cNvSpPr>
              <a:spLocks/>
            </p:cNvSpPr>
            <p:nvPr/>
          </p:nvSpPr>
          <p:spPr bwMode="auto">
            <a:xfrm>
              <a:off x="7676" y="1852"/>
              <a:ext cx="1127" cy="1202"/>
            </a:xfrm>
            <a:custGeom>
              <a:avLst/>
              <a:gdLst/>
              <a:ahLst/>
              <a:cxnLst>
                <a:cxn ang="0">
                  <a:pos x="563" y="0"/>
                </a:cxn>
                <a:cxn ang="0">
                  <a:pos x="0" y="459"/>
                </a:cxn>
                <a:cxn ang="0">
                  <a:pos x="219" y="1202"/>
                </a:cxn>
                <a:cxn ang="0">
                  <a:pos x="907" y="1202"/>
                </a:cxn>
                <a:cxn ang="0">
                  <a:pos x="1126" y="459"/>
                </a:cxn>
                <a:cxn ang="0">
                  <a:pos x="563" y="0"/>
                </a:cxn>
              </a:cxnLst>
              <a:rect l="0" t="0" r="r" b="b"/>
              <a:pathLst>
                <a:path w="1127" h="1202">
                  <a:moveTo>
                    <a:pt x="563" y="0"/>
                  </a:moveTo>
                  <a:lnTo>
                    <a:pt x="0" y="459"/>
                  </a:lnTo>
                  <a:lnTo>
                    <a:pt x="219" y="1202"/>
                  </a:lnTo>
                  <a:lnTo>
                    <a:pt x="907" y="1202"/>
                  </a:lnTo>
                  <a:lnTo>
                    <a:pt x="1126" y="459"/>
                  </a:lnTo>
                  <a:lnTo>
                    <a:pt x="563" y="0"/>
                  </a:lnTo>
                  <a:close/>
                </a:path>
              </a:pathLst>
            </a:custGeom>
            <a:noFill/>
            <a:ln w="2540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3075" name="Freeform 3"/>
            <p:cNvSpPr>
              <a:spLocks/>
            </p:cNvSpPr>
            <p:nvPr/>
          </p:nvSpPr>
          <p:spPr bwMode="auto">
            <a:xfrm>
              <a:off x="8079" y="1310"/>
              <a:ext cx="388" cy="501"/>
            </a:xfrm>
            <a:custGeom>
              <a:avLst/>
              <a:gdLst/>
              <a:ahLst/>
              <a:cxnLst>
                <a:cxn ang="0">
                  <a:pos x="97" y="0"/>
                </a:cxn>
                <a:cxn ang="0">
                  <a:pos x="97" y="96"/>
                </a:cxn>
                <a:cxn ang="0">
                  <a:pos x="0" y="96"/>
                </a:cxn>
                <a:cxn ang="0">
                  <a:pos x="0" y="404"/>
                </a:cxn>
                <a:cxn ang="0">
                  <a:pos x="97" y="404"/>
                </a:cxn>
                <a:cxn ang="0">
                  <a:pos x="97" y="501"/>
                </a:cxn>
                <a:cxn ang="0">
                  <a:pos x="291" y="501"/>
                </a:cxn>
                <a:cxn ang="0">
                  <a:pos x="291" y="404"/>
                </a:cxn>
                <a:cxn ang="0">
                  <a:pos x="388" y="404"/>
                </a:cxn>
                <a:cxn ang="0">
                  <a:pos x="388" y="96"/>
                </a:cxn>
                <a:cxn ang="0">
                  <a:pos x="291" y="96"/>
                </a:cxn>
                <a:cxn ang="0">
                  <a:pos x="291" y="0"/>
                </a:cxn>
                <a:cxn ang="0">
                  <a:pos x="97" y="0"/>
                </a:cxn>
              </a:cxnLst>
              <a:rect l="0" t="0" r="r" b="b"/>
              <a:pathLst>
                <a:path w="388" h="501">
                  <a:moveTo>
                    <a:pt x="97" y="0"/>
                  </a:moveTo>
                  <a:lnTo>
                    <a:pt x="97" y="96"/>
                  </a:lnTo>
                  <a:lnTo>
                    <a:pt x="0" y="96"/>
                  </a:lnTo>
                  <a:lnTo>
                    <a:pt x="0" y="404"/>
                  </a:lnTo>
                  <a:lnTo>
                    <a:pt x="97" y="404"/>
                  </a:lnTo>
                  <a:lnTo>
                    <a:pt x="97" y="501"/>
                  </a:lnTo>
                  <a:lnTo>
                    <a:pt x="291" y="501"/>
                  </a:lnTo>
                  <a:lnTo>
                    <a:pt x="291" y="404"/>
                  </a:lnTo>
                  <a:lnTo>
                    <a:pt x="388" y="404"/>
                  </a:lnTo>
                  <a:lnTo>
                    <a:pt x="388" y="96"/>
                  </a:lnTo>
                  <a:lnTo>
                    <a:pt x="291" y="96"/>
                  </a:lnTo>
                  <a:lnTo>
                    <a:pt x="291" y="0"/>
                  </a:lnTo>
                  <a:lnTo>
                    <a:pt x="97" y="0"/>
                  </a:lnTo>
                  <a:close/>
                </a:path>
              </a:pathLst>
            </a:custGeom>
            <a:noFill/>
            <a:ln w="2540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de-DE"/>
            </a:p>
          </p:txBody>
        </p:sp>
      </p:grpSp>
      <p:sp>
        <p:nvSpPr>
          <p:cNvPr id="3073" name="Freeform 1"/>
          <p:cNvSpPr>
            <a:spLocks/>
          </p:cNvSpPr>
          <p:nvPr/>
        </p:nvSpPr>
        <p:spPr bwMode="auto">
          <a:xfrm>
            <a:off x="1214414" y="3286124"/>
            <a:ext cx="493712" cy="731838"/>
          </a:xfrm>
          <a:custGeom>
            <a:avLst/>
            <a:gdLst/>
            <a:ahLst/>
            <a:cxnLst>
              <a:cxn ang="0">
                <a:pos x="194" y="0"/>
              </a:cxn>
              <a:cxn ang="0">
                <a:pos x="0" y="576"/>
              </a:cxn>
              <a:cxn ang="0">
                <a:pos x="194" y="1152"/>
              </a:cxn>
              <a:cxn ang="0">
                <a:pos x="582" y="1152"/>
              </a:cxn>
              <a:cxn ang="0">
                <a:pos x="776" y="576"/>
              </a:cxn>
              <a:cxn ang="0">
                <a:pos x="582" y="0"/>
              </a:cxn>
              <a:cxn ang="0">
                <a:pos x="194" y="0"/>
              </a:cxn>
            </a:cxnLst>
            <a:rect l="0" t="0" r="r" b="b"/>
            <a:pathLst>
              <a:path w="777" h="1152">
                <a:moveTo>
                  <a:pt x="194" y="0"/>
                </a:moveTo>
                <a:lnTo>
                  <a:pt x="0" y="576"/>
                </a:lnTo>
                <a:lnTo>
                  <a:pt x="194" y="1152"/>
                </a:lnTo>
                <a:lnTo>
                  <a:pt x="582" y="1152"/>
                </a:lnTo>
                <a:lnTo>
                  <a:pt x="776" y="576"/>
                </a:lnTo>
                <a:lnTo>
                  <a:pt x="582" y="0"/>
                </a:lnTo>
                <a:lnTo>
                  <a:pt x="194" y="0"/>
                </a:lnTo>
                <a:close/>
              </a:path>
            </a:pathLst>
          </a:custGeom>
          <a:noFill/>
          <a:ln w="25400" cmpd="sng">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3083" name="Rectangle 1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de-DE"/>
          </a:p>
        </p:txBody>
      </p:sp>
      <p:grpSp>
        <p:nvGrpSpPr>
          <p:cNvPr id="3085" name="Group 13"/>
          <p:cNvGrpSpPr>
            <a:grpSpLocks/>
          </p:cNvGrpSpPr>
          <p:nvPr/>
        </p:nvGrpSpPr>
        <p:grpSpPr bwMode="auto">
          <a:xfrm>
            <a:off x="3854449" y="2928934"/>
            <a:ext cx="646113" cy="1154112"/>
            <a:chOff x="5916" y="3126"/>
            <a:chExt cx="1016" cy="1819"/>
          </a:xfrm>
        </p:grpSpPr>
        <p:sp>
          <p:nvSpPr>
            <p:cNvPr id="3086" name="Freeform 14"/>
            <p:cNvSpPr>
              <a:spLocks/>
            </p:cNvSpPr>
            <p:nvPr/>
          </p:nvSpPr>
          <p:spPr bwMode="auto">
            <a:xfrm>
              <a:off x="5924" y="3648"/>
              <a:ext cx="1001" cy="1289"/>
            </a:xfrm>
            <a:custGeom>
              <a:avLst/>
              <a:gdLst/>
              <a:ahLst/>
              <a:cxnLst>
                <a:cxn ang="0">
                  <a:pos x="500" y="0"/>
                </a:cxn>
                <a:cxn ang="0">
                  <a:pos x="0" y="644"/>
                </a:cxn>
                <a:cxn ang="0">
                  <a:pos x="500" y="1288"/>
                </a:cxn>
                <a:cxn ang="0">
                  <a:pos x="1001" y="644"/>
                </a:cxn>
                <a:cxn ang="0">
                  <a:pos x="500" y="0"/>
                </a:cxn>
              </a:cxnLst>
              <a:rect l="0" t="0" r="r" b="b"/>
              <a:pathLst>
                <a:path w="1001" h="1289">
                  <a:moveTo>
                    <a:pt x="500" y="0"/>
                  </a:moveTo>
                  <a:lnTo>
                    <a:pt x="0" y="644"/>
                  </a:lnTo>
                  <a:lnTo>
                    <a:pt x="500" y="1288"/>
                  </a:lnTo>
                  <a:lnTo>
                    <a:pt x="1001" y="644"/>
                  </a:lnTo>
                  <a:lnTo>
                    <a:pt x="500" y="0"/>
                  </a:lnTo>
                  <a:close/>
                </a:path>
              </a:pathLst>
            </a:custGeom>
            <a:noFill/>
            <a:ln w="2540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3087" name="Freeform 15"/>
            <p:cNvSpPr>
              <a:spLocks/>
            </p:cNvSpPr>
            <p:nvPr/>
          </p:nvSpPr>
          <p:spPr bwMode="auto">
            <a:xfrm>
              <a:off x="6203" y="3133"/>
              <a:ext cx="463" cy="488"/>
            </a:xfrm>
            <a:custGeom>
              <a:avLst/>
              <a:gdLst/>
              <a:ahLst/>
              <a:cxnLst>
                <a:cxn ang="0">
                  <a:pos x="208" y="1"/>
                </a:cxn>
                <a:cxn ang="0">
                  <a:pos x="165" y="9"/>
                </a:cxn>
                <a:cxn ang="0">
                  <a:pos x="125" y="26"/>
                </a:cxn>
                <a:cxn ang="0">
                  <a:pos x="90" y="50"/>
                </a:cxn>
                <a:cxn ang="0">
                  <a:pos x="59" y="81"/>
                </a:cxn>
                <a:cxn ang="0">
                  <a:pos x="33" y="116"/>
                </a:cxn>
                <a:cxn ang="0">
                  <a:pos x="15" y="157"/>
                </a:cxn>
                <a:cxn ang="0">
                  <a:pos x="3" y="201"/>
                </a:cxn>
                <a:cxn ang="0">
                  <a:pos x="0" y="243"/>
                </a:cxn>
                <a:cxn ang="0">
                  <a:pos x="4" y="290"/>
                </a:cxn>
                <a:cxn ang="0">
                  <a:pos x="16" y="334"/>
                </a:cxn>
                <a:cxn ang="0">
                  <a:pos x="35" y="374"/>
                </a:cxn>
                <a:cxn ang="0">
                  <a:pos x="61" y="410"/>
                </a:cxn>
                <a:cxn ang="0">
                  <a:pos x="93" y="439"/>
                </a:cxn>
                <a:cxn ang="0">
                  <a:pos x="129" y="463"/>
                </a:cxn>
                <a:cxn ang="0">
                  <a:pos x="169" y="479"/>
                </a:cxn>
                <a:cxn ang="0">
                  <a:pos x="213" y="487"/>
                </a:cxn>
                <a:cxn ang="0">
                  <a:pos x="253" y="486"/>
                </a:cxn>
                <a:cxn ang="0">
                  <a:pos x="297" y="478"/>
                </a:cxn>
                <a:cxn ang="0">
                  <a:pos x="336" y="461"/>
                </a:cxn>
                <a:cxn ang="0">
                  <a:pos x="372" y="437"/>
                </a:cxn>
                <a:cxn ang="0">
                  <a:pos x="403" y="407"/>
                </a:cxn>
                <a:cxn ang="0">
                  <a:pos x="429" y="371"/>
                </a:cxn>
                <a:cxn ang="0">
                  <a:pos x="447" y="330"/>
                </a:cxn>
                <a:cxn ang="0">
                  <a:pos x="459" y="286"/>
                </a:cxn>
                <a:cxn ang="0">
                  <a:pos x="463" y="243"/>
                </a:cxn>
                <a:cxn ang="0">
                  <a:pos x="458" y="197"/>
                </a:cxn>
                <a:cxn ang="0">
                  <a:pos x="446" y="153"/>
                </a:cxn>
                <a:cxn ang="0">
                  <a:pos x="427" y="113"/>
                </a:cxn>
                <a:cxn ang="0">
                  <a:pos x="401" y="78"/>
                </a:cxn>
                <a:cxn ang="0">
                  <a:pos x="369" y="48"/>
                </a:cxn>
                <a:cxn ang="0">
                  <a:pos x="333" y="24"/>
                </a:cxn>
                <a:cxn ang="0">
                  <a:pos x="293" y="8"/>
                </a:cxn>
                <a:cxn ang="0">
                  <a:pos x="249" y="0"/>
                </a:cxn>
              </a:cxnLst>
              <a:rect l="0" t="0" r="r" b="b"/>
              <a:pathLst>
                <a:path w="463" h="488">
                  <a:moveTo>
                    <a:pt x="231" y="0"/>
                  </a:moveTo>
                  <a:lnTo>
                    <a:pt x="208" y="1"/>
                  </a:lnTo>
                  <a:lnTo>
                    <a:pt x="186" y="4"/>
                  </a:lnTo>
                  <a:lnTo>
                    <a:pt x="165" y="9"/>
                  </a:lnTo>
                  <a:lnTo>
                    <a:pt x="145" y="17"/>
                  </a:lnTo>
                  <a:lnTo>
                    <a:pt x="125" y="26"/>
                  </a:lnTo>
                  <a:lnTo>
                    <a:pt x="107" y="37"/>
                  </a:lnTo>
                  <a:lnTo>
                    <a:pt x="90" y="50"/>
                  </a:lnTo>
                  <a:lnTo>
                    <a:pt x="73" y="65"/>
                  </a:lnTo>
                  <a:lnTo>
                    <a:pt x="59" y="81"/>
                  </a:lnTo>
                  <a:lnTo>
                    <a:pt x="45" y="98"/>
                  </a:lnTo>
                  <a:lnTo>
                    <a:pt x="33" y="116"/>
                  </a:lnTo>
                  <a:lnTo>
                    <a:pt x="23" y="136"/>
                  </a:lnTo>
                  <a:lnTo>
                    <a:pt x="15" y="157"/>
                  </a:lnTo>
                  <a:lnTo>
                    <a:pt x="8" y="178"/>
                  </a:lnTo>
                  <a:lnTo>
                    <a:pt x="3" y="201"/>
                  </a:lnTo>
                  <a:lnTo>
                    <a:pt x="0" y="224"/>
                  </a:lnTo>
                  <a:lnTo>
                    <a:pt x="0" y="243"/>
                  </a:lnTo>
                  <a:lnTo>
                    <a:pt x="1" y="267"/>
                  </a:lnTo>
                  <a:lnTo>
                    <a:pt x="4" y="290"/>
                  </a:lnTo>
                  <a:lnTo>
                    <a:pt x="9" y="313"/>
                  </a:lnTo>
                  <a:lnTo>
                    <a:pt x="16" y="334"/>
                  </a:lnTo>
                  <a:lnTo>
                    <a:pt x="25" y="355"/>
                  </a:lnTo>
                  <a:lnTo>
                    <a:pt x="35" y="374"/>
                  </a:lnTo>
                  <a:lnTo>
                    <a:pt x="48" y="393"/>
                  </a:lnTo>
                  <a:lnTo>
                    <a:pt x="61" y="410"/>
                  </a:lnTo>
                  <a:lnTo>
                    <a:pt x="76" y="425"/>
                  </a:lnTo>
                  <a:lnTo>
                    <a:pt x="93" y="439"/>
                  </a:lnTo>
                  <a:lnTo>
                    <a:pt x="110" y="452"/>
                  </a:lnTo>
                  <a:lnTo>
                    <a:pt x="129" y="463"/>
                  </a:lnTo>
                  <a:lnTo>
                    <a:pt x="149" y="472"/>
                  </a:lnTo>
                  <a:lnTo>
                    <a:pt x="169" y="479"/>
                  </a:lnTo>
                  <a:lnTo>
                    <a:pt x="190" y="484"/>
                  </a:lnTo>
                  <a:lnTo>
                    <a:pt x="213" y="487"/>
                  </a:lnTo>
                  <a:lnTo>
                    <a:pt x="231" y="487"/>
                  </a:lnTo>
                  <a:lnTo>
                    <a:pt x="253" y="486"/>
                  </a:lnTo>
                  <a:lnTo>
                    <a:pt x="275" y="483"/>
                  </a:lnTo>
                  <a:lnTo>
                    <a:pt x="297" y="478"/>
                  </a:lnTo>
                  <a:lnTo>
                    <a:pt x="317" y="470"/>
                  </a:lnTo>
                  <a:lnTo>
                    <a:pt x="336" y="461"/>
                  </a:lnTo>
                  <a:lnTo>
                    <a:pt x="355" y="450"/>
                  </a:lnTo>
                  <a:lnTo>
                    <a:pt x="372" y="437"/>
                  </a:lnTo>
                  <a:lnTo>
                    <a:pt x="388" y="422"/>
                  </a:lnTo>
                  <a:lnTo>
                    <a:pt x="403" y="407"/>
                  </a:lnTo>
                  <a:lnTo>
                    <a:pt x="417" y="389"/>
                  </a:lnTo>
                  <a:lnTo>
                    <a:pt x="429" y="371"/>
                  </a:lnTo>
                  <a:lnTo>
                    <a:pt x="439" y="351"/>
                  </a:lnTo>
                  <a:lnTo>
                    <a:pt x="447" y="330"/>
                  </a:lnTo>
                  <a:lnTo>
                    <a:pt x="454" y="309"/>
                  </a:lnTo>
                  <a:lnTo>
                    <a:pt x="459" y="286"/>
                  </a:lnTo>
                  <a:lnTo>
                    <a:pt x="462" y="263"/>
                  </a:lnTo>
                  <a:lnTo>
                    <a:pt x="463" y="243"/>
                  </a:lnTo>
                  <a:lnTo>
                    <a:pt x="461" y="220"/>
                  </a:lnTo>
                  <a:lnTo>
                    <a:pt x="458" y="197"/>
                  </a:lnTo>
                  <a:lnTo>
                    <a:pt x="453" y="174"/>
                  </a:lnTo>
                  <a:lnTo>
                    <a:pt x="446" y="153"/>
                  </a:lnTo>
                  <a:lnTo>
                    <a:pt x="437" y="132"/>
                  </a:lnTo>
                  <a:lnTo>
                    <a:pt x="427" y="113"/>
                  </a:lnTo>
                  <a:lnTo>
                    <a:pt x="414" y="95"/>
                  </a:lnTo>
                  <a:lnTo>
                    <a:pt x="401" y="78"/>
                  </a:lnTo>
                  <a:lnTo>
                    <a:pt x="386" y="62"/>
                  </a:lnTo>
                  <a:lnTo>
                    <a:pt x="369" y="48"/>
                  </a:lnTo>
                  <a:lnTo>
                    <a:pt x="352" y="35"/>
                  </a:lnTo>
                  <a:lnTo>
                    <a:pt x="333" y="24"/>
                  </a:lnTo>
                  <a:lnTo>
                    <a:pt x="313" y="15"/>
                  </a:lnTo>
                  <a:lnTo>
                    <a:pt x="293" y="8"/>
                  </a:lnTo>
                  <a:lnTo>
                    <a:pt x="272" y="3"/>
                  </a:lnTo>
                  <a:lnTo>
                    <a:pt x="249" y="0"/>
                  </a:lnTo>
                  <a:lnTo>
                    <a:pt x="231" y="0"/>
                  </a:lnTo>
                  <a:close/>
                </a:path>
              </a:pathLst>
            </a:custGeom>
            <a:noFill/>
            <a:ln w="2540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de-DE"/>
            </a:p>
          </p:txBody>
        </p:sp>
      </p:grpSp>
      <p:sp>
        <p:nvSpPr>
          <p:cNvPr id="19" name="Textfeld 18"/>
          <p:cNvSpPr txBox="1"/>
          <p:nvPr/>
        </p:nvSpPr>
        <p:spPr>
          <a:xfrm>
            <a:off x="1285852" y="4143380"/>
            <a:ext cx="5500726" cy="369332"/>
          </a:xfrm>
          <a:prstGeom prst="rect">
            <a:avLst/>
          </a:prstGeom>
          <a:noFill/>
        </p:spPr>
        <p:txBody>
          <a:bodyPr wrap="square" rtlCol="0">
            <a:spAutoFit/>
          </a:bodyPr>
          <a:lstStyle/>
          <a:p>
            <a:r>
              <a:rPr lang="de-DE" dirty="0" smtClean="0"/>
              <a:t>a	b	c	d	e</a:t>
            </a:r>
            <a:endParaRPr lang="de-DE" dirty="0"/>
          </a:p>
        </p:txBody>
      </p:sp>
      <p:sp>
        <p:nvSpPr>
          <p:cNvPr id="3088" name="Rectangle 1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1397000" algn="l"/>
                <a:tab pos="2222500" algn="l"/>
                <a:tab pos="3187700" algn="l"/>
                <a:tab pos="4292600" algn="l"/>
              </a:tabLst>
            </a:pPr>
            <a:r>
              <a:rPr kumimoji="0" lang="en-US" sz="1200" b="1" i="0" u="none" strike="noStrike" cap="none" normalizeH="0" baseline="0" smtClean="0">
                <a:ln>
                  <a:noFill/>
                </a:ln>
                <a:solidFill>
                  <a:srgbClr val="000000"/>
                </a:solidFill>
                <a:effectLst/>
                <a:latin typeface="Calibri" pitchFamily="34" charset="0"/>
                <a:ea typeface="Times New Roman" pitchFamily="18" charset="0"/>
                <a:cs typeface="Calibri" pitchFamily="34" charset="0"/>
              </a:rPr>
              <a:t>a	b	c	d	e</a:t>
            </a:r>
            <a:endParaRPr kumimoji="0" lang="de-DE" sz="800" b="0" i="0" u="none" strike="noStrike" cap="none" normalizeH="0" baseline="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1397000" algn="l"/>
                <a:tab pos="2222500" algn="l"/>
                <a:tab pos="3187700" algn="l"/>
                <a:tab pos="4292600" algn="l"/>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21" name="Diagramm 20"/>
          <p:cNvGraphicFramePr/>
          <p:nvPr/>
        </p:nvGraphicFramePr>
        <p:xfrm>
          <a:off x="714348" y="5214950"/>
          <a:ext cx="7286676" cy="106360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3"/>
                                        </p:tgtEl>
                                        <p:attrNameLst>
                                          <p:attrName>style.visibility</p:attrName>
                                        </p:attrNameLst>
                                      </p:cBhvr>
                                      <p:to>
                                        <p:strVal val="visible"/>
                                      </p:to>
                                    </p:set>
                                    <p:animEffect transition="in" filter="blinds(horizontal)">
                                      <p:cBhvr>
                                        <p:cTn id="12" dur="500"/>
                                        <p:tgtEl>
                                          <p:spTgt spid="3073"/>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blinds(horizontal)">
                                      <p:cBhvr>
                                        <p:cTn id="17" dur="500"/>
                                        <p:tgtEl>
                                          <p:spTgt spid="19"/>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3080"/>
                                        </p:tgtEl>
                                        <p:attrNameLst>
                                          <p:attrName>style.visibility</p:attrName>
                                        </p:attrNameLst>
                                      </p:cBhvr>
                                      <p:to>
                                        <p:strVal val="visible"/>
                                      </p:to>
                                    </p:set>
                                    <p:animEffect transition="in" filter="blinds(horizontal)">
                                      <p:cBhvr>
                                        <p:cTn id="22" dur="500"/>
                                        <p:tgtEl>
                                          <p:spTgt spid="3080"/>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3077"/>
                                        </p:tgtEl>
                                        <p:attrNameLst>
                                          <p:attrName>style.visibility</p:attrName>
                                        </p:attrNameLst>
                                      </p:cBhvr>
                                      <p:to>
                                        <p:strVal val="visible"/>
                                      </p:to>
                                    </p:set>
                                    <p:animEffect transition="in" filter="blinds(horizontal)">
                                      <p:cBhvr>
                                        <p:cTn id="27" dur="500"/>
                                        <p:tgtEl>
                                          <p:spTgt spid="3077"/>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3085"/>
                                        </p:tgtEl>
                                        <p:attrNameLst>
                                          <p:attrName>style.visibility</p:attrName>
                                        </p:attrNameLst>
                                      </p:cBhvr>
                                      <p:to>
                                        <p:strVal val="visible"/>
                                      </p:to>
                                    </p:set>
                                    <p:animEffect transition="in" filter="blinds(horizontal)">
                                      <p:cBhvr>
                                        <p:cTn id="32" dur="500"/>
                                        <p:tgtEl>
                                          <p:spTgt spid="3085"/>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3074"/>
                                        </p:tgtEl>
                                        <p:attrNameLst>
                                          <p:attrName>style.visibility</p:attrName>
                                        </p:attrNameLst>
                                      </p:cBhvr>
                                      <p:to>
                                        <p:strVal val="visible"/>
                                      </p:to>
                                    </p:set>
                                    <p:animEffect transition="in" filter="blinds(horizontal)">
                                      <p:cBhvr>
                                        <p:cTn id="37" dur="500"/>
                                        <p:tgtEl>
                                          <p:spTgt spid="3074"/>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additive="base">
                                        <p:cTn id="42" dur="2000" fill="hold"/>
                                        <p:tgtEl>
                                          <p:spTgt spid="21"/>
                                        </p:tgtEl>
                                        <p:attrNameLst>
                                          <p:attrName>ppt_x</p:attrName>
                                        </p:attrNameLst>
                                      </p:cBhvr>
                                      <p:tavLst>
                                        <p:tav tm="0">
                                          <p:val>
                                            <p:strVal val="0-#ppt_w/2"/>
                                          </p:val>
                                        </p:tav>
                                        <p:tav tm="100000">
                                          <p:val>
                                            <p:strVal val="#ppt_x"/>
                                          </p:val>
                                        </p:tav>
                                      </p:tavLst>
                                    </p:anim>
                                    <p:anim calcmode="lin" valueType="num">
                                      <p:cBhvr additive="base">
                                        <p:cTn id="43" dur="20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073" grpId="0" animBg="1"/>
      <p:bldP spid="19" grpId="0"/>
      <p:bldGraphic spid="21" grpId="0">
        <p:bldAsOne/>
      </p:bldGraphic>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Beispielanalyse: Markus Kap. 1-5</a:t>
            </a:r>
            <a:br>
              <a:rPr lang="de-DE" dirty="0" smtClean="0"/>
            </a:br>
            <a:r>
              <a:rPr lang="de-DE" dirty="0" smtClean="0"/>
              <a:t>(hier: Beginn von Kap.1) </a:t>
            </a:r>
            <a:endParaRPr lang="de-DE" dirty="0"/>
          </a:p>
        </p:txBody>
      </p:sp>
      <p:graphicFrame>
        <p:nvGraphicFramePr>
          <p:cNvPr id="4" name="Inhaltsplatzhalter 3"/>
          <p:cNvGraphicFramePr>
            <a:graphicFrameLocks noGrp="1"/>
          </p:cNvGraphicFramePr>
          <p:nvPr>
            <p:ph idx="1"/>
          </p:nvPr>
        </p:nvGraphicFramePr>
        <p:xfrm>
          <a:off x="357158" y="2571744"/>
          <a:ext cx="8429684" cy="314327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500034" y="1571612"/>
            <a:ext cx="8072494" cy="830997"/>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pPr lvl="0"/>
            <a:r>
              <a:rPr lang="de-DE" sz="2400" dirty="0" smtClean="0"/>
              <a:t>Deutscher Text a) morphologisch, b) '</a:t>
            </a:r>
            <a:r>
              <a:rPr lang="de-DE" sz="2400" dirty="0" err="1" smtClean="0"/>
              <a:t>entmorphologisiert</a:t>
            </a:r>
            <a:r>
              <a:rPr lang="de-DE" sz="2400" dirty="0" smtClean="0"/>
              <a:t>' (nur lexikalische Grundformen))</a:t>
            </a:r>
          </a:p>
        </p:txBody>
      </p:sp>
      <p:sp>
        <p:nvSpPr>
          <p:cNvPr id="6" name="Textfeld 5"/>
          <p:cNvSpPr txBox="1"/>
          <p:nvPr/>
        </p:nvSpPr>
        <p:spPr>
          <a:xfrm>
            <a:off x="500034" y="5786454"/>
            <a:ext cx="8072494" cy="830997"/>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dirty="0" smtClean="0"/>
              <a:t>Im Folgenden Das Verhältnis von Type und Token in </a:t>
            </a:r>
            <a:r>
              <a:rPr lang="de-DE" sz="2400" b="1" i="1" dirty="0" smtClean="0"/>
              <a:t>Markus Kap.1-5</a:t>
            </a:r>
            <a:r>
              <a:rPr lang="de-DE" sz="2400" b="1" dirty="0" smtClean="0"/>
              <a:t> in 15 Sprachen © W. Schulze 2009:</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amond(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amond(in)">
                                      <p:cBhvr>
                                        <p:cTn id="12" dur="2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amond(in)">
                                      <p:cBhvr>
                                        <p:cTn id="1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animBg="1"/>
      <p:bldP spid="6"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elle 1"/>
          <p:cNvGraphicFramePr>
            <a:graphicFrameLocks noGrp="1"/>
          </p:cNvGraphicFramePr>
          <p:nvPr/>
        </p:nvGraphicFramePr>
        <p:xfrm>
          <a:off x="214281" y="214283"/>
          <a:ext cx="8715438" cy="6500868"/>
        </p:xfrm>
        <a:graphic>
          <a:graphicData uri="http://schemas.openxmlformats.org/drawingml/2006/table">
            <a:tbl>
              <a:tblPr/>
              <a:tblGrid>
                <a:gridCol w="2357455"/>
                <a:gridCol w="1285884"/>
                <a:gridCol w="1214446"/>
                <a:gridCol w="1928826"/>
                <a:gridCol w="1928827"/>
              </a:tblGrid>
              <a:tr h="382404">
                <a:tc>
                  <a:txBody>
                    <a:bodyPr/>
                    <a:lstStyle/>
                    <a:p>
                      <a:pPr algn="just">
                        <a:lnSpc>
                          <a:spcPct val="115000"/>
                        </a:lnSpc>
                        <a:spcAft>
                          <a:spcPts val="0"/>
                        </a:spcAft>
                      </a:pPr>
                      <a:r>
                        <a:rPr lang="de-DE" sz="2000" b="1" dirty="0">
                          <a:solidFill>
                            <a:srgbClr val="FF0000"/>
                          </a:solidFill>
                          <a:latin typeface="Calibri"/>
                          <a:ea typeface="Calibri"/>
                          <a:cs typeface="Times New Roman"/>
                        </a:rPr>
                        <a:t>SPRACHE</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b="1" dirty="0">
                          <a:solidFill>
                            <a:srgbClr val="FF0000"/>
                          </a:solidFill>
                          <a:latin typeface="Calibri"/>
                          <a:ea typeface="Calibri"/>
                          <a:cs typeface="Times New Roman"/>
                        </a:rPr>
                        <a:t>Tokens</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b="1">
                          <a:solidFill>
                            <a:srgbClr val="FF0000"/>
                          </a:solidFill>
                          <a:latin typeface="Calibri"/>
                          <a:ea typeface="Calibri"/>
                          <a:cs typeface="Times New Roman"/>
                        </a:rPr>
                        <a:t>Types</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b="1">
                          <a:solidFill>
                            <a:srgbClr val="FF0000"/>
                          </a:solidFill>
                          <a:latin typeface="Calibri"/>
                          <a:ea typeface="Calibri"/>
                          <a:cs typeface="Times New Roman"/>
                        </a:rPr>
                        <a:t>Type ./. Token</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b="1" dirty="0">
                          <a:solidFill>
                            <a:srgbClr val="FF0000"/>
                          </a:solidFill>
                          <a:latin typeface="Calibri"/>
                          <a:ea typeface="Calibri"/>
                          <a:cs typeface="Times New Roman"/>
                        </a:rPr>
                        <a:t>Tokens ./. Type</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82404">
                <a:tc>
                  <a:txBody>
                    <a:bodyPr/>
                    <a:lstStyle/>
                    <a:p>
                      <a:pPr algn="just">
                        <a:lnSpc>
                          <a:spcPct val="115000"/>
                        </a:lnSpc>
                        <a:spcAft>
                          <a:spcPts val="0"/>
                        </a:spcAft>
                      </a:pPr>
                      <a:r>
                        <a:rPr lang="de-DE" sz="2000" b="1">
                          <a:latin typeface="Calibri"/>
                          <a:ea typeface="Calibri"/>
                          <a:cs typeface="Times New Roman"/>
                        </a:rPr>
                        <a:t>Mi'kmaq</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dirty="0">
                          <a:latin typeface="Calibri"/>
                          <a:ea typeface="Calibri"/>
                          <a:cs typeface="Times New Roman"/>
                        </a:rPr>
                        <a:t>2648</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dirty="0">
                          <a:latin typeface="Calibri"/>
                          <a:ea typeface="Calibri"/>
                          <a:cs typeface="Times New Roman"/>
                        </a:rPr>
                        <a:t>1541</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0.58</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dirty="0">
                          <a:latin typeface="Calibri"/>
                          <a:ea typeface="Calibri"/>
                          <a:cs typeface="Times New Roman"/>
                        </a:rPr>
                        <a:t>1.71</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82404">
                <a:tc>
                  <a:txBody>
                    <a:bodyPr/>
                    <a:lstStyle/>
                    <a:p>
                      <a:pPr algn="just">
                        <a:lnSpc>
                          <a:spcPct val="115000"/>
                        </a:lnSpc>
                        <a:spcAft>
                          <a:spcPts val="0"/>
                        </a:spcAft>
                      </a:pPr>
                      <a:r>
                        <a:rPr lang="de-DE" sz="2000" b="1">
                          <a:latin typeface="Calibri"/>
                          <a:ea typeface="Calibri"/>
                          <a:cs typeface="Times New Roman"/>
                        </a:rPr>
                        <a:t>Xhosa</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2440</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dirty="0">
                          <a:latin typeface="Calibri"/>
                          <a:ea typeface="Calibri"/>
                          <a:cs typeface="Times New Roman"/>
                        </a:rPr>
                        <a:t>1391</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dirty="0">
                          <a:latin typeface="Calibri"/>
                          <a:ea typeface="Calibri"/>
                          <a:cs typeface="Times New Roman"/>
                        </a:rPr>
                        <a:t>0.57</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dirty="0">
                          <a:latin typeface="Calibri"/>
                          <a:ea typeface="Calibri"/>
                          <a:cs typeface="Times New Roman"/>
                        </a:rPr>
                        <a:t>1.03</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82404">
                <a:tc>
                  <a:txBody>
                    <a:bodyPr/>
                    <a:lstStyle/>
                    <a:p>
                      <a:pPr algn="just">
                        <a:lnSpc>
                          <a:spcPct val="115000"/>
                        </a:lnSpc>
                        <a:spcAft>
                          <a:spcPts val="0"/>
                        </a:spcAft>
                      </a:pPr>
                      <a:r>
                        <a:rPr lang="de-DE" sz="2000" b="1">
                          <a:latin typeface="Calibri"/>
                          <a:ea typeface="Calibri"/>
                          <a:cs typeface="Times New Roman"/>
                        </a:rPr>
                        <a:t>Udi</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2060</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1114</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dirty="0">
                          <a:latin typeface="Calibri"/>
                          <a:ea typeface="Calibri"/>
                          <a:cs typeface="Times New Roman"/>
                        </a:rPr>
                        <a:t>0.54</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dirty="0">
                          <a:latin typeface="Calibri"/>
                          <a:ea typeface="Calibri"/>
                          <a:cs typeface="Times New Roman"/>
                        </a:rPr>
                        <a:t>1.84</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82404">
                <a:tc>
                  <a:txBody>
                    <a:bodyPr/>
                    <a:lstStyle/>
                    <a:p>
                      <a:pPr algn="just">
                        <a:lnSpc>
                          <a:spcPct val="115000"/>
                        </a:lnSpc>
                        <a:spcAft>
                          <a:spcPts val="0"/>
                        </a:spcAft>
                      </a:pPr>
                      <a:r>
                        <a:rPr lang="de-DE" sz="2000" b="1">
                          <a:latin typeface="Calibri"/>
                          <a:ea typeface="Calibri"/>
                          <a:cs typeface="Times New Roman"/>
                        </a:rPr>
                        <a:t>Türkisch</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2526</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1314</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0.52</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dirty="0">
                          <a:latin typeface="Calibri"/>
                          <a:ea typeface="Calibri"/>
                          <a:cs typeface="Times New Roman"/>
                        </a:rPr>
                        <a:t>1.92</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82404">
                <a:tc>
                  <a:txBody>
                    <a:bodyPr/>
                    <a:lstStyle/>
                    <a:p>
                      <a:pPr algn="just">
                        <a:lnSpc>
                          <a:spcPct val="115000"/>
                        </a:lnSpc>
                        <a:spcAft>
                          <a:spcPts val="0"/>
                        </a:spcAft>
                      </a:pPr>
                      <a:r>
                        <a:rPr lang="de-DE" sz="2000" b="1">
                          <a:latin typeface="Calibri"/>
                          <a:ea typeface="Calibri"/>
                          <a:cs typeface="Times New Roman"/>
                        </a:rPr>
                        <a:t>Swahili</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2931</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1280</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0.43</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dirty="0">
                          <a:latin typeface="Calibri"/>
                          <a:ea typeface="Calibri"/>
                          <a:cs typeface="Times New Roman"/>
                        </a:rPr>
                        <a:t>2.28</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82404">
                <a:tc>
                  <a:txBody>
                    <a:bodyPr/>
                    <a:lstStyle/>
                    <a:p>
                      <a:pPr algn="just">
                        <a:lnSpc>
                          <a:spcPct val="115000"/>
                        </a:lnSpc>
                        <a:spcAft>
                          <a:spcPts val="0"/>
                        </a:spcAft>
                      </a:pPr>
                      <a:r>
                        <a:rPr lang="de-DE" sz="2000" b="1" dirty="0">
                          <a:latin typeface="Calibri"/>
                          <a:ea typeface="Calibri"/>
                          <a:cs typeface="Times New Roman"/>
                        </a:rPr>
                        <a:t>Latein</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2842</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1189</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0.41</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dirty="0">
                          <a:latin typeface="Calibri"/>
                          <a:ea typeface="Calibri"/>
                          <a:cs typeface="Times New Roman"/>
                        </a:rPr>
                        <a:t>2.39</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82404">
                <a:tc>
                  <a:txBody>
                    <a:bodyPr/>
                    <a:lstStyle/>
                    <a:p>
                      <a:pPr algn="just">
                        <a:lnSpc>
                          <a:spcPct val="115000"/>
                        </a:lnSpc>
                        <a:spcAft>
                          <a:spcPts val="0"/>
                        </a:spcAft>
                      </a:pPr>
                      <a:r>
                        <a:rPr lang="de-DE" sz="2000" b="1">
                          <a:latin typeface="Calibri"/>
                          <a:ea typeface="Calibri"/>
                          <a:cs typeface="Times New Roman"/>
                        </a:rPr>
                        <a:t>Italienisch</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3773</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1089</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0.28</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dirty="0">
                          <a:latin typeface="Calibri"/>
                          <a:ea typeface="Calibri"/>
                          <a:cs typeface="Times New Roman"/>
                        </a:rPr>
                        <a:t>3.46</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82404">
                <a:tc>
                  <a:txBody>
                    <a:bodyPr/>
                    <a:lstStyle/>
                    <a:p>
                      <a:pPr algn="just">
                        <a:lnSpc>
                          <a:spcPct val="115000"/>
                        </a:lnSpc>
                        <a:spcAft>
                          <a:spcPts val="0"/>
                        </a:spcAft>
                      </a:pPr>
                      <a:r>
                        <a:rPr lang="de-DE" sz="2000" b="1">
                          <a:latin typeface="Calibri"/>
                          <a:ea typeface="Calibri"/>
                          <a:cs typeface="Times New Roman"/>
                        </a:rPr>
                        <a:t>Deutsch</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3870</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972</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0.25</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dirty="0">
                          <a:latin typeface="Calibri"/>
                          <a:ea typeface="Calibri"/>
                          <a:cs typeface="Times New Roman"/>
                        </a:rPr>
                        <a:t>3.98</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82404">
                <a:tc>
                  <a:txBody>
                    <a:bodyPr/>
                    <a:lstStyle/>
                    <a:p>
                      <a:pPr algn="just">
                        <a:lnSpc>
                          <a:spcPct val="115000"/>
                        </a:lnSpc>
                        <a:spcAft>
                          <a:spcPts val="0"/>
                        </a:spcAft>
                      </a:pPr>
                      <a:r>
                        <a:rPr lang="de-DE" sz="2000" b="1">
                          <a:latin typeface="Calibri"/>
                          <a:ea typeface="Calibri"/>
                          <a:cs typeface="Times New Roman"/>
                        </a:rPr>
                        <a:t>Zuñi</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4852</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1171</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0.24</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dirty="0">
                          <a:latin typeface="Calibri"/>
                          <a:ea typeface="Calibri"/>
                          <a:cs typeface="Times New Roman"/>
                        </a:rPr>
                        <a:t>4.14</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82404">
                <a:tc>
                  <a:txBody>
                    <a:bodyPr/>
                    <a:lstStyle/>
                    <a:p>
                      <a:pPr algn="just">
                        <a:lnSpc>
                          <a:spcPct val="115000"/>
                        </a:lnSpc>
                        <a:spcAft>
                          <a:spcPts val="0"/>
                        </a:spcAft>
                      </a:pPr>
                      <a:r>
                        <a:rPr lang="de-DE" sz="2000" b="1">
                          <a:latin typeface="Calibri"/>
                          <a:ea typeface="Calibri"/>
                          <a:cs typeface="Times New Roman"/>
                        </a:rPr>
                        <a:t>Malagasy</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3857</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916</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0.23</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dirty="0">
                          <a:latin typeface="Calibri"/>
                          <a:ea typeface="Calibri"/>
                          <a:cs typeface="Times New Roman"/>
                        </a:rPr>
                        <a:t>4.21</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82404">
                <a:tc>
                  <a:txBody>
                    <a:bodyPr/>
                    <a:lstStyle/>
                    <a:p>
                      <a:pPr algn="just">
                        <a:lnSpc>
                          <a:spcPct val="115000"/>
                        </a:lnSpc>
                        <a:spcAft>
                          <a:spcPts val="0"/>
                        </a:spcAft>
                      </a:pPr>
                      <a:r>
                        <a:rPr lang="de-DE" sz="2000" b="1">
                          <a:latin typeface="Calibri"/>
                          <a:ea typeface="Calibri"/>
                          <a:cs typeface="Times New Roman"/>
                        </a:rPr>
                        <a:t>Norsk</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3903</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830</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0.21</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dirty="0">
                          <a:latin typeface="Calibri"/>
                          <a:ea typeface="Calibri"/>
                          <a:cs typeface="Times New Roman"/>
                        </a:rPr>
                        <a:t>4.70</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82404">
                <a:tc>
                  <a:txBody>
                    <a:bodyPr/>
                    <a:lstStyle/>
                    <a:p>
                      <a:pPr algn="just">
                        <a:lnSpc>
                          <a:spcPct val="115000"/>
                        </a:lnSpc>
                        <a:spcAft>
                          <a:spcPts val="0"/>
                        </a:spcAft>
                      </a:pPr>
                      <a:r>
                        <a:rPr lang="de-DE" sz="2000" b="1">
                          <a:latin typeface="Calibri"/>
                          <a:ea typeface="Calibri"/>
                          <a:cs typeface="Times New Roman"/>
                        </a:rPr>
                        <a:t>Mam</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5900</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1227</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0.20</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dirty="0">
                          <a:latin typeface="Calibri"/>
                          <a:ea typeface="Calibri"/>
                          <a:cs typeface="Times New Roman"/>
                        </a:rPr>
                        <a:t>4.80</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82404">
                <a:tc>
                  <a:txBody>
                    <a:bodyPr/>
                    <a:lstStyle/>
                    <a:p>
                      <a:pPr algn="just">
                        <a:lnSpc>
                          <a:spcPct val="115000"/>
                        </a:lnSpc>
                        <a:spcAft>
                          <a:spcPts val="0"/>
                        </a:spcAft>
                      </a:pPr>
                      <a:r>
                        <a:rPr lang="de-DE" sz="2000" b="1">
                          <a:latin typeface="Calibri"/>
                          <a:ea typeface="Calibri"/>
                          <a:cs typeface="Times New Roman"/>
                        </a:rPr>
                        <a:t>Vietnamesisch</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4487</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733</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0.16</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dirty="0">
                          <a:latin typeface="Calibri"/>
                          <a:ea typeface="Calibri"/>
                          <a:cs typeface="Times New Roman"/>
                        </a:rPr>
                        <a:t>5.80</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82404">
                <a:tc>
                  <a:txBody>
                    <a:bodyPr/>
                    <a:lstStyle/>
                    <a:p>
                      <a:pPr algn="just">
                        <a:lnSpc>
                          <a:spcPct val="115000"/>
                        </a:lnSpc>
                        <a:spcAft>
                          <a:spcPts val="0"/>
                        </a:spcAft>
                      </a:pPr>
                      <a:r>
                        <a:rPr lang="de-DE" sz="2000" b="1">
                          <a:latin typeface="Calibri"/>
                          <a:ea typeface="Calibri"/>
                          <a:cs typeface="Times New Roman"/>
                        </a:rPr>
                        <a:t>*Deutsch (Lemma)</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3870</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642</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0.16</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dirty="0">
                          <a:latin typeface="Calibri"/>
                          <a:ea typeface="Calibri"/>
                          <a:cs typeface="Times New Roman"/>
                        </a:rPr>
                        <a:t>6.02</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82404">
                <a:tc>
                  <a:txBody>
                    <a:bodyPr/>
                    <a:lstStyle/>
                    <a:p>
                      <a:pPr algn="just">
                        <a:lnSpc>
                          <a:spcPct val="115000"/>
                        </a:lnSpc>
                        <a:spcAft>
                          <a:spcPts val="0"/>
                        </a:spcAft>
                      </a:pPr>
                      <a:r>
                        <a:rPr lang="de-DE" sz="2000" b="1">
                          <a:latin typeface="Calibri"/>
                          <a:ea typeface="Calibri"/>
                          <a:cs typeface="Times New Roman"/>
                        </a:rPr>
                        <a:t>Haiti Créol</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4805</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601</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0.12</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dirty="0">
                          <a:latin typeface="Calibri"/>
                          <a:ea typeface="Calibri"/>
                          <a:cs typeface="Times New Roman"/>
                        </a:rPr>
                        <a:t>7.99</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82404">
                <a:tc>
                  <a:txBody>
                    <a:bodyPr/>
                    <a:lstStyle/>
                    <a:p>
                      <a:pPr algn="just">
                        <a:lnSpc>
                          <a:spcPct val="115000"/>
                        </a:lnSpc>
                        <a:spcAft>
                          <a:spcPts val="0"/>
                        </a:spcAft>
                      </a:pPr>
                      <a:r>
                        <a:rPr lang="de-DE" sz="2000" b="1">
                          <a:latin typeface="Calibri"/>
                          <a:ea typeface="Calibri"/>
                          <a:cs typeface="Times New Roman"/>
                        </a:rPr>
                        <a:t>Maori</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5115</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593</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a:latin typeface="Calibri"/>
                          <a:ea typeface="Calibri"/>
                          <a:cs typeface="Times New Roman"/>
                        </a:rPr>
                        <a:t>0.11</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dirty="0">
                          <a:latin typeface="Calibri"/>
                          <a:ea typeface="Calibri"/>
                          <a:cs typeface="Times New Roman"/>
                        </a:rPr>
                        <a:t>8.62</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vertical)">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sz="4400" dirty="0" smtClean="0">
                <a:sym typeface="Symbol"/>
              </a:rPr>
              <a:t></a:t>
            </a:r>
            <a:r>
              <a:rPr lang="de-DE" sz="4400" dirty="0" smtClean="0"/>
              <a:t>	</a:t>
            </a:r>
            <a:r>
              <a:rPr lang="de-DE" sz="4800" dirty="0" smtClean="0"/>
              <a:t>Fixierung der Satz- und dann Wortbedeutung </a:t>
            </a:r>
            <a:r>
              <a:rPr lang="de-DE" dirty="0" smtClean="0"/>
              <a:t> </a:t>
            </a:r>
            <a:endParaRPr lang="de-DE" dirty="0"/>
          </a:p>
        </p:txBody>
      </p:sp>
      <p:sp>
        <p:nvSpPr>
          <p:cNvPr id="3" name="Inhaltsplatzhalter 2"/>
          <p:cNvSpPr>
            <a:spLocks noGrp="1"/>
          </p:cNvSpPr>
          <p:nvPr>
            <p:ph idx="1"/>
          </p:nvPr>
        </p:nvSpPr>
        <p:spPr>
          <a:xfrm>
            <a:off x="457200" y="1632315"/>
            <a:ext cx="8186766" cy="939429"/>
          </a:xfrm>
        </p:spPr>
        <p:style>
          <a:lnRef idx="2">
            <a:schemeClr val="accent1"/>
          </a:lnRef>
          <a:fillRef idx="1">
            <a:schemeClr val="lt1"/>
          </a:fillRef>
          <a:effectRef idx="0">
            <a:schemeClr val="accent1"/>
          </a:effectRef>
          <a:fontRef idx="minor">
            <a:schemeClr val="dk1"/>
          </a:fontRef>
        </p:style>
        <p:txBody>
          <a:bodyPr>
            <a:normAutofit fontScale="85000" lnSpcReduction="20000"/>
          </a:bodyPr>
          <a:lstStyle/>
          <a:p>
            <a:pPr>
              <a:buNone/>
            </a:pPr>
            <a:r>
              <a:rPr lang="de-DE" sz="3600" b="1" dirty="0" err="1" smtClean="0"/>
              <a:t>idealiter</a:t>
            </a:r>
            <a:r>
              <a:rPr lang="de-DE" sz="3600" b="1" dirty="0" smtClean="0"/>
              <a:t> durch oder mittels bilingualer Native </a:t>
            </a:r>
          </a:p>
          <a:p>
            <a:pPr>
              <a:buNone/>
            </a:pPr>
            <a:r>
              <a:rPr lang="de-DE" sz="3600" b="1" dirty="0" err="1" smtClean="0"/>
              <a:t>Speaker</a:t>
            </a:r>
            <a:r>
              <a:rPr lang="de-DE" sz="3600" b="1" dirty="0" smtClean="0"/>
              <a:t>;</a:t>
            </a:r>
            <a:r>
              <a:rPr lang="de-DE" sz="3300" dirty="0" smtClean="0"/>
              <a:t> hier </a:t>
            </a:r>
            <a:r>
              <a:rPr lang="de-DE" sz="3300" dirty="0" err="1" smtClean="0"/>
              <a:t>Dyirbal</a:t>
            </a:r>
            <a:r>
              <a:rPr lang="de-DE" sz="3300" dirty="0" smtClean="0"/>
              <a:t>-Beispiel (s.o.): </a:t>
            </a:r>
          </a:p>
          <a:p>
            <a:pPr>
              <a:buNone/>
            </a:pPr>
            <a:endParaRPr lang="de-DE" sz="3600" b="1" dirty="0" smtClean="0"/>
          </a:p>
        </p:txBody>
      </p:sp>
      <p:graphicFrame>
        <p:nvGraphicFramePr>
          <p:cNvPr id="4" name="Diagramm 3"/>
          <p:cNvGraphicFramePr/>
          <p:nvPr/>
        </p:nvGraphicFramePr>
        <p:xfrm>
          <a:off x="357158" y="2794000"/>
          <a:ext cx="8429684" cy="370683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diamond(in)">
                                      <p:cBhvr>
                                        <p:cTn id="17" dur="20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diamond(in)">
                                      <p:cBhvr>
                                        <p:cTn id="22"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Graphic spid="4" grpId="0">
        <p:bldAsOne/>
      </p:bldGraphic>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sym typeface="Symbol"/>
              </a:rPr>
              <a:t></a:t>
            </a:r>
            <a:r>
              <a:rPr lang="de-DE" dirty="0" smtClean="0"/>
              <a:t>	Erstellung einer provisorischen Interlinear-Übersetzung</a:t>
            </a:r>
            <a:endParaRPr lang="de-DE" dirty="0"/>
          </a:p>
        </p:txBody>
      </p:sp>
      <p:sp>
        <p:nvSpPr>
          <p:cNvPr id="3" name="Inhaltsplatzhalter 2"/>
          <p:cNvSpPr>
            <a:spLocks noGrp="1"/>
          </p:cNvSpPr>
          <p:nvPr>
            <p:ph idx="1"/>
          </p:nvPr>
        </p:nvSpPr>
        <p:spPr>
          <a:xfrm>
            <a:off x="142844" y="1571612"/>
            <a:ext cx="8786874" cy="5072098"/>
          </a:xfrm>
        </p:spPr>
        <p:txBody>
          <a:bodyPr>
            <a:normAutofit fontScale="85000" lnSpcReduction="10000"/>
          </a:bodyPr>
          <a:lstStyle/>
          <a:p>
            <a:pPr fontAlgn="base" hangingPunct="0">
              <a:buNone/>
            </a:pPr>
            <a:r>
              <a:rPr lang="de-DE" i="1" dirty="0" err="1" smtClean="0"/>
              <a:t>bayi</a:t>
            </a:r>
            <a:r>
              <a:rPr lang="de-DE" i="1" dirty="0" smtClean="0"/>
              <a:t>   </a:t>
            </a:r>
            <a:r>
              <a:rPr lang="de-DE" i="1" dirty="0" err="1" smtClean="0"/>
              <a:t>balaŋumbuya</a:t>
            </a:r>
            <a:r>
              <a:rPr lang="de-DE" i="1" dirty="0" smtClean="0"/>
              <a:t>          </a:t>
            </a:r>
            <a:r>
              <a:rPr lang="de-DE" i="1" dirty="0" err="1" smtClean="0"/>
              <a:t>guli</a:t>
            </a:r>
            <a:r>
              <a:rPr lang="en-US" i="1" dirty="0" smtClean="0">
                <a:sym typeface="SILDoulos IPA93"/>
              </a:rPr>
              <a:t></a:t>
            </a:r>
            <a:r>
              <a:rPr lang="de-DE" i="1" dirty="0" err="1" smtClean="0"/>
              <a:t>ŋunu</a:t>
            </a:r>
            <a:r>
              <a:rPr lang="de-DE" i="1" dirty="0" smtClean="0"/>
              <a:t>      </a:t>
            </a:r>
            <a:r>
              <a:rPr lang="de-DE" i="1" dirty="0" err="1" smtClean="0"/>
              <a:t>ŋagaŋunu</a:t>
            </a:r>
            <a:r>
              <a:rPr lang="de-DE" i="1" dirty="0" smtClean="0"/>
              <a:t>       </a:t>
            </a:r>
            <a:r>
              <a:rPr lang="de-DE" i="1" dirty="0" err="1" smtClean="0"/>
              <a:t>ba</a:t>
            </a:r>
            <a:r>
              <a:rPr lang="en-US" i="1" dirty="0" smtClean="0">
                <a:sym typeface="SILDoulos IPA93"/>
              </a:rPr>
              <a:t></a:t>
            </a:r>
            <a:r>
              <a:rPr lang="de-DE" i="1" dirty="0" err="1" smtClean="0"/>
              <a:t>inu</a:t>
            </a:r>
            <a:endParaRPr lang="de-DE" dirty="0" smtClean="0"/>
          </a:p>
          <a:p>
            <a:pPr fontAlgn="base" hangingPunct="0">
              <a:buNone/>
            </a:pPr>
            <a:r>
              <a:rPr lang="de-DE" sz="2600" dirty="0" smtClean="0"/>
              <a:t>da      dort=über=dem=Meer   von=Osten          </a:t>
            </a:r>
            <a:r>
              <a:rPr lang="de-DE" sz="2600" dirty="0" err="1" smtClean="0"/>
              <a:t>Ngagangunu</a:t>
            </a:r>
            <a:r>
              <a:rPr lang="de-DE" sz="2600" dirty="0" smtClean="0"/>
              <a:t>       kam</a:t>
            </a:r>
          </a:p>
          <a:p>
            <a:pPr fontAlgn="base" hangingPunct="0">
              <a:buNone/>
            </a:pPr>
            <a:r>
              <a:rPr lang="de-DE" i="1" dirty="0" smtClean="0"/>
              <a:t> </a:t>
            </a:r>
            <a:endParaRPr lang="de-DE" dirty="0" smtClean="0"/>
          </a:p>
          <a:p>
            <a:pPr fontAlgn="base" hangingPunct="0">
              <a:buNone/>
            </a:pPr>
            <a:r>
              <a:rPr lang="en-US" i="1" dirty="0" err="1" smtClean="0"/>
              <a:t>banagu</a:t>
            </a:r>
            <a:r>
              <a:rPr lang="en-US" i="1" dirty="0" smtClean="0"/>
              <a:t>         </a:t>
            </a:r>
            <a:r>
              <a:rPr lang="en-US" i="1" dirty="0" err="1" smtClean="0"/>
              <a:t>ba</a:t>
            </a:r>
            <a:r>
              <a:rPr lang="en-US" i="1" dirty="0" err="1" smtClean="0">
                <a:sym typeface="SILDoulos IPA93"/>
              </a:rPr>
              <a:t></a:t>
            </a:r>
            <a:r>
              <a:rPr lang="en-US" i="1" dirty="0" err="1" smtClean="0"/>
              <a:t>alŋa</a:t>
            </a:r>
            <a:r>
              <a:rPr lang="en-US" i="1" dirty="0" err="1" smtClean="0">
                <a:sym typeface="SILDoulos IPA93"/>
              </a:rPr>
              <a:t></a:t>
            </a:r>
            <a:r>
              <a:rPr lang="en-US" i="1" dirty="0" err="1" smtClean="0"/>
              <a:t>u</a:t>
            </a:r>
            <a:r>
              <a:rPr lang="en-US" i="1" dirty="0" smtClean="0"/>
              <a:t>   </a:t>
            </a:r>
            <a:r>
              <a:rPr lang="en-US" i="1" dirty="0" err="1" smtClean="0"/>
              <a:t>gambilgubin</a:t>
            </a:r>
            <a:r>
              <a:rPr lang="en-US" i="1" dirty="0" smtClean="0"/>
              <a:t>                     way</a:t>
            </a:r>
            <a:r>
              <a:rPr lang="en-US" i="1" dirty="0" smtClean="0">
                <a:sym typeface="SILDoulos IPA93"/>
              </a:rPr>
              <a:t></a:t>
            </a:r>
            <a:r>
              <a:rPr lang="en-US" i="1" dirty="0" smtClean="0"/>
              <a:t>in</a:t>
            </a:r>
            <a:endParaRPr lang="de-DE" dirty="0" smtClean="0"/>
          </a:p>
          <a:p>
            <a:pPr fontAlgn="base" hangingPunct="0">
              <a:buNone/>
            </a:pPr>
            <a:r>
              <a:rPr lang="de-DE" sz="2600" dirty="0" smtClean="0"/>
              <a:t>dem=Wasser   er=folgte            er=machte=es=zum=Wald   ging=bergauf</a:t>
            </a:r>
          </a:p>
          <a:p>
            <a:pPr fontAlgn="base" hangingPunct="0"/>
            <a:endParaRPr lang="de-DE" dirty="0" smtClean="0"/>
          </a:p>
          <a:p>
            <a:pPr fontAlgn="base" hangingPunct="0">
              <a:buNone/>
            </a:pPr>
            <a:r>
              <a:rPr lang="en-US" i="1" dirty="0" err="1" smtClean="0"/>
              <a:t>yalugalu</a:t>
            </a:r>
            <a:r>
              <a:rPr lang="en-US" i="1" dirty="0" smtClean="0"/>
              <a:t>    </a:t>
            </a:r>
            <a:r>
              <a:rPr lang="de-DE" i="1" dirty="0" err="1" smtClean="0"/>
              <a:t>balaydawu</a:t>
            </a:r>
            <a:r>
              <a:rPr lang="de-DE" i="1" dirty="0" smtClean="0"/>
              <a:t>    </a:t>
            </a:r>
            <a:r>
              <a:rPr lang="de-DE" i="1" dirty="0" err="1" smtClean="0"/>
              <a:t>duŋanbaraga</a:t>
            </a:r>
            <a:r>
              <a:rPr lang="de-DE" i="1" dirty="0" smtClean="0"/>
              <a:t>        </a:t>
            </a:r>
            <a:r>
              <a:rPr lang="en-US" i="1" dirty="0" smtClean="0">
                <a:sym typeface="SILDoulos IPA93"/>
              </a:rPr>
              <a:t></a:t>
            </a:r>
            <a:r>
              <a:rPr lang="de-DE" i="1" dirty="0" err="1" smtClean="0"/>
              <a:t>inayaraygu</a:t>
            </a:r>
            <a:r>
              <a:rPr lang="de-DE" i="1" dirty="0" smtClean="0"/>
              <a:t> </a:t>
            </a:r>
            <a:endParaRPr lang="de-DE" dirty="0" smtClean="0"/>
          </a:p>
          <a:p>
            <a:pPr fontAlgn="base" hangingPunct="0">
              <a:buNone/>
            </a:pPr>
            <a:r>
              <a:rPr lang="de-DE" sz="2400" dirty="0" smtClean="0"/>
              <a:t>hier=hinauf    dort=flussauf        in=</a:t>
            </a:r>
            <a:r>
              <a:rPr lang="de-DE" sz="2400" dirty="0" err="1" smtClean="0"/>
              <a:t>Dunganbara</a:t>
            </a:r>
            <a:r>
              <a:rPr lang="de-DE" sz="2400" dirty="0" smtClean="0"/>
              <a:t>         auf=dass=beginnt=zu=bleiben. </a:t>
            </a:r>
          </a:p>
          <a:p>
            <a:pPr fontAlgn="base" hangingPunct="0">
              <a:buNone/>
            </a:pPr>
            <a:endParaRPr lang="de-DE" dirty="0" smtClean="0"/>
          </a:p>
          <a:p>
            <a:pPr fontAlgn="base" hangingPunct="0">
              <a:buNone/>
            </a:pPr>
            <a:r>
              <a:rPr lang="it-IT" i="1" dirty="0" err="1" smtClean="0"/>
              <a:t>balay</a:t>
            </a:r>
            <a:r>
              <a:rPr lang="it-IT" i="1" dirty="0" smtClean="0"/>
              <a:t>    </a:t>
            </a:r>
            <a:r>
              <a:rPr lang="it-IT" i="1" dirty="0" err="1" smtClean="0"/>
              <a:t>baŋgul</a:t>
            </a:r>
            <a:r>
              <a:rPr lang="it-IT" i="1" dirty="0" smtClean="0"/>
              <a:t>    mi</a:t>
            </a:r>
            <a:r>
              <a:rPr lang="en-US" i="1" dirty="0" smtClean="0">
                <a:sym typeface="SILDoulos IPA93"/>
              </a:rPr>
              <a:t></a:t>
            </a:r>
            <a:r>
              <a:rPr lang="it-IT" i="1" dirty="0" smtClean="0"/>
              <a:t>a     </a:t>
            </a:r>
            <a:r>
              <a:rPr lang="it-IT" i="1" dirty="0" err="1" smtClean="0"/>
              <a:t>gadan</a:t>
            </a:r>
            <a:r>
              <a:rPr lang="it-IT" i="1" dirty="0" smtClean="0"/>
              <a:t>    </a:t>
            </a:r>
            <a:r>
              <a:rPr lang="en-US" i="1" dirty="0" err="1" smtClean="0"/>
              <a:t>burubay</a:t>
            </a:r>
            <a:r>
              <a:rPr lang="en-US" i="1" dirty="0" err="1" smtClean="0">
                <a:sym typeface="SILDoulos IPA93"/>
              </a:rPr>
              <a:t></a:t>
            </a:r>
            <a:r>
              <a:rPr lang="en-US" i="1" dirty="0" err="1" smtClean="0"/>
              <a:t>u</a:t>
            </a:r>
            <a:r>
              <a:rPr lang="en-US" i="1" dirty="0" smtClean="0"/>
              <a:t>   </a:t>
            </a:r>
            <a:r>
              <a:rPr lang="en-US" i="1" dirty="0" err="1" smtClean="0"/>
              <a:t>bayi</a:t>
            </a:r>
            <a:r>
              <a:rPr lang="en-US" i="1" dirty="0" smtClean="0"/>
              <a:t>    </a:t>
            </a:r>
            <a:r>
              <a:rPr lang="en-US" i="1" dirty="0" err="1" smtClean="0"/>
              <a:t>ŋaga</a:t>
            </a:r>
            <a:r>
              <a:rPr lang="en-US" i="1" dirty="0" smtClean="0"/>
              <a:t> </a:t>
            </a:r>
            <a:endParaRPr lang="de-DE" dirty="0" smtClean="0"/>
          </a:p>
          <a:p>
            <a:pPr fontAlgn="base" hangingPunct="0">
              <a:buNone/>
            </a:pPr>
            <a:r>
              <a:rPr lang="de-DE" sz="2600" dirty="0" smtClean="0"/>
              <a:t>dort          er                 Lager        baute         </a:t>
            </a:r>
            <a:r>
              <a:rPr lang="de-DE" sz="2400" dirty="0" smtClean="0"/>
              <a:t>Beule                       das         Bein</a:t>
            </a:r>
          </a:p>
          <a:p>
            <a:pPr fontAlgn="base" hangingPunct="0">
              <a:buNone/>
            </a:pPr>
            <a:endParaRPr lang="de-DE" sz="2400" dirty="0" smtClean="0"/>
          </a:p>
          <a:p>
            <a:pPr fontAlgn="base" hangingPunct="0">
              <a:buNone/>
            </a:pPr>
            <a:r>
              <a:rPr lang="en-US" i="1" dirty="0" err="1" smtClean="0"/>
              <a:t>baganmi</a:t>
            </a:r>
            <a:r>
              <a:rPr lang="en-US" i="1" dirty="0" smtClean="0"/>
              <a:t>         a</a:t>
            </a:r>
            <a:r>
              <a:rPr lang="en-US" i="1" dirty="0" smtClean="0">
                <a:sym typeface="SILDoulos IPA93"/>
              </a:rPr>
              <a:t></a:t>
            </a:r>
            <a:r>
              <a:rPr lang="en-US" i="1" dirty="0" smtClean="0"/>
              <a:t>a     </a:t>
            </a:r>
            <a:r>
              <a:rPr lang="en-US" i="1" dirty="0" err="1" smtClean="0"/>
              <a:t>baŋgul</a:t>
            </a:r>
            <a:r>
              <a:rPr lang="en-US" i="1" dirty="0" smtClean="0"/>
              <a:t>     </a:t>
            </a:r>
            <a:r>
              <a:rPr lang="en-US" i="1" dirty="0" err="1" smtClean="0"/>
              <a:t>burubay</a:t>
            </a:r>
            <a:r>
              <a:rPr lang="en-US" i="1" dirty="0" smtClean="0"/>
              <a:t>     </a:t>
            </a:r>
            <a:r>
              <a:rPr lang="en-US" i="1" dirty="0" smtClean="0">
                <a:sym typeface="SILDoulos IPA93"/>
              </a:rPr>
              <a:t></a:t>
            </a:r>
            <a:r>
              <a:rPr lang="en-US" i="1" dirty="0" err="1" smtClean="0"/>
              <a:t>ulman</a:t>
            </a:r>
            <a:endParaRPr lang="en-US" i="1" dirty="0" smtClean="0"/>
          </a:p>
          <a:p>
            <a:pPr fontAlgn="base" hangingPunct="0">
              <a:buNone/>
            </a:pPr>
            <a:r>
              <a:rPr lang="de-DE" sz="2400" dirty="0" smtClean="0"/>
              <a:t>durchstechend     und                er                     Beule                  quetschte</a:t>
            </a:r>
            <a:endParaRPr lang="de-DE" sz="2600" dirty="0" smtClean="0"/>
          </a:p>
          <a:p>
            <a:pPr>
              <a:buNone/>
            </a:pP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amond(in)">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diamond(in)">
                                      <p:cBhvr>
                                        <p:cTn id="12" dur="20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diamond(in)">
                                      <p:cBhvr>
                                        <p:cTn id="17" dur="20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diamond(in)">
                                      <p:cBhvr>
                                        <p:cTn id="22" dur="20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diamond(in)">
                                      <p:cBhvr>
                                        <p:cTn id="27" dur="20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diamond(in)">
                                      <p:cBhvr>
                                        <p:cTn id="32" dur="2000"/>
                                        <p:tgtEl>
                                          <p:spTgt spid="3">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8" presetClass="entr" presetSubtype="16" fill="hold" grpId="0" nodeType="clickEffect">
                                  <p:stCondLst>
                                    <p:cond delay="0"/>
                                  </p:stCondLst>
                                  <p:childTnLst>
                                    <p:set>
                                      <p:cBhvr>
                                        <p:cTn id="36" dur="1" fill="hold">
                                          <p:stCondLst>
                                            <p:cond delay="0"/>
                                          </p:stCondLst>
                                        </p:cTn>
                                        <p:tgtEl>
                                          <p:spTgt spid="3">
                                            <p:txEl>
                                              <p:pRg st="7" end="7"/>
                                            </p:txEl>
                                          </p:spTgt>
                                        </p:tgtEl>
                                        <p:attrNameLst>
                                          <p:attrName>style.visibility</p:attrName>
                                        </p:attrNameLst>
                                      </p:cBhvr>
                                      <p:to>
                                        <p:strVal val="visible"/>
                                      </p:to>
                                    </p:set>
                                    <p:animEffect transition="in" filter="diamond(in)">
                                      <p:cBhvr>
                                        <p:cTn id="37" dur="2000"/>
                                        <p:tgtEl>
                                          <p:spTgt spid="3">
                                            <p:txEl>
                                              <p:pRg st="7" end="7"/>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8" presetClass="entr" presetSubtype="16" fill="hold" grpId="0" nodeType="clickEffect">
                                  <p:stCondLst>
                                    <p:cond delay="0"/>
                                  </p:stCondLst>
                                  <p:childTnLst>
                                    <p:set>
                                      <p:cBhvr>
                                        <p:cTn id="41" dur="1" fill="hold">
                                          <p:stCondLst>
                                            <p:cond delay="0"/>
                                          </p:stCondLst>
                                        </p:cTn>
                                        <p:tgtEl>
                                          <p:spTgt spid="3">
                                            <p:txEl>
                                              <p:pRg st="9" end="9"/>
                                            </p:txEl>
                                          </p:spTgt>
                                        </p:tgtEl>
                                        <p:attrNameLst>
                                          <p:attrName>style.visibility</p:attrName>
                                        </p:attrNameLst>
                                      </p:cBhvr>
                                      <p:to>
                                        <p:strVal val="visible"/>
                                      </p:to>
                                    </p:set>
                                    <p:animEffect transition="in" filter="diamond(in)">
                                      <p:cBhvr>
                                        <p:cTn id="42" dur="2000"/>
                                        <p:tgtEl>
                                          <p:spTgt spid="3">
                                            <p:txEl>
                                              <p:pRg st="9" end="9"/>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8" presetClass="entr" presetSubtype="16" fill="hold" grpId="0" nodeType="clickEffect">
                                  <p:stCondLst>
                                    <p:cond delay="0"/>
                                  </p:stCondLst>
                                  <p:childTnLst>
                                    <p:set>
                                      <p:cBhvr>
                                        <p:cTn id="46" dur="1" fill="hold">
                                          <p:stCondLst>
                                            <p:cond delay="0"/>
                                          </p:stCondLst>
                                        </p:cTn>
                                        <p:tgtEl>
                                          <p:spTgt spid="3">
                                            <p:txEl>
                                              <p:pRg st="10" end="10"/>
                                            </p:txEl>
                                          </p:spTgt>
                                        </p:tgtEl>
                                        <p:attrNameLst>
                                          <p:attrName>style.visibility</p:attrName>
                                        </p:attrNameLst>
                                      </p:cBhvr>
                                      <p:to>
                                        <p:strVal val="visible"/>
                                      </p:to>
                                    </p:set>
                                    <p:animEffect transition="in" filter="diamond(in)">
                                      <p:cBhvr>
                                        <p:cTn id="47" dur="2000"/>
                                        <p:tgtEl>
                                          <p:spTgt spid="3">
                                            <p:txEl>
                                              <p:pRg st="10" end="1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8" presetClass="entr" presetSubtype="16" fill="hold" grpId="0" nodeType="clickEffect">
                                  <p:stCondLst>
                                    <p:cond delay="0"/>
                                  </p:stCondLst>
                                  <p:childTnLst>
                                    <p:set>
                                      <p:cBhvr>
                                        <p:cTn id="51" dur="1" fill="hold">
                                          <p:stCondLst>
                                            <p:cond delay="0"/>
                                          </p:stCondLst>
                                        </p:cTn>
                                        <p:tgtEl>
                                          <p:spTgt spid="3">
                                            <p:txEl>
                                              <p:pRg st="12" end="12"/>
                                            </p:txEl>
                                          </p:spTgt>
                                        </p:tgtEl>
                                        <p:attrNameLst>
                                          <p:attrName>style.visibility</p:attrName>
                                        </p:attrNameLst>
                                      </p:cBhvr>
                                      <p:to>
                                        <p:strVal val="visible"/>
                                      </p:to>
                                    </p:set>
                                    <p:animEffect transition="in" filter="diamond(in)">
                                      <p:cBhvr>
                                        <p:cTn id="52" dur="2000"/>
                                        <p:tgtEl>
                                          <p:spTgt spid="3">
                                            <p:txEl>
                                              <p:pRg st="12" end="12"/>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8" presetClass="entr" presetSubtype="16" fill="hold" grpId="0" nodeType="clickEffect">
                                  <p:stCondLst>
                                    <p:cond delay="0"/>
                                  </p:stCondLst>
                                  <p:childTnLst>
                                    <p:set>
                                      <p:cBhvr>
                                        <p:cTn id="56" dur="1" fill="hold">
                                          <p:stCondLst>
                                            <p:cond delay="0"/>
                                          </p:stCondLst>
                                        </p:cTn>
                                        <p:tgtEl>
                                          <p:spTgt spid="3">
                                            <p:txEl>
                                              <p:pRg st="13" end="13"/>
                                            </p:txEl>
                                          </p:spTgt>
                                        </p:tgtEl>
                                        <p:attrNameLst>
                                          <p:attrName>style.visibility</p:attrName>
                                        </p:attrNameLst>
                                      </p:cBhvr>
                                      <p:to>
                                        <p:strVal val="visible"/>
                                      </p:to>
                                    </p:set>
                                    <p:animEffect transition="in" filter="diamond(in)">
                                      <p:cBhvr>
                                        <p:cTn id="57" dur="2000"/>
                                        <p:tgtEl>
                                          <p:spTgt spid="3">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Fortsetzung der </a:t>
            </a:r>
            <a:r>
              <a:rPr lang="de-DE" dirty="0" err="1" smtClean="0"/>
              <a:t>Interlinarversion</a:t>
            </a:r>
            <a:endParaRPr lang="de-DE" dirty="0"/>
          </a:p>
        </p:txBody>
      </p:sp>
      <p:sp>
        <p:nvSpPr>
          <p:cNvPr id="3" name="Inhaltsplatzhalter 2"/>
          <p:cNvSpPr>
            <a:spLocks noGrp="1"/>
          </p:cNvSpPr>
          <p:nvPr>
            <p:ph idx="1"/>
          </p:nvPr>
        </p:nvSpPr>
        <p:spPr>
          <a:xfrm>
            <a:off x="142844" y="1775191"/>
            <a:ext cx="8786874" cy="4625609"/>
          </a:xfrm>
        </p:spPr>
        <p:txBody>
          <a:bodyPr>
            <a:normAutofit fontScale="70000" lnSpcReduction="20000"/>
          </a:bodyPr>
          <a:lstStyle/>
          <a:p>
            <a:pPr fontAlgn="base" hangingPunct="0">
              <a:buNone/>
            </a:pPr>
            <a:r>
              <a:rPr lang="de-DE" sz="3900" i="1" dirty="0" err="1" smtClean="0"/>
              <a:t>bayi</a:t>
            </a:r>
            <a:r>
              <a:rPr lang="de-DE" sz="3900" i="1" dirty="0" smtClean="0"/>
              <a:t>   </a:t>
            </a:r>
            <a:r>
              <a:rPr lang="en-US" sz="3900" i="1" dirty="0" smtClean="0">
                <a:sym typeface="SILDoulos IPA93"/>
              </a:rPr>
              <a:t></a:t>
            </a:r>
            <a:r>
              <a:rPr lang="de-DE" sz="3900" i="1" dirty="0" err="1" smtClean="0"/>
              <a:t>alŋga</a:t>
            </a:r>
            <a:r>
              <a:rPr lang="de-DE" sz="3900" i="1" dirty="0" smtClean="0"/>
              <a:t>     </a:t>
            </a:r>
            <a:r>
              <a:rPr lang="de-DE" sz="3900" i="1" dirty="0" err="1" smtClean="0"/>
              <a:t>mayiyaraygu</a:t>
            </a:r>
            <a:r>
              <a:rPr lang="de-DE" sz="3900" i="1" dirty="0" smtClean="0"/>
              <a:t>                                             </a:t>
            </a:r>
            <a:r>
              <a:rPr lang="de-DE" sz="3900" i="1" dirty="0" err="1" smtClean="0"/>
              <a:t>bayi</a:t>
            </a:r>
            <a:endParaRPr lang="de-DE" sz="3900" dirty="0" smtClean="0"/>
          </a:p>
          <a:p>
            <a:pPr fontAlgn="base" hangingPunct="0">
              <a:buNone/>
            </a:pPr>
            <a:r>
              <a:rPr lang="de-DE" dirty="0" smtClean="0"/>
              <a:t>das       Kind              so=dass=es=begann=herauszukommen    er</a:t>
            </a:r>
          </a:p>
          <a:p>
            <a:pPr fontAlgn="base" hangingPunct="0">
              <a:buNone/>
            </a:pPr>
            <a:endParaRPr lang="de-DE" dirty="0" smtClean="0"/>
          </a:p>
          <a:p>
            <a:pPr fontAlgn="base" hangingPunct="0">
              <a:buNone/>
            </a:pPr>
            <a:r>
              <a:rPr lang="de-DE" sz="3900" i="1" dirty="0" err="1" smtClean="0"/>
              <a:t>ŋagaŋunu</a:t>
            </a:r>
            <a:r>
              <a:rPr lang="de-DE" sz="3900" i="1" dirty="0" smtClean="0"/>
              <a:t>      </a:t>
            </a:r>
            <a:r>
              <a:rPr lang="de-DE" sz="3900" i="1" dirty="0" err="1" smtClean="0"/>
              <a:t>baŋgul</a:t>
            </a:r>
            <a:r>
              <a:rPr lang="de-DE" sz="3900" i="1" dirty="0" smtClean="0"/>
              <a:t>   </a:t>
            </a:r>
            <a:r>
              <a:rPr lang="de-DE" sz="3900" i="1" dirty="0" err="1" smtClean="0"/>
              <a:t>ŋagaŋunu</a:t>
            </a:r>
            <a:r>
              <a:rPr lang="de-DE" sz="3900" i="1" dirty="0" smtClean="0"/>
              <a:t>          </a:t>
            </a:r>
            <a:r>
              <a:rPr lang="de-DE" sz="3900" i="1" dirty="0" err="1" smtClean="0"/>
              <a:t>yululumban</a:t>
            </a:r>
            <a:r>
              <a:rPr lang="de-DE" sz="3900" i="1" dirty="0" smtClean="0"/>
              <a:t>    </a:t>
            </a:r>
            <a:r>
              <a:rPr lang="de-DE" sz="3900" i="1" dirty="0" err="1" smtClean="0"/>
              <a:t>bayi</a:t>
            </a:r>
            <a:endParaRPr lang="de-DE" sz="3900" dirty="0" smtClean="0"/>
          </a:p>
          <a:p>
            <a:pPr fontAlgn="base" hangingPunct="0">
              <a:buNone/>
            </a:pPr>
            <a:r>
              <a:rPr lang="de-DE" dirty="0" err="1" smtClean="0"/>
              <a:t>Ngagangunu</a:t>
            </a:r>
            <a:r>
              <a:rPr lang="de-DE" dirty="0" smtClean="0"/>
              <a:t>     der              </a:t>
            </a:r>
            <a:r>
              <a:rPr lang="de-DE" dirty="0" err="1" smtClean="0"/>
              <a:t>Ngagangunu</a:t>
            </a:r>
            <a:r>
              <a:rPr lang="de-DE" dirty="0" smtClean="0"/>
              <a:t>           schaukelte            das      Kind      er</a:t>
            </a:r>
          </a:p>
          <a:p>
            <a:pPr fontAlgn="base" hangingPunct="0">
              <a:buNone/>
            </a:pPr>
            <a:endParaRPr lang="de-DE" dirty="0" smtClean="0"/>
          </a:p>
          <a:p>
            <a:pPr fontAlgn="base" hangingPunct="0">
              <a:buNone/>
            </a:pPr>
            <a:r>
              <a:rPr lang="en-US" sz="3900" i="1" dirty="0" smtClean="0">
                <a:sym typeface="SILDoulos IPA93"/>
              </a:rPr>
              <a:t></a:t>
            </a:r>
            <a:r>
              <a:rPr lang="de-DE" sz="3900" i="1" dirty="0" err="1" smtClean="0"/>
              <a:t>alŋga</a:t>
            </a:r>
            <a:r>
              <a:rPr lang="de-DE" sz="3900" i="1" dirty="0" smtClean="0"/>
              <a:t>   </a:t>
            </a:r>
            <a:r>
              <a:rPr lang="de-DE" sz="3900" i="1" dirty="0" err="1" smtClean="0"/>
              <a:t>baŋgul</a:t>
            </a:r>
            <a:r>
              <a:rPr lang="de-DE" sz="3900" i="1" dirty="0" smtClean="0"/>
              <a:t>    </a:t>
            </a:r>
            <a:r>
              <a:rPr lang="en-US" sz="3900" i="1" dirty="0" smtClean="0"/>
              <a:t>a</a:t>
            </a:r>
            <a:r>
              <a:rPr lang="en-US" sz="3900" i="1" dirty="0" smtClean="0">
                <a:sym typeface="SILDoulos IPA93"/>
              </a:rPr>
              <a:t></a:t>
            </a:r>
            <a:r>
              <a:rPr lang="en-US" sz="3900" i="1" dirty="0" smtClean="0"/>
              <a:t>a  </a:t>
            </a:r>
            <a:r>
              <a:rPr lang="en-US" sz="3900" i="1" dirty="0" err="1" smtClean="0"/>
              <a:t>bayi</a:t>
            </a:r>
            <a:r>
              <a:rPr lang="en-US" sz="3900" i="1" dirty="0" smtClean="0"/>
              <a:t>   </a:t>
            </a:r>
            <a:r>
              <a:rPr lang="en-US" sz="3900" i="1" dirty="0" err="1" smtClean="0"/>
              <a:t>yanu</a:t>
            </a:r>
            <a:r>
              <a:rPr lang="en-US" sz="3900" i="1" dirty="0" smtClean="0"/>
              <a:t>   </a:t>
            </a:r>
            <a:r>
              <a:rPr lang="en-US" sz="3900" i="1" dirty="0" err="1" smtClean="0"/>
              <a:t>yu</a:t>
            </a:r>
            <a:r>
              <a:rPr lang="en-US" sz="3900" i="1" dirty="0" err="1" smtClean="0">
                <a:sym typeface="SILDoulos IPA93"/>
              </a:rPr>
              <a:t></a:t>
            </a:r>
            <a:r>
              <a:rPr lang="en-US" sz="3900" i="1" dirty="0" err="1" smtClean="0"/>
              <a:t>igu</a:t>
            </a:r>
            <a:r>
              <a:rPr lang="en-US" sz="3900" i="1" dirty="0" smtClean="0"/>
              <a:t>          </a:t>
            </a:r>
            <a:r>
              <a:rPr lang="en-US" sz="3900" i="1" dirty="0" err="1" smtClean="0"/>
              <a:t>bargangu</a:t>
            </a:r>
            <a:endParaRPr lang="de-DE" sz="3900" dirty="0" smtClean="0"/>
          </a:p>
          <a:p>
            <a:pPr fontAlgn="base" hangingPunct="0">
              <a:buNone/>
            </a:pPr>
            <a:r>
              <a:rPr lang="de-DE" dirty="0" smtClean="0"/>
              <a:t>Kind            er                  und           er         ging      zum=Känguru  zum=Wallaby</a:t>
            </a:r>
          </a:p>
          <a:p>
            <a:pPr fontAlgn="base" hangingPunct="0">
              <a:buNone/>
            </a:pPr>
            <a:endParaRPr lang="de-DE" dirty="0" smtClean="0"/>
          </a:p>
          <a:p>
            <a:pPr fontAlgn="base" hangingPunct="0">
              <a:buNone/>
            </a:pPr>
            <a:r>
              <a:rPr lang="en-US" sz="3900" i="1" dirty="0" smtClean="0">
                <a:sym typeface="SILDoulos IPA93"/>
              </a:rPr>
              <a:t></a:t>
            </a:r>
            <a:r>
              <a:rPr lang="en-US" sz="3900" i="1" dirty="0" err="1" smtClean="0"/>
              <a:t>urganaygu</a:t>
            </a:r>
            <a:r>
              <a:rPr lang="en-US" sz="3900" i="1" dirty="0" smtClean="0"/>
              <a:t>       </a:t>
            </a:r>
            <a:r>
              <a:rPr lang="de-DE" sz="3900" i="1" dirty="0" err="1" smtClean="0"/>
              <a:t>baŋum</a:t>
            </a:r>
            <a:r>
              <a:rPr lang="de-DE" sz="3900" i="1" dirty="0" smtClean="0"/>
              <a:t>     </a:t>
            </a:r>
            <a:r>
              <a:rPr lang="de-DE" sz="3900" i="1" dirty="0" err="1" smtClean="0"/>
              <a:t>bayi</a:t>
            </a:r>
            <a:r>
              <a:rPr lang="de-DE" sz="3900" i="1" dirty="0" smtClean="0"/>
              <a:t>    </a:t>
            </a:r>
            <a:r>
              <a:rPr lang="de-DE" sz="3900" i="1" dirty="0" err="1" smtClean="0"/>
              <a:t>ŋu</a:t>
            </a:r>
            <a:r>
              <a:rPr lang="en-US" sz="3900" i="1" dirty="0" smtClean="0">
                <a:sym typeface="SILDoulos IPA93"/>
              </a:rPr>
              <a:t></a:t>
            </a:r>
            <a:r>
              <a:rPr lang="de-DE" sz="3900" i="1" dirty="0" err="1" smtClean="0"/>
              <a:t>ba</a:t>
            </a:r>
            <a:r>
              <a:rPr lang="en-US" sz="3900" i="1" dirty="0" smtClean="0">
                <a:sym typeface="SILDoulos IPA93"/>
              </a:rPr>
              <a:t></a:t>
            </a:r>
            <a:r>
              <a:rPr lang="de-DE" sz="3900" i="1" dirty="0" smtClean="0"/>
              <a:t>u      </a:t>
            </a:r>
            <a:r>
              <a:rPr lang="de-DE" sz="3900" i="1" dirty="0" err="1" smtClean="0"/>
              <a:t>yu</a:t>
            </a:r>
            <a:r>
              <a:rPr lang="en-US" sz="3900" i="1" dirty="0" smtClean="0">
                <a:sym typeface="SILDoulos IPA93"/>
              </a:rPr>
              <a:t></a:t>
            </a:r>
            <a:r>
              <a:rPr lang="de-DE" sz="3900" i="1" dirty="0" err="1" smtClean="0"/>
              <a:t>iŋgu</a:t>
            </a:r>
            <a:endParaRPr lang="de-DE" sz="3900" dirty="0" smtClean="0"/>
          </a:p>
          <a:p>
            <a:pPr fontAlgn="base" hangingPunct="0">
              <a:buNone/>
            </a:pPr>
            <a:r>
              <a:rPr lang="de-DE" dirty="0" smtClean="0"/>
              <a:t>um=zu=</a:t>
            </a:r>
            <a:r>
              <a:rPr lang="de-DE" dirty="0" err="1" smtClean="0"/>
              <a:t>speeren</a:t>
            </a:r>
            <a:r>
              <a:rPr lang="de-DE" dirty="0" smtClean="0"/>
              <a:t>       von=da        er           zurückkehrte    mit=Känguru</a:t>
            </a:r>
          </a:p>
          <a:p>
            <a:pPr fontAlgn="base" hangingPunct="0">
              <a:buNone/>
            </a:pPr>
            <a:endParaRPr lang="de-DE" dirty="0" smtClean="0"/>
          </a:p>
          <a:p>
            <a:pPr fontAlgn="base" hangingPunct="0">
              <a:buNone/>
            </a:pPr>
            <a:r>
              <a:rPr lang="en-US" sz="3900" i="1" dirty="0" smtClean="0">
                <a:sym typeface="SILDoulos IPA93"/>
              </a:rPr>
              <a:t></a:t>
            </a:r>
            <a:r>
              <a:rPr lang="de-DE" sz="3900" i="1" dirty="0" err="1" smtClean="0"/>
              <a:t>ulguŋgu</a:t>
            </a:r>
            <a:r>
              <a:rPr lang="de-DE" sz="3900" i="1" dirty="0" smtClean="0"/>
              <a:t>     </a:t>
            </a:r>
            <a:r>
              <a:rPr lang="de-DE" sz="3900" i="1" dirty="0" err="1" smtClean="0"/>
              <a:t>wugalŋaygu</a:t>
            </a:r>
            <a:r>
              <a:rPr lang="de-DE" sz="3900" i="1" dirty="0" smtClean="0"/>
              <a:t>    </a:t>
            </a:r>
            <a:r>
              <a:rPr lang="de-DE" sz="3900" i="1" dirty="0" err="1" smtClean="0"/>
              <a:t>bagul</a:t>
            </a:r>
            <a:r>
              <a:rPr lang="de-DE" sz="3900" i="1" dirty="0" smtClean="0"/>
              <a:t>     </a:t>
            </a:r>
            <a:r>
              <a:rPr lang="en-US" sz="3900" i="1" dirty="0" smtClean="0">
                <a:sym typeface="SILDoulos IPA93"/>
              </a:rPr>
              <a:t></a:t>
            </a:r>
            <a:r>
              <a:rPr lang="de-DE" sz="3900" i="1" dirty="0" err="1" smtClean="0"/>
              <a:t>alŋgagu</a:t>
            </a:r>
            <a:endParaRPr lang="de-DE" sz="3900" dirty="0" smtClean="0"/>
          </a:p>
          <a:p>
            <a:pPr>
              <a:buNone/>
            </a:pPr>
            <a:r>
              <a:rPr lang="de-DE" dirty="0" smtClean="0"/>
              <a:t>mit=Herz            zu=geben               dem           Kind</a:t>
            </a: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amond(in)">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diamond(in)">
                                      <p:cBhvr>
                                        <p:cTn id="12" dur="20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animEffect transition="in" filter="diamond(in)">
                                      <p:cBhvr>
                                        <p:cTn id="17" dur="2000"/>
                                        <p:tgtEl>
                                          <p:spTgt spid="3">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diamond(in)">
                                      <p:cBhvr>
                                        <p:cTn id="22" dur="2000"/>
                                        <p:tgtEl>
                                          <p:spTgt spid="3">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animEffect transition="in" filter="diamond(in)">
                                      <p:cBhvr>
                                        <p:cTn id="27" dur="2000"/>
                                        <p:tgtEl>
                                          <p:spTgt spid="3">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3">
                                            <p:txEl>
                                              <p:pRg st="7" end="7"/>
                                            </p:txEl>
                                          </p:spTgt>
                                        </p:tgtEl>
                                        <p:attrNameLst>
                                          <p:attrName>style.visibility</p:attrName>
                                        </p:attrNameLst>
                                      </p:cBhvr>
                                      <p:to>
                                        <p:strVal val="visible"/>
                                      </p:to>
                                    </p:set>
                                    <p:animEffect transition="in" filter="diamond(in)">
                                      <p:cBhvr>
                                        <p:cTn id="32" dur="2000"/>
                                        <p:tgtEl>
                                          <p:spTgt spid="3">
                                            <p:txEl>
                                              <p:pRg st="7" end="7"/>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8" presetClass="entr" presetSubtype="16" fill="hold" grpId="0" nodeType="clickEffect">
                                  <p:stCondLst>
                                    <p:cond delay="0"/>
                                  </p:stCondLst>
                                  <p:childTnLst>
                                    <p:set>
                                      <p:cBhvr>
                                        <p:cTn id="36" dur="1" fill="hold">
                                          <p:stCondLst>
                                            <p:cond delay="0"/>
                                          </p:stCondLst>
                                        </p:cTn>
                                        <p:tgtEl>
                                          <p:spTgt spid="3">
                                            <p:txEl>
                                              <p:pRg st="9" end="9"/>
                                            </p:txEl>
                                          </p:spTgt>
                                        </p:tgtEl>
                                        <p:attrNameLst>
                                          <p:attrName>style.visibility</p:attrName>
                                        </p:attrNameLst>
                                      </p:cBhvr>
                                      <p:to>
                                        <p:strVal val="visible"/>
                                      </p:to>
                                    </p:set>
                                    <p:animEffect transition="in" filter="diamond(in)">
                                      <p:cBhvr>
                                        <p:cTn id="37" dur="2000"/>
                                        <p:tgtEl>
                                          <p:spTgt spid="3">
                                            <p:txEl>
                                              <p:pRg st="9" end="9"/>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8" presetClass="entr" presetSubtype="16" fill="hold" grpId="0" nodeType="clickEffect">
                                  <p:stCondLst>
                                    <p:cond delay="0"/>
                                  </p:stCondLst>
                                  <p:childTnLst>
                                    <p:set>
                                      <p:cBhvr>
                                        <p:cTn id="41" dur="1" fill="hold">
                                          <p:stCondLst>
                                            <p:cond delay="0"/>
                                          </p:stCondLst>
                                        </p:cTn>
                                        <p:tgtEl>
                                          <p:spTgt spid="3">
                                            <p:txEl>
                                              <p:pRg st="10" end="10"/>
                                            </p:txEl>
                                          </p:spTgt>
                                        </p:tgtEl>
                                        <p:attrNameLst>
                                          <p:attrName>style.visibility</p:attrName>
                                        </p:attrNameLst>
                                      </p:cBhvr>
                                      <p:to>
                                        <p:strVal val="visible"/>
                                      </p:to>
                                    </p:set>
                                    <p:animEffect transition="in" filter="diamond(in)">
                                      <p:cBhvr>
                                        <p:cTn id="42" dur="2000"/>
                                        <p:tgtEl>
                                          <p:spTgt spid="3">
                                            <p:txEl>
                                              <p:pRg st="10" end="1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8" presetClass="entr" presetSubtype="16" fill="hold" grpId="0" nodeType="clickEffect">
                                  <p:stCondLst>
                                    <p:cond delay="0"/>
                                  </p:stCondLst>
                                  <p:childTnLst>
                                    <p:set>
                                      <p:cBhvr>
                                        <p:cTn id="46" dur="1" fill="hold">
                                          <p:stCondLst>
                                            <p:cond delay="0"/>
                                          </p:stCondLst>
                                        </p:cTn>
                                        <p:tgtEl>
                                          <p:spTgt spid="3">
                                            <p:txEl>
                                              <p:pRg st="12" end="12"/>
                                            </p:txEl>
                                          </p:spTgt>
                                        </p:tgtEl>
                                        <p:attrNameLst>
                                          <p:attrName>style.visibility</p:attrName>
                                        </p:attrNameLst>
                                      </p:cBhvr>
                                      <p:to>
                                        <p:strVal val="visible"/>
                                      </p:to>
                                    </p:set>
                                    <p:animEffect transition="in" filter="diamond(in)">
                                      <p:cBhvr>
                                        <p:cTn id="47" dur="2000"/>
                                        <p:tgtEl>
                                          <p:spTgt spid="3">
                                            <p:txEl>
                                              <p:pRg st="12" end="12"/>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8" presetClass="entr" presetSubtype="16" fill="hold" grpId="0" nodeType="clickEffect">
                                  <p:stCondLst>
                                    <p:cond delay="0"/>
                                  </p:stCondLst>
                                  <p:childTnLst>
                                    <p:set>
                                      <p:cBhvr>
                                        <p:cTn id="51" dur="1" fill="hold">
                                          <p:stCondLst>
                                            <p:cond delay="0"/>
                                          </p:stCondLst>
                                        </p:cTn>
                                        <p:tgtEl>
                                          <p:spTgt spid="3">
                                            <p:txEl>
                                              <p:pRg st="13" end="13"/>
                                            </p:txEl>
                                          </p:spTgt>
                                        </p:tgtEl>
                                        <p:attrNameLst>
                                          <p:attrName>style.visibility</p:attrName>
                                        </p:attrNameLst>
                                      </p:cBhvr>
                                      <p:to>
                                        <p:strVal val="visible"/>
                                      </p:to>
                                    </p:set>
                                    <p:animEffect transition="in" filter="diamond(in)">
                                      <p:cBhvr>
                                        <p:cTn id="52" dur="2000"/>
                                        <p:tgtEl>
                                          <p:spTgt spid="3">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sym typeface="Symbol"/>
              </a:rPr>
              <a:t></a:t>
            </a:r>
            <a:r>
              <a:rPr lang="de-DE" dirty="0" smtClean="0"/>
              <a:t>	Fixierung des basalen Architekturtyps </a:t>
            </a:r>
            <a:endParaRPr lang="de-DE" dirty="0"/>
          </a:p>
        </p:txBody>
      </p:sp>
      <p:sp>
        <p:nvSpPr>
          <p:cNvPr id="3" name="Inhaltsplatzhalter 2"/>
          <p:cNvSpPr>
            <a:spLocks noGrp="1"/>
          </p:cNvSpPr>
          <p:nvPr>
            <p:ph idx="1"/>
          </p:nvPr>
        </p:nvSpPr>
        <p:spPr>
          <a:xfrm>
            <a:off x="457200" y="1571612"/>
            <a:ext cx="7901014" cy="653677"/>
          </a:xfrm>
        </p:spPr>
        <p:style>
          <a:lnRef idx="2">
            <a:schemeClr val="accent1"/>
          </a:lnRef>
          <a:fillRef idx="1">
            <a:schemeClr val="lt1"/>
          </a:fillRef>
          <a:effectRef idx="0">
            <a:schemeClr val="accent1"/>
          </a:effectRef>
          <a:fontRef idx="minor">
            <a:schemeClr val="dk1"/>
          </a:fontRef>
        </p:style>
        <p:txBody>
          <a:bodyPr>
            <a:noAutofit/>
          </a:bodyPr>
          <a:lstStyle/>
          <a:p>
            <a:pPr>
              <a:buNone/>
            </a:pPr>
            <a:r>
              <a:rPr lang="de-DE" sz="2800" dirty="0" smtClean="0"/>
              <a:t>vor allem von </a:t>
            </a:r>
            <a:r>
              <a:rPr lang="de-DE" sz="2800" dirty="0" err="1" smtClean="0"/>
              <a:t>Prä</a:t>
            </a:r>
            <a:r>
              <a:rPr lang="de-DE" sz="2800" dirty="0" smtClean="0"/>
              <a:t>- und Post-Morphologie (u.a.)</a:t>
            </a:r>
          </a:p>
        </p:txBody>
      </p:sp>
      <p:graphicFrame>
        <p:nvGraphicFramePr>
          <p:cNvPr id="4" name="Diagramm 3"/>
          <p:cNvGraphicFramePr/>
          <p:nvPr/>
        </p:nvGraphicFramePr>
        <p:xfrm>
          <a:off x="1785918" y="2428868"/>
          <a:ext cx="5929354" cy="407196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3" presetClass="entr" presetSubtype="16"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plus(in)">
                                      <p:cBhvr>
                                        <p:cTn id="1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Graphic spid="4" grpId="0">
        <p:bldAsOne/>
      </p:bldGraphic>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en-US" dirty="0" smtClean="0"/>
              <a:t>a) </a:t>
            </a:r>
            <a:r>
              <a:rPr lang="en-US" dirty="0" err="1" smtClean="0"/>
              <a:t>LtR</a:t>
            </a:r>
            <a:r>
              <a:rPr lang="en-US" dirty="0" smtClean="0"/>
              <a:t>:</a:t>
            </a:r>
            <a:r>
              <a:rPr lang="de-DE" dirty="0" smtClean="0"/>
              <a:t> </a:t>
            </a:r>
            <a:r>
              <a:rPr lang="de-DE" dirty="0" err="1" smtClean="0"/>
              <a:t>Left</a:t>
            </a:r>
            <a:r>
              <a:rPr lang="de-DE" dirty="0" smtClean="0"/>
              <a:t> </a:t>
            </a:r>
            <a:r>
              <a:rPr lang="de-DE" dirty="0" err="1" smtClean="0"/>
              <a:t>to</a:t>
            </a:r>
            <a:r>
              <a:rPr lang="de-DE" dirty="0" smtClean="0"/>
              <a:t> </a:t>
            </a:r>
            <a:r>
              <a:rPr lang="de-DE" dirty="0" err="1" smtClean="0"/>
              <a:t>Right</a:t>
            </a:r>
            <a:endParaRPr lang="de-DE" dirty="0"/>
          </a:p>
        </p:txBody>
      </p:sp>
      <p:graphicFrame>
        <p:nvGraphicFramePr>
          <p:cNvPr id="4" name="Inhaltsplatzhalter 3"/>
          <p:cNvGraphicFramePr>
            <a:graphicFrameLocks noGrp="1"/>
          </p:cNvGraphicFramePr>
          <p:nvPr>
            <p:ph idx="1"/>
          </p:nvPr>
        </p:nvGraphicFramePr>
        <p:xfrm>
          <a:off x="142844" y="1776319"/>
          <a:ext cx="4286280" cy="4573635"/>
        </p:xfrm>
        <a:graphic>
          <a:graphicData uri="http://schemas.openxmlformats.org/drawingml/2006/table">
            <a:tbl>
              <a:tblPr firstRow="1" bandRow="1">
                <a:tableStyleId>{B301B821-A1FF-4177-AEE7-76D212191A09}</a:tableStyleId>
              </a:tblPr>
              <a:tblGrid>
                <a:gridCol w="1785950"/>
                <a:gridCol w="2500330"/>
              </a:tblGrid>
              <a:tr h="367395">
                <a:tc>
                  <a:txBody>
                    <a:bodyPr/>
                    <a:lstStyle/>
                    <a:p>
                      <a:r>
                        <a:rPr lang="de-DE" dirty="0" err="1" smtClean="0"/>
                        <a:t>Dyirbal</a:t>
                      </a:r>
                      <a:endParaRPr lang="de-DE" dirty="0"/>
                    </a:p>
                  </a:txBody>
                  <a:tcPr/>
                </a:tc>
                <a:tc>
                  <a:txBody>
                    <a:bodyPr/>
                    <a:lstStyle/>
                    <a:p>
                      <a:r>
                        <a:rPr lang="de-DE" dirty="0" smtClean="0"/>
                        <a:t>Deutsch</a:t>
                      </a:r>
                      <a:endParaRPr lang="de-DE" dirty="0"/>
                    </a:p>
                  </a:txBody>
                  <a:tcPr/>
                </a:tc>
              </a:tr>
              <a:tr h="367395">
                <a:tc>
                  <a:txBody>
                    <a:bodyPr/>
                    <a:lstStyle/>
                    <a:p>
                      <a:pPr algn="just" fontAlgn="base" hangingPunct="0">
                        <a:lnSpc>
                          <a:spcPct val="115000"/>
                        </a:lnSpc>
                        <a:spcAft>
                          <a:spcPts val="0"/>
                        </a:spcAft>
                        <a:tabLst>
                          <a:tab pos="-457200" algn="l"/>
                        </a:tabLst>
                      </a:pPr>
                      <a:r>
                        <a:rPr lang="de-DE" sz="2400" i="1" dirty="0">
                          <a:latin typeface="SILDoulos IPA93"/>
                          <a:ea typeface="Times New Roman"/>
                          <a:cs typeface="Times New Roman"/>
                          <a:sym typeface="SILDoulos IPA93"/>
                        </a:rPr>
                        <a:t></a:t>
                      </a:r>
                      <a:r>
                        <a:rPr lang="en-US" sz="2400" i="1" dirty="0" err="1">
                          <a:latin typeface="Calibri"/>
                          <a:ea typeface="Times New Roman"/>
                          <a:cs typeface="Times New Roman"/>
                        </a:rPr>
                        <a:t>alŋga</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Kind</a:t>
                      </a:r>
                    </a:p>
                  </a:txBody>
                  <a:tcPr marL="68580" marR="68580" marT="0" marB="0"/>
                </a:tc>
              </a:tr>
              <a:tr h="367395">
                <a:tc>
                  <a:txBody>
                    <a:bodyPr/>
                    <a:lstStyle/>
                    <a:p>
                      <a:pPr algn="just" fontAlgn="base" hangingPunct="0">
                        <a:lnSpc>
                          <a:spcPct val="115000"/>
                        </a:lnSpc>
                        <a:spcAft>
                          <a:spcPts val="0"/>
                        </a:spcAft>
                        <a:tabLst>
                          <a:tab pos="-457200" algn="l"/>
                        </a:tabLst>
                      </a:pPr>
                      <a:r>
                        <a:rPr lang="de-DE" sz="2400" i="1">
                          <a:latin typeface="SILDoulos IPA93"/>
                          <a:ea typeface="Times New Roman"/>
                          <a:cs typeface="Times New Roman"/>
                          <a:sym typeface="SILDoulos IPA93"/>
                        </a:rPr>
                        <a:t></a:t>
                      </a:r>
                      <a:r>
                        <a:rPr lang="en-US" sz="2400" i="1">
                          <a:latin typeface="Calibri"/>
                          <a:ea typeface="Times New Roman"/>
                          <a:cs typeface="Times New Roman"/>
                        </a:rPr>
                        <a:t>alŋga</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Kind</a:t>
                      </a:r>
                    </a:p>
                  </a:txBody>
                  <a:tcPr marL="68580" marR="68580" marT="0" marB="0"/>
                </a:tc>
              </a:tr>
              <a:tr h="367395">
                <a:tc>
                  <a:txBody>
                    <a:bodyPr/>
                    <a:lstStyle/>
                    <a:p>
                      <a:pPr algn="just" fontAlgn="base" hangingPunct="0">
                        <a:lnSpc>
                          <a:spcPct val="115000"/>
                        </a:lnSpc>
                        <a:spcAft>
                          <a:spcPts val="0"/>
                        </a:spcAft>
                        <a:tabLst>
                          <a:tab pos="-457200" algn="l"/>
                        </a:tabLst>
                      </a:pPr>
                      <a:r>
                        <a:rPr lang="de-DE" sz="2400" i="1">
                          <a:latin typeface="SILDoulos IPA93"/>
                          <a:ea typeface="Times New Roman"/>
                          <a:cs typeface="Times New Roman"/>
                          <a:sym typeface="SILDoulos IPA93"/>
                        </a:rPr>
                        <a:t></a:t>
                      </a:r>
                      <a:r>
                        <a:rPr lang="en-US" sz="2400" i="1">
                          <a:latin typeface="Calibri"/>
                          <a:ea typeface="Times New Roman"/>
                          <a:cs typeface="Times New Roman"/>
                        </a:rPr>
                        <a:t>alŋgagu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Kind</a:t>
                      </a:r>
                    </a:p>
                  </a:txBody>
                  <a:tcPr marL="68580" marR="68580" marT="0" marB="0"/>
                </a:tc>
              </a:tr>
              <a:tr h="367395">
                <a:tc>
                  <a:txBody>
                    <a:bodyPr/>
                    <a:lstStyle/>
                    <a:p>
                      <a:pPr algn="just" fontAlgn="base" hangingPunct="0">
                        <a:lnSpc>
                          <a:spcPct val="115000"/>
                        </a:lnSpc>
                        <a:spcAft>
                          <a:spcPts val="0"/>
                        </a:spcAft>
                        <a:tabLst>
                          <a:tab pos="-457200" algn="l"/>
                        </a:tabLst>
                      </a:pPr>
                      <a:r>
                        <a:rPr lang="de-DE" sz="2400" i="1" dirty="0">
                          <a:latin typeface="SILDoulos IPA93"/>
                          <a:ea typeface="Times New Roman"/>
                          <a:cs typeface="Times New Roman"/>
                          <a:sym typeface="SILDoulos IPA93"/>
                        </a:rPr>
                        <a:t></a:t>
                      </a:r>
                      <a:r>
                        <a:rPr lang="en-US" sz="2400" i="1" dirty="0" err="1">
                          <a:latin typeface="Calibri"/>
                          <a:ea typeface="Times New Roman"/>
                          <a:cs typeface="Times New Roman"/>
                        </a:rPr>
                        <a:t>inayaraygu</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smtClean="0">
                          <a:latin typeface="Calibri"/>
                          <a:ea typeface="Times New Roman"/>
                          <a:cs typeface="Times New Roman"/>
                        </a:rPr>
                        <a:t>auf=dass=beginnt</a:t>
                      </a:r>
                    </a:p>
                    <a:p>
                      <a:pPr algn="just" fontAlgn="base" hangingPunct="0">
                        <a:lnSpc>
                          <a:spcPct val="115000"/>
                        </a:lnSpc>
                        <a:spcAft>
                          <a:spcPts val="0"/>
                        </a:spcAft>
                        <a:tabLst>
                          <a:tab pos="-457200" algn="l"/>
                        </a:tabLst>
                      </a:pPr>
                      <a:r>
                        <a:rPr lang="de-DE" sz="2400" dirty="0" smtClean="0">
                          <a:latin typeface="Calibri"/>
                          <a:ea typeface="Times New Roman"/>
                          <a:cs typeface="Times New Roman"/>
                        </a:rPr>
                        <a:t>=</a:t>
                      </a:r>
                      <a:r>
                        <a:rPr lang="de-DE" sz="2400" dirty="0">
                          <a:latin typeface="Calibri"/>
                          <a:ea typeface="Times New Roman"/>
                          <a:cs typeface="Times New Roman"/>
                        </a:rPr>
                        <a:t>zu=bleiben.</a:t>
                      </a:r>
                    </a:p>
                  </a:txBody>
                  <a:tcPr marL="68580" marR="68580" marT="0" marB="0"/>
                </a:tc>
              </a:tr>
              <a:tr h="367395">
                <a:tc>
                  <a:txBody>
                    <a:bodyPr/>
                    <a:lstStyle/>
                    <a:p>
                      <a:pPr algn="just" fontAlgn="base" hangingPunct="0">
                        <a:lnSpc>
                          <a:spcPct val="115000"/>
                        </a:lnSpc>
                        <a:spcAft>
                          <a:spcPts val="0"/>
                        </a:spcAft>
                        <a:tabLst>
                          <a:tab pos="-457200" algn="l"/>
                        </a:tabLst>
                      </a:pPr>
                      <a:r>
                        <a:rPr lang="de-DE" sz="2400" i="1">
                          <a:latin typeface="SILDoulos IPA93"/>
                          <a:ea typeface="Times New Roman"/>
                          <a:cs typeface="Times New Roman"/>
                          <a:sym typeface="SILDoulos IPA93"/>
                        </a:rPr>
                        <a:t></a:t>
                      </a:r>
                      <a:r>
                        <a:rPr lang="en-US" sz="2400" i="1">
                          <a:latin typeface="Calibri"/>
                          <a:ea typeface="Times New Roman"/>
                          <a:cs typeface="Times New Roman"/>
                        </a:rPr>
                        <a:t>ulguŋgu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mit=Herz</a:t>
                      </a:r>
                    </a:p>
                  </a:txBody>
                  <a:tcPr marL="68580" marR="68580" marT="0" marB="0"/>
                </a:tc>
              </a:tr>
              <a:tr h="367395">
                <a:tc>
                  <a:txBody>
                    <a:bodyPr/>
                    <a:lstStyle/>
                    <a:p>
                      <a:pPr algn="just" fontAlgn="base" hangingPunct="0">
                        <a:lnSpc>
                          <a:spcPct val="115000"/>
                        </a:lnSpc>
                        <a:spcAft>
                          <a:spcPts val="0"/>
                        </a:spcAft>
                        <a:tabLst>
                          <a:tab pos="-457200" algn="l"/>
                        </a:tabLst>
                      </a:pPr>
                      <a:r>
                        <a:rPr lang="de-DE" sz="2400" i="1">
                          <a:latin typeface="SILDoulos IPA93"/>
                          <a:ea typeface="Times New Roman"/>
                          <a:cs typeface="Times New Roman"/>
                          <a:sym typeface="SILDoulos IPA93"/>
                        </a:rPr>
                        <a:t></a:t>
                      </a:r>
                      <a:r>
                        <a:rPr lang="de-DE" sz="2400" i="1">
                          <a:latin typeface="Calibri"/>
                          <a:ea typeface="Times New Roman"/>
                          <a:cs typeface="Times New Roman"/>
                        </a:rPr>
                        <a:t>ulman</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quetschte</a:t>
                      </a:r>
                    </a:p>
                  </a:txBody>
                  <a:tcPr marL="68580" marR="68580" marT="0" marB="0"/>
                </a:tc>
              </a:tr>
              <a:tr h="367395">
                <a:tc>
                  <a:txBody>
                    <a:bodyPr/>
                    <a:lstStyle/>
                    <a:p>
                      <a:pPr algn="just" fontAlgn="base" hangingPunct="0">
                        <a:lnSpc>
                          <a:spcPct val="115000"/>
                        </a:lnSpc>
                        <a:spcAft>
                          <a:spcPts val="0"/>
                        </a:spcAft>
                        <a:tabLst>
                          <a:tab pos="-457200" algn="l"/>
                        </a:tabLst>
                      </a:pPr>
                      <a:r>
                        <a:rPr lang="de-DE" sz="2400" i="1">
                          <a:latin typeface="SILDoulos IPA93"/>
                          <a:ea typeface="Times New Roman"/>
                          <a:cs typeface="Times New Roman"/>
                          <a:sym typeface="SILDoulos IPA93"/>
                        </a:rPr>
                        <a:t></a:t>
                      </a:r>
                      <a:r>
                        <a:rPr lang="de-DE" sz="2400" i="1">
                          <a:latin typeface="Calibri"/>
                          <a:ea typeface="Times New Roman"/>
                          <a:cs typeface="Times New Roman"/>
                        </a:rPr>
                        <a:t>urganaygu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um=zu=speeren</a:t>
                      </a:r>
                    </a:p>
                  </a:txBody>
                  <a:tcPr marL="68580" marR="68580" marT="0" marB="0"/>
                </a:tc>
              </a:tr>
              <a:tr h="367395">
                <a:tc>
                  <a:txBody>
                    <a:bodyPr/>
                    <a:lstStyle/>
                    <a:p>
                      <a:pPr algn="just" fontAlgn="base" hangingPunct="0">
                        <a:lnSpc>
                          <a:spcPct val="115000"/>
                        </a:lnSpc>
                        <a:spcAft>
                          <a:spcPts val="0"/>
                        </a:spcAft>
                        <a:tabLst>
                          <a:tab pos="-457200" algn="l"/>
                        </a:tabLst>
                      </a:pPr>
                      <a:r>
                        <a:rPr lang="de-DE" sz="2400" i="1">
                          <a:latin typeface="Calibri"/>
                          <a:ea typeface="Times New Roman"/>
                          <a:cs typeface="Times New Roman"/>
                        </a:rPr>
                        <a:t>a</a:t>
                      </a:r>
                      <a:r>
                        <a:rPr lang="de-DE" sz="2400" i="1">
                          <a:latin typeface="SILDoulos IPA93"/>
                          <a:ea typeface="Times New Roman"/>
                          <a:cs typeface="Times New Roman"/>
                          <a:sym typeface="SILDoulos IPA93"/>
                        </a:rPr>
                        <a:t></a:t>
                      </a:r>
                      <a:r>
                        <a:rPr lang="de-DE" sz="2400" i="1">
                          <a:latin typeface="Calibri"/>
                          <a:ea typeface="Times New Roman"/>
                          <a:cs typeface="Times New Roman"/>
                        </a:rPr>
                        <a:t>a</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und</a:t>
                      </a:r>
                    </a:p>
                  </a:txBody>
                  <a:tcPr marL="68580" marR="68580" marT="0" marB="0"/>
                </a:tc>
              </a:tr>
              <a:tr h="367395">
                <a:tc>
                  <a:txBody>
                    <a:bodyPr/>
                    <a:lstStyle/>
                    <a:p>
                      <a:pPr algn="just" fontAlgn="base" hangingPunct="0">
                        <a:lnSpc>
                          <a:spcPct val="115000"/>
                        </a:lnSpc>
                        <a:spcAft>
                          <a:spcPts val="0"/>
                        </a:spcAft>
                        <a:tabLst>
                          <a:tab pos="-457200" algn="l"/>
                        </a:tabLst>
                      </a:pPr>
                      <a:r>
                        <a:rPr lang="de-DE" sz="2400" i="1" dirty="0">
                          <a:latin typeface="Calibri"/>
                          <a:ea typeface="Times New Roman"/>
                          <a:cs typeface="Times New Roman"/>
                        </a:rPr>
                        <a:t>a</a:t>
                      </a:r>
                      <a:r>
                        <a:rPr lang="de-DE" sz="2400" i="1" dirty="0">
                          <a:latin typeface="SILDoulos IPA93"/>
                          <a:ea typeface="Times New Roman"/>
                          <a:cs typeface="Times New Roman"/>
                          <a:sym typeface="SILDoulos IPA93"/>
                        </a:rPr>
                        <a:t></a:t>
                      </a:r>
                      <a:r>
                        <a:rPr lang="de-DE" sz="2400" i="1" dirty="0">
                          <a:latin typeface="Calibri"/>
                          <a:ea typeface="Times New Roman"/>
                          <a:cs typeface="Times New Roman"/>
                        </a:rPr>
                        <a:t>a</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und</a:t>
                      </a:r>
                    </a:p>
                  </a:txBody>
                  <a:tcPr marL="68580" marR="68580" marT="0" marB="0"/>
                </a:tc>
              </a:tr>
            </a:tbl>
          </a:graphicData>
        </a:graphic>
      </p:graphicFrame>
      <p:graphicFrame>
        <p:nvGraphicFramePr>
          <p:cNvPr id="5" name="Inhaltsplatzhalter 3"/>
          <p:cNvGraphicFramePr>
            <a:graphicFrameLocks/>
          </p:cNvGraphicFramePr>
          <p:nvPr/>
        </p:nvGraphicFramePr>
        <p:xfrm>
          <a:off x="4714876" y="1785926"/>
          <a:ext cx="4214842" cy="4573635"/>
        </p:xfrm>
        <a:graphic>
          <a:graphicData uri="http://schemas.openxmlformats.org/drawingml/2006/table">
            <a:tbl>
              <a:tblPr firstRow="1" bandRow="1">
                <a:tableStyleId>{B301B821-A1FF-4177-AEE7-76D212191A09}</a:tableStyleId>
              </a:tblPr>
              <a:tblGrid>
                <a:gridCol w="1928826"/>
                <a:gridCol w="2286016"/>
              </a:tblGrid>
              <a:tr h="367395">
                <a:tc>
                  <a:txBody>
                    <a:bodyPr/>
                    <a:lstStyle/>
                    <a:p>
                      <a:r>
                        <a:rPr lang="de-DE" dirty="0" err="1" smtClean="0"/>
                        <a:t>Dyirbal</a:t>
                      </a:r>
                      <a:endParaRPr lang="de-DE" dirty="0"/>
                    </a:p>
                  </a:txBody>
                  <a:tcPr/>
                </a:tc>
                <a:tc>
                  <a:txBody>
                    <a:bodyPr/>
                    <a:lstStyle/>
                    <a:p>
                      <a:r>
                        <a:rPr lang="de-DE" dirty="0" smtClean="0"/>
                        <a:t>Deutsch</a:t>
                      </a:r>
                      <a:endParaRPr lang="de-DE" dirty="0"/>
                    </a:p>
                  </a:txBody>
                  <a:tcPr/>
                </a:tc>
              </a:tr>
              <a:tr h="367395">
                <a:tc>
                  <a:txBody>
                    <a:bodyPr/>
                    <a:lstStyle/>
                    <a:p>
                      <a:pPr algn="just" fontAlgn="base" hangingPunct="0">
                        <a:lnSpc>
                          <a:spcPct val="115000"/>
                        </a:lnSpc>
                        <a:spcAft>
                          <a:spcPts val="0"/>
                        </a:spcAft>
                        <a:tabLst>
                          <a:tab pos="-457200" algn="l"/>
                        </a:tabLst>
                      </a:pPr>
                      <a:r>
                        <a:rPr lang="de-DE" sz="2400" i="1" dirty="0" err="1">
                          <a:latin typeface="Calibri"/>
                          <a:ea typeface="Times New Roman"/>
                          <a:cs typeface="Times New Roman"/>
                        </a:rPr>
                        <a:t>ba</a:t>
                      </a:r>
                      <a:r>
                        <a:rPr lang="de-DE" sz="2400" i="1" dirty="0" err="1">
                          <a:latin typeface="SILDoulos IPA93"/>
                          <a:ea typeface="Times New Roman"/>
                          <a:cs typeface="Times New Roman"/>
                          <a:sym typeface="SILDoulos IPA93"/>
                        </a:rPr>
                        <a:t></a:t>
                      </a:r>
                      <a:r>
                        <a:rPr lang="de-DE" sz="2400" i="1" dirty="0" err="1">
                          <a:latin typeface="Calibri"/>
                          <a:ea typeface="Times New Roman"/>
                          <a:cs typeface="Times New Roman"/>
                        </a:rPr>
                        <a:t>alŋa</a:t>
                      </a:r>
                      <a:r>
                        <a:rPr lang="de-DE" sz="2400" i="1" dirty="0" err="1">
                          <a:latin typeface="SILDoulos IPA93"/>
                          <a:ea typeface="Times New Roman"/>
                          <a:cs typeface="Times New Roman"/>
                          <a:sym typeface="SILDoulos IPA93"/>
                        </a:rPr>
                        <a:t></a:t>
                      </a:r>
                      <a:r>
                        <a:rPr lang="de-DE" sz="2400" i="1" dirty="0" err="1">
                          <a:latin typeface="Calibri"/>
                          <a:ea typeface="Times New Roman"/>
                          <a:cs typeface="Times New Roman"/>
                        </a:rPr>
                        <a:t>u</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er=folgte</a:t>
                      </a:r>
                    </a:p>
                  </a:txBody>
                  <a:tcPr marL="68580" marR="68580" marT="0" marB="0"/>
                </a:tc>
              </a:tr>
              <a:tr h="367395">
                <a:tc>
                  <a:txBody>
                    <a:bodyPr/>
                    <a:lstStyle/>
                    <a:p>
                      <a:pPr algn="just" fontAlgn="base" hangingPunct="0">
                        <a:lnSpc>
                          <a:spcPct val="115000"/>
                        </a:lnSpc>
                        <a:spcAft>
                          <a:spcPts val="0"/>
                        </a:spcAft>
                        <a:tabLst>
                          <a:tab pos="-457200" algn="l"/>
                        </a:tabLst>
                      </a:pPr>
                      <a:r>
                        <a:rPr lang="de-DE" sz="2400" i="1">
                          <a:latin typeface="Calibri"/>
                          <a:ea typeface="Times New Roman"/>
                          <a:cs typeface="Times New Roman"/>
                        </a:rPr>
                        <a:t>ba</a:t>
                      </a:r>
                      <a:r>
                        <a:rPr lang="de-DE" sz="2400" i="1">
                          <a:latin typeface="SILDoulos IPA93"/>
                          <a:ea typeface="Times New Roman"/>
                          <a:cs typeface="Times New Roman"/>
                          <a:sym typeface="SILDoulos IPA93"/>
                        </a:rPr>
                        <a:t></a:t>
                      </a:r>
                      <a:r>
                        <a:rPr lang="de-DE" sz="2400" i="1">
                          <a:latin typeface="Calibri"/>
                          <a:ea typeface="Times New Roman"/>
                          <a:cs typeface="Times New Roman"/>
                        </a:rPr>
                        <a:t>inu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kam</a:t>
                      </a:r>
                    </a:p>
                  </a:txBody>
                  <a:tcPr marL="68580" marR="68580" marT="0" marB="0"/>
                </a:tc>
              </a:tr>
              <a:tr h="367395">
                <a:tc>
                  <a:txBody>
                    <a:bodyPr/>
                    <a:lstStyle/>
                    <a:p>
                      <a:pPr algn="just" fontAlgn="base" hangingPunct="0">
                        <a:lnSpc>
                          <a:spcPct val="115000"/>
                        </a:lnSpc>
                        <a:spcAft>
                          <a:spcPts val="0"/>
                        </a:spcAft>
                        <a:tabLst>
                          <a:tab pos="-457200" algn="l"/>
                        </a:tabLst>
                      </a:pPr>
                      <a:r>
                        <a:rPr lang="de-DE" sz="2400" i="1" dirty="0" err="1">
                          <a:latin typeface="Calibri"/>
                          <a:ea typeface="Times New Roman"/>
                          <a:cs typeface="Times New Roman"/>
                        </a:rPr>
                        <a:t>baganmi</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durchstechend</a:t>
                      </a:r>
                    </a:p>
                  </a:txBody>
                  <a:tcPr marL="68580" marR="68580" marT="0" marB="0"/>
                </a:tc>
              </a:tr>
              <a:tr h="367395">
                <a:tc>
                  <a:txBody>
                    <a:bodyPr/>
                    <a:lstStyle/>
                    <a:p>
                      <a:pPr algn="just" fontAlgn="base" hangingPunct="0">
                        <a:lnSpc>
                          <a:spcPct val="115000"/>
                        </a:lnSpc>
                        <a:spcAft>
                          <a:spcPts val="0"/>
                        </a:spcAft>
                        <a:tabLst>
                          <a:tab pos="-457200" algn="l"/>
                        </a:tabLst>
                      </a:pPr>
                      <a:r>
                        <a:rPr lang="en-US" sz="2400" i="1">
                          <a:latin typeface="Calibri"/>
                          <a:ea typeface="Times New Roman"/>
                          <a:cs typeface="Times New Roman"/>
                        </a:rPr>
                        <a:t>bagul</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dem</a:t>
                      </a:r>
                    </a:p>
                  </a:txBody>
                  <a:tcPr marL="68580" marR="68580" marT="0" marB="0"/>
                </a:tc>
              </a:tr>
              <a:tr h="367395">
                <a:tc>
                  <a:txBody>
                    <a:bodyPr/>
                    <a:lstStyle/>
                    <a:p>
                      <a:pPr algn="just" fontAlgn="base" hangingPunct="0">
                        <a:lnSpc>
                          <a:spcPct val="115000"/>
                        </a:lnSpc>
                        <a:spcAft>
                          <a:spcPts val="0"/>
                        </a:spcAft>
                        <a:tabLst>
                          <a:tab pos="-457200" algn="l"/>
                        </a:tabLst>
                      </a:pPr>
                      <a:r>
                        <a:rPr lang="de-DE" sz="2400" i="1" dirty="0" err="1">
                          <a:latin typeface="Calibri"/>
                          <a:ea typeface="Times New Roman"/>
                          <a:cs typeface="Times New Roman"/>
                        </a:rPr>
                        <a:t>balaŋumbuya</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dort=über</a:t>
                      </a:r>
                      <a:r>
                        <a:rPr lang="de-DE" sz="2400" dirty="0" smtClean="0">
                          <a:latin typeface="Calibri"/>
                          <a:ea typeface="Times New Roman"/>
                          <a:cs typeface="Times New Roman"/>
                        </a:rPr>
                        <a:t>=</a:t>
                      </a:r>
                    </a:p>
                    <a:p>
                      <a:pPr algn="just" fontAlgn="base" hangingPunct="0">
                        <a:lnSpc>
                          <a:spcPct val="115000"/>
                        </a:lnSpc>
                        <a:spcAft>
                          <a:spcPts val="0"/>
                        </a:spcAft>
                        <a:tabLst>
                          <a:tab pos="-457200" algn="l"/>
                        </a:tabLst>
                      </a:pPr>
                      <a:r>
                        <a:rPr lang="de-DE" sz="2400" dirty="0" smtClean="0">
                          <a:latin typeface="Calibri"/>
                          <a:ea typeface="Times New Roman"/>
                          <a:cs typeface="Times New Roman"/>
                        </a:rPr>
                        <a:t>dem=Meer</a:t>
                      </a:r>
                      <a:endParaRPr lang="de-DE" sz="2400" dirty="0">
                        <a:latin typeface="Calibri"/>
                        <a:ea typeface="Times New Roman"/>
                        <a:cs typeface="Times New Roman"/>
                      </a:endParaRPr>
                    </a:p>
                  </a:txBody>
                  <a:tcPr marL="68580" marR="68580" marT="0" marB="0"/>
                </a:tc>
              </a:tr>
              <a:tr h="367395">
                <a:tc>
                  <a:txBody>
                    <a:bodyPr/>
                    <a:lstStyle/>
                    <a:p>
                      <a:pPr algn="just" fontAlgn="base" hangingPunct="0">
                        <a:lnSpc>
                          <a:spcPct val="115000"/>
                        </a:lnSpc>
                        <a:spcAft>
                          <a:spcPts val="0"/>
                        </a:spcAft>
                        <a:tabLst>
                          <a:tab pos="-457200" algn="l"/>
                        </a:tabLst>
                      </a:pPr>
                      <a:r>
                        <a:rPr lang="it-IT" sz="2400" i="1">
                          <a:latin typeface="Calibri"/>
                          <a:ea typeface="Times New Roman"/>
                          <a:cs typeface="Times New Roman"/>
                        </a:rPr>
                        <a:t>balay</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dort</a:t>
                      </a:r>
                    </a:p>
                  </a:txBody>
                  <a:tcPr marL="68580" marR="68580" marT="0" marB="0"/>
                </a:tc>
              </a:tr>
              <a:tr h="367395">
                <a:tc>
                  <a:txBody>
                    <a:bodyPr/>
                    <a:lstStyle/>
                    <a:p>
                      <a:pPr algn="just" fontAlgn="base" hangingPunct="0">
                        <a:lnSpc>
                          <a:spcPct val="115000"/>
                        </a:lnSpc>
                        <a:spcAft>
                          <a:spcPts val="0"/>
                        </a:spcAft>
                        <a:tabLst>
                          <a:tab pos="-457200" algn="l"/>
                        </a:tabLst>
                      </a:pPr>
                      <a:r>
                        <a:rPr lang="en-US" sz="2400" i="1">
                          <a:latin typeface="Calibri"/>
                          <a:ea typeface="Times New Roman"/>
                          <a:cs typeface="Times New Roman"/>
                        </a:rPr>
                        <a:t>balaydawu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dort=flussauf</a:t>
                      </a:r>
                    </a:p>
                  </a:txBody>
                  <a:tcPr marL="68580" marR="68580" marT="0" marB="0"/>
                </a:tc>
              </a:tr>
              <a:tr h="367395">
                <a:tc>
                  <a:txBody>
                    <a:bodyPr/>
                    <a:lstStyle/>
                    <a:p>
                      <a:pPr algn="just" fontAlgn="base" hangingPunct="0">
                        <a:lnSpc>
                          <a:spcPct val="115000"/>
                        </a:lnSpc>
                        <a:spcAft>
                          <a:spcPts val="0"/>
                        </a:spcAft>
                        <a:tabLst>
                          <a:tab pos="-457200" algn="l"/>
                        </a:tabLst>
                      </a:pPr>
                      <a:r>
                        <a:rPr lang="de-DE" sz="2400" i="1">
                          <a:latin typeface="Calibri"/>
                          <a:ea typeface="Times New Roman"/>
                          <a:cs typeface="Times New Roman"/>
                        </a:rPr>
                        <a:t>banagu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dem=Wasser</a:t>
                      </a:r>
                    </a:p>
                  </a:txBody>
                  <a:tcPr marL="68580" marR="68580" marT="0" marB="0"/>
                </a:tc>
              </a:tr>
              <a:tr h="367395">
                <a:tc>
                  <a:txBody>
                    <a:bodyPr/>
                    <a:lstStyle/>
                    <a:p>
                      <a:pPr algn="just" fontAlgn="base" hangingPunct="0">
                        <a:lnSpc>
                          <a:spcPct val="115000"/>
                        </a:lnSpc>
                        <a:spcAft>
                          <a:spcPts val="0"/>
                        </a:spcAft>
                        <a:tabLst>
                          <a:tab pos="-457200" algn="l"/>
                        </a:tabLst>
                      </a:pPr>
                      <a:r>
                        <a:rPr lang="it-IT" sz="2400" i="1" dirty="0" err="1">
                          <a:latin typeface="Calibri"/>
                          <a:ea typeface="Times New Roman"/>
                          <a:cs typeface="Times New Roman"/>
                        </a:rPr>
                        <a:t>baŋgul</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er</a:t>
                      </a: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vertical)">
                                      <p:cBhvr>
                                        <p:cTn id="12"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err="1" smtClean="0"/>
              <a:t>LtR</a:t>
            </a:r>
            <a:r>
              <a:rPr lang="de-DE" dirty="0" smtClean="0"/>
              <a:t> Fortsetzung</a:t>
            </a:r>
            <a:endParaRPr lang="de-DE" dirty="0"/>
          </a:p>
        </p:txBody>
      </p:sp>
      <p:graphicFrame>
        <p:nvGraphicFramePr>
          <p:cNvPr id="4" name="Inhaltsplatzhalter 3"/>
          <p:cNvGraphicFramePr>
            <a:graphicFrameLocks/>
          </p:cNvGraphicFramePr>
          <p:nvPr/>
        </p:nvGraphicFramePr>
        <p:xfrm>
          <a:off x="142844" y="1776319"/>
          <a:ext cx="3500462" cy="4573635"/>
        </p:xfrm>
        <a:graphic>
          <a:graphicData uri="http://schemas.openxmlformats.org/drawingml/2006/table">
            <a:tbl>
              <a:tblPr firstRow="1" bandRow="1">
                <a:tableStyleId>{B301B821-A1FF-4177-AEE7-76D212191A09}</a:tableStyleId>
              </a:tblPr>
              <a:tblGrid>
                <a:gridCol w="1470194"/>
                <a:gridCol w="2030268"/>
              </a:tblGrid>
              <a:tr h="367395">
                <a:tc>
                  <a:txBody>
                    <a:bodyPr/>
                    <a:lstStyle/>
                    <a:p>
                      <a:r>
                        <a:rPr lang="de-DE" dirty="0" err="1" smtClean="0"/>
                        <a:t>Dyirbal</a:t>
                      </a:r>
                      <a:endParaRPr lang="de-DE" dirty="0"/>
                    </a:p>
                  </a:txBody>
                  <a:tcPr/>
                </a:tc>
                <a:tc>
                  <a:txBody>
                    <a:bodyPr/>
                    <a:lstStyle/>
                    <a:p>
                      <a:r>
                        <a:rPr lang="de-DE" dirty="0" smtClean="0"/>
                        <a:t>Deutsch</a:t>
                      </a:r>
                      <a:endParaRPr lang="de-DE" dirty="0"/>
                    </a:p>
                  </a:txBody>
                  <a:tcPr/>
                </a:tc>
              </a:tr>
              <a:tr h="367395">
                <a:tc>
                  <a:txBody>
                    <a:bodyPr/>
                    <a:lstStyle/>
                    <a:p>
                      <a:pPr algn="just" fontAlgn="base" hangingPunct="0">
                        <a:lnSpc>
                          <a:spcPct val="115000"/>
                        </a:lnSpc>
                        <a:spcAft>
                          <a:spcPts val="0"/>
                        </a:spcAft>
                        <a:tabLst>
                          <a:tab pos="-457200" algn="l"/>
                        </a:tabLst>
                      </a:pPr>
                      <a:r>
                        <a:rPr lang="de-DE" sz="2400" i="1" dirty="0" err="1">
                          <a:latin typeface="Calibri"/>
                          <a:ea typeface="Times New Roman"/>
                          <a:cs typeface="Times New Roman"/>
                        </a:rPr>
                        <a:t>baŋgul</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er</a:t>
                      </a:r>
                    </a:p>
                  </a:txBody>
                  <a:tcPr marL="68580" marR="68580" marT="0" marB="0"/>
                </a:tc>
              </a:tr>
              <a:tr h="367395">
                <a:tc>
                  <a:txBody>
                    <a:bodyPr/>
                    <a:lstStyle/>
                    <a:p>
                      <a:pPr algn="just" fontAlgn="base" hangingPunct="0">
                        <a:lnSpc>
                          <a:spcPct val="115000"/>
                        </a:lnSpc>
                        <a:spcAft>
                          <a:spcPts val="0"/>
                        </a:spcAft>
                        <a:tabLst>
                          <a:tab pos="-457200" algn="l"/>
                        </a:tabLst>
                      </a:pPr>
                      <a:r>
                        <a:rPr lang="en-US" sz="2400" i="1">
                          <a:latin typeface="Calibri"/>
                          <a:ea typeface="Times New Roman"/>
                          <a:cs typeface="Times New Roman"/>
                        </a:rPr>
                        <a:t>baŋgul</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der</a:t>
                      </a:r>
                    </a:p>
                  </a:txBody>
                  <a:tcPr marL="68580" marR="68580" marT="0" marB="0"/>
                </a:tc>
              </a:tr>
              <a:tr h="367395">
                <a:tc>
                  <a:txBody>
                    <a:bodyPr/>
                    <a:lstStyle/>
                    <a:p>
                      <a:pPr algn="just" fontAlgn="base" hangingPunct="0">
                        <a:lnSpc>
                          <a:spcPct val="115000"/>
                        </a:lnSpc>
                        <a:spcAft>
                          <a:spcPts val="0"/>
                        </a:spcAft>
                        <a:tabLst>
                          <a:tab pos="-457200" algn="l"/>
                        </a:tabLst>
                      </a:pPr>
                      <a:r>
                        <a:rPr lang="en-US" sz="2400" i="1">
                          <a:latin typeface="Calibri"/>
                          <a:ea typeface="Times New Roman"/>
                          <a:cs typeface="Times New Roman"/>
                        </a:rPr>
                        <a:t>baŋgul</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er</a:t>
                      </a:r>
                    </a:p>
                  </a:txBody>
                  <a:tcPr marL="68580" marR="68580" marT="0" marB="0"/>
                </a:tc>
              </a:tr>
              <a:tr h="367395">
                <a:tc>
                  <a:txBody>
                    <a:bodyPr/>
                    <a:lstStyle/>
                    <a:p>
                      <a:pPr algn="just" fontAlgn="base" hangingPunct="0">
                        <a:lnSpc>
                          <a:spcPct val="115000"/>
                        </a:lnSpc>
                        <a:spcAft>
                          <a:spcPts val="0"/>
                        </a:spcAft>
                        <a:tabLst>
                          <a:tab pos="-457200" algn="l"/>
                        </a:tabLst>
                      </a:pPr>
                      <a:r>
                        <a:rPr lang="en-US" sz="2400" i="1" dirty="0" err="1">
                          <a:latin typeface="Calibri"/>
                          <a:ea typeface="Times New Roman"/>
                          <a:cs typeface="Times New Roman"/>
                        </a:rPr>
                        <a:t>baŋum</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von=da</a:t>
                      </a:r>
                    </a:p>
                  </a:txBody>
                  <a:tcPr marL="68580" marR="68580" marT="0" marB="0"/>
                </a:tc>
              </a:tr>
              <a:tr h="367395">
                <a:tc>
                  <a:txBody>
                    <a:bodyPr/>
                    <a:lstStyle/>
                    <a:p>
                      <a:pPr algn="just" fontAlgn="base" hangingPunct="0">
                        <a:lnSpc>
                          <a:spcPct val="115000"/>
                        </a:lnSpc>
                        <a:spcAft>
                          <a:spcPts val="0"/>
                        </a:spcAft>
                        <a:tabLst>
                          <a:tab pos="-457200" algn="l"/>
                        </a:tabLst>
                      </a:pPr>
                      <a:r>
                        <a:rPr lang="de-DE" sz="2400" i="1">
                          <a:latin typeface="Calibri"/>
                          <a:ea typeface="Times New Roman"/>
                          <a:cs typeface="Times New Roman"/>
                        </a:rPr>
                        <a:t>bargangu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zum=Wallaby</a:t>
                      </a:r>
                    </a:p>
                  </a:txBody>
                  <a:tcPr marL="68580" marR="68580" marT="0" marB="0"/>
                </a:tc>
              </a:tr>
              <a:tr h="367395">
                <a:tc>
                  <a:txBody>
                    <a:bodyPr/>
                    <a:lstStyle/>
                    <a:p>
                      <a:pPr algn="just" fontAlgn="base" hangingPunct="0">
                        <a:lnSpc>
                          <a:spcPct val="115000"/>
                        </a:lnSpc>
                        <a:spcAft>
                          <a:spcPts val="0"/>
                        </a:spcAft>
                        <a:tabLst>
                          <a:tab pos="-457200" algn="l"/>
                        </a:tabLst>
                      </a:pPr>
                      <a:r>
                        <a:rPr lang="de-DE" sz="2400" i="1">
                          <a:latin typeface="Calibri"/>
                          <a:ea typeface="Times New Roman"/>
                          <a:cs typeface="Times New Roman"/>
                        </a:rPr>
                        <a:t>bayi</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da</a:t>
                      </a:r>
                    </a:p>
                  </a:txBody>
                  <a:tcPr marL="68580" marR="68580" marT="0" marB="0"/>
                </a:tc>
              </a:tr>
              <a:tr h="367395">
                <a:tc>
                  <a:txBody>
                    <a:bodyPr/>
                    <a:lstStyle/>
                    <a:p>
                      <a:pPr algn="just" fontAlgn="base" hangingPunct="0">
                        <a:lnSpc>
                          <a:spcPct val="115000"/>
                        </a:lnSpc>
                        <a:spcAft>
                          <a:spcPts val="0"/>
                        </a:spcAft>
                        <a:tabLst>
                          <a:tab pos="-457200" algn="l"/>
                        </a:tabLst>
                      </a:pPr>
                      <a:r>
                        <a:rPr lang="de-DE" sz="2400" i="1">
                          <a:latin typeface="Calibri"/>
                          <a:ea typeface="Times New Roman"/>
                          <a:cs typeface="Times New Roman"/>
                        </a:rPr>
                        <a:t>bayi</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das</a:t>
                      </a:r>
                    </a:p>
                  </a:txBody>
                  <a:tcPr marL="68580" marR="68580" marT="0" marB="0"/>
                </a:tc>
              </a:tr>
              <a:tr h="367395">
                <a:tc>
                  <a:txBody>
                    <a:bodyPr/>
                    <a:lstStyle/>
                    <a:p>
                      <a:pPr algn="just" fontAlgn="base" hangingPunct="0">
                        <a:lnSpc>
                          <a:spcPct val="115000"/>
                        </a:lnSpc>
                        <a:spcAft>
                          <a:spcPts val="0"/>
                        </a:spcAft>
                        <a:tabLst>
                          <a:tab pos="-457200" algn="l"/>
                        </a:tabLst>
                      </a:pPr>
                      <a:r>
                        <a:rPr lang="en-US" sz="2400" i="1">
                          <a:latin typeface="Calibri"/>
                          <a:ea typeface="Times New Roman"/>
                          <a:cs typeface="Times New Roman"/>
                        </a:rPr>
                        <a:t>bayi</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das</a:t>
                      </a:r>
                    </a:p>
                  </a:txBody>
                  <a:tcPr marL="68580" marR="68580" marT="0" marB="0"/>
                </a:tc>
              </a:tr>
              <a:tr h="367395">
                <a:tc>
                  <a:txBody>
                    <a:bodyPr/>
                    <a:lstStyle/>
                    <a:p>
                      <a:pPr algn="just" fontAlgn="base" hangingPunct="0">
                        <a:lnSpc>
                          <a:spcPct val="115000"/>
                        </a:lnSpc>
                        <a:spcAft>
                          <a:spcPts val="0"/>
                        </a:spcAft>
                        <a:tabLst>
                          <a:tab pos="-457200" algn="l"/>
                        </a:tabLst>
                      </a:pPr>
                      <a:r>
                        <a:rPr lang="en-US" sz="2400" i="1">
                          <a:latin typeface="Calibri"/>
                          <a:ea typeface="Times New Roman"/>
                          <a:cs typeface="Times New Roman"/>
                        </a:rPr>
                        <a:t>bayi</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er</a:t>
                      </a:r>
                    </a:p>
                  </a:txBody>
                  <a:tcPr marL="68580" marR="68580" marT="0" marB="0"/>
                </a:tc>
              </a:tr>
              <a:tr h="367395">
                <a:tc>
                  <a:txBody>
                    <a:bodyPr/>
                    <a:lstStyle/>
                    <a:p>
                      <a:pPr algn="just" fontAlgn="base" hangingPunct="0">
                        <a:lnSpc>
                          <a:spcPct val="115000"/>
                        </a:lnSpc>
                        <a:spcAft>
                          <a:spcPts val="0"/>
                        </a:spcAft>
                        <a:tabLst>
                          <a:tab pos="-457200" algn="l"/>
                        </a:tabLst>
                      </a:pPr>
                      <a:r>
                        <a:rPr lang="en-US" sz="2400" i="1">
                          <a:latin typeface="Calibri"/>
                          <a:ea typeface="Times New Roman"/>
                          <a:cs typeface="Times New Roman"/>
                        </a:rPr>
                        <a:t>bayi</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das</a:t>
                      </a:r>
                    </a:p>
                  </a:txBody>
                  <a:tcPr marL="68580" marR="68580" marT="0" marB="0"/>
                </a:tc>
              </a:tr>
            </a:tbl>
          </a:graphicData>
        </a:graphic>
      </p:graphicFrame>
      <p:graphicFrame>
        <p:nvGraphicFramePr>
          <p:cNvPr id="5" name="Inhaltsplatzhalter 3"/>
          <p:cNvGraphicFramePr>
            <a:graphicFrameLocks/>
          </p:cNvGraphicFramePr>
          <p:nvPr/>
        </p:nvGraphicFramePr>
        <p:xfrm>
          <a:off x="4214810" y="1643050"/>
          <a:ext cx="4643470" cy="4994259"/>
        </p:xfrm>
        <a:graphic>
          <a:graphicData uri="http://schemas.openxmlformats.org/drawingml/2006/table">
            <a:tbl>
              <a:tblPr firstRow="1" bandRow="1">
                <a:tableStyleId>{B301B821-A1FF-4177-AEE7-76D212191A09}</a:tableStyleId>
              </a:tblPr>
              <a:tblGrid>
                <a:gridCol w="1934779"/>
                <a:gridCol w="2708691"/>
              </a:tblGrid>
              <a:tr h="367395">
                <a:tc>
                  <a:txBody>
                    <a:bodyPr/>
                    <a:lstStyle/>
                    <a:p>
                      <a:r>
                        <a:rPr lang="de-DE" dirty="0" err="1" smtClean="0"/>
                        <a:t>Dyirbal</a:t>
                      </a:r>
                      <a:endParaRPr lang="de-DE" dirty="0"/>
                    </a:p>
                  </a:txBody>
                  <a:tcPr/>
                </a:tc>
                <a:tc>
                  <a:txBody>
                    <a:bodyPr/>
                    <a:lstStyle/>
                    <a:p>
                      <a:r>
                        <a:rPr lang="de-DE" dirty="0" smtClean="0"/>
                        <a:t>Deutsch</a:t>
                      </a:r>
                      <a:endParaRPr lang="de-DE" dirty="0"/>
                    </a:p>
                  </a:txBody>
                  <a:tcPr/>
                </a:tc>
              </a:tr>
              <a:tr h="367395">
                <a:tc>
                  <a:txBody>
                    <a:bodyPr/>
                    <a:lstStyle/>
                    <a:p>
                      <a:pPr algn="just" fontAlgn="base" hangingPunct="0">
                        <a:lnSpc>
                          <a:spcPct val="115000"/>
                        </a:lnSpc>
                        <a:spcAft>
                          <a:spcPts val="0"/>
                        </a:spcAft>
                        <a:tabLst>
                          <a:tab pos="-457200" algn="l"/>
                        </a:tabLst>
                      </a:pPr>
                      <a:r>
                        <a:rPr lang="de-DE" sz="2400" i="1" dirty="0" err="1">
                          <a:latin typeface="Calibri"/>
                          <a:ea typeface="Times New Roman"/>
                          <a:cs typeface="Times New Roman"/>
                        </a:rPr>
                        <a:t>bayi</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er</a:t>
                      </a:r>
                    </a:p>
                  </a:txBody>
                  <a:tcPr marL="68580" marR="68580" marT="0" marB="0"/>
                </a:tc>
              </a:tr>
              <a:tr h="367395">
                <a:tc>
                  <a:txBody>
                    <a:bodyPr/>
                    <a:lstStyle/>
                    <a:p>
                      <a:pPr algn="just" fontAlgn="base" hangingPunct="0">
                        <a:lnSpc>
                          <a:spcPct val="115000"/>
                        </a:lnSpc>
                        <a:spcAft>
                          <a:spcPts val="0"/>
                        </a:spcAft>
                        <a:tabLst>
                          <a:tab pos="-457200" algn="l"/>
                        </a:tabLst>
                      </a:pPr>
                      <a:r>
                        <a:rPr lang="en-US" sz="2400" i="1">
                          <a:latin typeface="Calibri"/>
                          <a:ea typeface="Times New Roman"/>
                          <a:cs typeface="Times New Roman"/>
                        </a:rPr>
                        <a:t>bayi</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er</a:t>
                      </a:r>
                    </a:p>
                  </a:txBody>
                  <a:tcPr marL="68580" marR="68580" marT="0" marB="0"/>
                </a:tc>
              </a:tr>
              <a:tr h="367395">
                <a:tc>
                  <a:txBody>
                    <a:bodyPr/>
                    <a:lstStyle/>
                    <a:p>
                      <a:pPr algn="just" fontAlgn="base" hangingPunct="0">
                        <a:lnSpc>
                          <a:spcPct val="115000"/>
                        </a:lnSpc>
                        <a:spcAft>
                          <a:spcPts val="0"/>
                        </a:spcAft>
                        <a:tabLst>
                          <a:tab pos="-457200" algn="l"/>
                        </a:tabLst>
                      </a:pPr>
                      <a:r>
                        <a:rPr lang="de-DE" sz="2400" i="1" dirty="0" err="1">
                          <a:latin typeface="Calibri"/>
                          <a:ea typeface="Times New Roman"/>
                          <a:cs typeface="Times New Roman"/>
                        </a:rPr>
                        <a:t>burubay</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Beule</a:t>
                      </a:r>
                    </a:p>
                  </a:txBody>
                  <a:tcPr marL="68580" marR="68580" marT="0" marB="0"/>
                </a:tc>
              </a:tr>
              <a:tr h="367395">
                <a:tc>
                  <a:txBody>
                    <a:bodyPr/>
                    <a:lstStyle/>
                    <a:p>
                      <a:pPr algn="just" fontAlgn="base" hangingPunct="0">
                        <a:lnSpc>
                          <a:spcPct val="115000"/>
                        </a:lnSpc>
                        <a:spcAft>
                          <a:spcPts val="0"/>
                        </a:spcAft>
                        <a:tabLst>
                          <a:tab pos="-457200" algn="l"/>
                        </a:tabLst>
                      </a:pPr>
                      <a:r>
                        <a:rPr lang="de-DE" sz="2400" i="1">
                          <a:latin typeface="Calibri"/>
                          <a:ea typeface="Times New Roman"/>
                          <a:cs typeface="Times New Roman"/>
                        </a:rPr>
                        <a:t>burubay</a:t>
                      </a:r>
                      <a:r>
                        <a:rPr lang="de-DE" sz="2400" i="1">
                          <a:latin typeface="SILDoulos IPA93"/>
                          <a:ea typeface="Times New Roman"/>
                          <a:cs typeface="Times New Roman"/>
                          <a:sym typeface="SILDoulos IPA93"/>
                        </a:rPr>
                        <a:t></a:t>
                      </a:r>
                      <a:r>
                        <a:rPr lang="de-DE" sz="2400" i="1">
                          <a:latin typeface="Calibri"/>
                          <a:ea typeface="Times New Roman"/>
                          <a:cs typeface="Times New Roman"/>
                        </a:rPr>
                        <a:t>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Beule</a:t>
                      </a:r>
                    </a:p>
                  </a:txBody>
                  <a:tcPr marL="68580" marR="68580" marT="0" marB="0"/>
                </a:tc>
              </a:tr>
              <a:tr h="367395">
                <a:tc>
                  <a:txBody>
                    <a:bodyPr/>
                    <a:lstStyle/>
                    <a:p>
                      <a:pPr algn="just" fontAlgn="base" hangingPunct="0">
                        <a:lnSpc>
                          <a:spcPct val="115000"/>
                        </a:lnSpc>
                        <a:spcAft>
                          <a:spcPts val="0"/>
                        </a:spcAft>
                        <a:tabLst>
                          <a:tab pos="-457200" algn="l"/>
                        </a:tabLst>
                      </a:pPr>
                      <a:r>
                        <a:rPr lang="en-US" sz="2400" i="1" dirty="0" err="1">
                          <a:latin typeface="Calibri"/>
                          <a:ea typeface="Times New Roman"/>
                          <a:cs typeface="Times New Roman"/>
                        </a:rPr>
                        <a:t>duŋanbaraga</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in=Dunganbara</a:t>
                      </a:r>
                    </a:p>
                  </a:txBody>
                  <a:tcPr marL="68580" marR="68580" marT="0" marB="0"/>
                </a:tc>
              </a:tr>
              <a:tr h="367395">
                <a:tc>
                  <a:txBody>
                    <a:bodyPr/>
                    <a:lstStyle/>
                    <a:p>
                      <a:pPr algn="just" fontAlgn="base" hangingPunct="0">
                        <a:lnSpc>
                          <a:spcPct val="115000"/>
                        </a:lnSpc>
                        <a:spcAft>
                          <a:spcPts val="0"/>
                        </a:spcAft>
                        <a:tabLst>
                          <a:tab pos="-457200" algn="l"/>
                        </a:tabLst>
                      </a:pPr>
                      <a:r>
                        <a:rPr lang="it-IT" sz="2400" i="1">
                          <a:latin typeface="Calibri"/>
                          <a:ea typeface="Times New Roman"/>
                          <a:cs typeface="Times New Roman"/>
                        </a:rPr>
                        <a:t>gadan</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baute</a:t>
                      </a:r>
                    </a:p>
                  </a:txBody>
                  <a:tcPr marL="68580" marR="68580" marT="0" marB="0"/>
                </a:tc>
              </a:tr>
              <a:tr h="367395">
                <a:tc>
                  <a:txBody>
                    <a:bodyPr/>
                    <a:lstStyle/>
                    <a:p>
                      <a:pPr algn="just" fontAlgn="base" hangingPunct="0">
                        <a:lnSpc>
                          <a:spcPct val="115000"/>
                        </a:lnSpc>
                        <a:spcAft>
                          <a:spcPts val="0"/>
                        </a:spcAft>
                        <a:tabLst>
                          <a:tab pos="-457200" algn="l"/>
                        </a:tabLst>
                      </a:pPr>
                      <a:r>
                        <a:rPr lang="de-DE" sz="2400" i="1">
                          <a:latin typeface="Calibri"/>
                          <a:ea typeface="Times New Roman"/>
                          <a:cs typeface="Times New Roman"/>
                        </a:rPr>
                        <a:t>gambilgubin</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er=machte=es=zum=Wald</a:t>
                      </a:r>
                    </a:p>
                  </a:txBody>
                  <a:tcPr marL="68580" marR="68580" marT="0" marB="0"/>
                </a:tc>
              </a:tr>
              <a:tr h="367395">
                <a:tc>
                  <a:txBody>
                    <a:bodyPr/>
                    <a:lstStyle/>
                    <a:p>
                      <a:pPr algn="just" fontAlgn="base" hangingPunct="0">
                        <a:lnSpc>
                          <a:spcPct val="115000"/>
                        </a:lnSpc>
                        <a:spcAft>
                          <a:spcPts val="0"/>
                        </a:spcAft>
                        <a:tabLst>
                          <a:tab pos="-457200" algn="l"/>
                        </a:tabLst>
                      </a:pPr>
                      <a:r>
                        <a:rPr lang="de-DE" sz="2400" i="1">
                          <a:latin typeface="Calibri"/>
                          <a:ea typeface="Times New Roman"/>
                          <a:cs typeface="Times New Roman"/>
                        </a:rPr>
                        <a:t>guli</a:t>
                      </a:r>
                      <a:r>
                        <a:rPr lang="de-DE" sz="2400" i="1">
                          <a:latin typeface="SILDoulos IPA93"/>
                          <a:ea typeface="Times New Roman"/>
                          <a:cs typeface="Times New Roman"/>
                          <a:sym typeface="SILDoulos IPA93"/>
                        </a:rPr>
                        <a:t></a:t>
                      </a:r>
                      <a:r>
                        <a:rPr lang="de-DE" sz="2400" i="1">
                          <a:latin typeface="Calibri"/>
                          <a:ea typeface="Times New Roman"/>
                          <a:cs typeface="Times New Roman"/>
                        </a:rPr>
                        <a:t>ŋunu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von=Osten</a:t>
                      </a:r>
                    </a:p>
                  </a:txBody>
                  <a:tcPr marL="68580" marR="68580" marT="0" marB="0"/>
                </a:tc>
              </a:tr>
              <a:tr h="367395">
                <a:tc>
                  <a:txBody>
                    <a:bodyPr/>
                    <a:lstStyle/>
                    <a:p>
                      <a:pPr algn="just" fontAlgn="base" hangingPunct="0">
                        <a:lnSpc>
                          <a:spcPct val="115000"/>
                        </a:lnSpc>
                        <a:spcAft>
                          <a:spcPts val="0"/>
                        </a:spcAft>
                        <a:tabLst>
                          <a:tab pos="-457200" algn="l"/>
                        </a:tabLst>
                      </a:pPr>
                      <a:r>
                        <a:rPr lang="en-US" sz="2400" i="1">
                          <a:latin typeface="Calibri"/>
                          <a:ea typeface="Times New Roman"/>
                          <a:cs typeface="Times New Roman"/>
                        </a:rPr>
                        <a:t>mayiyaraygu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so=dass=es=begann=herauszukommen</a:t>
                      </a: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vertical)">
                                      <p:cBhvr>
                                        <p:cTn id="12"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LTR Fortsetzung</a:t>
            </a:r>
            <a:endParaRPr lang="de-DE" dirty="0"/>
          </a:p>
        </p:txBody>
      </p:sp>
      <p:graphicFrame>
        <p:nvGraphicFramePr>
          <p:cNvPr id="5" name="Inhaltsplatzhalter 3"/>
          <p:cNvGraphicFramePr>
            <a:graphicFrameLocks/>
          </p:cNvGraphicFramePr>
          <p:nvPr/>
        </p:nvGraphicFramePr>
        <p:xfrm>
          <a:off x="571472" y="1776319"/>
          <a:ext cx="3857652" cy="4573635"/>
        </p:xfrm>
        <a:graphic>
          <a:graphicData uri="http://schemas.openxmlformats.org/drawingml/2006/table">
            <a:tbl>
              <a:tblPr firstRow="1" bandRow="1">
                <a:tableStyleId>{B301B821-A1FF-4177-AEE7-76D212191A09}</a:tableStyleId>
              </a:tblPr>
              <a:tblGrid>
                <a:gridCol w="1785950"/>
                <a:gridCol w="2071702"/>
              </a:tblGrid>
              <a:tr h="367395">
                <a:tc>
                  <a:txBody>
                    <a:bodyPr/>
                    <a:lstStyle/>
                    <a:p>
                      <a:r>
                        <a:rPr lang="de-DE" dirty="0" err="1" smtClean="0"/>
                        <a:t>Dyirbal</a:t>
                      </a:r>
                      <a:endParaRPr lang="de-DE" dirty="0"/>
                    </a:p>
                  </a:txBody>
                  <a:tcPr/>
                </a:tc>
                <a:tc>
                  <a:txBody>
                    <a:bodyPr/>
                    <a:lstStyle/>
                    <a:p>
                      <a:r>
                        <a:rPr lang="de-DE" dirty="0" smtClean="0"/>
                        <a:t>Deutsch</a:t>
                      </a:r>
                      <a:endParaRPr lang="de-DE" dirty="0"/>
                    </a:p>
                  </a:txBody>
                  <a:tcPr/>
                </a:tc>
              </a:tr>
              <a:tr h="367395">
                <a:tc>
                  <a:txBody>
                    <a:bodyPr/>
                    <a:lstStyle/>
                    <a:p>
                      <a:pPr algn="just" fontAlgn="base" hangingPunct="0">
                        <a:lnSpc>
                          <a:spcPct val="115000"/>
                        </a:lnSpc>
                        <a:spcAft>
                          <a:spcPts val="0"/>
                        </a:spcAft>
                        <a:tabLst>
                          <a:tab pos="-457200" algn="l"/>
                        </a:tabLst>
                      </a:pPr>
                      <a:r>
                        <a:rPr lang="it-IT" sz="2400" i="1" dirty="0">
                          <a:latin typeface="Calibri"/>
                          <a:ea typeface="Times New Roman"/>
                          <a:cs typeface="Times New Roman"/>
                        </a:rPr>
                        <a:t>mi</a:t>
                      </a:r>
                      <a:r>
                        <a:rPr lang="de-DE" sz="2400" i="1" dirty="0">
                          <a:latin typeface="SILDoulos IPA93"/>
                          <a:ea typeface="Times New Roman"/>
                          <a:cs typeface="Times New Roman"/>
                          <a:sym typeface="SILDoulos IPA93"/>
                        </a:rPr>
                        <a:t></a:t>
                      </a:r>
                      <a:r>
                        <a:rPr lang="it-IT" sz="2400" i="1" dirty="0">
                          <a:latin typeface="Calibri"/>
                          <a:ea typeface="Times New Roman"/>
                          <a:cs typeface="Times New Roman"/>
                        </a:rPr>
                        <a:t>a</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Lager</a:t>
                      </a:r>
                    </a:p>
                  </a:txBody>
                  <a:tcPr marL="68580" marR="68580" marT="0" marB="0"/>
                </a:tc>
              </a:tr>
              <a:tr h="367395">
                <a:tc>
                  <a:txBody>
                    <a:bodyPr/>
                    <a:lstStyle/>
                    <a:p>
                      <a:pPr algn="just" fontAlgn="base" hangingPunct="0">
                        <a:lnSpc>
                          <a:spcPct val="115000"/>
                        </a:lnSpc>
                        <a:spcAft>
                          <a:spcPts val="0"/>
                        </a:spcAft>
                        <a:tabLst>
                          <a:tab pos="-457200" algn="l"/>
                        </a:tabLst>
                      </a:pPr>
                      <a:r>
                        <a:rPr lang="de-DE" sz="2400" i="1">
                          <a:latin typeface="Calibri"/>
                          <a:ea typeface="Times New Roman"/>
                          <a:cs typeface="Times New Roman"/>
                        </a:rPr>
                        <a:t>ŋaga</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Bein</a:t>
                      </a:r>
                    </a:p>
                  </a:txBody>
                  <a:tcPr marL="68580" marR="68580" marT="0" marB="0"/>
                </a:tc>
              </a:tr>
              <a:tr h="367395">
                <a:tc>
                  <a:txBody>
                    <a:bodyPr/>
                    <a:lstStyle/>
                    <a:p>
                      <a:pPr algn="just" fontAlgn="base" hangingPunct="0">
                        <a:lnSpc>
                          <a:spcPct val="115000"/>
                        </a:lnSpc>
                        <a:spcAft>
                          <a:spcPts val="0"/>
                        </a:spcAft>
                        <a:tabLst>
                          <a:tab pos="-457200" algn="l"/>
                        </a:tabLst>
                      </a:pPr>
                      <a:r>
                        <a:rPr lang="de-DE" sz="2400" i="1">
                          <a:latin typeface="Calibri"/>
                          <a:ea typeface="Times New Roman"/>
                          <a:cs typeface="Times New Roman"/>
                        </a:rPr>
                        <a:t>ŋagaŋunu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err="1">
                          <a:latin typeface="Calibri"/>
                          <a:ea typeface="Times New Roman"/>
                          <a:cs typeface="Times New Roman"/>
                        </a:rPr>
                        <a:t>Ngagangunu</a:t>
                      </a:r>
                      <a:endParaRPr lang="de-DE" sz="2400" dirty="0">
                        <a:latin typeface="Calibri"/>
                        <a:ea typeface="Times New Roman"/>
                        <a:cs typeface="Times New Roman"/>
                      </a:endParaRPr>
                    </a:p>
                  </a:txBody>
                  <a:tcPr marL="68580" marR="68580" marT="0" marB="0"/>
                </a:tc>
              </a:tr>
              <a:tr h="367395">
                <a:tc>
                  <a:txBody>
                    <a:bodyPr/>
                    <a:lstStyle/>
                    <a:p>
                      <a:pPr algn="just" fontAlgn="base" hangingPunct="0">
                        <a:lnSpc>
                          <a:spcPct val="115000"/>
                        </a:lnSpc>
                        <a:spcAft>
                          <a:spcPts val="0"/>
                        </a:spcAft>
                        <a:tabLst>
                          <a:tab pos="-457200" algn="l"/>
                        </a:tabLst>
                      </a:pPr>
                      <a:r>
                        <a:rPr lang="en-US" sz="2400" i="1">
                          <a:latin typeface="Calibri"/>
                          <a:ea typeface="Times New Roman"/>
                          <a:cs typeface="Times New Roman"/>
                        </a:rPr>
                        <a:t>ŋagaŋunu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Ngagangunu</a:t>
                      </a:r>
                    </a:p>
                  </a:txBody>
                  <a:tcPr marL="68580" marR="68580" marT="0" marB="0"/>
                </a:tc>
              </a:tr>
              <a:tr h="367395">
                <a:tc>
                  <a:txBody>
                    <a:bodyPr/>
                    <a:lstStyle/>
                    <a:p>
                      <a:pPr algn="just" fontAlgn="base" hangingPunct="0">
                        <a:lnSpc>
                          <a:spcPct val="115000"/>
                        </a:lnSpc>
                        <a:spcAft>
                          <a:spcPts val="0"/>
                        </a:spcAft>
                        <a:tabLst>
                          <a:tab pos="-457200" algn="l"/>
                        </a:tabLst>
                      </a:pPr>
                      <a:r>
                        <a:rPr lang="en-US" sz="2400" i="1">
                          <a:latin typeface="Calibri"/>
                          <a:ea typeface="Times New Roman"/>
                          <a:cs typeface="Times New Roman"/>
                        </a:rPr>
                        <a:t>ŋagaŋunu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Ngagangunu</a:t>
                      </a:r>
                    </a:p>
                  </a:txBody>
                  <a:tcPr marL="68580" marR="68580" marT="0" marB="0"/>
                </a:tc>
              </a:tr>
              <a:tr h="367395">
                <a:tc>
                  <a:txBody>
                    <a:bodyPr/>
                    <a:lstStyle/>
                    <a:p>
                      <a:pPr algn="just" fontAlgn="base" hangingPunct="0">
                        <a:lnSpc>
                          <a:spcPct val="115000"/>
                        </a:lnSpc>
                        <a:spcAft>
                          <a:spcPts val="0"/>
                        </a:spcAft>
                        <a:tabLst>
                          <a:tab pos="-457200" algn="l"/>
                        </a:tabLst>
                      </a:pPr>
                      <a:r>
                        <a:rPr lang="en-US" sz="2400" i="1">
                          <a:latin typeface="Calibri"/>
                          <a:ea typeface="Times New Roman"/>
                          <a:cs typeface="Times New Roman"/>
                        </a:rPr>
                        <a:t>ŋu</a:t>
                      </a:r>
                      <a:r>
                        <a:rPr lang="de-DE" sz="2400" i="1">
                          <a:latin typeface="SILDoulos IPA93"/>
                          <a:ea typeface="Times New Roman"/>
                          <a:cs typeface="Times New Roman"/>
                          <a:sym typeface="SILDoulos IPA93"/>
                        </a:rPr>
                        <a:t></a:t>
                      </a:r>
                      <a:r>
                        <a:rPr lang="en-US" sz="2400" i="1">
                          <a:latin typeface="Calibri"/>
                          <a:ea typeface="Times New Roman"/>
                          <a:cs typeface="Times New Roman"/>
                        </a:rPr>
                        <a:t>ba</a:t>
                      </a:r>
                      <a:r>
                        <a:rPr lang="de-DE" sz="2400" i="1">
                          <a:latin typeface="SILDoulos IPA93"/>
                          <a:ea typeface="Times New Roman"/>
                          <a:cs typeface="Times New Roman"/>
                          <a:sym typeface="SILDoulos IPA93"/>
                        </a:rPr>
                        <a:t></a:t>
                      </a:r>
                      <a:r>
                        <a:rPr lang="en-US" sz="2400" i="1">
                          <a:latin typeface="Calibri"/>
                          <a:ea typeface="Times New Roman"/>
                          <a:cs typeface="Times New Roman"/>
                        </a:rPr>
                        <a:t>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zurückkehrte</a:t>
                      </a:r>
                    </a:p>
                  </a:txBody>
                  <a:tcPr marL="68580" marR="68580" marT="0" marB="0"/>
                </a:tc>
              </a:tr>
              <a:tr h="367395">
                <a:tc>
                  <a:txBody>
                    <a:bodyPr/>
                    <a:lstStyle/>
                    <a:p>
                      <a:pPr algn="just" fontAlgn="base" hangingPunct="0">
                        <a:lnSpc>
                          <a:spcPct val="115000"/>
                        </a:lnSpc>
                        <a:spcAft>
                          <a:spcPts val="0"/>
                        </a:spcAft>
                        <a:tabLst>
                          <a:tab pos="-457200" algn="l"/>
                        </a:tabLst>
                      </a:pPr>
                      <a:r>
                        <a:rPr lang="de-DE" sz="2400" i="1">
                          <a:latin typeface="Calibri"/>
                          <a:ea typeface="Times New Roman"/>
                          <a:cs typeface="Times New Roman"/>
                        </a:rPr>
                        <a:t>way</a:t>
                      </a:r>
                      <a:r>
                        <a:rPr lang="de-DE" sz="2400" i="1">
                          <a:latin typeface="SILDoulos IPA93"/>
                          <a:ea typeface="Times New Roman"/>
                          <a:cs typeface="Times New Roman"/>
                          <a:sym typeface="SILDoulos IPA93"/>
                        </a:rPr>
                        <a:t></a:t>
                      </a:r>
                      <a:r>
                        <a:rPr lang="de-DE" sz="2400" i="1">
                          <a:latin typeface="Calibri"/>
                          <a:ea typeface="Times New Roman"/>
                          <a:cs typeface="Times New Roman"/>
                        </a:rPr>
                        <a:t>in</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ging=bergauf</a:t>
                      </a:r>
                    </a:p>
                  </a:txBody>
                  <a:tcPr marL="68580" marR="68580" marT="0" marB="0"/>
                </a:tc>
              </a:tr>
              <a:tr h="367395">
                <a:tc>
                  <a:txBody>
                    <a:bodyPr/>
                    <a:lstStyle/>
                    <a:p>
                      <a:pPr algn="just" fontAlgn="base" hangingPunct="0">
                        <a:lnSpc>
                          <a:spcPct val="115000"/>
                        </a:lnSpc>
                        <a:spcAft>
                          <a:spcPts val="0"/>
                        </a:spcAft>
                        <a:tabLst>
                          <a:tab pos="-457200" algn="l"/>
                        </a:tabLst>
                      </a:pPr>
                      <a:r>
                        <a:rPr lang="en-US" sz="2400" i="1">
                          <a:latin typeface="Calibri"/>
                          <a:ea typeface="Times New Roman"/>
                          <a:cs typeface="Times New Roman"/>
                        </a:rPr>
                        <a:t>wugalŋaygu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zu=geben</a:t>
                      </a:r>
                    </a:p>
                  </a:txBody>
                  <a:tcPr marL="68580" marR="68580" marT="0" marB="0"/>
                </a:tc>
              </a:tr>
              <a:tr h="367395">
                <a:tc>
                  <a:txBody>
                    <a:bodyPr/>
                    <a:lstStyle/>
                    <a:p>
                      <a:pPr algn="just" fontAlgn="base" hangingPunct="0">
                        <a:lnSpc>
                          <a:spcPct val="115000"/>
                        </a:lnSpc>
                        <a:spcAft>
                          <a:spcPts val="0"/>
                        </a:spcAft>
                        <a:tabLst>
                          <a:tab pos="-457200" algn="l"/>
                        </a:tabLst>
                      </a:pPr>
                      <a:r>
                        <a:rPr lang="de-DE" sz="2400" i="1">
                          <a:latin typeface="Calibri"/>
                          <a:ea typeface="Times New Roman"/>
                          <a:cs typeface="Times New Roman"/>
                        </a:rPr>
                        <a:t>yalugalu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hier=hinauf</a:t>
                      </a:r>
                    </a:p>
                  </a:txBody>
                  <a:tcPr marL="68580" marR="68580" marT="0" marB="0"/>
                </a:tc>
              </a:tr>
              <a:tr h="367395">
                <a:tc>
                  <a:txBody>
                    <a:bodyPr/>
                    <a:lstStyle/>
                    <a:p>
                      <a:pPr algn="just" fontAlgn="base" hangingPunct="0">
                        <a:lnSpc>
                          <a:spcPct val="115000"/>
                        </a:lnSpc>
                        <a:spcAft>
                          <a:spcPts val="0"/>
                        </a:spcAft>
                        <a:tabLst>
                          <a:tab pos="-457200" algn="l"/>
                        </a:tabLst>
                      </a:pPr>
                      <a:r>
                        <a:rPr lang="de-DE" sz="2400" i="1">
                          <a:latin typeface="Calibri"/>
                          <a:ea typeface="Times New Roman"/>
                          <a:cs typeface="Times New Roman"/>
                        </a:rPr>
                        <a:t>yanu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ging</a:t>
                      </a:r>
                    </a:p>
                  </a:txBody>
                  <a:tcPr marL="68580" marR="68580" marT="0" marB="0"/>
                </a:tc>
              </a:tr>
            </a:tbl>
          </a:graphicData>
        </a:graphic>
      </p:graphicFrame>
      <p:graphicFrame>
        <p:nvGraphicFramePr>
          <p:cNvPr id="6" name="Inhaltsplatzhalter 3"/>
          <p:cNvGraphicFramePr>
            <a:graphicFrameLocks/>
          </p:cNvGraphicFramePr>
          <p:nvPr/>
        </p:nvGraphicFramePr>
        <p:xfrm>
          <a:off x="4857720" y="1785926"/>
          <a:ext cx="3929122" cy="1629267"/>
        </p:xfrm>
        <a:graphic>
          <a:graphicData uri="http://schemas.openxmlformats.org/drawingml/2006/table">
            <a:tbl>
              <a:tblPr firstRow="1" bandRow="1">
                <a:tableStyleId>{B301B821-A1FF-4177-AEE7-76D212191A09}</a:tableStyleId>
              </a:tblPr>
              <a:tblGrid>
                <a:gridCol w="1637134"/>
                <a:gridCol w="2291988"/>
              </a:tblGrid>
              <a:tr h="367395">
                <a:tc>
                  <a:txBody>
                    <a:bodyPr/>
                    <a:lstStyle/>
                    <a:p>
                      <a:r>
                        <a:rPr lang="de-DE" dirty="0" err="1" smtClean="0"/>
                        <a:t>Dyirbal</a:t>
                      </a:r>
                      <a:endParaRPr lang="de-DE" dirty="0"/>
                    </a:p>
                  </a:txBody>
                  <a:tcPr/>
                </a:tc>
                <a:tc>
                  <a:txBody>
                    <a:bodyPr/>
                    <a:lstStyle/>
                    <a:p>
                      <a:r>
                        <a:rPr lang="de-DE" dirty="0" smtClean="0"/>
                        <a:t>Deutsch</a:t>
                      </a:r>
                      <a:endParaRPr lang="de-DE" dirty="0"/>
                    </a:p>
                  </a:txBody>
                  <a:tcPr/>
                </a:tc>
              </a:tr>
              <a:tr h="367395">
                <a:tc>
                  <a:txBody>
                    <a:bodyPr/>
                    <a:lstStyle/>
                    <a:p>
                      <a:pPr algn="just" fontAlgn="base" hangingPunct="0">
                        <a:lnSpc>
                          <a:spcPct val="115000"/>
                        </a:lnSpc>
                        <a:spcAft>
                          <a:spcPts val="0"/>
                        </a:spcAft>
                        <a:tabLst>
                          <a:tab pos="-457200" algn="l"/>
                        </a:tabLst>
                      </a:pPr>
                      <a:r>
                        <a:rPr lang="de-DE" sz="2400" i="1" dirty="0" err="1">
                          <a:latin typeface="Calibri"/>
                          <a:ea typeface="Times New Roman"/>
                          <a:cs typeface="Times New Roman"/>
                        </a:rPr>
                        <a:t>yu</a:t>
                      </a:r>
                      <a:r>
                        <a:rPr lang="de-DE" sz="2400" i="1" dirty="0" err="1">
                          <a:latin typeface="SILDoulos IPA93"/>
                          <a:ea typeface="Times New Roman"/>
                          <a:cs typeface="Times New Roman"/>
                          <a:sym typeface="SILDoulos IPA93"/>
                        </a:rPr>
                        <a:t></a:t>
                      </a:r>
                      <a:r>
                        <a:rPr lang="de-DE" sz="2400" i="1" dirty="0" err="1">
                          <a:latin typeface="Calibri"/>
                          <a:ea typeface="Times New Roman"/>
                          <a:cs typeface="Times New Roman"/>
                        </a:rPr>
                        <a:t>igu</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zum=Känguru</a:t>
                      </a:r>
                    </a:p>
                  </a:txBody>
                  <a:tcPr marL="68580" marR="68580" marT="0" marB="0"/>
                </a:tc>
              </a:tr>
              <a:tr h="367395">
                <a:tc>
                  <a:txBody>
                    <a:bodyPr/>
                    <a:lstStyle/>
                    <a:p>
                      <a:pPr algn="just" fontAlgn="base" hangingPunct="0">
                        <a:lnSpc>
                          <a:spcPct val="115000"/>
                        </a:lnSpc>
                        <a:spcAft>
                          <a:spcPts val="0"/>
                        </a:spcAft>
                        <a:tabLst>
                          <a:tab pos="-457200" algn="l"/>
                        </a:tabLst>
                      </a:pPr>
                      <a:r>
                        <a:rPr lang="en-US" sz="2400" i="1">
                          <a:latin typeface="Calibri"/>
                          <a:ea typeface="Times New Roman"/>
                          <a:cs typeface="Times New Roman"/>
                        </a:rPr>
                        <a:t>yu</a:t>
                      </a:r>
                      <a:r>
                        <a:rPr lang="de-DE" sz="2400" i="1">
                          <a:latin typeface="SILDoulos IPA93"/>
                          <a:ea typeface="Times New Roman"/>
                          <a:cs typeface="Times New Roman"/>
                          <a:sym typeface="SILDoulos IPA93"/>
                        </a:rPr>
                        <a:t></a:t>
                      </a:r>
                      <a:r>
                        <a:rPr lang="en-US" sz="2400" i="1">
                          <a:latin typeface="Calibri"/>
                          <a:ea typeface="Times New Roman"/>
                          <a:cs typeface="Times New Roman"/>
                        </a:rPr>
                        <a:t>iŋgu</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mit=Känguru</a:t>
                      </a:r>
                    </a:p>
                  </a:txBody>
                  <a:tcPr marL="68580" marR="68580" marT="0" marB="0"/>
                </a:tc>
              </a:tr>
              <a:tr h="367395">
                <a:tc>
                  <a:txBody>
                    <a:bodyPr/>
                    <a:lstStyle/>
                    <a:p>
                      <a:pPr algn="just" fontAlgn="base" hangingPunct="0">
                        <a:lnSpc>
                          <a:spcPct val="115000"/>
                        </a:lnSpc>
                        <a:spcAft>
                          <a:spcPts val="0"/>
                        </a:spcAft>
                        <a:tabLst>
                          <a:tab pos="-457200" algn="l"/>
                        </a:tabLst>
                      </a:pPr>
                      <a:r>
                        <a:rPr lang="en-US" sz="2400" i="1">
                          <a:latin typeface="Calibri"/>
                          <a:ea typeface="Times New Roman"/>
                          <a:cs typeface="Times New Roman"/>
                        </a:rPr>
                        <a:t>yululumban</a:t>
                      </a:r>
                      <a:endParaRPr lang="de-DE" sz="240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schaukelte</a:t>
                      </a: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vertical)">
                                      <p:cBhvr>
                                        <p:cTn id="7" dur="1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linds(vertical)">
                                      <p:cBhvr>
                                        <p:cTn id="12"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en-US" dirty="0" smtClean="0"/>
              <a:t>b) </a:t>
            </a:r>
            <a:r>
              <a:rPr lang="en-US" dirty="0" err="1" smtClean="0"/>
              <a:t>RtL</a:t>
            </a:r>
            <a:r>
              <a:rPr lang="de-DE" dirty="0" smtClean="0"/>
              <a:t>: </a:t>
            </a:r>
            <a:r>
              <a:rPr lang="de-DE" dirty="0" err="1" smtClean="0"/>
              <a:t>Right</a:t>
            </a:r>
            <a:r>
              <a:rPr lang="de-DE" dirty="0" smtClean="0"/>
              <a:t> </a:t>
            </a:r>
            <a:r>
              <a:rPr lang="de-DE" dirty="0" err="1" smtClean="0"/>
              <a:t>to</a:t>
            </a:r>
            <a:r>
              <a:rPr lang="de-DE" dirty="0" smtClean="0"/>
              <a:t> </a:t>
            </a:r>
            <a:r>
              <a:rPr lang="de-DE" dirty="0" err="1" smtClean="0"/>
              <a:t>Left</a:t>
            </a:r>
            <a:r>
              <a:rPr lang="de-DE" dirty="0" smtClean="0"/>
              <a:t> </a:t>
            </a:r>
            <a:endParaRPr lang="de-DE" dirty="0"/>
          </a:p>
        </p:txBody>
      </p:sp>
      <p:graphicFrame>
        <p:nvGraphicFramePr>
          <p:cNvPr id="4" name="Inhaltsplatzhalter 3"/>
          <p:cNvGraphicFramePr>
            <a:graphicFrameLocks/>
          </p:cNvGraphicFramePr>
          <p:nvPr/>
        </p:nvGraphicFramePr>
        <p:xfrm>
          <a:off x="714348" y="1776319"/>
          <a:ext cx="4286280" cy="4458699"/>
        </p:xfrm>
        <a:graphic>
          <a:graphicData uri="http://schemas.openxmlformats.org/drawingml/2006/table">
            <a:tbl>
              <a:tblPr firstRow="1" bandRow="1">
                <a:tableStyleId>{B301B821-A1FF-4177-AEE7-76D212191A09}</a:tableStyleId>
              </a:tblPr>
              <a:tblGrid>
                <a:gridCol w="1928826"/>
                <a:gridCol w="2357454"/>
              </a:tblGrid>
              <a:tr h="367395">
                <a:tc>
                  <a:txBody>
                    <a:bodyPr/>
                    <a:lstStyle/>
                    <a:p>
                      <a:r>
                        <a:rPr lang="de-DE" dirty="0" err="1" smtClean="0"/>
                        <a:t>Dyirbal</a:t>
                      </a:r>
                      <a:endParaRPr lang="de-DE" dirty="0"/>
                    </a:p>
                  </a:txBody>
                  <a:tcPr/>
                </a:tc>
                <a:tc>
                  <a:txBody>
                    <a:bodyPr/>
                    <a:lstStyle/>
                    <a:p>
                      <a:r>
                        <a:rPr lang="de-DE" dirty="0" smtClean="0"/>
                        <a:t>Deutsch</a:t>
                      </a:r>
                      <a:endParaRPr lang="de-DE" dirty="0"/>
                    </a:p>
                  </a:txBody>
                  <a:tcPr/>
                </a:tc>
              </a:tr>
              <a:tr h="367395">
                <a:tc>
                  <a:txBody>
                    <a:bodyPr/>
                    <a:lstStyle/>
                    <a:p>
                      <a:pPr algn="just">
                        <a:spcAft>
                          <a:spcPts val="0"/>
                        </a:spcAft>
                      </a:pPr>
                      <a:r>
                        <a:rPr lang="en-US" sz="2400" i="1" dirty="0" err="1">
                          <a:latin typeface="Calibri"/>
                          <a:ea typeface="Times New Roman"/>
                          <a:cs typeface="Times New Roman"/>
                        </a:rPr>
                        <a:t>ŋaga</a:t>
                      </a:r>
                      <a:endParaRPr lang="de-DE" sz="2400" dirty="0">
                        <a:latin typeface="Courier New"/>
                        <a:ea typeface="Times New Roman"/>
                      </a:endParaRPr>
                    </a:p>
                  </a:txBody>
                  <a:tcPr marL="68580" marR="68580" marT="0" marB="0"/>
                </a:tc>
                <a:tc>
                  <a:txBody>
                    <a:bodyPr/>
                    <a:lstStyle/>
                    <a:p>
                      <a:pPr algn="just">
                        <a:spcAft>
                          <a:spcPts val="0"/>
                        </a:spcAft>
                      </a:pPr>
                      <a:r>
                        <a:rPr lang="en-US" sz="2400">
                          <a:latin typeface="Calibri"/>
                          <a:ea typeface="Times New Roman"/>
                          <a:cs typeface="Times New Roman"/>
                        </a:rPr>
                        <a:t>Bein</a:t>
                      </a:r>
                      <a:endParaRPr lang="de-DE" sz="2400">
                        <a:latin typeface="Courier New"/>
                        <a:ea typeface="Times New Roman"/>
                      </a:endParaRPr>
                    </a:p>
                  </a:txBody>
                  <a:tcPr marL="68580" marR="68580" marT="0" marB="0"/>
                </a:tc>
              </a:tr>
              <a:tr h="367395">
                <a:tc>
                  <a:txBody>
                    <a:bodyPr/>
                    <a:lstStyle/>
                    <a:p>
                      <a:pPr algn="just">
                        <a:spcAft>
                          <a:spcPts val="0"/>
                        </a:spcAft>
                      </a:pPr>
                      <a:r>
                        <a:rPr lang="en-US" sz="2400" i="1">
                          <a:latin typeface="Calibri"/>
                          <a:ea typeface="Times New Roman"/>
                          <a:cs typeface="Times New Roman"/>
                        </a:rPr>
                        <a:t>duŋanbara</a:t>
                      </a:r>
                      <a:r>
                        <a:rPr lang="en-US" sz="2400" b="1" i="1">
                          <a:latin typeface="Calibri"/>
                          <a:ea typeface="Times New Roman"/>
                          <a:cs typeface="Times New Roman"/>
                        </a:rPr>
                        <a:t>ga</a:t>
                      </a:r>
                      <a:endParaRPr lang="de-DE" sz="2400">
                        <a:latin typeface="Courier New"/>
                        <a:ea typeface="Times New Roman"/>
                      </a:endParaRPr>
                    </a:p>
                  </a:txBody>
                  <a:tcPr marL="68580" marR="68580" marT="0" marB="0"/>
                </a:tc>
                <a:tc>
                  <a:txBody>
                    <a:bodyPr/>
                    <a:lstStyle/>
                    <a:p>
                      <a:pPr algn="just">
                        <a:spcAft>
                          <a:spcPts val="0"/>
                        </a:spcAft>
                      </a:pPr>
                      <a:r>
                        <a:rPr lang="de-DE" sz="2400" b="1">
                          <a:latin typeface="Calibri"/>
                          <a:ea typeface="Times New Roman"/>
                          <a:cs typeface="Times New Roman"/>
                        </a:rPr>
                        <a:t>in</a:t>
                      </a:r>
                      <a:r>
                        <a:rPr lang="de-DE" sz="2400">
                          <a:latin typeface="Calibri"/>
                          <a:ea typeface="Times New Roman"/>
                          <a:cs typeface="Times New Roman"/>
                        </a:rPr>
                        <a:t>=Dunganbara</a:t>
                      </a:r>
                      <a:endParaRPr lang="de-DE" sz="2400">
                        <a:latin typeface="Courier New"/>
                        <a:ea typeface="Times New Roman"/>
                      </a:endParaRPr>
                    </a:p>
                  </a:txBody>
                  <a:tcPr marL="68580" marR="68580" marT="0" marB="0"/>
                </a:tc>
              </a:tr>
              <a:tr h="367395">
                <a:tc>
                  <a:txBody>
                    <a:bodyPr/>
                    <a:lstStyle/>
                    <a:p>
                      <a:pPr algn="just">
                        <a:spcAft>
                          <a:spcPts val="0"/>
                        </a:spcAft>
                      </a:pPr>
                      <a:r>
                        <a:rPr lang="de-DE" sz="2400" i="1">
                          <a:latin typeface="SILDoulos IPA93"/>
                          <a:ea typeface="Times New Roman"/>
                          <a:sym typeface="SILDoulos IPA93"/>
                        </a:rPr>
                        <a:t></a:t>
                      </a:r>
                      <a:r>
                        <a:rPr lang="en-US" sz="2400" i="1">
                          <a:latin typeface="Calibri"/>
                          <a:ea typeface="Times New Roman"/>
                          <a:cs typeface="Times New Roman"/>
                        </a:rPr>
                        <a:t>alŋga</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rPr>
                        <a:t>Kind</a:t>
                      </a:r>
                      <a:endParaRPr lang="de-DE" sz="2400">
                        <a:latin typeface="Courier New"/>
                        <a:ea typeface="Times New Roman"/>
                      </a:endParaRPr>
                    </a:p>
                  </a:txBody>
                  <a:tcPr marL="68580" marR="68580" marT="0" marB="0"/>
                </a:tc>
              </a:tr>
              <a:tr h="367395">
                <a:tc>
                  <a:txBody>
                    <a:bodyPr/>
                    <a:lstStyle/>
                    <a:p>
                      <a:pPr algn="just">
                        <a:spcAft>
                          <a:spcPts val="0"/>
                        </a:spcAft>
                      </a:pPr>
                      <a:r>
                        <a:rPr lang="de-DE" sz="2400" i="1">
                          <a:latin typeface="SILDoulos IPA93"/>
                          <a:ea typeface="Times New Roman"/>
                          <a:sym typeface="SILDoulos IPA93"/>
                        </a:rPr>
                        <a:t></a:t>
                      </a:r>
                      <a:r>
                        <a:rPr lang="en-US" sz="2400" i="1">
                          <a:latin typeface="Calibri"/>
                          <a:ea typeface="Times New Roman"/>
                          <a:cs typeface="Times New Roman"/>
                        </a:rPr>
                        <a:t>alŋga</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rPr>
                        <a:t>Kind</a:t>
                      </a:r>
                      <a:endParaRPr lang="de-DE" sz="2400">
                        <a:latin typeface="Courier New"/>
                        <a:ea typeface="Times New Roman"/>
                      </a:endParaRPr>
                    </a:p>
                  </a:txBody>
                  <a:tcPr marL="68580" marR="68580" marT="0" marB="0"/>
                </a:tc>
              </a:tr>
              <a:tr h="367395">
                <a:tc>
                  <a:txBody>
                    <a:bodyPr/>
                    <a:lstStyle/>
                    <a:p>
                      <a:pPr algn="just">
                        <a:spcAft>
                          <a:spcPts val="0"/>
                        </a:spcAft>
                      </a:pPr>
                      <a:r>
                        <a:rPr lang="en-US" sz="2400" i="1">
                          <a:latin typeface="Calibri"/>
                          <a:ea typeface="Times New Roman"/>
                          <a:cs typeface="Times New Roman"/>
                        </a:rPr>
                        <a:t>mi</a:t>
                      </a:r>
                      <a:r>
                        <a:rPr lang="de-DE" sz="2400" i="1">
                          <a:latin typeface="SILDoulos IPA93"/>
                          <a:ea typeface="Times New Roman"/>
                          <a:sym typeface="SILDoulos IPA93"/>
                        </a:rPr>
                        <a:t></a:t>
                      </a:r>
                      <a:r>
                        <a:rPr lang="en-US" sz="2400" i="1">
                          <a:latin typeface="Calibri"/>
                          <a:ea typeface="Times New Roman"/>
                          <a:cs typeface="Times New Roman"/>
                        </a:rPr>
                        <a:t>a</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Lager</a:t>
                      </a:r>
                      <a:endParaRPr lang="de-DE" sz="2400">
                        <a:latin typeface="Courier New"/>
                        <a:ea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a</a:t>
                      </a:r>
                      <a:r>
                        <a:rPr lang="de-DE" sz="2400" i="1">
                          <a:latin typeface="SILDoulos IPA93"/>
                          <a:ea typeface="Times New Roman"/>
                          <a:sym typeface="SILDoulos IPA93"/>
                        </a:rPr>
                        <a:t></a:t>
                      </a:r>
                      <a:r>
                        <a:rPr lang="en-GB" sz="2400" i="1">
                          <a:latin typeface="Calibri"/>
                          <a:ea typeface="Times New Roman"/>
                          <a:cs typeface="Times New Roman"/>
                        </a:rPr>
                        <a:t>a</a:t>
                      </a:r>
                      <a:endParaRPr lang="de-DE" sz="2400">
                        <a:latin typeface="Courier New"/>
                        <a:ea typeface="Times New Roman"/>
                      </a:endParaRPr>
                    </a:p>
                  </a:txBody>
                  <a:tcPr marL="68580" marR="68580" marT="0" marB="0"/>
                </a:tc>
                <a:tc>
                  <a:txBody>
                    <a:bodyPr/>
                    <a:lstStyle/>
                    <a:p>
                      <a:pPr algn="just">
                        <a:spcAft>
                          <a:spcPts val="0"/>
                        </a:spcAft>
                      </a:pPr>
                      <a:r>
                        <a:rPr lang="en-GB" sz="2400">
                          <a:latin typeface="Calibri"/>
                          <a:ea typeface="Times New Roman"/>
                          <a:cs typeface="Times New Roman"/>
                        </a:rPr>
                        <a:t>und</a:t>
                      </a:r>
                      <a:endParaRPr lang="de-DE" sz="2400">
                        <a:latin typeface="Courier New"/>
                        <a:ea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a</a:t>
                      </a:r>
                      <a:r>
                        <a:rPr lang="de-DE" sz="2400" i="1">
                          <a:latin typeface="SILDoulos IPA93"/>
                          <a:ea typeface="Times New Roman"/>
                          <a:sym typeface="SILDoulos IPA93"/>
                        </a:rPr>
                        <a:t></a:t>
                      </a:r>
                      <a:r>
                        <a:rPr lang="en-GB" sz="2400" i="1">
                          <a:latin typeface="Calibri"/>
                          <a:ea typeface="Times New Roman"/>
                          <a:cs typeface="Times New Roman"/>
                        </a:rPr>
                        <a:t>a</a:t>
                      </a:r>
                      <a:endParaRPr lang="de-DE" sz="2400">
                        <a:latin typeface="Courier New"/>
                        <a:ea typeface="Times New Roman"/>
                      </a:endParaRPr>
                    </a:p>
                  </a:txBody>
                  <a:tcPr marL="68580" marR="68580" marT="0" marB="0"/>
                </a:tc>
                <a:tc>
                  <a:txBody>
                    <a:bodyPr/>
                    <a:lstStyle/>
                    <a:p>
                      <a:pPr algn="just">
                        <a:spcAft>
                          <a:spcPts val="0"/>
                        </a:spcAft>
                      </a:pPr>
                      <a:r>
                        <a:rPr lang="en-GB" sz="2400">
                          <a:latin typeface="Calibri"/>
                          <a:ea typeface="Times New Roman"/>
                          <a:cs typeface="Times New Roman"/>
                        </a:rPr>
                        <a:t>und</a:t>
                      </a:r>
                      <a:endParaRPr lang="de-DE" sz="2400">
                        <a:latin typeface="Courier New"/>
                        <a:ea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balaŋumbuya</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dort=über=dem=Meer</a:t>
                      </a:r>
                      <a:endParaRPr lang="de-DE" sz="2400">
                        <a:latin typeface="Courier New"/>
                        <a:ea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bagan</a:t>
                      </a:r>
                      <a:r>
                        <a:rPr lang="en-GB" sz="2400" b="1" i="1">
                          <a:latin typeface="Calibri"/>
                          <a:ea typeface="Times New Roman"/>
                          <a:cs typeface="Times New Roman"/>
                        </a:rPr>
                        <a:t>mi</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durchstech</a:t>
                      </a:r>
                      <a:r>
                        <a:rPr lang="de-DE" sz="2400" b="1">
                          <a:latin typeface="Calibri"/>
                          <a:ea typeface="Times New Roman"/>
                          <a:cs typeface="Times New Roman"/>
                        </a:rPr>
                        <a:t>end</a:t>
                      </a:r>
                      <a:endParaRPr lang="de-DE" sz="2400">
                        <a:latin typeface="Courier New"/>
                        <a:ea typeface="Times New Roman"/>
                      </a:endParaRPr>
                    </a:p>
                  </a:txBody>
                  <a:tcPr marL="68580" marR="68580" marT="0" marB="0"/>
                </a:tc>
              </a:tr>
              <a:tr h="367395">
                <a:tc>
                  <a:txBody>
                    <a:bodyPr/>
                    <a:lstStyle/>
                    <a:p>
                      <a:pPr algn="just">
                        <a:spcAft>
                          <a:spcPts val="0"/>
                        </a:spcAft>
                      </a:pPr>
                      <a:r>
                        <a:rPr lang="de-DE" sz="2400" i="1">
                          <a:latin typeface="Calibri"/>
                          <a:ea typeface="Times New Roman"/>
                          <a:cs typeface="Times New Roman"/>
                        </a:rPr>
                        <a:t>bayi</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da</a:t>
                      </a:r>
                    </a:p>
                  </a:txBody>
                  <a:tcPr marL="68580" marR="68580" marT="0" marB="0"/>
                </a:tc>
              </a:tr>
            </a:tbl>
          </a:graphicData>
        </a:graphic>
      </p:graphicFrame>
      <p:graphicFrame>
        <p:nvGraphicFramePr>
          <p:cNvPr id="5" name="Inhaltsplatzhalter 3"/>
          <p:cNvGraphicFramePr>
            <a:graphicFrameLocks/>
          </p:cNvGraphicFramePr>
          <p:nvPr/>
        </p:nvGraphicFramePr>
        <p:xfrm>
          <a:off x="5643571" y="1785926"/>
          <a:ext cx="2428891" cy="4520406"/>
        </p:xfrm>
        <a:graphic>
          <a:graphicData uri="http://schemas.openxmlformats.org/drawingml/2006/table">
            <a:tbl>
              <a:tblPr firstRow="1" bandRow="1">
                <a:tableStyleId>{B301B821-A1FF-4177-AEE7-76D212191A09}</a:tableStyleId>
              </a:tblPr>
              <a:tblGrid>
                <a:gridCol w="1281914"/>
                <a:gridCol w="1146977"/>
              </a:tblGrid>
              <a:tr h="367395">
                <a:tc>
                  <a:txBody>
                    <a:bodyPr/>
                    <a:lstStyle/>
                    <a:p>
                      <a:r>
                        <a:rPr lang="de-DE" dirty="0" err="1" smtClean="0"/>
                        <a:t>Dyirbal</a:t>
                      </a:r>
                      <a:endParaRPr lang="de-DE" dirty="0"/>
                    </a:p>
                  </a:txBody>
                  <a:tcPr/>
                </a:tc>
                <a:tc>
                  <a:txBody>
                    <a:bodyPr/>
                    <a:lstStyle/>
                    <a:p>
                      <a:r>
                        <a:rPr lang="de-DE" dirty="0" smtClean="0"/>
                        <a:t>Deutsch</a:t>
                      </a:r>
                      <a:endParaRPr lang="de-DE" dirty="0"/>
                    </a:p>
                  </a:txBody>
                  <a:tcPr/>
                </a:tc>
              </a:tr>
              <a:tr h="367395">
                <a:tc>
                  <a:txBody>
                    <a:bodyPr/>
                    <a:lstStyle/>
                    <a:p>
                      <a:pPr algn="just">
                        <a:spcAft>
                          <a:spcPts val="0"/>
                        </a:spcAft>
                      </a:pPr>
                      <a:r>
                        <a:rPr lang="de-DE" sz="2400" i="1" dirty="0" err="1">
                          <a:latin typeface="Calibri"/>
                          <a:ea typeface="Times New Roman"/>
                          <a:cs typeface="Times New Roman"/>
                        </a:rPr>
                        <a:t>bayi</a:t>
                      </a:r>
                      <a:endParaRPr lang="de-DE" sz="2400" dirty="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das</a:t>
                      </a:r>
                    </a:p>
                  </a:txBody>
                  <a:tcPr marL="68580" marR="68580" marT="0" marB="0"/>
                </a:tc>
              </a:tr>
              <a:tr h="367395">
                <a:tc>
                  <a:txBody>
                    <a:bodyPr/>
                    <a:lstStyle/>
                    <a:p>
                      <a:pPr algn="just">
                        <a:spcAft>
                          <a:spcPts val="0"/>
                        </a:spcAft>
                      </a:pPr>
                      <a:r>
                        <a:rPr lang="de-DE" sz="2400" i="1">
                          <a:latin typeface="Calibri"/>
                          <a:ea typeface="Times New Roman"/>
                          <a:cs typeface="Times New Roman"/>
                        </a:rPr>
                        <a:t>bayi</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das</a:t>
                      </a:r>
                    </a:p>
                  </a:txBody>
                  <a:tcPr marL="68580" marR="68580" marT="0" marB="0"/>
                </a:tc>
              </a:tr>
              <a:tr h="367395">
                <a:tc>
                  <a:txBody>
                    <a:bodyPr/>
                    <a:lstStyle/>
                    <a:p>
                      <a:pPr algn="just">
                        <a:spcAft>
                          <a:spcPts val="0"/>
                        </a:spcAft>
                      </a:pPr>
                      <a:r>
                        <a:rPr lang="de-DE" sz="2400" i="1">
                          <a:latin typeface="Calibri"/>
                          <a:ea typeface="Times New Roman"/>
                          <a:cs typeface="Times New Roman"/>
                        </a:rPr>
                        <a:t>bayi</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er</a:t>
                      </a:r>
                    </a:p>
                  </a:txBody>
                  <a:tcPr marL="68580" marR="68580" marT="0" marB="0"/>
                </a:tc>
              </a:tr>
              <a:tr h="367395">
                <a:tc>
                  <a:txBody>
                    <a:bodyPr/>
                    <a:lstStyle/>
                    <a:p>
                      <a:pPr algn="just">
                        <a:spcAft>
                          <a:spcPts val="0"/>
                        </a:spcAft>
                      </a:pPr>
                      <a:r>
                        <a:rPr lang="de-DE" sz="2400" i="1">
                          <a:latin typeface="Calibri"/>
                          <a:ea typeface="Times New Roman"/>
                          <a:cs typeface="Times New Roman"/>
                        </a:rPr>
                        <a:t>bayi</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das</a:t>
                      </a:r>
                    </a:p>
                  </a:txBody>
                  <a:tcPr marL="68580" marR="68580" marT="0" marB="0"/>
                </a:tc>
              </a:tr>
              <a:tr h="367395">
                <a:tc>
                  <a:txBody>
                    <a:bodyPr/>
                    <a:lstStyle/>
                    <a:p>
                      <a:pPr algn="just">
                        <a:spcAft>
                          <a:spcPts val="0"/>
                        </a:spcAft>
                      </a:pPr>
                      <a:r>
                        <a:rPr lang="de-DE" sz="2400" i="1">
                          <a:latin typeface="Calibri"/>
                          <a:ea typeface="Times New Roman"/>
                          <a:cs typeface="Times New Roman"/>
                        </a:rPr>
                        <a:t>bayi</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er</a:t>
                      </a:r>
                    </a:p>
                  </a:txBody>
                  <a:tcPr marL="68580" marR="68580" marT="0" marB="0"/>
                </a:tc>
              </a:tr>
              <a:tr h="367395">
                <a:tc>
                  <a:txBody>
                    <a:bodyPr/>
                    <a:lstStyle/>
                    <a:p>
                      <a:pPr algn="just">
                        <a:spcAft>
                          <a:spcPts val="0"/>
                        </a:spcAft>
                      </a:pPr>
                      <a:r>
                        <a:rPr lang="en-GB" sz="2400" i="1">
                          <a:latin typeface="Calibri"/>
                          <a:ea typeface="Times New Roman"/>
                          <a:cs typeface="Times New Roman"/>
                        </a:rPr>
                        <a:t>bayi</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er</a:t>
                      </a:r>
                    </a:p>
                  </a:txBody>
                  <a:tcPr marL="68580" marR="68580" marT="0" marB="0"/>
                </a:tc>
              </a:tr>
              <a:tr h="367395">
                <a:tc>
                  <a:txBody>
                    <a:bodyPr/>
                    <a:lstStyle/>
                    <a:p>
                      <a:pPr algn="just">
                        <a:spcAft>
                          <a:spcPts val="0"/>
                        </a:spcAft>
                      </a:pPr>
                      <a:r>
                        <a:rPr lang="en-GB" sz="2400" i="1">
                          <a:latin typeface="Calibri"/>
                          <a:ea typeface="Times New Roman"/>
                          <a:cs typeface="Times New Roman"/>
                        </a:rPr>
                        <a:t>ba</a:t>
                      </a:r>
                      <a:r>
                        <a:rPr lang="en-GB" sz="2400" b="1" i="1">
                          <a:latin typeface="Calibri"/>
                          <a:ea typeface="Times New Roman"/>
                          <a:cs typeface="Times New Roman"/>
                        </a:rPr>
                        <a:t>gul</a:t>
                      </a:r>
                      <a:endParaRPr lang="de-DE" sz="2400">
                        <a:latin typeface="Courier New"/>
                        <a:ea typeface="Times New Roman"/>
                      </a:endParaRPr>
                    </a:p>
                  </a:txBody>
                  <a:tcPr marL="68580" marR="68580" marT="0" marB="0"/>
                </a:tc>
                <a:tc>
                  <a:txBody>
                    <a:bodyPr/>
                    <a:lstStyle/>
                    <a:p>
                      <a:pPr algn="just">
                        <a:spcAft>
                          <a:spcPts val="0"/>
                        </a:spcAft>
                      </a:pPr>
                      <a:r>
                        <a:rPr lang="de-DE" sz="2400" dirty="0">
                          <a:latin typeface="Calibri"/>
                          <a:ea typeface="Times New Roman"/>
                          <a:cs typeface="Times New Roman"/>
                        </a:rPr>
                        <a:t>de</a:t>
                      </a:r>
                      <a:r>
                        <a:rPr lang="de-DE" sz="2400" b="1" dirty="0">
                          <a:latin typeface="Calibri"/>
                          <a:ea typeface="Times New Roman"/>
                          <a:cs typeface="Times New Roman"/>
                        </a:rPr>
                        <a:t>m</a:t>
                      </a:r>
                      <a:endParaRPr lang="de-DE" sz="2400" dirty="0">
                        <a:latin typeface="Courier New"/>
                        <a:ea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ba</a:t>
                      </a:r>
                      <a:r>
                        <a:rPr lang="de-DE" sz="2400" b="1" i="1">
                          <a:latin typeface="Calibri"/>
                          <a:ea typeface="Times New Roman"/>
                          <a:cs typeface="Times New Roman"/>
                        </a:rPr>
                        <a:t>ŋ</a:t>
                      </a:r>
                      <a:r>
                        <a:rPr lang="en-GB" sz="2400" b="1" i="1">
                          <a:latin typeface="Calibri"/>
                          <a:ea typeface="Times New Roman"/>
                          <a:cs typeface="Times New Roman"/>
                        </a:rPr>
                        <a:t>gul</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b="1">
                          <a:latin typeface="Calibri"/>
                          <a:ea typeface="Times New Roman"/>
                          <a:cs typeface="Times New Roman"/>
                        </a:rPr>
                        <a:t>er</a:t>
                      </a:r>
                      <a:endParaRPr lang="de-DE" sz="2400">
                        <a:latin typeface="Calibri"/>
                        <a:ea typeface="Times New Roman"/>
                        <a:cs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ba</a:t>
                      </a:r>
                      <a:r>
                        <a:rPr lang="de-DE" sz="2400" b="1" i="1">
                          <a:latin typeface="Calibri"/>
                          <a:ea typeface="Times New Roman"/>
                          <a:cs typeface="Times New Roman"/>
                        </a:rPr>
                        <a:t>ŋ</a:t>
                      </a:r>
                      <a:r>
                        <a:rPr lang="en-GB" sz="2400" b="1" i="1">
                          <a:latin typeface="Calibri"/>
                          <a:ea typeface="Times New Roman"/>
                          <a:cs typeface="Times New Roman"/>
                        </a:rPr>
                        <a:t>gul</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b="1">
                          <a:latin typeface="Calibri"/>
                          <a:ea typeface="Times New Roman"/>
                          <a:cs typeface="Times New Roman"/>
                        </a:rPr>
                        <a:t>er</a:t>
                      </a:r>
                      <a:endParaRPr lang="de-DE" sz="2400">
                        <a:latin typeface="Calibri"/>
                        <a:ea typeface="Times New Roman"/>
                        <a:cs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ba</a:t>
                      </a:r>
                      <a:r>
                        <a:rPr lang="de-DE" sz="2400" b="1" i="1">
                          <a:latin typeface="Calibri"/>
                          <a:ea typeface="Times New Roman"/>
                          <a:cs typeface="Times New Roman"/>
                        </a:rPr>
                        <a:t>ŋ</a:t>
                      </a:r>
                      <a:r>
                        <a:rPr lang="en-GB" sz="2400" b="1" i="1">
                          <a:latin typeface="Calibri"/>
                          <a:ea typeface="Times New Roman"/>
                          <a:cs typeface="Times New Roman"/>
                        </a:rPr>
                        <a:t>gul</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b="1" dirty="0">
                          <a:latin typeface="Calibri"/>
                          <a:ea typeface="Times New Roman"/>
                          <a:cs typeface="Times New Roman"/>
                        </a:rPr>
                        <a:t>der</a:t>
                      </a:r>
                      <a:endParaRPr lang="de-DE" sz="2400" dirty="0">
                        <a:latin typeface="Calibri"/>
                        <a:ea typeface="Times New Roman"/>
                        <a:cs typeface="Times New Roman"/>
                      </a:endParaRP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Paradigmen</a:t>
            </a:r>
            <a:endParaRPr lang="de-DE" dirty="0"/>
          </a:p>
        </p:txBody>
      </p:sp>
      <p:graphicFrame>
        <p:nvGraphicFramePr>
          <p:cNvPr id="3" name="Diagramm 2"/>
          <p:cNvGraphicFramePr/>
          <p:nvPr/>
        </p:nvGraphicFramePr>
        <p:xfrm>
          <a:off x="642910" y="1500174"/>
          <a:ext cx="8072494" cy="450059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Ellipse 4"/>
          <p:cNvSpPr/>
          <p:nvPr/>
        </p:nvSpPr>
        <p:spPr>
          <a:xfrm>
            <a:off x="2928926" y="3571876"/>
            <a:ext cx="500066" cy="50006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 name="Kreuz 6"/>
          <p:cNvSpPr/>
          <p:nvPr/>
        </p:nvSpPr>
        <p:spPr>
          <a:xfrm>
            <a:off x="6000760" y="3571876"/>
            <a:ext cx="357190" cy="500066"/>
          </a:xfrm>
          <a:prstGeom prst="pl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amond(in)">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err="1" smtClean="0"/>
              <a:t>RtL</a:t>
            </a:r>
            <a:r>
              <a:rPr lang="de-DE" dirty="0" smtClean="0"/>
              <a:t> Fortsetzung</a:t>
            </a:r>
            <a:endParaRPr lang="de-DE" dirty="0"/>
          </a:p>
        </p:txBody>
      </p:sp>
      <p:graphicFrame>
        <p:nvGraphicFramePr>
          <p:cNvPr id="4" name="Inhaltsplatzhalter 3"/>
          <p:cNvGraphicFramePr>
            <a:graphicFrameLocks/>
          </p:cNvGraphicFramePr>
          <p:nvPr/>
        </p:nvGraphicFramePr>
        <p:xfrm>
          <a:off x="214282" y="1714488"/>
          <a:ext cx="3857652" cy="4458699"/>
        </p:xfrm>
        <a:graphic>
          <a:graphicData uri="http://schemas.openxmlformats.org/drawingml/2006/table">
            <a:tbl>
              <a:tblPr firstRow="1" bandRow="1">
                <a:tableStyleId>{B301B821-A1FF-4177-AEE7-76D212191A09}</a:tableStyleId>
              </a:tblPr>
              <a:tblGrid>
                <a:gridCol w="1735944"/>
                <a:gridCol w="2121708"/>
              </a:tblGrid>
              <a:tr h="367395">
                <a:tc>
                  <a:txBody>
                    <a:bodyPr/>
                    <a:lstStyle/>
                    <a:p>
                      <a:r>
                        <a:rPr lang="de-DE" dirty="0" err="1" smtClean="0"/>
                        <a:t>Dyirbal</a:t>
                      </a:r>
                      <a:endParaRPr lang="de-DE" dirty="0"/>
                    </a:p>
                  </a:txBody>
                  <a:tcPr/>
                </a:tc>
                <a:tc>
                  <a:txBody>
                    <a:bodyPr/>
                    <a:lstStyle/>
                    <a:p>
                      <a:r>
                        <a:rPr lang="de-DE" dirty="0" smtClean="0"/>
                        <a:t>Deutsch</a:t>
                      </a:r>
                      <a:endParaRPr lang="de-DE" dirty="0"/>
                    </a:p>
                  </a:txBody>
                  <a:tcPr/>
                </a:tc>
              </a:tr>
              <a:tr h="367395">
                <a:tc>
                  <a:txBody>
                    <a:bodyPr/>
                    <a:lstStyle/>
                    <a:p>
                      <a:pPr algn="just">
                        <a:spcAft>
                          <a:spcPts val="0"/>
                        </a:spcAft>
                      </a:pPr>
                      <a:r>
                        <a:rPr lang="en-GB" sz="2400" i="1" dirty="0" err="1">
                          <a:latin typeface="Calibri"/>
                          <a:ea typeface="Times New Roman"/>
                          <a:cs typeface="Times New Roman"/>
                        </a:rPr>
                        <a:t>ba</a:t>
                      </a:r>
                      <a:r>
                        <a:rPr lang="de-DE" sz="2400" b="1" i="1" dirty="0">
                          <a:latin typeface="Calibri"/>
                          <a:ea typeface="Times New Roman"/>
                          <a:cs typeface="Times New Roman"/>
                        </a:rPr>
                        <a:t>ŋ</a:t>
                      </a:r>
                      <a:r>
                        <a:rPr lang="en-GB" sz="2400" b="1" i="1" dirty="0" err="1">
                          <a:latin typeface="Calibri"/>
                          <a:ea typeface="Times New Roman"/>
                          <a:cs typeface="Times New Roman"/>
                        </a:rPr>
                        <a:t>gul</a:t>
                      </a:r>
                      <a:endParaRPr lang="de-DE" sz="2400" dirty="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b="1">
                          <a:latin typeface="Calibri"/>
                          <a:ea typeface="Times New Roman"/>
                          <a:cs typeface="Times New Roman"/>
                        </a:rPr>
                        <a:t>er</a:t>
                      </a:r>
                      <a:endParaRPr lang="de-DE" sz="2400">
                        <a:latin typeface="Calibri"/>
                        <a:ea typeface="Times New Roman"/>
                        <a:cs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ba</a:t>
                      </a:r>
                      <a:r>
                        <a:rPr lang="de-DE" sz="2400" b="1" i="1">
                          <a:latin typeface="Calibri"/>
                          <a:ea typeface="Times New Roman"/>
                          <a:cs typeface="Times New Roman"/>
                        </a:rPr>
                        <a:t>ŋ</a:t>
                      </a:r>
                      <a:r>
                        <a:rPr lang="en-GB" sz="2400" b="1" i="1">
                          <a:latin typeface="Calibri"/>
                          <a:ea typeface="Times New Roman"/>
                          <a:cs typeface="Times New Roman"/>
                        </a:rPr>
                        <a:t>um</a:t>
                      </a:r>
                      <a:endParaRPr lang="de-DE" sz="2400">
                        <a:latin typeface="Courier New"/>
                        <a:ea typeface="Times New Roman"/>
                      </a:endParaRPr>
                    </a:p>
                  </a:txBody>
                  <a:tcPr marL="68580" marR="68580" marT="0" marB="0"/>
                </a:tc>
                <a:tc>
                  <a:txBody>
                    <a:bodyPr/>
                    <a:lstStyle/>
                    <a:p>
                      <a:pPr algn="just">
                        <a:spcAft>
                          <a:spcPts val="0"/>
                        </a:spcAft>
                      </a:pPr>
                      <a:r>
                        <a:rPr lang="de-DE" sz="2400" b="1">
                          <a:latin typeface="Calibri"/>
                          <a:ea typeface="Times New Roman"/>
                          <a:cs typeface="Times New Roman"/>
                        </a:rPr>
                        <a:t>von=</a:t>
                      </a:r>
                      <a:r>
                        <a:rPr lang="de-DE" sz="2400">
                          <a:latin typeface="Calibri"/>
                          <a:ea typeface="Times New Roman"/>
                          <a:cs typeface="Times New Roman"/>
                        </a:rPr>
                        <a:t>da</a:t>
                      </a:r>
                      <a:endParaRPr lang="de-DE" sz="2400">
                        <a:latin typeface="Courier New"/>
                        <a:ea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yululumba</a:t>
                      </a:r>
                      <a:r>
                        <a:rPr lang="en-GB" sz="2400" b="1" i="1">
                          <a:latin typeface="Calibri"/>
                          <a:ea typeface="Times New Roman"/>
                          <a:cs typeface="Times New Roman"/>
                        </a:rPr>
                        <a:t>n</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schaukel</a:t>
                      </a:r>
                      <a:r>
                        <a:rPr lang="de-DE" sz="2400" b="1">
                          <a:latin typeface="Calibri"/>
                          <a:ea typeface="Times New Roman"/>
                          <a:cs typeface="Times New Roman"/>
                        </a:rPr>
                        <a:t>te</a:t>
                      </a:r>
                      <a:endParaRPr lang="de-DE" sz="2400">
                        <a:latin typeface="Courier New"/>
                        <a:ea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gada</a:t>
                      </a:r>
                      <a:r>
                        <a:rPr lang="en-GB" sz="2400" b="1" i="1">
                          <a:latin typeface="Calibri"/>
                          <a:ea typeface="Times New Roman"/>
                          <a:cs typeface="Times New Roman"/>
                        </a:rPr>
                        <a:t>n</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bau</a:t>
                      </a:r>
                      <a:r>
                        <a:rPr lang="de-DE" sz="2400" b="1">
                          <a:latin typeface="Calibri"/>
                          <a:ea typeface="Times New Roman"/>
                          <a:cs typeface="Times New Roman"/>
                        </a:rPr>
                        <a:t>te</a:t>
                      </a:r>
                      <a:endParaRPr lang="de-DE" sz="2400">
                        <a:latin typeface="Courier New"/>
                        <a:ea typeface="Times New Roman"/>
                      </a:endParaRPr>
                    </a:p>
                  </a:txBody>
                  <a:tcPr marL="68580" marR="68580" marT="0" marB="0"/>
                </a:tc>
              </a:tr>
              <a:tr h="367395">
                <a:tc>
                  <a:txBody>
                    <a:bodyPr/>
                    <a:lstStyle/>
                    <a:p>
                      <a:pPr algn="just">
                        <a:spcAft>
                          <a:spcPts val="0"/>
                        </a:spcAft>
                      </a:pPr>
                      <a:r>
                        <a:rPr lang="de-DE" sz="2400" i="1">
                          <a:latin typeface="SILDoulos IPA93"/>
                          <a:ea typeface="Times New Roman"/>
                          <a:sym typeface="SILDoulos IPA93"/>
                        </a:rPr>
                        <a:t></a:t>
                      </a:r>
                      <a:r>
                        <a:rPr lang="en-GB" sz="2400" i="1">
                          <a:latin typeface="Calibri"/>
                          <a:ea typeface="Times New Roman"/>
                          <a:cs typeface="Times New Roman"/>
                        </a:rPr>
                        <a:t>ulma</a:t>
                      </a:r>
                      <a:r>
                        <a:rPr lang="en-GB" sz="2400" b="1" i="1">
                          <a:latin typeface="Calibri"/>
                          <a:ea typeface="Times New Roman"/>
                          <a:cs typeface="Times New Roman"/>
                        </a:rPr>
                        <a:t>n</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quetsch</a:t>
                      </a:r>
                      <a:r>
                        <a:rPr lang="de-DE" sz="2400" b="1">
                          <a:latin typeface="Calibri"/>
                          <a:ea typeface="Times New Roman"/>
                          <a:cs typeface="Times New Roman"/>
                        </a:rPr>
                        <a:t>te</a:t>
                      </a:r>
                      <a:endParaRPr lang="de-DE" sz="2400">
                        <a:latin typeface="Courier New"/>
                        <a:ea typeface="Times New Roman"/>
                      </a:endParaRPr>
                    </a:p>
                  </a:txBody>
                  <a:tcPr marL="68580" marR="68580" marT="0" marB="0"/>
                </a:tc>
              </a:tr>
              <a:tr h="367395">
                <a:tc>
                  <a:txBody>
                    <a:bodyPr/>
                    <a:lstStyle/>
                    <a:p>
                      <a:pPr algn="just">
                        <a:spcAft>
                          <a:spcPts val="0"/>
                        </a:spcAft>
                      </a:pPr>
                      <a:r>
                        <a:rPr lang="en-GB" sz="2400" i="1" dirty="0" err="1">
                          <a:latin typeface="Calibri"/>
                          <a:ea typeface="Times New Roman"/>
                          <a:cs typeface="Times New Roman"/>
                        </a:rPr>
                        <a:t>gambil</a:t>
                      </a:r>
                      <a:r>
                        <a:rPr lang="en-GB" sz="2400" b="1" i="1" dirty="0" err="1">
                          <a:latin typeface="Calibri"/>
                          <a:ea typeface="Times New Roman"/>
                          <a:cs typeface="Times New Roman"/>
                        </a:rPr>
                        <a:t>gu</a:t>
                      </a:r>
                      <a:r>
                        <a:rPr lang="en-GB" sz="2400" i="1" dirty="0" err="1">
                          <a:latin typeface="Calibri"/>
                          <a:ea typeface="Times New Roman"/>
                          <a:cs typeface="Times New Roman"/>
                        </a:rPr>
                        <a:t>bi</a:t>
                      </a:r>
                      <a:r>
                        <a:rPr lang="en-GB" sz="2400" b="1" i="1" dirty="0" err="1">
                          <a:latin typeface="Calibri"/>
                          <a:ea typeface="Times New Roman"/>
                          <a:cs typeface="Times New Roman"/>
                        </a:rPr>
                        <a:t>n</a:t>
                      </a:r>
                      <a:endParaRPr lang="de-DE" sz="2400" dirty="0">
                        <a:latin typeface="Courier New"/>
                        <a:ea typeface="Times New Roman"/>
                      </a:endParaRPr>
                    </a:p>
                  </a:txBody>
                  <a:tcPr marL="68580" marR="68580" marT="0" marB="0"/>
                </a:tc>
                <a:tc>
                  <a:txBody>
                    <a:bodyPr/>
                    <a:lstStyle/>
                    <a:p>
                      <a:pPr algn="just">
                        <a:spcAft>
                          <a:spcPts val="0"/>
                        </a:spcAft>
                      </a:pPr>
                      <a:r>
                        <a:rPr lang="de-DE" sz="2400" dirty="0" smtClean="0">
                          <a:latin typeface="Calibri"/>
                          <a:ea typeface="Times New Roman"/>
                          <a:cs typeface="Times New Roman"/>
                        </a:rPr>
                        <a:t>er=macht</a:t>
                      </a:r>
                      <a:r>
                        <a:rPr lang="de-DE" sz="2400" b="1" dirty="0" smtClean="0">
                          <a:latin typeface="Calibri"/>
                          <a:ea typeface="Times New Roman"/>
                          <a:cs typeface="Times New Roman"/>
                        </a:rPr>
                        <a:t>e</a:t>
                      </a:r>
                      <a:r>
                        <a:rPr lang="de-DE" sz="2400" dirty="0" smtClean="0">
                          <a:latin typeface="Calibri"/>
                          <a:ea typeface="Times New Roman"/>
                          <a:cs typeface="Times New Roman"/>
                        </a:rPr>
                        <a:t>=es</a:t>
                      </a:r>
                    </a:p>
                    <a:p>
                      <a:pPr algn="just">
                        <a:spcAft>
                          <a:spcPts val="0"/>
                        </a:spcAft>
                      </a:pPr>
                      <a:r>
                        <a:rPr lang="de-DE" sz="2400" dirty="0" smtClean="0">
                          <a:latin typeface="Calibri"/>
                          <a:ea typeface="Times New Roman"/>
                          <a:cs typeface="Times New Roman"/>
                        </a:rPr>
                        <a:t>=</a:t>
                      </a:r>
                      <a:r>
                        <a:rPr lang="de-DE" sz="2400" b="1" dirty="0">
                          <a:latin typeface="Calibri"/>
                          <a:ea typeface="Times New Roman"/>
                          <a:cs typeface="Times New Roman"/>
                        </a:rPr>
                        <a:t>zum</a:t>
                      </a:r>
                      <a:r>
                        <a:rPr lang="de-DE" sz="2400" dirty="0">
                          <a:latin typeface="Calibri"/>
                          <a:ea typeface="Times New Roman"/>
                          <a:cs typeface="Times New Roman"/>
                        </a:rPr>
                        <a:t>=Wald</a:t>
                      </a:r>
                      <a:endParaRPr lang="de-DE" sz="2400" dirty="0">
                        <a:latin typeface="Courier New"/>
                        <a:ea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way</a:t>
                      </a:r>
                      <a:r>
                        <a:rPr lang="de-DE" sz="2400" i="1">
                          <a:latin typeface="SILDoulos IPA93"/>
                          <a:ea typeface="Times New Roman"/>
                          <a:sym typeface="SILDoulos IPA93"/>
                        </a:rPr>
                        <a:t></a:t>
                      </a:r>
                      <a:r>
                        <a:rPr lang="en-GB" sz="2400" i="1">
                          <a:latin typeface="Calibri"/>
                          <a:ea typeface="Times New Roman"/>
                          <a:cs typeface="Times New Roman"/>
                        </a:rPr>
                        <a:t>i</a:t>
                      </a:r>
                      <a:r>
                        <a:rPr lang="en-GB" sz="2400" b="1" i="1">
                          <a:latin typeface="Calibri"/>
                          <a:ea typeface="Times New Roman"/>
                          <a:cs typeface="Times New Roman"/>
                        </a:rPr>
                        <a:t>n</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g</a:t>
                      </a:r>
                      <a:r>
                        <a:rPr lang="de-DE" sz="2400" b="1">
                          <a:latin typeface="Calibri"/>
                          <a:ea typeface="Times New Roman"/>
                          <a:cs typeface="Times New Roman"/>
                        </a:rPr>
                        <a:t>i</a:t>
                      </a:r>
                      <a:r>
                        <a:rPr lang="de-DE" sz="2400">
                          <a:latin typeface="Calibri"/>
                          <a:ea typeface="Times New Roman"/>
                          <a:cs typeface="Times New Roman"/>
                        </a:rPr>
                        <a:t>ng=bergauf</a:t>
                      </a:r>
                      <a:endParaRPr lang="de-DE" sz="2400">
                        <a:latin typeface="Courier New"/>
                        <a:ea typeface="Times New Roman"/>
                      </a:endParaRPr>
                    </a:p>
                  </a:txBody>
                  <a:tcPr marL="68580" marR="68580" marT="0" marB="0"/>
                </a:tc>
              </a:tr>
              <a:tr h="367395">
                <a:tc>
                  <a:txBody>
                    <a:bodyPr/>
                    <a:lstStyle/>
                    <a:p>
                      <a:pPr algn="just">
                        <a:spcAft>
                          <a:spcPts val="0"/>
                        </a:spcAft>
                      </a:pPr>
                      <a:r>
                        <a:rPr lang="de-DE" sz="2400" i="1">
                          <a:latin typeface="SILDoulos IPA93"/>
                          <a:ea typeface="Times New Roman"/>
                          <a:sym typeface="SILDoulos IPA93"/>
                        </a:rPr>
                        <a:t></a:t>
                      </a:r>
                      <a:r>
                        <a:rPr lang="en-GB" sz="2400" i="1">
                          <a:latin typeface="Calibri"/>
                          <a:ea typeface="Times New Roman"/>
                          <a:cs typeface="Times New Roman"/>
                        </a:rPr>
                        <a:t>al</a:t>
                      </a:r>
                      <a:r>
                        <a:rPr lang="en-US" sz="2400" i="1">
                          <a:latin typeface="Calibri"/>
                          <a:ea typeface="Times New Roman"/>
                          <a:cs typeface="Times New Roman"/>
                        </a:rPr>
                        <a:t>ŋ</a:t>
                      </a:r>
                      <a:r>
                        <a:rPr lang="en-GB" sz="2400" i="1">
                          <a:latin typeface="Calibri"/>
                          <a:ea typeface="Times New Roman"/>
                          <a:cs typeface="Times New Roman"/>
                        </a:rPr>
                        <a:t>ga</a:t>
                      </a:r>
                      <a:r>
                        <a:rPr lang="en-GB" sz="2400" b="1" i="1">
                          <a:latin typeface="Calibri"/>
                          <a:ea typeface="Times New Roman"/>
                          <a:cs typeface="Times New Roman"/>
                        </a:rPr>
                        <a:t>gu</a:t>
                      </a:r>
                      <a:endParaRPr lang="de-DE" sz="2400">
                        <a:latin typeface="Courier New"/>
                        <a:ea typeface="Times New Roman"/>
                      </a:endParaRPr>
                    </a:p>
                  </a:txBody>
                  <a:tcPr marL="68580" marR="68580" marT="0" marB="0"/>
                </a:tc>
                <a:tc>
                  <a:txBody>
                    <a:bodyPr/>
                    <a:lstStyle/>
                    <a:p>
                      <a:pPr algn="just">
                        <a:spcAft>
                          <a:spcPts val="0"/>
                        </a:spcAft>
                      </a:pPr>
                      <a:r>
                        <a:rPr lang="de-DE" sz="2400" b="1">
                          <a:latin typeface="Calibri"/>
                          <a:ea typeface="Times New Roman"/>
                        </a:rPr>
                        <a:t>dem</a:t>
                      </a:r>
                      <a:r>
                        <a:rPr lang="de-DE" sz="2400">
                          <a:latin typeface="Calibri"/>
                          <a:ea typeface="Times New Roman"/>
                        </a:rPr>
                        <a:t>=Kind</a:t>
                      </a:r>
                      <a:endParaRPr lang="de-DE" sz="2400">
                        <a:latin typeface="Courier New"/>
                        <a:ea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bana</a:t>
                      </a:r>
                      <a:r>
                        <a:rPr lang="en-GB" sz="2400" b="1" i="1">
                          <a:latin typeface="Calibri"/>
                          <a:ea typeface="Times New Roman"/>
                          <a:cs typeface="Times New Roman"/>
                        </a:rPr>
                        <a:t>gu</a:t>
                      </a:r>
                      <a:endParaRPr lang="de-DE" sz="2400">
                        <a:latin typeface="Courier New"/>
                        <a:ea typeface="Times New Roman"/>
                      </a:endParaRPr>
                    </a:p>
                  </a:txBody>
                  <a:tcPr marL="68580" marR="68580" marT="0" marB="0"/>
                </a:tc>
                <a:tc>
                  <a:txBody>
                    <a:bodyPr/>
                    <a:lstStyle/>
                    <a:p>
                      <a:pPr algn="just">
                        <a:spcAft>
                          <a:spcPts val="0"/>
                        </a:spcAft>
                      </a:pPr>
                      <a:r>
                        <a:rPr lang="de-DE" sz="2400" b="1">
                          <a:latin typeface="Calibri"/>
                          <a:ea typeface="Times New Roman"/>
                          <a:cs typeface="Times New Roman"/>
                        </a:rPr>
                        <a:t>dem</a:t>
                      </a:r>
                      <a:r>
                        <a:rPr lang="de-DE" sz="2400">
                          <a:latin typeface="Calibri"/>
                          <a:ea typeface="Times New Roman"/>
                          <a:cs typeface="Times New Roman"/>
                        </a:rPr>
                        <a:t>=Wasser</a:t>
                      </a:r>
                      <a:endParaRPr lang="de-DE" sz="2400">
                        <a:latin typeface="Courier New"/>
                        <a:ea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yu</a:t>
                      </a:r>
                      <a:r>
                        <a:rPr lang="de-DE" sz="2400" i="1">
                          <a:latin typeface="SILDoulos IPA93"/>
                          <a:ea typeface="Times New Roman"/>
                          <a:sym typeface="SILDoulos IPA93"/>
                        </a:rPr>
                        <a:t></a:t>
                      </a:r>
                      <a:r>
                        <a:rPr lang="en-GB" sz="2400" i="1">
                          <a:latin typeface="Calibri"/>
                          <a:ea typeface="Times New Roman"/>
                          <a:cs typeface="Times New Roman"/>
                        </a:rPr>
                        <a:t>i</a:t>
                      </a:r>
                      <a:r>
                        <a:rPr lang="en-GB" sz="2400" b="1" i="1">
                          <a:latin typeface="Calibri"/>
                          <a:ea typeface="Times New Roman"/>
                          <a:cs typeface="Times New Roman"/>
                        </a:rPr>
                        <a:t>ŋgu</a:t>
                      </a:r>
                      <a:endParaRPr lang="de-DE" sz="2400">
                        <a:latin typeface="Courier New"/>
                        <a:ea typeface="Times New Roman"/>
                      </a:endParaRPr>
                    </a:p>
                  </a:txBody>
                  <a:tcPr marL="68580" marR="68580" marT="0" marB="0"/>
                </a:tc>
                <a:tc>
                  <a:txBody>
                    <a:bodyPr/>
                    <a:lstStyle/>
                    <a:p>
                      <a:pPr algn="just">
                        <a:spcAft>
                          <a:spcPts val="0"/>
                        </a:spcAft>
                      </a:pPr>
                      <a:r>
                        <a:rPr lang="de-DE" sz="2400" b="1" dirty="0">
                          <a:latin typeface="Calibri"/>
                          <a:ea typeface="Times New Roman"/>
                          <a:cs typeface="Times New Roman"/>
                        </a:rPr>
                        <a:t>mit</a:t>
                      </a:r>
                      <a:r>
                        <a:rPr lang="de-DE" sz="2400" dirty="0">
                          <a:latin typeface="Calibri"/>
                          <a:ea typeface="Times New Roman"/>
                          <a:cs typeface="Times New Roman"/>
                        </a:rPr>
                        <a:t>=Känguru</a:t>
                      </a:r>
                      <a:endParaRPr lang="de-DE" sz="2400" dirty="0">
                        <a:latin typeface="Courier New"/>
                        <a:ea typeface="Times New Roman"/>
                      </a:endParaRPr>
                    </a:p>
                  </a:txBody>
                  <a:tcPr marL="68580" marR="68580" marT="0" marB="0"/>
                </a:tc>
              </a:tr>
            </a:tbl>
          </a:graphicData>
        </a:graphic>
      </p:graphicFrame>
      <p:graphicFrame>
        <p:nvGraphicFramePr>
          <p:cNvPr id="5" name="Inhaltsplatzhalter 3"/>
          <p:cNvGraphicFramePr>
            <a:graphicFrameLocks/>
          </p:cNvGraphicFramePr>
          <p:nvPr/>
        </p:nvGraphicFramePr>
        <p:xfrm>
          <a:off x="4357686" y="1714488"/>
          <a:ext cx="4572032" cy="4769595"/>
        </p:xfrm>
        <a:graphic>
          <a:graphicData uri="http://schemas.openxmlformats.org/drawingml/2006/table">
            <a:tbl>
              <a:tblPr firstRow="1" bandRow="1">
                <a:tableStyleId>{B301B821-A1FF-4177-AEE7-76D212191A09}</a:tableStyleId>
              </a:tblPr>
              <a:tblGrid>
                <a:gridCol w="1905013"/>
                <a:gridCol w="2667019"/>
              </a:tblGrid>
              <a:tr h="367395">
                <a:tc>
                  <a:txBody>
                    <a:bodyPr/>
                    <a:lstStyle/>
                    <a:p>
                      <a:r>
                        <a:rPr lang="de-DE" dirty="0" err="1" smtClean="0"/>
                        <a:t>Dyirbal</a:t>
                      </a:r>
                      <a:endParaRPr lang="de-DE" dirty="0"/>
                    </a:p>
                  </a:txBody>
                  <a:tcPr/>
                </a:tc>
                <a:tc>
                  <a:txBody>
                    <a:bodyPr/>
                    <a:lstStyle/>
                    <a:p>
                      <a:r>
                        <a:rPr lang="de-DE" dirty="0" smtClean="0"/>
                        <a:t>Deutsch</a:t>
                      </a:r>
                      <a:endParaRPr lang="de-DE" dirty="0"/>
                    </a:p>
                  </a:txBody>
                  <a:tcPr/>
                </a:tc>
              </a:tr>
              <a:tr h="367395">
                <a:tc>
                  <a:txBody>
                    <a:bodyPr/>
                    <a:lstStyle/>
                    <a:p>
                      <a:pPr algn="just">
                        <a:spcAft>
                          <a:spcPts val="0"/>
                        </a:spcAft>
                      </a:pPr>
                      <a:r>
                        <a:rPr lang="de-DE" sz="2400" i="1" dirty="0">
                          <a:latin typeface="SILDoulos IPA93"/>
                          <a:ea typeface="Times New Roman"/>
                          <a:sym typeface="SILDoulos IPA93"/>
                        </a:rPr>
                        <a:t></a:t>
                      </a:r>
                      <a:r>
                        <a:rPr lang="en-GB" sz="2400" i="1" dirty="0" err="1">
                          <a:latin typeface="Calibri"/>
                          <a:ea typeface="Times New Roman"/>
                          <a:cs typeface="Times New Roman"/>
                        </a:rPr>
                        <a:t>ulgu</a:t>
                      </a:r>
                      <a:r>
                        <a:rPr lang="en-GB" sz="2400" b="1" i="1" dirty="0" err="1">
                          <a:latin typeface="Calibri"/>
                          <a:ea typeface="Times New Roman"/>
                          <a:cs typeface="Times New Roman"/>
                        </a:rPr>
                        <a:t>ŋgu</a:t>
                      </a:r>
                      <a:endParaRPr lang="de-DE" sz="2400" dirty="0">
                        <a:latin typeface="Courier New"/>
                        <a:ea typeface="Times New Roman"/>
                      </a:endParaRPr>
                    </a:p>
                  </a:txBody>
                  <a:tcPr marL="68580" marR="68580" marT="0" marB="0"/>
                </a:tc>
                <a:tc>
                  <a:txBody>
                    <a:bodyPr/>
                    <a:lstStyle/>
                    <a:p>
                      <a:pPr algn="just">
                        <a:spcAft>
                          <a:spcPts val="0"/>
                        </a:spcAft>
                      </a:pPr>
                      <a:r>
                        <a:rPr lang="de-DE" sz="2400" b="1">
                          <a:latin typeface="Calibri"/>
                          <a:ea typeface="Times New Roman"/>
                          <a:cs typeface="Times New Roman"/>
                        </a:rPr>
                        <a:t>mit</a:t>
                      </a:r>
                      <a:r>
                        <a:rPr lang="de-DE" sz="2400">
                          <a:latin typeface="Calibri"/>
                          <a:ea typeface="Times New Roman"/>
                          <a:cs typeface="Times New Roman"/>
                        </a:rPr>
                        <a:t>=Herz</a:t>
                      </a:r>
                      <a:endParaRPr lang="de-DE" sz="2400">
                        <a:latin typeface="Courier New"/>
                        <a:ea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yu</a:t>
                      </a:r>
                      <a:r>
                        <a:rPr lang="de-DE" sz="2400" i="1">
                          <a:latin typeface="SILDoulos IPA93"/>
                          <a:ea typeface="Times New Roman"/>
                          <a:sym typeface="SILDoulos IPA93"/>
                        </a:rPr>
                        <a:t></a:t>
                      </a:r>
                      <a:r>
                        <a:rPr lang="en-GB" sz="2400" i="1">
                          <a:latin typeface="Calibri"/>
                          <a:ea typeface="Times New Roman"/>
                          <a:cs typeface="Times New Roman"/>
                        </a:rPr>
                        <a:t>i</a:t>
                      </a:r>
                      <a:r>
                        <a:rPr lang="en-GB" sz="2400" b="1" i="1">
                          <a:latin typeface="Calibri"/>
                          <a:ea typeface="Times New Roman"/>
                          <a:cs typeface="Times New Roman"/>
                        </a:rPr>
                        <a:t>gu</a:t>
                      </a:r>
                      <a:endParaRPr lang="de-DE" sz="2400">
                        <a:latin typeface="Courier New"/>
                        <a:ea typeface="Times New Roman"/>
                      </a:endParaRPr>
                    </a:p>
                  </a:txBody>
                  <a:tcPr marL="68580" marR="68580" marT="0" marB="0"/>
                </a:tc>
                <a:tc>
                  <a:txBody>
                    <a:bodyPr/>
                    <a:lstStyle/>
                    <a:p>
                      <a:pPr algn="just">
                        <a:spcAft>
                          <a:spcPts val="0"/>
                        </a:spcAft>
                      </a:pPr>
                      <a:r>
                        <a:rPr lang="de-DE" sz="2400" b="1">
                          <a:latin typeface="Calibri"/>
                          <a:ea typeface="Times New Roman"/>
                          <a:cs typeface="Times New Roman"/>
                        </a:rPr>
                        <a:t>zum</a:t>
                      </a:r>
                      <a:r>
                        <a:rPr lang="de-DE" sz="2400">
                          <a:latin typeface="Calibri"/>
                          <a:ea typeface="Times New Roman"/>
                          <a:cs typeface="Times New Roman"/>
                        </a:rPr>
                        <a:t>=Känguru  </a:t>
                      </a:r>
                      <a:endParaRPr lang="de-DE" sz="2400">
                        <a:latin typeface="Courier New"/>
                        <a:ea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barga</a:t>
                      </a:r>
                      <a:r>
                        <a:rPr lang="en-GB" sz="2400" b="1" i="1">
                          <a:latin typeface="Calibri"/>
                          <a:ea typeface="Times New Roman"/>
                          <a:cs typeface="Times New Roman"/>
                        </a:rPr>
                        <a:t>ŋu</a:t>
                      </a:r>
                      <a:endParaRPr lang="de-DE" sz="2400">
                        <a:latin typeface="Courier New"/>
                        <a:ea typeface="Times New Roman"/>
                      </a:endParaRPr>
                    </a:p>
                  </a:txBody>
                  <a:tcPr marL="68580" marR="68580" marT="0" marB="0"/>
                </a:tc>
                <a:tc>
                  <a:txBody>
                    <a:bodyPr/>
                    <a:lstStyle/>
                    <a:p>
                      <a:pPr algn="just">
                        <a:spcAft>
                          <a:spcPts val="0"/>
                        </a:spcAft>
                      </a:pPr>
                      <a:r>
                        <a:rPr lang="de-DE" sz="2400" b="1">
                          <a:latin typeface="Calibri"/>
                          <a:ea typeface="Times New Roman"/>
                          <a:cs typeface="Times New Roman"/>
                        </a:rPr>
                        <a:t>zum</a:t>
                      </a:r>
                      <a:r>
                        <a:rPr lang="de-DE" sz="2400">
                          <a:latin typeface="Calibri"/>
                          <a:ea typeface="Times New Roman"/>
                          <a:cs typeface="Times New Roman"/>
                        </a:rPr>
                        <a:t>=Wallaby</a:t>
                      </a:r>
                      <a:endParaRPr lang="de-DE" sz="2400">
                        <a:latin typeface="Courier New"/>
                        <a:ea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wugalŋay</a:t>
                      </a:r>
                      <a:r>
                        <a:rPr lang="en-GB" sz="2400" b="1" i="1">
                          <a:latin typeface="Calibri"/>
                          <a:ea typeface="Times New Roman"/>
                          <a:cs typeface="Times New Roman"/>
                        </a:rPr>
                        <a:t>gu</a:t>
                      </a:r>
                      <a:endParaRPr lang="de-DE" sz="2400">
                        <a:latin typeface="Courier New"/>
                        <a:ea typeface="Times New Roman"/>
                      </a:endParaRPr>
                    </a:p>
                  </a:txBody>
                  <a:tcPr marL="68580" marR="68580" marT="0" marB="0"/>
                </a:tc>
                <a:tc>
                  <a:txBody>
                    <a:bodyPr/>
                    <a:lstStyle/>
                    <a:p>
                      <a:pPr algn="just">
                        <a:spcAft>
                          <a:spcPts val="0"/>
                        </a:spcAft>
                      </a:pPr>
                      <a:r>
                        <a:rPr lang="de-DE" sz="2400" b="1">
                          <a:latin typeface="Calibri"/>
                          <a:ea typeface="Times New Roman"/>
                          <a:cs typeface="Times New Roman"/>
                        </a:rPr>
                        <a:t>zu</a:t>
                      </a:r>
                      <a:r>
                        <a:rPr lang="de-DE" sz="2400">
                          <a:latin typeface="Calibri"/>
                          <a:ea typeface="Times New Roman"/>
                          <a:cs typeface="Times New Roman"/>
                        </a:rPr>
                        <a:t>=geben</a:t>
                      </a:r>
                      <a:endParaRPr lang="de-DE" sz="2400">
                        <a:latin typeface="Courier New"/>
                        <a:ea typeface="Times New Roman"/>
                      </a:endParaRPr>
                    </a:p>
                  </a:txBody>
                  <a:tcPr marL="68580" marR="68580" marT="0" marB="0"/>
                </a:tc>
              </a:tr>
              <a:tr h="367395">
                <a:tc>
                  <a:txBody>
                    <a:bodyPr/>
                    <a:lstStyle/>
                    <a:p>
                      <a:pPr algn="just">
                        <a:spcAft>
                          <a:spcPts val="0"/>
                        </a:spcAft>
                      </a:pPr>
                      <a:r>
                        <a:rPr lang="de-DE" sz="2400" i="1">
                          <a:latin typeface="SILDoulos IPA93"/>
                          <a:ea typeface="Times New Roman"/>
                          <a:sym typeface="SILDoulos IPA93"/>
                        </a:rPr>
                        <a:t></a:t>
                      </a:r>
                      <a:r>
                        <a:rPr lang="en-GB" sz="2400" i="1">
                          <a:latin typeface="Calibri"/>
                          <a:ea typeface="Times New Roman"/>
                          <a:cs typeface="Times New Roman"/>
                        </a:rPr>
                        <a:t>urganay</a:t>
                      </a:r>
                      <a:r>
                        <a:rPr lang="en-GB" sz="2400" b="1" i="1">
                          <a:latin typeface="Calibri"/>
                          <a:ea typeface="Times New Roman"/>
                          <a:cs typeface="Times New Roman"/>
                        </a:rPr>
                        <a:t>gu</a:t>
                      </a:r>
                      <a:endParaRPr lang="de-DE" sz="2400">
                        <a:latin typeface="Courier New"/>
                        <a:ea typeface="Times New Roman"/>
                      </a:endParaRPr>
                    </a:p>
                  </a:txBody>
                  <a:tcPr marL="68580" marR="68580" marT="0" marB="0"/>
                </a:tc>
                <a:tc>
                  <a:txBody>
                    <a:bodyPr/>
                    <a:lstStyle/>
                    <a:p>
                      <a:pPr algn="just">
                        <a:spcAft>
                          <a:spcPts val="0"/>
                        </a:spcAft>
                      </a:pPr>
                      <a:r>
                        <a:rPr lang="de-DE" sz="2400" b="1" dirty="0">
                          <a:latin typeface="Calibri"/>
                          <a:ea typeface="Times New Roman"/>
                          <a:cs typeface="Times New Roman"/>
                        </a:rPr>
                        <a:t>um=zu</a:t>
                      </a:r>
                      <a:r>
                        <a:rPr lang="de-DE" sz="2400" dirty="0">
                          <a:latin typeface="Calibri"/>
                          <a:ea typeface="Times New Roman"/>
                          <a:cs typeface="Times New Roman"/>
                        </a:rPr>
                        <a:t>=</a:t>
                      </a:r>
                      <a:r>
                        <a:rPr lang="de-DE" sz="2400" dirty="0" err="1">
                          <a:latin typeface="Calibri"/>
                          <a:ea typeface="Times New Roman"/>
                          <a:cs typeface="Times New Roman"/>
                        </a:rPr>
                        <a:t>speeren</a:t>
                      </a:r>
                      <a:endParaRPr lang="de-DE" sz="2400" dirty="0">
                        <a:latin typeface="Courier New"/>
                        <a:ea typeface="Times New Roman"/>
                      </a:endParaRPr>
                    </a:p>
                  </a:txBody>
                  <a:tcPr marL="68580" marR="68580" marT="0" marB="0"/>
                </a:tc>
              </a:tr>
              <a:tr h="367395">
                <a:tc>
                  <a:txBody>
                    <a:bodyPr/>
                    <a:lstStyle/>
                    <a:p>
                      <a:pPr algn="just">
                        <a:spcAft>
                          <a:spcPts val="0"/>
                        </a:spcAft>
                      </a:pPr>
                      <a:r>
                        <a:rPr lang="de-DE" sz="2400" i="1">
                          <a:latin typeface="SILDoulos IPA93"/>
                          <a:ea typeface="Times New Roman"/>
                          <a:sym typeface="SILDoulos IPA93"/>
                        </a:rPr>
                        <a:t></a:t>
                      </a:r>
                      <a:r>
                        <a:rPr lang="en-GB" sz="2400" i="1">
                          <a:latin typeface="Calibri"/>
                          <a:ea typeface="Times New Roman"/>
                          <a:cs typeface="Times New Roman"/>
                        </a:rPr>
                        <a:t>ina</a:t>
                      </a:r>
                      <a:r>
                        <a:rPr lang="en-GB" sz="2400" b="1" i="1">
                          <a:latin typeface="Calibri"/>
                          <a:ea typeface="Times New Roman"/>
                          <a:cs typeface="Times New Roman"/>
                        </a:rPr>
                        <a:t>yaraygu</a:t>
                      </a:r>
                      <a:endParaRPr lang="de-DE" sz="2400">
                        <a:latin typeface="Courier New"/>
                        <a:ea typeface="Times New Roman"/>
                      </a:endParaRPr>
                    </a:p>
                  </a:txBody>
                  <a:tcPr marL="68580" marR="68580" marT="0" marB="0"/>
                </a:tc>
                <a:tc>
                  <a:txBody>
                    <a:bodyPr/>
                    <a:lstStyle/>
                    <a:p>
                      <a:pPr algn="just">
                        <a:spcAft>
                          <a:spcPts val="0"/>
                        </a:spcAft>
                      </a:pPr>
                      <a:r>
                        <a:rPr lang="de-DE" sz="2400" b="1" dirty="0" smtClean="0">
                          <a:latin typeface="Calibri"/>
                          <a:ea typeface="Times New Roman"/>
                          <a:cs typeface="Times New Roman"/>
                        </a:rPr>
                        <a:t>auf=dass</a:t>
                      </a:r>
                      <a:r>
                        <a:rPr lang="de-DE" sz="2400" dirty="0" smtClean="0">
                          <a:latin typeface="Calibri"/>
                          <a:ea typeface="Times New Roman"/>
                          <a:cs typeface="Times New Roman"/>
                        </a:rPr>
                        <a:t>=</a:t>
                      </a:r>
                      <a:r>
                        <a:rPr lang="de-DE" sz="2400" b="1" dirty="0" smtClean="0">
                          <a:latin typeface="Calibri"/>
                          <a:ea typeface="Times New Roman"/>
                          <a:cs typeface="Times New Roman"/>
                        </a:rPr>
                        <a:t>beginnt</a:t>
                      </a:r>
                    </a:p>
                    <a:p>
                      <a:pPr algn="just">
                        <a:spcAft>
                          <a:spcPts val="0"/>
                        </a:spcAft>
                      </a:pPr>
                      <a:r>
                        <a:rPr lang="de-DE" sz="2400" dirty="0" smtClean="0">
                          <a:latin typeface="Calibri"/>
                          <a:ea typeface="Times New Roman"/>
                          <a:cs typeface="Times New Roman"/>
                        </a:rPr>
                        <a:t>=</a:t>
                      </a:r>
                      <a:r>
                        <a:rPr lang="de-DE" sz="2400" dirty="0">
                          <a:latin typeface="Calibri"/>
                          <a:ea typeface="Times New Roman"/>
                          <a:cs typeface="Times New Roman"/>
                        </a:rPr>
                        <a:t>zu=bleiben.</a:t>
                      </a:r>
                      <a:endParaRPr lang="de-DE" sz="2400" dirty="0">
                        <a:latin typeface="Courier New"/>
                        <a:ea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mayi</a:t>
                      </a:r>
                      <a:r>
                        <a:rPr lang="en-GB" sz="2400" b="1" i="1">
                          <a:latin typeface="Calibri"/>
                          <a:ea typeface="Times New Roman"/>
                          <a:cs typeface="Times New Roman"/>
                        </a:rPr>
                        <a:t>yaraygu</a:t>
                      </a:r>
                      <a:endParaRPr lang="de-DE" sz="2400">
                        <a:latin typeface="Courier New"/>
                        <a:ea typeface="Times New Roman"/>
                      </a:endParaRPr>
                    </a:p>
                  </a:txBody>
                  <a:tcPr marL="68580" marR="68580" marT="0" marB="0"/>
                </a:tc>
                <a:tc>
                  <a:txBody>
                    <a:bodyPr/>
                    <a:lstStyle/>
                    <a:p>
                      <a:pPr algn="just">
                        <a:spcAft>
                          <a:spcPts val="0"/>
                        </a:spcAft>
                      </a:pPr>
                      <a:r>
                        <a:rPr lang="de-DE" sz="2400" b="1">
                          <a:latin typeface="Calibri"/>
                          <a:ea typeface="Times New Roman"/>
                          <a:cs typeface="Times New Roman"/>
                        </a:rPr>
                        <a:t>so=dass</a:t>
                      </a:r>
                      <a:r>
                        <a:rPr lang="de-DE" sz="2400">
                          <a:latin typeface="Calibri"/>
                          <a:ea typeface="Times New Roman"/>
                          <a:cs typeface="Times New Roman"/>
                        </a:rPr>
                        <a:t>=es=</a:t>
                      </a:r>
                      <a:r>
                        <a:rPr lang="de-DE" sz="2400" b="1">
                          <a:latin typeface="Calibri"/>
                          <a:ea typeface="Times New Roman"/>
                          <a:cs typeface="Times New Roman"/>
                        </a:rPr>
                        <a:t>begann</a:t>
                      </a:r>
                      <a:r>
                        <a:rPr lang="de-DE" sz="2400">
                          <a:latin typeface="Calibri"/>
                          <a:ea typeface="Times New Roman"/>
                          <a:cs typeface="Times New Roman"/>
                        </a:rPr>
                        <a:t>=herauszukommen</a:t>
                      </a:r>
                      <a:endParaRPr lang="de-DE" sz="2400">
                        <a:latin typeface="Courier New"/>
                        <a:ea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yalugalu</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hier=hinauf</a:t>
                      </a:r>
                      <a:endParaRPr lang="de-DE" sz="2400">
                        <a:latin typeface="Courier New"/>
                        <a:ea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ya</a:t>
                      </a:r>
                      <a:r>
                        <a:rPr lang="en-GB" sz="2400" b="1" i="1">
                          <a:latin typeface="Calibri"/>
                          <a:ea typeface="Times New Roman"/>
                          <a:cs typeface="Times New Roman"/>
                        </a:rPr>
                        <a:t>nu</a:t>
                      </a:r>
                      <a:endParaRPr lang="de-DE" sz="2400">
                        <a:latin typeface="Courier New"/>
                        <a:ea typeface="Times New Roman"/>
                      </a:endParaRPr>
                    </a:p>
                  </a:txBody>
                  <a:tcPr marL="68580" marR="68580" marT="0" marB="0"/>
                </a:tc>
                <a:tc>
                  <a:txBody>
                    <a:bodyPr/>
                    <a:lstStyle/>
                    <a:p>
                      <a:pPr algn="just">
                        <a:spcAft>
                          <a:spcPts val="0"/>
                        </a:spcAft>
                      </a:pPr>
                      <a:r>
                        <a:rPr lang="en-GB" sz="2400">
                          <a:latin typeface="Calibri"/>
                          <a:ea typeface="Times New Roman"/>
                          <a:cs typeface="Times New Roman"/>
                        </a:rPr>
                        <a:t>ging</a:t>
                      </a:r>
                      <a:endParaRPr lang="de-DE" sz="2400">
                        <a:latin typeface="Courier New"/>
                        <a:ea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ba</a:t>
                      </a:r>
                      <a:r>
                        <a:rPr lang="de-DE" sz="2400" i="1">
                          <a:latin typeface="SILDoulos IPA93"/>
                          <a:ea typeface="Times New Roman"/>
                          <a:sym typeface="SILDoulos IPA93"/>
                        </a:rPr>
                        <a:t></a:t>
                      </a:r>
                      <a:r>
                        <a:rPr lang="en-GB" sz="2400" i="1">
                          <a:latin typeface="Calibri"/>
                          <a:ea typeface="Times New Roman"/>
                          <a:cs typeface="Times New Roman"/>
                        </a:rPr>
                        <a:t>inu</a:t>
                      </a:r>
                      <a:endParaRPr lang="de-DE" sz="2400">
                        <a:latin typeface="Courier New"/>
                        <a:ea typeface="Times New Roman"/>
                      </a:endParaRPr>
                    </a:p>
                  </a:txBody>
                  <a:tcPr marL="68580" marR="68580" marT="0" marB="0"/>
                </a:tc>
                <a:tc>
                  <a:txBody>
                    <a:bodyPr/>
                    <a:lstStyle/>
                    <a:p>
                      <a:pPr algn="just">
                        <a:spcAft>
                          <a:spcPts val="0"/>
                        </a:spcAft>
                      </a:pPr>
                      <a:r>
                        <a:rPr lang="de-DE" sz="2400" b="1" dirty="0">
                          <a:latin typeface="Calibri"/>
                          <a:ea typeface="Times New Roman"/>
                          <a:cs typeface="Times New Roman"/>
                        </a:rPr>
                        <a:t>kam</a:t>
                      </a:r>
                      <a:endParaRPr lang="de-DE" sz="2400" dirty="0">
                        <a:latin typeface="Courier New"/>
                        <a:ea typeface="Times New Roman"/>
                      </a:endParaRP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err="1" smtClean="0"/>
              <a:t>RtL</a:t>
            </a:r>
            <a:r>
              <a:rPr lang="de-DE" dirty="0" smtClean="0"/>
              <a:t> Fortsetzung</a:t>
            </a:r>
            <a:endParaRPr lang="de-DE" dirty="0"/>
          </a:p>
        </p:txBody>
      </p:sp>
      <p:graphicFrame>
        <p:nvGraphicFramePr>
          <p:cNvPr id="4" name="Inhaltsplatzhalter 3"/>
          <p:cNvGraphicFramePr>
            <a:graphicFrameLocks/>
          </p:cNvGraphicFramePr>
          <p:nvPr/>
        </p:nvGraphicFramePr>
        <p:xfrm>
          <a:off x="642910" y="1873839"/>
          <a:ext cx="4286280" cy="4201032"/>
        </p:xfrm>
        <a:graphic>
          <a:graphicData uri="http://schemas.openxmlformats.org/drawingml/2006/table">
            <a:tbl>
              <a:tblPr firstRow="1" bandRow="1">
                <a:tableStyleId>{B301B821-A1FF-4177-AEE7-76D212191A09}</a:tableStyleId>
              </a:tblPr>
              <a:tblGrid>
                <a:gridCol w="1785950"/>
                <a:gridCol w="2500330"/>
              </a:tblGrid>
              <a:tr h="367395">
                <a:tc>
                  <a:txBody>
                    <a:bodyPr/>
                    <a:lstStyle/>
                    <a:p>
                      <a:r>
                        <a:rPr lang="de-DE" dirty="0" err="1" smtClean="0"/>
                        <a:t>Dyirbal</a:t>
                      </a:r>
                      <a:endParaRPr lang="de-DE" dirty="0"/>
                    </a:p>
                  </a:txBody>
                  <a:tcPr/>
                </a:tc>
                <a:tc>
                  <a:txBody>
                    <a:bodyPr/>
                    <a:lstStyle/>
                    <a:p>
                      <a:r>
                        <a:rPr lang="de-DE" dirty="0" smtClean="0"/>
                        <a:t>Deutsch</a:t>
                      </a:r>
                      <a:endParaRPr lang="de-DE" dirty="0"/>
                    </a:p>
                  </a:txBody>
                  <a:tcPr/>
                </a:tc>
              </a:tr>
              <a:tr h="367395">
                <a:tc>
                  <a:txBody>
                    <a:bodyPr/>
                    <a:lstStyle/>
                    <a:p>
                      <a:pPr algn="just">
                        <a:spcAft>
                          <a:spcPts val="0"/>
                        </a:spcAft>
                      </a:pPr>
                      <a:r>
                        <a:rPr lang="en-GB" sz="2400" i="1" dirty="0" err="1">
                          <a:latin typeface="Calibri"/>
                          <a:ea typeface="Times New Roman"/>
                          <a:cs typeface="Times New Roman"/>
                        </a:rPr>
                        <a:t>ŋagaŋunu</a:t>
                      </a:r>
                      <a:endParaRPr lang="de-DE" sz="2400" dirty="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Ngagangunu</a:t>
                      </a:r>
                    </a:p>
                  </a:txBody>
                  <a:tcPr marL="68580" marR="68580" marT="0" marB="0"/>
                </a:tc>
              </a:tr>
              <a:tr h="367395">
                <a:tc>
                  <a:txBody>
                    <a:bodyPr/>
                    <a:lstStyle/>
                    <a:p>
                      <a:pPr algn="just">
                        <a:spcAft>
                          <a:spcPts val="0"/>
                        </a:spcAft>
                      </a:pPr>
                      <a:r>
                        <a:rPr lang="en-GB" sz="2400" i="1" dirty="0" err="1">
                          <a:latin typeface="Calibri"/>
                          <a:ea typeface="Times New Roman"/>
                          <a:cs typeface="Times New Roman"/>
                        </a:rPr>
                        <a:t>ŋagaŋunu</a:t>
                      </a:r>
                      <a:endParaRPr lang="de-DE" sz="2400" dirty="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Ngagangunu</a:t>
                      </a:r>
                    </a:p>
                  </a:txBody>
                  <a:tcPr marL="68580" marR="68580" marT="0" marB="0"/>
                </a:tc>
              </a:tr>
              <a:tr h="367395">
                <a:tc>
                  <a:txBody>
                    <a:bodyPr/>
                    <a:lstStyle/>
                    <a:p>
                      <a:pPr algn="just">
                        <a:spcAft>
                          <a:spcPts val="0"/>
                        </a:spcAft>
                      </a:pPr>
                      <a:r>
                        <a:rPr lang="en-GB" sz="2400" i="1">
                          <a:latin typeface="Calibri"/>
                          <a:ea typeface="Times New Roman"/>
                          <a:cs typeface="Times New Roman"/>
                        </a:rPr>
                        <a:t>ŋagaŋunu</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Ngagangunu</a:t>
                      </a:r>
                    </a:p>
                  </a:txBody>
                  <a:tcPr marL="68580" marR="68580" marT="0" marB="0"/>
                </a:tc>
              </a:tr>
              <a:tr h="367395">
                <a:tc>
                  <a:txBody>
                    <a:bodyPr/>
                    <a:lstStyle/>
                    <a:p>
                      <a:pPr algn="just">
                        <a:spcAft>
                          <a:spcPts val="0"/>
                        </a:spcAft>
                      </a:pPr>
                      <a:r>
                        <a:rPr lang="en-GB" sz="2400" i="1">
                          <a:latin typeface="Calibri"/>
                          <a:ea typeface="Times New Roman"/>
                          <a:cs typeface="Times New Roman"/>
                        </a:rPr>
                        <a:t>guli</a:t>
                      </a:r>
                      <a:r>
                        <a:rPr lang="de-DE" sz="2400" i="1">
                          <a:latin typeface="SILDoulos IPA93"/>
                          <a:ea typeface="Times New Roman"/>
                          <a:sym typeface="SILDoulos IPA93"/>
                        </a:rPr>
                        <a:t></a:t>
                      </a:r>
                      <a:r>
                        <a:rPr lang="en-GB" sz="2400" b="1" i="1">
                          <a:latin typeface="Calibri"/>
                          <a:ea typeface="Times New Roman"/>
                          <a:cs typeface="Times New Roman"/>
                        </a:rPr>
                        <a:t>ŋunu</a:t>
                      </a:r>
                      <a:endParaRPr lang="de-DE" sz="2400">
                        <a:latin typeface="Courier New"/>
                        <a:ea typeface="Times New Roman"/>
                      </a:endParaRPr>
                    </a:p>
                  </a:txBody>
                  <a:tcPr marL="68580" marR="68580" marT="0" marB="0"/>
                </a:tc>
                <a:tc>
                  <a:txBody>
                    <a:bodyPr/>
                    <a:lstStyle/>
                    <a:p>
                      <a:pPr algn="just">
                        <a:spcAft>
                          <a:spcPts val="0"/>
                        </a:spcAft>
                      </a:pPr>
                      <a:r>
                        <a:rPr lang="de-DE" sz="2400" b="1">
                          <a:latin typeface="Calibri"/>
                          <a:ea typeface="Times New Roman"/>
                          <a:cs typeface="Times New Roman"/>
                        </a:rPr>
                        <a:t>von=</a:t>
                      </a:r>
                      <a:r>
                        <a:rPr lang="de-DE" sz="2400">
                          <a:latin typeface="Calibri"/>
                          <a:ea typeface="Times New Roman"/>
                          <a:cs typeface="Times New Roman"/>
                        </a:rPr>
                        <a:t>Osten</a:t>
                      </a:r>
                      <a:endParaRPr lang="de-DE" sz="2400">
                        <a:latin typeface="Courier New"/>
                        <a:ea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balay</a:t>
                      </a:r>
                      <a:r>
                        <a:rPr lang="en-GB" sz="2400" b="1" i="1">
                          <a:latin typeface="Calibri"/>
                          <a:ea typeface="Times New Roman"/>
                          <a:cs typeface="Times New Roman"/>
                        </a:rPr>
                        <a:t>dawu</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dort</a:t>
                      </a:r>
                      <a:r>
                        <a:rPr lang="de-DE" sz="2400" b="1">
                          <a:latin typeface="Calibri"/>
                          <a:ea typeface="Times New Roman"/>
                          <a:cs typeface="Times New Roman"/>
                        </a:rPr>
                        <a:t>=flussauf</a:t>
                      </a:r>
                      <a:endParaRPr lang="de-DE" sz="2400">
                        <a:latin typeface="Courier New"/>
                        <a:ea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burubay</a:t>
                      </a:r>
                      <a:r>
                        <a:rPr lang="de-DE" sz="2400" i="1">
                          <a:latin typeface="SILDoulos IPA93"/>
                          <a:ea typeface="Times New Roman"/>
                          <a:sym typeface="SILDoulos IPA93"/>
                        </a:rPr>
                        <a:t></a:t>
                      </a:r>
                      <a:r>
                        <a:rPr lang="en-GB" sz="2400" i="1">
                          <a:latin typeface="Calibri"/>
                          <a:ea typeface="Times New Roman"/>
                          <a:cs typeface="Times New Roman"/>
                        </a:rPr>
                        <a:t>u</a:t>
                      </a:r>
                      <a:endParaRPr lang="de-DE" sz="2400">
                        <a:latin typeface="Courier New"/>
                        <a:ea typeface="Times New Roman"/>
                      </a:endParaRPr>
                    </a:p>
                  </a:txBody>
                  <a:tcPr marL="68580" marR="68580" marT="0" marB="0"/>
                </a:tc>
                <a:tc>
                  <a:txBody>
                    <a:bodyPr/>
                    <a:lstStyle/>
                    <a:p>
                      <a:pPr algn="just">
                        <a:spcAft>
                          <a:spcPts val="0"/>
                        </a:spcAft>
                      </a:pPr>
                      <a:r>
                        <a:rPr lang="en-GB" sz="2400">
                          <a:latin typeface="Calibri"/>
                          <a:ea typeface="Times New Roman"/>
                          <a:cs typeface="Times New Roman"/>
                        </a:rPr>
                        <a:t>Beule</a:t>
                      </a:r>
                      <a:endParaRPr lang="de-DE" sz="2400">
                        <a:latin typeface="Courier New"/>
                        <a:ea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ŋu</a:t>
                      </a:r>
                      <a:r>
                        <a:rPr lang="de-DE" sz="2400" i="1">
                          <a:latin typeface="SILDoulos IPA93"/>
                          <a:ea typeface="Times New Roman"/>
                          <a:sym typeface="SILDoulos IPA93"/>
                        </a:rPr>
                        <a:t></a:t>
                      </a:r>
                      <a:r>
                        <a:rPr lang="en-GB" sz="2400" i="1">
                          <a:latin typeface="Calibri"/>
                          <a:ea typeface="Times New Roman"/>
                          <a:cs typeface="Times New Roman"/>
                        </a:rPr>
                        <a:t>ba</a:t>
                      </a:r>
                      <a:r>
                        <a:rPr lang="de-DE" sz="2400" b="1" i="1">
                          <a:latin typeface="SILDoulos IPA93"/>
                          <a:ea typeface="Times New Roman"/>
                          <a:sym typeface="SILDoulos IPA93"/>
                        </a:rPr>
                        <a:t></a:t>
                      </a:r>
                      <a:r>
                        <a:rPr lang="en-GB" sz="2400" b="1" i="1">
                          <a:latin typeface="Calibri"/>
                          <a:ea typeface="Times New Roman"/>
                          <a:cs typeface="Times New Roman"/>
                        </a:rPr>
                        <a:t>u</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zurückkehr</a:t>
                      </a:r>
                      <a:r>
                        <a:rPr lang="de-DE" sz="2400" b="1">
                          <a:latin typeface="Calibri"/>
                          <a:ea typeface="Times New Roman"/>
                          <a:cs typeface="Times New Roman"/>
                        </a:rPr>
                        <a:t>te</a:t>
                      </a:r>
                      <a:endParaRPr lang="de-DE" sz="2400">
                        <a:latin typeface="Courier New"/>
                        <a:ea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ba</a:t>
                      </a:r>
                      <a:r>
                        <a:rPr lang="de-DE" sz="2400" i="1">
                          <a:latin typeface="SILDoulos IPA93"/>
                          <a:ea typeface="Times New Roman"/>
                          <a:sym typeface="SILDoulos IPA93"/>
                        </a:rPr>
                        <a:t></a:t>
                      </a:r>
                      <a:r>
                        <a:rPr lang="en-GB" sz="2400" i="1">
                          <a:latin typeface="Calibri"/>
                          <a:ea typeface="Times New Roman"/>
                          <a:cs typeface="Times New Roman"/>
                        </a:rPr>
                        <a:t>alŋa</a:t>
                      </a:r>
                      <a:r>
                        <a:rPr lang="de-DE" sz="2400" b="1" i="1">
                          <a:latin typeface="SILDoulos IPA93"/>
                          <a:ea typeface="Times New Roman"/>
                          <a:sym typeface="SILDoulos IPA93"/>
                        </a:rPr>
                        <a:t></a:t>
                      </a:r>
                      <a:r>
                        <a:rPr lang="en-GB" sz="2400" b="1" i="1">
                          <a:latin typeface="Calibri"/>
                          <a:ea typeface="Times New Roman"/>
                          <a:cs typeface="Times New Roman"/>
                        </a:rPr>
                        <a:t>u</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er=folg</a:t>
                      </a:r>
                      <a:r>
                        <a:rPr lang="de-DE" sz="2400" b="1">
                          <a:latin typeface="Calibri"/>
                          <a:ea typeface="Times New Roman"/>
                          <a:cs typeface="Times New Roman"/>
                        </a:rPr>
                        <a:t>te</a:t>
                      </a:r>
                      <a:endParaRPr lang="de-DE" sz="2400">
                        <a:latin typeface="Courier New"/>
                        <a:ea typeface="Times New Roman"/>
                      </a:endParaRPr>
                    </a:p>
                  </a:txBody>
                  <a:tcPr marL="68580" marR="68580" marT="0" marB="0"/>
                </a:tc>
              </a:tr>
              <a:tr h="367395">
                <a:tc>
                  <a:txBody>
                    <a:bodyPr/>
                    <a:lstStyle/>
                    <a:p>
                      <a:pPr algn="just">
                        <a:spcAft>
                          <a:spcPts val="0"/>
                        </a:spcAft>
                      </a:pPr>
                      <a:r>
                        <a:rPr lang="en-GB" sz="2400" i="1">
                          <a:latin typeface="Calibri"/>
                          <a:ea typeface="Times New Roman"/>
                          <a:cs typeface="Times New Roman"/>
                        </a:rPr>
                        <a:t>burubay</a:t>
                      </a:r>
                      <a:endParaRPr lang="de-DE" sz="2400">
                        <a:latin typeface="Courier New"/>
                        <a:ea typeface="Times New Roman"/>
                      </a:endParaRPr>
                    </a:p>
                  </a:txBody>
                  <a:tcPr marL="68580" marR="68580" marT="0" marB="0"/>
                </a:tc>
                <a:tc>
                  <a:txBody>
                    <a:bodyPr/>
                    <a:lstStyle/>
                    <a:p>
                      <a:pPr algn="just">
                        <a:spcAft>
                          <a:spcPts val="0"/>
                        </a:spcAft>
                      </a:pPr>
                      <a:r>
                        <a:rPr lang="en-GB" sz="2400">
                          <a:latin typeface="Calibri"/>
                          <a:ea typeface="Times New Roman"/>
                          <a:cs typeface="Times New Roman"/>
                        </a:rPr>
                        <a:t>Beule</a:t>
                      </a:r>
                      <a:endParaRPr lang="de-DE" sz="2400">
                        <a:latin typeface="Courier New"/>
                        <a:ea typeface="Times New Roman"/>
                      </a:endParaRPr>
                    </a:p>
                  </a:txBody>
                  <a:tcPr marL="68580" marR="68580" marT="0" marB="0"/>
                </a:tc>
              </a:tr>
              <a:tr h="367395">
                <a:tc>
                  <a:txBody>
                    <a:bodyPr/>
                    <a:lstStyle/>
                    <a:p>
                      <a:pPr algn="just">
                        <a:spcAft>
                          <a:spcPts val="0"/>
                        </a:spcAft>
                      </a:pPr>
                      <a:r>
                        <a:rPr lang="de-DE" sz="2400" i="1">
                          <a:latin typeface="Calibri"/>
                          <a:ea typeface="Times New Roman"/>
                          <a:cs typeface="Times New Roman"/>
                        </a:rPr>
                        <a:t>balay</a:t>
                      </a:r>
                      <a:endParaRPr lang="de-DE" sz="2400">
                        <a:latin typeface="Courier New"/>
                        <a:ea typeface="Times New Roman"/>
                      </a:endParaRPr>
                    </a:p>
                  </a:txBody>
                  <a:tcPr marL="68580" marR="68580" marT="0" marB="0"/>
                </a:tc>
                <a:tc>
                  <a:txBody>
                    <a:bodyPr/>
                    <a:lstStyle/>
                    <a:p>
                      <a:pPr algn="just">
                        <a:spcAft>
                          <a:spcPts val="0"/>
                        </a:spcAft>
                      </a:pPr>
                      <a:r>
                        <a:rPr lang="de-DE" sz="2400" dirty="0">
                          <a:latin typeface="Calibri"/>
                          <a:ea typeface="Times New Roman"/>
                          <a:cs typeface="Times New Roman"/>
                        </a:rPr>
                        <a:t>dort</a:t>
                      </a:r>
                      <a:endParaRPr lang="de-DE" sz="2400" dirty="0">
                        <a:latin typeface="Courier New"/>
                        <a:ea typeface="Times New Roman"/>
                      </a:endParaRP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en-US" dirty="0" smtClean="0">
                <a:sym typeface="Symbol"/>
              </a:rPr>
              <a:t></a:t>
            </a:r>
            <a:r>
              <a:rPr lang="en-US" dirty="0" smtClean="0"/>
              <a:t> </a:t>
            </a:r>
            <a:r>
              <a:rPr lang="de-DE" dirty="0" smtClean="0"/>
              <a:t>Festlegung der Differenz (Form/Funktion)… </a:t>
            </a:r>
            <a:endParaRPr lang="de-DE" dirty="0"/>
          </a:p>
        </p:txBody>
      </p:sp>
      <p:sp>
        <p:nvSpPr>
          <p:cNvPr id="3" name="Inhaltsplatzhalter 2"/>
          <p:cNvSpPr>
            <a:spLocks noGrp="1"/>
          </p:cNvSpPr>
          <p:nvPr>
            <p:ph idx="1"/>
          </p:nvPr>
        </p:nvSpPr>
        <p:spPr>
          <a:xfrm>
            <a:off x="457200" y="1571612"/>
            <a:ext cx="8229600" cy="582239"/>
          </a:xfrm>
        </p:spPr>
        <p:style>
          <a:lnRef idx="2">
            <a:schemeClr val="accent1"/>
          </a:lnRef>
          <a:fillRef idx="1">
            <a:schemeClr val="lt1"/>
          </a:fillRef>
          <a:effectRef idx="0">
            <a:schemeClr val="accent1"/>
          </a:effectRef>
          <a:fontRef idx="minor">
            <a:schemeClr val="dk1"/>
          </a:fontRef>
        </p:style>
        <p:txBody>
          <a:bodyPr>
            <a:normAutofit lnSpcReduction="10000"/>
          </a:bodyPr>
          <a:lstStyle/>
          <a:p>
            <a:pPr>
              <a:buNone/>
            </a:pPr>
            <a:r>
              <a:rPr lang="de-DE" dirty="0" smtClean="0"/>
              <a:t>… </a:t>
            </a:r>
            <a:r>
              <a:rPr lang="de-DE" b="1" dirty="0" smtClean="0"/>
              <a:t>und Fixierung der linguistischen Kategorie</a:t>
            </a:r>
            <a:endParaRPr lang="de-DE" dirty="0"/>
          </a:p>
        </p:txBody>
      </p:sp>
      <p:graphicFrame>
        <p:nvGraphicFramePr>
          <p:cNvPr id="4" name="Diagramm 3"/>
          <p:cNvGraphicFramePr/>
          <p:nvPr/>
        </p:nvGraphicFramePr>
        <p:xfrm>
          <a:off x="285720" y="2285992"/>
          <a:ext cx="8501122" cy="57150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214282" y="3075761"/>
            <a:ext cx="8501122" cy="3139321"/>
          </a:xfrm>
          <a:prstGeom prst="rect">
            <a:avLst/>
          </a:prstGeom>
          <a:noFill/>
        </p:spPr>
        <p:txBody>
          <a:bodyPr wrap="square" rtlCol="0">
            <a:spAutoFit/>
          </a:bodyPr>
          <a:lstStyle/>
          <a:p>
            <a:r>
              <a:rPr lang="de-DE" dirty="0" err="1" smtClean="0"/>
              <a:t>gabarlurti</a:t>
            </a:r>
            <a:r>
              <a:rPr lang="de-DE" b="1" dirty="0" err="1" smtClean="0"/>
              <a:t>mut</a:t>
            </a:r>
            <a:r>
              <a:rPr lang="de-DE" dirty="0" smtClean="0"/>
              <a:t>	</a:t>
            </a:r>
            <a:r>
              <a:rPr lang="de-DE" b="1" dirty="0" smtClean="0"/>
              <a:t>sie</a:t>
            </a:r>
            <a:r>
              <a:rPr lang="de-DE" dirty="0" smtClean="0"/>
              <a:t> ging</a:t>
            </a:r>
            <a:r>
              <a:rPr lang="de-DE" b="1" dirty="0" smtClean="0"/>
              <a:t>en</a:t>
            </a:r>
            <a:r>
              <a:rPr lang="de-DE" dirty="0" smtClean="0"/>
              <a:t> immer wieder hinaus	-</a:t>
            </a:r>
            <a:r>
              <a:rPr lang="de-DE" dirty="0" err="1" smtClean="0"/>
              <a:t>mut</a:t>
            </a:r>
            <a:r>
              <a:rPr lang="de-DE" dirty="0" smtClean="0"/>
              <a:t>	        PL (3. Person)</a:t>
            </a:r>
          </a:p>
          <a:p>
            <a:endParaRPr lang="de-DE" dirty="0" smtClean="0"/>
          </a:p>
          <a:p>
            <a:r>
              <a:rPr lang="de-DE" dirty="0" err="1" smtClean="0"/>
              <a:t>gabarlur</a:t>
            </a:r>
            <a:r>
              <a:rPr lang="de-DE" b="1" dirty="0" err="1" smtClean="0"/>
              <a:t>ti</a:t>
            </a:r>
            <a:r>
              <a:rPr lang="de-DE" dirty="0" smtClean="0"/>
              <a:t>	</a:t>
            </a:r>
            <a:r>
              <a:rPr lang="de-DE" b="1" dirty="0" smtClean="0"/>
              <a:t>er</a:t>
            </a:r>
            <a:r>
              <a:rPr lang="de-DE" dirty="0" smtClean="0"/>
              <a:t> ging </a:t>
            </a:r>
            <a:r>
              <a:rPr lang="de-DE" b="1" dirty="0" smtClean="0"/>
              <a:t>immer wieder</a:t>
            </a:r>
            <a:r>
              <a:rPr lang="de-DE" dirty="0" smtClean="0"/>
              <a:t> hinaus		-</a:t>
            </a:r>
            <a:r>
              <a:rPr lang="de-DE" dirty="0" err="1" smtClean="0"/>
              <a:t>ti</a:t>
            </a:r>
            <a:r>
              <a:rPr lang="de-DE" dirty="0" smtClean="0"/>
              <a:t>	        3. </a:t>
            </a:r>
            <a:r>
              <a:rPr lang="de-DE" dirty="0" err="1" smtClean="0"/>
              <a:t>person</a:t>
            </a:r>
            <a:endParaRPr lang="de-DE" dirty="0" smtClean="0"/>
          </a:p>
          <a:p>
            <a:endParaRPr lang="de-DE" dirty="0" smtClean="0"/>
          </a:p>
          <a:p>
            <a:r>
              <a:rPr lang="de-DE" dirty="0" err="1" smtClean="0"/>
              <a:t>gabarti</a:t>
            </a:r>
            <a:r>
              <a:rPr lang="de-DE" dirty="0" smtClean="0"/>
              <a:t>		er ging hinaus			-</a:t>
            </a:r>
            <a:r>
              <a:rPr lang="de-DE" dirty="0" err="1" smtClean="0"/>
              <a:t>lur</a:t>
            </a:r>
            <a:r>
              <a:rPr lang="de-DE" dirty="0" smtClean="0"/>
              <a:t>	        Iterativ</a:t>
            </a:r>
          </a:p>
          <a:p>
            <a:endParaRPr lang="de-DE" dirty="0" smtClean="0"/>
          </a:p>
          <a:p>
            <a:r>
              <a:rPr lang="de-DE" b="1" dirty="0" err="1" smtClean="0"/>
              <a:t>ga</a:t>
            </a:r>
            <a:r>
              <a:rPr lang="de-DE" dirty="0" err="1" smtClean="0"/>
              <a:t>barmut</a:t>
            </a:r>
            <a:r>
              <a:rPr lang="de-DE" dirty="0" smtClean="0"/>
              <a:t>	sie gingen </a:t>
            </a:r>
            <a:r>
              <a:rPr lang="de-DE" b="1" dirty="0" smtClean="0"/>
              <a:t>hinaus</a:t>
            </a:r>
            <a:r>
              <a:rPr lang="de-DE" dirty="0" smtClean="0"/>
              <a:t>			-</a:t>
            </a:r>
            <a:r>
              <a:rPr lang="de-DE" dirty="0" err="1" smtClean="0"/>
              <a:t>lur</a:t>
            </a:r>
            <a:r>
              <a:rPr lang="de-DE" dirty="0" smtClean="0"/>
              <a:t>	        Iterativ</a:t>
            </a:r>
          </a:p>
          <a:p>
            <a:endParaRPr lang="de-DE" dirty="0" smtClean="0"/>
          </a:p>
          <a:p>
            <a:r>
              <a:rPr lang="de-DE" dirty="0" err="1" smtClean="0"/>
              <a:t>barti</a:t>
            </a:r>
            <a:r>
              <a:rPr lang="de-DE" dirty="0" smtClean="0"/>
              <a:t>		er ging				</a:t>
            </a:r>
            <a:r>
              <a:rPr lang="de-DE" dirty="0" err="1" smtClean="0"/>
              <a:t>ba</a:t>
            </a:r>
            <a:r>
              <a:rPr lang="de-DE" dirty="0" smtClean="0"/>
              <a:t>-	        </a:t>
            </a:r>
            <a:r>
              <a:rPr lang="de-DE" dirty="0" err="1" smtClean="0"/>
              <a:t>Itiv</a:t>
            </a:r>
            <a:endParaRPr lang="de-DE" dirty="0" smtClean="0"/>
          </a:p>
          <a:p>
            <a:endParaRPr lang="de-DE" dirty="0" smtClean="0"/>
          </a:p>
          <a:p>
            <a:r>
              <a:rPr lang="de-DE" dirty="0" err="1" smtClean="0"/>
              <a:t>barmut</a:t>
            </a:r>
            <a:r>
              <a:rPr lang="de-DE" dirty="0" smtClean="0"/>
              <a:t>		sie gingen			</a:t>
            </a:r>
            <a:r>
              <a:rPr lang="de-DE" dirty="0" err="1" smtClean="0"/>
              <a:t>ba</a:t>
            </a:r>
            <a:r>
              <a:rPr lang="de-DE" dirty="0" smtClean="0"/>
              <a:t>-	        </a:t>
            </a:r>
            <a:r>
              <a:rPr lang="de-DE" dirty="0" err="1" smtClean="0"/>
              <a:t>Itiv</a:t>
            </a:r>
            <a:endParaRPr lang="de-DE" dirty="0" smtClean="0"/>
          </a:p>
        </p:txBody>
      </p:sp>
      <p:sp>
        <p:nvSpPr>
          <p:cNvPr id="1026" name="AutoShape 2"/>
          <p:cNvSpPr>
            <a:spLocks/>
          </p:cNvSpPr>
          <p:nvPr/>
        </p:nvSpPr>
        <p:spPr bwMode="auto">
          <a:xfrm>
            <a:off x="5143504" y="3143248"/>
            <a:ext cx="142876" cy="785818"/>
          </a:xfrm>
          <a:prstGeom prst="rightBrace">
            <a:avLst>
              <a:gd name="adj1" fmla="val 48538"/>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28" name="AutoShape 4"/>
          <p:cNvSpPr>
            <a:spLocks/>
          </p:cNvSpPr>
          <p:nvPr/>
        </p:nvSpPr>
        <p:spPr bwMode="auto">
          <a:xfrm>
            <a:off x="3786182" y="4786322"/>
            <a:ext cx="142876" cy="1357322"/>
          </a:xfrm>
          <a:prstGeom prst="rightBrace">
            <a:avLst>
              <a:gd name="adj1" fmla="val 80847"/>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1029" name="AutoShape 5"/>
          <p:cNvCxnSpPr>
            <a:cxnSpLocks noChangeShapeType="1"/>
          </p:cNvCxnSpPr>
          <p:nvPr/>
        </p:nvCxnSpPr>
        <p:spPr bwMode="auto">
          <a:xfrm>
            <a:off x="3571868" y="5000636"/>
            <a:ext cx="2214578" cy="428628"/>
          </a:xfrm>
          <a:prstGeom prst="straightConnector1">
            <a:avLst/>
          </a:prstGeom>
          <a:noFill/>
          <a:ln w="9525">
            <a:solidFill>
              <a:srgbClr val="000000"/>
            </a:solidFill>
            <a:round/>
            <a:headEnd/>
            <a:tailEnd type="triangle" w="med" len="med"/>
          </a:ln>
        </p:spPr>
      </p:cxnSp>
      <p:cxnSp>
        <p:nvCxnSpPr>
          <p:cNvPr id="1030" name="AutoShape 6"/>
          <p:cNvCxnSpPr>
            <a:cxnSpLocks noChangeShapeType="1"/>
          </p:cNvCxnSpPr>
          <p:nvPr/>
        </p:nvCxnSpPr>
        <p:spPr bwMode="auto">
          <a:xfrm>
            <a:off x="3571868" y="4000504"/>
            <a:ext cx="2214578" cy="357190"/>
          </a:xfrm>
          <a:prstGeom prst="straightConnector1">
            <a:avLst/>
          </a:prstGeom>
          <a:noFill/>
          <a:ln w="9525">
            <a:solidFill>
              <a:srgbClr val="000000"/>
            </a:solidFill>
            <a:round/>
            <a:headEnd/>
            <a:tailEnd type="triangle" w="med" len="med"/>
          </a:ln>
        </p:spPr>
      </p:cxnSp>
      <p:cxnSp>
        <p:nvCxnSpPr>
          <p:cNvPr id="1031" name="AutoShape 7"/>
          <p:cNvCxnSpPr>
            <a:cxnSpLocks noChangeShapeType="1"/>
          </p:cNvCxnSpPr>
          <p:nvPr/>
        </p:nvCxnSpPr>
        <p:spPr bwMode="auto">
          <a:xfrm flipV="1">
            <a:off x="2285984" y="3929066"/>
            <a:ext cx="3643338" cy="7938"/>
          </a:xfrm>
          <a:prstGeom prst="straightConnector1">
            <a:avLst/>
          </a:prstGeom>
          <a:noFill/>
          <a:ln w="9525">
            <a:solidFill>
              <a:srgbClr val="000000"/>
            </a:solidFill>
            <a:round/>
            <a:headEnd/>
            <a:tailEnd type="triangle" w="med" len="med"/>
          </a:ln>
        </p:spPr>
      </p:cxnSp>
      <p:cxnSp>
        <p:nvCxnSpPr>
          <p:cNvPr id="1032" name="AutoShape 8"/>
          <p:cNvCxnSpPr>
            <a:cxnSpLocks noChangeShapeType="1"/>
          </p:cNvCxnSpPr>
          <p:nvPr/>
        </p:nvCxnSpPr>
        <p:spPr bwMode="auto">
          <a:xfrm flipV="1">
            <a:off x="2357422" y="3357562"/>
            <a:ext cx="3571900" cy="22226"/>
          </a:xfrm>
          <a:prstGeom prst="straightConnector1">
            <a:avLst/>
          </a:prstGeom>
          <a:noFill/>
          <a:ln w="9525">
            <a:solidFill>
              <a:srgbClr val="000000"/>
            </a:solidFill>
            <a:round/>
            <a:headEnd/>
            <a:tailEnd type="triangle" w="med" len="med"/>
          </a:ln>
        </p:spPr>
      </p:cxnSp>
      <p:sp>
        <p:nvSpPr>
          <p:cNvPr id="13" name="AutoShape 2"/>
          <p:cNvSpPr>
            <a:spLocks/>
          </p:cNvSpPr>
          <p:nvPr/>
        </p:nvSpPr>
        <p:spPr bwMode="auto">
          <a:xfrm>
            <a:off x="4857752" y="3643314"/>
            <a:ext cx="142876" cy="785818"/>
          </a:xfrm>
          <a:prstGeom prst="rightBrace">
            <a:avLst>
              <a:gd name="adj1" fmla="val 48538"/>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blinds(horizontal)">
                                      <p:cBhvr>
                                        <p:cTn id="7" dur="5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linds(horizontal)">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amond(in)">
                                      <p:cBhvr>
                                        <p:cTn id="17" dur="20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5"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blinds(vertical)">
                                      <p:cBhvr>
                                        <p:cTn id="22" dur="10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1032"/>
                                        </p:tgtEl>
                                        <p:attrNameLst>
                                          <p:attrName>style.visibility</p:attrName>
                                        </p:attrNameLst>
                                      </p:cBhvr>
                                      <p:to>
                                        <p:strVal val="visible"/>
                                      </p:to>
                                    </p:set>
                                    <p:animEffect transition="in" filter="blinds(horizontal)">
                                      <p:cBhvr>
                                        <p:cTn id="27" dur="500"/>
                                        <p:tgtEl>
                                          <p:spTgt spid="1032"/>
                                        </p:tgtEl>
                                      </p:cBhvr>
                                    </p:animEffect>
                                  </p:childTnLst>
                                </p:cTn>
                              </p:par>
                              <p:par>
                                <p:cTn id="28" presetID="3" presetClass="entr" presetSubtype="10" fill="hold" nodeType="withEffect">
                                  <p:stCondLst>
                                    <p:cond delay="0"/>
                                  </p:stCondLst>
                                  <p:childTnLst>
                                    <p:set>
                                      <p:cBhvr>
                                        <p:cTn id="29" dur="1" fill="hold">
                                          <p:stCondLst>
                                            <p:cond delay="0"/>
                                          </p:stCondLst>
                                        </p:cTn>
                                        <p:tgtEl>
                                          <p:spTgt spid="1031"/>
                                        </p:tgtEl>
                                        <p:attrNameLst>
                                          <p:attrName>style.visibility</p:attrName>
                                        </p:attrNameLst>
                                      </p:cBhvr>
                                      <p:to>
                                        <p:strVal val="visible"/>
                                      </p:to>
                                    </p:set>
                                    <p:animEffect transition="in" filter="blinds(horizontal)">
                                      <p:cBhvr>
                                        <p:cTn id="30" dur="500"/>
                                        <p:tgtEl>
                                          <p:spTgt spid="1031"/>
                                        </p:tgtEl>
                                      </p:cBhvr>
                                    </p:animEffect>
                                  </p:childTnLst>
                                </p:cTn>
                              </p:par>
                              <p:par>
                                <p:cTn id="31" presetID="3" presetClass="entr" presetSubtype="10" fill="hold" grpId="0" nodeType="withEffect">
                                  <p:stCondLst>
                                    <p:cond delay="0"/>
                                  </p:stCondLst>
                                  <p:childTnLst>
                                    <p:set>
                                      <p:cBhvr>
                                        <p:cTn id="32" dur="1" fill="hold">
                                          <p:stCondLst>
                                            <p:cond delay="0"/>
                                          </p:stCondLst>
                                        </p:cTn>
                                        <p:tgtEl>
                                          <p:spTgt spid="1026"/>
                                        </p:tgtEl>
                                        <p:attrNameLst>
                                          <p:attrName>style.visibility</p:attrName>
                                        </p:attrNameLst>
                                      </p:cBhvr>
                                      <p:to>
                                        <p:strVal val="visible"/>
                                      </p:to>
                                    </p:set>
                                    <p:animEffect transition="in" filter="blinds(horizontal)">
                                      <p:cBhvr>
                                        <p:cTn id="33" dur="500"/>
                                        <p:tgtEl>
                                          <p:spTgt spid="1026"/>
                                        </p:tgtEl>
                                      </p:cBhvr>
                                    </p:animEffect>
                                  </p:childTnLst>
                                </p:cTn>
                              </p:par>
                              <p:par>
                                <p:cTn id="34" presetID="3" presetClass="entr" presetSubtype="10" fill="hold" grpId="0" nodeType="with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blinds(horizontal)">
                                      <p:cBhvr>
                                        <p:cTn id="36" dur="500"/>
                                        <p:tgtEl>
                                          <p:spTgt spid="13"/>
                                        </p:tgtEl>
                                      </p:cBhvr>
                                    </p:animEffect>
                                  </p:childTnLst>
                                </p:cTn>
                              </p:par>
                              <p:par>
                                <p:cTn id="37" presetID="3" presetClass="entr" presetSubtype="10" fill="hold" nodeType="withEffect">
                                  <p:stCondLst>
                                    <p:cond delay="0"/>
                                  </p:stCondLst>
                                  <p:childTnLst>
                                    <p:set>
                                      <p:cBhvr>
                                        <p:cTn id="38" dur="1" fill="hold">
                                          <p:stCondLst>
                                            <p:cond delay="0"/>
                                          </p:stCondLst>
                                        </p:cTn>
                                        <p:tgtEl>
                                          <p:spTgt spid="1030"/>
                                        </p:tgtEl>
                                        <p:attrNameLst>
                                          <p:attrName>style.visibility</p:attrName>
                                        </p:attrNameLst>
                                      </p:cBhvr>
                                      <p:to>
                                        <p:strVal val="visible"/>
                                      </p:to>
                                    </p:set>
                                    <p:animEffect transition="in" filter="blinds(horizontal)">
                                      <p:cBhvr>
                                        <p:cTn id="39" dur="500"/>
                                        <p:tgtEl>
                                          <p:spTgt spid="1030"/>
                                        </p:tgtEl>
                                      </p:cBhvr>
                                    </p:animEffect>
                                  </p:childTnLst>
                                </p:cTn>
                              </p:par>
                              <p:par>
                                <p:cTn id="40" presetID="3" presetClass="entr" presetSubtype="10" fill="hold" nodeType="withEffect">
                                  <p:stCondLst>
                                    <p:cond delay="0"/>
                                  </p:stCondLst>
                                  <p:childTnLst>
                                    <p:set>
                                      <p:cBhvr>
                                        <p:cTn id="41" dur="1" fill="hold">
                                          <p:stCondLst>
                                            <p:cond delay="0"/>
                                          </p:stCondLst>
                                        </p:cTn>
                                        <p:tgtEl>
                                          <p:spTgt spid="1029"/>
                                        </p:tgtEl>
                                        <p:attrNameLst>
                                          <p:attrName>style.visibility</p:attrName>
                                        </p:attrNameLst>
                                      </p:cBhvr>
                                      <p:to>
                                        <p:strVal val="visible"/>
                                      </p:to>
                                    </p:set>
                                    <p:animEffect transition="in" filter="blinds(horizontal)">
                                      <p:cBhvr>
                                        <p:cTn id="42" dur="500"/>
                                        <p:tgtEl>
                                          <p:spTgt spid="1029"/>
                                        </p:tgtEl>
                                      </p:cBhvr>
                                    </p:animEffect>
                                  </p:childTnLst>
                                </p:cTn>
                              </p:par>
                              <p:par>
                                <p:cTn id="43" presetID="3" presetClass="entr" presetSubtype="10" fill="hold" grpId="0" nodeType="withEffect">
                                  <p:stCondLst>
                                    <p:cond delay="0"/>
                                  </p:stCondLst>
                                  <p:childTnLst>
                                    <p:set>
                                      <p:cBhvr>
                                        <p:cTn id="44" dur="1" fill="hold">
                                          <p:stCondLst>
                                            <p:cond delay="0"/>
                                          </p:stCondLst>
                                        </p:cTn>
                                        <p:tgtEl>
                                          <p:spTgt spid="1028"/>
                                        </p:tgtEl>
                                        <p:attrNameLst>
                                          <p:attrName>style.visibility</p:attrName>
                                        </p:attrNameLst>
                                      </p:cBhvr>
                                      <p:to>
                                        <p:strVal val="visible"/>
                                      </p:to>
                                    </p:set>
                                    <p:animEffect transition="in" filter="blinds(horizontal)">
                                      <p:cBhvr>
                                        <p:cTn id="45" dur="500"/>
                                        <p:tgtEl>
                                          <p:spTgt spid="10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Graphic spid="4" grpId="0">
        <p:bldAsOne/>
      </p:bldGraphic>
      <p:bldP spid="5" grpId="0"/>
      <p:bldP spid="1026" grpId="0" animBg="1"/>
      <p:bldP spid="1028" grpId="0" animBg="1"/>
      <p:bldP spid="13"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These:</a:t>
            </a:r>
            <a:endParaRPr lang="de-DE" dirty="0"/>
          </a:p>
        </p:txBody>
      </p:sp>
      <p:graphicFrame>
        <p:nvGraphicFramePr>
          <p:cNvPr id="4" name="Inhaltsplatzhalter 3"/>
          <p:cNvGraphicFramePr>
            <a:graphicFrameLocks noGrp="1"/>
          </p:cNvGraphicFramePr>
          <p:nvPr>
            <p:ph idx="1"/>
          </p:nvPr>
        </p:nvGraphicFramePr>
        <p:xfrm>
          <a:off x="457200" y="1660545"/>
          <a:ext cx="8229600" cy="462597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 Zusammenfassung der Form-/Funktionsausdrücke</a:t>
            </a:r>
            <a:endParaRPr lang="de-DE" dirty="0"/>
          </a:p>
        </p:txBody>
      </p:sp>
      <p:graphicFrame>
        <p:nvGraphicFramePr>
          <p:cNvPr id="5" name="Inhaltsplatzhalter 3"/>
          <p:cNvGraphicFramePr>
            <a:graphicFrameLocks/>
          </p:cNvGraphicFramePr>
          <p:nvPr/>
        </p:nvGraphicFramePr>
        <p:xfrm>
          <a:off x="214282" y="1648053"/>
          <a:ext cx="4071966" cy="4781343"/>
        </p:xfrm>
        <a:graphic>
          <a:graphicData uri="http://schemas.openxmlformats.org/drawingml/2006/table">
            <a:tbl>
              <a:tblPr firstRow="1" bandRow="1">
                <a:tableStyleId>{B301B821-A1FF-4177-AEE7-76D212191A09}</a:tableStyleId>
              </a:tblPr>
              <a:tblGrid>
                <a:gridCol w="746527"/>
                <a:gridCol w="3325439"/>
              </a:tblGrid>
              <a:tr h="367395">
                <a:tc>
                  <a:txBody>
                    <a:bodyPr/>
                    <a:lstStyle/>
                    <a:p>
                      <a:r>
                        <a:rPr lang="de-DE" dirty="0" smtClean="0"/>
                        <a:t>Form</a:t>
                      </a:r>
                      <a:endParaRPr lang="de-DE" dirty="0"/>
                    </a:p>
                  </a:txBody>
                  <a:tcPr/>
                </a:tc>
                <a:tc>
                  <a:txBody>
                    <a:bodyPr/>
                    <a:lstStyle/>
                    <a:p>
                      <a:r>
                        <a:rPr lang="de-DE" dirty="0" smtClean="0"/>
                        <a:t>Funktion</a:t>
                      </a:r>
                      <a:endParaRPr lang="de-DE" dirty="0"/>
                    </a:p>
                  </a:txBody>
                  <a:tcPr/>
                </a:tc>
              </a:tr>
              <a:tr h="367395">
                <a:tc>
                  <a:txBody>
                    <a:bodyPr/>
                    <a:lstStyle/>
                    <a:p>
                      <a:pPr algn="just">
                        <a:spcAft>
                          <a:spcPts val="0"/>
                        </a:spcAft>
                      </a:pPr>
                      <a:r>
                        <a:rPr lang="en-GB" sz="2400" i="1" dirty="0">
                          <a:solidFill>
                            <a:srgbClr val="FF0000"/>
                          </a:solidFill>
                          <a:latin typeface="Calibri"/>
                          <a:ea typeface="Times New Roman"/>
                          <a:cs typeface="Times New Roman"/>
                        </a:rPr>
                        <a:t>-</a:t>
                      </a:r>
                      <a:r>
                        <a:rPr lang="de-DE" sz="2400" i="1" dirty="0">
                          <a:solidFill>
                            <a:srgbClr val="FF0000"/>
                          </a:solidFill>
                          <a:latin typeface="SILDoulos IPA93"/>
                          <a:ea typeface="Times New Roman"/>
                          <a:sym typeface="SILDoulos IPA93"/>
                        </a:rPr>
                        <a:t></a:t>
                      </a:r>
                      <a:r>
                        <a:rPr lang="en-GB" sz="2400" i="1" dirty="0">
                          <a:solidFill>
                            <a:srgbClr val="FF0000"/>
                          </a:solidFill>
                          <a:latin typeface="Calibri"/>
                          <a:ea typeface="Times New Roman"/>
                          <a:cs typeface="Times New Roman"/>
                        </a:rPr>
                        <a:t>u</a:t>
                      </a:r>
                      <a:endParaRPr lang="de-DE" sz="2400" dirty="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Trans. A</a:t>
                      </a:r>
                      <a:endParaRPr lang="de-DE" sz="2400">
                        <a:latin typeface="Courier New"/>
                        <a:ea typeface="Times New Roman"/>
                      </a:endParaRP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a:t>
                      </a:r>
                      <a:r>
                        <a:rPr lang="de-DE" sz="2400" i="1">
                          <a:solidFill>
                            <a:srgbClr val="FF0000"/>
                          </a:solidFill>
                          <a:latin typeface="SILDoulos IPA93"/>
                          <a:ea typeface="Times New Roman"/>
                          <a:sym typeface="SILDoulos IPA93"/>
                        </a:rPr>
                        <a:t></a:t>
                      </a:r>
                      <a:r>
                        <a:rPr lang="de-DE" sz="2400" i="1">
                          <a:solidFill>
                            <a:srgbClr val="FF0000"/>
                          </a:solidFill>
                          <a:latin typeface="Calibri"/>
                          <a:ea typeface="Times New Roman"/>
                          <a:cs typeface="Times New Roman"/>
                        </a:rPr>
                        <a:t>u</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Past</a:t>
                      </a:r>
                      <a:endParaRPr lang="de-DE" sz="2400">
                        <a:latin typeface="Courier New"/>
                        <a:ea typeface="Times New Roman"/>
                      </a:endParaRP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a:t>
                      </a:r>
                      <a:r>
                        <a:rPr lang="de-DE" sz="2400" i="1">
                          <a:solidFill>
                            <a:srgbClr val="FF0000"/>
                          </a:solidFill>
                          <a:latin typeface="SILDoulos IPA93"/>
                          <a:ea typeface="Times New Roman"/>
                          <a:sym typeface="SILDoulos IPA93"/>
                        </a:rPr>
                        <a:t></a:t>
                      </a:r>
                      <a:r>
                        <a:rPr lang="de-DE" sz="2400" i="1">
                          <a:solidFill>
                            <a:srgbClr val="FF0000"/>
                          </a:solidFill>
                          <a:latin typeface="Calibri"/>
                          <a:ea typeface="Times New Roman"/>
                          <a:cs typeface="Times New Roman"/>
                        </a:rPr>
                        <a:t>u</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Past</a:t>
                      </a:r>
                      <a:endParaRPr lang="de-DE" sz="2400">
                        <a:latin typeface="Courier New"/>
                        <a:ea typeface="Times New Roman"/>
                      </a:endParaRP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ba-</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das (Pronomen/Artikel) </a:t>
                      </a: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ba-</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das (Pronomen/Artikel) </a:t>
                      </a: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ba-</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er (Pronomen/Artikel) </a:t>
                      </a: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ba-</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das (Pronomen/Artikel) </a:t>
                      </a: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ba-</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er (Pronomen/Artikel) </a:t>
                      </a: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ba-</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er (Pronomen/Artikel) </a:t>
                      </a: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ba-</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dem (Pronomen/Artikel) </a:t>
                      </a:r>
                      <a:endParaRPr lang="de-DE" sz="2400">
                        <a:latin typeface="Courier New"/>
                        <a:ea typeface="Times New Roman"/>
                      </a:endParaRP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ba-</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er (Pronomen/Artikel)</a:t>
                      </a:r>
                    </a:p>
                  </a:txBody>
                  <a:tcPr marL="68580" marR="68580" marT="0" marB="0"/>
                </a:tc>
              </a:tr>
            </a:tbl>
          </a:graphicData>
        </a:graphic>
      </p:graphicFrame>
      <p:graphicFrame>
        <p:nvGraphicFramePr>
          <p:cNvPr id="6" name="Inhaltsplatzhalter 3"/>
          <p:cNvGraphicFramePr>
            <a:graphicFrameLocks/>
          </p:cNvGraphicFramePr>
          <p:nvPr/>
        </p:nvGraphicFramePr>
        <p:xfrm>
          <a:off x="4643438" y="1643051"/>
          <a:ext cx="4071966" cy="4786347"/>
        </p:xfrm>
        <a:graphic>
          <a:graphicData uri="http://schemas.openxmlformats.org/drawingml/2006/table">
            <a:tbl>
              <a:tblPr firstRow="1" bandRow="1">
                <a:tableStyleId>{B301B821-A1FF-4177-AEE7-76D212191A09}</a:tableStyleId>
              </a:tblPr>
              <a:tblGrid>
                <a:gridCol w="950126"/>
                <a:gridCol w="3121840"/>
              </a:tblGrid>
              <a:tr h="384920">
                <a:tc>
                  <a:txBody>
                    <a:bodyPr/>
                    <a:lstStyle/>
                    <a:p>
                      <a:r>
                        <a:rPr lang="de-DE" dirty="0" smtClean="0"/>
                        <a:t>Form</a:t>
                      </a:r>
                      <a:endParaRPr lang="de-DE" dirty="0"/>
                    </a:p>
                  </a:txBody>
                  <a:tcPr/>
                </a:tc>
                <a:tc>
                  <a:txBody>
                    <a:bodyPr/>
                    <a:lstStyle/>
                    <a:p>
                      <a:r>
                        <a:rPr lang="de-DE" dirty="0" smtClean="0"/>
                        <a:t>Funktion</a:t>
                      </a:r>
                      <a:endParaRPr lang="de-DE" dirty="0"/>
                    </a:p>
                  </a:txBody>
                  <a:tcPr/>
                </a:tc>
              </a:tr>
              <a:tr h="440689">
                <a:tc>
                  <a:txBody>
                    <a:bodyPr/>
                    <a:lstStyle/>
                    <a:p>
                      <a:pPr algn="just">
                        <a:spcAft>
                          <a:spcPts val="0"/>
                        </a:spcAft>
                      </a:pPr>
                      <a:r>
                        <a:rPr lang="de-DE" sz="2400" i="1" dirty="0" err="1">
                          <a:solidFill>
                            <a:srgbClr val="FF0000"/>
                          </a:solidFill>
                          <a:latin typeface="Calibri"/>
                          <a:ea typeface="Times New Roman"/>
                          <a:cs typeface="Times New Roman"/>
                        </a:rPr>
                        <a:t>ba</a:t>
                      </a:r>
                      <a:r>
                        <a:rPr lang="de-DE" sz="2400" i="1" dirty="0">
                          <a:solidFill>
                            <a:srgbClr val="FF0000"/>
                          </a:solidFill>
                          <a:latin typeface="Calibri"/>
                          <a:ea typeface="Times New Roman"/>
                          <a:cs typeface="Times New Roman"/>
                        </a:rPr>
                        <a:t>-</a:t>
                      </a:r>
                      <a:endParaRPr lang="de-DE" sz="2400" dirty="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er (Pronomen/Artikel)</a:t>
                      </a:r>
                    </a:p>
                  </a:txBody>
                  <a:tcPr marL="68580" marR="68580" marT="0" marB="0"/>
                </a:tc>
              </a:tr>
              <a:tr h="440689">
                <a:tc>
                  <a:txBody>
                    <a:bodyPr/>
                    <a:lstStyle/>
                    <a:p>
                      <a:pPr algn="just">
                        <a:spcAft>
                          <a:spcPts val="0"/>
                        </a:spcAft>
                      </a:pPr>
                      <a:r>
                        <a:rPr lang="de-DE" sz="2400" i="1" dirty="0" err="1">
                          <a:solidFill>
                            <a:srgbClr val="FF0000"/>
                          </a:solidFill>
                          <a:latin typeface="Calibri"/>
                          <a:ea typeface="Times New Roman"/>
                          <a:cs typeface="Times New Roman"/>
                        </a:rPr>
                        <a:t>ba</a:t>
                      </a:r>
                      <a:r>
                        <a:rPr lang="de-DE" sz="2400" i="1" dirty="0">
                          <a:solidFill>
                            <a:srgbClr val="FF0000"/>
                          </a:solidFill>
                          <a:latin typeface="Calibri"/>
                          <a:ea typeface="Times New Roman"/>
                          <a:cs typeface="Times New Roman"/>
                        </a:rPr>
                        <a:t>-</a:t>
                      </a:r>
                      <a:endParaRPr lang="de-DE" sz="2400" dirty="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der (Pronomen/Artikel)</a:t>
                      </a:r>
                    </a:p>
                  </a:txBody>
                  <a:tcPr marL="68580" marR="68580" marT="0" marB="0"/>
                </a:tc>
              </a:tr>
              <a:tr h="440689">
                <a:tc>
                  <a:txBody>
                    <a:bodyPr/>
                    <a:lstStyle/>
                    <a:p>
                      <a:pPr algn="just">
                        <a:spcAft>
                          <a:spcPts val="0"/>
                        </a:spcAft>
                      </a:pPr>
                      <a:r>
                        <a:rPr lang="de-DE" sz="2400" i="1">
                          <a:solidFill>
                            <a:srgbClr val="FF0000"/>
                          </a:solidFill>
                          <a:latin typeface="Calibri"/>
                          <a:ea typeface="Times New Roman"/>
                          <a:cs typeface="Times New Roman"/>
                        </a:rPr>
                        <a:t>ba-</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er (Pronomen/Artikel)</a:t>
                      </a:r>
                    </a:p>
                  </a:txBody>
                  <a:tcPr marL="68580" marR="68580" marT="0" marB="0"/>
                </a:tc>
              </a:tr>
              <a:tr h="384920">
                <a:tc>
                  <a:txBody>
                    <a:bodyPr/>
                    <a:lstStyle/>
                    <a:p>
                      <a:pPr algn="just">
                        <a:spcAft>
                          <a:spcPts val="0"/>
                        </a:spcAft>
                      </a:pPr>
                      <a:r>
                        <a:rPr lang="de-DE" sz="2400" i="1">
                          <a:solidFill>
                            <a:srgbClr val="FF0000"/>
                          </a:solidFill>
                          <a:latin typeface="Calibri"/>
                          <a:ea typeface="Times New Roman"/>
                          <a:cs typeface="Times New Roman"/>
                        </a:rPr>
                        <a:t>ba-</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da (Pronomen/Artikel)</a:t>
                      </a:r>
                      <a:endParaRPr lang="de-DE" sz="2400">
                        <a:latin typeface="Courier New"/>
                        <a:ea typeface="Times New Roman"/>
                      </a:endParaRPr>
                    </a:p>
                  </a:txBody>
                  <a:tcPr marL="68580" marR="68580" marT="0" marB="0"/>
                </a:tc>
              </a:tr>
              <a:tr h="384920">
                <a:tc>
                  <a:txBody>
                    <a:bodyPr/>
                    <a:lstStyle/>
                    <a:p>
                      <a:pPr algn="just">
                        <a:spcAft>
                          <a:spcPts val="0"/>
                        </a:spcAft>
                      </a:pPr>
                      <a:r>
                        <a:rPr lang="en-GB" sz="2400" i="1">
                          <a:solidFill>
                            <a:srgbClr val="FF0000"/>
                          </a:solidFill>
                          <a:latin typeface="Calibri"/>
                          <a:ea typeface="Times New Roman"/>
                          <a:cs typeface="Times New Roman"/>
                        </a:rPr>
                        <a:t>-dawu</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flussauf</a:t>
                      </a:r>
                      <a:endParaRPr lang="de-DE" sz="2400">
                        <a:latin typeface="Courier New"/>
                        <a:ea typeface="Times New Roman"/>
                      </a:endParaRPr>
                    </a:p>
                  </a:txBody>
                  <a:tcPr marL="68580" marR="68580" marT="0" marB="0"/>
                </a:tc>
              </a:tr>
              <a:tr h="384920">
                <a:tc>
                  <a:txBody>
                    <a:bodyPr/>
                    <a:lstStyle/>
                    <a:p>
                      <a:pPr algn="just">
                        <a:spcAft>
                          <a:spcPts val="0"/>
                        </a:spcAft>
                      </a:pPr>
                      <a:r>
                        <a:rPr lang="en-US" sz="2400" i="1">
                          <a:solidFill>
                            <a:srgbClr val="FF0000"/>
                          </a:solidFill>
                          <a:latin typeface="Calibri"/>
                          <a:ea typeface="Times New Roman"/>
                          <a:cs typeface="Times New Roman"/>
                        </a:rPr>
                        <a:t>-ga</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in</a:t>
                      </a:r>
                      <a:endParaRPr lang="de-DE" sz="2400">
                        <a:latin typeface="Courier New"/>
                        <a:ea typeface="Times New Roman"/>
                      </a:endParaRPr>
                    </a:p>
                  </a:txBody>
                  <a:tcPr marL="68580" marR="68580" marT="0" marB="0"/>
                </a:tc>
              </a:tr>
              <a:tr h="384920">
                <a:tc>
                  <a:txBody>
                    <a:bodyPr/>
                    <a:lstStyle/>
                    <a:p>
                      <a:pPr algn="just">
                        <a:spcAft>
                          <a:spcPts val="0"/>
                        </a:spcAft>
                      </a:pPr>
                      <a:r>
                        <a:rPr lang="en-GB" sz="2400" i="1">
                          <a:solidFill>
                            <a:srgbClr val="FF0000"/>
                          </a:solidFill>
                          <a:latin typeface="Calibri"/>
                          <a:ea typeface="Times New Roman"/>
                          <a:cs typeface="Times New Roman"/>
                        </a:rPr>
                        <a:t>-gu</a:t>
                      </a:r>
                      <a:endParaRPr lang="de-DE" sz="2400">
                        <a:latin typeface="Courier New"/>
                        <a:ea typeface="Times New Roman"/>
                      </a:endParaRPr>
                    </a:p>
                  </a:txBody>
                  <a:tcPr marL="68580" marR="68580" marT="0" marB="0"/>
                </a:tc>
                <a:tc>
                  <a:txBody>
                    <a:bodyPr/>
                    <a:lstStyle/>
                    <a:p>
                      <a:pPr algn="just">
                        <a:spcAft>
                          <a:spcPts val="0"/>
                        </a:spcAft>
                      </a:pPr>
                      <a:r>
                        <a:rPr lang="de-DE" sz="2400" dirty="0">
                          <a:latin typeface="Calibri"/>
                          <a:ea typeface="Times New Roman"/>
                          <a:cs typeface="Times New Roman"/>
                        </a:rPr>
                        <a:t>zum</a:t>
                      </a:r>
                      <a:endParaRPr lang="de-DE" sz="2400" dirty="0">
                        <a:latin typeface="Courier New"/>
                        <a:ea typeface="Times New Roman"/>
                      </a:endParaRPr>
                    </a:p>
                  </a:txBody>
                  <a:tcPr marL="68580" marR="68580" marT="0" marB="0"/>
                </a:tc>
              </a:tr>
              <a:tr h="384920">
                <a:tc>
                  <a:txBody>
                    <a:bodyPr/>
                    <a:lstStyle/>
                    <a:p>
                      <a:pPr algn="just">
                        <a:spcAft>
                          <a:spcPts val="0"/>
                        </a:spcAft>
                      </a:pPr>
                      <a:r>
                        <a:rPr lang="de-DE" sz="2400" i="1" dirty="0">
                          <a:solidFill>
                            <a:srgbClr val="FF0000"/>
                          </a:solidFill>
                          <a:latin typeface="Calibri"/>
                          <a:ea typeface="Times New Roman"/>
                        </a:rPr>
                        <a:t>-</a:t>
                      </a:r>
                      <a:r>
                        <a:rPr lang="en-GB" sz="2400" i="1" dirty="0" err="1">
                          <a:solidFill>
                            <a:srgbClr val="FF0000"/>
                          </a:solidFill>
                          <a:latin typeface="Calibri"/>
                          <a:ea typeface="Times New Roman"/>
                          <a:cs typeface="Times New Roman"/>
                        </a:rPr>
                        <a:t>gu</a:t>
                      </a:r>
                      <a:endParaRPr lang="de-DE" sz="2400" dirty="0">
                        <a:latin typeface="Courier New"/>
                        <a:ea typeface="Times New Roman"/>
                      </a:endParaRPr>
                    </a:p>
                  </a:txBody>
                  <a:tcPr marL="68580" marR="68580" marT="0" marB="0"/>
                </a:tc>
                <a:tc>
                  <a:txBody>
                    <a:bodyPr/>
                    <a:lstStyle/>
                    <a:p>
                      <a:pPr algn="just">
                        <a:spcAft>
                          <a:spcPts val="0"/>
                        </a:spcAft>
                      </a:pPr>
                      <a:r>
                        <a:rPr lang="de-DE" sz="2400">
                          <a:latin typeface="Calibri"/>
                          <a:ea typeface="Times New Roman"/>
                        </a:rPr>
                        <a:t>dem (Dativ)</a:t>
                      </a:r>
                      <a:endParaRPr lang="de-DE" sz="2400">
                        <a:latin typeface="Courier New"/>
                        <a:ea typeface="Times New Roman"/>
                      </a:endParaRPr>
                    </a:p>
                  </a:txBody>
                  <a:tcPr marL="68580" marR="68580" marT="0" marB="0"/>
                </a:tc>
              </a:tr>
              <a:tr h="384920">
                <a:tc>
                  <a:txBody>
                    <a:bodyPr/>
                    <a:lstStyle/>
                    <a:p>
                      <a:pPr algn="just">
                        <a:spcAft>
                          <a:spcPts val="0"/>
                        </a:spcAft>
                      </a:pPr>
                      <a:r>
                        <a:rPr lang="en-GB" sz="2400" i="1">
                          <a:solidFill>
                            <a:srgbClr val="FF0000"/>
                          </a:solidFill>
                          <a:latin typeface="Calibri"/>
                          <a:ea typeface="Times New Roman"/>
                          <a:cs typeface="Times New Roman"/>
                        </a:rPr>
                        <a:t>-gu</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dem (Dativ)</a:t>
                      </a:r>
                      <a:endParaRPr lang="de-DE" sz="2400">
                        <a:latin typeface="Courier New"/>
                        <a:ea typeface="Times New Roman"/>
                      </a:endParaRPr>
                    </a:p>
                  </a:txBody>
                  <a:tcPr marL="68580" marR="68580" marT="0" marB="0"/>
                </a:tc>
              </a:tr>
              <a:tr h="384920">
                <a:tc>
                  <a:txBody>
                    <a:bodyPr/>
                    <a:lstStyle/>
                    <a:p>
                      <a:pPr algn="just">
                        <a:spcAft>
                          <a:spcPts val="0"/>
                        </a:spcAft>
                      </a:pPr>
                      <a:r>
                        <a:rPr lang="en-GB" sz="2400" i="1">
                          <a:solidFill>
                            <a:srgbClr val="FF0000"/>
                          </a:solidFill>
                          <a:latin typeface="Calibri"/>
                          <a:ea typeface="Times New Roman"/>
                          <a:cs typeface="Times New Roman"/>
                        </a:rPr>
                        <a:t>-gu</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zum  </a:t>
                      </a:r>
                      <a:endParaRPr lang="de-DE" sz="2400">
                        <a:latin typeface="Courier New"/>
                        <a:ea typeface="Times New Roman"/>
                      </a:endParaRPr>
                    </a:p>
                  </a:txBody>
                  <a:tcPr marL="68580" marR="68580" marT="0" marB="0"/>
                </a:tc>
              </a:tr>
              <a:tr h="384920">
                <a:tc>
                  <a:txBody>
                    <a:bodyPr/>
                    <a:lstStyle/>
                    <a:p>
                      <a:pPr algn="just">
                        <a:spcAft>
                          <a:spcPts val="0"/>
                        </a:spcAft>
                      </a:pPr>
                      <a:r>
                        <a:rPr lang="en-GB" sz="2400" i="1">
                          <a:solidFill>
                            <a:srgbClr val="FF0000"/>
                          </a:solidFill>
                          <a:latin typeface="Calibri"/>
                          <a:ea typeface="Times New Roman"/>
                          <a:cs typeface="Times New Roman"/>
                        </a:rPr>
                        <a:t>-gu</a:t>
                      </a:r>
                      <a:endParaRPr lang="de-DE" sz="2400">
                        <a:latin typeface="Courier New"/>
                        <a:ea typeface="Times New Roman"/>
                      </a:endParaRPr>
                    </a:p>
                  </a:txBody>
                  <a:tcPr marL="68580" marR="68580" marT="0" marB="0"/>
                </a:tc>
                <a:tc>
                  <a:txBody>
                    <a:bodyPr/>
                    <a:lstStyle/>
                    <a:p>
                      <a:pPr algn="just">
                        <a:spcAft>
                          <a:spcPts val="0"/>
                        </a:spcAft>
                      </a:pPr>
                      <a:r>
                        <a:rPr lang="de-DE" sz="2400" dirty="0">
                          <a:latin typeface="Calibri"/>
                          <a:ea typeface="Times New Roman"/>
                          <a:cs typeface="Times New Roman"/>
                        </a:rPr>
                        <a:t>zu (Verb)</a:t>
                      </a:r>
                      <a:endParaRPr lang="de-DE" sz="2400" dirty="0">
                        <a:latin typeface="Courier New"/>
                        <a:ea typeface="Times New Roman"/>
                      </a:endParaRP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vertical)">
                                      <p:cBhvr>
                                        <p:cTn id="7" dur="1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linds(vertical)">
                                      <p:cBhvr>
                                        <p:cTn id="12"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Zusammenfassung Form/Funktion</a:t>
            </a:r>
            <a:endParaRPr lang="de-DE" dirty="0"/>
          </a:p>
        </p:txBody>
      </p:sp>
      <p:graphicFrame>
        <p:nvGraphicFramePr>
          <p:cNvPr id="4" name="Inhaltsplatzhalter 3"/>
          <p:cNvGraphicFramePr>
            <a:graphicFrameLocks/>
          </p:cNvGraphicFramePr>
          <p:nvPr/>
        </p:nvGraphicFramePr>
        <p:xfrm>
          <a:off x="785786" y="1643050"/>
          <a:ext cx="2857520" cy="4929223"/>
        </p:xfrm>
        <a:graphic>
          <a:graphicData uri="http://schemas.openxmlformats.org/drawingml/2006/table">
            <a:tbl>
              <a:tblPr firstRow="1" bandRow="1">
                <a:tableStyleId>{B301B821-A1FF-4177-AEE7-76D212191A09}</a:tableStyleId>
              </a:tblPr>
              <a:tblGrid>
                <a:gridCol w="863901"/>
                <a:gridCol w="1993619"/>
              </a:tblGrid>
              <a:tr h="379171">
                <a:tc>
                  <a:txBody>
                    <a:bodyPr/>
                    <a:lstStyle/>
                    <a:p>
                      <a:r>
                        <a:rPr lang="de-DE" dirty="0" smtClean="0"/>
                        <a:t>Form</a:t>
                      </a:r>
                      <a:endParaRPr lang="de-DE" dirty="0"/>
                    </a:p>
                  </a:txBody>
                  <a:tcPr/>
                </a:tc>
                <a:tc>
                  <a:txBody>
                    <a:bodyPr/>
                    <a:lstStyle/>
                    <a:p>
                      <a:r>
                        <a:rPr lang="de-DE" dirty="0" smtClean="0"/>
                        <a:t>Funktion</a:t>
                      </a:r>
                      <a:endParaRPr lang="de-DE" dirty="0"/>
                    </a:p>
                  </a:txBody>
                  <a:tcPr/>
                </a:tc>
              </a:tr>
              <a:tr h="379171">
                <a:tc>
                  <a:txBody>
                    <a:bodyPr/>
                    <a:lstStyle/>
                    <a:p>
                      <a:pPr algn="just">
                        <a:spcAft>
                          <a:spcPts val="0"/>
                        </a:spcAft>
                      </a:pPr>
                      <a:r>
                        <a:rPr lang="de-DE" sz="2400" i="1" dirty="0">
                          <a:solidFill>
                            <a:srgbClr val="FF0000"/>
                          </a:solidFill>
                          <a:latin typeface="Calibri"/>
                          <a:ea typeface="Times New Roman"/>
                        </a:rPr>
                        <a:t>-</a:t>
                      </a:r>
                      <a:r>
                        <a:rPr lang="en-GB" sz="2400" i="1" dirty="0" err="1">
                          <a:solidFill>
                            <a:srgbClr val="FF0000"/>
                          </a:solidFill>
                          <a:latin typeface="Calibri"/>
                          <a:ea typeface="Times New Roman"/>
                          <a:cs typeface="Times New Roman"/>
                        </a:rPr>
                        <a:t>gu</a:t>
                      </a:r>
                      <a:endParaRPr lang="de-DE" sz="2400" dirty="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um=zu (Verb)</a:t>
                      </a:r>
                      <a:endParaRPr lang="de-DE" sz="2400">
                        <a:latin typeface="Courier New"/>
                        <a:ea typeface="Times New Roman"/>
                      </a:endParaRPr>
                    </a:p>
                  </a:txBody>
                  <a:tcPr marL="68580" marR="68580" marT="0" marB="0"/>
                </a:tc>
              </a:tr>
              <a:tr h="379171">
                <a:tc>
                  <a:txBody>
                    <a:bodyPr/>
                    <a:lstStyle/>
                    <a:p>
                      <a:pPr algn="just">
                        <a:spcAft>
                          <a:spcPts val="0"/>
                        </a:spcAft>
                      </a:pPr>
                      <a:r>
                        <a:rPr lang="de-DE" sz="2400" i="1">
                          <a:solidFill>
                            <a:srgbClr val="FF0000"/>
                          </a:solidFill>
                          <a:latin typeface="Calibri"/>
                          <a:ea typeface="Times New Roman"/>
                        </a:rPr>
                        <a:t>-</a:t>
                      </a:r>
                      <a:r>
                        <a:rPr lang="en-GB" sz="2400" i="1">
                          <a:solidFill>
                            <a:srgbClr val="FF0000"/>
                          </a:solidFill>
                          <a:latin typeface="Calibri"/>
                          <a:ea typeface="Times New Roman"/>
                          <a:cs typeface="Times New Roman"/>
                        </a:rPr>
                        <a:t>gu</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auf=dass</a:t>
                      </a:r>
                      <a:endParaRPr lang="de-DE" sz="2400">
                        <a:latin typeface="Courier New"/>
                        <a:ea typeface="Times New Roman"/>
                      </a:endParaRPr>
                    </a:p>
                  </a:txBody>
                  <a:tcPr marL="68580" marR="68580" marT="0" marB="0"/>
                </a:tc>
              </a:tr>
              <a:tr h="379171">
                <a:tc>
                  <a:txBody>
                    <a:bodyPr/>
                    <a:lstStyle/>
                    <a:p>
                      <a:pPr algn="just">
                        <a:spcAft>
                          <a:spcPts val="0"/>
                        </a:spcAft>
                      </a:pPr>
                      <a:r>
                        <a:rPr lang="en-GB" sz="2400" i="1">
                          <a:solidFill>
                            <a:srgbClr val="FF0000"/>
                          </a:solidFill>
                          <a:latin typeface="Calibri"/>
                          <a:ea typeface="Times New Roman"/>
                          <a:cs typeface="Times New Roman"/>
                        </a:rPr>
                        <a:t>-gu</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so=dass</a:t>
                      </a:r>
                      <a:endParaRPr lang="de-DE" sz="2400">
                        <a:latin typeface="Courier New"/>
                        <a:ea typeface="Times New Roman"/>
                      </a:endParaRPr>
                    </a:p>
                  </a:txBody>
                  <a:tcPr marL="68580" marR="68580" marT="0" marB="0"/>
                </a:tc>
              </a:tr>
              <a:tr h="379171">
                <a:tc>
                  <a:txBody>
                    <a:bodyPr/>
                    <a:lstStyle/>
                    <a:p>
                      <a:pPr algn="just">
                        <a:spcAft>
                          <a:spcPts val="0"/>
                        </a:spcAft>
                      </a:pPr>
                      <a:r>
                        <a:rPr lang="de-DE" sz="2400" i="1">
                          <a:solidFill>
                            <a:srgbClr val="FF0000"/>
                          </a:solidFill>
                          <a:latin typeface="Calibri"/>
                          <a:ea typeface="Times New Roman"/>
                          <a:cs typeface="Times New Roman"/>
                        </a:rPr>
                        <a:t>-gul</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dem (Dativ)</a:t>
                      </a:r>
                      <a:endParaRPr lang="de-DE" sz="2400">
                        <a:latin typeface="Courier New"/>
                        <a:ea typeface="Times New Roman"/>
                      </a:endParaRPr>
                    </a:p>
                  </a:txBody>
                  <a:tcPr marL="68580" marR="68580" marT="0" marB="0"/>
                </a:tc>
              </a:tr>
              <a:tr h="379171">
                <a:tc>
                  <a:txBody>
                    <a:bodyPr/>
                    <a:lstStyle/>
                    <a:p>
                      <a:pPr algn="just">
                        <a:spcAft>
                          <a:spcPts val="0"/>
                        </a:spcAft>
                      </a:pPr>
                      <a:r>
                        <a:rPr lang="en-GB" sz="2400" i="1">
                          <a:solidFill>
                            <a:srgbClr val="FF0000"/>
                          </a:solidFill>
                          <a:latin typeface="Calibri"/>
                          <a:ea typeface="Times New Roman"/>
                          <a:cs typeface="Times New Roman"/>
                        </a:rPr>
                        <a:t>-mi</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-end</a:t>
                      </a:r>
                      <a:endParaRPr lang="de-DE" sz="2400">
                        <a:latin typeface="Courier New"/>
                        <a:ea typeface="Times New Roman"/>
                      </a:endParaRPr>
                    </a:p>
                  </a:txBody>
                  <a:tcPr marL="68580" marR="68580" marT="0" marB="0"/>
                </a:tc>
              </a:tr>
              <a:tr h="379171">
                <a:tc>
                  <a:txBody>
                    <a:bodyPr/>
                    <a:lstStyle/>
                    <a:p>
                      <a:pPr algn="just">
                        <a:spcAft>
                          <a:spcPts val="0"/>
                        </a:spcAft>
                      </a:pPr>
                      <a:r>
                        <a:rPr lang="en-GB" sz="2400" i="1">
                          <a:solidFill>
                            <a:srgbClr val="FF0000"/>
                          </a:solidFill>
                          <a:latin typeface="Calibri"/>
                          <a:ea typeface="Times New Roman"/>
                          <a:cs typeface="Times New Roman"/>
                        </a:rPr>
                        <a:t>-n</a:t>
                      </a:r>
                      <a:endParaRPr lang="de-DE" sz="2400">
                        <a:latin typeface="Courier New"/>
                        <a:ea typeface="Times New Roman"/>
                      </a:endParaRPr>
                    </a:p>
                  </a:txBody>
                  <a:tcPr marL="68580" marR="68580" marT="0" marB="0"/>
                </a:tc>
                <a:tc>
                  <a:txBody>
                    <a:bodyPr/>
                    <a:lstStyle/>
                    <a:p>
                      <a:pPr algn="just">
                        <a:spcAft>
                          <a:spcPts val="0"/>
                        </a:spcAft>
                      </a:pPr>
                      <a:r>
                        <a:rPr lang="en-GB" sz="2400">
                          <a:latin typeface="Calibri"/>
                          <a:ea typeface="Times New Roman"/>
                          <a:cs typeface="Times New Roman"/>
                        </a:rPr>
                        <a:t>Past</a:t>
                      </a:r>
                      <a:endParaRPr lang="de-DE" sz="2400">
                        <a:latin typeface="Courier New"/>
                        <a:ea typeface="Times New Roman"/>
                      </a:endParaRPr>
                    </a:p>
                  </a:txBody>
                  <a:tcPr marL="68580" marR="68580" marT="0" marB="0"/>
                </a:tc>
              </a:tr>
              <a:tr h="379171">
                <a:tc>
                  <a:txBody>
                    <a:bodyPr/>
                    <a:lstStyle/>
                    <a:p>
                      <a:pPr algn="just">
                        <a:spcAft>
                          <a:spcPts val="0"/>
                        </a:spcAft>
                      </a:pPr>
                      <a:r>
                        <a:rPr lang="en-GB" sz="2400" i="1">
                          <a:solidFill>
                            <a:srgbClr val="FF0000"/>
                          </a:solidFill>
                          <a:latin typeface="Calibri"/>
                          <a:ea typeface="Times New Roman"/>
                          <a:cs typeface="Times New Roman"/>
                        </a:rPr>
                        <a:t>-n</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Past</a:t>
                      </a:r>
                      <a:endParaRPr lang="de-DE" sz="2400">
                        <a:latin typeface="Courier New"/>
                        <a:ea typeface="Times New Roman"/>
                      </a:endParaRPr>
                    </a:p>
                  </a:txBody>
                  <a:tcPr marL="68580" marR="68580" marT="0" marB="0"/>
                </a:tc>
              </a:tr>
              <a:tr h="379171">
                <a:tc>
                  <a:txBody>
                    <a:bodyPr/>
                    <a:lstStyle/>
                    <a:p>
                      <a:pPr algn="just">
                        <a:spcAft>
                          <a:spcPts val="0"/>
                        </a:spcAft>
                      </a:pPr>
                      <a:r>
                        <a:rPr lang="en-GB" sz="2400" i="1">
                          <a:solidFill>
                            <a:srgbClr val="FF0000"/>
                          </a:solidFill>
                          <a:latin typeface="Calibri"/>
                          <a:ea typeface="Times New Roman"/>
                          <a:cs typeface="Times New Roman"/>
                        </a:rPr>
                        <a:t>-n</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Past</a:t>
                      </a:r>
                      <a:endParaRPr lang="de-DE" sz="2400">
                        <a:latin typeface="Courier New"/>
                        <a:ea typeface="Times New Roman"/>
                      </a:endParaRPr>
                    </a:p>
                  </a:txBody>
                  <a:tcPr marL="68580" marR="68580" marT="0" marB="0"/>
                </a:tc>
              </a:tr>
              <a:tr h="379171">
                <a:tc>
                  <a:txBody>
                    <a:bodyPr/>
                    <a:lstStyle/>
                    <a:p>
                      <a:pPr algn="just">
                        <a:spcAft>
                          <a:spcPts val="0"/>
                        </a:spcAft>
                      </a:pPr>
                      <a:r>
                        <a:rPr lang="de-DE" sz="2400" i="1">
                          <a:solidFill>
                            <a:srgbClr val="FF0000"/>
                          </a:solidFill>
                          <a:latin typeface="Calibri"/>
                          <a:ea typeface="Times New Roman"/>
                        </a:rPr>
                        <a:t>-</a:t>
                      </a:r>
                      <a:r>
                        <a:rPr lang="en-GB" sz="2400" i="1">
                          <a:solidFill>
                            <a:srgbClr val="FF0000"/>
                          </a:solidFill>
                          <a:latin typeface="Calibri"/>
                          <a:ea typeface="Times New Roman"/>
                          <a:cs typeface="Times New Roman"/>
                        </a:rPr>
                        <a:t>n</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Past</a:t>
                      </a:r>
                      <a:endParaRPr lang="de-DE" sz="2400">
                        <a:latin typeface="Courier New"/>
                        <a:ea typeface="Times New Roman"/>
                      </a:endParaRPr>
                    </a:p>
                  </a:txBody>
                  <a:tcPr marL="68580" marR="68580" marT="0" marB="0"/>
                </a:tc>
              </a:tr>
              <a:tr h="379171">
                <a:tc>
                  <a:txBody>
                    <a:bodyPr/>
                    <a:lstStyle/>
                    <a:p>
                      <a:pPr algn="just">
                        <a:spcAft>
                          <a:spcPts val="0"/>
                        </a:spcAft>
                      </a:pPr>
                      <a:r>
                        <a:rPr lang="en-GB" sz="2400" i="1">
                          <a:solidFill>
                            <a:srgbClr val="FF0000"/>
                          </a:solidFill>
                          <a:latin typeface="Calibri"/>
                          <a:ea typeface="Times New Roman"/>
                          <a:cs typeface="Times New Roman"/>
                        </a:rPr>
                        <a:t>-n</a:t>
                      </a:r>
                      <a:endParaRPr lang="de-DE" sz="2400">
                        <a:latin typeface="Courier New"/>
                        <a:ea typeface="Times New Roman"/>
                      </a:endParaRPr>
                    </a:p>
                  </a:txBody>
                  <a:tcPr marL="68580" marR="68580" marT="0" marB="0"/>
                </a:tc>
                <a:tc>
                  <a:txBody>
                    <a:bodyPr/>
                    <a:lstStyle/>
                    <a:p>
                      <a:pPr algn="just">
                        <a:spcAft>
                          <a:spcPts val="0"/>
                        </a:spcAft>
                      </a:pPr>
                      <a:r>
                        <a:rPr lang="de-DE" sz="2400" dirty="0" err="1">
                          <a:latin typeface="Calibri"/>
                          <a:ea typeface="Times New Roman"/>
                          <a:cs typeface="Times New Roman"/>
                        </a:rPr>
                        <a:t>Past</a:t>
                      </a:r>
                      <a:endParaRPr lang="de-DE" sz="2400" dirty="0">
                        <a:latin typeface="Courier New"/>
                        <a:ea typeface="Times New Roman"/>
                      </a:endParaRPr>
                    </a:p>
                  </a:txBody>
                  <a:tcPr marL="68580" marR="68580" marT="0" marB="0"/>
                </a:tc>
              </a:tr>
              <a:tr h="379171">
                <a:tc>
                  <a:txBody>
                    <a:bodyPr/>
                    <a:lstStyle/>
                    <a:p>
                      <a:pPr algn="just">
                        <a:spcAft>
                          <a:spcPts val="0"/>
                        </a:spcAft>
                      </a:pPr>
                      <a:r>
                        <a:rPr lang="en-GB" sz="2400" i="1" dirty="0">
                          <a:solidFill>
                            <a:srgbClr val="FF0000"/>
                          </a:solidFill>
                          <a:latin typeface="Calibri"/>
                          <a:ea typeface="Times New Roman"/>
                          <a:cs typeface="Times New Roman"/>
                        </a:rPr>
                        <a:t>-n</a:t>
                      </a:r>
                      <a:endParaRPr lang="de-DE" sz="2400" dirty="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Past</a:t>
                      </a:r>
                      <a:endParaRPr lang="de-DE" sz="2400">
                        <a:latin typeface="Courier New"/>
                        <a:ea typeface="Times New Roman"/>
                      </a:endParaRPr>
                    </a:p>
                  </a:txBody>
                  <a:tcPr marL="68580" marR="68580" marT="0" marB="0"/>
                </a:tc>
              </a:tr>
              <a:tr h="379171">
                <a:tc>
                  <a:txBody>
                    <a:bodyPr/>
                    <a:lstStyle/>
                    <a:p>
                      <a:pPr algn="just">
                        <a:spcAft>
                          <a:spcPts val="0"/>
                        </a:spcAft>
                      </a:pPr>
                      <a:r>
                        <a:rPr lang="en-GB" sz="2400" i="1">
                          <a:solidFill>
                            <a:srgbClr val="FF0000"/>
                          </a:solidFill>
                          <a:latin typeface="Calibri"/>
                          <a:ea typeface="Times New Roman"/>
                          <a:cs typeface="Times New Roman"/>
                        </a:rPr>
                        <a:t>-nu</a:t>
                      </a:r>
                      <a:endParaRPr lang="de-DE" sz="2400">
                        <a:latin typeface="Courier New"/>
                        <a:ea typeface="Times New Roman"/>
                      </a:endParaRPr>
                    </a:p>
                  </a:txBody>
                  <a:tcPr marL="68580" marR="68580" marT="0" marB="0"/>
                </a:tc>
                <a:tc>
                  <a:txBody>
                    <a:bodyPr/>
                    <a:lstStyle/>
                    <a:p>
                      <a:pPr algn="just">
                        <a:spcAft>
                          <a:spcPts val="0"/>
                        </a:spcAft>
                      </a:pPr>
                      <a:r>
                        <a:rPr lang="en-GB" sz="2400" dirty="0">
                          <a:latin typeface="Calibri"/>
                          <a:ea typeface="Times New Roman"/>
                          <a:cs typeface="Times New Roman"/>
                        </a:rPr>
                        <a:t>Past</a:t>
                      </a:r>
                      <a:endParaRPr lang="de-DE" sz="2400" dirty="0">
                        <a:latin typeface="Courier New"/>
                        <a:ea typeface="Times New Roman"/>
                      </a:endParaRPr>
                    </a:p>
                  </a:txBody>
                  <a:tcPr marL="68580" marR="68580" marT="0" marB="0"/>
                </a:tc>
              </a:tr>
            </a:tbl>
          </a:graphicData>
        </a:graphic>
      </p:graphicFrame>
      <p:graphicFrame>
        <p:nvGraphicFramePr>
          <p:cNvPr id="5" name="Inhaltsplatzhalter 3"/>
          <p:cNvGraphicFramePr>
            <a:graphicFrameLocks/>
          </p:cNvGraphicFramePr>
          <p:nvPr/>
        </p:nvGraphicFramePr>
        <p:xfrm>
          <a:off x="4071934" y="1643051"/>
          <a:ext cx="3857652" cy="5138928"/>
        </p:xfrm>
        <a:graphic>
          <a:graphicData uri="http://schemas.openxmlformats.org/drawingml/2006/table">
            <a:tbl>
              <a:tblPr firstRow="1" bandRow="1">
                <a:tableStyleId>{B301B821-A1FF-4177-AEE7-76D212191A09}</a:tableStyleId>
              </a:tblPr>
              <a:tblGrid>
                <a:gridCol w="1350178"/>
                <a:gridCol w="2507474"/>
              </a:tblGrid>
              <a:tr h="356327">
                <a:tc>
                  <a:txBody>
                    <a:bodyPr/>
                    <a:lstStyle/>
                    <a:p>
                      <a:r>
                        <a:rPr lang="de-DE" dirty="0" smtClean="0"/>
                        <a:t>Form</a:t>
                      </a:r>
                      <a:endParaRPr lang="de-DE" dirty="0"/>
                    </a:p>
                  </a:txBody>
                  <a:tcPr/>
                </a:tc>
                <a:tc>
                  <a:txBody>
                    <a:bodyPr/>
                    <a:lstStyle/>
                    <a:p>
                      <a:r>
                        <a:rPr lang="de-DE" dirty="0" smtClean="0"/>
                        <a:t>Funktion</a:t>
                      </a:r>
                      <a:endParaRPr lang="de-DE" dirty="0"/>
                    </a:p>
                  </a:txBody>
                  <a:tcPr/>
                </a:tc>
              </a:tr>
              <a:tr h="356327">
                <a:tc>
                  <a:txBody>
                    <a:bodyPr/>
                    <a:lstStyle/>
                    <a:p>
                      <a:pPr algn="just">
                        <a:spcAft>
                          <a:spcPts val="0"/>
                        </a:spcAft>
                      </a:pPr>
                      <a:r>
                        <a:rPr lang="en-GB" sz="2400" i="1" dirty="0">
                          <a:solidFill>
                            <a:srgbClr val="FF0000"/>
                          </a:solidFill>
                          <a:latin typeface="Calibri"/>
                          <a:ea typeface="Times New Roman"/>
                          <a:cs typeface="Times New Roman"/>
                        </a:rPr>
                        <a:t>-nu</a:t>
                      </a:r>
                      <a:endParaRPr lang="de-DE" sz="2400" dirty="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Past</a:t>
                      </a:r>
                      <a:endParaRPr lang="de-DE" sz="2400">
                        <a:latin typeface="Courier New"/>
                        <a:ea typeface="Times New Roman"/>
                      </a:endParaRPr>
                    </a:p>
                  </a:txBody>
                  <a:tcPr marL="68580" marR="68580" marT="0" marB="0"/>
                </a:tc>
              </a:tr>
              <a:tr h="356327">
                <a:tc>
                  <a:txBody>
                    <a:bodyPr/>
                    <a:lstStyle/>
                    <a:p>
                      <a:pPr algn="just">
                        <a:spcAft>
                          <a:spcPts val="0"/>
                        </a:spcAft>
                      </a:pPr>
                      <a:r>
                        <a:rPr lang="en-GB" sz="2400" i="1">
                          <a:solidFill>
                            <a:srgbClr val="FF0000"/>
                          </a:solidFill>
                          <a:latin typeface="Calibri"/>
                          <a:ea typeface="Times New Roman"/>
                          <a:cs typeface="Times New Roman"/>
                        </a:rPr>
                        <a:t>-ŋgu</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mit</a:t>
                      </a:r>
                      <a:endParaRPr lang="de-DE" sz="2400">
                        <a:latin typeface="Courier New"/>
                        <a:ea typeface="Times New Roman"/>
                      </a:endParaRPr>
                    </a:p>
                  </a:txBody>
                  <a:tcPr marL="68580" marR="68580" marT="0" marB="0"/>
                </a:tc>
              </a:tr>
              <a:tr h="356327">
                <a:tc>
                  <a:txBody>
                    <a:bodyPr/>
                    <a:lstStyle/>
                    <a:p>
                      <a:pPr algn="just">
                        <a:spcAft>
                          <a:spcPts val="0"/>
                        </a:spcAft>
                      </a:pPr>
                      <a:r>
                        <a:rPr lang="de-DE" sz="2400" i="1">
                          <a:solidFill>
                            <a:srgbClr val="FF0000"/>
                          </a:solidFill>
                          <a:latin typeface="Calibri"/>
                          <a:ea typeface="Times New Roman"/>
                        </a:rPr>
                        <a:t>-</a:t>
                      </a:r>
                      <a:r>
                        <a:rPr lang="en-GB" sz="2400" i="1">
                          <a:solidFill>
                            <a:srgbClr val="FF0000"/>
                          </a:solidFill>
                          <a:latin typeface="Calibri"/>
                          <a:ea typeface="Times New Roman"/>
                          <a:cs typeface="Times New Roman"/>
                        </a:rPr>
                        <a:t>ŋgu</a:t>
                      </a:r>
                      <a:endParaRPr lang="de-DE" sz="2400">
                        <a:latin typeface="Courier New"/>
                        <a:ea typeface="Times New Roman"/>
                      </a:endParaRPr>
                    </a:p>
                  </a:txBody>
                  <a:tcPr marL="68580" marR="68580" marT="0" marB="0"/>
                </a:tc>
                <a:tc>
                  <a:txBody>
                    <a:bodyPr/>
                    <a:lstStyle/>
                    <a:p>
                      <a:pPr algn="just">
                        <a:spcAft>
                          <a:spcPts val="0"/>
                        </a:spcAft>
                      </a:pPr>
                      <a:r>
                        <a:rPr lang="de-DE" sz="2400" dirty="0">
                          <a:latin typeface="Calibri"/>
                          <a:ea typeface="Times New Roman"/>
                          <a:cs typeface="Times New Roman"/>
                        </a:rPr>
                        <a:t>mit</a:t>
                      </a:r>
                      <a:endParaRPr lang="de-DE" sz="2400" dirty="0">
                        <a:latin typeface="Courier New"/>
                        <a:ea typeface="Times New Roman"/>
                      </a:endParaRPr>
                    </a:p>
                  </a:txBody>
                  <a:tcPr marL="68580" marR="68580" marT="0" marB="0"/>
                </a:tc>
              </a:tr>
              <a:tr h="398751">
                <a:tc>
                  <a:txBody>
                    <a:bodyPr/>
                    <a:lstStyle/>
                    <a:p>
                      <a:pPr algn="just">
                        <a:spcAft>
                          <a:spcPts val="0"/>
                        </a:spcAft>
                      </a:pPr>
                      <a:r>
                        <a:rPr lang="de-DE" sz="2400" i="1">
                          <a:solidFill>
                            <a:srgbClr val="FF0000"/>
                          </a:solidFill>
                          <a:latin typeface="Calibri"/>
                          <a:ea typeface="Times New Roman"/>
                          <a:cs typeface="Times New Roman"/>
                        </a:rPr>
                        <a:t>-ŋgul</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er (trans. A)</a:t>
                      </a:r>
                    </a:p>
                  </a:txBody>
                  <a:tcPr marL="68580" marR="68580" marT="0" marB="0"/>
                </a:tc>
              </a:tr>
              <a:tr h="398751">
                <a:tc>
                  <a:txBody>
                    <a:bodyPr/>
                    <a:lstStyle/>
                    <a:p>
                      <a:pPr algn="just">
                        <a:spcAft>
                          <a:spcPts val="0"/>
                        </a:spcAft>
                      </a:pPr>
                      <a:r>
                        <a:rPr lang="de-DE" sz="2400" i="1">
                          <a:solidFill>
                            <a:srgbClr val="FF0000"/>
                          </a:solidFill>
                          <a:latin typeface="Calibri"/>
                          <a:ea typeface="Times New Roman"/>
                          <a:cs typeface="Times New Roman"/>
                        </a:rPr>
                        <a:t>-ŋgul</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er (trans.A)</a:t>
                      </a:r>
                    </a:p>
                  </a:txBody>
                  <a:tcPr marL="68580" marR="68580" marT="0" marB="0"/>
                </a:tc>
              </a:tr>
              <a:tr h="398751">
                <a:tc>
                  <a:txBody>
                    <a:bodyPr/>
                    <a:lstStyle/>
                    <a:p>
                      <a:pPr algn="just">
                        <a:spcAft>
                          <a:spcPts val="0"/>
                        </a:spcAft>
                      </a:pPr>
                      <a:r>
                        <a:rPr lang="de-DE" sz="2400" i="1">
                          <a:solidFill>
                            <a:srgbClr val="FF0000"/>
                          </a:solidFill>
                          <a:latin typeface="Calibri"/>
                          <a:ea typeface="Times New Roman"/>
                          <a:cs typeface="Times New Roman"/>
                        </a:rPr>
                        <a:t>-ŋgul</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der (trans. A)</a:t>
                      </a:r>
                    </a:p>
                  </a:txBody>
                  <a:tcPr marL="68580" marR="68580" marT="0" marB="0"/>
                </a:tc>
              </a:tr>
              <a:tr h="398751">
                <a:tc>
                  <a:txBody>
                    <a:bodyPr/>
                    <a:lstStyle/>
                    <a:p>
                      <a:pPr algn="just">
                        <a:spcAft>
                          <a:spcPts val="0"/>
                        </a:spcAft>
                      </a:pPr>
                      <a:r>
                        <a:rPr lang="de-DE" sz="2400" i="1">
                          <a:solidFill>
                            <a:srgbClr val="FF0000"/>
                          </a:solidFill>
                          <a:latin typeface="Calibri"/>
                          <a:ea typeface="Times New Roman"/>
                          <a:cs typeface="Times New Roman"/>
                        </a:rPr>
                        <a:t>-ŋgul</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er (trans. A)</a:t>
                      </a:r>
                    </a:p>
                  </a:txBody>
                  <a:tcPr marL="68580" marR="68580" marT="0" marB="0"/>
                </a:tc>
              </a:tr>
              <a:tr h="356327">
                <a:tc>
                  <a:txBody>
                    <a:bodyPr/>
                    <a:lstStyle/>
                    <a:p>
                      <a:pPr algn="just">
                        <a:spcAft>
                          <a:spcPts val="0"/>
                        </a:spcAft>
                      </a:pPr>
                      <a:r>
                        <a:rPr lang="en-GB" sz="2400" i="1">
                          <a:solidFill>
                            <a:srgbClr val="FF0000"/>
                          </a:solidFill>
                          <a:latin typeface="Calibri"/>
                          <a:ea typeface="Times New Roman"/>
                          <a:cs typeface="Times New Roman"/>
                        </a:rPr>
                        <a:t>-ŋu</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zum</a:t>
                      </a:r>
                      <a:endParaRPr lang="de-DE" sz="2400">
                        <a:latin typeface="Courier New"/>
                        <a:ea typeface="Times New Roman"/>
                      </a:endParaRPr>
                    </a:p>
                  </a:txBody>
                  <a:tcPr marL="68580" marR="68580" marT="0" marB="0"/>
                </a:tc>
              </a:tr>
              <a:tr h="356327">
                <a:tc>
                  <a:txBody>
                    <a:bodyPr/>
                    <a:lstStyle/>
                    <a:p>
                      <a:pPr algn="just">
                        <a:spcAft>
                          <a:spcPts val="0"/>
                        </a:spcAft>
                      </a:pPr>
                      <a:r>
                        <a:rPr lang="de-DE" sz="2400" i="1">
                          <a:solidFill>
                            <a:srgbClr val="FF0000"/>
                          </a:solidFill>
                          <a:latin typeface="Calibri"/>
                          <a:ea typeface="Times New Roman"/>
                          <a:cs typeface="Times New Roman"/>
                        </a:rPr>
                        <a:t>-ŋum</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von=da</a:t>
                      </a:r>
                      <a:endParaRPr lang="de-DE" sz="2400">
                        <a:latin typeface="Courier New"/>
                        <a:ea typeface="Times New Roman"/>
                      </a:endParaRPr>
                    </a:p>
                  </a:txBody>
                  <a:tcPr marL="68580" marR="68580" marT="0" marB="0"/>
                </a:tc>
              </a:tr>
              <a:tr h="398751">
                <a:tc>
                  <a:txBody>
                    <a:bodyPr/>
                    <a:lstStyle/>
                    <a:p>
                      <a:pPr algn="just">
                        <a:spcAft>
                          <a:spcPts val="0"/>
                        </a:spcAft>
                      </a:pPr>
                      <a:r>
                        <a:rPr lang="en-GB" sz="2400" i="1">
                          <a:solidFill>
                            <a:srgbClr val="FF0000"/>
                          </a:solidFill>
                          <a:latin typeface="Calibri"/>
                          <a:ea typeface="Times New Roman"/>
                          <a:cs typeface="Times New Roman"/>
                        </a:rPr>
                        <a:t>-ŋunu</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von</a:t>
                      </a:r>
                    </a:p>
                  </a:txBody>
                  <a:tcPr marL="68580" marR="68580" marT="0" marB="0"/>
                </a:tc>
              </a:tr>
              <a:tr h="398751">
                <a:tc>
                  <a:txBody>
                    <a:bodyPr/>
                    <a:lstStyle/>
                    <a:p>
                      <a:pPr algn="just">
                        <a:spcAft>
                          <a:spcPts val="0"/>
                        </a:spcAft>
                      </a:pPr>
                      <a:r>
                        <a:rPr lang="en-GB" sz="2400" i="1">
                          <a:solidFill>
                            <a:srgbClr val="FF0000"/>
                          </a:solidFill>
                          <a:latin typeface="Calibri"/>
                          <a:ea typeface="Times New Roman"/>
                          <a:cs typeface="Times New Roman"/>
                        </a:rPr>
                        <a:t>-ŋunu</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von</a:t>
                      </a:r>
                    </a:p>
                  </a:txBody>
                  <a:tcPr marL="68580" marR="68580" marT="0" marB="0"/>
                </a:tc>
              </a:tr>
              <a:tr h="398751">
                <a:tc>
                  <a:txBody>
                    <a:bodyPr/>
                    <a:lstStyle/>
                    <a:p>
                      <a:pPr algn="just">
                        <a:spcAft>
                          <a:spcPts val="0"/>
                        </a:spcAft>
                      </a:pPr>
                      <a:r>
                        <a:rPr lang="en-GB" sz="2400" i="1" dirty="0">
                          <a:solidFill>
                            <a:srgbClr val="FF0000"/>
                          </a:solidFill>
                          <a:latin typeface="Calibri"/>
                          <a:ea typeface="Times New Roman"/>
                          <a:cs typeface="Times New Roman"/>
                        </a:rPr>
                        <a:t>-</a:t>
                      </a:r>
                      <a:r>
                        <a:rPr lang="en-GB" sz="2400" i="1" dirty="0" err="1">
                          <a:solidFill>
                            <a:srgbClr val="FF0000"/>
                          </a:solidFill>
                          <a:latin typeface="Calibri"/>
                          <a:ea typeface="Times New Roman"/>
                          <a:cs typeface="Times New Roman"/>
                        </a:rPr>
                        <a:t>ŋunu</a:t>
                      </a:r>
                      <a:endParaRPr lang="de-DE" sz="2400" dirty="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von</a:t>
                      </a: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vertical)">
                                      <p:cBhvr>
                                        <p:cTn id="12"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Zusammenfassung Form/Funktion</a:t>
            </a:r>
            <a:endParaRPr lang="de-DE" dirty="0"/>
          </a:p>
        </p:txBody>
      </p:sp>
      <p:graphicFrame>
        <p:nvGraphicFramePr>
          <p:cNvPr id="6" name="Inhaltsplatzhalter 3"/>
          <p:cNvGraphicFramePr>
            <a:graphicFrameLocks/>
          </p:cNvGraphicFramePr>
          <p:nvPr/>
        </p:nvGraphicFramePr>
        <p:xfrm>
          <a:off x="2428860" y="1643050"/>
          <a:ext cx="3857652" cy="4834572"/>
        </p:xfrm>
        <a:graphic>
          <a:graphicData uri="http://schemas.openxmlformats.org/drawingml/2006/table">
            <a:tbl>
              <a:tblPr firstRow="1" bandRow="1">
                <a:tableStyleId>{B301B821-A1FF-4177-AEE7-76D212191A09}</a:tableStyleId>
              </a:tblPr>
              <a:tblGrid>
                <a:gridCol w="1285884"/>
                <a:gridCol w="2571768"/>
              </a:tblGrid>
              <a:tr h="367395">
                <a:tc>
                  <a:txBody>
                    <a:bodyPr/>
                    <a:lstStyle/>
                    <a:p>
                      <a:r>
                        <a:rPr lang="de-DE" dirty="0" smtClean="0"/>
                        <a:t>Form</a:t>
                      </a:r>
                      <a:endParaRPr lang="de-DE" dirty="0"/>
                    </a:p>
                  </a:txBody>
                  <a:tcPr/>
                </a:tc>
                <a:tc>
                  <a:txBody>
                    <a:bodyPr/>
                    <a:lstStyle/>
                    <a:p>
                      <a:r>
                        <a:rPr lang="de-DE" dirty="0" smtClean="0"/>
                        <a:t>Funktion</a:t>
                      </a:r>
                      <a:endParaRPr lang="de-DE" dirty="0"/>
                    </a:p>
                  </a:txBody>
                  <a:tcPr/>
                </a:tc>
              </a:tr>
              <a:tr h="367395">
                <a:tc>
                  <a:txBody>
                    <a:bodyPr/>
                    <a:lstStyle/>
                    <a:p>
                      <a:pPr algn="just">
                        <a:spcAft>
                          <a:spcPts val="0"/>
                        </a:spcAft>
                      </a:pPr>
                      <a:r>
                        <a:rPr lang="en-GB" sz="2400" i="1" dirty="0">
                          <a:solidFill>
                            <a:srgbClr val="FF0000"/>
                          </a:solidFill>
                          <a:latin typeface="Calibri"/>
                          <a:ea typeface="Times New Roman"/>
                          <a:cs typeface="Times New Roman"/>
                        </a:rPr>
                        <a:t>-</a:t>
                      </a:r>
                      <a:r>
                        <a:rPr lang="en-GB" sz="2400" i="1" dirty="0" err="1">
                          <a:solidFill>
                            <a:srgbClr val="FF0000"/>
                          </a:solidFill>
                          <a:latin typeface="Calibri"/>
                          <a:ea typeface="Times New Roman"/>
                          <a:cs typeface="Times New Roman"/>
                        </a:rPr>
                        <a:t>ŋunu</a:t>
                      </a:r>
                      <a:endParaRPr lang="de-DE" sz="2400" dirty="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von</a:t>
                      </a:r>
                      <a:endParaRPr lang="de-DE" sz="2400">
                        <a:latin typeface="Courier New"/>
                        <a:ea typeface="Times New Roman"/>
                      </a:endParaRPr>
                    </a:p>
                  </a:txBody>
                  <a:tcPr marL="68580" marR="68580" marT="0" marB="0"/>
                </a:tc>
              </a:tr>
              <a:tr h="367395">
                <a:tc>
                  <a:txBody>
                    <a:bodyPr/>
                    <a:lstStyle/>
                    <a:p>
                      <a:pPr algn="just">
                        <a:spcAft>
                          <a:spcPts val="0"/>
                        </a:spcAft>
                      </a:pPr>
                      <a:r>
                        <a:rPr lang="en-GB" sz="2400" i="1">
                          <a:solidFill>
                            <a:srgbClr val="FF0000"/>
                          </a:solidFill>
                          <a:latin typeface="Calibri"/>
                          <a:ea typeface="Times New Roman"/>
                          <a:cs typeface="Times New Roman"/>
                        </a:rPr>
                        <a:t>-yaray-</a:t>
                      </a:r>
                      <a:endParaRPr lang="de-DE" sz="2400">
                        <a:latin typeface="Courier New"/>
                        <a:ea typeface="Times New Roman"/>
                      </a:endParaRPr>
                    </a:p>
                  </a:txBody>
                  <a:tcPr marL="68580" marR="68580" marT="0" marB="0"/>
                </a:tc>
                <a:tc>
                  <a:txBody>
                    <a:bodyPr/>
                    <a:lstStyle/>
                    <a:p>
                      <a:pPr algn="just">
                        <a:spcAft>
                          <a:spcPts val="0"/>
                        </a:spcAft>
                      </a:pPr>
                      <a:r>
                        <a:rPr lang="en-GB" sz="2400">
                          <a:latin typeface="Calibri"/>
                          <a:ea typeface="Times New Roman"/>
                          <a:cs typeface="Times New Roman"/>
                        </a:rPr>
                        <a:t>beginnend</a:t>
                      </a:r>
                      <a:endParaRPr lang="de-DE" sz="2400">
                        <a:latin typeface="Courier New"/>
                        <a:ea typeface="Times New Roman"/>
                      </a:endParaRPr>
                    </a:p>
                  </a:txBody>
                  <a:tcPr marL="68580" marR="68580" marT="0" marB="0"/>
                </a:tc>
              </a:tr>
              <a:tr h="367395">
                <a:tc>
                  <a:txBody>
                    <a:bodyPr/>
                    <a:lstStyle/>
                    <a:p>
                      <a:pPr algn="just">
                        <a:spcAft>
                          <a:spcPts val="0"/>
                        </a:spcAft>
                      </a:pPr>
                      <a:r>
                        <a:rPr lang="en-GB" sz="2400" i="1">
                          <a:solidFill>
                            <a:srgbClr val="FF0000"/>
                          </a:solidFill>
                          <a:latin typeface="Calibri"/>
                          <a:ea typeface="Times New Roman"/>
                          <a:cs typeface="Times New Roman"/>
                        </a:rPr>
                        <a:t>-yaray-</a:t>
                      </a:r>
                      <a:endParaRPr lang="de-DE" sz="2400">
                        <a:latin typeface="Courier New"/>
                        <a:ea typeface="Times New Roman"/>
                      </a:endParaRPr>
                    </a:p>
                  </a:txBody>
                  <a:tcPr marL="68580" marR="68580" marT="0" marB="0"/>
                </a:tc>
                <a:tc>
                  <a:txBody>
                    <a:bodyPr/>
                    <a:lstStyle/>
                    <a:p>
                      <a:pPr algn="just">
                        <a:spcAft>
                          <a:spcPts val="0"/>
                        </a:spcAft>
                      </a:pPr>
                      <a:r>
                        <a:rPr lang="en-GB" sz="2400">
                          <a:latin typeface="Calibri"/>
                          <a:ea typeface="Times New Roman"/>
                          <a:cs typeface="Times New Roman"/>
                        </a:rPr>
                        <a:t>beginnend</a:t>
                      </a:r>
                      <a:endParaRPr lang="de-DE" sz="2400">
                        <a:latin typeface="Courier New"/>
                        <a:ea typeface="Times New Roman"/>
                      </a:endParaRP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-yi</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das (intrans. S)</a:t>
                      </a: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-yi</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das (intrans. S)</a:t>
                      </a:r>
                    </a:p>
                  </a:txBody>
                  <a:tcPr marL="68580" marR="68580" marT="0" marB="0"/>
                </a:tc>
              </a:tr>
              <a:tr h="367395">
                <a:tc>
                  <a:txBody>
                    <a:bodyPr/>
                    <a:lstStyle/>
                    <a:p>
                      <a:pPr algn="just">
                        <a:spcAft>
                          <a:spcPts val="0"/>
                        </a:spcAft>
                      </a:pPr>
                      <a:r>
                        <a:rPr lang="de-DE" sz="2400" i="1" dirty="0">
                          <a:solidFill>
                            <a:srgbClr val="FF0000"/>
                          </a:solidFill>
                          <a:latin typeface="Calibri"/>
                          <a:ea typeface="Times New Roman"/>
                          <a:cs typeface="Times New Roman"/>
                        </a:rPr>
                        <a:t>-yi</a:t>
                      </a:r>
                      <a:endParaRPr lang="de-DE" sz="2400" dirty="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das (intrans. S)</a:t>
                      </a: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-yi</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er(intrans. S)</a:t>
                      </a: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-yi</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das (intrans. S)</a:t>
                      </a: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-yi</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er (intrans. S)</a:t>
                      </a: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-yi</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er (intrans. S)</a:t>
                      </a: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-yi</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das (</a:t>
                      </a:r>
                      <a:r>
                        <a:rPr lang="de-DE" sz="2400" dirty="0" err="1">
                          <a:latin typeface="Calibri"/>
                          <a:ea typeface="Times New Roman"/>
                          <a:cs typeface="Times New Roman"/>
                        </a:rPr>
                        <a:t>intrans</a:t>
                      </a:r>
                      <a:r>
                        <a:rPr lang="de-DE" sz="2400" dirty="0">
                          <a:latin typeface="Calibri"/>
                          <a:ea typeface="Times New Roman"/>
                          <a:cs typeface="Times New Roman"/>
                        </a:rPr>
                        <a:t>. S)</a:t>
                      </a: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vertical)">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sym typeface="Symbol"/>
              </a:rPr>
              <a:t></a:t>
            </a:r>
            <a:r>
              <a:rPr lang="de-DE" dirty="0" smtClean="0"/>
              <a:t> Etikettierung der Kategorien/Funktionen …</a:t>
            </a:r>
            <a:endParaRPr lang="de-DE" dirty="0"/>
          </a:p>
        </p:txBody>
      </p:sp>
      <p:sp>
        <p:nvSpPr>
          <p:cNvPr id="3" name="Inhaltsplatzhalter 2"/>
          <p:cNvSpPr>
            <a:spLocks noGrp="1"/>
          </p:cNvSpPr>
          <p:nvPr>
            <p:ph idx="1"/>
          </p:nvPr>
        </p:nvSpPr>
        <p:spPr>
          <a:xfrm>
            <a:off x="814390" y="1643050"/>
            <a:ext cx="7258072" cy="571504"/>
          </a:xfrm>
        </p:spPr>
        <p:style>
          <a:lnRef idx="2">
            <a:schemeClr val="accent1"/>
          </a:lnRef>
          <a:fillRef idx="1">
            <a:schemeClr val="lt1"/>
          </a:fillRef>
          <a:effectRef idx="0">
            <a:schemeClr val="accent1"/>
          </a:effectRef>
          <a:fontRef idx="minor">
            <a:schemeClr val="dk1"/>
          </a:fontRef>
        </p:style>
        <p:txBody>
          <a:bodyPr>
            <a:normAutofit fontScale="92500" lnSpcReduction="10000"/>
          </a:bodyPr>
          <a:lstStyle/>
          <a:p>
            <a:pPr>
              <a:buNone/>
            </a:pPr>
            <a:r>
              <a:rPr lang="de-DE" dirty="0" smtClean="0"/>
              <a:t>… und Sortierung nach Kategorie/Funktion</a:t>
            </a:r>
            <a:endParaRPr lang="de-DE" dirty="0"/>
          </a:p>
        </p:txBody>
      </p:sp>
      <p:graphicFrame>
        <p:nvGraphicFramePr>
          <p:cNvPr id="4" name="Inhaltsplatzhalter 3"/>
          <p:cNvGraphicFramePr>
            <a:graphicFrameLocks/>
          </p:cNvGraphicFramePr>
          <p:nvPr/>
        </p:nvGraphicFramePr>
        <p:xfrm>
          <a:off x="714348" y="2414317"/>
          <a:ext cx="2071702" cy="4041648"/>
        </p:xfrm>
        <a:graphic>
          <a:graphicData uri="http://schemas.openxmlformats.org/drawingml/2006/table">
            <a:tbl>
              <a:tblPr firstRow="1" bandRow="1">
                <a:tableStyleId>{B301B821-A1FF-4177-AEE7-76D212191A09}</a:tableStyleId>
              </a:tblPr>
              <a:tblGrid>
                <a:gridCol w="868778"/>
                <a:gridCol w="1202924"/>
              </a:tblGrid>
              <a:tr h="360909">
                <a:tc>
                  <a:txBody>
                    <a:bodyPr/>
                    <a:lstStyle/>
                    <a:p>
                      <a:r>
                        <a:rPr lang="de-DE" dirty="0" smtClean="0"/>
                        <a:t>Form</a:t>
                      </a:r>
                      <a:endParaRPr lang="de-DE" dirty="0"/>
                    </a:p>
                  </a:txBody>
                  <a:tcPr/>
                </a:tc>
                <a:tc>
                  <a:txBody>
                    <a:bodyPr/>
                    <a:lstStyle/>
                    <a:p>
                      <a:r>
                        <a:rPr lang="de-DE" dirty="0" smtClean="0"/>
                        <a:t>Funktion</a:t>
                      </a:r>
                      <a:endParaRPr lang="de-DE" dirty="0"/>
                    </a:p>
                  </a:txBody>
                  <a:tcPr/>
                </a:tc>
              </a:tr>
              <a:tr h="360909">
                <a:tc>
                  <a:txBody>
                    <a:bodyPr/>
                    <a:lstStyle/>
                    <a:p>
                      <a:pPr algn="just">
                        <a:spcAft>
                          <a:spcPts val="0"/>
                        </a:spcAft>
                      </a:pPr>
                      <a:r>
                        <a:rPr lang="en-GB" sz="2400" i="1" dirty="0">
                          <a:solidFill>
                            <a:srgbClr val="FF0000"/>
                          </a:solidFill>
                          <a:latin typeface="Calibri"/>
                          <a:ea typeface="Times New Roman"/>
                          <a:cs typeface="Times New Roman"/>
                        </a:rPr>
                        <a:t>-</a:t>
                      </a:r>
                      <a:r>
                        <a:rPr lang="de-DE" sz="2400" i="1" dirty="0">
                          <a:solidFill>
                            <a:srgbClr val="FF0000"/>
                          </a:solidFill>
                          <a:latin typeface="SILDoulos IPA93"/>
                          <a:ea typeface="Times New Roman"/>
                          <a:sym typeface="SILDoulos IPA93"/>
                        </a:rPr>
                        <a:t></a:t>
                      </a:r>
                      <a:r>
                        <a:rPr lang="en-GB" sz="2400" i="1" dirty="0">
                          <a:solidFill>
                            <a:srgbClr val="FF0000"/>
                          </a:solidFill>
                          <a:latin typeface="Calibri"/>
                          <a:ea typeface="Times New Roman"/>
                          <a:cs typeface="Times New Roman"/>
                        </a:rPr>
                        <a:t>u</a:t>
                      </a:r>
                      <a:endParaRPr lang="de-DE" sz="2400" dirty="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A</a:t>
                      </a:r>
                      <a:endParaRPr lang="de-DE" sz="2400">
                        <a:latin typeface="Courier New"/>
                        <a:ea typeface="Times New Roman"/>
                      </a:endParaRPr>
                    </a:p>
                  </a:txBody>
                  <a:tcPr marL="68580" marR="68580" marT="0" marB="0"/>
                </a:tc>
              </a:tr>
              <a:tr h="413198">
                <a:tc>
                  <a:txBody>
                    <a:bodyPr/>
                    <a:lstStyle/>
                    <a:p>
                      <a:pPr algn="just">
                        <a:spcAft>
                          <a:spcPts val="0"/>
                        </a:spcAft>
                      </a:pPr>
                      <a:r>
                        <a:rPr lang="de-DE" sz="2400" i="1">
                          <a:solidFill>
                            <a:srgbClr val="FF0000"/>
                          </a:solidFill>
                          <a:latin typeface="Calibri"/>
                          <a:ea typeface="Times New Roman"/>
                          <a:cs typeface="Times New Roman"/>
                        </a:rPr>
                        <a:t>-ŋgul</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A</a:t>
                      </a:r>
                    </a:p>
                  </a:txBody>
                  <a:tcPr marL="68580" marR="68580" marT="0" marB="0"/>
                </a:tc>
              </a:tr>
              <a:tr h="413198">
                <a:tc>
                  <a:txBody>
                    <a:bodyPr/>
                    <a:lstStyle/>
                    <a:p>
                      <a:pPr algn="just">
                        <a:spcAft>
                          <a:spcPts val="0"/>
                        </a:spcAft>
                      </a:pPr>
                      <a:r>
                        <a:rPr lang="de-DE" sz="2400" i="1">
                          <a:solidFill>
                            <a:srgbClr val="FF0000"/>
                          </a:solidFill>
                          <a:latin typeface="Calibri"/>
                          <a:ea typeface="Times New Roman"/>
                          <a:cs typeface="Times New Roman"/>
                        </a:rPr>
                        <a:t>-ŋgul</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A</a:t>
                      </a:r>
                    </a:p>
                  </a:txBody>
                  <a:tcPr marL="68580" marR="68580" marT="0" marB="0"/>
                </a:tc>
              </a:tr>
              <a:tr h="413198">
                <a:tc>
                  <a:txBody>
                    <a:bodyPr/>
                    <a:lstStyle/>
                    <a:p>
                      <a:pPr algn="just">
                        <a:spcAft>
                          <a:spcPts val="0"/>
                        </a:spcAft>
                      </a:pPr>
                      <a:r>
                        <a:rPr lang="de-DE" sz="2400" i="1">
                          <a:solidFill>
                            <a:srgbClr val="FF0000"/>
                          </a:solidFill>
                          <a:latin typeface="Calibri"/>
                          <a:ea typeface="Times New Roman"/>
                          <a:cs typeface="Times New Roman"/>
                        </a:rPr>
                        <a:t>-ŋgul</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A</a:t>
                      </a:r>
                    </a:p>
                  </a:txBody>
                  <a:tcPr marL="68580" marR="68580" marT="0" marB="0"/>
                </a:tc>
              </a:tr>
              <a:tr h="413198">
                <a:tc>
                  <a:txBody>
                    <a:bodyPr/>
                    <a:lstStyle/>
                    <a:p>
                      <a:pPr algn="just">
                        <a:spcAft>
                          <a:spcPts val="0"/>
                        </a:spcAft>
                      </a:pPr>
                      <a:r>
                        <a:rPr lang="de-DE" sz="2400" i="1">
                          <a:solidFill>
                            <a:srgbClr val="FF0000"/>
                          </a:solidFill>
                          <a:latin typeface="Calibri"/>
                          <a:ea typeface="Times New Roman"/>
                          <a:cs typeface="Times New Roman"/>
                        </a:rPr>
                        <a:t>-ŋgul</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A</a:t>
                      </a:r>
                    </a:p>
                  </a:txBody>
                  <a:tcPr marL="68580" marR="68580" marT="0" marB="0"/>
                </a:tc>
              </a:tr>
              <a:tr h="360909">
                <a:tc>
                  <a:txBody>
                    <a:bodyPr/>
                    <a:lstStyle/>
                    <a:p>
                      <a:pPr algn="just">
                        <a:spcAft>
                          <a:spcPts val="0"/>
                        </a:spcAft>
                      </a:pPr>
                      <a:r>
                        <a:rPr lang="de-DE" sz="2400" i="1">
                          <a:solidFill>
                            <a:srgbClr val="FF0000"/>
                          </a:solidFill>
                          <a:latin typeface="Calibri"/>
                          <a:ea typeface="Times New Roman"/>
                          <a:cs typeface="Times New Roman"/>
                        </a:rPr>
                        <a:t>-ŋum</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ABL</a:t>
                      </a:r>
                      <a:endParaRPr lang="de-DE" sz="2400">
                        <a:latin typeface="Courier New"/>
                        <a:ea typeface="Times New Roman"/>
                      </a:endParaRPr>
                    </a:p>
                  </a:txBody>
                  <a:tcPr marL="68580" marR="68580" marT="0" marB="0"/>
                </a:tc>
              </a:tr>
              <a:tr h="413198">
                <a:tc>
                  <a:txBody>
                    <a:bodyPr/>
                    <a:lstStyle/>
                    <a:p>
                      <a:pPr algn="just">
                        <a:spcAft>
                          <a:spcPts val="0"/>
                        </a:spcAft>
                      </a:pPr>
                      <a:r>
                        <a:rPr lang="en-GB" sz="2400" i="1">
                          <a:solidFill>
                            <a:srgbClr val="FF0000"/>
                          </a:solidFill>
                          <a:latin typeface="Calibri"/>
                          <a:ea typeface="Times New Roman"/>
                          <a:cs typeface="Times New Roman"/>
                        </a:rPr>
                        <a:t>-ŋunu</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ABL</a:t>
                      </a:r>
                    </a:p>
                  </a:txBody>
                  <a:tcPr marL="68580" marR="68580" marT="0" marB="0"/>
                </a:tc>
              </a:tr>
              <a:tr h="413198">
                <a:tc>
                  <a:txBody>
                    <a:bodyPr/>
                    <a:lstStyle/>
                    <a:p>
                      <a:pPr algn="just">
                        <a:spcAft>
                          <a:spcPts val="0"/>
                        </a:spcAft>
                      </a:pPr>
                      <a:r>
                        <a:rPr lang="en-GB" sz="2400" i="1">
                          <a:solidFill>
                            <a:srgbClr val="FF0000"/>
                          </a:solidFill>
                          <a:latin typeface="Calibri"/>
                          <a:ea typeface="Times New Roman"/>
                          <a:cs typeface="Times New Roman"/>
                        </a:rPr>
                        <a:t>-ŋunu</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ABL</a:t>
                      </a:r>
                    </a:p>
                  </a:txBody>
                  <a:tcPr marL="68580" marR="68580" marT="0" marB="0"/>
                </a:tc>
              </a:tr>
              <a:tr h="413198">
                <a:tc>
                  <a:txBody>
                    <a:bodyPr/>
                    <a:lstStyle/>
                    <a:p>
                      <a:pPr algn="just">
                        <a:spcAft>
                          <a:spcPts val="0"/>
                        </a:spcAft>
                      </a:pPr>
                      <a:r>
                        <a:rPr lang="en-GB" sz="2400" i="1">
                          <a:solidFill>
                            <a:srgbClr val="FF0000"/>
                          </a:solidFill>
                          <a:latin typeface="Calibri"/>
                          <a:ea typeface="Times New Roman"/>
                          <a:cs typeface="Times New Roman"/>
                        </a:rPr>
                        <a:t>-ŋunu</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ABL</a:t>
                      </a:r>
                    </a:p>
                  </a:txBody>
                  <a:tcPr marL="68580" marR="68580" marT="0" marB="0"/>
                </a:tc>
              </a:tr>
            </a:tbl>
          </a:graphicData>
        </a:graphic>
      </p:graphicFrame>
      <p:graphicFrame>
        <p:nvGraphicFramePr>
          <p:cNvPr id="5" name="Inhaltsplatzhalter 3"/>
          <p:cNvGraphicFramePr>
            <a:graphicFrameLocks/>
          </p:cNvGraphicFramePr>
          <p:nvPr/>
        </p:nvGraphicFramePr>
        <p:xfrm>
          <a:off x="3214678" y="2421236"/>
          <a:ext cx="2428892" cy="4041648"/>
        </p:xfrm>
        <a:graphic>
          <a:graphicData uri="http://schemas.openxmlformats.org/drawingml/2006/table">
            <a:tbl>
              <a:tblPr firstRow="1" bandRow="1">
                <a:tableStyleId>{B301B821-A1FF-4177-AEE7-76D212191A09}</a:tableStyleId>
              </a:tblPr>
              <a:tblGrid>
                <a:gridCol w="996469"/>
                <a:gridCol w="1432423"/>
              </a:tblGrid>
              <a:tr h="363216">
                <a:tc>
                  <a:txBody>
                    <a:bodyPr/>
                    <a:lstStyle/>
                    <a:p>
                      <a:r>
                        <a:rPr lang="de-DE" dirty="0" smtClean="0"/>
                        <a:t>Form</a:t>
                      </a:r>
                      <a:endParaRPr lang="de-DE" dirty="0"/>
                    </a:p>
                  </a:txBody>
                  <a:tcPr/>
                </a:tc>
                <a:tc>
                  <a:txBody>
                    <a:bodyPr/>
                    <a:lstStyle/>
                    <a:p>
                      <a:r>
                        <a:rPr lang="de-DE" dirty="0" smtClean="0"/>
                        <a:t>Funktion</a:t>
                      </a:r>
                      <a:endParaRPr lang="de-DE" dirty="0"/>
                    </a:p>
                  </a:txBody>
                  <a:tcPr/>
                </a:tc>
              </a:tr>
              <a:tr h="363216">
                <a:tc>
                  <a:txBody>
                    <a:bodyPr/>
                    <a:lstStyle/>
                    <a:p>
                      <a:pPr algn="just">
                        <a:spcAft>
                          <a:spcPts val="0"/>
                        </a:spcAft>
                      </a:pPr>
                      <a:r>
                        <a:rPr lang="en-GB" sz="2400" i="1" dirty="0">
                          <a:solidFill>
                            <a:srgbClr val="FF0000"/>
                          </a:solidFill>
                          <a:latin typeface="Calibri"/>
                          <a:ea typeface="Times New Roman"/>
                          <a:cs typeface="Times New Roman"/>
                        </a:rPr>
                        <a:t>-</a:t>
                      </a:r>
                      <a:r>
                        <a:rPr lang="en-GB" sz="2400" i="1" dirty="0" err="1">
                          <a:solidFill>
                            <a:srgbClr val="FF0000"/>
                          </a:solidFill>
                          <a:latin typeface="Calibri"/>
                          <a:ea typeface="Times New Roman"/>
                          <a:cs typeface="Times New Roman"/>
                        </a:rPr>
                        <a:t>ŋunu</a:t>
                      </a:r>
                      <a:endParaRPr lang="de-DE" sz="2400" dirty="0">
                        <a:latin typeface="Courier New"/>
                        <a:ea typeface="Times New Roman"/>
                      </a:endParaRPr>
                    </a:p>
                  </a:txBody>
                  <a:tcPr marL="68580" marR="68580" marT="0" marB="0"/>
                </a:tc>
                <a:tc>
                  <a:txBody>
                    <a:bodyPr/>
                    <a:lstStyle/>
                    <a:p>
                      <a:pPr algn="just">
                        <a:spcAft>
                          <a:spcPts val="0"/>
                        </a:spcAft>
                      </a:pPr>
                      <a:r>
                        <a:rPr lang="de-DE" sz="2400" dirty="0">
                          <a:latin typeface="Calibri"/>
                          <a:ea typeface="Times New Roman"/>
                          <a:cs typeface="Times New Roman"/>
                        </a:rPr>
                        <a:t>ABL</a:t>
                      </a:r>
                      <a:endParaRPr lang="de-DE" sz="2400" dirty="0">
                        <a:latin typeface="Courier New"/>
                        <a:ea typeface="Times New Roman"/>
                      </a:endParaRPr>
                    </a:p>
                  </a:txBody>
                  <a:tcPr marL="68580" marR="68580" marT="0" marB="0"/>
                </a:tc>
              </a:tr>
              <a:tr h="415840">
                <a:tc>
                  <a:txBody>
                    <a:bodyPr/>
                    <a:lstStyle/>
                    <a:p>
                      <a:pPr algn="just">
                        <a:spcAft>
                          <a:spcPts val="0"/>
                        </a:spcAft>
                      </a:pPr>
                      <a:r>
                        <a:rPr lang="de-DE" sz="2400" i="1" dirty="0" err="1">
                          <a:solidFill>
                            <a:srgbClr val="FF0000"/>
                          </a:solidFill>
                          <a:latin typeface="Calibri"/>
                          <a:ea typeface="Times New Roman"/>
                          <a:cs typeface="Times New Roman"/>
                        </a:rPr>
                        <a:t>ba</a:t>
                      </a:r>
                      <a:r>
                        <a:rPr lang="de-DE" sz="2400" i="1" dirty="0">
                          <a:solidFill>
                            <a:srgbClr val="FF0000"/>
                          </a:solidFill>
                          <a:latin typeface="Calibri"/>
                          <a:ea typeface="Times New Roman"/>
                          <a:cs typeface="Times New Roman"/>
                        </a:rPr>
                        <a:t>-</a:t>
                      </a:r>
                      <a:endParaRPr lang="de-DE" sz="2400" dirty="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Anapher </a:t>
                      </a:r>
                    </a:p>
                  </a:txBody>
                  <a:tcPr marL="68580" marR="68580" marT="0" marB="0"/>
                </a:tc>
              </a:tr>
              <a:tr h="415840">
                <a:tc>
                  <a:txBody>
                    <a:bodyPr/>
                    <a:lstStyle/>
                    <a:p>
                      <a:pPr algn="just">
                        <a:spcAft>
                          <a:spcPts val="0"/>
                        </a:spcAft>
                      </a:pPr>
                      <a:r>
                        <a:rPr lang="de-DE" sz="2400" i="1" dirty="0" err="1">
                          <a:solidFill>
                            <a:srgbClr val="FF0000"/>
                          </a:solidFill>
                          <a:latin typeface="Calibri"/>
                          <a:ea typeface="Times New Roman"/>
                          <a:cs typeface="Times New Roman"/>
                        </a:rPr>
                        <a:t>ba</a:t>
                      </a:r>
                      <a:r>
                        <a:rPr lang="de-DE" sz="2400" i="1" dirty="0">
                          <a:solidFill>
                            <a:srgbClr val="FF0000"/>
                          </a:solidFill>
                          <a:latin typeface="Calibri"/>
                          <a:ea typeface="Times New Roman"/>
                          <a:cs typeface="Times New Roman"/>
                        </a:rPr>
                        <a:t>-</a:t>
                      </a:r>
                      <a:endParaRPr lang="de-DE" sz="2400" dirty="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Anapher</a:t>
                      </a:r>
                    </a:p>
                  </a:txBody>
                  <a:tcPr marL="68580" marR="68580" marT="0" marB="0"/>
                </a:tc>
              </a:tr>
              <a:tr h="415840">
                <a:tc>
                  <a:txBody>
                    <a:bodyPr/>
                    <a:lstStyle/>
                    <a:p>
                      <a:pPr algn="just">
                        <a:spcAft>
                          <a:spcPts val="0"/>
                        </a:spcAft>
                      </a:pPr>
                      <a:r>
                        <a:rPr lang="de-DE" sz="2400" i="1" dirty="0" err="1">
                          <a:solidFill>
                            <a:srgbClr val="FF0000"/>
                          </a:solidFill>
                          <a:latin typeface="Calibri"/>
                          <a:ea typeface="Times New Roman"/>
                          <a:cs typeface="Times New Roman"/>
                        </a:rPr>
                        <a:t>ba</a:t>
                      </a:r>
                      <a:r>
                        <a:rPr lang="de-DE" sz="2400" i="1" dirty="0">
                          <a:solidFill>
                            <a:srgbClr val="FF0000"/>
                          </a:solidFill>
                          <a:latin typeface="Calibri"/>
                          <a:ea typeface="Times New Roman"/>
                          <a:cs typeface="Times New Roman"/>
                        </a:rPr>
                        <a:t>-</a:t>
                      </a:r>
                      <a:endParaRPr lang="de-DE" sz="2400" dirty="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Anapher</a:t>
                      </a:r>
                    </a:p>
                  </a:txBody>
                  <a:tcPr marL="68580" marR="68580" marT="0" marB="0"/>
                </a:tc>
              </a:tr>
              <a:tr h="415840">
                <a:tc>
                  <a:txBody>
                    <a:bodyPr/>
                    <a:lstStyle/>
                    <a:p>
                      <a:pPr algn="just">
                        <a:spcAft>
                          <a:spcPts val="0"/>
                        </a:spcAft>
                      </a:pPr>
                      <a:r>
                        <a:rPr lang="de-DE" sz="2400" i="1" dirty="0" err="1">
                          <a:solidFill>
                            <a:srgbClr val="FF0000"/>
                          </a:solidFill>
                          <a:latin typeface="Calibri"/>
                          <a:ea typeface="Times New Roman"/>
                          <a:cs typeface="Times New Roman"/>
                        </a:rPr>
                        <a:t>ba</a:t>
                      </a:r>
                      <a:r>
                        <a:rPr lang="de-DE" sz="2400" i="1" dirty="0">
                          <a:solidFill>
                            <a:srgbClr val="FF0000"/>
                          </a:solidFill>
                          <a:latin typeface="Calibri"/>
                          <a:ea typeface="Times New Roman"/>
                          <a:cs typeface="Times New Roman"/>
                        </a:rPr>
                        <a:t>-</a:t>
                      </a:r>
                      <a:endParaRPr lang="de-DE" sz="2400" dirty="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Anapher</a:t>
                      </a:r>
                    </a:p>
                  </a:txBody>
                  <a:tcPr marL="68580" marR="68580" marT="0" marB="0"/>
                </a:tc>
              </a:tr>
              <a:tr h="415840">
                <a:tc>
                  <a:txBody>
                    <a:bodyPr/>
                    <a:lstStyle/>
                    <a:p>
                      <a:pPr algn="just">
                        <a:spcAft>
                          <a:spcPts val="0"/>
                        </a:spcAft>
                      </a:pPr>
                      <a:r>
                        <a:rPr lang="de-DE" sz="2400" i="1">
                          <a:solidFill>
                            <a:srgbClr val="FF0000"/>
                          </a:solidFill>
                          <a:latin typeface="Calibri"/>
                          <a:ea typeface="Times New Roman"/>
                          <a:cs typeface="Times New Roman"/>
                        </a:rPr>
                        <a:t>ba-</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Anapher</a:t>
                      </a:r>
                    </a:p>
                  </a:txBody>
                  <a:tcPr marL="68580" marR="68580" marT="0" marB="0"/>
                </a:tc>
              </a:tr>
              <a:tr h="415840">
                <a:tc>
                  <a:txBody>
                    <a:bodyPr/>
                    <a:lstStyle/>
                    <a:p>
                      <a:pPr algn="just">
                        <a:spcAft>
                          <a:spcPts val="0"/>
                        </a:spcAft>
                      </a:pPr>
                      <a:r>
                        <a:rPr lang="de-DE" sz="2400" i="1" dirty="0" err="1">
                          <a:solidFill>
                            <a:srgbClr val="FF0000"/>
                          </a:solidFill>
                          <a:latin typeface="Calibri"/>
                          <a:ea typeface="Times New Roman"/>
                          <a:cs typeface="Times New Roman"/>
                        </a:rPr>
                        <a:t>ba</a:t>
                      </a:r>
                      <a:r>
                        <a:rPr lang="de-DE" sz="2400" i="1" dirty="0">
                          <a:solidFill>
                            <a:srgbClr val="FF0000"/>
                          </a:solidFill>
                          <a:latin typeface="Calibri"/>
                          <a:ea typeface="Times New Roman"/>
                          <a:cs typeface="Times New Roman"/>
                        </a:rPr>
                        <a:t>-</a:t>
                      </a:r>
                      <a:endParaRPr lang="de-DE" sz="2400" dirty="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Anapher</a:t>
                      </a:r>
                    </a:p>
                  </a:txBody>
                  <a:tcPr marL="68580" marR="68580" marT="0" marB="0"/>
                </a:tc>
              </a:tr>
              <a:tr h="363216">
                <a:tc>
                  <a:txBody>
                    <a:bodyPr/>
                    <a:lstStyle/>
                    <a:p>
                      <a:pPr algn="just">
                        <a:spcAft>
                          <a:spcPts val="0"/>
                        </a:spcAft>
                      </a:pPr>
                      <a:r>
                        <a:rPr lang="de-DE" sz="2400" i="1">
                          <a:solidFill>
                            <a:srgbClr val="FF0000"/>
                          </a:solidFill>
                          <a:latin typeface="Calibri"/>
                          <a:ea typeface="Times New Roman"/>
                          <a:cs typeface="Times New Roman"/>
                        </a:rPr>
                        <a:t>ba-</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Anapher</a:t>
                      </a:r>
                      <a:endParaRPr lang="de-DE" sz="2400">
                        <a:latin typeface="Courier New"/>
                        <a:ea typeface="Times New Roman"/>
                      </a:endParaRPr>
                    </a:p>
                  </a:txBody>
                  <a:tcPr marL="68580" marR="68580" marT="0" marB="0"/>
                </a:tc>
              </a:tr>
              <a:tr h="415840">
                <a:tc>
                  <a:txBody>
                    <a:bodyPr/>
                    <a:lstStyle/>
                    <a:p>
                      <a:pPr algn="just">
                        <a:spcAft>
                          <a:spcPts val="0"/>
                        </a:spcAft>
                      </a:pPr>
                      <a:r>
                        <a:rPr lang="de-DE" sz="2400" i="1">
                          <a:solidFill>
                            <a:srgbClr val="FF0000"/>
                          </a:solidFill>
                          <a:latin typeface="Calibri"/>
                          <a:ea typeface="Times New Roman"/>
                          <a:cs typeface="Times New Roman"/>
                        </a:rPr>
                        <a:t>ba-</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Anapher</a:t>
                      </a:r>
                    </a:p>
                  </a:txBody>
                  <a:tcPr marL="68580" marR="68580" marT="0" marB="0"/>
                </a:tc>
              </a:tr>
            </a:tbl>
          </a:graphicData>
        </a:graphic>
      </p:graphicFrame>
      <p:graphicFrame>
        <p:nvGraphicFramePr>
          <p:cNvPr id="7" name="Inhaltsplatzhalter 3"/>
          <p:cNvGraphicFramePr>
            <a:graphicFrameLocks/>
          </p:cNvGraphicFramePr>
          <p:nvPr/>
        </p:nvGraphicFramePr>
        <p:xfrm>
          <a:off x="6072198" y="2444053"/>
          <a:ext cx="2357454" cy="3985345"/>
        </p:xfrm>
        <a:graphic>
          <a:graphicData uri="http://schemas.openxmlformats.org/drawingml/2006/table">
            <a:tbl>
              <a:tblPr firstRow="1" bandRow="1">
                <a:tableStyleId>{B301B821-A1FF-4177-AEE7-76D212191A09}</a:tableStyleId>
              </a:tblPr>
              <a:tblGrid>
                <a:gridCol w="868536"/>
                <a:gridCol w="1488918"/>
              </a:tblGrid>
              <a:tr h="381934">
                <a:tc>
                  <a:txBody>
                    <a:bodyPr/>
                    <a:lstStyle/>
                    <a:p>
                      <a:r>
                        <a:rPr lang="de-DE" dirty="0" smtClean="0"/>
                        <a:t>Form</a:t>
                      </a:r>
                      <a:endParaRPr lang="de-DE" dirty="0"/>
                    </a:p>
                  </a:txBody>
                  <a:tcPr/>
                </a:tc>
                <a:tc>
                  <a:txBody>
                    <a:bodyPr/>
                    <a:lstStyle/>
                    <a:p>
                      <a:r>
                        <a:rPr lang="de-DE" dirty="0" smtClean="0"/>
                        <a:t>Funktion</a:t>
                      </a:r>
                      <a:endParaRPr lang="de-DE" dirty="0"/>
                    </a:p>
                  </a:txBody>
                  <a:tcPr/>
                </a:tc>
              </a:tr>
              <a:tr h="437269">
                <a:tc>
                  <a:txBody>
                    <a:bodyPr/>
                    <a:lstStyle/>
                    <a:p>
                      <a:pPr algn="just">
                        <a:spcAft>
                          <a:spcPts val="0"/>
                        </a:spcAft>
                      </a:pPr>
                      <a:r>
                        <a:rPr lang="de-DE" sz="2400" i="1" dirty="0" err="1">
                          <a:solidFill>
                            <a:srgbClr val="FF0000"/>
                          </a:solidFill>
                          <a:latin typeface="Calibri"/>
                          <a:ea typeface="Times New Roman"/>
                          <a:cs typeface="Times New Roman"/>
                        </a:rPr>
                        <a:t>ba</a:t>
                      </a:r>
                      <a:r>
                        <a:rPr lang="de-DE" sz="2400" i="1" dirty="0">
                          <a:solidFill>
                            <a:srgbClr val="FF0000"/>
                          </a:solidFill>
                          <a:latin typeface="Calibri"/>
                          <a:ea typeface="Times New Roman"/>
                          <a:cs typeface="Times New Roman"/>
                        </a:rPr>
                        <a:t>-</a:t>
                      </a:r>
                      <a:endParaRPr lang="de-DE" sz="2400" dirty="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Anapher</a:t>
                      </a:r>
                    </a:p>
                  </a:txBody>
                  <a:tcPr marL="68580" marR="68580" marT="0" marB="0"/>
                </a:tc>
              </a:tr>
              <a:tr h="437269">
                <a:tc>
                  <a:txBody>
                    <a:bodyPr/>
                    <a:lstStyle/>
                    <a:p>
                      <a:pPr algn="just">
                        <a:spcAft>
                          <a:spcPts val="0"/>
                        </a:spcAft>
                      </a:pPr>
                      <a:r>
                        <a:rPr lang="de-DE" sz="2400" i="1">
                          <a:solidFill>
                            <a:srgbClr val="FF0000"/>
                          </a:solidFill>
                          <a:latin typeface="Calibri"/>
                          <a:ea typeface="Times New Roman"/>
                          <a:cs typeface="Times New Roman"/>
                        </a:rPr>
                        <a:t>ba-</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Anapher</a:t>
                      </a:r>
                    </a:p>
                  </a:txBody>
                  <a:tcPr marL="68580" marR="68580" marT="0" marB="0"/>
                </a:tc>
              </a:tr>
              <a:tr h="437269">
                <a:tc>
                  <a:txBody>
                    <a:bodyPr/>
                    <a:lstStyle/>
                    <a:p>
                      <a:pPr algn="just">
                        <a:spcAft>
                          <a:spcPts val="0"/>
                        </a:spcAft>
                      </a:pPr>
                      <a:r>
                        <a:rPr lang="de-DE" sz="2400" i="1">
                          <a:solidFill>
                            <a:srgbClr val="FF0000"/>
                          </a:solidFill>
                          <a:latin typeface="Calibri"/>
                          <a:ea typeface="Times New Roman"/>
                          <a:cs typeface="Times New Roman"/>
                        </a:rPr>
                        <a:t>ba-</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Anapher</a:t>
                      </a:r>
                    </a:p>
                  </a:txBody>
                  <a:tcPr marL="68580" marR="68580" marT="0" marB="0"/>
                </a:tc>
              </a:tr>
              <a:tr h="381934">
                <a:tc>
                  <a:txBody>
                    <a:bodyPr/>
                    <a:lstStyle/>
                    <a:p>
                      <a:pPr algn="just">
                        <a:spcAft>
                          <a:spcPts val="0"/>
                        </a:spcAft>
                      </a:pPr>
                      <a:r>
                        <a:rPr lang="de-DE" sz="2400" i="1">
                          <a:solidFill>
                            <a:srgbClr val="FF0000"/>
                          </a:solidFill>
                          <a:latin typeface="Calibri"/>
                          <a:ea typeface="Times New Roman"/>
                          <a:cs typeface="Times New Roman"/>
                        </a:rPr>
                        <a:t>ba-</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Anapher</a:t>
                      </a:r>
                      <a:endParaRPr lang="de-DE" sz="2400">
                        <a:latin typeface="Courier New"/>
                        <a:ea typeface="Times New Roman"/>
                      </a:endParaRPr>
                    </a:p>
                  </a:txBody>
                  <a:tcPr marL="68580" marR="68580" marT="0" marB="0"/>
                </a:tc>
              </a:tr>
              <a:tr h="381934">
                <a:tc>
                  <a:txBody>
                    <a:bodyPr/>
                    <a:lstStyle/>
                    <a:p>
                      <a:pPr algn="just">
                        <a:spcAft>
                          <a:spcPts val="0"/>
                        </a:spcAft>
                      </a:pPr>
                      <a:r>
                        <a:rPr lang="de-DE" sz="2400" i="1">
                          <a:solidFill>
                            <a:srgbClr val="FF0000"/>
                          </a:solidFill>
                          <a:latin typeface="Calibri"/>
                          <a:ea typeface="Times New Roman"/>
                        </a:rPr>
                        <a:t>-</a:t>
                      </a:r>
                      <a:r>
                        <a:rPr lang="en-GB" sz="2400" i="1">
                          <a:solidFill>
                            <a:srgbClr val="FF0000"/>
                          </a:solidFill>
                          <a:latin typeface="Calibri"/>
                          <a:ea typeface="Times New Roman"/>
                          <a:cs typeface="Times New Roman"/>
                        </a:rPr>
                        <a:t>gu</a:t>
                      </a:r>
                      <a:endParaRPr lang="de-DE" sz="2400">
                        <a:latin typeface="Courier New"/>
                        <a:ea typeface="Times New Roman"/>
                      </a:endParaRPr>
                    </a:p>
                  </a:txBody>
                  <a:tcPr marL="68580" marR="68580" marT="0" marB="0"/>
                </a:tc>
                <a:tc>
                  <a:txBody>
                    <a:bodyPr/>
                    <a:lstStyle/>
                    <a:p>
                      <a:pPr algn="just">
                        <a:spcAft>
                          <a:spcPts val="0"/>
                        </a:spcAft>
                      </a:pPr>
                      <a:r>
                        <a:rPr lang="de-DE" sz="2400" dirty="0">
                          <a:latin typeface="Calibri"/>
                          <a:ea typeface="Times New Roman"/>
                        </a:rPr>
                        <a:t>DAT</a:t>
                      </a:r>
                      <a:endParaRPr lang="de-DE" sz="2400" dirty="0">
                        <a:latin typeface="Courier New"/>
                        <a:ea typeface="Times New Roman"/>
                      </a:endParaRPr>
                    </a:p>
                  </a:txBody>
                  <a:tcPr marL="68580" marR="68580" marT="0" marB="0"/>
                </a:tc>
              </a:tr>
              <a:tr h="381934">
                <a:tc>
                  <a:txBody>
                    <a:bodyPr/>
                    <a:lstStyle/>
                    <a:p>
                      <a:pPr algn="just">
                        <a:spcAft>
                          <a:spcPts val="0"/>
                        </a:spcAft>
                      </a:pPr>
                      <a:r>
                        <a:rPr lang="en-GB" sz="2400" i="1">
                          <a:solidFill>
                            <a:srgbClr val="FF0000"/>
                          </a:solidFill>
                          <a:latin typeface="Calibri"/>
                          <a:ea typeface="Times New Roman"/>
                          <a:cs typeface="Times New Roman"/>
                        </a:rPr>
                        <a:t>-gu</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DAT</a:t>
                      </a:r>
                      <a:endParaRPr lang="de-DE" sz="2400">
                        <a:latin typeface="Courier New"/>
                        <a:ea typeface="Times New Roman"/>
                      </a:endParaRPr>
                    </a:p>
                  </a:txBody>
                  <a:tcPr marL="68580" marR="68580" marT="0" marB="0"/>
                </a:tc>
              </a:tr>
              <a:tr h="381934">
                <a:tc>
                  <a:txBody>
                    <a:bodyPr/>
                    <a:lstStyle/>
                    <a:p>
                      <a:pPr algn="just">
                        <a:spcAft>
                          <a:spcPts val="0"/>
                        </a:spcAft>
                      </a:pPr>
                      <a:r>
                        <a:rPr lang="de-DE" sz="2400" i="1">
                          <a:solidFill>
                            <a:srgbClr val="FF0000"/>
                          </a:solidFill>
                          <a:latin typeface="Calibri"/>
                          <a:ea typeface="Times New Roman"/>
                          <a:cs typeface="Times New Roman"/>
                        </a:rPr>
                        <a:t>-gul</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DAT</a:t>
                      </a:r>
                      <a:endParaRPr lang="de-DE" sz="2400">
                        <a:latin typeface="Courier New"/>
                        <a:ea typeface="Times New Roman"/>
                      </a:endParaRPr>
                    </a:p>
                  </a:txBody>
                  <a:tcPr marL="68580" marR="68580" marT="0" marB="0"/>
                </a:tc>
              </a:tr>
              <a:tr h="381934">
                <a:tc>
                  <a:txBody>
                    <a:bodyPr/>
                    <a:lstStyle/>
                    <a:p>
                      <a:pPr algn="just">
                        <a:spcAft>
                          <a:spcPts val="0"/>
                        </a:spcAft>
                      </a:pPr>
                      <a:r>
                        <a:rPr lang="en-GB" sz="2400" i="1">
                          <a:solidFill>
                            <a:srgbClr val="FF0000"/>
                          </a:solidFill>
                          <a:latin typeface="Calibri"/>
                          <a:ea typeface="Times New Roman"/>
                          <a:cs typeface="Times New Roman"/>
                        </a:rPr>
                        <a:t>-gu</a:t>
                      </a:r>
                      <a:endParaRPr lang="de-DE" sz="2400">
                        <a:latin typeface="Courier New"/>
                        <a:ea typeface="Times New Roman"/>
                      </a:endParaRPr>
                    </a:p>
                  </a:txBody>
                  <a:tcPr marL="68580" marR="68580" marT="0" marB="0"/>
                </a:tc>
                <a:tc>
                  <a:txBody>
                    <a:bodyPr/>
                    <a:lstStyle/>
                    <a:p>
                      <a:pPr algn="just">
                        <a:spcAft>
                          <a:spcPts val="0"/>
                        </a:spcAft>
                      </a:pPr>
                      <a:r>
                        <a:rPr lang="de-DE" sz="2400" dirty="0">
                          <a:latin typeface="Calibri"/>
                          <a:ea typeface="Times New Roman"/>
                          <a:cs typeface="Times New Roman"/>
                        </a:rPr>
                        <a:t>DIR</a:t>
                      </a:r>
                      <a:endParaRPr lang="de-DE" sz="2400" dirty="0">
                        <a:latin typeface="Courier New"/>
                        <a:ea typeface="Times New Roman"/>
                      </a:endParaRPr>
                    </a:p>
                  </a:txBody>
                  <a:tcPr marL="68580" marR="68580" marT="0" marB="0"/>
                </a:tc>
              </a:tr>
              <a:tr h="381934">
                <a:tc>
                  <a:txBody>
                    <a:bodyPr/>
                    <a:lstStyle/>
                    <a:p>
                      <a:pPr algn="just">
                        <a:spcAft>
                          <a:spcPts val="0"/>
                        </a:spcAft>
                      </a:pPr>
                      <a:r>
                        <a:rPr lang="en-GB" sz="2400" i="1" dirty="0">
                          <a:solidFill>
                            <a:srgbClr val="FF0000"/>
                          </a:solidFill>
                          <a:latin typeface="Calibri"/>
                          <a:ea typeface="Times New Roman"/>
                          <a:cs typeface="Times New Roman"/>
                        </a:rPr>
                        <a:t>-</a:t>
                      </a:r>
                      <a:r>
                        <a:rPr lang="en-GB" sz="2400" i="1" dirty="0" err="1">
                          <a:solidFill>
                            <a:srgbClr val="FF0000"/>
                          </a:solidFill>
                          <a:latin typeface="Calibri"/>
                          <a:ea typeface="Times New Roman"/>
                          <a:cs typeface="Times New Roman"/>
                        </a:rPr>
                        <a:t>gu</a:t>
                      </a:r>
                      <a:endParaRPr lang="de-DE" sz="2400" dirty="0">
                        <a:latin typeface="Courier New"/>
                        <a:ea typeface="Times New Roman"/>
                      </a:endParaRPr>
                    </a:p>
                  </a:txBody>
                  <a:tcPr marL="68580" marR="68580" marT="0" marB="0"/>
                </a:tc>
                <a:tc>
                  <a:txBody>
                    <a:bodyPr/>
                    <a:lstStyle/>
                    <a:p>
                      <a:pPr algn="just">
                        <a:spcAft>
                          <a:spcPts val="0"/>
                        </a:spcAft>
                      </a:pPr>
                      <a:r>
                        <a:rPr lang="de-DE" sz="2400" dirty="0">
                          <a:latin typeface="Calibri"/>
                          <a:ea typeface="Times New Roman"/>
                          <a:cs typeface="Times New Roman"/>
                        </a:rPr>
                        <a:t>DIR  </a:t>
                      </a:r>
                      <a:endParaRPr lang="de-DE" sz="2400" dirty="0">
                        <a:latin typeface="Courier New"/>
                        <a:ea typeface="Times New Roman"/>
                      </a:endParaRP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5"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linds(vertical)">
                                      <p:cBhvr>
                                        <p:cTn id="17" dur="10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5" fill="hold"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blinds(vertical)">
                                      <p:cBhvr>
                                        <p:cTn id="22" dur="10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5"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linds(vertical)">
                                      <p:cBhvr>
                                        <p:cTn id="27"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Etikettierung/Sortierung</a:t>
            </a:r>
            <a:endParaRPr lang="de-DE" dirty="0"/>
          </a:p>
        </p:txBody>
      </p:sp>
      <p:graphicFrame>
        <p:nvGraphicFramePr>
          <p:cNvPr id="4" name="Inhaltsplatzhalter 3"/>
          <p:cNvGraphicFramePr>
            <a:graphicFrameLocks/>
          </p:cNvGraphicFramePr>
          <p:nvPr/>
        </p:nvGraphicFramePr>
        <p:xfrm>
          <a:off x="571472" y="1643051"/>
          <a:ext cx="2428892" cy="4857788"/>
        </p:xfrm>
        <a:graphic>
          <a:graphicData uri="http://schemas.openxmlformats.org/drawingml/2006/table">
            <a:tbl>
              <a:tblPr firstRow="1" bandRow="1">
                <a:tableStyleId>{B301B821-A1FF-4177-AEE7-76D212191A09}</a:tableStyleId>
              </a:tblPr>
              <a:tblGrid>
                <a:gridCol w="1150528"/>
                <a:gridCol w="1278364"/>
              </a:tblGrid>
              <a:tr h="373676">
                <a:tc>
                  <a:txBody>
                    <a:bodyPr/>
                    <a:lstStyle/>
                    <a:p>
                      <a:r>
                        <a:rPr lang="de-DE" dirty="0" smtClean="0"/>
                        <a:t>Form</a:t>
                      </a:r>
                      <a:endParaRPr lang="de-DE" dirty="0"/>
                    </a:p>
                  </a:txBody>
                  <a:tcPr/>
                </a:tc>
                <a:tc>
                  <a:txBody>
                    <a:bodyPr/>
                    <a:lstStyle/>
                    <a:p>
                      <a:r>
                        <a:rPr lang="de-DE" dirty="0" smtClean="0"/>
                        <a:t>Funktion</a:t>
                      </a:r>
                      <a:endParaRPr lang="de-DE" dirty="0"/>
                    </a:p>
                  </a:txBody>
                  <a:tcPr/>
                </a:tc>
              </a:tr>
              <a:tr h="373676">
                <a:tc>
                  <a:txBody>
                    <a:bodyPr/>
                    <a:lstStyle/>
                    <a:p>
                      <a:pPr algn="just">
                        <a:spcAft>
                          <a:spcPts val="0"/>
                        </a:spcAft>
                      </a:pPr>
                      <a:r>
                        <a:rPr lang="en-GB" sz="2400" i="1" dirty="0">
                          <a:solidFill>
                            <a:srgbClr val="FF0000"/>
                          </a:solidFill>
                          <a:latin typeface="Calibri"/>
                          <a:ea typeface="Times New Roman"/>
                          <a:cs typeface="Times New Roman"/>
                        </a:rPr>
                        <a:t>-</a:t>
                      </a:r>
                      <a:r>
                        <a:rPr lang="en-GB" sz="2400" i="1" dirty="0" err="1">
                          <a:solidFill>
                            <a:srgbClr val="FF0000"/>
                          </a:solidFill>
                          <a:latin typeface="Calibri"/>
                          <a:ea typeface="Times New Roman"/>
                          <a:cs typeface="Times New Roman"/>
                        </a:rPr>
                        <a:t>ŋu</a:t>
                      </a:r>
                      <a:endParaRPr lang="de-DE" sz="2400" dirty="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DIR</a:t>
                      </a:r>
                      <a:endParaRPr lang="de-DE" sz="2400">
                        <a:latin typeface="Courier New"/>
                        <a:ea typeface="Times New Roman"/>
                      </a:endParaRPr>
                    </a:p>
                  </a:txBody>
                  <a:tcPr marL="68580" marR="68580" marT="0" marB="0"/>
                </a:tc>
              </a:tr>
              <a:tr h="373676">
                <a:tc>
                  <a:txBody>
                    <a:bodyPr/>
                    <a:lstStyle/>
                    <a:p>
                      <a:pPr algn="just">
                        <a:spcAft>
                          <a:spcPts val="0"/>
                        </a:spcAft>
                      </a:pPr>
                      <a:r>
                        <a:rPr lang="en-GB" sz="2400" i="1">
                          <a:solidFill>
                            <a:srgbClr val="FF0000"/>
                          </a:solidFill>
                          <a:latin typeface="Calibri"/>
                          <a:ea typeface="Times New Roman"/>
                          <a:cs typeface="Times New Roman"/>
                        </a:rPr>
                        <a:t>-dawu</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flussauf</a:t>
                      </a:r>
                      <a:endParaRPr lang="de-DE" sz="2400">
                        <a:latin typeface="Courier New"/>
                        <a:ea typeface="Times New Roman"/>
                      </a:endParaRPr>
                    </a:p>
                  </a:txBody>
                  <a:tcPr marL="68580" marR="68580" marT="0" marB="0"/>
                </a:tc>
              </a:tr>
              <a:tr h="373676">
                <a:tc>
                  <a:txBody>
                    <a:bodyPr/>
                    <a:lstStyle/>
                    <a:p>
                      <a:pPr algn="just">
                        <a:spcAft>
                          <a:spcPts val="0"/>
                        </a:spcAft>
                      </a:pPr>
                      <a:r>
                        <a:rPr lang="en-US" sz="2400" i="1">
                          <a:solidFill>
                            <a:srgbClr val="FF0000"/>
                          </a:solidFill>
                          <a:latin typeface="Calibri"/>
                          <a:ea typeface="Times New Roman"/>
                          <a:cs typeface="Times New Roman"/>
                        </a:rPr>
                        <a:t>-ga</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IN</a:t>
                      </a:r>
                      <a:endParaRPr lang="de-DE" sz="2400">
                        <a:latin typeface="Courier New"/>
                        <a:ea typeface="Times New Roman"/>
                      </a:endParaRPr>
                    </a:p>
                  </a:txBody>
                  <a:tcPr marL="68580" marR="68580" marT="0" marB="0"/>
                </a:tc>
              </a:tr>
              <a:tr h="373676">
                <a:tc>
                  <a:txBody>
                    <a:bodyPr/>
                    <a:lstStyle/>
                    <a:p>
                      <a:pPr algn="just">
                        <a:spcAft>
                          <a:spcPts val="0"/>
                        </a:spcAft>
                      </a:pPr>
                      <a:r>
                        <a:rPr lang="en-GB" sz="2400" i="1" dirty="0">
                          <a:solidFill>
                            <a:srgbClr val="FF0000"/>
                          </a:solidFill>
                          <a:latin typeface="Calibri"/>
                          <a:ea typeface="Times New Roman"/>
                          <a:cs typeface="Times New Roman"/>
                        </a:rPr>
                        <a:t>-</a:t>
                      </a:r>
                      <a:r>
                        <a:rPr lang="en-GB" sz="2400" i="1" dirty="0" err="1">
                          <a:solidFill>
                            <a:srgbClr val="FF0000"/>
                          </a:solidFill>
                          <a:latin typeface="Calibri"/>
                          <a:ea typeface="Times New Roman"/>
                          <a:cs typeface="Times New Roman"/>
                        </a:rPr>
                        <a:t>yaray</a:t>
                      </a:r>
                      <a:r>
                        <a:rPr lang="en-GB" sz="2400" i="1" dirty="0">
                          <a:solidFill>
                            <a:srgbClr val="FF0000"/>
                          </a:solidFill>
                          <a:latin typeface="Calibri"/>
                          <a:ea typeface="Times New Roman"/>
                          <a:cs typeface="Times New Roman"/>
                        </a:rPr>
                        <a:t>-</a:t>
                      </a:r>
                      <a:endParaRPr lang="de-DE" sz="2400" dirty="0">
                        <a:latin typeface="Courier New"/>
                        <a:ea typeface="Times New Roman"/>
                      </a:endParaRPr>
                    </a:p>
                  </a:txBody>
                  <a:tcPr marL="68580" marR="68580" marT="0" marB="0"/>
                </a:tc>
                <a:tc>
                  <a:txBody>
                    <a:bodyPr/>
                    <a:lstStyle/>
                    <a:p>
                      <a:pPr algn="just">
                        <a:spcAft>
                          <a:spcPts val="0"/>
                        </a:spcAft>
                      </a:pPr>
                      <a:r>
                        <a:rPr lang="en-GB" sz="2400">
                          <a:latin typeface="Calibri"/>
                          <a:ea typeface="Times New Roman"/>
                          <a:cs typeface="Times New Roman"/>
                        </a:rPr>
                        <a:t>INCH</a:t>
                      </a:r>
                      <a:endParaRPr lang="de-DE" sz="2400">
                        <a:latin typeface="Courier New"/>
                        <a:ea typeface="Times New Roman"/>
                      </a:endParaRPr>
                    </a:p>
                  </a:txBody>
                  <a:tcPr marL="68580" marR="68580" marT="0" marB="0"/>
                </a:tc>
              </a:tr>
              <a:tr h="373676">
                <a:tc>
                  <a:txBody>
                    <a:bodyPr/>
                    <a:lstStyle/>
                    <a:p>
                      <a:pPr algn="just">
                        <a:spcAft>
                          <a:spcPts val="0"/>
                        </a:spcAft>
                      </a:pPr>
                      <a:r>
                        <a:rPr lang="en-GB" sz="2400" i="1">
                          <a:solidFill>
                            <a:srgbClr val="FF0000"/>
                          </a:solidFill>
                          <a:latin typeface="Calibri"/>
                          <a:ea typeface="Times New Roman"/>
                          <a:cs typeface="Times New Roman"/>
                        </a:rPr>
                        <a:t>-yaray-</a:t>
                      </a:r>
                      <a:endParaRPr lang="de-DE" sz="2400">
                        <a:latin typeface="Courier New"/>
                        <a:ea typeface="Times New Roman"/>
                      </a:endParaRPr>
                    </a:p>
                  </a:txBody>
                  <a:tcPr marL="68580" marR="68580" marT="0" marB="0"/>
                </a:tc>
                <a:tc>
                  <a:txBody>
                    <a:bodyPr/>
                    <a:lstStyle/>
                    <a:p>
                      <a:pPr algn="just">
                        <a:spcAft>
                          <a:spcPts val="0"/>
                        </a:spcAft>
                      </a:pPr>
                      <a:r>
                        <a:rPr lang="en-GB" sz="2400">
                          <a:latin typeface="Calibri"/>
                          <a:ea typeface="Times New Roman"/>
                          <a:cs typeface="Times New Roman"/>
                        </a:rPr>
                        <a:t>INCH</a:t>
                      </a:r>
                      <a:endParaRPr lang="de-DE" sz="2400">
                        <a:latin typeface="Courier New"/>
                        <a:ea typeface="Times New Roman"/>
                      </a:endParaRPr>
                    </a:p>
                  </a:txBody>
                  <a:tcPr marL="68580" marR="68580" marT="0" marB="0"/>
                </a:tc>
              </a:tr>
              <a:tr h="373676">
                <a:tc>
                  <a:txBody>
                    <a:bodyPr/>
                    <a:lstStyle/>
                    <a:p>
                      <a:pPr algn="just">
                        <a:spcAft>
                          <a:spcPts val="0"/>
                        </a:spcAft>
                      </a:pPr>
                      <a:r>
                        <a:rPr lang="en-GB" sz="2400" i="1">
                          <a:solidFill>
                            <a:srgbClr val="FF0000"/>
                          </a:solidFill>
                          <a:latin typeface="Calibri"/>
                          <a:ea typeface="Times New Roman"/>
                          <a:cs typeface="Times New Roman"/>
                        </a:rPr>
                        <a:t>-gu</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INF</a:t>
                      </a:r>
                      <a:endParaRPr lang="de-DE" sz="2400">
                        <a:latin typeface="Courier New"/>
                        <a:ea typeface="Times New Roman"/>
                      </a:endParaRPr>
                    </a:p>
                  </a:txBody>
                  <a:tcPr marL="68580" marR="68580" marT="0" marB="0"/>
                </a:tc>
              </a:tr>
              <a:tr h="373676">
                <a:tc>
                  <a:txBody>
                    <a:bodyPr/>
                    <a:lstStyle/>
                    <a:p>
                      <a:pPr algn="just">
                        <a:spcAft>
                          <a:spcPts val="0"/>
                        </a:spcAft>
                      </a:pPr>
                      <a:r>
                        <a:rPr lang="de-DE" sz="2400" i="1">
                          <a:solidFill>
                            <a:srgbClr val="FF0000"/>
                          </a:solidFill>
                          <a:latin typeface="Calibri"/>
                          <a:ea typeface="Times New Roman"/>
                        </a:rPr>
                        <a:t>-</a:t>
                      </a:r>
                      <a:r>
                        <a:rPr lang="en-GB" sz="2400" i="1">
                          <a:solidFill>
                            <a:srgbClr val="FF0000"/>
                          </a:solidFill>
                          <a:latin typeface="Calibri"/>
                          <a:ea typeface="Times New Roman"/>
                          <a:cs typeface="Times New Roman"/>
                        </a:rPr>
                        <a:t>gu</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INF</a:t>
                      </a:r>
                      <a:endParaRPr lang="de-DE" sz="2400">
                        <a:latin typeface="Courier New"/>
                        <a:ea typeface="Times New Roman"/>
                      </a:endParaRPr>
                    </a:p>
                  </a:txBody>
                  <a:tcPr marL="68580" marR="68580" marT="0" marB="0"/>
                </a:tc>
              </a:tr>
              <a:tr h="373676">
                <a:tc>
                  <a:txBody>
                    <a:bodyPr/>
                    <a:lstStyle/>
                    <a:p>
                      <a:pPr algn="just">
                        <a:spcAft>
                          <a:spcPts val="0"/>
                        </a:spcAft>
                      </a:pPr>
                      <a:r>
                        <a:rPr lang="de-DE" sz="2400" i="1">
                          <a:solidFill>
                            <a:srgbClr val="FF0000"/>
                          </a:solidFill>
                          <a:latin typeface="Calibri"/>
                          <a:ea typeface="Times New Roman"/>
                        </a:rPr>
                        <a:t>-</a:t>
                      </a:r>
                      <a:r>
                        <a:rPr lang="en-GB" sz="2400" i="1">
                          <a:solidFill>
                            <a:srgbClr val="FF0000"/>
                          </a:solidFill>
                          <a:latin typeface="Calibri"/>
                          <a:ea typeface="Times New Roman"/>
                          <a:cs typeface="Times New Roman"/>
                        </a:rPr>
                        <a:t>gu</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INF</a:t>
                      </a:r>
                      <a:endParaRPr lang="de-DE" sz="2400">
                        <a:latin typeface="Courier New"/>
                        <a:ea typeface="Times New Roman"/>
                      </a:endParaRPr>
                    </a:p>
                  </a:txBody>
                  <a:tcPr marL="68580" marR="68580" marT="0" marB="0"/>
                </a:tc>
              </a:tr>
              <a:tr h="373676">
                <a:tc>
                  <a:txBody>
                    <a:bodyPr/>
                    <a:lstStyle/>
                    <a:p>
                      <a:pPr algn="just">
                        <a:spcAft>
                          <a:spcPts val="0"/>
                        </a:spcAft>
                      </a:pPr>
                      <a:r>
                        <a:rPr lang="en-GB" sz="2400" i="1">
                          <a:solidFill>
                            <a:srgbClr val="FF0000"/>
                          </a:solidFill>
                          <a:latin typeface="Calibri"/>
                          <a:ea typeface="Times New Roman"/>
                          <a:cs typeface="Times New Roman"/>
                        </a:rPr>
                        <a:t>-gu</a:t>
                      </a:r>
                      <a:endParaRPr lang="de-DE" sz="2400">
                        <a:latin typeface="Courier New"/>
                        <a:ea typeface="Times New Roman"/>
                      </a:endParaRPr>
                    </a:p>
                  </a:txBody>
                  <a:tcPr marL="68580" marR="68580" marT="0" marB="0"/>
                </a:tc>
                <a:tc>
                  <a:txBody>
                    <a:bodyPr/>
                    <a:lstStyle/>
                    <a:p>
                      <a:pPr algn="just">
                        <a:spcAft>
                          <a:spcPts val="0"/>
                        </a:spcAft>
                      </a:pPr>
                      <a:r>
                        <a:rPr lang="de-DE" sz="2400" dirty="0">
                          <a:latin typeface="Calibri"/>
                          <a:ea typeface="Times New Roman"/>
                          <a:cs typeface="Times New Roman"/>
                        </a:rPr>
                        <a:t>INF</a:t>
                      </a:r>
                      <a:endParaRPr lang="de-DE" sz="2400" dirty="0">
                        <a:latin typeface="Courier New"/>
                        <a:ea typeface="Times New Roman"/>
                      </a:endParaRPr>
                    </a:p>
                  </a:txBody>
                  <a:tcPr marL="68580" marR="68580" marT="0" marB="0"/>
                </a:tc>
              </a:tr>
              <a:tr h="373676">
                <a:tc>
                  <a:txBody>
                    <a:bodyPr/>
                    <a:lstStyle/>
                    <a:p>
                      <a:pPr algn="just">
                        <a:spcAft>
                          <a:spcPts val="0"/>
                        </a:spcAft>
                      </a:pPr>
                      <a:r>
                        <a:rPr lang="en-GB" sz="2400" i="1" dirty="0">
                          <a:solidFill>
                            <a:srgbClr val="FF0000"/>
                          </a:solidFill>
                          <a:latin typeface="Calibri"/>
                          <a:ea typeface="Times New Roman"/>
                          <a:cs typeface="Times New Roman"/>
                        </a:rPr>
                        <a:t>-</a:t>
                      </a:r>
                      <a:r>
                        <a:rPr lang="en-GB" sz="2400" i="1" dirty="0" err="1">
                          <a:solidFill>
                            <a:srgbClr val="FF0000"/>
                          </a:solidFill>
                          <a:latin typeface="Calibri"/>
                          <a:ea typeface="Times New Roman"/>
                          <a:cs typeface="Times New Roman"/>
                        </a:rPr>
                        <a:t>ŋgu</a:t>
                      </a:r>
                      <a:endParaRPr lang="de-DE" sz="2400" dirty="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INSTR</a:t>
                      </a:r>
                      <a:endParaRPr lang="de-DE" sz="2400">
                        <a:latin typeface="Courier New"/>
                        <a:ea typeface="Times New Roman"/>
                      </a:endParaRPr>
                    </a:p>
                  </a:txBody>
                  <a:tcPr marL="68580" marR="68580" marT="0" marB="0"/>
                </a:tc>
              </a:tr>
              <a:tr h="373676">
                <a:tc>
                  <a:txBody>
                    <a:bodyPr/>
                    <a:lstStyle/>
                    <a:p>
                      <a:pPr algn="just">
                        <a:spcAft>
                          <a:spcPts val="0"/>
                        </a:spcAft>
                      </a:pPr>
                      <a:r>
                        <a:rPr lang="de-DE" sz="2400" i="1">
                          <a:solidFill>
                            <a:srgbClr val="FF0000"/>
                          </a:solidFill>
                          <a:latin typeface="Calibri"/>
                          <a:ea typeface="Times New Roman"/>
                        </a:rPr>
                        <a:t>-</a:t>
                      </a:r>
                      <a:r>
                        <a:rPr lang="en-GB" sz="2400" i="1">
                          <a:solidFill>
                            <a:srgbClr val="FF0000"/>
                          </a:solidFill>
                          <a:latin typeface="Calibri"/>
                          <a:ea typeface="Times New Roman"/>
                          <a:cs typeface="Times New Roman"/>
                        </a:rPr>
                        <a:t>ŋgu</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INSTR</a:t>
                      </a:r>
                      <a:endParaRPr lang="de-DE" sz="2400">
                        <a:latin typeface="Courier New"/>
                        <a:ea typeface="Times New Roman"/>
                      </a:endParaRPr>
                    </a:p>
                  </a:txBody>
                  <a:tcPr marL="68580" marR="68580" marT="0" marB="0"/>
                </a:tc>
              </a:tr>
              <a:tr h="373676">
                <a:tc>
                  <a:txBody>
                    <a:bodyPr/>
                    <a:lstStyle/>
                    <a:p>
                      <a:pPr algn="just">
                        <a:spcAft>
                          <a:spcPts val="0"/>
                        </a:spcAft>
                      </a:pPr>
                      <a:r>
                        <a:rPr lang="en-GB" sz="2400" i="1" dirty="0">
                          <a:solidFill>
                            <a:srgbClr val="FF0000"/>
                          </a:solidFill>
                          <a:latin typeface="Calibri"/>
                          <a:ea typeface="Times New Roman"/>
                          <a:cs typeface="Times New Roman"/>
                        </a:rPr>
                        <a:t>-mi</a:t>
                      </a:r>
                      <a:endParaRPr lang="de-DE" sz="2400" dirty="0">
                        <a:latin typeface="Courier New"/>
                        <a:ea typeface="Times New Roman"/>
                      </a:endParaRPr>
                    </a:p>
                  </a:txBody>
                  <a:tcPr marL="68580" marR="68580" marT="0" marB="0"/>
                </a:tc>
                <a:tc>
                  <a:txBody>
                    <a:bodyPr/>
                    <a:lstStyle/>
                    <a:p>
                      <a:pPr algn="just">
                        <a:spcAft>
                          <a:spcPts val="0"/>
                        </a:spcAft>
                      </a:pPr>
                      <a:r>
                        <a:rPr lang="de-DE" sz="2400" dirty="0">
                          <a:latin typeface="Calibri"/>
                          <a:ea typeface="Times New Roman"/>
                          <a:cs typeface="Times New Roman"/>
                        </a:rPr>
                        <a:t>MODAL</a:t>
                      </a:r>
                      <a:endParaRPr lang="de-DE" sz="2400" dirty="0">
                        <a:latin typeface="Courier New"/>
                        <a:ea typeface="Times New Roman"/>
                      </a:endParaRPr>
                    </a:p>
                  </a:txBody>
                  <a:tcPr marL="68580" marR="68580" marT="0" marB="0"/>
                </a:tc>
              </a:tr>
            </a:tbl>
          </a:graphicData>
        </a:graphic>
      </p:graphicFrame>
      <p:graphicFrame>
        <p:nvGraphicFramePr>
          <p:cNvPr id="5" name="Inhaltsplatzhalter 3"/>
          <p:cNvGraphicFramePr>
            <a:graphicFrameLocks/>
          </p:cNvGraphicFramePr>
          <p:nvPr/>
        </p:nvGraphicFramePr>
        <p:xfrm>
          <a:off x="3500430" y="1643050"/>
          <a:ext cx="2286016" cy="4864608"/>
        </p:xfrm>
        <a:graphic>
          <a:graphicData uri="http://schemas.openxmlformats.org/drawingml/2006/table">
            <a:tbl>
              <a:tblPr firstRow="1" bandRow="1">
                <a:tableStyleId>{B301B821-A1FF-4177-AEE7-76D212191A09}</a:tableStyleId>
              </a:tblPr>
              <a:tblGrid>
                <a:gridCol w="988547"/>
                <a:gridCol w="1297469"/>
              </a:tblGrid>
              <a:tr h="363885">
                <a:tc>
                  <a:txBody>
                    <a:bodyPr/>
                    <a:lstStyle/>
                    <a:p>
                      <a:r>
                        <a:rPr lang="de-DE" dirty="0" smtClean="0"/>
                        <a:t>Form</a:t>
                      </a:r>
                      <a:endParaRPr lang="de-DE" dirty="0"/>
                    </a:p>
                  </a:txBody>
                  <a:tcPr/>
                </a:tc>
                <a:tc>
                  <a:txBody>
                    <a:bodyPr/>
                    <a:lstStyle/>
                    <a:p>
                      <a:r>
                        <a:rPr lang="de-DE" dirty="0" smtClean="0"/>
                        <a:t>Funktion</a:t>
                      </a:r>
                      <a:endParaRPr lang="de-DE" dirty="0"/>
                    </a:p>
                  </a:txBody>
                  <a:tcPr/>
                </a:tc>
              </a:tr>
              <a:tr h="363885">
                <a:tc>
                  <a:txBody>
                    <a:bodyPr/>
                    <a:lstStyle/>
                    <a:p>
                      <a:pPr algn="just">
                        <a:spcAft>
                          <a:spcPts val="0"/>
                        </a:spcAft>
                      </a:pPr>
                      <a:r>
                        <a:rPr lang="de-DE" sz="2400" i="1" dirty="0">
                          <a:solidFill>
                            <a:srgbClr val="FF0000"/>
                          </a:solidFill>
                          <a:latin typeface="Calibri"/>
                          <a:ea typeface="Times New Roman"/>
                          <a:cs typeface="Times New Roman"/>
                        </a:rPr>
                        <a:t>-</a:t>
                      </a:r>
                      <a:r>
                        <a:rPr lang="de-DE" sz="2400" i="1" dirty="0">
                          <a:solidFill>
                            <a:srgbClr val="FF0000"/>
                          </a:solidFill>
                          <a:latin typeface="SILDoulos IPA93"/>
                          <a:ea typeface="Times New Roman"/>
                          <a:sym typeface="SILDoulos IPA93"/>
                        </a:rPr>
                        <a:t></a:t>
                      </a:r>
                      <a:r>
                        <a:rPr lang="de-DE" sz="2400" i="1" dirty="0">
                          <a:solidFill>
                            <a:srgbClr val="FF0000"/>
                          </a:solidFill>
                          <a:latin typeface="Calibri"/>
                          <a:ea typeface="Times New Roman"/>
                          <a:cs typeface="Times New Roman"/>
                        </a:rPr>
                        <a:t>u</a:t>
                      </a:r>
                      <a:endParaRPr lang="de-DE" sz="2400" dirty="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PAST</a:t>
                      </a:r>
                      <a:endParaRPr lang="de-DE" sz="2400">
                        <a:latin typeface="Courier New"/>
                        <a:ea typeface="Times New Roman"/>
                      </a:endParaRPr>
                    </a:p>
                  </a:txBody>
                  <a:tcPr marL="68580" marR="68580" marT="0" marB="0"/>
                </a:tc>
              </a:tr>
              <a:tr h="363885">
                <a:tc>
                  <a:txBody>
                    <a:bodyPr/>
                    <a:lstStyle/>
                    <a:p>
                      <a:pPr algn="just">
                        <a:spcAft>
                          <a:spcPts val="0"/>
                        </a:spcAft>
                      </a:pPr>
                      <a:r>
                        <a:rPr lang="de-DE" sz="2400" i="1">
                          <a:solidFill>
                            <a:srgbClr val="FF0000"/>
                          </a:solidFill>
                          <a:latin typeface="Calibri"/>
                          <a:ea typeface="Times New Roman"/>
                          <a:cs typeface="Times New Roman"/>
                        </a:rPr>
                        <a:t>-</a:t>
                      </a:r>
                      <a:r>
                        <a:rPr lang="de-DE" sz="2400" i="1">
                          <a:solidFill>
                            <a:srgbClr val="FF0000"/>
                          </a:solidFill>
                          <a:latin typeface="SILDoulos IPA93"/>
                          <a:ea typeface="Times New Roman"/>
                          <a:sym typeface="SILDoulos IPA93"/>
                        </a:rPr>
                        <a:t></a:t>
                      </a:r>
                      <a:r>
                        <a:rPr lang="de-DE" sz="2400" i="1">
                          <a:solidFill>
                            <a:srgbClr val="FF0000"/>
                          </a:solidFill>
                          <a:latin typeface="Calibri"/>
                          <a:ea typeface="Times New Roman"/>
                          <a:cs typeface="Times New Roman"/>
                        </a:rPr>
                        <a:t>u</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PAST</a:t>
                      </a:r>
                      <a:endParaRPr lang="de-DE" sz="2400">
                        <a:latin typeface="Courier New"/>
                        <a:ea typeface="Times New Roman"/>
                      </a:endParaRPr>
                    </a:p>
                  </a:txBody>
                  <a:tcPr marL="68580" marR="68580" marT="0" marB="0"/>
                </a:tc>
              </a:tr>
              <a:tr h="363885">
                <a:tc>
                  <a:txBody>
                    <a:bodyPr/>
                    <a:lstStyle/>
                    <a:p>
                      <a:pPr algn="just">
                        <a:spcAft>
                          <a:spcPts val="0"/>
                        </a:spcAft>
                      </a:pPr>
                      <a:r>
                        <a:rPr lang="en-GB" sz="2400" i="1">
                          <a:solidFill>
                            <a:srgbClr val="FF0000"/>
                          </a:solidFill>
                          <a:latin typeface="Calibri"/>
                          <a:ea typeface="Times New Roman"/>
                          <a:cs typeface="Times New Roman"/>
                        </a:rPr>
                        <a:t>-n</a:t>
                      </a:r>
                      <a:endParaRPr lang="de-DE" sz="2400">
                        <a:latin typeface="Courier New"/>
                        <a:ea typeface="Times New Roman"/>
                      </a:endParaRPr>
                    </a:p>
                  </a:txBody>
                  <a:tcPr marL="68580" marR="68580" marT="0" marB="0"/>
                </a:tc>
                <a:tc>
                  <a:txBody>
                    <a:bodyPr/>
                    <a:lstStyle/>
                    <a:p>
                      <a:pPr algn="just">
                        <a:spcAft>
                          <a:spcPts val="0"/>
                        </a:spcAft>
                      </a:pPr>
                      <a:r>
                        <a:rPr lang="en-GB" sz="2400" dirty="0">
                          <a:latin typeface="Calibri"/>
                          <a:ea typeface="Times New Roman"/>
                          <a:cs typeface="Times New Roman"/>
                        </a:rPr>
                        <a:t>PAST</a:t>
                      </a:r>
                      <a:endParaRPr lang="de-DE" sz="2400" dirty="0">
                        <a:latin typeface="Courier New"/>
                        <a:ea typeface="Times New Roman"/>
                      </a:endParaRPr>
                    </a:p>
                  </a:txBody>
                  <a:tcPr marL="68580" marR="68580" marT="0" marB="0"/>
                </a:tc>
              </a:tr>
              <a:tr h="363885">
                <a:tc>
                  <a:txBody>
                    <a:bodyPr/>
                    <a:lstStyle/>
                    <a:p>
                      <a:pPr algn="just">
                        <a:spcAft>
                          <a:spcPts val="0"/>
                        </a:spcAft>
                      </a:pPr>
                      <a:r>
                        <a:rPr lang="en-GB" sz="2400" i="1">
                          <a:solidFill>
                            <a:srgbClr val="FF0000"/>
                          </a:solidFill>
                          <a:latin typeface="Calibri"/>
                          <a:ea typeface="Times New Roman"/>
                          <a:cs typeface="Times New Roman"/>
                        </a:rPr>
                        <a:t>-n</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PAST</a:t>
                      </a:r>
                      <a:endParaRPr lang="de-DE" sz="2400">
                        <a:latin typeface="Courier New"/>
                        <a:ea typeface="Times New Roman"/>
                      </a:endParaRPr>
                    </a:p>
                  </a:txBody>
                  <a:tcPr marL="68580" marR="68580" marT="0" marB="0"/>
                </a:tc>
              </a:tr>
              <a:tr h="363885">
                <a:tc>
                  <a:txBody>
                    <a:bodyPr/>
                    <a:lstStyle/>
                    <a:p>
                      <a:pPr algn="just">
                        <a:spcAft>
                          <a:spcPts val="0"/>
                        </a:spcAft>
                      </a:pPr>
                      <a:r>
                        <a:rPr lang="en-GB" sz="2400" i="1">
                          <a:solidFill>
                            <a:srgbClr val="FF0000"/>
                          </a:solidFill>
                          <a:latin typeface="Calibri"/>
                          <a:ea typeface="Times New Roman"/>
                          <a:cs typeface="Times New Roman"/>
                        </a:rPr>
                        <a:t>-n</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PAST</a:t>
                      </a:r>
                      <a:endParaRPr lang="de-DE" sz="2400">
                        <a:latin typeface="Courier New"/>
                        <a:ea typeface="Times New Roman"/>
                      </a:endParaRPr>
                    </a:p>
                  </a:txBody>
                  <a:tcPr marL="68580" marR="68580" marT="0" marB="0"/>
                </a:tc>
              </a:tr>
              <a:tr h="363885">
                <a:tc>
                  <a:txBody>
                    <a:bodyPr/>
                    <a:lstStyle/>
                    <a:p>
                      <a:pPr algn="just">
                        <a:spcAft>
                          <a:spcPts val="0"/>
                        </a:spcAft>
                      </a:pPr>
                      <a:r>
                        <a:rPr lang="de-DE" sz="2400" i="1">
                          <a:solidFill>
                            <a:srgbClr val="FF0000"/>
                          </a:solidFill>
                          <a:latin typeface="Calibri"/>
                          <a:ea typeface="Times New Roman"/>
                        </a:rPr>
                        <a:t>-</a:t>
                      </a:r>
                      <a:r>
                        <a:rPr lang="en-GB" sz="2400" i="1">
                          <a:solidFill>
                            <a:srgbClr val="FF0000"/>
                          </a:solidFill>
                          <a:latin typeface="Calibri"/>
                          <a:ea typeface="Times New Roman"/>
                          <a:cs typeface="Times New Roman"/>
                        </a:rPr>
                        <a:t>n</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PAST</a:t>
                      </a:r>
                      <a:endParaRPr lang="de-DE" sz="2400">
                        <a:latin typeface="Courier New"/>
                        <a:ea typeface="Times New Roman"/>
                      </a:endParaRPr>
                    </a:p>
                  </a:txBody>
                  <a:tcPr marL="68580" marR="68580" marT="0" marB="0"/>
                </a:tc>
              </a:tr>
              <a:tr h="363885">
                <a:tc>
                  <a:txBody>
                    <a:bodyPr/>
                    <a:lstStyle/>
                    <a:p>
                      <a:pPr algn="just">
                        <a:spcAft>
                          <a:spcPts val="0"/>
                        </a:spcAft>
                      </a:pPr>
                      <a:r>
                        <a:rPr lang="en-GB" sz="2400" i="1">
                          <a:solidFill>
                            <a:srgbClr val="FF0000"/>
                          </a:solidFill>
                          <a:latin typeface="Calibri"/>
                          <a:ea typeface="Times New Roman"/>
                          <a:cs typeface="Times New Roman"/>
                        </a:rPr>
                        <a:t>-n</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PAST</a:t>
                      </a:r>
                      <a:endParaRPr lang="de-DE" sz="2400">
                        <a:latin typeface="Courier New"/>
                        <a:ea typeface="Times New Roman"/>
                      </a:endParaRPr>
                    </a:p>
                  </a:txBody>
                  <a:tcPr marL="68580" marR="68580" marT="0" marB="0"/>
                </a:tc>
              </a:tr>
              <a:tr h="363885">
                <a:tc>
                  <a:txBody>
                    <a:bodyPr/>
                    <a:lstStyle/>
                    <a:p>
                      <a:pPr algn="just">
                        <a:spcAft>
                          <a:spcPts val="0"/>
                        </a:spcAft>
                      </a:pPr>
                      <a:r>
                        <a:rPr lang="en-GB" sz="2400" i="1" dirty="0">
                          <a:solidFill>
                            <a:srgbClr val="FF0000"/>
                          </a:solidFill>
                          <a:latin typeface="Calibri"/>
                          <a:ea typeface="Times New Roman"/>
                          <a:cs typeface="Times New Roman"/>
                        </a:rPr>
                        <a:t>-n</a:t>
                      </a:r>
                      <a:endParaRPr lang="de-DE" sz="2400" dirty="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PAST</a:t>
                      </a:r>
                      <a:endParaRPr lang="de-DE" sz="2400">
                        <a:latin typeface="Courier New"/>
                        <a:ea typeface="Times New Roman"/>
                      </a:endParaRPr>
                    </a:p>
                  </a:txBody>
                  <a:tcPr marL="68580" marR="68580" marT="0" marB="0"/>
                </a:tc>
              </a:tr>
              <a:tr h="363885">
                <a:tc>
                  <a:txBody>
                    <a:bodyPr/>
                    <a:lstStyle/>
                    <a:p>
                      <a:pPr algn="just">
                        <a:spcAft>
                          <a:spcPts val="0"/>
                        </a:spcAft>
                      </a:pPr>
                      <a:r>
                        <a:rPr lang="en-GB" sz="2400" i="1">
                          <a:solidFill>
                            <a:srgbClr val="FF0000"/>
                          </a:solidFill>
                          <a:latin typeface="Calibri"/>
                          <a:ea typeface="Times New Roman"/>
                          <a:cs typeface="Times New Roman"/>
                        </a:rPr>
                        <a:t>-nu</a:t>
                      </a:r>
                      <a:endParaRPr lang="de-DE" sz="2400">
                        <a:latin typeface="Courier New"/>
                        <a:ea typeface="Times New Roman"/>
                      </a:endParaRPr>
                    </a:p>
                  </a:txBody>
                  <a:tcPr marL="68580" marR="68580" marT="0" marB="0"/>
                </a:tc>
                <a:tc>
                  <a:txBody>
                    <a:bodyPr/>
                    <a:lstStyle/>
                    <a:p>
                      <a:pPr algn="just">
                        <a:spcAft>
                          <a:spcPts val="0"/>
                        </a:spcAft>
                      </a:pPr>
                      <a:r>
                        <a:rPr lang="en-GB" sz="2400">
                          <a:latin typeface="Calibri"/>
                          <a:ea typeface="Times New Roman"/>
                          <a:cs typeface="Times New Roman"/>
                        </a:rPr>
                        <a:t>PAST</a:t>
                      </a:r>
                      <a:endParaRPr lang="de-DE" sz="2400">
                        <a:latin typeface="Courier New"/>
                        <a:ea typeface="Times New Roman"/>
                      </a:endParaRPr>
                    </a:p>
                  </a:txBody>
                  <a:tcPr marL="68580" marR="68580" marT="0" marB="0"/>
                </a:tc>
              </a:tr>
              <a:tr h="363885">
                <a:tc>
                  <a:txBody>
                    <a:bodyPr/>
                    <a:lstStyle/>
                    <a:p>
                      <a:pPr algn="just">
                        <a:spcAft>
                          <a:spcPts val="0"/>
                        </a:spcAft>
                      </a:pPr>
                      <a:r>
                        <a:rPr lang="en-GB" sz="2400" i="1">
                          <a:solidFill>
                            <a:srgbClr val="FF0000"/>
                          </a:solidFill>
                          <a:latin typeface="Calibri"/>
                          <a:ea typeface="Times New Roman"/>
                          <a:cs typeface="Times New Roman"/>
                        </a:rPr>
                        <a:t>-nu</a:t>
                      </a:r>
                      <a:endParaRPr lang="de-DE" sz="240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PAST</a:t>
                      </a:r>
                      <a:endParaRPr lang="de-DE" sz="2400">
                        <a:latin typeface="Courier New"/>
                        <a:ea typeface="Times New Roman"/>
                      </a:endParaRPr>
                    </a:p>
                  </a:txBody>
                  <a:tcPr marL="68580" marR="68580" marT="0" marB="0"/>
                </a:tc>
              </a:tr>
              <a:tr h="406223">
                <a:tc>
                  <a:txBody>
                    <a:bodyPr/>
                    <a:lstStyle/>
                    <a:p>
                      <a:pPr algn="just">
                        <a:spcAft>
                          <a:spcPts val="0"/>
                        </a:spcAft>
                      </a:pPr>
                      <a:r>
                        <a:rPr lang="de-DE" sz="2400" i="1">
                          <a:solidFill>
                            <a:srgbClr val="FF0000"/>
                          </a:solidFill>
                          <a:latin typeface="Calibri"/>
                          <a:ea typeface="Times New Roman"/>
                          <a:cs typeface="Times New Roman"/>
                        </a:rPr>
                        <a:t>-yi</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S</a:t>
                      </a:r>
                    </a:p>
                  </a:txBody>
                  <a:tcPr marL="68580" marR="68580" marT="0" marB="0"/>
                </a:tc>
              </a:tr>
              <a:tr h="406223">
                <a:tc>
                  <a:txBody>
                    <a:bodyPr/>
                    <a:lstStyle/>
                    <a:p>
                      <a:pPr algn="just">
                        <a:spcAft>
                          <a:spcPts val="0"/>
                        </a:spcAft>
                      </a:pPr>
                      <a:r>
                        <a:rPr lang="de-DE" sz="2400" i="1" dirty="0">
                          <a:solidFill>
                            <a:srgbClr val="FF0000"/>
                          </a:solidFill>
                          <a:latin typeface="Calibri"/>
                          <a:ea typeface="Times New Roman"/>
                          <a:cs typeface="Times New Roman"/>
                        </a:rPr>
                        <a:t>-yi</a:t>
                      </a:r>
                      <a:endParaRPr lang="de-DE" sz="2400" dirty="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S:ANAPH</a:t>
                      </a:r>
                    </a:p>
                  </a:txBody>
                  <a:tcPr marL="68580" marR="68580" marT="0" marB="0"/>
                </a:tc>
              </a:tr>
            </a:tbl>
          </a:graphicData>
        </a:graphic>
      </p:graphicFrame>
      <p:graphicFrame>
        <p:nvGraphicFramePr>
          <p:cNvPr id="6" name="Inhaltsplatzhalter 3"/>
          <p:cNvGraphicFramePr>
            <a:graphicFrameLocks/>
          </p:cNvGraphicFramePr>
          <p:nvPr/>
        </p:nvGraphicFramePr>
        <p:xfrm>
          <a:off x="6215074" y="1643050"/>
          <a:ext cx="2286016" cy="2891139"/>
        </p:xfrm>
        <a:graphic>
          <a:graphicData uri="http://schemas.openxmlformats.org/drawingml/2006/table">
            <a:tbl>
              <a:tblPr firstRow="1" bandRow="1">
                <a:tableStyleId>{B301B821-A1FF-4177-AEE7-76D212191A09}</a:tableStyleId>
              </a:tblPr>
              <a:tblGrid>
                <a:gridCol w="825506"/>
                <a:gridCol w="1460510"/>
              </a:tblGrid>
              <a:tr h="367395">
                <a:tc>
                  <a:txBody>
                    <a:bodyPr/>
                    <a:lstStyle/>
                    <a:p>
                      <a:r>
                        <a:rPr lang="de-DE" dirty="0" smtClean="0"/>
                        <a:t>Form</a:t>
                      </a:r>
                      <a:endParaRPr lang="de-DE" dirty="0"/>
                    </a:p>
                  </a:txBody>
                  <a:tcPr/>
                </a:tc>
                <a:tc>
                  <a:txBody>
                    <a:bodyPr/>
                    <a:lstStyle/>
                    <a:p>
                      <a:r>
                        <a:rPr lang="de-DE" dirty="0" smtClean="0"/>
                        <a:t>Funktion</a:t>
                      </a:r>
                      <a:endParaRPr lang="de-DE" dirty="0"/>
                    </a:p>
                  </a:txBody>
                  <a:tcPr/>
                </a:tc>
              </a:tr>
              <a:tr h="367395">
                <a:tc>
                  <a:txBody>
                    <a:bodyPr/>
                    <a:lstStyle/>
                    <a:p>
                      <a:pPr algn="just">
                        <a:spcAft>
                          <a:spcPts val="0"/>
                        </a:spcAft>
                      </a:pPr>
                      <a:r>
                        <a:rPr lang="de-DE" sz="2400" i="1" dirty="0">
                          <a:solidFill>
                            <a:srgbClr val="FF0000"/>
                          </a:solidFill>
                          <a:latin typeface="Calibri"/>
                          <a:ea typeface="Times New Roman"/>
                          <a:cs typeface="Times New Roman"/>
                        </a:rPr>
                        <a:t>-yi</a:t>
                      </a:r>
                      <a:endParaRPr lang="de-DE" sz="2400" dirty="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S:ANAPH</a:t>
                      </a: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-yi</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S:ANAPH</a:t>
                      </a: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-yi</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S:ANAPH</a:t>
                      </a: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-yi</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S:ANAPH</a:t>
                      </a: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-yi</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a:latin typeface="Calibri"/>
                          <a:ea typeface="Times New Roman"/>
                          <a:cs typeface="Times New Roman"/>
                        </a:rPr>
                        <a:t>S:ANAPH</a:t>
                      </a: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-yi</a:t>
                      </a:r>
                      <a:endParaRPr lang="de-DE" sz="240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S:ANAPH</a:t>
                      </a: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vertical)">
                                      <p:cBhvr>
                                        <p:cTn id="12" dur="1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5"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linds(vertical)">
                                      <p:cBhvr>
                                        <p:cTn id="1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sym typeface="Symbol"/>
              </a:rPr>
              <a:t></a:t>
            </a:r>
            <a:r>
              <a:rPr lang="de-DE" dirty="0" smtClean="0"/>
              <a:t> Fixierung von </a:t>
            </a:r>
            <a:r>
              <a:rPr lang="de-DE" dirty="0" err="1" smtClean="0"/>
              <a:t>Allomorphien</a:t>
            </a:r>
            <a:r>
              <a:rPr lang="de-DE" dirty="0" smtClean="0"/>
              <a:t>:</a:t>
            </a:r>
            <a:endParaRPr lang="de-DE" dirty="0"/>
          </a:p>
        </p:txBody>
      </p:sp>
      <p:graphicFrame>
        <p:nvGraphicFramePr>
          <p:cNvPr id="4" name="Diagramm 3"/>
          <p:cNvGraphicFramePr/>
          <p:nvPr/>
        </p:nvGraphicFramePr>
        <p:xfrm>
          <a:off x="285720" y="1571612"/>
          <a:ext cx="8572560" cy="107157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026" name="Oval 2"/>
          <p:cNvSpPr>
            <a:spLocks noChangeArrowheads="1"/>
          </p:cNvSpPr>
          <p:nvPr/>
        </p:nvSpPr>
        <p:spPr bwMode="auto">
          <a:xfrm>
            <a:off x="1000100" y="2928934"/>
            <a:ext cx="5174596" cy="2815186"/>
          </a:xfrm>
          <a:prstGeom prst="ellipse">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1027" name="AutoShape 3"/>
          <p:cNvCxnSpPr>
            <a:cxnSpLocks noChangeShapeType="1"/>
          </p:cNvCxnSpPr>
          <p:nvPr/>
        </p:nvCxnSpPr>
        <p:spPr bwMode="auto">
          <a:xfrm>
            <a:off x="2301859" y="-3802056"/>
            <a:ext cx="2266950" cy="0"/>
          </a:xfrm>
          <a:prstGeom prst="straightConnector1">
            <a:avLst/>
          </a:prstGeom>
          <a:noFill/>
          <a:ln w="9525">
            <a:solidFill>
              <a:srgbClr val="000000"/>
            </a:solidFill>
            <a:round/>
            <a:headEnd/>
            <a:tailEnd/>
          </a:ln>
        </p:spPr>
      </p:cxnSp>
      <p:sp>
        <p:nvSpPr>
          <p:cNvPr id="1028" name="AutoShape 4"/>
          <p:cNvSpPr>
            <a:spLocks/>
          </p:cNvSpPr>
          <p:nvPr/>
        </p:nvSpPr>
        <p:spPr bwMode="auto">
          <a:xfrm>
            <a:off x="6286512" y="3000372"/>
            <a:ext cx="357190" cy="2714644"/>
          </a:xfrm>
          <a:prstGeom prst="rightBrace">
            <a:avLst>
              <a:gd name="adj1" fmla="val 58696"/>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29" name="AutoShape 5"/>
          <p:cNvSpPr>
            <a:spLocks/>
          </p:cNvSpPr>
          <p:nvPr/>
        </p:nvSpPr>
        <p:spPr bwMode="auto">
          <a:xfrm rot="5400000">
            <a:off x="3240866" y="-4002875"/>
            <a:ext cx="490538" cy="2041525"/>
          </a:xfrm>
          <a:prstGeom prst="rightBrace">
            <a:avLst>
              <a:gd name="adj1" fmla="val 34682"/>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1030" name="AutoShape 6"/>
          <p:cNvCxnSpPr>
            <a:cxnSpLocks noChangeShapeType="1"/>
          </p:cNvCxnSpPr>
          <p:nvPr/>
        </p:nvCxnSpPr>
        <p:spPr bwMode="auto">
          <a:xfrm>
            <a:off x="3082909" y="-3808406"/>
            <a:ext cx="0" cy="711200"/>
          </a:xfrm>
          <a:prstGeom prst="straightConnector1">
            <a:avLst/>
          </a:prstGeom>
          <a:noFill/>
          <a:ln w="9525">
            <a:solidFill>
              <a:srgbClr val="000000"/>
            </a:solidFill>
            <a:prstDash val="dash"/>
            <a:round/>
            <a:headEnd/>
            <a:tailEnd/>
          </a:ln>
        </p:spPr>
      </p:cxnSp>
      <p:cxnSp>
        <p:nvCxnSpPr>
          <p:cNvPr id="1031" name="AutoShape 7"/>
          <p:cNvCxnSpPr>
            <a:cxnSpLocks noChangeShapeType="1"/>
          </p:cNvCxnSpPr>
          <p:nvPr/>
        </p:nvCxnSpPr>
        <p:spPr bwMode="auto">
          <a:xfrm>
            <a:off x="3873484" y="-3808406"/>
            <a:ext cx="0" cy="688975"/>
          </a:xfrm>
          <a:prstGeom prst="straightConnector1">
            <a:avLst/>
          </a:prstGeom>
          <a:noFill/>
          <a:ln w="9525">
            <a:solidFill>
              <a:srgbClr val="000000"/>
            </a:solidFill>
            <a:prstDash val="dash"/>
            <a:round/>
            <a:headEnd/>
            <a:tailEnd/>
          </a:ln>
        </p:spPr>
      </p:cxnSp>
      <p:cxnSp>
        <p:nvCxnSpPr>
          <p:cNvPr id="1032" name="AutoShape 8"/>
          <p:cNvCxnSpPr>
            <a:cxnSpLocks noChangeShapeType="1"/>
          </p:cNvCxnSpPr>
          <p:nvPr/>
        </p:nvCxnSpPr>
        <p:spPr bwMode="auto">
          <a:xfrm rot="10800000" flipH="1">
            <a:off x="1000100" y="4357694"/>
            <a:ext cx="5174596" cy="1588"/>
          </a:xfrm>
          <a:prstGeom prst="straightConnector1">
            <a:avLst/>
          </a:prstGeom>
          <a:noFill/>
          <a:ln w="9525">
            <a:solidFill>
              <a:srgbClr val="000000"/>
            </a:solidFill>
            <a:round/>
            <a:headEnd/>
            <a:tailEnd/>
          </a:ln>
        </p:spPr>
      </p:cxnSp>
      <p:sp>
        <p:nvSpPr>
          <p:cNvPr id="1033" name="AutoShape 9"/>
          <p:cNvSpPr>
            <a:spLocks/>
          </p:cNvSpPr>
          <p:nvPr/>
        </p:nvSpPr>
        <p:spPr bwMode="auto">
          <a:xfrm rot="5400000">
            <a:off x="3428991" y="3571876"/>
            <a:ext cx="428627" cy="5000660"/>
          </a:xfrm>
          <a:prstGeom prst="rightBrace">
            <a:avLst>
              <a:gd name="adj1" fmla="val 34682"/>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1034" name="AutoShape 10"/>
          <p:cNvCxnSpPr>
            <a:cxnSpLocks noChangeShapeType="1"/>
          </p:cNvCxnSpPr>
          <p:nvPr/>
        </p:nvCxnSpPr>
        <p:spPr bwMode="auto">
          <a:xfrm rot="5400000">
            <a:off x="2143108" y="5000636"/>
            <a:ext cx="1285884" cy="1588"/>
          </a:xfrm>
          <a:prstGeom prst="straightConnector1">
            <a:avLst/>
          </a:prstGeom>
          <a:noFill/>
          <a:ln w="9525">
            <a:solidFill>
              <a:srgbClr val="000000"/>
            </a:solidFill>
            <a:prstDash val="dash"/>
            <a:round/>
            <a:headEnd/>
            <a:tailEnd/>
          </a:ln>
        </p:spPr>
      </p:cxnSp>
      <p:cxnSp>
        <p:nvCxnSpPr>
          <p:cNvPr id="1035" name="AutoShape 11"/>
          <p:cNvCxnSpPr>
            <a:cxnSpLocks noChangeShapeType="1"/>
          </p:cNvCxnSpPr>
          <p:nvPr/>
        </p:nvCxnSpPr>
        <p:spPr bwMode="auto">
          <a:xfrm rot="5400000">
            <a:off x="3750465" y="5036355"/>
            <a:ext cx="1214444" cy="3"/>
          </a:xfrm>
          <a:prstGeom prst="straightConnector1">
            <a:avLst/>
          </a:prstGeom>
          <a:noFill/>
          <a:ln w="9525">
            <a:solidFill>
              <a:srgbClr val="000000"/>
            </a:solidFill>
            <a:prstDash val="dash"/>
            <a:round/>
            <a:headEnd/>
            <a:tailEnd/>
          </a:ln>
        </p:spPr>
      </p:cxnSp>
      <p:sp>
        <p:nvSpPr>
          <p:cNvPr id="24" name="Textfeld 23"/>
          <p:cNvSpPr txBox="1"/>
          <p:nvPr/>
        </p:nvSpPr>
        <p:spPr>
          <a:xfrm>
            <a:off x="785786" y="2837163"/>
            <a:ext cx="8001056" cy="3877985"/>
          </a:xfrm>
          <a:prstGeom prst="rect">
            <a:avLst/>
          </a:prstGeom>
          <a:noFill/>
        </p:spPr>
        <p:txBody>
          <a:bodyPr wrap="square" rtlCol="0">
            <a:spAutoFit/>
          </a:bodyPr>
          <a:lstStyle/>
          <a:p>
            <a:r>
              <a:rPr lang="en-US" sz="2000" b="1" dirty="0" err="1" smtClean="0"/>
              <a:t>Kategorie</a:t>
            </a:r>
            <a:r>
              <a:rPr lang="en-US" sz="2000" b="1" dirty="0" smtClean="0"/>
              <a:t>  </a:t>
            </a:r>
            <a:r>
              <a:rPr lang="en-US" b="1" dirty="0" smtClean="0"/>
              <a:t>  </a:t>
            </a:r>
          </a:p>
          <a:p>
            <a:r>
              <a:rPr lang="en-US" b="1" dirty="0" smtClean="0"/>
              <a:t>                                   </a:t>
            </a:r>
          </a:p>
          <a:p>
            <a:r>
              <a:rPr lang="en-US" sz="2400" b="1" dirty="0" smtClean="0"/>
              <a:t>		       </a:t>
            </a:r>
            <a:r>
              <a:rPr lang="en-US" sz="2800" b="1" dirty="0" smtClean="0"/>
              <a:t>  V(M)</a:t>
            </a:r>
            <a:endParaRPr lang="de-DE" sz="2800" dirty="0" smtClean="0"/>
          </a:p>
          <a:p>
            <a:r>
              <a:rPr lang="en-US" b="1" dirty="0" smtClean="0"/>
              <a:t>                                  					</a:t>
            </a:r>
          </a:p>
          <a:p>
            <a:r>
              <a:rPr lang="en-US" sz="2000" b="1" dirty="0" smtClean="0"/>
              <a:t>						         </a:t>
            </a:r>
            <a:r>
              <a:rPr lang="en-US" sz="2000" b="1" dirty="0" err="1" smtClean="0"/>
              <a:t>Morphem</a:t>
            </a:r>
            <a:endParaRPr lang="de-DE" sz="2000" dirty="0" smtClean="0"/>
          </a:p>
          <a:p>
            <a:r>
              <a:rPr lang="en-US" sz="2400" b="1" dirty="0" smtClean="0"/>
              <a:t>	</a:t>
            </a:r>
          </a:p>
          <a:p>
            <a:r>
              <a:rPr lang="en-US" sz="2400" b="1" dirty="0" smtClean="0"/>
              <a:t>	A</a:t>
            </a:r>
            <a:r>
              <a:rPr lang="en-US" sz="2400" b="1" baseline="-25000" dirty="0" smtClean="0"/>
              <a:t>1</a:t>
            </a:r>
            <a:r>
              <a:rPr lang="en-US" sz="2400" b="1" dirty="0" smtClean="0"/>
              <a:t>(M)           A</a:t>
            </a:r>
            <a:r>
              <a:rPr lang="en-US" sz="2400" b="1" baseline="-25000" dirty="0" smtClean="0"/>
              <a:t>2</a:t>
            </a:r>
            <a:r>
              <a:rPr lang="en-US" sz="2400" b="1" dirty="0" smtClean="0"/>
              <a:t>(M)           A</a:t>
            </a:r>
            <a:r>
              <a:rPr lang="en-US" sz="2400" b="1" baseline="-25000" dirty="0" smtClean="0"/>
              <a:t>3</a:t>
            </a:r>
            <a:r>
              <a:rPr lang="en-US" sz="2400" b="1" dirty="0" smtClean="0"/>
              <a:t>(M)</a:t>
            </a:r>
            <a:endParaRPr lang="de-DE" sz="2400" dirty="0" smtClean="0"/>
          </a:p>
          <a:p>
            <a:r>
              <a:rPr lang="en-US" b="1" dirty="0" smtClean="0"/>
              <a:t> </a:t>
            </a:r>
            <a:endParaRPr lang="de-DE" dirty="0" smtClean="0"/>
          </a:p>
          <a:p>
            <a:r>
              <a:rPr lang="en-US" sz="2000" b="1" dirty="0" smtClean="0"/>
              <a:t>Morph </a:t>
            </a:r>
            <a:r>
              <a:rPr lang="de-DE" dirty="0" smtClean="0"/>
              <a:t/>
            </a:r>
            <a:br>
              <a:rPr lang="de-DE" dirty="0" smtClean="0"/>
            </a:br>
            <a:r>
              <a:rPr lang="en-US" b="1" dirty="0" smtClean="0"/>
              <a:t>                                                 </a:t>
            </a:r>
            <a:endParaRPr lang="de-DE" dirty="0" smtClean="0"/>
          </a:p>
          <a:p>
            <a:r>
              <a:rPr lang="en-US" b="1" dirty="0" smtClean="0"/>
              <a:t>           		     </a:t>
            </a:r>
          </a:p>
          <a:p>
            <a:r>
              <a:rPr lang="en-US" sz="2000" b="1" dirty="0" smtClean="0"/>
              <a:t>		       </a:t>
            </a:r>
            <a:r>
              <a:rPr lang="en-US" sz="2000" b="1" dirty="0" err="1" smtClean="0"/>
              <a:t>Allomorphe</a:t>
            </a:r>
            <a:endParaRPr lang="de-DE" sz="20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1026"/>
                                        </p:tgtEl>
                                        <p:attrNameLst>
                                          <p:attrName>style.visibility</p:attrName>
                                        </p:attrNameLst>
                                      </p:cBhvr>
                                      <p:to>
                                        <p:strVal val="visible"/>
                                      </p:to>
                                    </p:set>
                                    <p:animEffect transition="in" filter="blinds(horizontal)">
                                      <p:cBhvr>
                                        <p:cTn id="12" dur="500"/>
                                        <p:tgtEl>
                                          <p:spTgt spid="1026"/>
                                        </p:tgtEl>
                                      </p:cBhvr>
                                    </p:animEffect>
                                  </p:childTnLst>
                                </p:cTn>
                              </p:par>
                              <p:par>
                                <p:cTn id="13" presetID="3" presetClass="entr" presetSubtype="10" fill="hold" nodeType="withEffect">
                                  <p:stCondLst>
                                    <p:cond delay="0"/>
                                  </p:stCondLst>
                                  <p:childTnLst>
                                    <p:set>
                                      <p:cBhvr>
                                        <p:cTn id="14" dur="1" fill="hold">
                                          <p:stCondLst>
                                            <p:cond delay="0"/>
                                          </p:stCondLst>
                                        </p:cTn>
                                        <p:tgtEl>
                                          <p:spTgt spid="1032"/>
                                        </p:tgtEl>
                                        <p:attrNameLst>
                                          <p:attrName>style.visibility</p:attrName>
                                        </p:attrNameLst>
                                      </p:cBhvr>
                                      <p:to>
                                        <p:strVal val="visible"/>
                                      </p:to>
                                    </p:set>
                                    <p:animEffect transition="in" filter="blinds(horizontal)">
                                      <p:cBhvr>
                                        <p:cTn id="15" dur="500"/>
                                        <p:tgtEl>
                                          <p:spTgt spid="1032"/>
                                        </p:tgtEl>
                                      </p:cBhvr>
                                    </p:animEffect>
                                  </p:childTnLst>
                                </p:cTn>
                              </p:par>
                              <p:par>
                                <p:cTn id="16" presetID="3" presetClass="entr" presetSubtype="10" fill="hold" nodeType="withEffect">
                                  <p:stCondLst>
                                    <p:cond delay="0"/>
                                  </p:stCondLst>
                                  <p:childTnLst>
                                    <p:set>
                                      <p:cBhvr>
                                        <p:cTn id="17" dur="1" fill="hold">
                                          <p:stCondLst>
                                            <p:cond delay="0"/>
                                          </p:stCondLst>
                                        </p:cTn>
                                        <p:tgtEl>
                                          <p:spTgt spid="1034"/>
                                        </p:tgtEl>
                                        <p:attrNameLst>
                                          <p:attrName>style.visibility</p:attrName>
                                        </p:attrNameLst>
                                      </p:cBhvr>
                                      <p:to>
                                        <p:strVal val="visible"/>
                                      </p:to>
                                    </p:set>
                                    <p:animEffect transition="in" filter="blinds(horizontal)">
                                      <p:cBhvr>
                                        <p:cTn id="18" dur="500"/>
                                        <p:tgtEl>
                                          <p:spTgt spid="1034"/>
                                        </p:tgtEl>
                                      </p:cBhvr>
                                    </p:animEffect>
                                  </p:childTnLst>
                                </p:cTn>
                              </p:par>
                              <p:par>
                                <p:cTn id="19" presetID="3" presetClass="entr" presetSubtype="10" fill="hold" nodeType="withEffect">
                                  <p:stCondLst>
                                    <p:cond delay="0"/>
                                  </p:stCondLst>
                                  <p:childTnLst>
                                    <p:set>
                                      <p:cBhvr>
                                        <p:cTn id="20" dur="1" fill="hold">
                                          <p:stCondLst>
                                            <p:cond delay="0"/>
                                          </p:stCondLst>
                                        </p:cTn>
                                        <p:tgtEl>
                                          <p:spTgt spid="1035"/>
                                        </p:tgtEl>
                                        <p:attrNameLst>
                                          <p:attrName>style.visibility</p:attrName>
                                        </p:attrNameLst>
                                      </p:cBhvr>
                                      <p:to>
                                        <p:strVal val="visible"/>
                                      </p:to>
                                    </p:set>
                                    <p:animEffect transition="in" filter="blinds(horizontal)">
                                      <p:cBhvr>
                                        <p:cTn id="21" dur="500"/>
                                        <p:tgtEl>
                                          <p:spTgt spid="1035"/>
                                        </p:tgtEl>
                                      </p:cBhvr>
                                    </p:animEffect>
                                  </p:childTnLst>
                                </p:cTn>
                              </p:par>
                              <p:par>
                                <p:cTn id="22" presetID="3" presetClass="entr" presetSubtype="10" fill="hold" grpId="0" nodeType="withEffect">
                                  <p:stCondLst>
                                    <p:cond delay="0"/>
                                  </p:stCondLst>
                                  <p:childTnLst>
                                    <p:set>
                                      <p:cBhvr>
                                        <p:cTn id="23" dur="1" fill="hold">
                                          <p:stCondLst>
                                            <p:cond delay="0"/>
                                          </p:stCondLst>
                                        </p:cTn>
                                        <p:tgtEl>
                                          <p:spTgt spid="1033"/>
                                        </p:tgtEl>
                                        <p:attrNameLst>
                                          <p:attrName>style.visibility</p:attrName>
                                        </p:attrNameLst>
                                      </p:cBhvr>
                                      <p:to>
                                        <p:strVal val="visible"/>
                                      </p:to>
                                    </p:set>
                                    <p:animEffect transition="in" filter="blinds(horizontal)">
                                      <p:cBhvr>
                                        <p:cTn id="24" dur="500"/>
                                        <p:tgtEl>
                                          <p:spTgt spid="1033"/>
                                        </p:tgtEl>
                                      </p:cBhvr>
                                    </p:animEffect>
                                  </p:childTnLst>
                                </p:cTn>
                              </p:par>
                              <p:par>
                                <p:cTn id="25" presetID="3" presetClass="entr" presetSubtype="10" fill="hold" grpId="0" nodeType="withEffect">
                                  <p:stCondLst>
                                    <p:cond delay="0"/>
                                  </p:stCondLst>
                                  <p:childTnLst>
                                    <p:set>
                                      <p:cBhvr>
                                        <p:cTn id="26" dur="1" fill="hold">
                                          <p:stCondLst>
                                            <p:cond delay="0"/>
                                          </p:stCondLst>
                                        </p:cTn>
                                        <p:tgtEl>
                                          <p:spTgt spid="1028"/>
                                        </p:tgtEl>
                                        <p:attrNameLst>
                                          <p:attrName>style.visibility</p:attrName>
                                        </p:attrNameLst>
                                      </p:cBhvr>
                                      <p:to>
                                        <p:strVal val="visible"/>
                                      </p:to>
                                    </p:set>
                                    <p:animEffect transition="in" filter="blinds(horizontal)">
                                      <p:cBhvr>
                                        <p:cTn id="27" dur="500"/>
                                        <p:tgtEl>
                                          <p:spTgt spid="1028"/>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blinds(horizontal)">
                                      <p:cBhvr>
                                        <p:cTn id="3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1026" grpId="0" animBg="1"/>
      <p:bldP spid="1028" grpId="0" animBg="1"/>
      <p:bldP spid="1033" grpId="0" animBg="1"/>
      <p:bldP spid="2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Grundlage für Gestaltvarianz</a:t>
            </a:r>
            <a:endParaRPr lang="de-DE" dirty="0"/>
          </a:p>
        </p:txBody>
      </p:sp>
      <p:sp>
        <p:nvSpPr>
          <p:cNvPr id="3" name="Abgerundetes Rechteck 2"/>
          <p:cNvSpPr/>
          <p:nvPr/>
        </p:nvSpPr>
        <p:spPr>
          <a:xfrm>
            <a:off x="642910" y="1643050"/>
            <a:ext cx="7858180" cy="857256"/>
          </a:xfrm>
          <a:prstGeom prst="round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b="1" dirty="0" err="1" smtClean="0">
                <a:solidFill>
                  <a:srgbClr val="000000"/>
                </a:solidFill>
                <a:latin typeface="Calibri" pitchFamily="34" charset="0"/>
                <a:ea typeface="Times New Roman" pitchFamily="18" charset="0"/>
                <a:cs typeface="Calibri" pitchFamily="34" charset="0"/>
              </a:rPr>
              <a:t>Eine</a:t>
            </a:r>
            <a:r>
              <a:rPr lang="en-US" b="1" dirty="0" smtClean="0">
                <a:solidFill>
                  <a:srgbClr val="000000"/>
                </a:solidFill>
                <a:latin typeface="Calibri" pitchFamily="34" charset="0"/>
                <a:ea typeface="Times New Roman" pitchFamily="18" charset="0"/>
                <a:cs typeface="Calibri" pitchFamily="34" charset="0"/>
              </a:rPr>
              <a:t> </a:t>
            </a:r>
            <a:r>
              <a:rPr lang="en-US" b="1" dirty="0" err="1" smtClean="0">
                <a:solidFill>
                  <a:srgbClr val="000000"/>
                </a:solidFill>
                <a:latin typeface="Calibri" pitchFamily="34" charset="0"/>
                <a:ea typeface="Times New Roman" pitchFamily="18" charset="0"/>
                <a:cs typeface="Calibri" pitchFamily="34" charset="0"/>
              </a:rPr>
              <a:t>Basisgestalt</a:t>
            </a:r>
            <a:r>
              <a:rPr lang="en-US" b="1" dirty="0" smtClean="0">
                <a:solidFill>
                  <a:srgbClr val="000000"/>
                </a:solidFill>
                <a:latin typeface="Calibri" pitchFamily="34" charset="0"/>
                <a:ea typeface="Times New Roman" pitchFamily="18" charset="0"/>
                <a:cs typeface="Calibri" pitchFamily="34" charset="0"/>
              </a:rPr>
              <a:t> </a:t>
            </a:r>
            <a:r>
              <a:rPr lang="en-US" b="1" dirty="0" err="1" smtClean="0">
                <a:solidFill>
                  <a:srgbClr val="000000"/>
                </a:solidFill>
                <a:latin typeface="Calibri" pitchFamily="34" charset="0"/>
                <a:ea typeface="Times New Roman" pitchFamily="18" charset="0"/>
                <a:cs typeface="Calibri" pitchFamily="34" charset="0"/>
              </a:rPr>
              <a:t>wird</a:t>
            </a:r>
            <a:r>
              <a:rPr lang="en-US" b="1" dirty="0" smtClean="0">
                <a:solidFill>
                  <a:srgbClr val="000000"/>
                </a:solidFill>
                <a:latin typeface="Calibri" pitchFamily="34" charset="0"/>
                <a:ea typeface="Times New Roman" pitchFamily="18" charset="0"/>
                <a:cs typeface="Calibri" pitchFamily="34" charset="0"/>
              </a:rPr>
              <a:t> </a:t>
            </a:r>
            <a:r>
              <a:rPr lang="en-US" b="1" dirty="0" err="1" smtClean="0">
                <a:solidFill>
                  <a:srgbClr val="000000"/>
                </a:solidFill>
                <a:latin typeface="Calibri" pitchFamily="34" charset="0"/>
                <a:ea typeface="Times New Roman" pitchFamily="18" charset="0"/>
                <a:cs typeface="Calibri" pitchFamily="34" charset="0"/>
              </a:rPr>
              <a:t>zu</a:t>
            </a:r>
            <a:r>
              <a:rPr lang="en-US" b="1" dirty="0" smtClean="0">
                <a:solidFill>
                  <a:srgbClr val="000000"/>
                </a:solidFill>
                <a:latin typeface="Calibri" pitchFamily="34" charset="0"/>
                <a:ea typeface="Times New Roman" pitchFamily="18" charset="0"/>
                <a:cs typeface="Calibri" pitchFamily="34" charset="0"/>
              </a:rPr>
              <a:t> </a:t>
            </a:r>
            <a:r>
              <a:rPr lang="en-US" b="1" dirty="0" err="1" smtClean="0">
                <a:solidFill>
                  <a:srgbClr val="000000"/>
                </a:solidFill>
                <a:latin typeface="Calibri" pitchFamily="34" charset="0"/>
                <a:ea typeface="Times New Roman" pitchFamily="18" charset="0"/>
                <a:cs typeface="Calibri" pitchFamily="34" charset="0"/>
              </a:rPr>
              <a:t>einer</a:t>
            </a:r>
            <a:r>
              <a:rPr lang="en-US" b="1" dirty="0" smtClean="0">
                <a:solidFill>
                  <a:srgbClr val="000000"/>
                </a:solidFill>
                <a:latin typeface="Calibri" pitchFamily="34" charset="0"/>
                <a:ea typeface="Times New Roman" pitchFamily="18" charset="0"/>
                <a:cs typeface="Calibri" pitchFamily="34" charset="0"/>
              </a:rPr>
              <a:t> </a:t>
            </a:r>
            <a:r>
              <a:rPr lang="en-US" b="1" dirty="0" err="1" smtClean="0">
                <a:solidFill>
                  <a:srgbClr val="000000"/>
                </a:solidFill>
                <a:latin typeface="Calibri" pitchFamily="34" charset="0"/>
                <a:ea typeface="Times New Roman" pitchFamily="18" charset="0"/>
                <a:cs typeface="Calibri" pitchFamily="34" charset="0"/>
              </a:rPr>
              <a:t>anderen</a:t>
            </a:r>
            <a:r>
              <a:rPr lang="en-US" b="1" dirty="0" smtClean="0">
                <a:solidFill>
                  <a:srgbClr val="000000"/>
                </a:solidFill>
                <a:latin typeface="Calibri" pitchFamily="34" charset="0"/>
                <a:ea typeface="Times New Roman" pitchFamily="18" charset="0"/>
                <a:cs typeface="Calibri" pitchFamily="34" charset="0"/>
              </a:rPr>
              <a:t> </a:t>
            </a:r>
            <a:r>
              <a:rPr lang="en-US" b="1" dirty="0" err="1" smtClean="0">
                <a:solidFill>
                  <a:srgbClr val="000000"/>
                </a:solidFill>
                <a:latin typeface="Calibri" pitchFamily="34" charset="0"/>
                <a:ea typeface="Times New Roman" pitchFamily="18" charset="0"/>
                <a:cs typeface="Calibri" pitchFamily="34" charset="0"/>
              </a:rPr>
              <a:t>Größe</a:t>
            </a:r>
            <a:r>
              <a:rPr lang="en-US" b="1" dirty="0" smtClean="0">
                <a:solidFill>
                  <a:srgbClr val="000000"/>
                </a:solidFill>
                <a:latin typeface="Calibri" pitchFamily="34" charset="0"/>
                <a:ea typeface="Times New Roman" pitchFamily="18" charset="0"/>
                <a:cs typeface="Calibri" pitchFamily="34" charset="0"/>
              </a:rPr>
              <a:t> </a:t>
            </a:r>
            <a:r>
              <a:rPr lang="en-US" b="1" dirty="0" err="1" smtClean="0">
                <a:solidFill>
                  <a:srgbClr val="000000"/>
                </a:solidFill>
                <a:latin typeface="Calibri" pitchFamily="34" charset="0"/>
                <a:ea typeface="Times New Roman" pitchFamily="18" charset="0"/>
                <a:cs typeface="Calibri" pitchFamily="34" charset="0"/>
              </a:rPr>
              <a:t>hin</a:t>
            </a:r>
            <a:r>
              <a:rPr lang="en-US" b="1" dirty="0" smtClean="0">
                <a:solidFill>
                  <a:srgbClr val="000000"/>
                </a:solidFill>
                <a:latin typeface="Calibri" pitchFamily="34" charset="0"/>
                <a:ea typeface="Times New Roman" pitchFamily="18" charset="0"/>
                <a:cs typeface="Calibri" pitchFamily="34" charset="0"/>
              </a:rPr>
              <a:t> '</a:t>
            </a:r>
            <a:r>
              <a:rPr lang="en-US" b="1" dirty="0" err="1" smtClean="0">
                <a:solidFill>
                  <a:srgbClr val="000000"/>
                </a:solidFill>
                <a:latin typeface="Calibri" pitchFamily="34" charset="0"/>
                <a:ea typeface="Times New Roman" pitchFamily="18" charset="0"/>
                <a:cs typeface="Calibri" pitchFamily="34" charset="0"/>
              </a:rPr>
              <a:t>verzerrt</a:t>
            </a:r>
            <a:r>
              <a:rPr lang="en-US" b="1" dirty="0" smtClean="0">
                <a:solidFill>
                  <a:srgbClr val="000000"/>
                </a:solidFill>
                <a:latin typeface="Calibri" pitchFamily="34" charset="0"/>
                <a:ea typeface="Times New Roman" pitchFamily="18" charset="0"/>
                <a:cs typeface="Calibri" pitchFamily="34" charset="0"/>
              </a:rPr>
              <a:t>' und </a:t>
            </a:r>
            <a:r>
              <a:rPr lang="en-US" b="1" dirty="0" err="1" smtClean="0">
                <a:solidFill>
                  <a:srgbClr val="000000"/>
                </a:solidFill>
                <a:latin typeface="Calibri" pitchFamily="34" charset="0"/>
                <a:ea typeface="Times New Roman" pitchFamily="18" charset="0"/>
                <a:cs typeface="Calibri" pitchFamily="34" charset="0"/>
              </a:rPr>
              <a:t>ändert</a:t>
            </a:r>
            <a:r>
              <a:rPr lang="en-US" b="1" dirty="0" smtClean="0">
                <a:solidFill>
                  <a:srgbClr val="000000"/>
                </a:solidFill>
                <a:latin typeface="Calibri" pitchFamily="34" charset="0"/>
                <a:ea typeface="Times New Roman" pitchFamily="18" charset="0"/>
                <a:cs typeface="Calibri" pitchFamily="34" charset="0"/>
              </a:rPr>
              <a:t> </a:t>
            </a:r>
            <a:r>
              <a:rPr lang="en-US" b="1" dirty="0" err="1" smtClean="0">
                <a:solidFill>
                  <a:srgbClr val="000000"/>
                </a:solidFill>
                <a:latin typeface="Calibri" pitchFamily="34" charset="0"/>
                <a:ea typeface="Times New Roman" pitchFamily="18" charset="0"/>
                <a:cs typeface="Calibri" pitchFamily="34" charset="0"/>
              </a:rPr>
              <a:t>dadurch</a:t>
            </a:r>
            <a:r>
              <a:rPr lang="en-US" b="1" dirty="0" smtClean="0">
                <a:solidFill>
                  <a:srgbClr val="000000"/>
                </a:solidFill>
                <a:latin typeface="Calibri" pitchFamily="34" charset="0"/>
                <a:ea typeface="Times New Roman" pitchFamily="18" charset="0"/>
                <a:cs typeface="Calibri" pitchFamily="34" charset="0"/>
              </a:rPr>
              <a:t> seine Gestalt.</a:t>
            </a:r>
            <a:endParaRPr lang="de-DE" sz="1050" dirty="0" smtClean="0">
              <a:latin typeface="Arial" pitchFamily="34" charset="0"/>
              <a:cs typeface="Arial" pitchFamily="34" charset="0"/>
            </a:endParaRPr>
          </a:p>
        </p:txBody>
      </p:sp>
      <p:sp>
        <p:nvSpPr>
          <p:cNvPr id="45063" name="Freeform 7"/>
          <p:cNvSpPr>
            <a:spLocks/>
          </p:cNvSpPr>
          <p:nvPr/>
        </p:nvSpPr>
        <p:spPr bwMode="auto">
          <a:xfrm>
            <a:off x="1214414" y="2857496"/>
            <a:ext cx="549275" cy="587375"/>
          </a:xfrm>
          <a:custGeom>
            <a:avLst/>
            <a:gdLst/>
            <a:ahLst/>
            <a:cxnLst>
              <a:cxn ang="0">
                <a:pos x="396" y="1"/>
              </a:cxn>
              <a:cxn ang="0">
                <a:pos x="328" y="13"/>
              </a:cxn>
              <a:cxn ang="0">
                <a:pos x="263" y="36"/>
              </a:cxn>
              <a:cxn ang="0">
                <a:pos x="204" y="69"/>
              </a:cxn>
              <a:cxn ang="0">
                <a:pos x="150" y="111"/>
              </a:cxn>
              <a:cxn ang="0">
                <a:pos x="103" y="161"/>
              </a:cxn>
              <a:cxn ang="0">
                <a:pos x="64" y="219"/>
              </a:cxn>
              <a:cxn ang="0">
                <a:pos x="33" y="282"/>
              </a:cxn>
              <a:cxn ang="0">
                <a:pos x="12" y="351"/>
              </a:cxn>
              <a:cxn ang="0">
                <a:pos x="1" y="425"/>
              </a:cxn>
              <a:cxn ang="0">
                <a:pos x="1" y="500"/>
              </a:cxn>
              <a:cxn ang="0">
                <a:pos x="12" y="574"/>
              </a:cxn>
              <a:cxn ang="0">
                <a:pos x="33" y="643"/>
              </a:cxn>
              <a:cxn ang="0">
                <a:pos x="64" y="706"/>
              </a:cxn>
              <a:cxn ang="0">
                <a:pos x="103" y="764"/>
              </a:cxn>
              <a:cxn ang="0">
                <a:pos x="150" y="814"/>
              </a:cxn>
              <a:cxn ang="0">
                <a:pos x="204" y="856"/>
              </a:cxn>
              <a:cxn ang="0">
                <a:pos x="263" y="889"/>
              </a:cxn>
              <a:cxn ang="0">
                <a:pos x="328" y="912"/>
              </a:cxn>
              <a:cxn ang="0">
                <a:pos x="396" y="924"/>
              </a:cxn>
              <a:cxn ang="0">
                <a:pos x="467" y="924"/>
              </a:cxn>
              <a:cxn ang="0">
                <a:pos x="535" y="912"/>
              </a:cxn>
              <a:cxn ang="0">
                <a:pos x="600" y="889"/>
              </a:cxn>
              <a:cxn ang="0">
                <a:pos x="659" y="856"/>
              </a:cxn>
              <a:cxn ang="0">
                <a:pos x="713" y="814"/>
              </a:cxn>
              <a:cxn ang="0">
                <a:pos x="760" y="764"/>
              </a:cxn>
              <a:cxn ang="0">
                <a:pos x="799" y="706"/>
              </a:cxn>
              <a:cxn ang="0">
                <a:pos x="830" y="643"/>
              </a:cxn>
              <a:cxn ang="0">
                <a:pos x="851" y="574"/>
              </a:cxn>
              <a:cxn ang="0">
                <a:pos x="862" y="500"/>
              </a:cxn>
              <a:cxn ang="0">
                <a:pos x="862" y="425"/>
              </a:cxn>
              <a:cxn ang="0">
                <a:pos x="851" y="351"/>
              </a:cxn>
              <a:cxn ang="0">
                <a:pos x="830" y="282"/>
              </a:cxn>
              <a:cxn ang="0">
                <a:pos x="799" y="219"/>
              </a:cxn>
              <a:cxn ang="0">
                <a:pos x="760" y="161"/>
              </a:cxn>
              <a:cxn ang="0">
                <a:pos x="713" y="111"/>
              </a:cxn>
              <a:cxn ang="0">
                <a:pos x="659" y="69"/>
              </a:cxn>
              <a:cxn ang="0">
                <a:pos x="600" y="36"/>
              </a:cxn>
              <a:cxn ang="0">
                <a:pos x="535" y="13"/>
              </a:cxn>
              <a:cxn ang="0">
                <a:pos x="467" y="1"/>
              </a:cxn>
            </a:cxnLst>
            <a:rect l="0" t="0" r="r" b="b"/>
            <a:pathLst>
              <a:path w="864" h="926">
                <a:moveTo>
                  <a:pt x="431" y="0"/>
                </a:moveTo>
                <a:lnTo>
                  <a:pt x="396" y="1"/>
                </a:lnTo>
                <a:lnTo>
                  <a:pt x="361" y="6"/>
                </a:lnTo>
                <a:lnTo>
                  <a:pt x="328" y="13"/>
                </a:lnTo>
                <a:lnTo>
                  <a:pt x="295" y="23"/>
                </a:lnTo>
                <a:lnTo>
                  <a:pt x="263" y="36"/>
                </a:lnTo>
                <a:lnTo>
                  <a:pt x="233" y="51"/>
                </a:lnTo>
                <a:lnTo>
                  <a:pt x="204" y="69"/>
                </a:lnTo>
                <a:lnTo>
                  <a:pt x="176" y="89"/>
                </a:lnTo>
                <a:lnTo>
                  <a:pt x="150" y="111"/>
                </a:lnTo>
                <a:lnTo>
                  <a:pt x="126" y="135"/>
                </a:lnTo>
                <a:lnTo>
                  <a:pt x="103" y="161"/>
                </a:lnTo>
                <a:lnTo>
                  <a:pt x="83" y="189"/>
                </a:lnTo>
                <a:lnTo>
                  <a:pt x="64" y="219"/>
                </a:lnTo>
                <a:lnTo>
                  <a:pt x="48" y="250"/>
                </a:lnTo>
                <a:lnTo>
                  <a:pt x="33" y="282"/>
                </a:lnTo>
                <a:lnTo>
                  <a:pt x="22" y="316"/>
                </a:lnTo>
                <a:lnTo>
                  <a:pt x="12" y="351"/>
                </a:lnTo>
                <a:lnTo>
                  <a:pt x="5" y="387"/>
                </a:lnTo>
                <a:lnTo>
                  <a:pt x="1" y="425"/>
                </a:lnTo>
                <a:lnTo>
                  <a:pt x="0" y="463"/>
                </a:lnTo>
                <a:lnTo>
                  <a:pt x="1" y="500"/>
                </a:lnTo>
                <a:lnTo>
                  <a:pt x="5" y="538"/>
                </a:lnTo>
                <a:lnTo>
                  <a:pt x="12" y="574"/>
                </a:lnTo>
                <a:lnTo>
                  <a:pt x="22" y="609"/>
                </a:lnTo>
                <a:lnTo>
                  <a:pt x="33" y="643"/>
                </a:lnTo>
                <a:lnTo>
                  <a:pt x="48" y="675"/>
                </a:lnTo>
                <a:lnTo>
                  <a:pt x="64" y="706"/>
                </a:lnTo>
                <a:lnTo>
                  <a:pt x="83" y="736"/>
                </a:lnTo>
                <a:lnTo>
                  <a:pt x="103" y="764"/>
                </a:lnTo>
                <a:lnTo>
                  <a:pt x="126" y="790"/>
                </a:lnTo>
                <a:lnTo>
                  <a:pt x="150" y="814"/>
                </a:lnTo>
                <a:lnTo>
                  <a:pt x="176" y="836"/>
                </a:lnTo>
                <a:lnTo>
                  <a:pt x="204" y="856"/>
                </a:lnTo>
                <a:lnTo>
                  <a:pt x="233" y="874"/>
                </a:lnTo>
                <a:lnTo>
                  <a:pt x="263" y="889"/>
                </a:lnTo>
                <a:lnTo>
                  <a:pt x="295" y="902"/>
                </a:lnTo>
                <a:lnTo>
                  <a:pt x="328" y="912"/>
                </a:lnTo>
                <a:lnTo>
                  <a:pt x="361" y="919"/>
                </a:lnTo>
                <a:lnTo>
                  <a:pt x="396" y="924"/>
                </a:lnTo>
                <a:lnTo>
                  <a:pt x="431" y="926"/>
                </a:lnTo>
                <a:lnTo>
                  <a:pt x="467" y="924"/>
                </a:lnTo>
                <a:lnTo>
                  <a:pt x="502" y="919"/>
                </a:lnTo>
                <a:lnTo>
                  <a:pt x="535" y="912"/>
                </a:lnTo>
                <a:lnTo>
                  <a:pt x="568" y="902"/>
                </a:lnTo>
                <a:lnTo>
                  <a:pt x="600" y="889"/>
                </a:lnTo>
                <a:lnTo>
                  <a:pt x="630" y="874"/>
                </a:lnTo>
                <a:lnTo>
                  <a:pt x="659" y="856"/>
                </a:lnTo>
                <a:lnTo>
                  <a:pt x="687" y="836"/>
                </a:lnTo>
                <a:lnTo>
                  <a:pt x="713" y="814"/>
                </a:lnTo>
                <a:lnTo>
                  <a:pt x="737" y="790"/>
                </a:lnTo>
                <a:lnTo>
                  <a:pt x="760" y="764"/>
                </a:lnTo>
                <a:lnTo>
                  <a:pt x="780" y="736"/>
                </a:lnTo>
                <a:lnTo>
                  <a:pt x="799" y="706"/>
                </a:lnTo>
                <a:lnTo>
                  <a:pt x="815" y="675"/>
                </a:lnTo>
                <a:lnTo>
                  <a:pt x="830" y="643"/>
                </a:lnTo>
                <a:lnTo>
                  <a:pt x="841" y="609"/>
                </a:lnTo>
                <a:lnTo>
                  <a:pt x="851" y="574"/>
                </a:lnTo>
                <a:lnTo>
                  <a:pt x="858" y="538"/>
                </a:lnTo>
                <a:lnTo>
                  <a:pt x="862" y="500"/>
                </a:lnTo>
                <a:lnTo>
                  <a:pt x="864" y="463"/>
                </a:lnTo>
                <a:lnTo>
                  <a:pt x="862" y="425"/>
                </a:lnTo>
                <a:lnTo>
                  <a:pt x="858" y="387"/>
                </a:lnTo>
                <a:lnTo>
                  <a:pt x="851" y="351"/>
                </a:lnTo>
                <a:lnTo>
                  <a:pt x="841" y="316"/>
                </a:lnTo>
                <a:lnTo>
                  <a:pt x="830" y="282"/>
                </a:lnTo>
                <a:lnTo>
                  <a:pt x="815" y="250"/>
                </a:lnTo>
                <a:lnTo>
                  <a:pt x="799" y="219"/>
                </a:lnTo>
                <a:lnTo>
                  <a:pt x="780" y="189"/>
                </a:lnTo>
                <a:lnTo>
                  <a:pt x="760" y="161"/>
                </a:lnTo>
                <a:lnTo>
                  <a:pt x="737" y="135"/>
                </a:lnTo>
                <a:lnTo>
                  <a:pt x="713" y="111"/>
                </a:lnTo>
                <a:lnTo>
                  <a:pt x="687" y="89"/>
                </a:lnTo>
                <a:lnTo>
                  <a:pt x="659" y="69"/>
                </a:lnTo>
                <a:lnTo>
                  <a:pt x="630" y="51"/>
                </a:lnTo>
                <a:lnTo>
                  <a:pt x="600" y="36"/>
                </a:lnTo>
                <a:lnTo>
                  <a:pt x="568" y="23"/>
                </a:lnTo>
                <a:lnTo>
                  <a:pt x="535" y="13"/>
                </a:lnTo>
                <a:lnTo>
                  <a:pt x="502" y="6"/>
                </a:lnTo>
                <a:lnTo>
                  <a:pt x="467" y="1"/>
                </a:lnTo>
                <a:lnTo>
                  <a:pt x="431" y="0"/>
                </a:lnTo>
                <a:close/>
              </a:path>
            </a:pathLst>
          </a:custGeom>
          <a:noFill/>
          <a:ln w="2540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de-DE"/>
          </a:p>
        </p:txBody>
      </p:sp>
      <p:grpSp>
        <p:nvGrpSpPr>
          <p:cNvPr id="45057" name="Group 1"/>
          <p:cNvGrpSpPr>
            <a:grpSpLocks/>
          </p:cNvGrpSpPr>
          <p:nvPr/>
        </p:nvGrpSpPr>
        <p:grpSpPr bwMode="auto">
          <a:xfrm>
            <a:off x="1928794" y="2857496"/>
            <a:ext cx="1154112" cy="622300"/>
            <a:chOff x="3548" y="673"/>
            <a:chExt cx="1818" cy="980"/>
          </a:xfrm>
        </p:grpSpPr>
        <p:sp>
          <p:nvSpPr>
            <p:cNvPr id="45062" name="Freeform 6"/>
            <p:cNvSpPr>
              <a:spLocks/>
            </p:cNvSpPr>
            <p:nvPr/>
          </p:nvSpPr>
          <p:spPr bwMode="auto">
            <a:xfrm>
              <a:off x="3556" y="692"/>
              <a:ext cx="1227" cy="589"/>
            </a:xfrm>
            <a:custGeom>
              <a:avLst/>
              <a:gdLst/>
              <a:ahLst/>
              <a:cxnLst>
                <a:cxn ang="0">
                  <a:pos x="0" y="0"/>
                </a:cxn>
                <a:cxn ang="0">
                  <a:pos x="1227" y="589"/>
                </a:cxn>
              </a:cxnLst>
              <a:rect l="0" t="0" r="r" b="b"/>
              <a:pathLst>
                <a:path w="1227" h="589">
                  <a:moveTo>
                    <a:pt x="0" y="0"/>
                  </a:moveTo>
                  <a:lnTo>
                    <a:pt x="1227" y="589"/>
                  </a:lnTo>
                </a:path>
              </a:pathLst>
            </a:custGeom>
            <a:noFill/>
            <a:ln w="25400">
              <a:solidFill>
                <a:schemeClr val="accent3">
                  <a:lumMod val="50000"/>
                </a:schemeClr>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45061" name="Freeform 5"/>
            <p:cNvSpPr>
              <a:spLocks/>
            </p:cNvSpPr>
            <p:nvPr/>
          </p:nvSpPr>
          <p:spPr bwMode="auto">
            <a:xfrm>
              <a:off x="3606" y="1294"/>
              <a:ext cx="1165" cy="313"/>
            </a:xfrm>
            <a:custGeom>
              <a:avLst/>
              <a:gdLst/>
              <a:ahLst/>
              <a:cxnLst>
                <a:cxn ang="0">
                  <a:pos x="1165" y="0"/>
                </a:cxn>
                <a:cxn ang="0">
                  <a:pos x="0" y="312"/>
                </a:cxn>
              </a:cxnLst>
              <a:rect l="0" t="0" r="r" b="b"/>
              <a:pathLst>
                <a:path w="1165" h="313">
                  <a:moveTo>
                    <a:pt x="1165" y="0"/>
                  </a:moveTo>
                  <a:lnTo>
                    <a:pt x="0" y="312"/>
                  </a:lnTo>
                </a:path>
              </a:pathLst>
            </a:custGeom>
            <a:noFill/>
            <a:ln w="25400">
              <a:solidFill>
                <a:schemeClr val="accent3">
                  <a:lumMod val="50000"/>
                </a:schemeClr>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45060" name="Freeform 4"/>
            <p:cNvSpPr>
              <a:spLocks/>
            </p:cNvSpPr>
            <p:nvPr/>
          </p:nvSpPr>
          <p:spPr bwMode="auto">
            <a:xfrm>
              <a:off x="3594" y="1582"/>
              <a:ext cx="1753" cy="63"/>
            </a:xfrm>
            <a:custGeom>
              <a:avLst/>
              <a:gdLst/>
              <a:ahLst/>
              <a:cxnLst>
                <a:cxn ang="0">
                  <a:pos x="0" y="62"/>
                </a:cxn>
                <a:cxn ang="0">
                  <a:pos x="1753" y="0"/>
                </a:cxn>
              </a:cxnLst>
              <a:rect l="0" t="0" r="r" b="b"/>
              <a:pathLst>
                <a:path w="1753" h="63">
                  <a:moveTo>
                    <a:pt x="0" y="62"/>
                  </a:moveTo>
                  <a:lnTo>
                    <a:pt x="1753" y="0"/>
                  </a:lnTo>
                </a:path>
              </a:pathLst>
            </a:custGeom>
            <a:noFill/>
            <a:ln w="25400">
              <a:solidFill>
                <a:schemeClr val="accent3">
                  <a:lumMod val="50000"/>
                </a:schemeClr>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45059" name="Freeform 3"/>
            <p:cNvSpPr>
              <a:spLocks/>
            </p:cNvSpPr>
            <p:nvPr/>
          </p:nvSpPr>
          <p:spPr bwMode="auto">
            <a:xfrm>
              <a:off x="3581" y="692"/>
              <a:ext cx="1753" cy="25"/>
            </a:xfrm>
            <a:custGeom>
              <a:avLst/>
              <a:gdLst/>
              <a:ahLst/>
              <a:cxnLst>
                <a:cxn ang="0">
                  <a:pos x="0" y="0"/>
                </a:cxn>
                <a:cxn ang="0">
                  <a:pos x="1752" y="25"/>
                </a:cxn>
              </a:cxnLst>
              <a:rect l="0" t="0" r="r" b="b"/>
              <a:pathLst>
                <a:path w="1753" h="25">
                  <a:moveTo>
                    <a:pt x="0" y="0"/>
                  </a:moveTo>
                  <a:lnTo>
                    <a:pt x="1752" y="25"/>
                  </a:lnTo>
                </a:path>
              </a:pathLst>
            </a:custGeom>
            <a:noFill/>
            <a:ln w="25400">
              <a:solidFill>
                <a:schemeClr val="accent3">
                  <a:lumMod val="50000"/>
                </a:schemeClr>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45058" name="Freeform 2"/>
            <p:cNvSpPr>
              <a:spLocks/>
            </p:cNvSpPr>
            <p:nvPr/>
          </p:nvSpPr>
          <p:spPr bwMode="auto">
            <a:xfrm>
              <a:off x="5347" y="680"/>
              <a:ext cx="12" cy="889"/>
            </a:xfrm>
            <a:custGeom>
              <a:avLst/>
              <a:gdLst/>
              <a:ahLst/>
              <a:cxnLst>
                <a:cxn ang="0">
                  <a:pos x="0" y="0"/>
                </a:cxn>
                <a:cxn ang="0">
                  <a:pos x="11" y="889"/>
                </a:cxn>
              </a:cxnLst>
              <a:rect l="0" t="0" r="r" b="b"/>
              <a:pathLst>
                <a:path w="12" h="889">
                  <a:moveTo>
                    <a:pt x="0" y="0"/>
                  </a:moveTo>
                  <a:lnTo>
                    <a:pt x="11" y="889"/>
                  </a:lnTo>
                </a:path>
              </a:pathLst>
            </a:custGeom>
            <a:noFill/>
            <a:ln w="25400">
              <a:solidFill>
                <a:schemeClr val="accent3">
                  <a:lumMod val="50000"/>
                </a:schemeClr>
              </a:solidFill>
              <a:round/>
              <a:headEnd/>
              <a:tailEnd/>
            </a:ln>
          </p:spPr>
          <p:txBody>
            <a:bodyPr vert="horz" wrap="square" lIns="91440" tIns="45720" rIns="91440" bIns="45720" numCol="1" anchor="t" anchorCtr="0" compatLnSpc="1">
              <a:prstTxWarp prst="textNoShape">
                <a:avLst/>
              </a:prstTxWarp>
            </a:bodyPr>
            <a:lstStyle/>
            <a:p>
              <a:endParaRPr lang="de-DE"/>
            </a:p>
          </p:txBody>
        </p:sp>
      </p:grpSp>
      <p:sp>
        <p:nvSpPr>
          <p:cNvPr id="4506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1" i="0" u="none" strike="noStrike" cap="none" normalizeH="0" baseline="0" smtClean="0">
                <a:ln>
                  <a:noFill/>
                </a:ln>
                <a:solidFill>
                  <a:srgbClr val="000000"/>
                </a:solidFill>
                <a:effectLst/>
                <a:latin typeface="Calibri" pitchFamily="34" charset="0"/>
                <a:ea typeface="Times New Roman" pitchFamily="18" charset="0"/>
                <a:cs typeface="Calibri" pitchFamily="34" charset="0"/>
              </a:rPr>
              <a:t>Eine Basisgestalt wird zu einer anderen Größe hin 'verzerrt' und ändert dadurch</a:t>
            </a:r>
            <a:endParaRPr kumimoji="0" lang="de-DE" sz="800" b="0" i="0" u="none" strike="noStrike" cap="none" normalizeH="0" baseline="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sp>
        <p:nvSpPr>
          <p:cNvPr id="45084" name="Rectangle 2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grpSp>
        <p:nvGrpSpPr>
          <p:cNvPr id="45075" name="Group 19"/>
          <p:cNvGrpSpPr>
            <a:grpSpLocks/>
          </p:cNvGrpSpPr>
          <p:nvPr/>
        </p:nvGrpSpPr>
        <p:grpSpPr bwMode="auto">
          <a:xfrm>
            <a:off x="5500694" y="2786058"/>
            <a:ext cx="2286016" cy="714380"/>
            <a:chOff x="6756" y="-203"/>
            <a:chExt cx="2907" cy="990"/>
          </a:xfrm>
        </p:grpSpPr>
        <p:sp>
          <p:nvSpPr>
            <p:cNvPr id="45083" name="Freeform 27"/>
            <p:cNvSpPr>
              <a:spLocks/>
            </p:cNvSpPr>
            <p:nvPr/>
          </p:nvSpPr>
          <p:spPr bwMode="auto">
            <a:xfrm>
              <a:off x="6764" y="-145"/>
              <a:ext cx="864" cy="925"/>
            </a:xfrm>
            <a:custGeom>
              <a:avLst/>
              <a:gdLst/>
              <a:ahLst/>
              <a:cxnLst>
                <a:cxn ang="0">
                  <a:pos x="396" y="1"/>
                </a:cxn>
                <a:cxn ang="0">
                  <a:pos x="328" y="13"/>
                </a:cxn>
                <a:cxn ang="0">
                  <a:pos x="263" y="36"/>
                </a:cxn>
                <a:cxn ang="0">
                  <a:pos x="204" y="69"/>
                </a:cxn>
                <a:cxn ang="0">
                  <a:pos x="150" y="111"/>
                </a:cxn>
                <a:cxn ang="0">
                  <a:pos x="103" y="161"/>
                </a:cxn>
                <a:cxn ang="0">
                  <a:pos x="64" y="219"/>
                </a:cxn>
                <a:cxn ang="0">
                  <a:pos x="33" y="282"/>
                </a:cxn>
                <a:cxn ang="0">
                  <a:pos x="12" y="351"/>
                </a:cxn>
                <a:cxn ang="0">
                  <a:pos x="1" y="425"/>
                </a:cxn>
                <a:cxn ang="0">
                  <a:pos x="1" y="500"/>
                </a:cxn>
                <a:cxn ang="0">
                  <a:pos x="12" y="574"/>
                </a:cxn>
                <a:cxn ang="0">
                  <a:pos x="33" y="643"/>
                </a:cxn>
                <a:cxn ang="0">
                  <a:pos x="64" y="706"/>
                </a:cxn>
                <a:cxn ang="0">
                  <a:pos x="103" y="764"/>
                </a:cxn>
                <a:cxn ang="0">
                  <a:pos x="150" y="814"/>
                </a:cxn>
                <a:cxn ang="0">
                  <a:pos x="204" y="856"/>
                </a:cxn>
                <a:cxn ang="0">
                  <a:pos x="263" y="889"/>
                </a:cxn>
                <a:cxn ang="0">
                  <a:pos x="328" y="912"/>
                </a:cxn>
                <a:cxn ang="0">
                  <a:pos x="396" y="924"/>
                </a:cxn>
                <a:cxn ang="0">
                  <a:pos x="467" y="924"/>
                </a:cxn>
                <a:cxn ang="0">
                  <a:pos x="535" y="912"/>
                </a:cxn>
                <a:cxn ang="0">
                  <a:pos x="600" y="889"/>
                </a:cxn>
                <a:cxn ang="0">
                  <a:pos x="659" y="856"/>
                </a:cxn>
                <a:cxn ang="0">
                  <a:pos x="713" y="814"/>
                </a:cxn>
                <a:cxn ang="0">
                  <a:pos x="760" y="764"/>
                </a:cxn>
                <a:cxn ang="0">
                  <a:pos x="799" y="706"/>
                </a:cxn>
                <a:cxn ang="0">
                  <a:pos x="830" y="643"/>
                </a:cxn>
                <a:cxn ang="0">
                  <a:pos x="851" y="574"/>
                </a:cxn>
                <a:cxn ang="0">
                  <a:pos x="862" y="500"/>
                </a:cxn>
                <a:cxn ang="0">
                  <a:pos x="862" y="425"/>
                </a:cxn>
                <a:cxn ang="0">
                  <a:pos x="851" y="351"/>
                </a:cxn>
                <a:cxn ang="0">
                  <a:pos x="830" y="282"/>
                </a:cxn>
                <a:cxn ang="0">
                  <a:pos x="799" y="219"/>
                </a:cxn>
                <a:cxn ang="0">
                  <a:pos x="760" y="161"/>
                </a:cxn>
                <a:cxn ang="0">
                  <a:pos x="713" y="111"/>
                </a:cxn>
                <a:cxn ang="0">
                  <a:pos x="659" y="69"/>
                </a:cxn>
                <a:cxn ang="0">
                  <a:pos x="600" y="36"/>
                </a:cxn>
                <a:cxn ang="0">
                  <a:pos x="535" y="13"/>
                </a:cxn>
                <a:cxn ang="0">
                  <a:pos x="467" y="1"/>
                </a:cxn>
              </a:cxnLst>
              <a:rect l="0" t="0" r="r" b="b"/>
              <a:pathLst>
                <a:path w="864" h="925">
                  <a:moveTo>
                    <a:pt x="432" y="0"/>
                  </a:moveTo>
                  <a:lnTo>
                    <a:pt x="396" y="1"/>
                  </a:lnTo>
                  <a:lnTo>
                    <a:pt x="361" y="6"/>
                  </a:lnTo>
                  <a:lnTo>
                    <a:pt x="328" y="13"/>
                  </a:lnTo>
                  <a:lnTo>
                    <a:pt x="295" y="23"/>
                  </a:lnTo>
                  <a:lnTo>
                    <a:pt x="263" y="36"/>
                  </a:lnTo>
                  <a:lnTo>
                    <a:pt x="233" y="51"/>
                  </a:lnTo>
                  <a:lnTo>
                    <a:pt x="204" y="69"/>
                  </a:lnTo>
                  <a:lnTo>
                    <a:pt x="176" y="89"/>
                  </a:lnTo>
                  <a:lnTo>
                    <a:pt x="150" y="111"/>
                  </a:lnTo>
                  <a:lnTo>
                    <a:pt x="126" y="135"/>
                  </a:lnTo>
                  <a:lnTo>
                    <a:pt x="103" y="161"/>
                  </a:lnTo>
                  <a:lnTo>
                    <a:pt x="83" y="189"/>
                  </a:lnTo>
                  <a:lnTo>
                    <a:pt x="64" y="219"/>
                  </a:lnTo>
                  <a:lnTo>
                    <a:pt x="48" y="250"/>
                  </a:lnTo>
                  <a:lnTo>
                    <a:pt x="33" y="282"/>
                  </a:lnTo>
                  <a:lnTo>
                    <a:pt x="22" y="316"/>
                  </a:lnTo>
                  <a:lnTo>
                    <a:pt x="12" y="351"/>
                  </a:lnTo>
                  <a:lnTo>
                    <a:pt x="5" y="387"/>
                  </a:lnTo>
                  <a:lnTo>
                    <a:pt x="1" y="425"/>
                  </a:lnTo>
                  <a:lnTo>
                    <a:pt x="0" y="462"/>
                  </a:lnTo>
                  <a:lnTo>
                    <a:pt x="1" y="500"/>
                  </a:lnTo>
                  <a:lnTo>
                    <a:pt x="5" y="538"/>
                  </a:lnTo>
                  <a:lnTo>
                    <a:pt x="12" y="574"/>
                  </a:lnTo>
                  <a:lnTo>
                    <a:pt x="22" y="609"/>
                  </a:lnTo>
                  <a:lnTo>
                    <a:pt x="33" y="643"/>
                  </a:lnTo>
                  <a:lnTo>
                    <a:pt x="48" y="675"/>
                  </a:lnTo>
                  <a:lnTo>
                    <a:pt x="64" y="706"/>
                  </a:lnTo>
                  <a:lnTo>
                    <a:pt x="83" y="736"/>
                  </a:lnTo>
                  <a:lnTo>
                    <a:pt x="103" y="764"/>
                  </a:lnTo>
                  <a:lnTo>
                    <a:pt x="126" y="790"/>
                  </a:lnTo>
                  <a:lnTo>
                    <a:pt x="150" y="814"/>
                  </a:lnTo>
                  <a:lnTo>
                    <a:pt x="176" y="836"/>
                  </a:lnTo>
                  <a:lnTo>
                    <a:pt x="204" y="856"/>
                  </a:lnTo>
                  <a:lnTo>
                    <a:pt x="233" y="874"/>
                  </a:lnTo>
                  <a:lnTo>
                    <a:pt x="263" y="889"/>
                  </a:lnTo>
                  <a:lnTo>
                    <a:pt x="295" y="902"/>
                  </a:lnTo>
                  <a:lnTo>
                    <a:pt x="328" y="912"/>
                  </a:lnTo>
                  <a:lnTo>
                    <a:pt x="361" y="919"/>
                  </a:lnTo>
                  <a:lnTo>
                    <a:pt x="396" y="924"/>
                  </a:lnTo>
                  <a:lnTo>
                    <a:pt x="432" y="925"/>
                  </a:lnTo>
                  <a:lnTo>
                    <a:pt x="467" y="924"/>
                  </a:lnTo>
                  <a:lnTo>
                    <a:pt x="502" y="919"/>
                  </a:lnTo>
                  <a:lnTo>
                    <a:pt x="535" y="912"/>
                  </a:lnTo>
                  <a:lnTo>
                    <a:pt x="568" y="902"/>
                  </a:lnTo>
                  <a:lnTo>
                    <a:pt x="600" y="889"/>
                  </a:lnTo>
                  <a:lnTo>
                    <a:pt x="630" y="874"/>
                  </a:lnTo>
                  <a:lnTo>
                    <a:pt x="659" y="856"/>
                  </a:lnTo>
                  <a:lnTo>
                    <a:pt x="687" y="836"/>
                  </a:lnTo>
                  <a:lnTo>
                    <a:pt x="713" y="814"/>
                  </a:lnTo>
                  <a:lnTo>
                    <a:pt x="737" y="790"/>
                  </a:lnTo>
                  <a:lnTo>
                    <a:pt x="760" y="764"/>
                  </a:lnTo>
                  <a:lnTo>
                    <a:pt x="780" y="736"/>
                  </a:lnTo>
                  <a:lnTo>
                    <a:pt x="799" y="706"/>
                  </a:lnTo>
                  <a:lnTo>
                    <a:pt x="815" y="675"/>
                  </a:lnTo>
                  <a:lnTo>
                    <a:pt x="830" y="643"/>
                  </a:lnTo>
                  <a:lnTo>
                    <a:pt x="841" y="609"/>
                  </a:lnTo>
                  <a:lnTo>
                    <a:pt x="851" y="574"/>
                  </a:lnTo>
                  <a:lnTo>
                    <a:pt x="858" y="538"/>
                  </a:lnTo>
                  <a:lnTo>
                    <a:pt x="862" y="500"/>
                  </a:lnTo>
                  <a:lnTo>
                    <a:pt x="863" y="462"/>
                  </a:lnTo>
                  <a:lnTo>
                    <a:pt x="862" y="425"/>
                  </a:lnTo>
                  <a:lnTo>
                    <a:pt x="858" y="387"/>
                  </a:lnTo>
                  <a:lnTo>
                    <a:pt x="851" y="351"/>
                  </a:lnTo>
                  <a:lnTo>
                    <a:pt x="841" y="316"/>
                  </a:lnTo>
                  <a:lnTo>
                    <a:pt x="830" y="282"/>
                  </a:lnTo>
                  <a:lnTo>
                    <a:pt x="815" y="250"/>
                  </a:lnTo>
                  <a:lnTo>
                    <a:pt x="799" y="219"/>
                  </a:lnTo>
                  <a:lnTo>
                    <a:pt x="780" y="189"/>
                  </a:lnTo>
                  <a:lnTo>
                    <a:pt x="760" y="161"/>
                  </a:lnTo>
                  <a:lnTo>
                    <a:pt x="737" y="135"/>
                  </a:lnTo>
                  <a:lnTo>
                    <a:pt x="713" y="111"/>
                  </a:lnTo>
                  <a:lnTo>
                    <a:pt x="687" y="89"/>
                  </a:lnTo>
                  <a:lnTo>
                    <a:pt x="659" y="69"/>
                  </a:lnTo>
                  <a:lnTo>
                    <a:pt x="630" y="51"/>
                  </a:lnTo>
                  <a:lnTo>
                    <a:pt x="600" y="36"/>
                  </a:lnTo>
                  <a:lnTo>
                    <a:pt x="568" y="23"/>
                  </a:lnTo>
                  <a:lnTo>
                    <a:pt x="535" y="13"/>
                  </a:lnTo>
                  <a:lnTo>
                    <a:pt x="502" y="6"/>
                  </a:lnTo>
                  <a:lnTo>
                    <a:pt x="467" y="1"/>
                  </a:lnTo>
                  <a:lnTo>
                    <a:pt x="432" y="0"/>
                  </a:lnTo>
                  <a:close/>
                </a:path>
              </a:pathLst>
            </a:custGeom>
            <a:noFill/>
            <a:ln w="2540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45082" name="Freeform 26"/>
            <p:cNvSpPr>
              <a:spLocks/>
            </p:cNvSpPr>
            <p:nvPr/>
          </p:nvSpPr>
          <p:spPr bwMode="auto">
            <a:xfrm>
              <a:off x="7440" y="-70"/>
              <a:ext cx="1127" cy="462"/>
            </a:xfrm>
            <a:custGeom>
              <a:avLst/>
              <a:gdLst/>
              <a:ahLst/>
              <a:cxnLst>
                <a:cxn ang="0">
                  <a:pos x="0" y="0"/>
                </a:cxn>
                <a:cxn ang="0">
                  <a:pos x="1127" y="462"/>
                </a:cxn>
              </a:cxnLst>
              <a:rect l="0" t="0" r="r" b="b"/>
              <a:pathLst>
                <a:path w="1127" h="462">
                  <a:moveTo>
                    <a:pt x="0" y="0"/>
                  </a:moveTo>
                  <a:lnTo>
                    <a:pt x="1127" y="462"/>
                  </a:lnTo>
                </a:path>
              </a:pathLst>
            </a:custGeom>
            <a:noFill/>
            <a:ln w="9524">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45081" name="Freeform 25"/>
            <p:cNvSpPr>
              <a:spLocks/>
            </p:cNvSpPr>
            <p:nvPr/>
          </p:nvSpPr>
          <p:spPr bwMode="auto">
            <a:xfrm>
              <a:off x="7290" y="380"/>
              <a:ext cx="1277" cy="400"/>
            </a:xfrm>
            <a:custGeom>
              <a:avLst/>
              <a:gdLst/>
              <a:ahLst/>
              <a:cxnLst>
                <a:cxn ang="0">
                  <a:pos x="0" y="400"/>
                </a:cxn>
                <a:cxn ang="0">
                  <a:pos x="1277" y="0"/>
                </a:cxn>
              </a:cxnLst>
              <a:rect l="0" t="0" r="r" b="b"/>
              <a:pathLst>
                <a:path w="1277" h="400">
                  <a:moveTo>
                    <a:pt x="0" y="400"/>
                  </a:moveTo>
                  <a:lnTo>
                    <a:pt x="1277" y="0"/>
                  </a:lnTo>
                </a:path>
              </a:pathLst>
            </a:cu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45080" name="Freeform 24"/>
            <p:cNvSpPr>
              <a:spLocks/>
            </p:cNvSpPr>
            <p:nvPr/>
          </p:nvSpPr>
          <p:spPr bwMode="auto">
            <a:xfrm>
              <a:off x="7853" y="-183"/>
              <a:ext cx="1227" cy="588"/>
            </a:xfrm>
            <a:custGeom>
              <a:avLst/>
              <a:gdLst/>
              <a:ahLst/>
              <a:cxnLst>
                <a:cxn ang="0">
                  <a:pos x="0" y="0"/>
                </a:cxn>
                <a:cxn ang="0">
                  <a:pos x="1227" y="588"/>
                </a:cxn>
              </a:cxnLst>
              <a:rect l="0" t="0" r="r" b="b"/>
              <a:pathLst>
                <a:path w="1227" h="588">
                  <a:moveTo>
                    <a:pt x="0" y="0"/>
                  </a:moveTo>
                  <a:lnTo>
                    <a:pt x="1227" y="588"/>
                  </a:lnTo>
                </a:path>
              </a:pathLst>
            </a:cu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45079" name="Freeform 23"/>
            <p:cNvSpPr>
              <a:spLocks/>
            </p:cNvSpPr>
            <p:nvPr/>
          </p:nvSpPr>
          <p:spPr bwMode="auto">
            <a:xfrm>
              <a:off x="7903" y="417"/>
              <a:ext cx="1165" cy="313"/>
            </a:xfrm>
            <a:custGeom>
              <a:avLst/>
              <a:gdLst/>
              <a:ahLst/>
              <a:cxnLst>
                <a:cxn ang="0">
                  <a:pos x="1165" y="0"/>
                </a:cxn>
                <a:cxn ang="0">
                  <a:pos x="0" y="312"/>
                </a:cxn>
              </a:cxnLst>
              <a:rect l="0" t="0" r="r" b="b"/>
              <a:pathLst>
                <a:path w="1165" h="313">
                  <a:moveTo>
                    <a:pt x="1165" y="0"/>
                  </a:moveTo>
                  <a:lnTo>
                    <a:pt x="0" y="312"/>
                  </a:lnTo>
                </a:path>
              </a:pathLst>
            </a:cu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45078" name="Freeform 22"/>
            <p:cNvSpPr>
              <a:spLocks/>
            </p:cNvSpPr>
            <p:nvPr/>
          </p:nvSpPr>
          <p:spPr bwMode="auto">
            <a:xfrm>
              <a:off x="7891" y="705"/>
              <a:ext cx="1753" cy="63"/>
            </a:xfrm>
            <a:custGeom>
              <a:avLst/>
              <a:gdLst/>
              <a:ahLst/>
              <a:cxnLst>
                <a:cxn ang="0">
                  <a:pos x="0" y="62"/>
                </a:cxn>
                <a:cxn ang="0">
                  <a:pos x="1752" y="0"/>
                </a:cxn>
              </a:cxnLst>
              <a:rect l="0" t="0" r="r" b="b"/>
              <a:pathLst>
                <a:path w="1753" h="63">
                  <a:moveTo>
                    <a:pt x="0" y="62"/>
                  </a:moveTo>
                  <a:lnTo>
                    <a:pt x="1752" y="0"/>
                  </a:lnTo>
                </a:path>
              </a:pathLst>
            </a:cu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45077" name="Freeform 21"/>
            <p:cNvSpPr>
              <a:spLocks/>
            </p:cNvSpPr>
            <p:nvPr/>
          </p:nvSpPr>
          <p:spPr bwMode="auto">
            <a:xfrm>
              <a:off x="7878" y="-183"/>
              <a:ext cx="1753" cy="25"/>
            </a:xfrm>
            <a:custGeom>
              <a:avLst/>
              <a:gdLst/>
              <a:ahLst/>
              <a:cxnLst>
                <a:cxn ang="0">
                  <a:pos x="0" y="0"/>
                </a:cxn>
                <a:cxn ang="0">
                  <a:pos x="1753" y="25"/>
                </a:cxn>
              </a:cxnLst>
              <a:rect l="0" t="0" r="r" b="b"/>
              <a:pathLst>
                <a:path w="1753" h="25">
                  <a:moveTo>
                    <a:pt x="0" y="0"/>
                  </a:moveTo>
                  <a:lnTo>
                    <a:pt x="1753" y="25"/>
                  </a:lnTo>
                </a:path>
              </a:pathLst>
            </a:cu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45076" name="Freeform 20"/>
            <p:cNvSpPr>
              <a:spLocks/>
            </p:cNvSpPr>
            <p:nvPr/>
          </p:nvSpPr>
          <p:spPr bwMode="auto">
            <a:xfrm>
              <a:off x="9644" y="-195"/>
              <a:ext cx="12" cy="888"/>
            </a:xfrm>
            <a:custGeom>
              <a:avLst/>
              <a:gdLst/>
              <a:ahLst/>
              <a:cxnLst>
                <a:cxn ang="0">
                  <a:pos x="0" y="0"/>
                </a:cxn>
                <a:cxn ang="0">
                  <a:pos x="12" y="888"/>
                </a:cxn>
              </a:cxnLst>
              <a:rect l="0" t="0" r="r" b="b"/>
              <a:pathLst>
                <a:path w="12" h="888">
                  <a:moveTo>
                    <a:pt x="0" y="0"/>
                  </a:moveTo>
                  <a:lnTo>
                    <a:pt x="12" y="888"/>
                  </a:lnTo>
                </a:path>
              </a:pathLst>
            </a:custGeom>
            <a:noFill/>
            <a:ln w="9524">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grpSp>
      <p:sp>
        <p:nvSpPr>
          <p:cNvPr id="45085" name="Rectangle 29"/>
          <p:cNvSpPr>
            <a:spLocks noChangeArrowheads="1"/>
          </p:cNvSpPr>
          <p:nvPr/>
        </p:nvSpPr>
        <p:spPr bwMode="auto">
          <a:xfrm>
            <a:off x="2771775" y="457200"/>
            <a:ext cx="9144000" cy="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b="0" i="0" u="none" strike="noStrike" cap="none" normalizeH="0" baseline="0" smtClean="0">
                <a:ln>
                  <a:noFill/>
                </a:ln>
                <a:solidFill>
                  <a:srgbClr val="000000"/>
                </a:solidFill>
                <a:effectLst/>
                <a:latin typeface="Calibri" pitchFamily="34" charset="0"/>
                <a:ea typeface="Times New Roman" pitchFamily="18" charset="0"/>
                <a:cs typeface="Symbol" pitchFamily="18" charset="2"/>
              </a:rPr>
              <a:t>®</a:t>
            </a:r>
            <a:endParaRPr kumimoji="0" lang="de-DE" sz="800" b="0" i="0" u="none" strike="noStrike" cap="none" normalizeH="0" baseline="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sp>
        <p:nvSpPr>
          <p:cNvPr id="35" name="Pfeil nach rechts 34"/>
          <p:cNvSpPr/>
          <p:nvPr/>
        </p:nvSpPr>
        <p:spPr>
          <a:xfrm>
            <a:off x="4071934" y="3000372"/>
            <a:ext cx="714380" cy="35719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6" name="Textfeld 35"/>
          <p:cNvSpPr txBox="1"/>
          <p:nvPr/>
        </p:nvSpPr>
        <p:spPr>
          <a:xfrm>
            <a:off x="357158" y="4000504"/>
            <a:ext cx="8572560" cy="1600438"/>
          </a:xfrm>
          <a:prstGeom prst="rect">
            <a:avLst/>
          </a:prstGeom>
          <a:noFill/>
        </p:spPr>
        <p:txBody>
          <a:bodyPr wrap="square" rtlCol="0">
            <a:spAutoFit/>
          </a:bodyPr>
          <a:lstStyle/>
          <a:p>
            <a:r>
              <a:rPr lang="en-US" sz="2000" b="1" u="sng" dirty="0" err="1" smtClean="0"/>
              <a:t>Terminologisch</a:t>
            </a:r>
            <a:r>
              <a:rPr lang="en-US" sz="2000" b="1" u="sng" dirty="0" smtClean="0"/>
              <a:t>:</a:t>
            </a:r>
            <a:r>
              <a:rPr lang="en-US" sz="2000" b="1" dirty="0" smtClean="0"/>
              <a:t> </a:t>
            </a:r>
            <a:r>
              <a:rPr lang="en-US" b="1" dirty="0" err="1" smtClean="0"/>
              <a:t>Eine</a:t>
            </a:r>
            <a:r>
              <a:rPr lang="en-US" b="1" dirty="0" smtClean="0"/>
              <a:t> Gestalt </a:t>
            </a:r>
            <a:r>
              <a:rPr lang="en-US" b="1" dirty="0" err="1" smtClean="0"/>
              <a:t>wird</a:t>
            </a:r>
            <a:r>
              <a:rPr lang="en-US" b="1" dirty="0" smtClean="0"/>
              <a:t> </a:t>
            </a:r>
            <a:r>
              <a:rPr lang="en-US" b="1" dirty="0" err="1" smtClean="0"/>
              <a:t>zu</a:t>
            </a:r>
            <a:r>
              <a:rPr lang="en-US" b="1" dirty="0" smtClean="0"/>
              <a:t> </a:t>
            </a:r>
            <a:r>
              <a:rPr lang="en-US" b="1" dirty="0" err="1" smtClean="0"/>
              <a:t>einer</a:t>
            </a:r>
            <a:r>
              <a:rPr lang="en-US" b="1" dirty="0" smtClean="0"/>
              <a:t> </a:t>
            </a:r>
            <a:r>
              <a:rPr lang="en-US" b="1" dirty="0" err="1" smtClean="0"/>
              <a:t>anderen</a:t>
            </a:r>
            <a:r>
              <a:rPr lang="en-US" b="1" dirty="0" smtClean="0"/>
              <a:t> Gestalt </a:t>
            </a:r>
            <a:r>
              <a:rPr lang="en-US" b="1" dirty="0" err="1" smtClean="0"/>
              <a:t>hin</a:t>
            </a:r>
            <a:r>
              <a:rPr lang="en-US" b="1" dirty="0" smtClean="0"/>
              <a:t> '</a:t>
            </a:r>
            <a:r>
              <a:rPr lang="en-US" b="1" dirty="0" err="1" smtClean="0"/>
              <a:t>gebeugt</a:t>
            </a:r>
            <a:r>
              <a:rPr lang="en-US" b="1" dirty="0" smtClean="0"/>
              <a:t>' (</a:t>
            </a:r>
            <a:r>
              <a:rPr lang="en-US" b="1" dirty="0" err="1" smtClean="0"/>
              <a:t>flektiert</a:t>
            </a:r>
            <a:r>
              <a:rPr lang="en-US" b="1" dirty="0" smtClean="0"/>
              <a:t>). </a:t>
            </a:r>
          </a:p>
          <a:p>
            <a:endParaRPr lang="en-US" sz="2000" b="1" dirty="0" smtClean="0"/>
          </a:p>
          <a:p>
            <a:pPr algn="ctr"/>
            <a:r>
              <a:rPr lang="en-US" sz="2000" b="1" dirty="0" smtClean="0">
                <a:sym typeface="Wingdings" pitchFamily="2" charset="2"/>
              </a:rPr>
              <a:t>	 </a:t>
            </a:r>
            <a:r>
              <a:rPr lang="en-US" sz="2000" b="1" dirty="0" err="1" smtClean="0"/>
              <a:t>Gestaltvarianz</a:t>
            </a:r>
            <a:r>
              <a:rPr lang="en-US" sz="2000" b="1" dirty="0" smtClean="0"/>
              <a:t> </a:t>
            </a:r>
            <a:r>
              <a:rPr lang="en-US" sz="2000" b="1" dirty="0" err="1" smtClean="0"/>
              <a:t>ist</a:t>
            </a:r>
            <a:r>
              <a:rPr lang="en-US" sz="2000" b="1" dirty="0" smtClean="0"/>
              <a:t> </a:t>
            </a:r>
            <a:r>
              <a:rPr lang="en-US" sz="2000" b="1" dirty="0" err="1" smtClean="0"/>
              <a:t>immer</a:t>
            </a:r>
            <a:r>
              <a:rPr lang="en-US" sz="2000" b="1" dirty="0" smtClean="0"/>
              <a:t> </a:t>
            </a:r>
            <a:r>
              <a:rPr lang="en-US" sz="2000" b="1" dirty="0" err="1" smtClean="0"/>
              <a:t>abhängig</a:t>
            </a:r>
            <a:r>
              <a:rPr lang="en-US" sz="2000" b="1" dirty="0" smtClean="0"/>
              <a:t> von </a:t>
            </a:r>
            <a:r>
              <a:rPr lang="en-US" sz="2000" b="1" dirty="0" err="1" smtClean="0"/>
              <a:t>der</a:t>
            </a:r>
            <a:r>
              <a:rPr lang="en-US" sz="2000" b="1" dirty="0" smtClean="0"/>
              <a:t> </a:t>
            </a:r>
            <a:r>
              <a:rPr lang="en-US" sz="2000" b="1" dirty="0" err="1" smtClean="0"/>
              <a:t>Anwesenheit</a:t>
            </a:r>
            <a:r>
              <a:rPr lang="en-US" sz="2000" b="1" dirty="0" smtClean="0"/>
              <a:t> </a:t>
            </a:r>
            <a:r>
              <a:rPr lang="en-US" sz="2000" b="1" dirty="0" err="1" smtClean="0"/>
              <a:t>einer</a:t>
            </a:r>
            <a:r>
              <a:rPr lang="en-US" sz="2000" b="1" dirty="0" smtClean="0"/>
              <a:t> </a:t>
            </a:r>
            <a:r>
              <a:rPr lang="en-US" sz="2000" b="1" dirty="0" err="1" smtClean="0"/>
              <a:t>anderen</a:t>
            </a:r>
            <a:r>
              <a:rPr lang="de-DE" sz="2000" dirty="0" smtClean="0"/>
              <a:t> </a:t>
            </a:r>
            <a:r>
              <a:rPr lang="en-US" sz="2000" b="1" dirty="0" err="1" smtClean="0"/>
              <a:t>Größe</a:t>
            </a:r>
            <a:r>
              <a:rPr lang="en-US" sz="2000" b="1" dirty="0" smtClean="0"/>
              <a:t>.</a:t>
            </a:r>
            <a:endParaRPr lang="de-DE" sz="2000" dirty="0" smtClean="0"/>
          </a:p>
          <a:p>
            <a:endParaRPr lang="de-DE" dirty="0"/>
          </a:p>
        </p:txBody>
      </p:sp>
      <p:sp>
        <p:nvSpPr>
          <p:cNvPr id="38" name="Flussdiagramm: Datenträger mit direktem Zugriff 37"/>
          <p:cNvSpPr/>
          <p:nvPr/>
        </p:nvSpPr>
        <p:spPr>
          <a:xfrm>
            <a:off x="928662" y="5500702"/>
            <a:ext cx="7143800" cy="1143008"/>
          </a:xfrm>
          <a:prstGeom prst="flowChartMagneticDrum">
            <a:avLst/>
          </a:prstGeom>
          <a:solidFill>
            <a:schemeClr val="accent5">
              <a:lumMod val="40000"/>
              <a:lumOff val="60000"/>
            </a:schemeClr>
          </a:solidFill>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de-DE"/>
          </a:p>
        </p:txBody>
      </p:sp>
      <p:sp>
        <p:nvSpPr>
          <p:cNvPr id="39" name="Textfeld 38"/>
          <p:cNvSpPr txBox="1"/>
          <p:nvPr/>
        </p:nvSpPr>
        <p:spPr>
          <a:xfrm>
            <a:off x="1357290" y="5720380"/>
            <a:ext cx="4143404" cy="923330"/>
          </a:xfrm>
          <a:prstGeom prst="rect">
            <a:avLst/>
          </a:prstGeom>
          <a:noFill/>
        </p:spPr>
        <p:txBody>
          <a:bodyPr wrap="square" rtlCol="0">
            <a:spAutoFit/>
          </a:bodyPr>
          <a:lstStyle/>
          <a:p>
            <a:pPr algn="ctr"/>
            <a:r>
              <a:rPr lang="en-US" b="1" dirty="0" smtClean="0"/>
              <a:t>Die </a:t>
            </a:r>
            <a:r>
              <a:rPr lang="en-US" b="1" dirty="0" err="1" smtClean="0"/>
              <a:t>Kombination</a:t>
            </a:r>
            <a:r>
              <a:rPr lang="en-US" b="1" dirty="0" smtClean="0"/>
              <a:t> </a:t>
            </a:r>
            <a:r>
              <a:rPr lang="en-US" b="1" dirty="0" err="1" smtClean="0"/>
              <a:t>zweier</a:t>
            </a:r>
            <a:r>
              <a:rPr lang="en-US" b="1" dirty="0" smtClean="0"/>
              <a:t> </a:t>
            </a:r>
            <a:r>
              <a:rPr lang="en-US" b="1" dirty="0" err="1" smtClean="0"/>
              <a:t>oder</a:t>
            </a:r>
            <a:r>
              <a:rPr lang="en-US" b="1" dirty="0" smtClean="0"/>
              <a:t> </a:t>
            </a:r>
            <a:r>
              <a:rPr lang="en-US" b="1" dirty="0" err="1" smtClean="0"/>
              <a:t>mehrerer</a:t>
            </a:r>
            <a:r>
              <a:rPr lang="en-US" b="1" dirty="0" smtClean="0"/>
              <a:t> </a:t>
            </a:r>
            <a:r>
              <a:rPr lang="en-US" b="1" dirty="0" err="1" smtClean="0"/>
              <a:t>Größen</a:t>
            </a:r>
            <a:r>
              <a:rPr lang="en-US" b="1" dirty="0" smtClean="0"/>
              <a:t> </a:t>
            </a:r>
            <a:r>
              <a:rPr lang="en-US" b="1" dirty="0" err="1" smtClean="0"/>
              <a:t>bedeutet</a:t>
            </a:r>
            <a:r>
              <a:rPr lang="en-US" b="1" dirty="0" smtClean="0"/>
              <a:t> </a:t>
            </a:r>
            <a:r>
              <a:rPr lang="en-US" b="1" dirty="0" err="1" smtClean="0"/>
              <a:t>automatisch</a:t>
            </a:r>
            <a:endParaRPr lang="de-DE" dirty="0" smtClean="0"/>
          </a:p>
          <a:p>
            <a:endParaRPr lang="de-DE" dirty="0"/>
          </a:p>
        </p:txBody>
      </p:sp>
      <p:sp>
        <p:nvSpPr>
          <p:cNvPr id="40" name="Textfeld 39"/>
          <p:cNvSpPr txBox="1"/>
          <p:nvPr/>
        </p:nvSpPr>
        <p:spPr>
          <a:xfrm>
            <a:off x="6143636" y="5786454"/>
            <a:ext cx="1785950" cy="584775"/>
          </a:xfrm>
          <a:prstGeom prst="rect">
            <a:avLst/>
          </a:prstGeom>
          <a:noFill/>
        </p:spPr>
        <p:txBody>
          <a:bodyPr wrap="square" rtlCol="0">
            <a:spAutoFit/>
          </a:bodyPr>
          <a:lstStyle/>
          <a:p>
            <a:r>
              <a:rPr lang="en-US" sz="3200" b="1" dirty="0" smtClean="0"/>
              <a:t>SYNTAX</a:t>
            </a:r>
            <a:endParaRPr lang="de-DE" sz="32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1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2" fill="hold" grpId="0" nodeType="clickEffect">
                                  <p:stCondLst>
                                    <p:cond delay="0"/>
                                  </p:stCondLst>
                                  <p:childTnLst>
                                    <p:set>
                                      <p:cBhvr>
                                        <p:cTn id="11" dur="1" fill="hold">
                                          <p:stCondLst>
                                            <p:cond delay="0"/>
                                          </p:stCondLst>
                                        </p:cTn>
                                        <p:tgtEl>
                                          <p:spTgt spid="45063"/>
                                        </p:tgtEl>
                                        <p:attrNameLst>
                                          <p:attrName>style.visibility</p:attrName>
                                        </p:attrNameLst>
                                      </p:cBhvr>
                                      <p:to>
                                        <p:strVal val="visible"/>
                                      </p:to>
                                    </p:set>
                                    <p:anim calcmode="lin" valueType="num">
                                      <p:cBhvr additive="base">
                                        <p:cTn id="12" dur="500" fill="hold"/>
                                        <p:tgtEl>
                                          <p:spTgt spid="45063"/>
                                        </p:tgtEl>
                                        <p:attrNameLst>
                                          <p:attrName>ppt_x</p:attrName>
                                        </p:attrNameLst>
                                      </p:cBhvr>
                                      <p:tavLst>
                                        <p:tav tm="0">
                                          <p:val>
                                            <p:strVal val="0-#ppt_w/2"/>
                                          </p:val>
                                        </p:tav>
                                        <p:tav tm="100000">
                                          <p:val>
                                            <p:strVal val="#ppt_x"/>
                                          </p:val>
                                        </p:tav>
                                      </p:tavLst>
                                    </p:anim>
                                    <p:anim calcmode="lin" valueType="num">
                                      <p:cBhvr additive="base">
                                        <p:cTn id="13" dur="500" fill="hold"/>
                                        <p:tgtEl>
                                          <p:spTgt spid="45063"/>
                                        </p:tgtEl>
                                        <p:attrNameLst>
                                          <p:attrName>ppt_y</p:attrName>
                                        </p:attrNameLst>
                                      </p:cBhvr>
                                      <p:tavLst>
                                        <p:tav tm="0">
                                          <p:val>
                                            <p:strVal val="1+#ppt_h/2"/>
                                          </p:val>
                                        </p:tav>
                                        <p:tav tm="100000">
                                          <p:val>
                                            <p:strVal val="#ppt_y"/>
                                          </p:val>
                                        </p:tav>
                                      </p:tavLst>
                                    </p:anim>
                                  </p:childTnLst>
                                </p:cTn>
                              </p:par>
                              <p:par>
                                <p:cTn id="14" presetID="2" presetClass="entr" presetSubtype="12" fill="hold" nodeType="withEffect">
                                  <p:stCondLst>
                                    <p:cond delay="0"/>
                                  </p:stCondLst>
                                  <p:childTnLst>
                                    <p:set>
                                      <p:cBhvr>
                                        <p:cTn id="15" dur="1" fill="hold">
                                          <p:stCondLst>
                                            <p:cond delay="0"/>
                                          </p:stCondLst>
                                        </p:cTn>
                                        <p:tgtEl>
                                          <p:spTgt spid="45057"/>
                                        </p:tgtEl>
                                        <p:attrNameLst>
                                          <p:attrName>style.visibility</p:attrName>
                                        </p:attrNameLst>
                                      </p:cBhvr>
                                      <p:to>
                                        <p:strVal val="visible"/>
                                      </p:to>
                                    </p:set>
                                    <p:anim calcmode="lin" valueType="num">
                                      <p:cBhvr additive="base">
                                        <p:cTn id="16" dur="500" fill="hold"/>
                                        <p:tgtEl>
                                          <p:spTgt spid="45057"/>
                                        </p:tgtEl>
                                        <p:attrNameLst>
                                          <p:attrName>ppt_x</p:attrName>
                                        </p:attrNameLst>
                                      </p:cBhvr>
                                      <p:tavLst>
                                        <p:tav tm="0">
                                          <p:val>
                                            <p:strVal val="0-#ppt_w/2"/>
                                          </p:val>
                                        </p:tav>
                                        <p:tav tm="100000">
                                          <p:val>
                                            <p:strVal val="#ppt_x"/>
                                          </p:val>
                                        </p:tav>
                                      </p:tavLst>
                                    </p:anim>
                                    <p:anim calcmode="lin" valueType="num">
                                      <p:cBhvr additive="base">
                                        <p:cTn id="17" dur="500" fill="hold"/>
                                        <p:tgtEl>
                                          <p:spTgt spid="45057"/>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35"/>
                                        </p:tgtEl>
                                        <p:attrNameLst>
                                          <p:attrName>style.visibility</p:attrName>
                                        </p:attrNameLst>
                                      </p:cBhvr>
                                      <p:to>
                                        <p:strVal val="visible"/>
                                      </p:to>
                                    </p:set>
                                    <p:animEffect transition="in" filter="blinds(horizontal)">
                                      <p:cBhvr>
                                        <p:cTn id="22" dur="500"/>
                                        <p:tgtEl>
                                          <p:spTgt spid="35"/>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6" fill="hold" nodeType="clickEffect">
                                  <p:stCondLst>
                                    <p:cond delay="0"/>
                                  </p:stCondLst>
                                  <p:childTnLst>
                                    <p:set>
                                      <p:cBhvr>
                                        <p:cTn id="26" dur="1" fill="hold">
                                          <p:stCondLst>
                                            <p:cond delay="0"/>
                                          </p:stCondLst>
                                        </p:cTn>
                                        <p:tgtEl>
                                          <p:spTgt spid="45075"/>
                                        </p:tgtEl>
                                        <p:attrNameLst>
                                          <p:attrName>style.visibility</p:attrName>
                                        </p:attrNameLst>
                                      </p:cBhvr>
                                      <p:to>
                                        <p:strVal val="visible"/>
                                      </p:to>
                                    </p:set>
                                    <p:anim calcmode="lin" valueType="num">
                                      <p:cBhvr additive="base">
                                        <p:cTn id="27" dur="500" fill="hold"/>
                                        <p:tgtEl>
                                          <p:spTgt spid="45075"/>
                                        </p:tgtEl>
                                        <p:attrNameLst>
                                          <p:attrName>ppt_x</p:attrName>
                                        </p:attrNameLst>
                                      </p:cBhvr>
                                      <p:tavLst>
                                        <p:tav tm="0">
                                          <p:val>
                                            <p:strVal val="1+#ppt_w/2"/>
                                          </p:val>
                                        </p:tav>
                                        <p:tav tm="100000">
                                          <p:val>
                                            <p:strVal val="#ppt_x"/>
                                          </p:val>
                                        </p:tav>
                                      </p:tavLst>
                                    </p:anim>
                                    <p:anim calcmode="lin" valueType="num">
                                      <p:cBhvr additive="base">
                                        <p:cTn id="28" dur="500" fill="hold"/>
                                        <p:tgtEl>
                                          <p:spTgt spid="45075"/>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3" presetClass="entr" presetSubtype="10" fill="hold" grpId="0" nodeType="click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blinds(horizontal)">
                                      <p:cBhvr>
                                        <p:cTn id="33" dur="500"/>
                                        <p:tgtEl>
                                          <p:spTgt spid="36"/>
                                        </p:tgtEl>
                                      </p:cBhvr>
                                    </p:animEffect>
                                  </p:childTnLst>
                                </p:cTn>
                              </p:par>
                            </p:childTnLst>
                          </p:cTn>
                        </p:par>
                      </p:childTnLst>
                    </p:cTn>
                  </p:par>
                  <p:par>
                    <p:cTn id="34" fill="hold">
                      <p:stCondLst>
                        <p:cond delay="indefinite"/>
                      </p:stCondLst>
                      <p:childTnLst>
                        <p:par>
                          <p:cTn id="35" fill="hold">
                            <p:stCondLst>
                              <p:cond delay="0"/>
                            </p:stCondLst>
                            <p:childTnLst>
                              <p:par>
                                <p:cTn id="36" presetID="8" presetClass="entr" presetSubtype="16" fill="hold" grpId="0" nodeType="click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diamond(in)">
                                      <p:cBhvr>
                                        <p:cTn id="38" dur="20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5063" grpId="0" animBg="1"/>
      <p:bldP spid="35" grpId="0" animBg="1"/>
      <p:bldP spid="36" grpId="0"/>
      <p:bldP spid="38"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en-US" dirty="0" smtClean="0">
                <a:sym typeface="Symbol"/>
              </a:rPr>
              <a:t></a:t>
            </a:r>
            <a:r>
              <a:rPr lang="de-DE" dirty="0" smtClean="0"/>
              <a:t> Erstellen eines provisorischen morphologischen Tableaus:</a:t>
            </a:r>
            <a:endParaRPr lang="de-DE" dirty="0"/>
          </a:p>
        </p:txBody>
      </p:sp>
      <p:graphicFrame>
        <p:nvGraphicFramePr>
          <p:cNvPr id="6" name="Inhaltsplatzhalter 3"/>
          <p:cNvGraphicFramePr>
            <a:graphicFrameLocks/>
          </p:cNvGraphicFramePr>
          <p:nvPr/>
        </p:nvGraphicFramePr>
        <p:xfrm>
          <a:off x="2143108" y="1643050"/>
          <a:ext cx="4572032" cy="4880958"/>
        </p:xfrm>
        <a:graphic>
          <a:graphicData uri="http://schemas.openxmlformats.org/drawingml/2006/table">
            <a:tbl>
              <a:tblPr firstRow="1" bandRow="1">
                <a:tableStyleId>{B301B821-A1FF-4177-AEE7-76D212191A09}</a:tableStyleId>
              </a:tblPr>
              <a:tblGrid>
                <a:gridCol w="2511398"/>
                <a:gridCol w="2060634"/>
              </a:tblGrid>
              <a:tr h="367395">
                <a:tc>
                  <a:txBody>
                    <a:bodyPr/>
                    <a:lstStyle/>
                    <a:p>
                      <a:r>
                        <a:rPr lang="de-DE" dirty="0" smtClean="0"/>
                        <a:t>Allomorph</a:t>
                      </a:r>
                      <a:endParaRPr lang="de-DE" dirty="0"/>
                    </a:p>
                  </a:txBody>
                  <a:tcPr/>
                </a:tc>
                <a:tc>
                  <a:txBody>
                    <a:bodyPr/>
                    <a:lstStyle/>
                    <a:p>
                      <a:r>
                        <a:rPr lang="de-DE" dirty="0" smtClean="0"/>
                        <a:t>Kategorie</a:t>
                      </a:r>
                      <a:endParaRPr lang="de-DE" dirty="0"/>
                    </a:p>
                  </a:txBody>
                  <a:tcPr/>
                </a:tc>
              </a:tr>
              <a:tr h="367395">
                <a:tc>
                  <a:txBody>
                    <a:bodyPr/>
                    <a:lstStyle/>
                    <a:p>
                      <a:pPr algn="just">
                        <a:spcAft>
                          <a:spcPts val="0"/>
                        </a:spcAft>
                      </a:pPr>
                      <a:r>
                        <a:rPr lang="en-GB" sz="2400" i="1" dirty="0">
                          <a:solidFill>
                            <a:srgbClr val="FF0000"/>
                          </a:solidFill>
                          <a:latin typeface="Calibri"/>
                          <a:ea typeface="Times New Roman"/>
                          <a:cs typeface="Times New Roman"/>
                        </a:rPr>
                        <a:t>-</a:t>
                      </a:r>
                      <a:r>
                        <a:rPr lang="de-DE" sz="2400" i="1" dirty="0">
                          <a:solidFill>
                            <a:srgbClr val="FF0000"/>
                          </a:solidFill>
                          <a:latin typeface="SILDoulos IPA93"/>
                          <a:ea typeface="Times New Roman"/>
                          <a:sym typeface="SILDoulos IPA93"/>
                        </a:rPr>
                        <a:t></a:t>
                      </a:r>
                      <a:r>
                        <a:rPr lang="en-GB" sz="2400" i="1" dirty="0">
                          <a:solidFill>
                            <a:srgbClr val="FF0000"/>
                          </a:solidFill>
                          <a:latin typeface="Calibri"/>
                          <a:ea typeface="Times New Roman"/>
                          <a:cs typeface="Times New Roman"/>
                        </a:rPr>
                        <a:t>u ~  </a:t>
                      </a:r>
                      <a:r>
                        <a:rPr lang="de-DE" sz="2400" i="1" dirty="0">
                          <a:solidFill>
                            <a:srgbClr val="FF0000"/>
                          </a:solidFill>
                          <a:latin typeface="Calibri"/>
                          <a:ea typeface="Times New Roman"/>
                          <a:cs typeface="Times New Roman"/>
                        </a:rPr>
                        <a:t>-</a:t>
                      </a:r>
                      <a:r>
                        <a:rPr lang="de-DE" sz="2400" i="1" dirty="0" err="1">
                          <a:solidFill>
                            <a:srgbClr val="FF0000"/>
                          </a:solidFill>
                          <a:latin typeface="Calibri"/>
                          <a:ea typeface="Times New Roman"/>
                          <a:cs typeface="Times New Roman"/>
                        </a:rPr>
                        <a:t>ŋgul</a:t>
                      </a:r>
                      <a:endParaRPr lang="de-DE" sz="2400" dirty="0">
                        <a:latin typeface="Courier New"/>
                        <a:ea typeface="Times New Roman"/>
                      </a:endParaRPr>
                    </a:p>
                  </a:txBody>
                  <a:tcPr marL="68580" marR="68580" marT="0" marB="0"/>
                </a:tc>
                <a:tc>
                  <a:txBody>
                    <a:bodyPr/>
                    <a:lstStyle/>
                    <a:p>
                      <a:pPr algn="just">
                        <a:spcAft>
                          <a:spcPts val="0"/>
                        </a:spcAft>
                      </a:pPr>
                      <a:r>
                        <a:rPr lang="de-DE" sz="2400" dirty="0">
                          <a:latin typeface="Calibri"/>
                          <a:ea typeface="Times New Roman"/>
                          <a:cs typeface="Times New Roman"/>
                        </a:rPr>
                        <a:t>A</a:t>
                      </a:r>
                      <a:endParaRPr lang="de-DE" sz="2400" dirty="0">
                        <a:latin typeface="Courier New"/>
                        <a:ea typeface="Times New Roman"/>
                      </a:endParaRPr>
                    </a:p>
                  </a:txBody>
                  <a:tcPr marL="68580" marR="68580" marT="0" marB="0"/>
                </a:tc>
              </a:tr>
              <a:tr h="367395">
                <a:tc>
                  <a:txBody>
                    <a:bodyPr/>
                    <a:lstStyle/>
                    <a:p>
                      <a:pPr algn="just">
                        <a:spcAft>
                          <a:spcPts val="0"/>
                        </a:spcAft>
                      </a:pPr>
                      <a:r>
                        <a:rPr lang="de-DE" sz="2400" i="1" dirty="0">
                          <a:solidFill>
                            <a:srgbClr val="FF0000"/>
                          </a:solidFill>
                          <a:latin typeface="Calibri"/>
                          <a:ea typeface="Times New Roman"/>
                          <a:cs typeface="Times New Roman"/>
                        </a:rPr>
                        <a:t>-</a:t>
                      </a:r>
                      <a:r>
                        <a:rPr lang="de-DE" sz="2400" i="1" dirty="0" err="1">
                          <a:solidFill>
                            <a:srgbClr val="FF0000"/>
                          </a:solidFill>
                          <a:latin typeface="Calibri"/>
                          <a:ea typeface="Times New Roman"/>
                          <a:cs typeface="Times New Roman"/>
                        </a:rPr>
                        <a:t>ŋum</a:t>
                      </a:r>
                      <a:r>
                        <a:rPr lang="de-DE" sz="2400" i="1" dirty="0">
                          <a:solidFill>
                            <a:srgbClr val="FF0000"/>
                          </a:solidFill>
                          <a:latin typeface="Calibri"/>
                          <a:ea typeface="Times New Roman"/>
                          <a:cs typeface="Times New Roman"/>
                        </a:rPr>
                        <a:t> ~ </a:t>
                      </a:r>
                      <a:r>
                        <a:rPr lang="en-GB" sz="2400" i="1" dirty="0">
                          <a:solidFill>
                            <a:srgbClr val="FF0000"/>
                          </a:solidFill>
                          <a:latin typeface="Calibri"/>
                          <a:ea typeface="Times New Roman"/>
                          <a:cs typeface="Times New Roman"/>
                        </a:rPr>
                        <a:t>-</a:t>
                      </a:r>
                      <a:r>
                        <a:rPr lang="en-GB" sz="2400" i="1" dirty="0" err="1">
                          <a:solidFill>
                            <a:srgbClr val="FF0000"/>
                          </a:solidFill>
                          <a:latin typeface="Calibri"/>
                          <a:ea typeface="Times New Roman"/>
                          <a:cs typeface="Times New Roman"/>
                        </a:rPr>
                        <a:t>ŋunu</a:t>
                      </a:r>
                      <a:endParaRPr lang="de-DE" sz="2400" dirty="0">
                        <a:latin typeface="Courier New"/>
                        <a:ea typeface="Times New Roman"/>
                      </a:endParaRPr>
                    </a:p>
                  </a:txBody>
                  <a:tcPr marL="68580" marR="68580" marT="0" marB="0"/>
                </a:tc>
                <a:tc>
                  <a:txBody>
                    <a:bodyPr/>
                    <a:lstStyle/>
                    <a:p>
                      <a:pPr algn="just">
                        <a:spcAft>
                          <a:spcPts val="0"/>
                        </a:spcAft>
                      </a:pPr>
                      <a:r>
                        <a:rPr lang="de-DE" sz="2400" dirty="0">
                          <a:latin typeface="Calibri"/>
                          <a:ea typeface="Times New Roman"/>
                          <a:cs typeface="Times New Roman"/>
                        </a:rPr>
                        <a:t>ABL</a:t>
                      </a:r>
                      <a:endParaRPr lang="de-DE" sz="2400" dirty="0">
                        <a:latin typeface="Courier New"/>
                        <a:ea typeface="Times New Roman"/>
                      </a:endParaRPr>
                    </a:p>
                  </a:txBody>
                  <a:tcPr marL="68580" marR="68580" marT="0" marB="0"/>
                </a:tc>
              </a:tr>
              <a:tr h="367395">
                <a:tc>
                  <a:txBody>
                    <a:bodyPr/>
                    <a:lstStyle/>
                    <a:p>
                      <a:pPr algn="just" fontAlgn="base" hangingPunct="0">
                        <a:lnSpc>
                          <a:spcPct val="115000"/>
                        </a:lnSpc>
                        <a:spcAft>
                          <a:spcPts val="0"/>
                        </a:spcAft>
                        <a:tabLst>
                          <a:tab pos="-457200" algn="l"/>
                        </a:tabLst>
                      </a:pPr>
                      <a:r>
                        <a:rPr lang="de-DE" sz="2400" i="1" dirty="0" err="1">
                          <a:solidFill>
                            <a:srgbClr val="FF0000"/>
                          </a:solidFill>
                          <a:latin typeface="Calibri"/>
                          <a:ea typeface="Times New Roman"/>
                          <a:cs typeface="Times New Roman"/>
                        </a:rPr>
                        <a:t>ba</a:t>
                      </a:r>
                      <a:r>
                        <a:rPr lang="de-DE" sz="2400" i="1" dirty="0">
                          <a:solidFill>
                            <a:srgbClr val="FF0000"/>
                          </a:solidFill>
                          <a:latin typeface="Calibri"/>
                          <a:ea typeface="Times New Roman"/>
                          <a:cs typeface="Times New Roman"/>
                        </a:rPr>
                        <a:t>-</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Anapher</a:t>
                      </a:r>
                    </a:p>
                  </a:txBody>
                  <a:tcPr marL="68580" marR="68580" marT="0" marB="0"/>
                </a:tc>
              </a:tr>
              <a:tr h="0">
                <a:tc>
                  <a:txBody>
                    <a:bodyPr/>
                    <a:lstStyle/>
                    <a:p>
                      <a:pPr algn="just">
                        <a:spcAft>
                          <a:spcPts val="0"/>
                        </a:spcAft>
                      </a:pPr>
                      <a:r>
                        <a:rPr lang="de-DE" sz="2400" i="1" dirty="0">
                          <a:solidFill>
                            <a:srgbClr val="FF0000"/>
                          </a:solidFill>
                          <a:latin typeface="Calibri"/>
                          <a:ea typeface="Times New Roman"/>
                        </a:rPr>
                        <a:t>-</a:t>
                      </a:r>
                      <a:r>
                        <a:rPr lang="en-GB" sz="2400" i="1" dirty="0" err="1">
                          <a:solidFill>
                            <a:srgbClr val="FF0000"/>
                          </a:solidFill>
                          <a:latin typeface="Calibri"/>
                          <a:ea typeface="Times New Roman"/>
                          <a:cs typeface="Times New Roman"/>
                        </a:rPr>
                        <a:t>gu</a:t>
                      </a:r>
                      <a:r>
                        <a:rPr lang="en-GB" sz="2400" i="1" dirty="0">
                          <a:solidFill>
                            <a:srgbClr val="FF0000"/>
                          </a:solidFill>
                          <a:latin typeface="Calibri"/>
                          <a:ea typeface="Times New Roman"/>
                          <a:cs typeface="Times New Roman"/>
                        </a:rPr>
                        <a:t> ~ </a:t>
                      </a:r>
                      <a:r>
                        <a:rPr lang="de-DE" sz="2400" i="1" dirty="0">
                          <a:solidFill>
                            <a:srgbClr val="FF0000"/>
                          </a:solidFill>
                          <a:latin typeface="Calibri"/>
                          <a:ea typeface="Times New Roman"/>
                          <a:cs typeface="Times New Roman"/>
                        </a:rPr>
                        <a:t>-gul ~ </a:t>
                      </a:r>
                      <a:r>
                        <a:rPr lang="en-GB" sz="2400" i="1" dirty="0">
                          <a:solidFill>
                            <a:srgbClr val="FF0000"/>
                          </a:solidFill>
                          <a:latin typeface="Calibri"/>
                          <a:ea typeface="Times New Roman"/>
                          <a:cs typeface="Times New Roman"/>
                        </a:rPr>
                        <a:t>-</a:t>
                      </a:r>
                      <a:r>
                        <a:rPr lang="en-GB" sz="2400" i="1" dirty="0" err="1">
                          <a:solidFill>
                            <a:srgbClr val="FF0000"/>
                          </a:solidFill>
                          <a:latin typeface="Calibri"/>
                          <a:ea typeface="Times New Roman"/>
                          <a:cs typeface="Times New Roman"/>
                        </a:rPr>
                        <a:t>ŋu</a:t>
                      </a:r>
                      <a:endParaRPr lang="de-DE" sz="2400" dirty="0">
                        <a:latin typeface="Courier New"/>
                        <a:ea typeface="Times New Roman"/>
                      </a:endParaRPr>
                    </a:p>
                  </a:txBody>
                  <a:tcPr marL="68580" marR="68580" marT="0" marB="0"/>
                </a:tc>
                <a:tc>
                  <a:txBody>
                    <a:bodyPr/>
                    <a:lstStyle/>
                    <a:p>
                      <a:pPr algn="just">
                        <a:spcAft>
                          <a:spcPts val="0"/>
                        </a:spcAft>
                      </a:pPr>
                      <a:r>
                        <a:rPr lang="de-DE" sz="2400" dirty="0">
                          <a:latin typeface="Calibri"/>
                          <a:ea typeface="Times New Roman"/>
                        </a:rPr>
                        <a:t>DAT/DIR</a:t>
                      </a:r>
                      <a:endParaRPr lang="de-DE" sz="2400" dirty="0">
                        <a:latin typeface="Courier New"/>
                        <a:ea typeface="Times New Roman"/>
                      </a:endParaRPr>
                    </a:p>
                  </a:txBody>
                  <a:tcPr marL="68580" marR="68580" marT="0" marB="0"/>
                </a:tc>
              </a:tr>
              <a:tr h="367395">
                <a:tc>
                  <a:txBody>
                    <a:bodyPr/>
                    <a:lstStyle/>
                    <a:p>
                      <a:pPr algn="just">
                        <a:spcAft>
                          <a:spcPts val="0"/>
                        </a:spcAft>
                      </a:pPr>
                      <a:r>
                        <a:rPr lang="en-GB" sz="2400" i="1" dirty="0">
                          <a:solidFill>
                            <a:srgbClr val="FF0000"/>
                          </a:solidFill>
                          <a:latin typeface="Calibri"/>
                          <a:ea typeface="Times New Roman"/>
                          <a:cs typeface="Times New Roman"/>
                        </a:rPr>
                        <a:t>-</a:t>
                      </a:r>
                      <a:r>
                        <a:rPr lang="en-GB" sz="2400" i="1" dirty="0" err="1">
                          <a:solidFill>
                            <a:srgbClr val="FF0000"/>
                          </a:solidFill>
                          <a:latin typeface="Calibri"/>
                          <a:ea typeface="Times New Roman"/>
                          <a:cs typeface="Times New Roman"/>
                        </a:rPr>
                        <a:t>dawu</a:t>
                      </a:r>
                      <a:endParaRPr lang="de-DE" sz="2400" dirty="0">
                        <a:latin typeface="Courier New"/>
                        <a:ea typeface="Times New Roman"/>
                      </a:endParaRPr>
                    </a:p>
                  </a:txBody>
                  <a:tcPr marL="68580" marR="68580" marT="0" marB="0"/>
                </a:tc>
                <a:tc>
                  <a:txBody>
                    <a:bodyPr/>
                    <a:lstStyle/>
                    <a:p>
                      <a:pPr algn="just">
                        <a:spcAft>
                          <a:spcPts val="0"/>
                        </a:spcAft>
                      </a:pPr>
                      <a:r>
                        <a:rPr lang="de-DE" sz="2400">
                          <a:latin typeface="Calibri"/>
                          <a:ea typeface="Times New Roman"/>
                          <a:cs typeface="Times New Roman"/>
                        </a:rPr>
                        <a:t>flussauf</a:t>
                      </a:r>
                      <a:endParaRPr lang="de-DE" sz="2400">
                        <a:latin typeface="Courier New"/>
                        <a:ea typeface="Times New Roman"/>
                      </a:endParaRPr>
                    </a:p>
                  </a:txBody>
                  <a:tcPr marL="68580" marR="68580" marT="0" marB="0"/>
                </a:tc>
              </a:tr>
              <a:tr h="367395">
                <a:tc>
                  <a:txBody>
                    <a:bodyPr/>
                    <a:lstStyle/>
                    <a:p>
                      <a:pPr algn="just">
                        <a:spcAft>
                          <a:spcPts val="0"/>
                        </a:spcAft>
                      </a:pPr>
                      <a:r>
                        <a:rPr lang="en-US" sz="2400" i="1" dirty="0">
                          <a:solidFill>
                            <a:srgbClr val="FF0000"/>
                          </a:solidFill>
                          <a:latin typeface="Calibri"/>
                          <a:ea typeface="Times New Roman"/>
                          <a:cs typeface="Times New Roman"/>
                        </a:rPr>
                        <a:t>-</a:t>
                      </a:r>
                      <a:r>
                        <a:rPr lang="en-US" sz="2400" i="1" dirty="0" err="1">
                          <a:solidFill>
                            <a:srgbClr val="FF0000"/>
                          </a:solidFill>
                          <a:latin typeface="Calibri"/>
                          <a:ea typeface="Times New Roman"/>
                          <a:cs typeface="Times New Roman"/>
                        </a:rPr>
                        <a:t>ga</a:t>
                      </a:r>
                      <a:endParaRPr lang="de-DE" sz="2400" dirty="0">
                        <a:latin typeface="Courier New"/>
                        <a:ea typeface="Times New Roman"/>
                      </a:endParaRPr>
                    </a:p>
                  </a:txBody>
                  <a:tcPr marL="68580" marR="68580" marT="0" marB="0"/>
                </a:tc>
                <a:tc>
                  <a:txBody>
                    <a:bodyPr/>
                    <a:lstStyle/>
                    <a:p>
                      <a:pPr algn="just">
                        <a:spcAft>
                          <a:spcPts val="0"/>
                        </a:spcAft>
                      </a:pPr>
                      <a:r>
                        <a:rPr lang="de-DE" sz="2400" dirty="0">
                          <a:latin typeface="Calibri"/>
                          <a:ea typeface="Times New Roman"/>
                          <a:cs typeface="Times New Roman"/>
                        </a:rPr>
                        <a:t>IN</a:t>
                      </a:r>
                      <a:endParaRPr lang="de-DE" sz="2400" dirty="0">
                        <a:latin typeface="Courier New"/>
                        <a:ea typeface="Times New Roman"/>
                      </a:endParaRPr>
                    </a:p>
                  </a:txBody>
                  <a:tcPr marL="68580" marR="68580" marT="0" marB="0"/>
                </a:tc>
              </a:tr>
              <a:tr h="367395">
                <a:tc>
                  <a:txBody>
                    <a:bodyPr/>
                    <a:lstStyle/>
                    <a:p>
                      <a:pPr algn="just">
                        <a:spcAft>
                          <a:spcPts val="0"/>
                        </a:spcAft>
                      </a:pPr>
                      <a:r>
                        <a:rPr lang="en-GB" sz="2400" i="1" dirty="0">
                          <a:solidFill>
                            <a:srgbClr val="FF0000"/>
                          </a:solidFill>
                          <a:latin typeface="Calibri"/>
                          <a:ea typeface="Times New Roman"/>
                          <a:cs typeface="Times New Roman"/>
                        </a:rPr>
                        <a:t>-</a:t>
                      </a:r>
                      <a:r>
                        <a:rPr lang="en-GB" sz="2400" i="1" dirty="0" err="1">
                          <a:solidFill>
                            <a:srgbClr val="FF0000"/>
                          </a:solidFill>
                          <a:latin typeface="Calibri"/>
                          <a:ea typeface="Times New Roman"/>
                          <a:cs typeface="Times New Roman"/>
                        </a:rPr>
                        <a:t>yaray</a:t>
                      </a:r>
                      <a:r>
                        <a:rPr lang="en-GB" sz="2400" i="1" dirty="0">
                          <a:solidFill>
                            <a:srgbClr val="FF0000"/>
                          </a:solidFill>
                          <a:latin typeface="Calibri"/>
                          <a:ea typeface="Times New Roman"/>
                          <a:cs typeface="Times New Roman"/>
                        </a:rPr>
                        <a:t>-</a:t>
                      </a:r>
                      <a:endParaRPr lang="de-DE" sz="2400" dirty="0">
                        <a:latin typeface="Courier New"/>
                        <a:ea typeface="Times New Roman"/>
                      </a:endParaRPr>
                    </a:p>
                  </a:txBody>
                  <a:tcPr marL="68580" marR="68580" marT="0" marB="0"/>
                </a:tc>
                <a:tc>
                  <a:txBody>
                    <a:bodyPr/>
                    <a:lstStyle/>
                    <a:p>
                      <a:pPr algn="just">
                        <a:spcAft>
                          <a:spcPts val="0"/>
                        </a:spcAft>
                      </a:pPr>
                      <a:r>
                        <a:rPr lang="en-GB" sz="2400" dirty="0">
                          <a:latin typeface="Calibri"/>
                          <a:ea typeface="Times New Roman"/>
                          <a:cs typeface="Times New Roman"/>
                        </a:rPr>
                        <a:t>INCH</a:t>
                      </a:r>
                      <a:endParaRPr lang="de-DE" sz="2400" dirty="0">
                        <a:latin typeface="Courier New"/>
                        <a:ea typeface="Times New Roman"/>
                      </a:endParaRPr>
                    </a:p>
                  </a:txBody>
                  <a:tcPr marL="68580" marR="68580" marT="0" marB="0"/>
                </a:tc>
              </a:tr>
              <a:tr h="367395">
                <a:tc>
                  <a:txBody>
                    <a:bodyPr/>
                    <a:lstStyle/>
                    <a:p>
                      <a:pPr algn="just">
                        <a:spcAft>
                          <a:spcPts val="0"/>
                        </a:spcAft>
                      </a:pPr>
                      <a:r>
                        <a:rPr lang="en-GB" sz="2400" i="1" dirty="0">
                          <a:solidFill>
                            <a:srgbClr val="FF0000"/>
                          </a:solidFill>
                          <a:latin typeface="Calibri"/>
                          <a:ea typeface="Times New Roman"/>
                          <a:cs typeface="Times New Roman"/>
                        </a:rPr>
                        <a:t>-</a:t>
                      </a:r>
                      <a:r>
                        <a:rPr lang="en-GB" sz="2400" i="1" dirty="0" err="1">
                          <a:solidFill>
                            <a:srgbClr val="FF0000"/>
                          </a:solidFill>
                          <a:latin typeface="Calibri"/>
                          <a:ea typeface="Times New Roman"/>
                          <a:cs typeface="Times New Roman"/>
                        </a:rPr>
                        <a:t>gu</a:t>
                      </a:r>
                      <a:endParaRPr lang="de-DE" sz="2400" dirty="0">
                        <a:latin typeface="Courier New"/>
                        <a:ea typeface="Times New Roman"/>
                      </a:endParaRPr>
                    </a:p>
                  </a:txBody>
                  <a:tcPr marL="68580" marR="68580" marT="0" marB="0"/>
                </a:tc>
                <a:tc>
                  <a:txBody>
                    <a:bodyPr/>
                    <a:lstStyle/>
                    <a:p>
                      <a:pPr algn="just">
                        <a:spcAft>
                          <a:spcPts val="0"/>
                        </a:spcAft>
                      </a:pPr>
                      <a:r>
                        <a:rPr lang="de-DE" sz="2400" dirty="0">
                          <a:latin typeface="Calibri"/>
                          <a:ea typeface="Times New Roman"/>
                          <a:cs typeface="Times New Roman"/>
                        </a:rPr>
                        <a:t>INF</a:t>
                      </a:r>
                      <a:endParaRPr lang="de-DE" sz="2400" dirty="0">
                        <a:latin typeface="Courier New"/>
                        <a:ea typeface="Times New Roman"/>
                      </a:endParaRPr>
                    </a:p>
                  </a:txBody>
                  <a:tcPr marL="68580" marR="68580" marT="0" marB="0"/>
                </a:tc>
              </a:tr>
              <a:tr h="367395">
                <a:tc>
                  <a:txBody>
                    <a:bodyPr/>
                    <a:lstStyle/>
                    <a:p>
                      <a:pPr algn="just">
                        <a:spcAft>
                          <a:spcPts val="0"/>
                        </a:spcAft>
                      </a:pPr>
                      <a:r>
                        <a:rPr lang="en-GB" sz="2400" i="1" dirty="0">
                          <a:solidFill>
                            <a:srgbClr val="FF0000"/>
                          </a:solidFill>
                          <a:latin typeface="Calibri"/>
                          <a:ea typeface="Times New Roman"/>
                          <a:cs typeface="Times New Roman"/>
                        </a:rPr>
                        <a:t>-</a:t>
                      </a:r>
                      <a:r>
                        <a:rPr lang="en-GB" sz="2400" i="1" dirty="0" err="1">
                          <a:solidFill>
                            <a:srgbClr val="FF0000"/>
                          </a:solidFill>
                          <a:latin typeface="Calibri"/>
                          <a:ea typeface="Times New Roman"/>
                          <a:cs typeface="Times New Roman"/>
                        </a:rPr>
                        <a:t>ŋgu</a:t>
                      </a:r>
                      <a:endParaRPr lang="de-DE" sz="2400" dirty="0">
                        <a:latin typeface="Courier New"/>
                        <a:ea typeface="Times New Roman"/>
                      </a:endParaRPr>
                    </a:p>
                  </a:txBody>
                  <a:tcPr marL="68580" marR="68580" marT="0" marB="0"/>
                </a:tc>
                <a:tc>
                  <a:txBody>
                    <a:bodyPr/>
                    <a:lstStyle/>
                    <a:p>
                      <a:pPr algn="just">
                        <a:spcAft>
                          <a:spcPts val="0"/>
                        </a:spcAft>
                      </a:pPr>
                      <a:r>
                        <a:rPr lang="de-DE" sz="2400" dirty="0">
                          <a:latin typeface="Calibri"/>
                          <a:ea typeface="Times New Roman"/>
                          <a:cs typeface="Times New Roman"/>
                        </a:rPr>
                        <a:t>INSTR</a:t>
                      </a:r>
                      <a:endParaRPr lang="de-DE" sz="2400" dirty="0">
                        <a:latin typeface="Courier New"/>
                        <a:ea typeface="Times New Roman"/>
                      </a:endParaRPr>
                    </a:p>
                  </a:txBody>
                  <a:tcPr marL="68580" marR="68580" marT="0" marB="0"/>
                </a:tc>
              </a:tr>
              <a:tr h="367395">
                <a:tc>
                  <a:txBody>
                    <a:bodyPr/>
                    <a:lstStyle/>
                    <a:p>
                      <a:pPr algn="just">
                        <a:spcAft>
                          <a:spcPts val="0"/>
                        </a:spcAft>
                      </a:pPr>
                      <a:r>
                        <a:rPr lang="en-GB" sz="2400" i="1" dirty="0">
                          <a:solidFill>
                            <a:srgbClr val="FF0000"/>
                          </a:solidFill>
                          <a:latin typeface="Calibri"/>
                          <a:ea typeface="Times New Roman"/>
                          <a:cs typeface="Times New Roman"/>
                        </a:rPr>
                        <a:t>-mi</a:t>
                      </a:r>
                      <a:endParaRPr lang="de-DE" sz="2400" dirty="0">
                        <a:latin typeface="Courier New"/>
                        <a:ea typeface="Times New Roman"/>
                      </a:endParaRPr>
                    </a:p>
                  </a:txBody>
                  <a:tcPr marL="68580" marR="68580" marT="0" marB="0"/>
                </a:tc>
                <a:tc>
                  <a:txBody>
                    <a:bodyPr/>
                    <a:lstStyle/>
                    <a:p>
                      <a:pPr algn="just">
                        <a:spcAft>
                          <a:spcPts val="0"/>
                        </a:spcAft>
                      </a:pPr>
                      <a:r>
                        <a:rPr lang="de-DE" sz="2400" dirty="0">
                          <a:latin typeface="Calibri"/>
                          <a:ea typeface="Times New Roman"/>
                          <a:cs typeface="Times New Roman"/>
                        </a:rPr>
                        <a:t>MODAL</a:t>
                      </a:r>
                      <a:endParaRPr lang="de-DE" sz="2400" dirty="0">
                        <a:latin typeface="Courier New"/>
                        <a:ea typeface="Times New Roman"/>
                      </a:endParaRPr>
                    </a:p>
                  </a:txBody>
                  <a:tcPr marL="68580" marR="68580" marT="0" marB="0"/>
                </a:tc>
              </a:tr>
              <a:tr h="367395">
                <a:tc>
                  <a:txBody>
                    <a:bodyPr/>
                    <a:lstStyle/>
                    <a:p>
                      <a:pPr algn="just">
                        <a:spcAft>
                          <a:spcPts val="0"/>
                        </a:spcAft>
                      </a:pPr>
                      <a:r>
                        <a:rPr lang="de-DE" sz="2400" i="1" dirty="0">
                          <a:solidFill>
                            <a:srgbClr val="FF0000"/>
                          </a:solidFill>
                          <a:latin typeface="Calibri"/>
                          <a:ea typeface="Times New Roman"/>
                          <a:cs typeface="Times New Roman"/>
                        </a:rPr>
                        <a:t>-</a:t>
                      </a:r>
                      <a:r>
                        <a:rPr lang="de-DE" sz="2400" i="1" dirty="0">
                          <a:solidFill>
                            <a:srgbClr val="FF0000"/>
                          </a:solidFill>
                          <a:latin typeface="SILDoulos IPA93"/>
                          <a:ea typeface="Times New Roman"/>
                          <a:sym typeface="SILDoulos IPA93"/>
                        </a:rPr>
                        <a:t></a:t>
                      </a:r>
                      <a:r>
                        <a:rPr lang="de-DE" sz="2400" i="1" dirty="0">
                          <a:solidFill>
                            <a:srgbClr val="FF0000"/>
                          </a:solidFill>
                          <a:latin typeface="Calibri"/>
                          <a:ea typeface="Times New Roman"/>
                          <a:cs typeface="Times New Roman"/>
                        </a:rPr>
                        <a:t>u ~ </a:t>
                      </a:r>
                      <a:r>
                        <a:rPr lang="en-GB" sz="2400" i="1" dirty="0">
                          <a:solidFill>
                            <a:srgbClr val="FF0000"/>
                          </a:solidFill>
                          <a:latin typeface="Calibri"/>
                          <a:ea typeface="Times New Roman"/>
                          <a:cs typeface="Times New Roman"/>
                        </a:rPr>
                        <a:t>-n ~ -nu</a:t>
                      </a:r>
                      <a:endParaRPr lang="de-DE" sz="2400" dirty="0">
                        <a:latin typeface="Courier New"/>
                        <a:ea typeface="Times New Roman"/>
                      </a:endParaRPr>
                    </a:p>
                  </a:txBody>
                  <a:tcPr marL="68580" marR="68580" marT="0" marB="0"/>
                </a:tc>
                <a:tc>
                  <a:txBody>
                    <a:bodyPr/>
                    <a:lstStyle/>
                    <a:p>
                      <a:pPr algn="just">
                        <a:spcAft>
                          <a:spcPts val="0"/>
                        </a:spcAft>
                      </a:pPr>
                      <a:r>
                        <a:rPr lang="de-DE" sz="2400" dirty="0">
                          <a:latin typeface="Calibri"/>
                          <a:ea typeface="Times New Roman"/>
                          <a:cs typeface="Times New Roman"/>
                        </a:rPr>
                        <a:t>PAST</a:t>
                      </a:r>
                      <a:endParaRPr lang="de-DE" sz="2400" dirty="0">
                        <a:latin typeface="Courier New"/>
                        <a:ea typeface="Times New Roman"/>
                      </a:endParaRPr>
                    </a:p>
                  </a:txBody>
                  <a:tcPr marL="68580" marR="68580" marT="0" marB="0"/>
                </a:tc>
              </a:tr>
              <a:tr h="367395">
                <a:tc>
                  <a:txBody>
                    <a:bodyPr/>
                    <a:lstStyle/>
                    <a:p>
                      <a:pPr algn="just">
                        <a:spcAft>
                          <a:spcPts val="0"/>
                        </a:spcAft>
                      </a:pPr>
                      <a:r>
                        <a:rPr lang="de-DE" sz="2400" i="1" dirty="0">
                          <a:solidFill>
                            <a:srgbClr val="FF0000"/>
                          </a:solidFill>
                          <a:latin typeface="Calibri"/>
                          <a:ea typeface="Times New Roman"/>
                          <a:cs typeface="Times New Roman"/>
                        </a:rPr>
                        <a:t>-yi</a:t>
                      </a:r>
                      <a:endParaRPr lang="de-DE" sz="2400" dirty="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lang="de-DE" sz="2400" dirty="0">
                          <a:latin typeface="Calibri"/>
                          <a:ea typeface="Times New Roman"/>
                          <a:cs typeface="Times New Roman"/>
                        </a:rPr>
                        <a:t>S:ANAPH</a:t>
                      </a: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vertical)">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428596" y="104570"/>
            <a:ext cx="8229600" cy="1252728"/>
          </a:xfrm>
        </p:spPr>
        <p:txBody>
          <a:bodyPr>
            <a:normAutofit fontScale="90000"/>
          </a:bodyPr>
          <a:lstStyle/>
          <a:p>
            <a:r>
              <a:rPr lang="en-US" dirty="0" smtClean="0">
                <a:sym typeface="Symbol"/>
              </a:rPr>
              <a:t></a:t>
            </a:r>
            <a:r>
              <a:rPr lang="de-DE" dirty="0" smtClean="0"/>
              <a:t> Weitergehende Hypothese der Reduktion</a:t>
            </a:r>
            <a:endParaRPr lang="de-DE" dirty="0"/>
          </a:p>
        </p:txBody>
      </p:sp>
      <p:sp>
        <p:nvSpPr>
          <p:cNvPr id="3" name="Inhaltsplatzhalter 2"/>
          <p:cNvSpPr>
            <a:spLocks noGrp="1"/>
          </p:cNvSpPr>
          <p:nvPr>
            <p:ph idx="1"/>
          </p:nvPr>
        </p:nvSpPr>
        <p:spPr>
          <a:xfrm>
            <a:off x="142844" y="1428736"/>
            <a:ext cx="8229600" cy="725115"/>
          </a:xfrm>
        </p:spPr>
        <p:txBody>
          <a:bodyPr/>
          <a:lstStyle/>
          <a:p>
            <a:pPr>
              <a:buNone/>
            </a:pPr>
            <a:r>
              <a:rPr lang="de-DE" b="1" dirty="0" smtClean="0"/>
              <a:t>(von der Lautung ausgehend)</a:t>
            </a:r>
            <a:endParaRPr lang="de-DE" dirty="0"/>
          </a:p>
        </p:txBody>
      </p:sp>
      <p:graphicFrame>
        <p:nvGraphicFramePr>
          <p:cNvPr id="4" name="Inhaltsplatzhalter 3"/>
          <p:cNvGraphicFramePr>
            <a:graphicFrameLocks/>
          </p:cNvGraphicFramePr>
          <p:nvPr/>
        </p:nvGraphicFramePr>
        <p:xfrm>
          <a:off x="500034" y="2143116"/>
          <a:ext cx="4643470" cy="4461969"/>
        </p:xfrm>
        <a:graphic>
          <a:graphicData uri="http://schemas.openxmlformats.org/drawingml/2006/table">
            <a:tbl>
              <a:tblPr firstRow="1" bandRow="1">
                <a:tableStyleId>{B301B821-A1FF-4177-AEE7-76D212191A09}</a:tableStyleId>
              </a:tblPr>
              <a:tblGrid>
                <a:gridCol w="2403679"/>
                <a:gridCol w="2239791"/>
              </a:tblGrid>
              <a:tr h="367395">
                <a:tc>
                  <a:txBody>
                    <a:bodyPr/>
                    <a:lstStyle/>
                    <a:p>
                      <a:r>
                        <a:rPr lang="de-DE" dirty="0" smtClean="0"/>
                        <a:t>Form</a:t>
                      </a:r>
                      <a:endParaRPr lang="de-DE" dirty="0"/>
                    </a:p>
                  </a:txBody>
                  <a:tcPr/>
                </a:tc>
                <a:tc>
                  <a:txBody>
                    <a:bodyPr/>
                    <a:lstStyle/>
                    <a:p>
                      <a:r>
                        <a:rPr lang="de-DE" dirty="0" smtClean="0"/>
                        <a:t>Funktion</a:t>
                      </a:r>
                      <a:endParaRPr lang="de-DE" dirty="0"/>
                    </a:p>
                  </a:txBody>
                  <a:tcPr/>
                </a:tc>
              </a:tr>
              <a:tr h="367395">
                <a:tc>
                  <a:txBody>
                    <a:bodyPr/>
                    <a:lstStyle/>
                    <a:p>
                      <a:pPr algn="just">
                        <a:spcAft>
                          <a:spcPts val="0"/>
                        </a:spcAft>
                      </a:pPr>
                      <a:r>
                        <a:rPr lang="en-US" sz="2400" i="1" dirty="0">
                          <a:solidFill>
                            <a:srgbClr val="FF0000"/>
                          </a:solidFill>
                          <a:latin typeface="Calibri"/>
                          <a:ea typeface="Times New Roman"/>
                          <a:cs typeface="Times New Roman"/>
                        </a:rPr>
                        <a:t>-</a:t>
                      </a:r>
                      <a:r>
                        <a:rPr lang="de-DE" sz="2400" i="1" dirty="0">
                          <a:solidFill>
                            <a:srgbClr val="FF0000"/>
                          </a:solidFill>
                          <a:latin typeface="SILDoulos IPA93"/>
                          <a:ea typeface="Times New Roman"/>
                          <a:sym typeface="SILDoulos IPA93"/>
                        </a:rPr>
                        <a:t></a:t>
                      </a:r>
                      <a:r>
                        <a:rPr lang="en-US" sz="2400" i="1" dirty="0">
                          <a:solidFill>
                            <a:srgbClr val="FF0000"/>
                          </a:solidFill>
                          <a:latin typeface="Calibri"/>
                          <a:ea typeface="Times New Roman"/>
                          <a:cs typeface="Times New Roman"/>
                        </a:rPr>
                        <a:t>u ~ </a:t>
                      </a:r>
                      <a:r>
                        <a:rPr lang="en-GB" sz="2400" i="1" dirty="0">
                          <a:solidFill>
                            <a:srgbClr val="FF0000"/>
                          </a:solidFill>
                          <a:latin typeface="Calibri"/>
                          <a:ea typeface="Times New Roman"/>
                          <a:cs typeface="Times New Roman"/>
                        </a:rPr>
                        <a:t>-n ~ -nu</a:t>
                      </a:r>
                      <a:endParaRPr lang="de-DE" sz="2400" dirty="0">
                        <a:latin typeface="Courier New"/>
                        <a:ea typeface="Times New Roman"/>
                      </a:endParaRPr>
                    </a:p>
                  </a:txBody>
                  <a:tcPr marL="68580" marR="68580" marT="0" marB="0"/>
                </a:tc>
                <a:tc>
                  <a:txBody>
                    <a:bodyPr/>
                    <a:lstStyle/>
                    <a:p>
                      <a:pPr algn="just">
                        <a:spcAft>
                          <a:spcPts val="0"/>
                        </a:spcAft>
                      </a:pPr>
                      <a:r>
                        <a:rPr lang="en-US" sz="2400" b="1">
                          <a:latin typeface="Calibri"/>
                          <a:ea typeface="Times New Roman"/>
                          <a:cs typeface="Times New Roman"/>
                        </a:rPr>
                        <a:t>PAST</a:t>
                      </a:r>
                      <a:endParaRPr lang="de-DE" sz="2400">
                        <a:latin typeface="Courier New"/>
                        <a:ea typeface="Times New Roman"/>
                      </a:endParaRPr>
                    </a:p>
                  </a:txBody>
                  <a:tcPr marL="68580" marR="68580" marT="0" marB="0"/>
                </a:tc>
              </a:tr>
              <a:tr h="367395">
                <a:tc>
                  <a:txBody>
                    <a:bodyPr/>
                    <a:lstStyle/>
                    <a:p>
                      <a:pPr algn="just" fontAlgn="base" hangingPunct="0">
                        <a:lnSpc>
                          <a:spcPct val="115000"/>
                        </a:lnSpc>
                        <a:spcAft>
                          <a:spcPts val="0"/>
                        </a:spcAft>
                      </a:pPr>
                      <a:r>
                        <a:rPr lang="de-DE" sz="2400" i="1" dirty="0" err="1">
                          <a:solidFill>
                            <a:srgbClr val="FF0000"/>
                          </a:solidFill>
                          <a:latin typeface="Calibri"/>
                          <a:ea typeface="Times New Roman"/>
                          <a:cs typeface="Times New Roman"/>
                        </a:rPr>
                        <a:t>ba</a:t>
                      </a:r>
                      <a:r>
                        <a:rPr lang="de-DE" sz="2400" i="1" dirty="0">
                          <a:solidFill>
                            <a:srgbClr val="FF0000"/>
                          </a:solidFill>
                          <a:latin typeface="Calibri"/>
                          <a:ea typeface="Times New Roman"/>
                          <a:cs typeface="Times New Roman"/>
                        </a:rPr>
                        <a:t>-</a:t>
                      </a:r>
                      <a:endParaRPr lang="de-DE" sz="2400" dirty="0">
                        <a:latin typeface="Calibri"/>
                        <a:ea typeface="Times New Roman"/>
                        <a:cs typeface="Times New Roman"/>
                      </a:endParaRPr>
                    </a:p>
                  </a:txBody>
                  <a:tcPr marL="68580" marR="68580" marT="0" marB="0"/>
                </a:tc>
                <a:tc>
                  <a:txBody>
                    <a:bodyPr/>
                    <a:lstStyle/>
                    <a:p>
                      <a:pPr algn="just" fontAlgn="base" hangingPunct="0">
                        <a:lnSpc>
                          <a:spcPct val="115000"/>
                        </a:lnSpc>
                        <a:spcAft>
                          <a:spcPts val="0"/>
                        </a:spcAft>
                      </a:pPr>
                      <a:r>
                        <a:rPr lang="de-DE" sz="2400" b="1">
                          <a:latin typeface="Calibri"/>
                          <a:ea typeface="Times New Roman"/>
                          <a:cs typeface="Times New Roman"/>
                        </a:rPr>
                        <a:t>Anapher</a:t>
                      </a:r>
                      <a:endParaRPr lang="de-DE" sz="2400">
                        <a:latin typeface="Calibri"/>
                        <a:ea typeface="Times New Roman"/>
                        <a:cs typeface="Times New Roman"/>
                      </a:endParaRPr>
                    </a:p>
                  </a:txBody>
                  <a:tcPr marL="68580" marR="68580" marT="0" marB="0"/>
                </a:tc>
              </a:tr>
              <a:tr h="367395">
                <a:tc>
                  <a:txBody>
                    <a:bodyPr/>
                    <a:lstStyle/>
                    <a:p>
                      <a:pPr algn="just">
                        <a:spcAft>
                          <a:spcPts val="0"/>
                        </a:spcAft>
                      </a:pPr>
                      <a:r>
                        <a:rPr lang="en-GB" sz="2400" i="1">
                          <a:solidFill>
                            <a:srgbClr val="FF0000"/>
                          </a:solidFill>
                          <a:latin typeface="Calibri"/>
                          <a:ea typeface="Times New Roman"/>
                          <a:cs typeface="Times New Roman"/>
                        </a:rPr>
                        <a:t>-dawu</a:t>
                      </a:r>
                      <a:endParaRPr lang="de-DE" sz="2400">
                        <a:latin typeface="Courier New"/>
                        <a:ea typeface="Times New Roman"/>
                      </a:endParaRPr>
                    </a:p>
                  </a:txBody>
                  <a:tcPr marL="68580" marR="68580" marT="0" marB="0"/>
                </a:tc>
                <a:tc>
                  <a:txBody>
                    <a:bodyPr/>
                    <a:lstStyle/>
                    <a:p>
                      <a:pPr algn="just">
                        <a:spcAft>
                          <a:spcPts val="0"/>
                        </a:spcAft>
                      </a:pPr>
                      <a:r>
                        <a:rPr lang="en-US" sz="2400" b="1">
                          <a:latin typeface="Calibri"/>
                          <a:ea typeface="Times New Roman"/>
                          <a:cs typeface="Times New Roman"/>
                        </a:rPr>
                        <a:t>flussauf</a:t>
                      </a:r>
                      <a:endParaRPr lang="de-DE" sz="2400">
                        <a:latin typeface="Courier New"/>
                        <a:ea typeface="Times New Roman"/>
                      </a:endParaRPr>
                    </a:p>
                  </a:txBody>
                  <a:tcPr marL="68580" marR="68580" marT="0" marB="0"/>
                </a:tc>
              </a:tr>
              <a:tr h="367395">
                <a:tc>
                  <a:txBody>
                    <a:bodyPr/>
                    <a:lstStyle/>
                    <a:p>
                      <a:pPr algn="just">
                        <a:spcAft>
                          <a:spcPts val="0"/>
                        </a:spcAft>
                      </a:pPr>
                      <a:r>
                        <a:rPr lang="en-US" sz="2400" i="1">
                          <a:solidFill>
                            <a:srgbClr val="FF0000"/>
                          </a:solidFill>
                          <a:latin typeface="Calibri"/>
                          <a:ea typeface="Times New Roman"/>
                          <a:cs typeface="Times New Roman"/>
                        </a:rPr>
                        <a:t>-ga</a:t>
                      </a:r>
                      <a:endParaRPr lang="de-DE" sz="2400">
                        <a:latin typeface="Courier New"/>
                        <a:ea typeface="Times New Roman"/>
                      </a:endParaRPr>
                    </a:p>
                  </a:txBody>
                  <a:tcPr marL="68580" marR="68580" marT="0" marB="0"/>
                </a:tc>
                <a:tc>
                  <a:txBody>
                    <a:bodyPr/>
                    <a:lstStyle/>
                    <a:p>
                      <a:pPr algn="just">
                        <a:spcAft>
                          <a:spcPts val="0"/>
                        </a:spcAft>
                      </a:pPr>
                      <a:r>
                        <a:rPr lang="en-US" sz="2400" b="1">
                          <a:latin typeface="Calibri"/>
                          <a:ea typeface="Times New Roman"/>
                          <a:cs typeface="Times New Roman"/>
                        </a:rPr>
                        <a:t>IN</a:t>
                      </a:r>
                      <a:endParaRPr lang="de-DE" sz="2400">
                        <a:latin typeface="Courier New"/>
                        <a:ea typeface="Times New Roman"/>
                      </a:endParaRP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-gu</a:t>
                      </a:r>
                      <a:endParaRPr lang="de-DE" sz="2400">
                        <a:latin typeface="Courier New"/>
                        <a:ea typeface="Times New Roman"/>
                      </a:endParaRPr>
                    </a:p>
                  </a:txBody>
                  <a:tcPr marL="68580" marR="68580" marT="0" marB="0"/>
                </a:tc>
                <a:tc>
                  <a:txBody>
                    <a:bodyPr/>
                    <a:lstStyle/>
                    <a:p>
                      <a:pPr algn="just">
                        <a:spcAft>
                          <a:spcPts val="0"/>
                        </a:spcAft>
                      </a:pPr>
                      <a:r>
                        <a:rPr lang="de-DE" sz="2400" i="1">
                          <a:latin typeface="Calibri"/>
                          <a:ea typeface="Times New Roman"/>
                          <a:cs typeface="Times New Roman"/>
                        </a:rPr>
                        <a:t>INF</a:t>
                      </a:r>
                      <a:endParaRPr lang="de-DE" sz="2400">
                        <a:latin typeface="Courier New"/>
                        <a:ea typeface="Times New Roman"/>
                      </a:endParaRPr>
                    </a:p>
                  </a:txBody>
                  <a:tcPr marL="68580" marR="68580" marT="0" marB="0"/>
                </a:tc>
              </a:tr>
              <a:tr h="367395">
                <a:tc>
                  <a:txBody>
                    <a:bodyPr/>
                    <a:lstStyle/>
                    <a:p>
                      <a:pPr algn="just">
                        <a:spcAft>
                          <a:spcPts val="0"/>
                        </a:spcAft>
                      </a:pPr>
                      <a:r>
                        <a:rPr lang="de-DE" sz="2400" i="1">
                          <a:solidFill>
                            <a:srgbClr val="FF0000"/>
                          </a:solidFill>
                          <a:latin typeface="Calibri"/>
                          <a:ea typeface="Times New Roman"/>
                        </a:rPr>
                        <a:t>-</a:t>
                      </a:r>
                      <a:r>
                        <a:rPr lang="de-DE" sz="2400" i="1">
                          <a:solidFill>
                            <a:srgbClr val="FF0000"/>
                          </a:solidFill>
                          <a:latin typeface="Calibri"/>
                          <a:ea typeface="Times New Roman"/>
                          <a:cs typeface="Times New Roman"/>
                        </a:rPr>
                        <a:t>gu ~ -gul ~ -ŋu</a:t>
                      </a:r>
                      <a:endParaRPr lang="de-DE" sz="2400">
                        <a:latin typeface="Courier New"/>
                        <a:ea typeface="Times New Roman"/>
                      </a:endParaRPr>
                    </a:p>
                  </a:txBody>
                  <a:tcPr marL="68580" marR="68580" marT="0" marB="0"/>
                </a:tc>
                <a:tc>
                  <a:txBody>
                    <a:bodyPr/>
                    <a:lstStyle/>
                    <a:p>
                      <a:pPr algn="just">
                        <a:spcAft>
                          <a:spcPts val="0"/>
                        </a:spcAft>
                      </a:pPr>
                      <a:r>
                        <a:rPr lang="de-DE" sz="2400" i="1">
                          <a:latin typeface="Calibri"/>
                          <a:ea typeface="Times New Roman"/>
                        </a:rPr>
                        <a:t>DAT/DIR</a:t>
                      </a:r>
                      <a:endParaRPr lang="de-DE" sz="2400">
                        <a:latin typeface="Courier New"/>
                        <a:ea typeface="Times New Roman"/>
                      </a:endParaRP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-mi</a:t>
                      </a:r>
                      <a:endParaRPr lang="de-DE" sz="2400">
                        <a:latin typeface="Courier New"/>
                        <a:ea typeface="Times New Roman"/>
                      </a:endParaRPr>
                    </a:p>
                  </a:txBody>
                  <a:tcPr marL="68580" marR="68580" marT="0" marB="0"/>
                </a:tc>
                <a:tc>
                  <a:txBody>
                    <a:bodyPr/>
                    <a:lstStyle/>
                    <a:p>
                      <a:pPr algn="just">
                        <a:spcAft>
                          <a:spcPts val="0"/>
                        </a:spcAft>
                      </a:pPr>
                      <a:r>
                        <a:rPr lang="de-DE" sz="2400" b="1">
                          <a:latin typeface="Calibri"/>
                          <a:ea typeface="Times New Roman"/>
                          <a:cs typeface="Times New Roman"/>
                        </a:rPr>
                        <a:t>MODAL</a:t>
                      </a:r>
                      <a:endParaRPr lang="de-DE" sz="2400">
                        <a:latin typeface="Courier New"/>
                        <a:ea typeface="Times New Roman"/>
                      </a:endParaRP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-ŋgu</a:t>
                      </a:r>
                      <a:endParaRPr lang="de-DE" sz="2400">
                        <a:latin typeface="Courier New"/>
                        <a:ea typeface="Times New Roman"/>
                      </a:endParaRPr>
                    </a:p>
                  </a:txBody>
                  <a:tcPr marL="68580" marR="68580" marT="0" marB="0"/>
                </a:tc>
                <a:tc>
                  <a:txBody>
                    <a:bodyPr/>
                    <a:lstStyle/>
                    <a:p>
                      <a:pPr algn="just">
                        <a:spcAft>
                          <a:spcPts val="0"/>
                        </a:spcAft>
                      </a:pPr>
                      <a:r>
                        <a:rPr lang="de-DE" sz="2400" i="1">
                          <a:latin typeface="Calibri"/>
                          <a:ea typeface="Times New Roman"/>
                          <a:cs typeface="Times New Roman"/>
                        </a:rPr>
                        <a:t>INSTR</a:t>
                      </a:r>
                      <a:endParaRPr lang="de-DE" sz="2400">
                        <a:latin typeface="Courier New"/>
                        <a:ea typeface="Times New Roman"/>
                      </a:endParaRP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-ŋgul ~ -</a:t>
                      </a:r>
                      <a:r>
                        <a:rPr lang="de-DE" sz="2400" i="1">
                          <a:solidFill>
                            <a:srgbClr val="FF0000"/>
                          </a:solidFill>
                          <a:latin typeface="SILDoulos IPA93"/>
                          <a:ea typeface="Times New Roman"/>
                          <a:sym typeface="SILDoulos IPA93"/>
                        </a:rPr>
                        <a:t></a:t>
                      </a:r>
                      <a:r>
                        <a:rPr lang="de-DE" sz="2400" i="1">
                          <a:solidFill>
                            <a:srgbClr val="FF0000"/>
                          </a:solidFill>
                          <a:latin typeface="Calibri"/>
                          <a:ea typeface="Times New Roman"/>
                          <a:cs typeface="Times New Roman"/>
                        </a:rPr>
                        <a:t>u  </a:t>
                      </a:r>
                      <a:endParaRPr lang="de-DE" sz="2400">
                        <a:latin typeface="Courier New"/>
                        <a:ea typeface="Times New Roman"/>
                      </a:endParaRPr>
                    </a:p>
                  </a:txBody>
                  <a:tcPr marL="68580" marR="68580" marT="0" marB="0"/>
                </a:tc>
                <a:tc>
                  <a:txBody>
                    <a:bodyPr/>
                    <a:lstStyle/>
                    <a:p>
                      <a:pPr algn="just">
                        <a:spcAft>
                          <a:spcPts val="0"/>
                        </a:spcAft>
                      </a:pPr>
                      <a:r>
                        <a:rPr lang="de-DE" sz="2400" i="1">
                          <a:latin typeface="Calibri"/>
                          <a:ea typeface="Times New Roman"/>
                          <a:cs typeface="Times New Roman"/>
                        </a:rPr>
                        <a:t>A</a:t>
                      </a:r>
                      <a:endParaRPr lang="de-DE" sz="2400">
                        <a:latin typeface="Courier New"/>
                        <a:ea typeface="Times New Roman"/>
                      </a:endParaRPr>
                    </a:p>
                  </a:txBody>
                  <a:tcPr marL="68580" marR="68580" marT="0" marB="0"/>
                </a:tc>
              </a:tr>
              <a:tr h="367395">
                <a:tc>
                  <a:txBody>
                    <a:bodyPr/>
                    <a:lstStyle/>
                    <a:p>
                      <a:pPr algn="just">
                        <a:spcAft>
                          <a:spcPts val="0"/>
                        </a:spcAft>
                      </a:pPr>
                      <a:r>
                        <a:rPr lang="de-DE" sz="2400" i="1">
                          <a:solidFill>
                            <a:srgbClr val="FF0000"/>
                          </a:solidFill>
                          <a:latin typeface="Calibri"/>
                          <a:ea typeface="Times New Roman"/>
                          <a:cs typeface="Times New Roman"/>
                        </a:rPr>
                        <a:t>-ŋum ~ -ŋunu</a:t>
                      </a:r>
                      <a:endParaRPr lang="de-DE" sz="2400">
                        <a:latin typeface="Courier New"/>
                        <a:ea typeface="Times New Roman"/>
                      </a:endParaRPr>
                    </a:p>
                  </a:txBody>
                  <a:tcPr marL="68580" marR="68580" marT="0" marB="0"/>
                </a:tc>
                <a:tc>
                  <a:txBody>
                    <a:bodyPr/>
                    <a:lstStyle/>
                    <a:p>
                      <a:pPr algn="just">
                        <a:spcAft>
                          <a:spcPts val="0"/>
                        </a:spcAft>
                      </a:pPr>
                      <a:r>
                        <a:rPr lang="de-DE" sz="2400" b="1">
                          <a:latin typeface="Calibri"/>
                          <a:ea typeface="Times New Roman"/>
                          <a:cs typeface="Times New Roman"/>
                        </a:rPr>
                        <a:t>ABL</a:t>
                      </a:r>
                      <a:endParaRPr lang="de-DE" sz="2400">
                        <a:latin typeface="Courier New"/>
                        <a:ea typeface="Times New Roman"/>
                      </a:endParaRPr>
                    </a:p>
                  </a:txBody>
                  <a:tcPr marL="68580" marR="68580" marT="0" marB="0"/>
                </a:tc>
              </a:tr>
              <a:tr h="367395">
                <a:tc>
                  <a:txBody>
                    <a:bodyPr/>
                    <a:lstStyle/>
                    <a:p>
                      <a:pPr algn="just">
                        <a:spcAft>
                          <a:spcPts val="0"/>
                        </a:spcAft>
                      </a:pPr>
                      <a:r>
                        <a:rPr lang="en-GB" sz="2400" i="1">
                          <a:solidFill>
                            <a:srgbClr val="FF0000"/>
                          </a:solidFill>
                          <a:latin typeface="Calibri"/>
                          <a:ea typeface="Times New Roman"/>
                          <a:cs typeface="Times New Roman"/>
                        </a:rPr>
                        <a:t>-yaray-</a:t>
                      </a:r>
                      <a:endParaRPr lang="de-DE" sz="2400">
                        <a:latin typeface="Courier New"/>
                        <a:ea typeface="Times New Roman"/>
                      </a:endParaRPr>
                    </a:p>
                  </a:txBody>
                  <a:tcPr marL="68580" marR="68580" marT="0" marB="0"/>
                </a:tc>
                <a:tc>
                  <a:txBody>
                    <a:bodyPr/>
                    <a:lstStyle/>
                    <a:p>
                      <a:pPr algn="just">
                        <a:spcAft>
                          <a:spcPts val="0"/>
                        </a:spcAft>
                      </a:pPr>
                      <a:r>
                        <a:rPr lang="en-GB" sz="2400" b="1" dirty="0">
                          <a:latin typeface="Calibri"/>
                          <a:ea typeface="Times New Roman"/>
                          <a:cs typeface="Times New Roman"/>
                        </a:rPr>
                        <a:t>INCH</a:t>
                      </a:r>
                      <a:endParaRPr lang="de-DE" sz="2400" dirty="0">
                        <a:latin typeface="Courier New"/>
                        <a:ea typeface="Times New Roman"/>
                      </a:endParaRPr>
                    </a:p>
                  </a:txBody>
                  <a:tcPr marL="68580" marR="68580" marT="0" marB="0"/>
                </a:tc>
              </a:tr>
            </a:tbl>
          </a:graphicData>
        </a:graphic>
      </p:graphicFrame>
      <p:sp>
        <p:nvSpPr>
          <p:cNvPr id="5" name="Geschweifte Klammer rechts 4"/>
          <p:cNvSpPr/>
          <p:nvPr/>
        </p:nvSpPr>
        <p:spPr>
          <a:xfrm>
            <a:off x="5214942" y="4071942"/>
            <a:ext cx="214314" cy="714380"/>
          </a:xfrm>
          <a:prstGeom prst="rightBrace">
            <a:avLst/>
          </a:prstGeom>
          <a:ln w="25400"/>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6" name="Geschweifte Klammer rechts 5"/>
          <p:cNvSpPr/>
          <p:nvPr/>
        </p:nvSpPr>
        <p:spPr>
          <a:xfrm>
            <a:off x="5214942" y="5143512"/>
            <a:ext cx="214314" cy="714380"/>
          </a:xfrm>
          <a:prstGeom prst="rightBrace">
            <a:avLst/>
          </a:prstGeom>
          <a:ln w="25400"/>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7" name="Textfeld 6"/>
          <p:cNvSpPr txBox="1"/>
          <p:nvPr/>
        </p:nvSpPr>
        <p:spPr>
          <a:xfrm>
            <a:off x="5643570" y="4181781"/>
            <a:ext cx="3143272" cy="461665"/>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en-US" sz="2400" b="1" dirty="0" err="1" smtClean="0"/>
              <a:t>Ausrichtung</a:t>
            </a:r>
            <a:r>
              <a:rPr lang="en-US" sz="2400" b="1" dirty="0" smtClean="0"/>
              <a:t> auf </a:t>
            </a:r>
            <a:r>
              <a:rPr lang="en-US" sz="2400" b="1" dirty="0" err="1" smtClean="0"/>
              <a:t>etwas</a:t>
            </a:r>
            <a:endParaRPr lang="de-DE" sz="2400" dirty="0"/>
          </a:p>
        </p:txBody>
      </p:sp>
      <p:sp>
        <p:nvSpPr>
          <p:cNvPr id="8" name="Textfeld 7"/>
          <p:cNvSpPr txBox="1"/>
          <p:nvPr/>
        </p:nvSpPr>
        <p:spPr>
          <a:xfrm>
            <a:off x="5643570" y="5072074"/>
            <a:ext cx="3143272" cy="830997"/>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en-US" sz="2400" b="1" dirty="0" smtClean="0"/>
              <a:t>Instrumental </a:t>
            </a:r>
            <a:r>
              <a:rPr lang="en-US" sz="2400" b="1" dirty="0" err="1" smtClean="0"/>
              <a:t>basierter</a:t>
            </a:r>
            <a:r>
              <a:rPr lang="en-US" sz="2400" b="1" dirty="0" smtClean="0"/>
              <a:t> </a:t>
            </a:r>
            <a:r>
              <a:rPr lang="en-US" sz="2400" b="1" dirty="0" err="1" smtClean="0"/>
              <a:t>Agens</a:t>
            </a:r>
            <a:r>
              <a:rPr lang="en-US" sz="2400" b="1" dirty="0" smtClean="0"/>
              <a:t>-Marker</a:t>
            </a:r>
            <a:endParaRPr lang="de-DE"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linds(horizontal)">
                                      <p:cBhvr>
                                        <p:cTn id="12" dur="500"/>
                                        <p:tgtEl>
                                          <p:spTgt spid="7"/>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linds(horizontal)">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linds(horizontal)">
                                      <p:cBhvr>
                                        <p:cTn id="20" dur="500"/>
                                        <p:tgtEl>
                                          <p:spTgt spid="6"/>
                                        </p:tgtEl>
                                      </p:cBhvr>
                                    </p:animEffect>
                                  </p:childTnLst>
                                </p:cTn>
                              </p:par>
                              <p:par>
                                <p:cTn id="21" presetID="3" presetClass="entr" presetSubtype="10"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linds(horizontal)">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6. Allomorphie, Polysemie, Homophonie</a:t>
            </a:r>
            <a:endParaRPr lang="de-DE" dirty="0"/>
          </a:p>
        </p:txBody>
      </p:sp>
      <p:sp>
        <p:nvSpPr>
          <p:cNvPr id="3" name="Textplatzhalter 2"/>
          <p:cNvSpPr>
            <a:spLocks noGrp="1"/>
          </p:cNvSpPr>
          <p:nvPr>
            <p:ph type="body" idx="1"/>
          </p:nvPr>
        </p:nvSpPr>
        <p:spPr/>
        <p:txBody>
          <a:bodyPr/>
          <a:lstStyle/>
          <a:p>
            <a:endParaRPr lang="de-DE"/>
          </a:p>
        </p:txBody>
      </p:sp>
    </p:spTree>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Ausgangspunkt:</a:t>
            </a:r>
            <a:endParaRPr lang="de-DE" dirty="0"/>
          </a:p>
        </p:txBody>
      </p:sp>
      <p:graphicFrame>
        <p:nvGraphicFramePr>
          <p:cNvPr id="4" name="Diagramm 3"/>
          <p:cNvGraphicFramePr/>
          <p:nvPr/>
        </p:nvGraphicFramePr>
        <p:xfrm>
          <a:off x="428596" y="1785926"/>
          <a:ext cx="8215370" cy="471490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plus(in)">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Schematisch:</a:t>
            </a:r>
            <a:endParaRPr lang="de-DE" dirty="0"/>
          </a:p>
        </p:txBody>
      </p:sp>
      <p:sp>
        <p:nvSpPr>
          <p:cNvPr id="1026" name="AutoShape 2"/>
          <p:cNvSpPr>
            <a:spLocks noChangeArrowheads="1"/>
          </p:cNvSpPr>
          <p:nvPr/>
        </p:nvSpPr>
        <p:spPr bwMode="auto">
          <a:xfrm>
            <a:off x="714348" y="2357430"/>
            <a:ext cx="3112346" cy="1645920"/>
          </a:xfrm>
          <a:prstGeom prst="roundRect">
            <a:avLst>
              <a:gd name="adj" fmla="val 16667"/>
            </a:avLst>
          </a:prstGeom>
          <a:solidFill>
            <a:srgbClr val="FFFF00"/>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27" name="AutoShape 3"/>
          <p:cNvSpPr>
            <a:spLocks noChangeArrowheads="1"/>
          </p:cNvSpPr>
          <p:nvPr/>
        </p:nvSpPr>
        <p:spPr bwMode="auto">
          <a:xfrm>
            <a:off x="6008674" y="3429000"/>
            <a:ext cx="2447943" cy="1544634"/>
          </a:xfrm>
          <a:prstGeom prst="roundRect">
            <a:avLst>
              <a:gd name="adj" fmla="val 16667"/>
            </a:avLst>
          </a:prstGeom>
          <a:gradFill rotWithShape="0">
            <a:gsLst>
              <a:gs pos="0">
                <a:srgbClr val="C2D69B"/>
              </a:gs>
              <a:gs pos="50000">
                <a:srgbClr val="EAF1DD"/>
              </a:gs>
              <a:gs pos="100000">
                <a:srgbClr val="C2D69B"/>
              </a:gs>
            </a:gsLst>
            <a:lin ang="18900000" scaled="1"/>
          </a:gradFill>
          <a:ln w="12700">
            <a:solidFill>
              <a:srgbClr val="C2D69B"/>
            </a:solidFill>
            <a:round/>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028" name="Oval 4"/>
          <p:cNvSpPr>
            <a:spLocks noChangeArrowheads="1"/>
          </p:cNvSpPr>
          <p:nvPr/>
        </p:nvSpPr>
        <p:spPr bwMode="auto">
          <a:xfrm>
            <a:off x="714348" y="3143248"/>
            <a:ext cx="4642650" cy="1785950"/>
          </a:xfrm>
          <a:prstGeom prst="ellipse">
            <a:avLst/>
          </a:prstGeom>
          <a:gradFill rotWithShape="0">
            <a:gsLst>
              <a:gs pos="0">
                <a:srgbClr val="FABF8F"/>
              </a:gs>
              <a:gs pos="50000">
                <a:srgbClr val="FDE9D9"/>
              </a:gs>
              <a:gs pos="100000">
                <a:srgbClr val="FABF8F"/>
              </a:gs>
            </a:gsLst>
            <a:lin ang="189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029" name="Oval 5"/>
          <p:cNvSpPr>
            <a:spLocks noChangeArrowheads="1"/>
          </p:cNvSpPr>
          <p:nvPr/>
        </p:nvSpPr>
        <p:spPr bwMode="auto">
          <a:xfrm>
            <a:off x="722262" y="3143248"/>
            <a:ext cx="3025211" cy="1854123"/>
          </a:xfrm>
          <a:prstGeom prst="ellipse">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1030" name="AutoShape 6"/>
          <p:cNvCxnSpPr>
            <a:cxnSpLocks noChangeShapeType="1"/>
          </p:cNvCxnSpPr>
          <p:nvPr/>
        </p:nvCxnSpPr>
        <p:spPr bwMode="auto">
          <a:xfrm flipV="1">
            <a:off x="722262" y="4000504"/>
            <a:ext cx="4618142" cy="6131"/>
          </a:xfrm>
          <a:prstGeom prst="straightConnector1">
            <a:avLst/>
          </a:prstGeom>
          <a:noFill/>
          <a:ln w="12700">
            <a:solidFill>
              <a:srgbClr val="666666"/>
            </a:solidFill>
            <a:round/>
            <a:headEnd/>
            <a:tailEnd/>
          </a:ln>
          <a:effectLst/>
        </p:spPr>
      </p:cxnSp>
      <p:sp>
        <p:nvSpPr>
          <p:cNvPr id="1031" name="AutoShape 7"/>
          <p:cNvSpPr>
            <a:spLocks/>
          </p:cNvSpPr>
          <p:nvPr/>
        </p:nvSpPr>
        <p:spPr bwMode="auto">
          <a:xfrm rot="5400000">
            <a:off x="1926689" y="3867647"/>
            <a:ext cx="452979" cy="2861833"/>
          </a:xfrm>
          <a:prstGeom prst="rightBrace">
            <a:avLst>
              <a:gd name="adj1" fmla="val 54400"/>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2" name="AutoShape 8"/>
          <p:cNvSpPr>
            <a:spLocks/>
          </p:cNvSpPr>
          <p:nvPr/>
        </p:nvSpPr>
        <p:spPr bwMode="auto">
          <a:xfrm rot="5400000">
            <a:off x="3894198" y="4043278"/>
            <a:ext cx="452979" cy="2510572"/>
          </a:xfrm>
          <a:prstGeom prst="rightBrace">
            <a:avLst>
              <a:gd name="adj1" fmla="val 47722"/>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1033" name="AutoShape 9"/>
          <p:cNvCxnSpPr>
            <a:cxnSpLocks noChangeShapeType="1"/>
          </p:cNvCxnSpPr>
          <p:nvPr/>
        </p:nvCxnSpPr>
        <p:spPr bwMode="auto">
          <a:xfrm>
            <a:off x="4864089" y="3786190"/>
            <a:ext cx="1573213" cy="88900"/>
          </a:xfrm>
          <a:prstGeom prst="straightConnector1">
            <a:avLst/>
          </a:prstGeom>
          <a:noFill/>
          <a:ln w="9525">
            <a:solidFill>
              <a:srgbClr val="000000"/>
            </a:solidFill>
            <a:round/>
            <a:headEnd type="triangle" w="med" len="med"/>
            <a:tailEnd type="triangle" w="med" len="med"/>
          </a:ln>
        </p:spPr>
      </p:cxnSp>
      <p:cxnSp>
        <p:nvCxnSpPr>
          <p:cNvPr id="1034" name="AutoShape 10"/>
          <p:cNvCxnSpPr>
            <a:cxnSpLocks noChangeShapeType="1"/>
          </p:cNvCxnSpPr>
          <p:nvPr/>
        </p:nvCxnSpPr>
        <p:spPr bwMode="auto">
          <a:xfrm rot="10800000">
            <a:off x="3365468" y="3067048"/>
            <a:ext cx="366712" cy="219075"/>
          </a:xfrm>
          <a:prstGeom prst="straightConnector1">
            <a:avLst/>
          </a:prstGeom>
          <a:noFill/>
          <a:ln w="9525">
            <a:solidFill>
              <a:srgbClr val="000000"/>
            </a:solidFill>
            <a:round/>
            <a:headEnd type="triangle" w="med" len="med"/>
            <a:tailEnd type="triangle" w="med" len="med"/>
          </a:ln>
        </p:spPr>
      </p:cxnSp>
      <p:sp>
        <p:nvSpPr>
          <p:cNvPr id="1035" name="Oval 11"/>
          <p:cNvSpPr>
            <a:spLocks noChangeArrowheads="1"/>
          </p:cNvSpPr>
          <p:nvPr/>
        </p:nvSpPr>
        <p:spPr bwMode="auto">
          <a:xfrm>
            <a:off x="4202551" y="2578826"/>
            <a:ext cx="2441151" cy="635860"/>
          </a:xfrm>
          <a:prstGeom prst="ellipse">
            <a:avLst/>
          </a:prstGeom>
          <a:solidFill>
            <a:srgbClr val="F2F2F2"/>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6" name="Oval 12"/>
          <p:cNvSpPr>
            <a:spLocks noChangeArrowheads="1"/>
          </p:cNvSpPr>
          <p:nvPr/>
        </p:nvSpPr>
        <p:spPr bwMode="auto">
          <a:xfrm>
            <a:off x="6643702" y="2578826"/>
            <a:ext cx="1571636" cy="635860"/>
          </a:xfrm>
          <a:prstGeom prst="ellipse">
            <a:avLst/>
          </a:prstGeom>
          <a:solidFill>
            <a:srgbClr val="F2F2F2"/>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1037" name="AutoShape 13"/>
          <p:cNvCxnSpPr>
            <a:cxnSpLocks noChangeShapeType="1"/>
          </p:cNvCxnSpPr>
          <p:nvPr/>
        </p:nvCxnSpPr>
        <p:spPr bwMode="auto">
          <a:xfrm rot="10800000" flipV="1">
            <a:off x="3643306" y="3000372"/>
            <a:ext cx="665163" cy="131762"/>
          </a:xfrm>
          <a:prstGeom prst="straightConnector1">
            <a:avLst/>
          </a:prstGeom>
          <a:noFill/>
          <a:ln w="9525">
            <a:solidFill>
              <a:srgbClr val="000000"/>
            </a:solidFill>
            <a:round/>
            <a:headEnd/>
            <a:tailEnd type="triangle" w="med" len="med"/>
          </a:ln>
        </p:spPr>
      </p:cxnSp>
      <p:cxnSp>
        <p:nvCxnSpPr>
          <p:cNvPr id="1038" name="AutoShape 14"/>
          <p:cNvCxnSpPr>
            <a:cxnSpLocks noChangeShapeType="1"/>
          </p:cNvCxnSpPr>
          <p:nvPr/>
        </p:nvCxnSpPr>
        <p:spPr bwMode="auto">
          <a:xfrm rot="5400000">
            <a:off x="5851426" y="2835191"/>
            <a:ext cx="743143" cy="1158855"/>
          </a:xfrm>
          <a:prstGeom prst="straightConnector1">
            <a:avLst/>
          </a:prstGeom>
          <a:noFill/>
          <a:ln w="9525">
            <a:solidFill>
              <a:srgbClr val="000000"/>
            </a:solidFill>
            <a:round/>
            <a:headEnd/>
            <a:tailEnd type="triangle" w="med" len="med"/>
          </a:ln>
        </p:spPr>
      </p:cxnSp>
      <p:sp>
        <p:nvSpPr>
          <p:cNvPr id="26" name="Textfeld 25"/>
          <p:cNvSpPr txBox="1"/>
          <p:nvPr/>
        </p:nvSpPr>
        <p:spPr>
          <a:xfrm>
            <a:off x="928662" y="2357430"/>
            <a:ext cx="8001056" cy="4062651"/>
          </a:xfrm>
          <a:prstGeom prst="rect">
            <a:avLst/>
          </a:prstGeom>
          <a:noFill/>
        </p:spPr>
        <p:txBody>
          <a:bodyPr wrap="square" rtlCol="0">
            <a:spAutoFit/>
          </a:bodyPr>
          <a:lstStyle/>
          <a:p>
            <a:r>
              <a:rPr lang="de-DE" sz="2400" b="1" dirty="0" smtClean="0"/>
              <a:t>K a t e g o r i e                     </a:t>
            </a:r>
          </a:p>
          <a:p>
            <a:r>
              <a:rPr lang="de-DE" sz="2400" b="1" dirty="0" smtClean="0"/>
              <a:t>			          Kategorisierung     Funktion                  </a:t>
            </a:r>
          </a:p>
          <a:p>
            <a:endParaRPr lang="de-DE" sz="2400" b="1" dirty="0" smtClean="0"/>
          </a:p>
          <a:p>
            <a:r>
              <a:rPr lang="de-DE" sz="2400" b="1" dirty="0" smtClean="0"/>
              <a:t>       Konzept                       K / F                                                                                                                          						   Ko(n)</a:t>
            </a:r>
            <a:r>
              <a:rPr lang="de-DE" sz="2400" b="1" dirty="0" err="1" smtClean="0"/>
              <a:t>text</a:t>
            </a:r>
            <a:endParaRPr lang="de-DE" sz="2400" dirty="0" smtClean="0"/>
          </a:p>
          <a:p>
            <a:r>
              <a:rPr lang="de-DE" sz="2400" b="1" dirty="0" smtClean="0"/>
              <a:t>     Artikulation                 Morph</a:t>
            </a:r>
            <a:endParaRPr lang="de-DE" sz="2400" dirty="0" smtClean="0"/>
          </a:p>
          <a:p>
            <a:r>
              <a:rPr lang="de-DE" sz="2400" b="1" dirty="0" smtClean="0"/>
              <a:t> </a:t>
            </a:r>
            <a:endParaRPr lang="de-DE" sz="2400" dirty="0" smtClean="0"/>
          </a:p>
          <a:p>
            <a:r>
              <a:rPr lang="de-DE" sz="2400" dirty="0" smtClean="0"/>
              <a:t/>
            </a:r>
            <a:br>
              <a:rPr lang="de-DE" sz="2400" dirty="0" smtClean="0"/>
            </a:br>
            <a:r>
              <a:rPr lang="de-DE" sz="2400" b="1" dirty="0" smtClean="0"/>
              <a:t>                                </a:t>
            </a:r>
            <a:endParaRPr lang="de-DE" sz="2400" dirty="0" smtClean="0"/>
          </a:p>
          <a:p>
            <a:r>
              <a:rPr lang="de-DE" sz="2400" b="1" dirty="0" smtClean="0"/>
              <a:t>              Host                Morpheme</a:t>
            </a:r>
            <a:endParaRPr lang="de-DE" sz="2400" dirty="0" smtClean="0"/>
          </a:p>
          <a:p>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blinds(horizontal)">
                                      <p:cBhvr>
                                        <p:cTn id="7" dur="500"/>
                                        <p:tgtEl>
                                          <p:spTgt spid="1026"/>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1027"/>
                                        </p:tgtEl>
                                        <p:attrNameLst>
                                          <p:attrName>style.visibility</p:attrName>
                                        </p:attrNameLst>
                                      </p:cBhvr>
                                      <p:to>
                                        <p:strVal val="visible"/>
                                      </p:to>
                                    </p:set>
                                    <p:animEffect transition="in" filter="blinds(horizontal)">
                                      <p:cBhvr>
                                        <p:cTn id="10" dur="500"/>
                                        <p:tgtEl>
                                          <p:spTgt spid="1027"/>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1028"/>
                                        </p:tgtEl>
                                        <p:attrNameLst>
                                          <p:attrName>style.visibility</p:attrName>
                                        </p:attrNameLst>
                                      </p:cBhvr>
                                      <p:to>
                                        <p:strVal val="visible"/>
                                      </p:to>
                                    </p:set>
                                    <p:animEffect transition="in" filter="blinds(horizontal)">
                                      <p:cBhvr>
                                        <p:cTn id="13" dur="500"/>
                                        <p:tgtEl>
                                          <p:spTgt spid="1028"/>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1029"/>
                                        </p:tgtEl>
                                        <p:attrNameLst>
                                          <p:attrName>style.visibility</p:attrName>
                                        </p:attrNameLst>
                                      </p:cBhvr>
                                      <p:to>
                                        <p:strVal val="visible"/>
                                      </p:to>
                                    </p:set>
                                    <p:animEffect transition="in" filter="blinds(horizontal)">
                                      <p:cBhvr>
                                        <p:cTn id="16" dur="500"/>
                                        <p:tgtEl>
                                          <p:spTgt spid="1029"/>
                                        </p:tgtEl>
                                      </p:cBhvr>
                                    </p:animEffect>
                                  </p:childTnLst>
                                </p:cTn>
                              </p:par>
                              <p:par>
                                <p:cTn id="17" presetID="3" presetClass="entr" presetSubtype="10" fill="hold" nodeType="withEffect">
                                  <p:stCondLst>
                                    <p:cond delay="0"/>
                                  </p:stCondLst>
                                  <p:childTnLst>
                                    <p:set>
                                      <p:cBhvr>
                                        <p:cTn id="18" dur="1" fill="hold">
                                          <p:stCondLst>
                                            <p:cond delay="0"/>
                                          </p:stCondLst>
                                        </p:cTn>
                                        <p:tgtEl>
                                          <p:spTgt spid="1030"/>
                                        </p:tgtEl>
                                        <p:attrNameLst>
                                          <p:attrName>style.visibility</p:attrName>
                                        </p:attrNameLst>
                                      </p:cBhvr>
                                      <p:to>
                                        <p:strVal val="visible"/>
                                      </p:to>
                                    </p:set>
                                    <p:animEffect transition="in" filter="blinds(horizontal)">
                                      <p:cBhvr>
                                        <p:cTn id="19" dur="500"/>
                                        <p:tgtEl>
                                          <p:spTgt spid="1030"/>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1031"/>
                                        </p:tgtEl>
                                        <p:attrNameLst>
                                          <p:attrName>style.visibility</p:attrName>
                                        </p:attrNameLst>
                                      </p:cBhvr>
                                      <p:to>
                                        <p:strVal val="visible"/>
                                      </p:to>
                                    </p:set>
                                    <p:animEffect transition="in" filter="blinds(horizontal)">
                                      <p:cBhvr>
                                        <p:cTn id="22" dur="500"/>
                                        <p:tgtEl>
                                          <p:spTgt spid="1031"/>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1032"/>
                                        </p:tgtEl>
                                        <p:attrNameLst>
                                          <p:attrName>style.visibility</p:attrName>
                                        </p:attrNameLst>
                                      </p:cBhvr>
                                      <p:to>
                                        <p:strVal val="visible"/>
                                      </p:to>
                                    </p:set>
                                    <p:animEffect transition="in" filter="blinds(horizontal)">
                                      <p:cBhvr>
                                        <p:cTn id="25" dur="500"/>
                                        <p:tgtEl>
                                          <p:spTgt spid="1032"/>
                                        </p:tgtEl>
                                      </p:cBhvr>
                                    </p:animEffect>
                                  </p:childTnLst>
                                </p:cTn>
                              </p:par>
                              <p:par>
                                <p:cTn id="26" presetID="3" presetClass="entr" presetSubtype="10" fill="hold" nodeType="withEffect">
                                  <p:stCondLst>
                                    <p:cond delay="0"/>
                                  </p:stCondLst>
                                  <p:childTnLst>
                                    <p:set>
                                      <p:cBhvr>
                                        <p:cTn id="27" dur="1" fill="hold">
                                          <p:stCondLst>
                                            <p:cond delay="0"/>
                                          </p:stCondLst>
                                        </p:cTn>
                                        <p:tgtEl>
                                          <p:spTgt spid="1033"/>
                                        </p:tgtEl>
                                        <p:attrNameLst>
                                          <p:attrName>style.visibility</p:attrName>
                                        </p:attrNameLst>
                                      </p:cBhvr>
                                      <p:to>
                                        <p:strVal val="visible"/>
                                      </p:to>
                                    </p:set>
                                    <p:animEffect transition="in" filter="blinds(horizontal)">
                                      <p:cBhvr>
                                        <p:cTn id="28" dur="500"/>
                                        <p:tgtEl>
                                          <p:spTgt spid="1033"/>
                                        </p:tgtEl>
                                      </p:cBhvr>
                                    </p:animEffect>
                                  </p:childTnLst>
                                </p:cTn>
                              </p:par>
                              <p:par>
                                <p:cTn id="29" presetID="3" presetClass="entr" presetSubtype="10" fill="hold" nodeType="withEffect">
                                  <p:stCondLst>
                                    <p:cond delay="0"/>
                                  </p:stCondLst>
                                  <p:childTnLst>
                                    <p:set>
                                      <p:cBhvr>
                                        <p:cTn id="30" dur="1" fill="hold">
                                          <p:stCondLst>
                                            <p:cond delay="0"/>
                                          </p:stCondLst>
                                        </p:cTn>
                                        <p:tgtEl>
                                          <p:spTgt spid="1034"/>
                                        </p:tgtEl>
                                        <p:attrNameLst>
                                          <p:attrName>style.visibility</p:attrName>
                                        </p:attrNameLst>
                                      </p:cBhvr>
                                      <p:to>
                                        <p:strVal val="visible"/>
                                      </p:to>
                                    </p:set>
                                    <p:animEffect transition="in" filter="blinds(horizontal)">
                                      <p:cBhvr>
                                        <p:cTn id="31" dur="500"/>
                                        <p:tgtEl>
                                          <p:spTgt spid="1034"/>
                                        </p:tgtEl>
                                      </p:cBhvr>
                                    </p:animEffect>
                                  </p:childTnLst>
                                </p:cTn>
                              </p:par>
                              <p:par>
                                <p:cTn id="32" presetID="3" presetClass="entr" presetSubtype="10" fill="hold" grpId="0" nodeType="withEffect">
                                  <p:stCondLst>
                                    <p:cond delay="0"/>
                                  </p:stCondLst>
                                  <p:childTnLst>
                                    <p:set>
                                      <p:cBhvr>
                                        <p:cTn id="33" dur="1" fill="hold">
                                          <p:stCondLst>
                                            <p:cond delay="0"/>
                                          </p:stCondLst>
                                        </p:cTn>
                                        <p:tgtEl>
                                          <p:spTgt spid="1035"/>
                                        </p:tgtEl>
                                        <p:attrNameLst>
                                          <p:attrName>style.visibility</p:attrName>
                                        </p:attrNameLst>
                                      </p:cBhvr>
                                      <p:to>
                                        <p:strVal val="visible"/>
                                      </p:to>
                                    </p:set>
                                    <p:animEffect transition="in" filter="blinds(horizontal)">
                                      <p:cBhvr>
                                        <p:cTn id="34" dur="500"/>
                                        <p:tgtEl>
                                          <p:spTgt spid="1035"/>
                                        </p:tgtEl>
                                      </p:cBhvr>
                                    </p:animEffect>
                                  </p:childTnLst>
                                </p:cTn>
                              </p:par>
                              <p:par>
                                <p:cTn id="35" presetID="3" presetClass="entr" presetSubtype="10" fill="hold" grpId="0" nodeType="withEffect">
                                  <p:stCondLst>
                                    <p:cond delay="0"/>
                                  </p:stCondLst>
                                  <p:childTnLst>
                                    <p:set>
                                      <p:cBhvr>
                                        <p:cTn id="36" dur="1" fill="hold">
                                          <p:stCondLst>
                                            <p:cond delay="0"/>
                                          </p:stCondLst>
                                        </p:cTn>
                                        <p:tgtEl>
                                          <p:spTgt spid="1036"/>
                                        </p:tgtEl>
                                        <p:attrNameLst>
                                          <p:attrName>style.visibility</p:attrName>
                                        </p:attrNameLst>
                                      </p:cBhvr>
                                      <p:to>
                                        <p:strVal val="visible"/>
                                      </p:to>
                                    </p:set>
                                    <p:animEffect transition="in" filter="blinds(horizontal)">
                                      <p:cBhvr>
                                        <p:cTn id="37" dur="500"/>
                                        <p:tgtEl>
                                          <p:spTgt spid="1036"/>
                                        </p:tgtEl>
                                      </p:cBhvr>
                                    </p:animEffect>
                                  </p:childTnLst>
                                </p:cTn>
                              </p:par>
                              <p:par>
                                <p:cTn id="38" presetID="3" presetClass="entr" presetSubtype="10" fill="hold" nodeType="withEffect">
                                  <p:stCondLst>
                                    <p:cond delay="0"/>
                                  </p:stCondLst>
                                  <p:childTnLst>
                                    <p:set>
                                      <p:cBhvr>
                                        <p:cTn id="39" dur="1" fill="hold">
                                          <p:stCondLst>
                                            <p:cond delay="0"/>
                                          </p:stCondLst>
                                        </p:cTn>
                                        <p:tgtEl>
                                          <p:spTgt spid="1037"/>
                                        </p:tgtEl>
                                        <p:attrNameLst>
                                          <p:attrName>style.visibility</p:attrName>
                                        </p:attrNameLst>
                                      </p:cBhvr>
                                      <p:to>
                                        <p:strVal val="visible"/>
                                      </p:to>
                                    </p:set>
                                    <p:animEffect transition="in" filter="blinds(horizontal)">
                                      <p:cBhvr>
                                        <p:cTn id="40" dur="500"/>
                                        <p:tgtEl>
                                          <p:spTgt spid="1037"/>
                                        </p:tgtEl>
                                      </p:cBhvr>
                                    </p:animEffect>
                                  </p:childTnLst>
                                </p:cTn>
                              </p:par>
                              <p:par>
                                <p:cTn id="41" presetID="3" presetClass="entr" presetSubtype="10" fill="hold" nodeType="withEffect">
                                  <p:stCondLst>
                                    <p:cond delay="0"/>
                                  </p:stCondLst>
                                  <p:childTnLst>
                                    <p:set>
                                      <p:cBhvr>
                                        <p:cTn id="42" dur="1" fill="hold">
                                          <p:stCondLst>
                                            <p:cond delay="0"/>
                                          </p:stCondLst>
                                        </p:cTn>
                                        <p:tgtEl>
                                          <p:spTgt spid="1038"/>
                                        </p:tgtEl>
                                        <p:attrNameLst>
                                          <p:attrName>style.visibility</p:attrName>
                                        </p:attrNameLst>
                                      </p:cBhvr>
                                      <p:to>
                                        <p:strVal val="visible"/>
                                      </p:to>
                                    </p:set>
                                    <p:animEffect transition="in" filter="blinds(horizontal)">
                                      <p:cBhvr>
                                        <p:cTn id="43" dur="500"/>
                                        <p:tgtEl>
                                          <p:spTgt spid="1038"/>
                                        </p:tgtEl>
                                      </p:cBhvr>
                                    </p:animEffect>
                                  </p:childTnLst>
                                </p:cTn>
                              </p:par>
                              <p:par>
                                <p:cTn id="44" presetID="3" presetClass="entr" presetSubtype="10" fill="hold" grpId="0" nodeType="withEffect">
                                  <p:stCondLst>
                                    <p:cond delay="0"/>
                                  </p:stCondLst>
                                  <p:childTnLst>
                                    <p:set>
                                      <p:cBhvr>
                                        <p:cTn id="45" dur="1" fill="hold">
                                          <p:stCondLst>
                                            <p:cond delay="0"/>
                                          </p:stCondLst>
                                        </p:cTn>
                                        <p:tgtEl>
                                          <p:spTgt spid="26"/>
                                        </p:tgtEl>
                                        <p:attrNameLst>
                                          <p:attrName>style.visibility</p:attrName>
                                        </p:attrNameLst>
                                      </p:cBhvr>
                                      <p:to>
                                        <p:strVal val="visible"/>
                                      </p:to>
                                    </p:set>
                                    <p:animEffect transition="in" filter="blinds(horizontal)">
                                      <p:cBhvr>
                                        <p:cTn id="4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6" grpId="0" animBg="1"/>
      <p:bldP spid="1027" grpId="0" animBg="1"/>
      <p:bldP spid="1028" grpId="0" animBg="1"/>
      <p:bldP spid="1029" grpId="0" animBg="1"/>
      <p:bldP spid="1031" grpId="0" animBg="1"/>
      <p:bldP spid="1032" grpId="0" animBg="1"/>
      <p:bldP spid="1035" grpId="0" animBg="1"/>
      <p:bldP spid="1036" grpId="0" animBg="1"/>
      <p:bldP spid="26"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Beispiele (Deutsch)</a:t>
            </a:r>
            <a:endParaRPr lang="de-DE" dirty="0"/>
          </a:p>
        </p:txBody>
      </p:sp>
      <p:sp>
        <p:nvSpPr>
          <p:cNvPr id="4" name="AutoShape 2"/>
          <p:cNvSpPr>
            <a:spLocks noChangeArrowheads="1"/>
          </p:cNvSpPr>
          <p:nvPr/>
        </p:nvSpPr>
        <p:spPr bwMode="auto">
          <a:xfrm>
            <a:off x="500034" y="2071678"/>
            <a:ext cx="3112346" cy="1645920"/>
          </a:xfrm>
          <a:prstGeom prst="roundRect">
            <a:avLst>
              <a:gd name="adj" fmla="val 16667"/>
            </a:avLst>
          </a:prstGeom>
          <a:solidFill>
            <a:srgbClr val="FFFF00"/>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5" name="AutoShape 3"/>
          <p:cNvSpPr>
            <a:spLocks noChangeArrowheads="1"/>
          </p:cNvSpPr>
          <p:nvPr/>
        </p:nvSpPr>
        <p:spPr bwMode="auto">
          <a:xfrm>
            <a:off x="5794360" y="3143248"/>
            <a:ext cx="2447943" cy="1544634"/>
          </a:xfrm>
          <a:prstGeom prst="roundRect">
            <a:avLst>
              <a:gd name="adj" fmla="val 16667"/>
            </a:avLst>
          </a:prstGeom>
          <a:gradFill rotWithShape="0">
            <a:gsLst>
              <a:gs pos="0">
                <a:srgbClr val="C2D69B"/>
              </a:gs>
              <a:gs pos="50000">
                <a:srgbClr val="EAF1DD"/>
              </a:gs>
              <a:gs pos="100000">
                <a:srgbClr val="C2D69B"/>
              </a:gs>
            </a:gsLst>
            <a:lin ang="18900000" scaled="1"/>
          </a:gradFill>
          <a:ln w="12700">
            <a:solidFill>
              <a:srgbClr val="C2D69B"/>
            </a:solidFill>
            <a:round/>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6" name="Oval 4"/>
          <p:cNvSpPr>
            <a:spLocks noChangeArrowheads="1"/>
          </p:cNvSpPr>
          <p:nvPr/>
        </p:nvSpPr>
        <p:spPr bwMode="auto">
          <a:xfrm>
            <a:off x="500034" y="2857496"/>
            <a:ext cx="4642650" cy="1785950"/>
          </a:xfrm>
          <a:prstGeom prst="ellipse">
            <a:avLst/>
          </a:prstGeom>
          <a:gradFill rotWithShape="0">
            <a:gsLst>
              <a:gs pos="0">
                <a:srgbClr val="FABF8F"/>
              </a:gs>
              <a:gs pos="50000">
                <a:srgbClr val="FDE9D9"/>
              </a:gs>
              <a:gs pos="100000">
                <a:srgbClr val="FABF8F"/>
              </a:gs>
            </a:gsLst>
            <a:lin ang="189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7" name="Oval 5"/>
          <p:cNvSpPr>
            <a:spLocks noChangeArrowheads="1"/>
          </p:cNvSpPr>
          <p:nvPr/>
        </p:nvSpPr>
        <p:spPr bwMode="auto">
          <a:xfrm>
            <a:off x="507948" y="2857496"/>
            <a:ext cx="3025211" cy="1854123"/>
          </a:xfrm>
          <a:prstGeom prst="ellipse">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8" name="AutoShape 6"/>
          <p:cNvCxnSpPr>
            <a:cxnSpLocks noChangeShapeType="1"/>
          </p:cNvCxnSpPr>
          <p:nvPr/>
        </p:nvCxnSpPr>
        <p:spPr bwMode="auto">
          <a:xfrm flipV="1">
            <a:off x="507948" y="3714752"/>
            <a:ext cx="4618142" cy="6131"/>
          </a:xfrm>
          <a:prstGeom prst="straightConnector1">
            <a:avLst/>
          </a:prstGeom>
          <a:noFill/>
          <a:ln w="12700">
            <a:solidFill>
              <a:srgbClr val="666666"/>
            </a:solidFill>
            <a:round/>
            <a:headEnd/>
            <a:tailEnd/>
          </a:ln>
          <a:effectLst/>
        </p:spPr>
      </p:cxnSp>
      <p:sp>
        <p:nvSpPr>
          <p:cNvPr id="9" name="AutoShape 7"/>
          <p:cNvSpPr>
            <a:spLocks/>
          </p:cNvSpPr>
          <p:nvPr/>
        </p:nvSpPr>
        <p:spPr bwMode="auto">
          <a:xfrm rot="5400000">
            <a:off x="1712375" y="3581895"/>
            <a:ext cx="452979" cy="2861833"/>
          </a:xfrm>
          <a:prstGeom prst="rightBrace">
            <a:avLst>
              <a:gd name="adj1" fmla="val 54400"/>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 name="AutoShape 8"/>
          <p:cNvSpPr>
            <a:spLocks/>
          </p:cNvSpPr>
          <p:nvPr/>
        </p:nvSpPr>
        <p:spPr bwMode="auto">
          <a:xfrm rot="5400000">
            <a:off x="3679884" y="3757526"/>
            <a:ext cx="452979" cy="2510572"/>
          </a:xfrm>
          <a:prstGeom prst="rightBrace">
            <a:avLst>
              <a:gd name="adj1" fmla="val 47722"/>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11" name="AutoShape 9"/>
          <p:cNvCxnSpPr>
            <a:cxnSpLocks noChangeShapeType="1"/>
          </p:cNvCxnSpPr>
          <p:nvPr/>
        </p:nvCxnSpPr>
        <p:spPr bwMode="auto">
          <a:xfrm>
            <a:off x="4649775" y="3500438"/>
            <a:ext cx="1573213" cy="88900"/>
          </a:xfrm>
          <a:prstGeom prst="straightConnector1">
            <a:avLst/>
          </a:prstGeom>
          <a:noFill/>
          <a:ln w="9525">
            <a:solidFill>
              <a:srgbClr val="000000"/>
            </a:solidFill>
            <a:round/>
            <a:headEnd type="triangle" w="med" len="med"/>
            <a:tailEnd type="triangle" w="med" len="med"/>
          </a:ln>
        </p:spPr>
      </p:cxnSp>
      <p:cxnSp>
        <p:nvCxnSpPr>
          <p:cNvPr id="12" name="AutoShape 10"/>
          <p:cNvCxnSpPr>
            <a:cxnSpLocks noChangeShapeType="1"/>
          </p:cNvCxnSpPr>
          <p:nvPr/>
        </p:nvCxnSpPr>
        <p:spPr bwMode="auto">
          <a:xfrm rot="10800000">
            <a:off x="3151154" y="2781296"/>
            <a:ext cx="366712" cy="219075"/>
          </a:xfrm>
          <a:prstGeom prst="straightConnector1">
            <a:avLst/>
          </a:prstGeom>
          <a:noFill/>
          <a:ln w="9525">
            <a:solidFill>
              <a:srgbClr val="000000"/>
            </a:solidFill>
            <a:round/>
            <a:headEnd type="triangle" w="med" len="med"/>
            <a:tailEnd type="triangle" w="med" len="med"/>
          </a:ln>
        </p:spPr>
      </p:cxnSp>
      <p:sp>
        <p:nvSpPr>
          <p:cNvPr id="13" name="Oval 11"/>
          <p:cNvSpPr>
            <a:spLocks noChangeArrowheads="1"/>
          </p:cNvSpPr>
          <p:nvPr/>
        </p:nvSpPr>
        <p:spPr bwMode="auto">
          <a:xfrm>
            <a:off x="3988237" y="2293074"/>
            <a:ext cx="2441151" cy="635860"/>
          </a:xfrm>
          <a:prstGeom prst="ellipse">
            <a:avLst/>
          </a:prstGeom>
          <a:solidFill>
            <a:srgbClr val="F2F2F2"/>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4" name="Oval 12"/>
          <p:cNvSpPr>
            <a:spLocks noChangeArrowheads="1"/>
          </p:cNvSpPr>
          <p:nvPr/>
        </p:nvSpPr>
        <p:spPr bwMode="auto">
          <a:xfrm>
            <a:off x="6429388" y="2293074"/>
            <a:ext cx="1571636" cy="635860"/>
          </a:xfrm>
          <a:prstGeom prst="ellipse">
            <a:avLst/>
          </a:prstGeom>
          <a:solidFill>
            <a:srgbClr val="F2F2F2"/>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15" name="AutoShape 13"/>
          <p:cNvCxnSpPr>
            <a:cxnSpLocks noChangeShapeType="1"/>
          </p:cNvCxnSpPr>
          <p:nvPr/>
        </p:nvCxnSpPr>
        <p:spPr bwMode="auto">
          <a:xfrm rot="10800000" flipV="1">
            <a:off x="3428992" y="2714620"/>
            <a:ext cx="665163" cy="131762"/>
          </a:xfrm>
          <a:prstGeom prst="straightConnector1">
            <a:avLst/>
          </a:prstGeom>
          <a:noFill/>
          <a:ln w="9525">
            <a:solidFill>
              <a:srgbClr val="000000"/>
            </a:solidFill>
            <a:round/>
            <a:headEnd/>
            <a:tailEnd type="triangle" w="med" len="med"/>
          </a:ln>
        </p:spPr>
      </p:cxnSp>
      <p:cxnSp>
        <p:nvCxnSpPr>
          <p:cNvPr id="16" name="AutoShape 14"/>
          <p:cNvCxnSpPr>
            <a:cxnSpLocks noChangeShapeType="1"/>
          </p:cNvCxnSpPr>
          <p:nvPr/>
        </p:nvCxnSpPr>
        <p:spPr bwMode="auto">
          <a:xfrm rot="5400000">
            <a:off x="5637112" y="2549439"/>
            <a:ext cx="743143" cy="1158855"/>
          </a:xfrm>
          <a:prstGeom prst="straightConnector1">
            <a:avLst/>
          </a:prstGeom>
          <a:noFill/>
          <a:ln w="9525">
            <a:solidFill>
              <a:srgbClr val="000000"/>
            </a:solidFill>
            <a:round/>
            <a:headEnd/>
            <a:tailEnd type="triangle" w="med" len="med"/>
          </a:ln>
        </p:spPr>
      </p:cxnSp>
      <p:sp>
        <p:nvSpPr>
          <p:cNvPr id="17" name="Textfeld 16"/>
          <p:cNvSpPr txBox="1"/>
          <p:nvPr/>
        </p:nvSpPr>
        <p:spPr>
          <a:xfrm>
            <a:off x="714348" y="2071678"/>
            <a:ext cx="8001056" cy="4062651"/>
          </a:xfrm>
          <a:prstGeom prst="rect">
            <a:avLst/>
          </a:prstGeom>
          <a:noFill/>
        </p:spPr>
        <p:txBody>
          <a:bodyPr wrap="square" rtlCol="0">
            <a:spAutoFit/>
          </a:bodyPr>
          <a:lstStyle/>
          <a:p>
            <a:r>
              <a:rPr lang="de-DE" sz="2400" b="1" dirty="0" smtClean="0"/>
              <a:t>[MALE] [SON]	          </a:t>
            </a:r>
          </a:p>
          <a:p>
            <a:r>
              <a:rPr lang="de-DE" sz="2400" b="1" dirty="0" smtClean="0"/>
              <a:t>			          Kategorisierung     Funktion                  </a:t>
            </a:r>
          </a:p>
          <a:p>
            <a:endParaRPr lang="de-DE" sz="2400" b="1" dirty="0" smtClean="0"/>
          </a:p>
          <a:p>
            <a:r>
              <a:rPr lang="de-DE" sz="2400" b="1" dirty="0" smtClean="0"/>
              <a:t>      &lt;MANN&gt;                 </a:t>
            </a:r>
            <a:r>
              <a:rPr lang="de-DE" sz="2200" b="1" dirty="0" smtClean="0"/>
              <a:t>M  SG  P-</a:t>
            </a:r>
            <a:r>
              <a:rPr lang="de-DE" sz="2200" b="1" dirty="0" err="1" smtClean="0"/>
              <a:t>or</a:t>
            </a:r>
            <a:r>
              <a:rPr lang="de-DE" sz="2200" b="1" dirty="0" smtClean="0"/>
              <a:t> </a:t>
            </a:r>
            <a:r>
              <a:rPr lang="de-DE" sz="2400" b="1" dirty="0" smtClean="0"/>
              <a:t>                                                                                                                         						      P-um</a:t>
            </a:r>
            <a:endParaRPr lang="de-DE" sz="2400" dirty="0" smtClean="0"/>
          </a:p>
          <a:p>
            <a:r>
              <a:rPr lang="de-DE" sz="2400" b="1" dirty="0" smtClean="0"/>
              <a:t>          [man]                        [-</a:t>
            </a:r>
            <a:r>
              <a:rPr lang="de-DE" sz="2400" b="1" dirty="0" err="1" smtClean="0"/>
              <a:t>əs</a:t>
            </a:r>
            <a:r>
              <a:rPr lang="de-DE" sz="2400" b="1" dirty="0" smtClean="0"/>
              <a:t>]</a:t>
            </a:r>
            <a:endParaRPr lang="de-DE" sz="2400" dirty="0" smtClean="0"/>
          </a:p>
          <a:p>
            <a:r>
              <a:rPr lang="de-DE" sz="2400" b="1" dirty="0" smtClean="0"/>
              <a:t> </a:t>
            </a:r>
            <a:endParaRPr lang="de-DE" sz="2400" dirty="0" smtClean="0"/>
          </a:p>
          <a:p>
            <a:r>
              <a:rPr lang="de-DE" sz="2400" dirty="0" smtClean="0"/>
              <a:t/>
            </a:r>
            <a:br>
              <a:rPr lang="de-DE" sz="2400" dirty="0" smtClean="0"/>
            </a:br>
            <a:r>
              <a:rPr lang="de-DE" sz="2400" b="1" dirty="0" smtClean="0"/>
              <a:t>                                </a:t>
            </a:r>
            <a:endParaRPr lang="de-DE" sz="2400" dirty="0" smtClean="0"/>
          </a:p>
          <a:p>
            <a:r>
              <a:rPr lang="de-DE" sz="2400" b="1" dirty="0" smtClean="0"/>
              <a:t>            Mann                      -es			         [X]</a:t>
            </a:r>
            <a:endParaRPr lang="de-DE" sz="2400" dirty="0" smtClean="0"/>
          </a:p>
          <a:p>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linds(horizontal)">
                                      <p:cBhvr>
                                        <p:cTn id="10" dur="500"/>
                                        <p:tgtEl>
                                          <p:spTgt spid="5"/>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linds(horizontal)">
                                      <p:cBhvr>
                                        <p:cTn id="13" dur="500"/>
                                        <p:tgtEl>
                                          <p:spTgt spid="6"/>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linds(horizontal)">
                                      <p:cBhvr>
                                        <p:cTn id="16" dur="500"/>
                                        <p:tgtEl>
                                          <p:spTgt spid="7"/>
                                        </p:tgtEl>
                                      </p:cBhvr>
                                    </p:animEffect>
                                  </p:childTnLst>
                                </p:cTn>
                              </p:par>
                              <p:par>
                                <p:cTn id="17" presetID="3" presetClass="entr" presetSubtype="1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linds(horizontal)">
                                      <p:cBhvr>
                                        <p:cTn id="19" dur="500"/>
                                        <p:tgtEl>
                                          <p:spTgt spid="8"/>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linds(horizontal)">
                                      <p:cBhvr>
                                        <p:cTn id="22" dur="500"/>
                                        <p:tgtEl>
                                          <p:spTgt spid="9"/>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linds(horizontal)">
                                      <p:cBhvr>
                                        <p:cTn id="25" dur="500"/>
                                        <p:tgtEl>
                                          <p:spTgt spid="10"/>
                                        </p:tgtEl>
                                      </p:cBhvr>
                                    </p:animEffect>
                                  </p:childTnLst>
                                </p:cTn>
                              </p:par>
                              <p:par>
                                <p:cTn id="26" presetID="3" presetClass="entr" presetSubtype="10"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blinds(horizontal)">
                                      <p:cBhvr>
                                        <p:cTn id="28" dur="500"/>
                                        <p:tgtEl>
                                          <p:spTgt spid="11"/>
                                        </p:tgtEl>
                                      </p:cBhvr>
                                    </p:animEffect>
                                  </p:childTnLst>
                                </p:cTn>
                              </p:par>
                              <p:par>
                                <p:cTn id="29" presetID="3" presetClass="entr" presetSubtype="10" fill="hold"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blinds(horizontal)">
                                      <p:cBhvr>
                                        <p:cTn id="31" dur="500"/>
                                        <p:tgtEl>
                                          <p:spTgt spid="12"/>
                                        </p:tgtEl>
                                      </p:cBhvr>
                                    </p:animEffect>
                                  </p:childTnLst>
                                </p:cTn>
                              </p:par>
                              <p:par>
                                <p:cTn id="32" presetID="3" presetClass="entr" presetSubtype="10"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blinds(horizontal)">
                                      <p:cBhvr>
                                        <p:cTn id="34" dur="500"/>
                                        <p:tgtEl>
                                          <p:spTgt spid="13"/>
                                        </p:tgtEl>
                                      </p:cBhvr>
                                    </p:animEffect>
                                  </p:childTnLst>
                                </p:cTn>
                              </p:par>
                              <p:par>
                                <p:cTn id="35" presetID="3" presetClass="entr" presetSubtype="10" fill="hold" grpId="0" nodeType="with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blinds(horizontal)">
                                      <p:cBhvr>
                                        <p:cTn id="37" dur="500"/>
                                        <p:tgtEl>
                                          <p:spTgt spid="14"/>
                                        </p:tgtEl>
                                      </p:cBhvr>
                                    </p:animEffect>
                                  </p:childTnLst>
                                </p:cTn>
                              </p:par>
                              <p:par>
                                <p:cTn id="38" presetID="3" presetClass="entr" presetSubtype="10"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blinds(horizontal)">
                                      <p:cBhvr>
                                        <p:cTn id="40" dur="500"/>
                                        <p:tgtEl>
                                          <p:spTgt spid="15"/>
                                        </p:tgtEl>
                                      </p:cBhvr>
                                    </p:animEffect>
                                  </p:childTnLst>
                                </p:cTn>
                              </p:par>
                              <p:par>
                                <p:cTn id="41" presetID="3" presetClass="entr" presetSubtype="10" fill="hold" nodeType="with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blinds(horizontal)">
                                      <p:cBhvr>
                                        <p:cTn id="43" dur="500"/>
                                        <p:tgtEl>
                                          <p:spTgt spid="16"/>
                                        </p:tgtEl>
                                      </p:cBhvr>
                                    </p:animEffect>
                                  </p:childTnLst>
                                </p:cTn>
                              </p:par>
                              <p:par>
                                <p:cTn id="44" presetID="3" presetClass="entr" presetSubtype="10" fill="hold" grpId="0" nodeType="withEffect">
                                  <p:stCondLst>
                                    <p:cond delay="0"/>
                                  </p:stCondLst>
                                  <p:childTnLst>
                                    <p:set>
                                      <p:cBhvr>
                                        <p:cTn id="45" dur="1" fill="hold">
                                          <p:stCondLst>
                                            <p:cond delay="0"/>
                                          </p:stCondLst>
                                        </p:cTn>
                                        <p:tgtEl>
                                          <p:spTgt spid="17"/>
                                        </p:tgtEl>
                                        <p:attrNameLst>
                                          <p:attrName>style.visibility</p:attrName>
                                        </p:attrNameLst>
                                      </p:cBhvr>
                                      <p:to>
                                        <p:strVal val="visible"/>
                                      </p:to>
                                    </p:set>
                                    <p:animEffect transition="in" filter="blinds(horizontal)">
                                      <p:cBhvr>
                                        <p:cTn id="4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9" grpId="0" animBg="1"/>
      <p:bldP spid="10" grpId="0" animBg="1"/>
      <p:bldP spid="13" grpId="0" animBg="1"/>
      <p:bldP spid="14" grpId="0" animBg="1"/>
      <p:bldP spid="17"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NOTA 1:</a:t>
            </a:r>
            <a:endParaRPr lang="de-DE" dirty="0"/>
          </a:p>
        </p:txBody>
      </p:sp>
      <p:graphicFrame>
        <p:nvGraphicFramePr>
          <p:cNvPr id="4" name="Diagramm 3"/>
          <p:cNvGraphicFramePr/>
          <p:nvPr/>
        </p:nvGraphicFramePr>
        <p:xfrm>
          <a:off x="285720" y="1643050"/>
          <a:ext cx="8643998" cy="492922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plus(in)">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1. Singular </a:t>
            </a:r>
            <a:r>
              <a:rPr lang="de-DE" dirty="0" err="1" smtClean="0"/>
              <a:t>Object</a:t>
            </a:r>
            <a:r>
              <a:rPr lang="de-DE" dirty="0" smtClean="0"/>
              <a:t> </a:t>
            </a:r>
            <a:r>
              <a:rPr lang="de-DE" dirty="0" err="1" smtClean="0"/>
              <a:t>Nouns</a:t>
            </a:r>
            <a:r>
              <a:rPr lang="de-DE" dirty="0" smtClean="0"/>
              <a:t> (SON):</a:t>
            </a:r>
            <a:endParaRPr lang="de-DE" dirty="0"/>
          </a:p>
        </p:txBody>
      </p:sp>
      <p:sp>
        <p:nvSpPr>
          <p:cNvPr id="2050" name="Oval 2"/>
          <p:cNvSpPr>
            <a:spLocks noChangeArrowheads="1"/>
          </p:cNvSpPr>
          <p:nvPr/>
        </p:nvSpPr>
        <p:spPr bwMode="auto">
          <a:xfrm>
            <a:off x="2000232" y="1903396"/>
            <a:ext cx="1374775" cy="1236662"/>
          </a:xfrm>
          <a:prstGeom prst="ellipse">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051" name="Oval 3"/>
          <p:cNvSpPr>
            <a:spLocks noChangeArrowheads="1"/>
          </p:cNvSpPr>
          <p:nvPr/>
        </p:nvSpPr>
        <p:spPr bwMode="auto">
          <a:xfrm>
            <a:off x="3054319" y="2285992"/>
            <a:ext cx="182563" cy="1968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054" name="Rectangle 6"/>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endParaRPr lang="de-DE"/>
          </a:p>
        </p:txBody>
      </p:sp>
      <p:sp>
        <p:nvSpPr>
          <p:cNvPr id="2055" name="Rectangle 7"/>
          <p:cNvSpPr>
            <a:spLocks noChangeArrowheads="1"/>
          </p:cNvSpPr>
          <p:nvPr/>
        </p:nvSpPr>
        <p:spPr bwMode="auto">
          <a:xfrm>
            <a:off x="447675" y="45720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1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                       x       x</a:t>
            </a: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10" name="Textfeld 9"/>
          <p:cNvSpPr txBox="1"/>
          <p:nvPr/>
        </p:nvSpPr>
        <p:spPr>
          <a:xfrm>
            <a:off x="1643042" y="1928802"/>
            <a:ext cx="2214578" cy="1200329"/>
          </a:xfrm>
          <a:prstGeom prst="rect">
            <a:avLst/>
          </a:prstGeom>
          <a:noFill/>
        </p:spPr>
        <p:txBody>
          <a:bodyPr wrap="square" rtlCol="0">
            <a:spAutoFit/>
          </a:bodyPr>
          <a:lstStyle/>
          <a:p>
            <a:r>
              <a:rPr lang="en-US" b="1" dirty="0" smtClean="0"/>
              <a:t>              x       </a:t>
            </a:r>
            <a:r>
              <a:rPr lang="en-US" b="1" dirty="0" err="1" smtClean="0"/>
              <a:t>x</a:t>
            </a:r>
            <a:endParaRPr lang="de-DE" dirty="0" smtClean="0"/>
          </a:p>
          <a:p>
            <a:r>
              <a:rPr lang="en-US" b="1" dirty="0" smtClean="0"/>
              <a:t>        x    </a:t>
            </a:r>
            <a:r>
              <a:rPr lang="en-US" b="1" dirty="0" err="1" smtClean="0"/>
              <a:t>x</a:t>
            </a:r>
            <a:r>
              <a:rPr lang="en-US" b="1" dirty="0" smtClean="0"/>
              <a:t>     </a:t>
            </a:r>
            <a:r>
              <a:rPr lang="en-US" b="1" dirty="0" err="1" smtClean="0"/>
              <a:t>x</a:t>
            </a:r>
            <a:r>
              <a:rPr lang="en-US" b="1" dirty="0" smtClean="0"/>
              <a:t>    </a:t>
            </a:r>
            <a:r>
              <a:rPr lang="en-US" b="1" dirty="0" err="1" smtClean="0"/>
              <a:t>x</a:t>
            </a:r>
            <a:endParaRPr lang="de-DE" dirty="0" smtClean="0"/>
          </a:p>
          <a:p>
            <a:r>
              <a:rPr lang="en-US" b="1" dirty="0" smtClean="0"/>
              <a:t>            x     </a:t>
            </a:r>
            <a:r>
              <a:rPr lang="en-US" b="1" dirty="0" err="1" smtClean="0"/>
              <a:t>x</a:t>
            </a:r>
            <a:r>
              <a:rPr lang="en-US" b="1" dirty="0" smtClean="0"/>
              <a:t>      </a:t>
            </a:r>
            <a:r>
              <a:rPr lang="en-US" b="1" dirty="0" err="1" smtClean="0"/>
              <a:t>x</a:t>
            </a:r>
            <a:endParaRPr lang="de-DE" dirty="0" smtClean="0"/>
          </a:p>
          <a:p>
            <a:r>
              <a:rPr lang="en-US" b="1" dirty="0" smtClean="0"/>
              <a:t>                x     </a:t>
            </a:r>
            <a:r>
              <a:rPr lang="en-US" b="1" dirty="0" err="1" smtClean="0"/>
              <a:t>x</a:t>
            </a:r>
            <a:endParaRPr lang="de-DE" dirty="0"/>
          </a:p>
        </p:txBody>
      </p:sp>
      <p:sp>
        <p:nvSpPr>
          <p:cNvPr id="2056" name="Oval 8"/>
          <p:cNvSpPr>
            <a:spLocks noChangeArrowheads="1"/>
          </p:cNvSpPr>
          <p:nvPr/>
        </p:nvSpPr>
        <p:spPr bwMode="auto">
          <a:xfrm>
            <a:off x="2000232" y="3500438"/>
            <a:ext cx="1374775" cy="1236662"/>
          </a:xfrm>
          <a:prstGeom prst="ellipse">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4" name="Oval 3"/>
          <p:cNvSpPr>
            <a:spLocks noChangeArrowheads="1"/>
          </p:cNvSpPr>
          <p:nvPr/>
        </p:nvSpPr>
        <p:spPr bwMode="auto">
          <a:xfrm>
            <a:off x="2357422" y="3589340"/>
            <a:ext cx="182563" cy="1968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5" name="Oval 3"/>
          <p:cNvSpPr>
            <a:spLocks noChangeArrowheads="1"/>
          </p:cNvSpPr>
          <p:nvPr/>
        </p:nvSpPr>
        <p:spPr bwMode="auto">
          <a:xfrm>
            <a:off x="2500298" y="3875092"/>
            <a:ext cx="182563" cy="1968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6" name="Oval 3"/>
          <p:cNvSpPr>
            <a:spLocks noChangeArrowheads="1"/>
          </p:cNvSpPr>
          <p:nvPr/>
        </p:nvSpPr>
        <p:spPr bwMode="auto">
          <a:xfrm>
            <a:off x="3071802" y="3857628"/>
            <a:ext cx="182563" cy="1968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7" name="Oval 3"/>
          <p:cNvSpPr>
            <a:spLocks noChangeArrowheads="1"/>
          </p:cNvSpPr>
          <p:nvPr/>
        </p:nvSpPr>
        <p:spPr bwMode="auto">
          <a:xfrm>
            <a:off x="2285984" y="4160844"/>
            <a:ext cx="182563" cy="1968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8" name="Oval 3"/>
          <p:cNvSpPr>
            <a:spLocks noChangeArrowheads="1"/>
          </p:cNvSpPr>
          <p:nvPr/>
        </p:nvSpPr>
        <p:spPr bwMode="auto">
          <a:xfrm>
            <a:off x="2714612" y="4071942"/>
            <a:ext cx="182563" cy="1968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9" name="Oval 3"/>
          <p:cNvSpPr>
            <a:spLocks noChangeArrowheads="1"/>
          </p:cNvSpPr>
          <p:nvPr/>
        </p:nvSpPr>
        <p:spPr bwMode="auto">
          <a:xfrm>
            <a:off x="2786050" y="3643314"/>
            <a:ext cx="182563" cy="1968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0" name="Oval 3"/>
          <p:cNvSpPr>
            <a:spLocks noChangeArrowheads="1"/>
          </p:cNvSpPr>
          <p:nvPr/>
        </p:nvSpPr>
        <p:spPr bwMode="auto">
          <a:xfrm>
            <a:off x="2786050" y="4375158"/>
            <a:ext cx="182563" cy="1968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1" name="Oval 3"/>
          <p:cNvSpPr>
            <a:spLocks noChangeArrowheads="1"/>
          </p:cNvSpPr>
          <p:nvPr/>
        </p:nvSpPr>
        <p:spPr bwMode="auto">
          <a:xfrm>
            <a:off x="2428860" y="4446596"/>
            <a:ext cx="182563" cy="1968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2" name="Oval 3"/>
          <p:cNvSpPr>
            <a:spLocks noChangeArrowheads="1"/>
          </p:cNvSpPr>
          <p:nvPr/>
        </p:nvSpPr>
        <p:spPr bwMode="auto">
          <a:xfrm>
            <a:off x="2071670" y="3946530"/>
            <a:ext cx="182563" cy="1968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3" name="Oval 3"/>
          <p:cNvSpPr>
            <a:spLocks noChangeArrowheads="1"/>
          </p:cNvSpPr>
          <p:nvPr/>
        </p:nvSpPr>
        <p:spPr bwMode="auto">
          <a:xfrm>
            <a:off x="3071802" y="4214818"/>
            <a:ext cx="182563" cy="1968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057" name="Oval 9"/>
          <p:cNvSpPr>
            <a:spLocks noChangeArrowheads="1"/>
          </p:cNvSpPr>
          <p:nvPr/>
        </p:nvSpPr>
        <p:spPr bwMode="auto">
          <a:xfrm>
            <a:off x="2000232" y="5072074"/>
            <a:ext cx="1374775" cy="12382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5" name="Textfeld 24"/>
          <p:cNvSpPr txBox="1"/>
          <p:nvPr/>
        </p:nvSpPr>
        <p:spPr>
          <a:xfrm>
            <a:off x="1643042" y="5072074"/>
            <a:ext cx="2214578" cy="1200329"/>
          </a:xfrm>
          <a:prstGeom prst="rect">
            <a:avLst/>
          </a:prstGeom>
          <a:noFill/>
        </p:spPr>
        <p:txBody>
          <a:bodyPr wrap="square" rtlCol="0">
            <a:spAutoFit/>
          </a:bodyPr>
          <a:lstStyle/>
          <a:p>
            <a:r>
              <a:rPr lang="en-US" b="1" dirty="0" smtClean="0"/>
              <a:t>              x       </a:t>
            </a:r>
            <a:r>
              <a:rPr lang="en-US" b="1" dirty="0" err="1" smtClean="0"/>
              <a:t>x</a:t>
            </a:r>
            <a:endParaRPr lang="de-DE" dirty="0" smtClean="0"/>
          </a:p>
          <a:p>
            <a:r>
              <a:rPr lang="en-US" b="1" dirty="0" smtClean="0"/>
              <a:t>        x    </a:t>
            </a:r>
            <a:r>
              <a:rPr lang="en-US" b="1" dirty="0" err="1" smtClean="0"/>
              <a:t>x</a:t>
            </a:r>
            <a:r>
              <a:rPr lang="en-US" b="1" dirty="0" smtClean="0"/>
              <a:t>     </a:t>
            </a:r>
            <a:r>
              <a:rPr lang="en-US" b="1" dirty="0" err="1" smtClean="0"/>
              <a:t>x</a:t>
            </a:r>
            <a:r>
              <a:rPr lang="en-US" b="1" dirty="0" smtClean="0"/>
              <a:t>    </a:t>
            </a:r>
            <a:r>
              <a:rPr lang="en-US" b="1" dirty="0" err="1" smtClean="0"/>
              <a:t>x</a:t>
            </a:r>
            <a:endParaRPr lang="de-DE" dirty="0" smtClean="0"/>
          </a:p>
          <a:p>
            <a:r>
              <a:rPr lang="en-US" b="1" dirty="0" smtClean="0"/>
              <a:t>            x     </a:t>
            </a:r>
            <a:r>
              <a:rPr lang="en-US" b="1" dirty="0" err="1" smtClean="0"/>
              <a:t>x</a:t>
            </a:r>
            <a:r>
              <a:rPr lang="en-US" b="1" dirty="0" smtClean="0"/>
              <a:t>      </a:t>
            </a:r>
            <a:r>
              <a:rPr lang="en-US" b="1" dirty="0" err="1" smtClean="0"/>
              <a:t>x</a:t>
            </a:r>
            <a:endParaRPr lang="de-DE" dirty="0" smtClean="0"/>
          </a:p>
          <a:p>
            <a:r>
              <a:rPr lang="en-US" b="1" dirty="0" smtClean="0"/>
              <a:t>                x     </a:t>
            </a:r>
            <a:r>
              <a:rPr lang="en-US" b="1" dirty="0" err="1" smtClean="0"/>
              <a:t>x</a:t>
            </a:r>
            <a:endParaRPr lang="de-DE" dirty="0"/>
          </a:p>
        </p:txBody>
      </p:sp>
      <p:sp>
        <p:nvSpPr>
          <p:cNvPr id="26" name="Textfeld 25"/>
          <p:cNvSpPr txBox="1"/>
          <p:nvPr/>
        </p:nvSpPr>
        <p:spPr>
          <a:xfrm>
            <a:off x="4357686" y="2143116"/>
            <a:ext cx="2143140" cy="461665"/>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dirty="0" smtClean="0"/>
              <a:t>Singular: Berg</a:t>
            </a:r>
            <a:endParaRPr lang="de-DE" sz="2400" b="1" dirty="0"/>
          </a:p>
        </p:txBody>
      </p:sp>
      <p:sp>
        <p:nvSpPr>
          <p:cNvPr id="27" name="Textfeld 26"/>
          <p:cNvSpPr txBox="1"/>
          <p:nvPr/>
        </p:nvSpPr>
        <p:spPr>
          <a:xfrm>
            <a:off x="4357686" y="3786190"/>
            <a:ext cx="2000264" cy="461665"/>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dirty="0" smtClean="0"/>
              <a:t>Plural: Berge</a:t>
            </a:r>
            <a:endParaRPr lang="de-DE" sz="2400" b="1" dirty="0"/>
          </a:p>
        </p:txBody>
      </p:sp>
      <p:sp>
        <p:nvSpPr>
          <p:cNvPr id="28" name="Textfeld 27"/>
          <p:cNvSpPr txBox="1"/>
          <p:nvPr/>
        </p:nvSpPr>
        <p:spPr>
          <a:xfrm>
            <a:off x="4357686" y="5429264"/>
            <a:ext cx="2500330" cy="461665"/>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dirty="0" smtClean="0"/>
              <a:t>Kollektiv: </a:t>
            </a:r>
            <a:r>
              <a:rPr lang="de-DE" sz="2400" b="1" i="1" dirty="0" smtClean="0"/>
              <a:t>Gebirge</a:t>
            </a:r>
            <a:endParaRPr lang="de-DE" sz="2400" dirty="0"/>
          </a:p>
        </p:txBody>
      </p:sp>
      <p:cxnSp>
        <p:nvCxnSpPr>
          <p:cNvPr id="30" name="Gerade Verbindung mit Pfeil 29"/>
          <p:cNvCxnSpPr/>
          <p:nvPr/>
        </p:nvCxnSpPr>
        <p:spPr>
          <a:xfrm rot="10800000" flipV="1">
            <a:off x="3357554" y="2285992"/>
            <a:ext cx="928694" cy="71438"/>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cxnSp>
        <p:nvCxnSpPr>
          <p:cNvPr id="34" name="Gerade Verbindung mit Pfeil 33"/>
          <p:cNvCxnSpPr/>
          <p:nvPr/>
        </p:nvCxnSpPr>
        <p:spPr>
          <a:xfrm rot="10800000">
            <a:off x="2928926" y="3714752"/>
            <a:ext cx="1428760" cy="142876"/>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cxnSp>
        <p:nvCxnSpPr>
          <p:cNvPr id="36" name="Gerade Verbindung mit Pfeil 35"/>
          <p:cNvCxnSpPr>
            <a:stCxn id="27" idx="1"/>
            <a:endCxn id="16" idx="6"/>
          </p:cNvCxnSpPr>
          <p:nvPr/>
        </p:nvCxnSpPr>
        <p:spPr>
          <a:xfrm rot="10800000">
            <a:off x="3254366" y="3956053"/>
            <a:ext cx="1103321" cy="60970"/>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cxnSp>
        <p:nvCxnSpPr>
          <p:cNvPr id="38" name="Gerade Verbindung mit Pfeil 37"/>
          <p:cNvCxnSpPr>
            <a:endCxn id="23" idx="6"/>
          </p:cNvCxnSpPr>
          <p:nvPr/>
        </p:nvCxnSpPr>
        <p:spPr>
          <a:xfrm rot="10800000" flipV="1">
            <a:off x="3254366" y="4143379"/>
            <a:ext cx="1103321" cy="169863"/>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cxnSp>
        <p:nvCxnSpPr>
          <p:cNvPr id="41" name="Gerade Verbindung mit Pfeil 40"/>
          <p:cNvCxnSpPr>
            <a:stCxn id="28" idx="1"/>
          </p:cNvCxnSpPr>
          <p:nvPr/>
        </p:nvCxnSpPr>
        <p:spPr>
          <a:xfrm rot="10800000">
            <a:off x="3428992" y="5643579"/>
            <a:ext cx="928694" cy="16519"/>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blinds(horizontal)">
                                      <p:cBhvr>
                                        <p:cTn id="7" dur="500"/>
                                        <p:tgtEl>
                                          <p:spTgt spid="2050"/>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2051"/>
                                        </p:tgtEl>
                                        <p:attrNameLst>
                                          <p:attrName>style.visibility</p:attrName>
                                        </p:attrNameLst>
                                      </p:cBhvr>
                                      <p:to>
                                        <p:strVal val="visible"/>
                                      </p:to>
                                    </p:set>
                                    <p:animEffect transition="in" filter="blinds(horizontal)">
                                      <p:cBhvr>
                                        <p:cTn id="10" dur="500"/>
                                        <p:tgtEl>
                                          <p:spTgt spid="2051"/>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blinds(horizontal)">
                                      <p:cBhvr>
                                        <p:cTn id="13" dur="500"/>
                                        <p:tgtEl>
                                          <p:spTgt spid="10"/>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blinds(horizontal)">
                                      <p:cBhvr>
                                        <p:cTn id="16" dur="500"/>
                                        <p:tgtEl>
                                          <p:spTgt spid="26"/>
                                        </p:tgtEl>
                                      </p:cBhvr>
                                    </p:animEffect>
                                  </p:childTnLst>
                                </p:cTn>
                              </p:par>
                              <p:par>
                                <p:cTn id="17" presetID="3" presetClass="entr" presetSubtype="10" fill="hold" nodeType="with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blinds(horizontal)">
                                      <p:cBhvr>
                                        <p:cTn id="19" dur="500"/>
                                        <p:tgtEl>
                                          <p:spTgt spid="30"/>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2056"/>
                                        </p:tgtEl>
                                        <p:attrNameLst>
                                          <p:attrName>style.visibility</p:attrName>
                                        </p:attrNameLst>
                                      </p:cBhvr>
                                      <p:to>
                                        <p:strVal val="visible"/>
                                      </p:to>
                                    </p:set>
                                    <p:animEffect transition="in" filter="blinds(horizontal)">
                                      <p:cBhvr>
                                        <p:cTn id="24" dur="500"/>
                                        <p:tgtEl>
                                          <p:spTgt spid="2056"/>
                                        </p:tgtEl>
                                      </p:cBhvr>
                                    </p:animEffect>
                                  </p:childTnLst>
                                </p:cTn>
                              </p:par>
                              <p:par>
                                <p:cTn id="25" presetID="3" presetClass="entr" presetSubtype="10"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blinds(horizontal)">
                                      <p:cBhvr>
                                        <p:cTn id="27" dur="500"/>
                                        <p:tgtEl>
                                          <p:spTgt spid="14"/>
                                        </p:tgtEl>
                                      </p:cBhvr>
                                    </p:animEffect>
                                  </p:childTnLst>
                                </p:cTn>
                              </p:par>
                              <p:par>
                                <p:cTn id="28" presetID="3" presetClass="entr" presetSubtype="10"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blinds(horizontal)">
                                      <p:cBhvr>
                                        <p:cTn id="30" dur="500"/>
                                        <p:tgtEl>
                                          <p:spTgt spid="15"/>
                                        </p:tgtEl>
                                      </p:cBhvr>
                                    </p:animEffect>
                                  </p:childTnLst>
                                </p:cTn>
                              </p:par>
                              <p:par>
                                <p:cTn id="31" presetID="3" presetClass="entr" presetSubtype="10" fill="hold" grpId="0" nodeType="with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blinds(horizontal)">
                                      <p:cBhvr>
                                        <p:cTn id="33" dur="500"/>
                                        <p:tgtEl>
                                          <p:spTgt spid="16"/>
                                        </p:tgtEl>
                                      </p:cBhvr>
                                    </p:animEffect>
                                  </p:childTnLst>
                                </p:cTn>
                              </p:par>
                              <p:par>
                                <p:cTn id="34" presetID="3" presetClass="entr" presetSubtype="10" fill="hold" grpId="0" nodeType="with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blinds(horizontal)">
                                      <p:cBhvr>
                                        <p:cTn id="36" dur="500"/>
                                        <p:tgtEl>
                                          <p:spTgt spid="17"/>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blinds(horizontal)">
                                      <p:cBhvr>
                                        <p:cTn id="39" dur="500"/>
                                        <p:tgtEl>
                                          <p:spTgt spid="18"/>
                                        </p:tgtEl>
                                      </p:cBhvr>
                                    </p:animEffect>
                                  </p:childTnLst>
                                </p:cTn>
                              </p:par>
                              <p:par>
                                <p:cTn id="40" presetID="3" presetClass="entr" presetSubtype="10" fill="hold" grpId="0"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blinds(horizontal)">
                                      <p:cBhvr>
                                        <p:cTn id="42" dur="500"/>
                                        <p:tgtEl>
                                          <p:spTgt spid="19"/>
                                        </p:tgtEl>
                                      </p:cBhvr>
                                    </p:animEffect>
                                  </p:childTnLst>
                                </p:cTn>
                              </p:par>
                              <p:par>
                                <p:cTn id="43" presetID="3" presetClass="entr" presetSubtype="1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blinds(horizontal)">
                                      <p:cBhvr>
                                        <p:cTn id="45" dur="500"/>
                                        <p:tgtEl>
                                          <p:spTgt spid="20"/>
                                        </p:tgtEl>
                                      </p:cBhvr>
                                    </p:animEffect>
                                  </p:childTnLst>
                                </p:cTn>
                              </p:par>
                              <p:par>
                                <p:cTn id="46" presetID="3" presetClass="entr" presetSubtype="10" fill="hold" grpId="0" nodeType="with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blinds(horizontal)">
                                      <p:cBhvr>
                                        <p:cTn id="48" dur="500"/>
                                        <p:tgtEl>
                                          <p:spTgt spid="21"/>
                                        </p:tgtEl>
                                      </p:cBhvr>
                                    </p:animEffect>
                                  </p:childTnLst>
                                </p:cTn>
                              </p:par>
                              <p:par>
                                <p:cTn id="49" presetID="3" presetClass="entr" presetSubtype="10"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Effect transition="in" filter="blinds(horizontal)">
                                      <p:cBhvr>
                                        <p:cTn id="51" dur="500"/>
                                        <p:tgtEl>
                                          <p:spTgt spid="22"/>
                                        </p:tgtEl>
                                      </p:cBhvr>
                                    </p:animEffect>
                                  </p:childTnLst>
                                </p:cTn>
                              </p:par>
                              <p:par>
                                <p:cTn id="52" presetID="3" presetClass="entr" presetSubtype="1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blinds(horizontal)">
                                      <p:cBhvr>
                                        <p:cTn id="54" dur="500"/>
                                        <p:tgtEl>
                                          <p:spTgt spid="23"/>
                                        </p:tgtEl>
                                      </p:cBhvr>
                                    </p:animEffect>
                                  </p:childTnLst>
                                </p:cTn>
                              </p:par>
                              <p:par>
                                <p:cTn id="55" presetID="3" presetClass="entr" presetSubtype="1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blinds(horizontal)">
                                      <p:cBhvr>
                                        <p:cTn id="57" dur="500"/>
                                        <p:tgtEl>
                                          <p:spTgt spid="27"/>
                                        </p:tgtEl>
                                      </p:cBhvr>
                                    </p:animEffect>
                                  </p:childTnLst>
                                </p:cTn>
                              </p:par>
                              <p:par>
                                <p:cTn id="58" presetID="3" presetClass="entr" presetSubtype="10" fill="hold" nodeType="withEffect">
                                  <p:stCondLst>
                                    <p:cond delay="0"/>
                                  </p:stCondLst>
                                  <p:childTnLst>
                                    <p:set>
                                      <p:cBhvr>
                                        <p:cTn id="59" dur="1" fill="hold">
                                          <p:stCondLst>
                                            <p:cond delay="0"/>
                                          </p:stCondLst>
                                        </p:cTn>
                                        <p:tgtEl>
                                          <p:spTgt spid="34"/>
                                        </p:tgtEl>
                                        <p:attrNameLst>
                                          <p:attrName>style.visibility</p:attrName>
                                        </p:attrNameLst>
                                      </p:cBhvr>
                                      <p:to>
                                        <p:strVal val="visible"/>
                                      </p:to>
                                    </p:set>
                                    <p:animEffect transition="in" filter="blinds(horizontal)">
                                      <p:cBhvr>
                                        <p:cTn id="60" dur="500"/>
                                        <p:tgtEl>
                                          <p:spTgt spid="34"/>
                                        </p:tgtEl>
                                      </p:cBhvr>
                                    </p:animEffect>
                                  </p:childTnLst>
                                </p:cTn>
                              </p:par>
                              <p:par>
                                <p:cTn id="61" presetID="3" presetClass="entr" presetSubtype="10" fill="hold" nodeType="withEffect">
                                  <p:stCondLst>
                                    <p:cond delay="0"/>
                                  </p:stCondLst>
                                  <p:childTnLst>
                                    <p:set>
                                      <p:cBhvr>
                                        <p:cTn id="62" dur="1" fill="hold">
                                          <p:stCondLst>
                                            <p:cond delay="0"/>
                                          </p:stCondLst>
                                        </p:cTn>
                                        <p:tgtEl>
                                          <p:spTgt spid="36"/>
                                        </p:tgtEl>
                                        <p:attrNameLst>
                                          <p:attrName>style.visibility</p:attrName>
                                        </p:attrNameLst>
                                      </p:cBhvr>
                                      <p:to>
                                        <p:strVal val="visible"/>
                                      </p:to>
                                    </p:set>
                                    <p:animEffect transition="in" filter="blinds(horizontal)">
                                      <p:cBhvr>
                                        <p:cTn id="63" dur="500"/>
                                        <p:tgtEl>
                                          <p:spTgt spid="36"/>
                                        </p:tgtEl>
                                      </p:cBhvr>
                                    </p:animEffect>
                                  </p:childTnLst>
                                </p:cTn>
                              </p:par>
                              <p:par>
                                <p:cTn id="64" presetID="3" presetClass="entr" presetSubtype="10" fill="hold"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blinds(horizontal)">
                                      <p:cBhvr>
                                        <p:cTn id="66" dur="500"/>
                                        <p:tgtEl>
                                          <p:spTgt spid="38"/>
                                        </p:tgtEl>
                                      </p:cBhvr>
                                    </p:animEffect>
                                  </p:childTnLst>
                                </p:cTn>
                              </p:par>
                            </p:childTnLst>
                          </p:cTn>
                        </p:par>
                      </p:childTnLst>
                    </p:cTn>
                  </p:par>
                  <p:par>
                    <p:cTn id="67" fill="hold">
                      <p:stCondLst>
                        <p:cond delay="indefinite"/>
                      </p:stCondLst>
                      <p:childTnLst>
                        <p:par>
                          <p:cTn id="68" fill="hold">
                            <p:stCondLst>
                              <p:cond delay="0"/>
                            </p:stCondLst>
                            <p:childTnLst>
                              <p:par>
                                <p:cTn id="69" presetID="3" presetClass="entr" presetSubtype="10" fill="hold" grpId="0" nodeType="clickEffect">
                                  <p:stCondLst>
                                    <p:cond delay="0"/>
                                  </p:stCondLst>
                                  <p:childTnLst>
                                    <p:set>
                                      <p:cBhvr>
                                        <p:cTn id="70" dur="1" fill="hold">
                                          <p:stCondLst>
                                            <p:cond delay="0"/>
                                          </p:stCondLst>
                                        </p:cTn>
                                        <p:tgtEl>
                                          <p:spTgt spid="2057"/>
                                        </p:tgtEl>
                                        <p:attrNameLst>
                                          <p:attrName>style.visibility</p:attrName>
                                        </p:attrNameLst>
                                      </p:cBhvr>
                                      <p:to>
                                        <p:strVal val="visible"/>
                                      </p:to>
                                    </p:set>
                                    <p:animEffect transition="in" filter="blinds(horizontal)">
                                      <p:cBhvr>
                                        <p:cTn id="71" dur="500"/>
                                        <p:tgtEl>
                                          <p:spTgt spid="2057"/>
                                        </p:tgtEl>
                                      </p:cBhvr>
                                    </p:animEffect>
                                  </p:childTnLst>
                                </p:cTn>
                              </p:par>
                              <p:par>
                                <p:cTn id="72" presetID="3" presetClass="entr" presetSubtype="10" fill="hold" grpId="0" nodeType="with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blinds(horizontal)">
                                      <p:cBhvr>
                                        <p:cTn id="74" dur="500"/>
                                        <p:tgtEl>
                                          <p:spTgt spid="25"/>
                                        </p:tgtEl>
                                      </p:cBhvr>
                                    </p:animEffect>
                                  </p:childTnLst>
                                </p:cTn>
                              </p:par>
                              <p:par>
                                <p:cTn id="75" presetID="3" presetClass="entr" presetSubtype="10" fill="hold" grpId="0" nodeType="with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blinds(horizontal)">
                                      <p:cBhvr>
                                        <p:cTn id="77" dur="500"/>
                                        <p:tgtEl>
                                          <p:spTgt spid="28"/>
                                        </p:tgtEl>
                                      </p:cBhvr>
                                    </p:animEffect>
                                  </p:childTnLst>
                                </p:cTn>
                              </p:par>
                              <p:par>
                                <p:cTn id="78" presetID="3" presetClass="entr" presetSubtype="10" fill="hold" nodeType="withEffect">
                                  <p:stCondLst>
                                    <p:cond delay="0"/>
                                  </p:stCondLst>
                                  <p:childTnLst>
                                    <p:set>
                                      <p:cBhvr>
                                        <p:cTn id="79" dur="1" fill="hold">
                                          <p:stCondLst>
                                            <p:cond delay="0"/>
                                          </p:stCondLst>
                                        </p:cTn>
                                        <p:tgtEl>
                                          <p:spTgt spid="41"/>
                                        </p:tgtEl>
                                        <p:attrNameLst>
                                          <p:attrName>style.visibility</p:attrName>
                                        </p:attrNameLst>
                                      </p:cBhvr>
                                      <p:to>
                                        <p:strVal val="visible"/>
                                      </p:to>
                                    </p:set>
                                    <p:animEffect transition="in" filter="blinds(horizontal)">
                                      <p:cBhvr>
                                        <p:cTn id="80"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0" grpId="0" animBg="1"/>
      <p:bldP spid="2051" grpId="0" animBg="1"/>
      <p:bldP spid="10" grpId="0"/>
      <p:bldP spid="2056"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057" grpId="0" animBg="1"/>
      <p:bldP spid="25" grpId="0"/>
      <p:bldP spid="26" grpId="0" animBg="1"/>
      <p:bldP spid="27" grpId="0" animBg="1"/>
      <p:bldP spid="28" grpId="0"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fr-FR" dirty="0" smtClean="0"/>
              <a:t>2. SET NOUS:</a:t>
            </a:r>
            <a:r>
              <a:rPr lang="de-DE" dirty="0" smtClean="0"/>
              <a:t> </a:t>
            </a:r>
            <a:endParaRPr lang="de-DE" dirty="0"/>
          </a:p>
        </p:txBody>
      </p:sp>
      <p:sp>
        <p:nvSpPr>
          <p:cNvPr id="4" name="Oval 2"/>
          <p:cNvSpPr>
            <a:spLocks noChangeArrowheads="1"/>
          </p:cNvSpPr>
          <p:nvPr/>
        </p:nvSpPr>
        <p:spPr bwMode="auto">
          <a:xfrm>
            <a:off x="2000232" y="3595692"/>
            <a:ext cx="1374775" cy="1236662"/>
          </a:xfrm>
          <a:prstGeom prst="ellipse">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5" name="Oval 3"/>
          <p:cNvSpPr>
            <a:spLocks noChangeArrowheads="1"/>
          </p:cNvSpPr>
          <p:nvPr/>
        </p:nvSpPr>
        <p:spPr bwMode="auto">
          <a:xfrm>
            <a:off x="3054319" y="3978288"/>
            <a:ext cx="182563" cy="1968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6" name="Textfeld 5"/>
          <p:cNvSpPr txBox="1"/>
          <p:nvPr/>
        </p:nvSpPr>
        <p:spPr>
          <a:xfrm>
            <a:off x="1643042" y="3621098"/>
            <a:ext cx="2214578" cy="1200329"/>
          </a:xfrm>
          <a:prstGeom prst="rect">
            <a:avLst/>
          </a:prstGeom>
          <a:noFill/>
        </p:spPr>
        <p:txBody>
          <a:bodyPr wrap="square" rtlCol="0">
            <a:spAutoFit/>
          </a:bodyPr>
          <a:lstStyle/>
          <a:p>
            <a:r>
              <a:rPr lang="en-US" b="1" dirty="0" smtClean="0"/>
              <a:t>              x       </a:t>
            </a:r>
            <a:r>
              <a:rPr lang="en-US" b="1" dirty="0" err="1" smtClean="0"/>
              <a:t>x</a:t>
            </a:r>
            <a:endParaRPr lang="de-DE" dirty="0" smtClean="0"/>
          </a:p>
          <a:p>
            <a:r>
              <a:rPr lang="en-US" b="1" dirty="0" smtClean="0"/>
              <a:t>        x    </a:t>
            </a:r>
            <a:r>
              <a:rPr lang="en-US" b="1" dirty="0" err="1" smtClean="0"/>
              <a:t>x</a:t>
            </a:r>
            <a:r>
              <a:rPr lang="en-US" b="1" dirty="0" smtClean="0"/>
              <a:t>     </a:t>
            </a:r>
            <a:r>
              <a:rPr lang="en-US" b="1" dirty="0" err="1" smtClean="0"/>
              <a:t>x</a:t>
            </a:r>
            <a:r>
              <a:rPr lang="en-US" b="1" dirty="0" smtClean="0"/>
              <a:t>    </a:t>
            </a:r>
            <a:r>
              <a:rPr lang="en-US" b="1" dirty="0" err="1" smtClean="0"/>
              <a:t>x</a:t>
            </a:r>
            <a:endParaRPr lang="de-DE" dirty="0" smtClean="0"/>
          </a:p>
          <a:p>
            <a:r>
              <a:rPr lang="en-US" b="1" dirty="0" smtClean="0"/>
              <a:t>            x     </a:t>
            </a:r>
            <a:r>
              <a:rPr lang="en-US" b="1" dirty="0" err="1" smtClean="0"/>
              <a:t>x</a:t>
            </a:r>
            <a:r>
              <a:rPr lang="en-US" b="1" dirty="0" smtClean="0"/>
              <a:t>      </a:t>
            </a:r>
            <a:r>
              <a:rPr lang="en-US" b="1" dirty="0" err="1" smtClean="0"/>
              <a:t>x</a:t>
            </a:r>
            <a:endParaRPr lang="de-DE" dirty="0" smtClean="0"/>
          </a:p>
          <a:p>
            <a:r>
              <a:rPr lang="en-US" b="1" dirty="0" smtClean="0"/>
              <a:t>                x     </a:t>
            </a:r>
            <a:r>
              <a:rPr lang="en-US" b="1" dirty="0" err="1" smtClean="0"/>
              <a:t>x</a:t>
            </a:r>
            <a:endParaRPr lang="de-DE" dirty="0"/>
          </a:p>
        </p:txBody>
      </p:sp>
      <p:sp>
        <p:nvSpPr>
          <p:cNvPr id="7" name="Oval 8"/>
          <p:cNvSpPr>
            <a:spLocks noChangeArrowheads="1"/>
          </p:cNvSpPr>
          <p:nvPr/>
        </p:nvSpPr>
        <p:spPr bwMode="auto">
          <a:xfrm>
            <a:off x="2000232" y="5192734"/>
            <a:ext cx="1374775" cy="1236662"/>
          </a:xfrm>
          <a:prstGeom prst="ellipse">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8" name="Oval 3"/>
          <p:cNvSpPr>
            <a:spLocks noChangeArrowheads="1"/>
          </p:cNvSpPr>
          <p:nvPr/>
        </p:nvSpPr>
        <p:spPr bwMode="auto">
          <a:xfrm>
            <a:off x="2357422" y="5281636"/>
            <a:ext cx="182563" cy="1968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9" name="Oval 3"/>
          <p:cNvSpPr>
            <a:spLocks noChangeArrowheads="1"/>
          </p:cNvSpPr>
          <p:nvPr/>
        </p:nvSpPr>
        <p:spPr bwMode="auto">
          <a:xfrm>
            <a:off x="2500298" y="5567388"/>
            <a:ext cx="182563" cy="1968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0" name="Oval 3"/>
          <p:cNvSpPr>
            <a:spLocks noChangeArrowheads="1"/>
          </p:cNvSpPr>
          <p:nvPr/>
        </p:nvSpPr>
        <p:spPr bwMode="auto">
          <a:xfrm>
            <a:off x="3071802" y="5549924"/>
            <a:ext cx="182563" cy="1968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1" name="Oval 3"/>
          <p:cNvSpPr>
            <a:spLocks noChangeArrowheads="1"/>
          </p:cNvSpPr>
          <p:nvPr/>
        </p:nvSpPr>
        <p:spPr bwMode="auto">
          <a:xfrm>
            <a:off x="2285984" y="5853140"/>
            <a:ext cx="182563" cy="1968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2" name="Oval 3"/>
          <p:cNvSpPr>
            <a:spLocks noChangeArrowheads="1"/>
          </p:cNvSpPr>
          <p:nvPr/>
        </p:nvSpPr>
        <p:spPr bwMode="auto">
          <a:xfrm>
            <a:off x="2714612" y="5764238"/>
            <a:ext cx="182563" cy="1968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3" name="Oval 3"/>
          <p:cNvSpPr>
            <a:spLocks noChangeArrowheads="1"/>
          </p:cNvSpPr>
          <p:nvPr/>
        </p:nvSpPr>
        <p:spPr bwMode="auto">
          <a:xfrm>
            <a:off x="2786050" y="5335610"/>
            <a:ext cx="182563" cy="1968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4" name="Oval 3"/>
          <p:cNvSpPr>
            <a:spLocks noChangeArrowheads="1"/>
          </p:cNvSpPr>
          <p:nvPr/>
        </p:nvSpPr>
        <p:spPr bwMode="auto">
          <a:xfrm>
            <a:off x="2786050" y="6067454"/>
            <a:ext cx="182563" cy="1968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5" name="Oval 3"/>
          <p:cNvSpPr>
            <a:spLocks noChangeArrowheads="1"/>
          </p:cNvSpPr>
          <p:nvPr/>
        </p:nvSpPr>
        <p:spPr bwMode="auto">
          <a:xfrm>
            <a:off x="2428860" y="6138892"/>
            <a:ext cx="182563" cy="1968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6" name="Oval 3"/>
          <p:cNvSpPr>
            <a:spLocks noChangeArrowheads="1"/>
          </p:cNvSpPr>
          <p:nvPr/>
        </p:nvSpPr>
        <p:spPr bwMode="auto">
          <a:xfrm>
            <a:off x="2071670" y="5638826"/>
            <a:ext cx="182563" cy="1968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7" name="Oval 3"/>
          <p:cNvSpPr>
            <a:spLocks noChangeArrowheads="1"/>
          </p:cNvSpPr>
          <p:nvPr/>
        </p:nvSpPr>
        <p:spPr bwMode="auto">
          <a:xfrm>
            <a:off x="3071802" y="5907114"/>
            <a:ext cx="182563" cy="1968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8" name="Oval 9"/>
          <p:cNvSpPr>
            <a:spLocks noChangeArrowheads="1"/>
          </p:cNvSpPr>
          <p:nvPr/>
        </p:nvSpPr>
        <p:spPr bwMode="auto">
          <a:xfrm>
            <a:off x="2000232" y="1904998"/>
            <a:ext cx="1374775" cy="1238250"/>
          </a:xfrm>
          <a:prstGeom prst="ellipse">
            <a:avLst/>
          </a:prstGeom>
          <a:solidFill>
            <a:srgbClr val="C0504D"/>
          </a:solidFill>
          <a:ln w="38100">
            <a:solidFill>
              <a:srgbClr val="F2F2F2"/>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9" name="Textfeld 18"/>
          <p:cNvSpPr txBox="1"/>
          <p:nvPr/>
        </p:nvSpPr>
        <p:spPr>
          <a:xfrm>
            <a:off x="1643042" y="1904998"/>
            <a:ext cx="2214578" cy="1200329"/>
          </a:xfrm>
          <a:prstGeom prst="rect">
            <a:avLst/>
          </a:prstGeom>
          <a:noFill/>
        </p:spPr>
        <p:txBody>
          <a:bodyPr wrap="square" rtlCol="0">
            <a:spAutoFit/>
          </a:bodyPr>
          <a:lstStyle/>
          <a:p>
            <a:r>
              <a:rPr lang="en-US" b="1" dirty="0" smtClean="0"/>
              <a:t>              x       </a:t>
            </a:r>
            <a:r>
              <a:rPr lang="en-US" b="1" dirty="0" err="1" smtClean="0"/>
              <a:t>x</a:t>
            </a:r>
            <a:endParaRPr lang="de-DE" dirty="0" smtClean="0"/>
          </a:p>
          <a:p>
            <a:r>
              <a:rPr lang="en-US" b="1" dirty="0" smtClean="0"/>
              <a:t>        x    </a:t>
            </a:r>
            <a:r>
              <a:rPr lang="en-US" b="1" dirty="0" err="1" smtClean="0"/>
              <a:t>x</a:t>
            </a:r>
            <a:r>
              <a:rPr lang="en-US" b="1" dirty="0" smtClean="0"/>
              <a:t>     </a:t>
            </a:r>
            <a:r>
              <a:rPr lang="en-US" b="1" dirty="0" err="1" smtClean="0"/>
              <a:t>x</a:t>
            </a:r>
            <a:r>
              <a:rPr lang="en-US" b="1" dirty="0" smtClean="0"/>
              <a:t>    </a:t>
            </a:r>
            <a:r>
              <a:rPr lang="en-US" b="1" dirty="0" err="1" smtClean="0"/>
              <a:t>x</a:t>
            </a:r>
            <a:endParaRPr lang="de-DE" dirty="0" smtClean="0"/>
          </a:p>
          <a:p>
            <a:r>
              <a:rPr lang="en-US" b="1" dirty="0" smtClean="0"/>
              <a:t>            x     </a:t>
            </a:r>
            <a:r>
              <a:rPr lang="en-US" b="1" dirty="0" err="1" smtClean="0"/>
              <a:t>x</a:t>
            </a:r>
            <a:r>
              <a:rPr lang="en-US" b="1" dirty="0" smtClean="0"/>
              <a:t>      </a:t>
            </a:r>
            <a:r>
              <a:rPr lang="en-US" b="1" dirty="0" err="1" smtClean="0"/>
              <a:t>x</a:t>
            </a:r>
            <a:endParaRPr lang="de-DE" dirty="0" smtClean="0"/>
          </a:p>
          <a:p>
            <a:r>
              <a:rPr lang="en-US" b="1" dirty="0" smtClean="0"/>
              <a:t>                x     </a:t>
            </a:r>
            <a:r>
              <a:rPr lang="en-US" b="1" dirty="0" err="1" smtClean="0"/>
              <a:t>x</a:t>
            </a:r>
            <a:endParaRPr lang="de-DE" dirty="0"/>
          </a:p>
        </p:txBody>
      </p:sp>
      <p:sp>
        <p:nvSpPr>
          <p:cNvPr id="20" name="Textfeld 19"/>
          <p:cNvSpPr txBox="1"/>
          <p:nvPr/>
        </p:nvSpPr>
        <p:spPr>
          <a:xfrm>
            <a:off x="4357686" y="3835412"/>
            <a:ext cx="3643338" cy="830997"/>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dirty="0" smtClean="0"/>
              <a:t>Singular: </a:t>
            </a:r>
          </a:p>
          <a:p>
            <a:r>
              <a:rPr lang="de-DE" sz="2400" b="1" dirty="0" smtClean="0"/>
              <a:t>Türkisch (</a:t>
            </a:r>
            <a:r>
              <a:rPr lang="de-DE" sz="2400" b="1" i="1" dirty="0" err="1" smtClean="0"/>
              <a:t>bir</a:t>
            </a:r>
            <a:r>
              <a:rPr lang="de-DE" sz="2400" b="1" dirty="0" smtClean="0"/>
              <a:t>)</a:t>
            </a:r>
            <a:r>
              <a:rPr lang="de-DE" sz="2400" b="1" i="1" dirty="0" smtClean="0"/>
              <a:t> </a:t>
            </a:r>
            <a:r>
              <a:rPr lang="de-DE" sz="2400" b="1" i="1" dirty="0" err="1" smtClean="0"/>
              <a:t>ev</a:t>
            </a:r>
            <a:r>
              <a:rPr lang="de-DE" sz="2400" b="1" i="1" dirty="0" smtClean="0"/>
              <a:t> </a:t>
            </a:r>
            <a:r>
              <a:rPr lang="de-DE" sz="2400" b="1" dirty="0" smtClean="0"/>
              <a:t>'ein Haus'</a:t>
            </a:r>
            <a:endParaRPr lang="de-DE" sz="2400" dirty="0"/>
          </a:p>
        </p:txBody>
      </p:sp>
      <p:sp>
        <p:nvSpPr>
          <p:cNvPr id="21" name="Textfeld 20"/>
          <p:cNvSpPr txBox="1"/>
          <p:nvPr/>
        </p:nvSpPr>
        <p:spPr>
          <a:xfrm>
            <a:off x="4357686" y="5478486"/>
            <a:ext cx="3071834" cy="461665"/>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fr-FR" sz="2400" b="1" dirty="0" smtClean="0"/>
              <a:t>Plural. </a:t>
            </a:r>
            <a:r>
              <a:rPr lang="de-DE" sz="2400" b="1" dirty="0" smtClean="0"/>
              <a:t>Türkisch </a:t>
            </a:r>
            <a:r>
              <a:rPr lang="de-DE" sz="2400" b="1" i="1" dirty="0" err="1" smtClean="0"/>
              <a:t>ev-ler</a:t>
            </a:r>
            <a:endParaRPr lang="de-DE" sz="2400" b="1" dirty="0"/>
          </a:p>
        </p:txBody>
      </p:sp>
      <p:sp>
        <p:nvSpPr>
          <p:cNvPr id="22" name="Textfeld 21"/>
          <p:cNvSpPr txBox="1"/>
          <p:nvPr/>
        </p:nvSpPr>
        <p:spPr>
          <a:xfrm>
            <a:off x="4357686" y="2262188"/>
            <a:ext cx="3357586" cy="461665"/>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dirty="0" smtClean="0"/>
              <a:t>Set: Türkische </a:t>
            </a:r>
            <a:r>
              <a:rPr lang="de-DE" sz="2400" b="1" i="1" dirty="0" err="1" smtClean="0"/>
              <a:t>ev</a:t>
            </a:r>
            <a:r>
              <a:rPr lang="de-DE" sz="2400" b="1" i="1" dirty="0" smtClean="0"/>
              <a:t> </a:t>
            </a:r>
            <a:r>
              <a:rPr lang="de-DE" sz="2400" b="1" dirty="0" smtClean="0"/>
              <a:t>'Haus'</a:t>
            </a:r>
            <a:endParaRPr lang="de-DE" sz="2400" dirty="0"/>
          </a:p>
        </p:txBody>
      </p:sp>
      <p:cxnSp>
        <p:nvCxnSpPr>
          <p:cNvPr id="23" name="Gerade Verbindung mit Pfeil 22"/>
          <p:cNvCxnSpPr/>
          <p:nvPr/>
        </p:nvCxnSpPr>
        <p:spPr>
          <a:xfrm rot="10800000" flipV="1">
            <a:off x="3357554" y="3978288"/>
            <a:ext cx="928694" cy="71438"/>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cxnSp>
        <p:nvCxnSpPr>
          <p:cNvPr id="24" name="Gerade Verbindung mit Pfeil 23"/>
          <p:cNvCxnSpPr/>
          <p:nvPr/>
        </p:nvCxnSpPr>
        <p:spPr>
          <a:xfrm rot="10800000">
            <a:off x="2928926" y="5407048"/>
            <a:ext cx="1428760" cy="142876"/>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cxnSp>
        <p:nvCxnSpPr>
          <p:cNvPr id="25" name="Gerade Verbindung mit Pfeil 24"/>
          <p:cNvCxnSpPr>
            <a:stCxn id="21" idx="1"/>
            <a:endCxn id="10" idx="6"/>
          </p:cNvCxnSpPr>
          <p:nvPr/>
        </p:nvCxnSpPr>
        <p:spPr>
          <a:xfrm rot="10800000">
            <a:off x="3254366" y="5648349"/>
            <a:ext cx="1103321" cy="60970"/>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cxnSp>
        <p:nvCxnSpPr>
          <p:cNvPr id="26" name="Gerade Verbindung mit Pfeil 25"/>
          <p:cNvCxnSpPr>
            <a:endCxn id="17" idx="6"/>
          </p:cNvCxnSpPr>
          <p:nvPr/>
        </p:nvCxnSpPr>
        <p:spPr>
          <a:xfrm rot="10800000" flipV="1">
            <a:off x="3254366" y="5835675"/>
            <a:ext cx="1103321" cy="169863"/>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cxnSp>
        <p:nvCxnSpPr>
          <p:cNvPr id="27" name="Gerade Verbindung mit Pfeil 26"/>
          <p:cNvCxnSpPr>
            <a:stCxn id="22" idx="1"/>
          </p:cNvCxnSpPr>
          <p:nvPr/>
        </p:nvCxnSpPr>
        <p:spPr>
          <a:xfrm rot="10800000">
            <a:off x="3428992" y="2476521"/>
            <a:ext cx="928694" cy="16501"/>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linds(horizontal)">
                                      <p:cBhvr>
                                        <p:cTn id="7" dur="500"/>
                                        <p:tgtEl>
                                          <p:spTgt spid="18"/>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blinds(horizontal)">
                                      <p:cBhvr>
                                        <p:cTn id="10" dur="500"/>
                                        <p:tgtEl>
                                          <p:spTgt spid="19"/>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blinds(horizontal)">
                                      <p:cBhvr>
                                        <p:cTn id="13" dur="500"/>
                                        <p:tgtEl>
                                          <p:spTgt spid="22"/>
                                        </p:tgtEl>
                                      </p:cBhvr>
                                    </p:animEffect>
                                  </p:childTnLst>
                                </p:cTn>
                              </p:par>
                              <p:par>
                                <p:cTn id="14" presetID="3" presetClass="entr" presetSubtype="10" fill="hold"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blinds(horizontal)">
                                      <p:cBhvr>
                                        <p:cTn id="16" dur="500"/>
                                        <p:tgtEl>
                                          <p:spTgt spid="27"/>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blinds(horizontal)">
                                      <p:cBhvr>
                                        <p:cTn id="21" dur="500"/>
                                        <p:tgtEl>
                                          <p:spTgt spid="4"/>
                                        </p:tgtEl>
                                      </p:cBhvr>
                                    </p:animEffect>
                                  </p:childTnLst>
                                </p:cTn>
                              </p:par>
                              <p:par>
                                <p:cTn id="22" presetID="3" presetClass="entr" presetSubtype="1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blinds(horizontal)">
                                      <p:cBhvr>
                                        <p:cTn id="24" dur="500"/>
                                        <p:tgtEl>
                                          <p:spTgt spid="5"/>
                                        </p:tgtEl>
                                      </p:cBhvr>
                                    </p:animEffect>
                                  </p:childTnLst>
                                </p:cTn>
                              </p:par>
                              <p:par>
                                <p:cTn id="25" presetID="3" presetClass="entr" presetSubtype="1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blinds(horizontal)">
                                      <p:cBhvr>
                                        <p:cTn id="27" dur="500"/>
                                        <p:tgtEl>
                                          <p:spTgt spid="6"/>
                                        </p:tgtEl>
                                      </p:cBhvr>
                                    </p:animEffect>
                                  </p:childTnLst>
                                </p:cTn>
                              </p:par>
                              <p:par>
                                <p:cTn id="28" presetID="3" presetClass="entr" presetSubtype="10" fill="hold" grpId="0"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blinds(horizontal)">
                                      <p:cBhvr>
                                        <p:cTn id="30" dur="500"/>
                                        <p:tgtEl>
                                          <p:spTgt spid="20"/>
                                        </p:tgtEl>
                                      </p:cBhvr>
                                    </p:animEffect>
                                  </p:childTnLst>
                                </p:cTn>
                              </p:par>
                              <p:par>
                                <p:cTn id="31" presetID="3" presetClass="entr" presetSubtype="10"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blinds(horizontal)">
                                      <p:cBhvr>
                                        <p:cTn id="33" dur="500"/>
                                        <p:tgtEl>
                                          <p:spTgt spid="23"/>
                                        </p:tgtEl>
                                      </p:cBhvr>
                                    </p:animEffect>
                                  </p:childTnLst>
                                </p:cTn>
                              </p:par>
                            </p:childTnLst>
                          </p:cTn>
                        </p:par>
                      </p:childTnLst>
                    </p:cTn>
                  </p:par>
                  <p:par>
                    <p:cTn id="34" fill="hold">
                      <p:stCondLst>
                        <p:cond delay="indefinite"/>
                      </p:stCondLst>
                      <p:childTnLst>
                        <p:par>
                          <p:cTn id="35" fill="hold">
                            <p:stCondLst>
                              <p:cond delay="0"/>
                            </p:stCondLst>
                            <p:childTnLst>
                              <p:par>
                                <p:cTn id="36" presetID="3" presetClass="entr" presetSubtype="10" fill="hold" grpId="0" nodeType="click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blinds(horizontal)">
                                      <p:cBhvr>
                                        <p:cTn id="38" dur="500"/>
                                        <p:tgtEl>
                                          <p:spTgt spid="7"/>
                                        </p:tgtEl>
                                      </p:cBhvr>
                                    </p:animEffect>
                                  </p:childTnLst>
                                </p:cTn>
                              </p:par>
                              <p:par>
                                <p:cTn id="39" presetID="3" presetClass="entr" presetSubtype="1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blinds(horizontal)">
                                      <p:cBhvr>
                                        <p:cTn id="41" dur="500"/>
                                        <p:tgtEl>
                                          <p:spTgt spid="8"/>
                                        </p:tgtEl>
                                      </p:cBhvr>
                                    </p:animEffect>
                                  </p:childTnLst>
                                </p:cTn>
                              </p:par>
                              <p:par>
                                <p:cTn id="42" presetID="3" presetClass="entr" presetSubtype="10" fill="hold" grpId="0" nodeType="with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blinds(horizontal)">
                                      <p:cBhvr>
                                        <p:cTn id="44" dur="500"/>
                                        <p:tgtEl>
                                          <p:spTgt spid="9"/>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blinds(horizontal)">
                                      <p:cBhvr>
                                        <p:cTn id="47" dur="500"/>
                                        <p:tgtEl>
                                          <p:spTgt spid="10"/>
                                        </p:tgtEl>
                                      </p:cBhvr>
                                    </p:animEffect>
                                  </p:childTnLst>
                                </p:cTn>
                              </p:par>
                              <p:par>
                                <p:cTn id="48" presetID="3" presetClass="entr" presetSubtype="10" fill="hold" grpId="0" nodeType="withEffect">
                                  <p:stCondLst>
                                    <p:cond delay="0"/>
                                  </p:stCondLst>
                                  <p:childTnLst>
                                    <p:set>
                                      <p:cBhvr>
                                        <p:cTn id="49" dur="1" fill="hold">
                                          <p:stCondLst>
                                            <p:cond delay="0"/>
                                          </p:stCondLst>
                                        </p:cTn>
                                        <p:tgtEl>
                                          <p:spTgt spid="11"/>
                                        </p:tgtEl>
                                        <p:attrNameLst>
                                          <p:attrName>style.visibility</p:attrName>
                                        </p:attrNameLst>
                                      </p:cBhvr>
                                      <p:to>
                                        <p:strVal val="visible"/>
                                      </p:to>
                                    </p:set>
                                    <p:animEffect transition="in" filter="blinds(horizontal)">
                                      <p:cBhvr>
                                        <p:cTn id="50" dur="500"/>
                                        <p:tgtEl>
                                          <p:spTgt spid="11"/>
                                        </p:tgtEl>
                                      </p:cBhvr>
                                    </p:animEffect>
                                  </p:childTnLst>
                                </p:cTn>
                              </p:par>
                              <p:par>
                                <p:cTn id="51" presetID="3" presetClass="entr" presetSubtype="10" fill="hold" grpId="0" nodeType="withEffect">
                                  <p:stCondLst>
                                    <p:cond delay="0"/>
                                  </p:stCondLst>
                                  <p:childTnLst>
                                    <p:set>
                                      <p:cBhvr>
                                        <p:cTn id="52" dur="1" fill="hold">
                                          <p:stCondLst>
                                            <p:cond delay="0"/>
                                          </p:stCondLst>
                                        </p:cTn>
                                        <p:tgtEl>
                                          <p:spTgt spid="12"/>
                                        </p:tgtEl>
                                        <p:attrNameLst>
                                          <p:attrName>style.visibility</p:attrName>
                                        </p:attrNameLst>
                                      </p:cBhvr>
                                      <p:to>
                                        <p:strVal val="visible"/>
                                      </p:to>
                                    </p:set>
                                    <p:animEffect transition="in" filter="blinds(horizontal)">
                                      <p:cBhvr>
                                        <p:cTn id="53" dur="500"/>
                                        <p:tgtEl>
                                          <p:spTgt spid="12"/>
                                        </p:tgtEl>
                                      </p:cBhvr>
                                    </p:animEffect>
                                  </p:childTnLst>
                                </p:cTn>
                              </p:par>
                              <p:par>
                                <p:cTn id="54" presetID="3" presetClass="entr" presetSubtype="1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blinds(horizontal)">
                                      <p:cBhvr>
                                        <p:cTn id="56" dur="500"/>
                                        <p:tgtEl>
                                          <p:spTgt spid="13"/>
                                        </p:tgtEl>
                                      </p:cBhvr>
                                    </p:animEffect>
                                  </p:childTnLst>
                                </p:cTn>
                              </p:par>
                              <p:par>
                                <p:cTn id="57" presetID="3" presetClass="entr" presetSubtype="10" fill="hold" grpId="0" nodeType="with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blinds(horizontal)">
                                      <p:cBhvr>
                                        <p:cTn id="59" dur="500"/>
                                        <p:tgtEl>
                                          <p:spTgt spid="14"/>
                                        </p:tgtEl>
                                      </p:cBhvr>
                                    </p:animEffect>
                                  </p:childTnLst>
                                </p:cTn>
                              </p:par>
                              <p:par>
                                <p:cTn id="60" presetID="3" presetClass="entr" presetSubtype="10"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blinds(horizontal)">
                                      <p:cBhvr>
                                        <p:cTn id="62" dur="500"/>
                                        <p:tgtEl>
                                          <p:spTgt spid="15"/>
                                        </p:tgtEl>
                                      </p:cBhvr>
                                    </p:animEffect>
                                  </p:childTnLst>
                                </p:cTn>
                              </p:par>
                              <p:par>
                                <p:cTn id="63" presetID="3" presetClass="entr" presetSubtype="10" fill="hold" grpId="0" nodeType="withEffect">
                                  <p:stCondLst>
                                    <p:cond delay="0"/>
                                  </p:stCondLst>
                                  <p:childTnLst>
                                    <p:set>
                                      <p:cBhvr>
                                        <p:cTn id="64" dur="1" fill="hold">
                                          <p:stCondLst>
                                            <p:cond delay="0"/>
                                          </p:stCondLst>
                                        </p:cTn>
                                        <p:tgtEl>
                                          <p:spTgt spid="16"/>
                                        </p:tgtEl>
                                        <p:attrNameLst>
                                          <p:attrName>style.visibility</p:attrName>
                                        </p:attrNameLst>
                                      </p:cBhvr>
                                      <p:to>
                                        <p:strVal val="visible"/>
                                      </p:to>
                                    </p:set>
                                    <p:animEffect transition="in" filter="blinds(horizontal)">
                                      <p:cBhvr>
                                        <p:cTn id="65" dur="500"/>
                                        <p:tgtEl>
                                          <p:spTgt spid="16"/>
                                        </p:tgtEl>
                                      </p:cBhvr>
                                    </p:animEffect>
                                  </p:childTnLst>
                                </p:cTn>
                              </p:par>
                              <p:par>
                                <p:cTn id="66" presetID="3" presetClass="entr" presetSubtype="10" fill="hold" grpId="0" nodeType="withEffect">
                                  <p:stCondLst>
                                    <p:cond delay="0"/>
                                  </p:stCondLst>
                                  <p:childTnLst>
                                    <p:set>
                                      <p:cBhvr>
                                        <p:cTn id="67" dur="1" fill="hold">
                                          <p:stCondLst>
                                            <p:cond delay="0"/>
                                          </p:stCondLst>
                                        </p:cTn>
                                        <p:tgtEl>
                                          <p:spTgt spid="17"/>
                                        </p:tgtEl>
                                        <p:attrNameLst>
                                          <p:attrName>style.visibility</p:attrName>
                                        </p:attrNameLst>
                                      </p:cBhvr>
                                      <p:to>
                                        <p:strVal val="visible"/>
                                      </p:to>
                                    </p:set>
                                    <p:animEffect transition="in" filter="blinds(horizontal)">
                                      <p:cBhvr>
                                        <p:cTn id="68" dur="500"/>
                                        <p:tgtEl>
                                          <p:spTgt spid="17"/>
                                        </p:tgtEl>
                                      </p:cBhvr>
                                    </p:animEffect>
                                  </p:childTnLst>
                                </p:cTn>
                              </p:par>
                              <p:par>
                                <p:cTn id="69" presetID="3" presetClass="entr" presetSubtype="10" fill="hold" grpId="0" nodeType="withEffect">
                                  <p:stCondLst>
                                    <p:cond delay="0"/>
                                  </p:stCondLst>
                                  <p:childTnLst>
                                    <p:set>
                                      <p:cBhvr>
                                        <p:cTn id="70" dur="1" fill="hold">
                                          <p:stCondLst>
                                            <p:cond delay="0"/>
                                          </p:stCondLst>
                                        </p:cTn>
                                        <p:tgtEl>
                                          <p:spTgt spid="21"/>
                                        </p:tgtEl>
                                        <p:attrNameLst>
                                          <p:attrName>style.visibility</p:attrName>
                                        </p:attrNameLst>
                                      </p:cBhvr>
                                      <p:to>
                                        <p:strVal val="visible"/>
                                      </p:to>
                                    </p:set>
                                    <p:animEffect transition="in" filter="blinds(horizontal)">
                                      <p:cBhvr>
                                        <p:cTn id="71" dur="500"/>
                                        <p:tgtEl>
                                          <p:spTgt spid="21"/>
                                        </p:tgtEl>
                                      </p:cBhvr>
                                    </p:animEffect>
                                  </p:childTnLst>
                                </p:cTn>
                              </p:par>
                              <p:par>
                                <p:cTn id="72" presetID="3" presetClass="entr" presetSubtype="10" fill="hold" nodeType="withEffect">
                                  <p:stCondLst>
                                    <p:cond delay="0"/>
                                  </p:stCondLst>
                                  <p:childTnLst>
                                    <p:set>
                                      <p:cBhvr>
                                        <p:cTn id="73" dur="1" fill="hold">
                                          <p:stCondLst>
                                            <p:cond delay="0"/>
                                          </p:stCondLst>
                                        </p:cTn>
                                        <p:tgtEl>
                                          <p:spTgt spid="24"/>
                                        </p:tgtEl>
                                        <p:attrNameLst>
                                          <p:attrName>style.visibility</p:attrName>
                                        </p:attrNameLst>
                                      </p:cBhvr>
                                      <p:to>
                                        <p:strVal val="visible"/>
                                      </p:to>
                                    </p:set>
                                    <p:animEffect transition="in" filter="blinds(horizontal)">
                                      <p:cBhvr>
                                        <p:cTn id="74" dur="500"/>
                                        <p:tgtEl>
                                          <p:spTgt spid="24"/>
                                        </p:tgtEl>
                                      </p:cBhvr>
                                    </p:animEffect>
                                  </p:childTnLst>
                                </p:cTn>
                              </p:par>
                              <p:par>
                                <p:cTn id="75" presetID="3" presetClass="entr" presetSubtype="10" fill="hold" nodeType="withEffect">
                                  <p:stCondLst>
                                    <p:cond delay="0"/>
                                  </p:stCondLst>
                                  <p:childTnLst>
                                    <p:set>
                                      <p:cBhvr>
                                        <p:cTn id="76" dur="1" fill="hold">
                                          <p:stCondLst>
                                            <p:cond delay="0"/>
                                          </p:stCondLst>
                                        </p:cTn>
                                        <p:tgtEl>
                                          <p:spTgt spid="25"/>
                                        </p:tgtEl>
                                        <p:attrNameLst>
                                          <p:attrName>style.visibility</p:attrName>
                                        </p:attrNameLst>
                                      </p:cBhvr>
                                      <p:to>
                                        <p:strVal val="visible"/>
                                      </p:to>
                                    </p:set>
                                    <p:animEffect transition="in" filter="blinds(horizontal)">
                                      <p:cBhvr>
                                        <p:cTn id="77" dur="500"/>
                                        <p:tgtEl>
                                          <p:spTgt spid="25"/>
                                        </p:tgtEl>
                                      </p:cBhvr>
                                    </p:animEffect>
                                  </p:childTnLst>
                                </p:cTn>
                              </p:par>
                              <p:par>
                                <p:cTn id="78" presetID="3" presetClass="entr" presetSubtype="10" fill="hold" nodeType="withEffect">
                                  <p:stCondLst>
                                    <p:cond delay="0"/>
                                  </p:stCondLst>
                                  <p:childTnLst>
                                    <p:set>
                                      <p:cBhvr>
                                        <p:cTn id="79" dur="1" fill="hold">
                                          <p:stCondLst>
                                            <p:cond delay="0"/>
                                          </p:stCondLst>
                                        </p:cTn>
                                        <p:tgtEl>
                                          <p:spTgt spid="26"/>
                                        </p:tgtEl>
                                        <p:attrNameLst>
                                          <p:attrName>style.visibility</p:attrName>
                                        </p:attrNameLst>
                                      </p:cBhvr>
                                      <p:to>
                                        <p:strVal val="visible"/>
                                      </p:to>
                                    </p:set>
                                    <p:animEffect transition="in" filter="blinds(horizontal)">
                                      <p:cBhvr>
                                        <p:cTn id="80"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p:bldP spid="20" grpId="0" animBg="1"/>
      <p:bldP spid="21" grpId="0" animBg="1"/>
      <p:bldP spid="22"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NOTA 2:  P-</a:t>
            </a:r>
            <a:r>
              <a:rPr lang="de-DE" dirty="0" err="1" smtClean="0"/>
              <a:t>or</a:t>
            </a:r>
            <a:r>
              <a:rPr lang="de-DE" dirty="0" smtClean="0"/>
              <a:t> ~ P-um</a:t>
            </a:r>
            <a:endParaRPr lang="de-DE" dirty="0"/>
          </a:p>
        </p:txBody>
      </p:sp>
      <p:graphicFrame>
        <p:nvGraphicFramePr>
          <p:cNvPr id="4" name="Diagramm 3"/>
          <p:cNvGraphicFramePr/>
          <p:nvPr/>
        </p:nvGraphicFramePr>
        <p:xfrm>
          <a:off x="642910" y="1643050"/>
          <a:ext cx="7929618" cy="35719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Diagramm 4"/>
          <p:cNvGraphicFramePr/>
          <p:nvPr/>
        </p:nvGraphicFramePr>
        <p:xfrm>
          <a:off x="428596" y="5500702"/>
          <a:ext cx="8286808" cy="928694"/>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4)">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5" grpId="0">
        <p:bldAsOne/>
      </p:bldGraphic>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0" y="214290"/>
            <a:ext cx="2689650" cy="978408"/>
          </a:xfrm>
        </p:spPr>
        <p:txBody>
          <a:bodyPr>
            <a:noAutofit/>
          </a:bodyPr>
          <a:lstStyle/>
          <a:p>
            <a:r>
              <a:rPr lang="de-DE" sz="2800" b="1" dirty="0" smtClean="0"/>
              <a:t>Weiteres hierzu:</a:t>
            </a:r>
            <a:endParaRPr lang="de-DE" sz="2800" b="1" dirty="0"/>
          </a:p>
        </p:txBody>
      </p:sp>
      <p:sp>
        <p:nvSpPr>
          <p:cNvPr id="3" name="Inhaltsplatzhalter 2"/>
          <p:cNvSpPr>
            <a:spLocks noGrp="1"/>
          </p:cNvSpPr>
          <p:nvPr>
            <p:ph idx="1"/>
          </p:nvPr>
        </p:nvSpPr>
        <p:spPr>
          <a:xfrm>
            <a:off x="2500299" y="3056312"/>
            <a:ext cx="6439720" cy="3158770"/>
          </a:xfrm>
        </p:spPr>
        <p:txBody>
          <a:bodyPr/>
          <a:lstStyle/>
          <a:p>
            <a:pPr>
              <a:buNone/>
            </a:pPr>
            <a:r>
              <a:rPr lang="en-US" b="1" dirty="0" err="1" smtClean="0"/>
              <a:t>amic</a:t>
            </a:r>
            <a:r>
              <a:rPr lang="en-US" b="1" dirty="0" smtClean="0"/>
              <a:t>-</a:t>
            </a:r>
            <a:r>
              <a:rPr lang="en-US" b="1" dirty="0" smtClean="0">
                <a:solidFill>
                  <a:srgbClr val="FF0000"/>
                </a:solidFill>
              </a:rPr>
              <a:t>us</a:t>
            </a:r>
            <a:r>
              <a:rPr lang="en-US" b="1" dirty="0" smtClean="0"/>
              <a:t>	</a:t>
            </a:r>
            <a:r>
              <a:rPr lang="en-US" b="1" dirty="0" err="1" smtClean="0"/>
              <a:t>lauda</a:t>
            </a:r>
            <a:r>
              <a:rPr lang="en-US" b="1" dirty="0" smtClean="0"/>
              <a:t>-</a:t>
            </a:r>
            <a:r>
              <a:rPr lang="en-US" b="1" dirty="0" err="1" smtClean="0">
                <a:solidFill>
                  <a:srgbClr val="FF0000"/>
                </a:solidFill>
              </a:rPr>
              <a:t>ba</a:t>
            </a:r>
            <a:r>
              <a:rPr lang="en-US" b="1" dirty="0" smtClean="0"/>
              <a:t>-</a:t>
            </a:r>
            <a:r>
              <a:rPr lang="en-US" b="1" dirty="0" smtClean="0">
                <a:solidFill>
                  <a:srgbClr val="FF0000"/>
                </a:solidFill>
              </a:rPr>
              <a:t>t</a:t>
            </a:r>
            <a:r>
              <a:rPr lang="en-US" b="1" dirty="0" smtClean="0"/>
              <a:t>	</a:t>
            </a:r>
            <a:r>
              <a:rPr lang="en-US" b="1" dirty="0" err="1" smtClean="0"/>
              <a:t>amic</a:t>
            </a:r>
            <a:r>
              <a:rPr lang="en-US" b="1" dirty="0" smtClean="0"/>
              <a:t>-</a:t>
            </a:r>
            <a:r>
              <a:rPr lang="en-US" b="1" dirty="0" smtClean="0">
                <a:solidFill>
                  <a:srgbClr val="FF0000"/>
                </a:solidFill>
              </a:rPr>
              <a:t>am</a:t>
            </a:r>
          </a:p>
          <a:p>
            <a:pPr>
              <a:buNone/>
            </a:pPr>
            <a:r>
              <a:rPr lang="en-US" b="1" dirty="0" smtClean="0"/>
              <a:t>							</a:t>
            </a:r>
          </a:p>
          <a:p>
            <a:pPr>
              <a:buNone/>
            </a:pPr>
            <a:r>
              <a:rPr lang="en-US" b="1" dirty="0" err="1" smtClean="0"/>
              <a:t>laudare</a:t>
            </a:r>
            <a:r>
              <a:rPr lang="en-US" b="1" dirty="0" smtClean="0"/>
              <a:t>	amicus / ZEIT	</a:t>
            </a:r>
            <a:r>
              <a:rPr lang="en-US" b="1" dirty="0" err="1" smtClean="0"/>
              <a:t>laudare</a:t>
            </a:r>
            <a:endParaRPr lang="en-US" b="1" dirty="0" smtClean="0"/>
          </a:p>
          <a:p>
            <a:pPr>
              <a:buNone/>
            </a:pPr>
            <a:endParaRPr lang="en-US" b="1" dirty="0" smtClean="0"/>
          </a:p>
          <a:p>
            <a:pPr>
              <a:buNone/>
            </a:pPr>
            <a:endParaRPr lang="en-US" b="1" dirty="0" smtClean="0"/>
          </a:p>
          <a:p>
            <a:pPr>
              <a:buNone/>
            </a:pPr>
            <a:r>
              <a:rPr lang="en-US" sz="2400" b="1" dirty="0" err="1" smtClean="0"/>
              <a:t>Symbolisch</a:t>
            </a:r>
            <a:r>
              <a:rPr lang="en-US" sz="2400" b="1" dirty="0" smtClean="0"/>
              <a:t>	Symbol  </a:t>
            </a:r>
            <a:r>
              <a:rPr lang="en-US" sz="2400" b="1" dirty="0" err="1" smtClean="0"/>
              <a:t>Konzept</a:t>
            </a:r>
            <a:r>
              <a:rPr lang="en-US" sz="2400" b="1" dirty="0" smtClean="0"/>
              <a:t>	Symbol</a:t>
            </a:r>
            <a:endParaRPr lang="de-DE" sz="2400" dirty="0"/>
          </a:p>
        </p:txBody>
      </p:sp>
      <p:sp>
        <p:nvSpPr>
          <p:cNvPr id="5" name="Textfeld 4"/>
          <p:cNvSpPr txBox="1"/>
          <p:nvPr/>
        </p:nvSpPr>
        <p:spPr>
          <a:xfrm>
            <a:off x="214282" y="1643050"/>
            <a:ext cx="8715436" cy="1231106"/>
          </a:xfrm>
          <a:prstGeom prst="rect">
            <a:avLst/>
          </a:prstGeom>
          <a:noFill/>
        </p:spPr>
        <p:txBody>
          <a:bodyPr wrap="square" rtlCol="0">
            <a:spAutoFit/>
          </a:bodyPr>
          <a:lstStyle/>
          <a:p>
            <a:r>
              <a:rPr lang="en-US" sz="2800" b="1" dirty="0" smtClean="0"/>
              <a:t>Die '</a:t>
            </a:r>
            <a:r>
              <a:rPr lang="en-US" sz="2800" b="1" dirty="0" err="1" smtClean="0"/>
              <a:t>verzerrende</a:t>
            </a:r>
            <a:r>
              <a:rPr lang="en-US" sz="2800" b="1" dirty="0" smtClean="0"/>
              <a:t>' </a:t>
            </a:r>
            <a:r>
              <a:rPr lang="en-US" sz="2800" b="1" dirty="0" err="1" smtClean="0"/>
              <a:t>Größe</a:t>
            </a:r>
            <a:r>
              <a:rPr lang="en-US" sz="2800" b="1" dirty="0" smtClean="0"/>
              <a:t> muss </a:t>
            </a:r>
            <a:r>
              <a:rPr lang="en-US" sz="2800" b="1" dirty="0" err="1" smtClean="0"/>
              <a:t>nicht</a:t>
            </a:r>
            <a:r>
              <a:rPr lang="en-US" sz="2800" b="1" dirty="0" smtClean="0"/>
              <a:t> </a:t>
            </a:r>
            <a:r>
              <a:rPr lang="en-US" sz="2800" b="1" dirty="0" err="1" smtClean="0"/>
              <a:t>dieselbe</a:t>
            </a:r>
            <a:r>
              <a:rPr lang="en-US" sz="2800" b="1" dirty="0" smtClean="0"/>
              <a:t> Gestalt </a:t>
            </a:r>
            <a:r>
              <a:rPr lang="en-US" sz="2800" b="1" dirty="0" err="1" smtClean="0"/>
              <a:t>haben</a:t>
            </a:r>
            <a:r>
              <a:rPr lang="en-US" sz="2800" b="1" dirty="0" smtClean="0"/>
              <a:t> </a:t>
            </a:r>
            <a:r>
              <a:rPr lang="en-US" sz="2800" b="1" dirty="0" err="1" smtClean="0"/>
              <a:t>wie</a:t>
            </a:r>
            <a:r>
              <a:rPr lang="en-US" sz="2800" b="1" dirty="0" smtClean="0"/>
              <a:t> die</a:t>
            </a:r>
            <a:r>
              <a:rPr lang="de-DE" sz="2800" dirty="0" smtClean="0"/>
              <a:t> </a:t>
            </a:r>
            <a:r>
              <a:rPr lang="en-US" sz="2800" b="1" dirty="0" smtClean="0"/>
              <a:t>'</a:t>
            </a:r>
            <a:r>
              <a:rPr lang="en-US" sz="2800" b="1" dirty="0" err="1" smtClean="0"/>
              <a:t>verzerrte</a:t>
            </a:r>
            <a:r>
              <a:rPr lang="en-US" sz="2800" b="1" dirty="0" smtClean="0"/>
              <a:t>' </a:t>
            </a:r>
            <a:r>
              <a:rPr lang="en-US" sz="2800" b="1" dirty="0" err="1" smtClean="0"/>
              <a:t>Größe</a:t>
            </a:r>
            <a:r>
              <a:rPr lang="en-US" sz="2800" b="1" dirty="0" smtClean="0"/>
              <a:t>!</a:t>
            </a:r>
            <a:endParaRPr lang="de-DE" sz="2800" dirty="0" smtClean="0"/>
          </a:p>
          <a:p>
            <a:endParaRPr lang="de-DE" dirty="0"/>
          </a:p>
        </p:txBody>
      </p:sp>
      <p:graphicFrame>
        <p:nvGraphicFramePr>
          <p:cNvPr id="11" name="Diagramm 10"/>
          <p:cNvGraphicFramePr/>
          <p:nvPr/>
        </p:nvGraphicFramePr>
        <p:xfrm>
          <a:off x="0" y="2714596"/>
          <a:ext cx="2786050" cy="414340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13" name="Gerade Verbindung mit Pfeil 12"/>
          <p:cNvCxnSpPr/>
          <p:nvPr/>
        </p:nvCxnSpPr>
        <p:spPr>
          <a:xfrm rot="5400000">
            <a:off x="3357554" y="3786190"/>
            <a:ext cx="428628" cy="28575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 name="Gerade Verbindung mit Pfeil 14"/>
          <p:cNvCxnSpPr/>
          <p:nvPr/>
        </p:nvCxnSpPr>
        <p:spPr>
          <a:xfrm rot="5400000" flipH="1" flipV="1">
            <a:off x="3036083" y="5107793"/>
            <a:ext cx="64294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6" name="Gerade Verbindung mit Pfeil 15"/>
          <p:cNvCxnSpPr/>
          <p:nvPr/>
        </p:nvCxnSpPr>
        <p:spPr>
          <a:xfrm rot="5400000" flipH="1" flipV="1">
            <a:off x="4608513" y="5106999"/>
            <a:ext cx="64294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7" name="Gerade Verbindung mit Pfeil 16"/>
          <p:cNvCxnSpPr/>
          <p:nvPr/>
        </p:nvCxnSpPr>
        <p:spPr>
          <a:xfrm rot="5400000" flipH="1" flipV="1">
            <a:off x="5894397" y="5106999"/>
            <a:ext cx="64294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8" name="Gerade Verbindung mit Pfeil 17"/>
          <p:cNvCxnSpPr/>
          <p:nvPr/>
        </p:nvCxnSpPr>
        <p:spPr>
          <a:xfrm rot="5400000" flipH="1" flipV="1">
            <a:off x="7323157" y="5106999"/>
            <a:ext cx="64294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0" name="Gerade Verbindung mit Pfeil 19"/>
          <p:cNvCxnSpPr/>
          <p:nvPr/>
        </p:nvCxnSpPr>
        <p:spPr>
          <a:xfrm rot="10800000" flipV="1">
            <a:off x="5286380" y="3643314"/>
            <a:ext cx="785818" cy="500066"/>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3" name="Gerade Verbindung mit Pfeil 22"/>
          <p:cNvCxnSpPr/>
          <p:nvPr/>
        </p:nvCxnSpPr>
        <p:spPr>
          <a:xfrm rot="16200000" flipH="1">
            <a:off x="5679289" y="3679033"/>
            <a:ext cx="500066" cy="42862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Gerade Verbindung mit Pfeil 23"/>
          <p:cNvCxnSpPr/>
          <p:nvPr/>
        </p:nvCxnSpPr>
        <p:spPr>
          <a:xfrm rot="5400000">
            <a:off x="7929586" y="3786190"/>
            <a:ext cx="428628" cy="28575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linds(horizontal)">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diamond(in)">
                                      <p:cBhvr>
                                        <p:cTn id="17" dur="20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diamond(in)">
                                      <p:cBhvr>
                                        <p:cTn id="22" dur="2000"/>
                                        <p:tgtEl>
                                          <p:spTgt spid="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Effect transition="in" filter="diamond(in)">
                                      <p:cBhvr>
                                        <p:cTn id="27" dur="20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Graphic spid="11" grpId="0">
        <p:bldAsOne/>
      </p:bldGraphic>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Oval 2"/>
          <p:cNvSpPr>
            <a:spLocks noChangeArrowheads="1"/>
          </p:cNvSpPr>
          <p:nvPr/>
        </p:nvSpPr>
        <p:spPr bwMode="auto">
          <a:xfrm>
            <a:off x="500034" y="2488726"/>
            <a:ext cx="4643470" cy="1785950"/>
          </a:xfrm>
          <a:prstGeom prst="ellipse">
            <a:avLst/>
          </a:prstGeom>
          <a:gradFill rotWithShape="0">
            <a:gsLst>
              <a:gs pos="0">
                <a:srgbClr val="FABF8F"/>
              </a:gs>
              <a:gs pos="50000">
                <a:srgbClr val="FDE9D9"/>
              </a:gs>
              <a:gs pos="100000">
                <a:srgbClr val="FABF8F"/>
              </a:gs>
            </a:gsLst>
            <a:lin ang="189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 name="Titel 1"/>
          <p:cNvSpPr>
            <a:spLocks noGrp="1"/>
          </p:cNvSpPr>
          <p:nvPr>
            <p:ph type="title"/>
          </p:nvPr>
        </p:nvSpPr>
        <p:spPr/>
        <p:txBody>
          <a:bodyPr>
            <a:normAutofit/>
          </a:bodyPr>
          <a:lstStyle/>
          <a:p>
            <a:r>
              <a:rPr lang="de-DE" dirty="0" smtClean="0"/>
              <a:t>Beispiel 2 (Türkisch)</a:t>
            </a:r>
            <a:endParaRPr lang="de-DE" dirty="0"/>
          </a:p>
        </p:txBody>
      </p:sp>
      <p:sp>
        <p:nvSpPr>
          <p:cNvPr id="4" name="AutoShape 2"/>
          <p:cNvSpPr>
            <a:spLocks noChangeArrowheads="1"/>
          </p:cNvSpPr>
          <p:nvPr/>
        </p:nvSpPr>
        <p:spPr bwMode="auto">
          <a:xfrm>
            <a:off x="500034" y="1702908"/>
            <a:ext cx="3112346" cy="1645920"/>
          </a:xfrm>
          <a:prstGeom prst="roundRect">
            <a:avLst>
              <a:gd name="adj" fmla="val 16667"/>
            </a:avLst>
          </a:prstGeom>
          <a:solidFill>
            <a:srgbClr val="FFFF00"/>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5" name="AutoShape 3"/>
          <p:cNvSpPr>
            <a:spLocks noChangeArrowheads="1"/>
          </p:cNvSpPr>
          <p:nvPr/>
        </p:nvSpPr>
        <p:spPr bwMode="auto">
          <a:xfrm>
            <a:off x="5794360" y="2774478"/>
            <a:ext cx="2447943" cy="1544634"/>
          </a:xfrm>
          <a:prstGeom prst="roundRect">
            <a:avLst>
              <a:gd name="adj" fmla="val 16667"/>
            </a:avLst>
          </a:prstGeom>
          <a:gradFill rotWithShape="0">
            <a:gsLst>
              <a:gs pos="0">
                <a:srgbClr val="C2D69B"/>
              </a:gs>
              <a:gs pos="50000">
                <a:srgbClr val="EAF1DD"/>
              </a:gs>
              <a:gs pos="100000">
                <a:srgbClr val="C2D69B"/>
              </a:gs>
            </a:gsLst>
            <a:lin ang="18900000" scaled="1"/>
          </a:gradFill>
          <a:ln w="12700">
            <a:solidFill>
              <a:srgbClr val="C2D69B"/>
            </a:solidFill>
            <a:round/>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6" name="Oval 4"/>
          <p:cNvSpPr>
            <a:spLocks noChangeArrowheads="1"/>
          </p:cNvSpPr>
          <p:nvPr/>
        </p:nvSpPr>
        <p:spPr bwMode="auto">
          <a:xfrm>
            <a:off x="500034" y="2488726"/>
            <a:ext cx="4000528" cy="1785950"/>
          </a:xfrm>
          <a:prstGeom prst="ellipse">
            <a:avLst/>
          </a:prstGeom>
          <a:gradFill rotWithShape="0">
            <a:gsLst>
              <a:gs pos="0">
                <a:srgbClr val="FABF8F"/>
              </a:gs>
              <a:gs pos="50000">
                <a:srgbClr val="FDE9D9"/>
              </a:gs>
              <a:gs pos="100000">
                <a:srgbClr val="FABF8F"/>
              </a:gs>
            </a:gsLst>
            <a:lin ang="189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7" name="Oval 5"/>
          <p:cNvSpPr>
            <a:spLocks noChangeArrowheads="1"/>
          </p:cNvSpPr>
          <p:nvPr/>
        </p:nvSpPr>
        <p:spPr bwMode="auto">
          <a:xfrm>
            <a:off x="507949" y="2488726"/>
            <a:ext cx="2706730" cy="1854123"/>
          </a:xfrm>
          <a:prstGeom prst="ellipse">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8" name="AutoShape 6"/>
          <p:cNvCxnSpPr>
            <a:cxnSpLocks noChangeShapeType="1"/>
          </p:cNvCxnSpPr>
          <p:nvPr/>
        </p:nvCxnSpPr>
        <p:spPr bwMode="auto">
          <a:xfrm flipV="1">
            <a:off x="507948" y="3345982"/>
            <a:ext cx="4618142" cy="6131"/>
          </a:xfrm>
          <a:prstGeom prst="straightConnector1">
            <a:avLst/>
          </a:prstGeom>
          <a:noFill/>
          <a:ln w="12700">
            <a:solidFill>
              <a:srgbClr val="666666"/>
            </a:solidFill>
            <a:round/>
            <a:headEnd/>
            <a:tailEnd/>
          </a:ln>
          <a:effectLst/>
        </p:spPr>
      </p:cxnSp>
      <p:sp>
        <p:nvSpPr>
          <p:cNvPr id="9" name="AutoShape 7"/>
          <p:cNvSpPr>
            <a:spLocks/>
          </p:cNvSpPr>
          <p:nvPr/>
        </p:nvSpPr>
        <p:spPr bwMode="auto">
          <a:xfrm rot="5400000">
            <a:off x="1712375" y="3213125"/>
            <a:ext cx="452979" cy="2861833"/>
          </a:xfrm>
          <a:prstGeom prst="rightBrace">
            <a:avLst>
              <a:gd name="adj1" fmla="val 54400"/>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 name="AutoShape 8"/>
          <p:cNvSpPr>
            <a:spLocks/>
          </p:cNvSpPr>
          <p:nvPr/>
        </p:nvSpPr>
        <p:spPr bwMode="auto">
          <a:xfrm rot="5400000">
            <a:off x="3679884" y="3388756"/>
            <a:ext cx="452979" cy="2510572"/>
          </a:xfrm>
          <a:prstGeom prst="rightBrace">
            <a:avLst>
              <a:gd name="adj1" fmla="val 47722"/>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11" name="AutoShape 9"/>
          <p:cNvCxnSpPr>
            <a:cxnSpLocks noChangeShapeType="1"/>
          </p:cNvCxnSpPr>
          <p:nvPr/>
        </p:nvCxnSpPr>
        <p:spPr bwMode="auto">
          <a:xfrm>
            <a:off x="4649775" y="3131668"/>
            <a:ext cx="1573213" cy="88900"/>
          </a:xfrm>
          <a:prstGeom prst="straightConnector1">
            <a:avLst/>
          </a:prstGeom>
          <a:noFill/>
          <a:ln w="9525">
            <a:solidFill>
              <a:srgbClr val="000000"/>
            </a:solidFill>
            <a:round/>
            <a:headEnd type="triangle" w="med" len="med"/>
            <a:tailEnd type="triangle" w="med" len="med"/>
          </a:ln>
        </p:spPr>
      </p:cxnSp>
      <p:cxnSp>
        <p:nvCxnSpPr>
          <p:cNvPr id="12" name="AutoShape 10"/>
          <p:cNvCxnSpPr>
            <a:cxnSpLocks noChangeShapeType="1"/>
          </p:cNvCxnSpPr>
          <p:nvPr/>
        </p:nvCxnSpPr>
        <p:spPr bwMode="auto">
          <a:xfrm rot="10800000">
            <a:off x="3151154" y="2412526"/>
            <a:ext cx="366712" cy="219075"/>
          </a:xfrm>
          <a:prstGeom prst="straightConnector1">
            <a:avLst/>
          </a:prstGeom>
          <a:noFill/>
          <a:ln w="9525">
            <a:solidFill>
              <a:srgbClr val="000000"/>
            </a:solidFill>
            <a:round/>
            <a:headEnd type="triangle" w="med" len="med"/>
            <a:tailEnd type="triangle" w="med" len="med"/>
          </a:ln>
        </p:spPr>
      </p:cxnSp>
      <p:sp>
        <p:nvSpPr>
          <p:cNvPr id="13" name="Oval 11"/>
          <p:cNvSpPr>
            <a:spLocks noChangeArrowheads="1"/>
          </p:cNvSpPr>
          <p:nvPr/>
        </p:nvSpPr>
        <p:spPr bwMode="auto">
          <a:xfrm>
            <a:off x="3988237" y="1924304"/>
            <a:ext cx="2441151" cy="635860"/>
          </a:xfrm>
          <a:prstGeom prst="ellipse">
            <a:avLst/>
          </a:prstGeom>
          <a:solidFill>
            <a:srgbClr val="F2F2F2"/>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4" name="Oval 12"/>
          <p:cNvSpPr>
            <a:spLocks noChangeArrowheads="1"/>
          </p:cNvSpPr>
          <p:nvPr/>
        </p:nvSpPr>
        <p:spPr bwMode="auto">
          <a:xfrm>
            <a:off x="6429388" y="1924304"/>
            <a:ext cx="1571636" cy="635860"/>
          </a:xfrm>
          <a:prstGeom prst="ellipse">
            <a:avLst/>
          </a:prstGeom>
          <a:solidFill>
            <a:srgbClr val="F2F2F2"/>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15" name="AutoShape 13"/>
          <p:cNvCxnSpPr>
            <a:cxnSpLocks noChangeShapeType="1"/>
          </p:cNvCxnSpPr>
          <p:nvPr/>
        </p:nvCxnSpPr>
        <p:spPr bwMode="auto">
          <a:xfrm rot="10800000" flipV="1">
            <a:off x="3428992" y="2345850"/>
            <a:ext cx="665163" cy="131762"/>
          </a:xfrm>
          <a:prstGeom prst="straightConnector1">
            <a:avLst/>
          </a:prstGeom>
          <a:noFill/>
          <a:ln w="9525">
            <a:solidFill>
              <a:srgbClr val="000000"/>
            </a:solidFill>
            <a:round/>
            <a:headEnd/>
            <a:tailEnd type="triangle" w="med" len="med"/>
          </a:ln>
        </p:spPr>
      </p:cxnSp>
      <p:cxnSp>
        <p:nvCxnSpPr>
          <p:cNvPr id="16" name="AutoShape 14"/>
          <p:cNvCxnSpPr>
            <a:cxnSpLocks noChangeShapeType="1"/>
          </p:cNvCxnSpPr>
          <p:nvPr/>
        </p:nvCxnSpPr>
        <p:spPr bwMode="auto">
          <a:xfrm rot="5400000">
            <a:off x="5637112" y="2180669"/>
            <a:ext cx="743143" cy="1158855"/>
          </a:xfrm>
          <a:prstGeom prst="straightConnector1">
            <a:avLst/>
          </a:prstGeom>
          <a:noFill/>
          <a:ln w="9525">
            <a:solidFill>
              <a:srgbClr val="000000"/>
            </a:solidFill>
            <a:round/>
            <a:headEnd/>
            <a:tailEnd type="triangle" w="med" len="med"/>
          </a:ln>
        </p:spPr>
      </p:cxnSp>
      <p:sp>
        <p:nvSpPr>
          <p:cNvPr id="17" name="Textfeld 16"/>
          <p:cNvSpPr txBox="1"/>
          <p:nvPr/>
        </p:nvSpPr>
        <p:spPr>
          <a:xfrm>
            <a:off x="714348" y="1631470"/>
            <a:ext cx="8001056" cy="4154984"/>
          </a:xfrm>
          <a:prstGeom prst="rect">
            <a:avLst/>
          </a:prstGeom>
          <a:noFill/>
        </p:spPr>
        <p:txBody>
          <a:bodyPr wrap="square" rtlCol="0">
            <a:spAutoFit/>
          </a:bodyPr>
          <a:lstStyle/>
          <a:p>
            <a:r>
              <a:rPr lang="de-DE" sz="2400" b="1" dirty="0" smtClean="0"/>
              <a:t>[ROLE(A):PERSON] 	          </a:t>
            </a:r>
          </a:p>
          <a:p>
            <a:r>
              <a:rPr lang="de-DE" sz="2400" b="1" dirty="0" smtClean="0"/>
              <a:t>			          Kategorisierung     Funktion                  </a:t>
            </a:r>
          </a:p>
          <a:p>
            <a:endParaRPr lang="de-DE" sz="2400" b="1" dirty="0" smtClean="0"/>
          </a:p>
          <a:p>
            <a:r>
              <a:rPr lang="de-DE" sz="2400" b="1" dirty="0" smtClean="0"/>
              <a:t>   &lt;LIEBEN&gt;</a:t>
            </a:r>
            <a:r>
              <a:rPr lang="de-DE" sz="2400" b="1" baseline="-25000" dirty="0" smtClean="0"/>
              <a:t>/EV</a:t>
            </a:r>
            <a:r>
              <a:rPr lang="de-DE" sz="2400" b="1" dirty="0" smtClean="0"/>
              <a:t>            </a:t>
            </a:r>
            <a:r>
              <a:rPr lang="de-DE" sz="2200" b="1" dirty="0" err="1" smtClean="0"/>
              <a:t>Pres</a:t>
            </a:r>
            <a:r>
              <a:rPr lang="de-DE" sz="2200" b="1" dirty="0" smtClean="0"/>
              <a:t>       1 </a:t>
            </a:r>
            <a:r>
              <a:rPr lang="de-DE" sz="2200" b="1" dirty="0" err="1" smtClean="0"/>
              <a:t>Sg</a:t>
            </a:r>
            <a:r>
              <a:rPr lang="de-DE" sz="2200" b="1" dirty="0" smtClean="0"/>
              <a:t> </a:t>
            </a:r>
            <a:r>
              <a:rPr lang="de-DE" sz="2400" b="1" dirty="0" smtClean="0"/>
              <a:t>										PRES / </a:t>
            </a:r>
            <a:r>
              <a:rPr lang="de-DE" sz="2400" b="1" dirty="0" smtClean="0">
                <a:sym typeface="Symbol"/>
              </a:rPr>
              <a:t></a:t>
            </a:r>
            <a:endParaRPr lang="de-DE" sz="2400" dirty="0" smtClean="0"/>
          </a:p>
          <a:p>
            <a:r>
              <a:rPr lang="de-DE" sz="2400" b="1" dirty="0" smtClean="0"/>
              <a:t>          [</a:t>
            </a:r>
            <a:r>
              <a:rPr lang="de-DE" sz="2400" b="1" dirty="0" err="1" smtClean="0"/>
              <a:t>sev</a:t>
            </a:r>
            <a:r>
              <a:rPr lang="de-DE" sz="2400" b="1" dirty="0" smtClean="0"/>
              <a:t>-]                 [-</a:t>
            </a:r>
            <a:r>
              <a:rPr lang="de-DE" sz="2400" b="1" dirty="0" err="1" smtClean="0"/>
              <a:t>iyor</a:t>
            </a:r>
            <a:r>
              <a:rPr lang="de-DE" sz="2400" b="1" dirty="0" smtClean="0"/>
              <a:t>-]  [-um]</a:t>
            </a:r>
            <a:endParaRPr lang="de-DE" sz="2400" dirty="0" smtClean="0"/>
          </a:p>
          <a:p>
            <a:r>
              <a:rPr lang="de-DE" sz="2400" b="1" dirty="0" smtClean="0"/>
              <a:t> </a:t>
            </a:r>
            <a:endParaRPr lang="de-DE" sz="2400" dirty="0" smtClean="0"/>
          </a:p>
          <a:p>
            <a:r>
              <a:rPr lang="de-DE" sz="2400" dirty="0" smtClean="0"/>
              <a:t/>
            </a:r>
            <a:br>
              <a:rPr lang="de-DE" sz="2400" dirty="0" smtClean="0"/>
            </a:br>
            <a:r>
              <a:rPr lang="de-DE" sz="2400" b="1" dirty="0" smtClean="0"/>
              <a:t>                                </a:t>
            </a:r>
            <a:endParaRPr lang="de-DE" sz="2400" dirty="0" smtClean="0"/>
          </a:p>
          <a:p>
            <a:r>
              <a:rPr lang="de-DE" sz="2400" b="1" i="1" dirty="0" smtClean="0"/>
              <a:t>	</a:t>
            </a:r>
            <a:r>
              <a:rPr lang="de-DE" sz="2400" b="1" i="1" dirty="0" err="1" smtClean="0"/>
              <a:t>sev</a:t>
            </a:r>
            <a:r>
              <a:rPr lang="de-DE" sz="2400" b="1" dirty="0" smtClean="0"/>
              <a:t>            -</a:t>
            </a:r>
            <a:r>
              <a:rPr lang="de-DE" sz="2400" b="1" i="1" dirty="0" err="1" smtClean="0"/>
              <a:t>iyor</a:t>
            </a:r>
            <a:r>
              <a:rPr lang="de-DE" sz="2400" b="1" i="1" dirty="0" smtClean="0"/>
              <a:t>   -um</a:t>
            </a:r>
            <a:r>
              <a:rPr lang="de-DE" sz="2400" b="1" dirty="0" smtClean="0"/>
              <a:t>    			         [X]</a:t>
            </a:r>
            <a:endParaRPr lang="de-DE" sz="2400" dirty="0" smtClean="0"/>
          </a:p>
          <a:p>
            <a:r>
              <a:rPr lang="de-DE" sz="2400" b="1" dirty="0" smtClean="0"/>
              <a:t> 	</a:t>
            </a:r>
            <a:r>
              <a:rPr lang="de-DE" sz="2400" b="1" dirty="0" err="1" smtClean="0"/>
              <a:t>love</a:t>
            </a:r>
            <a:r>
              <a:rPr lang="de-DE" sz="2400" b="1" dirty="0" smtClean="0"/>
              <a:t>         -PRES-1SG</a:t>
            </a:r>
            <a:endParaRPr lang="de-DE" dirty="0"/>
          </a:p>
        </p:txBody>
      </p:sp>
      <p:sp>
        <p:nvSpPr>
          <p:cNvPr id="19" name="AutoShape 8"/>
          <p:cNvSpPr>
            <a:spLocks/>
          </p:cNvSpPr>
          <p:nvPr/>
        </p:nvSpPr>
        <p:spPr bwMode="auto">
          <a:xfrm rot="5400000">
            <a:off x="3095345" y="3583839"/>
            <a:ext cx="452979" cy="2071702"/>
          </a:xfrm>
          <a:prstGeom prst="rightBrace">
            <a:avLst>
              <a:gd name="adj1" fmla="val 47722"/>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0" name="AutoShape 8"/>
          <p:cNvSpPr>
            <a:spLocks/>
          </p:cNvSpPr>
          <p:nvPr/>
        </p:nvSpPr>
        <p:spPr bwMode="auto">
          <a:xfrm rot="5400000">
            <a:off x="6805000" y="3388756"/>
            <a:ext cx="452979" cy="2510572"/>
          </a:xfrm>
          <a:prstGeom prst="rightBrace">
            <a:avLst>
              <a:gd name="adj1" fmla="val 47722"/>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1" name="Textfeld 20"/>
          <p:cNvSpPr txBox="1"/>
          <p:nvPr/>
        </p:nvSpPr>
        <p:spPr>
          <a:xfrm>
            <a:off x="1142976" y="5874269"/>
            <a:ext cx="3286148" cy="769441"/>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200" b="1" dirty="0" smtClean="0"/>
              <a:t>EV = Ereignisvorstellung (</a:t>
            </a:r>
            <a:r>
              <a:rPr lang="de-DE" sz="2200" b="1" dirty="0" err="1" smtClean="0"/>
              <a:t>Basistruktur</a:t>
            </a:r>
            <a:r>
              <a:rPr lang="de-DE" sz="2200" b="1" dirty="0" smtClean="0"/>
              <a:t>: </a:t>
            </a:r>
            <a:r>
              <a:rPr lang="en-US" sz="2200" b="1" dirty="0" smtClean="0">
                <a:sym typeface="Symbol"/>
              </a:rPr>
              <a:t></a:t>
            </a:r>
            <a:r>
              <a:rPr lang="de-DE" sz="2200" b="1" dirty="0" smtClean="0"/>
              <a:t>)</a:t>
            </a:r>
            <a:endParaRPr lang="de-DE" sz="2200" dirty="0"/>
          </a:p>
        </p:txBody>
      </p:sp>
      <p:sp>
        <p:nvSpPr>
          <p:cNvPr id="22" name="Textfeld 21"/>
          <p:cNvSpPr txBox="1"/>
          <p:nvPr/>
        </p:nvSpPr>
        <p:spPr>
          <a:xfrm>
            <a:off x="5000628" y="5874269"/>
            <a:ext cx="2928958" cy="769441"/>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200" b="1" dirty="0" smtClean="0"/>
              <a:t>ROLE:A = (Qualifiziert für:) </a:t>
            </a:r>
            <a:r>
              <a:rPr lang="de-DE" sz="2200" b="1" dirty="0" err="1" smtClean="0"/>
              <a:t>Agentive</a:t>
            </a:r>
            <a:r>
              <a:rPr lang="de-DE" sz="2200" b="1" dirty="0" smtClean="0"/>
              <a:t> Rolle</a:t>
            </a:r>
            <a:endParaRPr lang="de-DE" sz="22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62498"/>
                                        </p:tgtEl>
                                        <p:attrNameLst>
                                          <p:attrName>style.visibility</p:attrName>
                                        </p:attrNameLst>
                                      </p:cBhvr>
                                      <p:to>
                                        <p:strVal val="visible"/>
                                      </p:to>
                                    </p:set>
                                    <p:animEffect transition="in" filter="blinds(horizontal)">
                                      <p:cBhvr>
                                        <p:cTn id="7" dur="500"/>
                                        <p:tgtEl>
                                          <p:spTgt spid="362498"/>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linds(horizontal)">
                                      <p:cBhvr>
                                        <p:cTn id="10" dur="500"/>
                                        <p:tgtEl>
                                          <p:spTgt spid="4"/>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blinds(horizontal)">
                                      <p:cBhvr>
                                        <p:cTn id="13" dur="500"/>
                                        <p:tgtEl>
                                          <p:spTgt spid="5"/>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blinds(horizontal)">
                                      <p:cBhvr>
                                        <p:cTn id="16" dur="500"/>
                                        <p:tgtEl>
                                          <p:spTgt spid="6"/>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blinds(horizontal)">
                                      <p:cBhvr>
                                        <p:cTn id="19" dur="500"/>
                                        <p:tgtEl>
                                          <p:spTgt spid="7"/>
                                        </p:tgtEl>
                                      </p:cBhvr>
                                    </p:animEffect>
                                  </p:childTnLst>
                                </p:cTn>
                              </p:par>
                              <p:par>
                                <p:cTn id="20" presetID="3" presetClass="entr" presetSubtype="1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blinds(horizontal)">
                                      <p:cBhvr>
                                        <p:cTn id="22" dur="500"/>
                                        <p:tgtEl>
                                          <p:spTgt spid="8"/>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linds(horizontal)">
                                      <p:cBhvr>
                                        <p:cTn id="25" dur="500"/>
                                        <p:tgtEl>
                                          <p:spTgt spid="9"/>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blinds(horizontal)">
                                      <p:cBhvr>
                                        <p:cTn id="28" dur="500"/>
                                        <p:tgtEl>
                                          <p:spTgt spid="10"/>
                                        </p:tgtEl>
                                      </p:cBhvr>
                                    </p:animEffect>
                                  </p:childTnLst>
                                </p:cTn>
                              </p:par>
                              <p:par>
                                <p:cTn id="29" presetID="3" presetClass="entr" presetSubtype="10"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blinds(horizontal)">
                                      <p:cBhvr>
                                        <p:cTn id="31" dur="500"/>
                                        <p:tgtEl>
                                          <p:spTgt spid="11"/>
                                        </p:tgtEl>
                                      </p:cBhvr>
                                    </p:animEffect>
                                  </p:childTnLst>
                                </p:cTn>
                              </p:par>
                              <p:par>
                                <p:cTn id="32" presetID="3" presetClass="entr" presetSubtype="10" fill="hold"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blinds(horizontal)">
                                      <p:cBhvr>
                                        <p:cTn id="34" dur="500"/>
                                        <p:tgtEl>
                                          <p:spTgt spid="12"/>
                                        </p:tgtEl>
                                      </p:cBhvr>
                                    </p:animEffect>
                                  </p:childTnLst>
                                </p:cTn>
                              </p:par>
                              <p:par>
                                <p:cTn id="35" presetID="3" presetClass="entr" presetSubtype="10" fill="hold" grpId="0" nodeType="with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blinds(horizontal)">
                                      <p:cBhvr>
                                        <p:cTn id="37" dur="500"/>
                                        <p:tgtEl>
                                          <p:spTgt spid="13"/>
                                        </p:tgtEl>
                                      </p:cBhvr>
                                    </p:animEffect>
                                  </p:childTnLst>
                                </p:cTn>
                              </p:par>
                              <p:par>
                                <p:cTn id="38" presetID="3" presetClass="entr" presetSubtype="10" fill="hold" grpId="0"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blinds(horizontal)">
                                      <p:cBhvr>
                                        <p:cTn id="40" dur="500"/>
                                        <p:tgtEl>
                                          <p:spTgt spid="14"/>
                                        </p:tgtEl>
                                      </p:cBhvr>
                                    </p:animEffect>
                                  </p:childTnLst>
                                </p:cTn>
                              </p:par>
                              <p:par>
                                <p:cTn id="41" presetID="3" presetClass="entr" presetSubtype="10" fill="hold" nodeType="withEffect">
                                  <p:stCondLst>
                                    <p:cond delay="0"/>
                                  </p:stCondLst>
                                  <p:childTnLst>
                                    <p:set>
                                      <p:cBhvr>
                                        <p:cTn id="42" dur="1" fill="hold">
                                          <p:stCondLst>
                                            <p:cond delay="0"/>
                                          </p:stCondLst>
                                        </p:cTn>
                                        <p:tgtEl>
                                          <p:spTgt spid="15"/>
                                        </p:tgtEl>
                                        <p:attrNameLst>
                                          <p:attrName>style.visibility</p:attrName>
                                        </p:attrNameLst>
                                      </p:cBhvr>
                                      <p:to>
                                        <p:strVal val="visible"/>
                                      </p:to>
                                    </p:set>
                                    <p:animEffect transition="in" filter="blinds(horizontal)">
                                      <p:cBhvr>
                                        <p:cTn id="43" dur="500"/>
                                        <p:tgtEl>
                                          <p:spTgt spid="15"/>
                                        </p:tgtEl>
                                      </p:cBhvr>
                                    </p:animEffect>
                                  </p:childTnLst>
                                </p:cTn>
                              </p:par>
                              <p:par>
                                <p:cTn id="44" presetID="3" presetClass="entr" presetSubtype="10" fill="hold" nodeType="with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blinds(horizontal)">
                                      <p:cBhvr>
                                        <p:cTn id="46" dur="500"/>
                                        <p:tgtEl>
                                          <p:spTgt spid="16"/>
                                        </p:tgtEl>
                                      </p:cBhvr>
                                    </p:animEffect>
                                  </p:childTnLst>
                                </p:cTn>
                              </p:par>
                              <p:par>
                                <p:cTn id="47" presetID="3" presetClass="entr" presetSubtype="10"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blinds(horizontal)">
                                      <p:cBhvr>
                                        <p:cTn id="49" dur="500"/>
                                        <p:tgtEl>
                                          <p:spTgt spid="17"/>
                                        </p:tgtEl>
                                      </p:cBhvr>
                                    </p:animEffect>
                                  </p:childTnLst>
                                </p:cTn>
                              </p:par>
                              <p:par>
                                <p:cTn id="50" presetID="3" presetClass="entr" presetSubtype="10" fill="hold" grpId="0" nodeType="withEffect">
                                  <p:stCondLst>
                                    <p:cond delay="0"/>
                                  </p:stCondLst>
                                  <p:childTnLst>
                                    <p:set>
                                      <p:cBhvr>
                                        <p:cTn id="51" dur="1" fill="hold">
                                          <p:stCondLst>
                                            <p:cond delay="0"/>
                                          </p:stCondLst>
                                        </p:cTn>
                                        <p:tgtEl>
                                          <p:spTgt spid="19"/>
                                        </p:tgtEl>
                                        <p:attrNameLst>
                                          <p:attrName>style.visibility</p:attrName>
                                        </p:attrNameLst>
                                      </p:cBhvr>
                                      <p:to>
                                        <p:strVal val="visible"/>
                                      </p:to>
                                    </p:set>
                                    <p:animEffect transition="in" filter="blinds(horizontal)">
                                      <p:cBhvr>
                                        <p:cTn id="52" dur="500"/>
                                        <p:tgtEl>
                                          <p:spTgt spid="19"/>
                                        </p:tgtEl>
                                      </p:cBhvr>
                                    </p:animEffect>
                                  </p:childTnLst>
                                </p:cTn>
                              </p:par>
                              <p:par>
                                <p:cTn id="53" presetID="3" presetClass="entr" presetSubtype="10"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blinds(horizontal)">
                                      <p:cBhvr>
                                        <p:cTn id="55" dur="500"/>
                                        <p:tgtEl>
                                          <p:spTgt spid="20"/>
                                        </p:tgtEl>
                                      </p:cBhvr>
                                    </p:animEffect>
                                  </p:childTnLst>
                                </p:cTn>
                              </p:par>
                            </p:childTnLst>
                          </p:cTn>
                        </p:par>
                      </p:childTnLst>
                    </p:cTn>
                  </p:par>
                  <p:par>
                    <p:cTn id="56" fill="hold">
                      <p:stCondLst>
                        <p:cond delay="indefinite"/>
                      </p:stCondLst>
                      <p:childTnLst>
                        <p:par>
                          <p:cTn id="57" fill="hold">
                            <p:stCondLst>
                              <p:cond delay="0"/>
                            </p:stCondLst>
                            <p:childTnLst>
                              <p:par>
                                <p:cTn id="58" presetID="8" presetClass="entr" presetSubtype="16" fill="hold" grpId="0" nodeType="clickEffect">
                                  <p:stCondLst>
                                    <p:cond delay="0"/>
                                  </p:stCondLst>
                                  <p:childTnLst>
                                    <p:set>
                                      <p:cBhvr>
                                        <p:cTn id="59" dur="1" fill="hold">
                                          <p:stCondLst>
                                            <p:cond delay="0"/>
                                          </p:stCondLst>
                                        </p:cTn>
                                        <p:tgtEl>
                                          <p:spTgt spid="21"/>
                                        </p:tgtEl>
                                        <p:attrNameLst>
                                          <p:attrName>style.visibility</p:attrName>
                                        </p:attrNameLst>
                                      </p:cBhvr>
                                      <p:to>
                                        <p:strVal val="visible"/>
                                      </p:to>
                                    </p:set>
                                    <p:animEffect transition="in" filter="diamond(in)">
                                      <p:cBhvr>
                                        <p:cTn id="60" dur="2000"/>
                                        <p:tgtEl>
                                          <p:spTgt spid="21"/>
                                        </p:tgtEl>
                                      </p:cBhvr>
                                    </p:animEffect>
                                  </p:childTnLst>
                                </p:cTn>
                              </p:par>
                            </p:childTnLst>
                          </p:cTn>
                        </p:par>
                      </p:childTnLst>
                    </p:cTn>
                  </p:par>
                  <p:par>
                    <p:cTn id="61" fill="hold">
                      <p:stCondLst>
                        <p:cond delay="indefinite"/>
                      </p:stCondLst>
                      <p:childTnLst>
                        <p:par>
                          <p:cTn id="62" fill="hold">
                            <p:stCondLst>
                              <p:cond delay="0"/>
                            </p:stCondLst>
                            <p:childTnLst>
                              <p:par>
                                <p:cTn id="63" presetID="8" presetClass="entr" presetSubtype="16" fill="hold" grpId="0" nodeType="click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diamond(in)">
                                      <p:cBhvr>
                                        <p:cTn id="65" dur="2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498" grpId="0" animBg="1"/>
      <p:bldP spid="4" grpId="0" animBg="1"/>
      <p:bldP spid="5" grpId="0" animBg="1"/>
      <p:bldP spid="6" grpId="0" animBg="1"/>
      <p:bldP spid="7" grpId="0" animBg="1"/>
      <p:bldP spid="9" grpId="0" animBg="1"/>
      <p:bldP spid="10" grpId="0" animBg="1"/>
      <p:bldP spid="13" grpId="0" animBg="1"/>
      <p:bldP spid="14" grpId="0" animBg="1"/>
      <p:bldP spid="17" grpId="0"/>
      <p:bldP spid="19" grpId="0" animBg="1"/>
      <p:bldP spid="20" grpId="0" animBg="1"/>
      <p:bldP spid="21" grpId="0" animBg="1"/>
      <p:bldP spid="22"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ALLO-Strukturen</a:t>
            </a:r>
            <a:endParaRPr lang="de-DE" dirty="0"/>
          </a:p>
        </p:txBody>
      </p:sp>
      <p:graphicFrame>
        <p:nvGraphicFramePr>
          <p:cNvPr id="4" name="Diagramm 3"/>
          <p:cNvGraphicFramePr/>
          <p:nvPr/>
        </p:nvGraphicFramePr>
        <p:xfrm>
          <a:off x="285720" y="1643050"/>
          <a:ext cx="8286808" cy="492922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Typ 1: </a:t>
            </a:r>
            <a:r>
              <a:rPr lang="de-DE" dirty="0" smtClean="0">
                <a:sym typeface="Symbol"/>
              </a:rPr>
              <a:t></a:t>
            </a:r>
            <a:r>
              <a:rPr lang="de-DE" dirty="0" smtClean="0"/>
              <a:t> ALLOMPORH</a:t>
            </a:r>
            <a:endParaRPr lang="de-DE" dirty="0"/>
          </a:p>
        </p:txBody>
      </p:sp>
      <p:sp>
        <p:nvSpPr>
          <p:cNvPr id="4" name="Oval 2"/>
          <p:cNvSpPr>
            <a:spLocks noChangeArrowheads="1"/>
          </p:cNvSpPr>
          <p:nvPr/>
        </p:nvSpPr>
        <p:spPr bwMode="auto">
          <a:xfrm>
            <a:off x="1071538" y="2143116"/>
            <a:ext cx="5174596" cy="2815186"/>
          </a:xfrm>
          <a:prstGeom prst="ellipse">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5" name="AutoShape 4"/>
          <p:cNvSpPr>
            <a:spLocks/>
          </p:cNvSpPr>
          <p:nvPr/>
        </p:nvSpPr>
        <p:spPr bwMode="auto">
          <a:xfrm>
            <a:off x="6357950" y="2214554"/>
            <a:ext cx="357190" cy="2714644"/>
          </a:xfrm>
          <a:prstGeom prst="rightBrace">
            <a:avLst>
              <a:gd name="adj1" fmla="val 58696"/>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6" name="AutoShape 8"/>
          <p:cNvCxnSpPr>
            <a:cxnSpLocks noChangeShapeType="1"/>
          </p:cNvCxnSpPr>
          <p:nvPr/>
        </p:nvCxnSpPr>
        <p:spPr bwMode="auto">
          <a:xfrm rot="10800000" flipH="1">
            <a:off x="1071538" y="3571876"/>
            <a:ext cx="5174596" cy="1588"/>
          </a:xfrm>
          <a:prstGeom prst="straightConnector1">
            <a:avLst/>
          </a:prstGeom>
          <a:noFill/>
          <a:ln w="9525">
            <a:solidFill>
              <a:srgbClr val="000000"/>
            </a:solidFill>
            <a:round/>
            <a:headEnd/>
            <a:tailEnd/>
          </a:ln>
        </p:spPr>
      </p:cxnSp>
      <p:sp>
        <p:nvSpPr>
          <p:cNvPr id="7" name="AutoShape 9"/>
          <p:cNvSpPr>
            <a:spLocks/>
          </p:cNvSpPr>
          <p:nvPr/>
        </p:nvSpPr>
        <p:spPr bwMode="auto">
          <a:xfrm rot="5400000">
            <a:off x="3500429" y="2786058"/>
            <a:ext cx="428627" cy="5000660"/>
          </a:xfrm>
          <a:prstGeom prst="rightBrace">
            <a:avLst>
              <a:gd name="adj1" fmla="val 34682"/>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8" name="AutoShape 10"/>
          <p:cNvCxnSpPr>
            <a:cxnSpLocks noChangeShapeType="1"/>
          </p:cNvCxnSpPr>
          <p:nvPr/>
        </p:nvCxnSpPr>
        <p:spPr bwMode="auto">
          <a:xfrm rot="5400000">
            <a:off x="2214546" y="4214818"/>
            <a:ext cx="1285884" cy="1588"/>
          </a:xfrm>
          <a:prstGeom prst="straightConnector1">
            <a:avLst/>
          </a:prstGeom>
          <a:noFill/>
          <a:ln w="9525">
            <a:solidFill>
              <a:srgbClr val="000000"/>
            </a:solidFill>
            <a:prstDash val="dash"/>
            <a:round/>
            <a:headEnd/>
            <a:tailEnd/>
          </a:ln>
        </p:spPr>
      </p:cxnSp>
      <p:cxnSp>
        <p:nvCxnSpPr>
          <p:cNvPr id="9" name="AutoShape 11"/>
          <p:cNvCxnSpPr>
            <a:cxnSpLocks noChangeShapeType="1"/>
          </p:cNvCxnSpPr>
          <p:nvPr/>
        </p:nvCxnSpPr>
        <p:spPr bwMode="auto">
          <a:xfrm rot="5400000">
            <a:off x="3821903" y="4250537"/>
            <a:ext cx="1214444" cy="3"/>
          </a:xfrm>
          <a:prstGeom prst="straightConnector1">
            <a:avLst/>
          </a:prstGeom>
          <a:noFill/>
          <a:ln w="9525">
            <a:solidFill>
              <a:srgbClr val="000000"/>
            </a:solidFill>
            <a:prstDash val="dash"/>
            <a:round/>
            <a:headEnd/>
            <a:tailEnd/>
          </a:ln>
        </p:spPr>
      </p:cxnSp>
      <p:sp>
        <p:nvSpPr>
          <p:cNvPr id="10" name="Textfeld 9"/>
          <p:cNvSpPr txBox="1"/>
          <p:nvPr/>
        </p:nvSpPr>
        <p:spPr>
          <a:xfrm>
            <a:off x="857224" y="2071678"/>
            <a:ext cx="8001056" cy="3877985"/>
          </a:xfrm>
          <a:prstGeom prst="rect">
            <a:avLst/>
          </a:prstGeom>
          <a:noFill/>
        </p:spPr>
        <p:txBody>
          <a:bodyPr wrap="square" rtlCol="0">
            <a:spAutoFit/>
          </a:bodyPr>
          <a:lstStyle/>
          <a:p>
            <a:r>
              <a:rPr lang="en-US" sz="2000" b="1" dirty="0" err="1" smtClean="0"/>
              <a:t>Kategorie</a:t>
            </a:r>
            <a:r>
              <a:rPr lang="en-US" sz="2000" b="1" dirty="0" smtClean="0"/>
              <a:t>/  </a:t>
            </a:r>
            <a:r>
              <a:rPr lang="en-US" b="1" dirty="0" smtClean="0"/>
              <a:t>  </a:t>
            </a:r>
          </a:p>
          <a:p>
            <a:r>
              <a:rPr lang="en-US" b="1" dirty="0" smtClean="0"/>
              <a:t>           </a:t>
            </a:r>
            <a:r>
              <a:rPr lang="en-US" b="1" dirty="0" err="1" smtClean="0"/>
              <a:t>Funktion</a:t>
            </a:r>
            <a:r>
              <a:rPr lang="en-US" b="1" dirty="0" smtClean="0"/>
              <a:t>                        </a:t>
            </a:r>
          </a:p>
          <a:p>
            <a:r>
              <a:rPr lang="en-US" sz="2400" b="1" dirty="0" smtClean="0"/>
              <a:t>		       </a:t>
            </a:r>
            <a:r>
              <a:rPr lang="en-US" sz="2800" b="1" dirty="0" smtClean="0"/>
              <a:t>  V(M)</a:t>
            </a:r>
            <a:endParaRPr lang="de-DE" sz="2800" dirty="0" smtClean="0"/>
          </a:p>
          <a:p>
            <a:r>
              <a:rPr lang="en-US" b="1" dirty="0" smtClean="0"/>
              <a:t>                                  					</a:t>
            </a:r>
          </a:p>
          <a:p>
            <a:r>
              <a:rPr lang="en-US" sz="2000" b="1" dirty="0" smtClean="0"/>
              <a:t>						         </a:t>
            </a:r>
            <a:r>
              <a:rPr lang="en-US" sz="2000" b="1" dirty="0" err="1" smtClean="0"/>
              <a:t>Morphem</a:t>
            </a:r>
            <a:endParaRPr lang="de-DE" sz="2000" dirty="0" smtClean="0"/>
          </a:p>
          <a:p>
            <a:r>
              <a:rPr lang="en-US" sz="2400" b="1" dirty="0" smtClean="0"/>
              <a:t>	</a:t>
            </a:r>
          </a:p>
          <a:p>
            <a:r>
              <a:rPr lang="en-US" sz="2400" b="1" dirty="0" smtClean="0"/>
              <a:t>	A</a:t>
            </a:r>
            <a:r>
              <a:rPr lang="en-US" sz="2400" b="1" baseline="-25000" dirty="0" smtClean="0"/>
              <a:t>1</a:t>
            </a:r>
            <a:r>
              <a:rPr lang="en-US" sz="2400" b="1" dirty="0" smtClean="0"/>
              <a:t>(M)           A</a:t>
            </a:r>
            <a:r>
              <a:rPr lang="en-US" sz="2400" b="1" baseline="-25000" dirty="0" smtClean="0"/>
              <a:t>2</a:t>
            </a:r>
            <a:r>
              <a:rPr lang="en-US" sz="2400" b="1" dirty="0" smtClean="0"/>
              <a:t>(M)           A</a:t>
            </a:r>
            <a:r>
              <a:rPr lang="en-US" sz="2400" b="1" baseline="-25000" dirty="0" smtClean="0"/>
              <a:t>3</a:t>
            </a:r>
            <a:r>
              <a:rPr lang="en-US" sz="2400" b="1" dirty="0" smtClean="0"/>
              <a:t>(M)</a:t>
            </a:r>
            <a:endParaRPr lang="de-DE" sz="2400" dirty="0" smtClean="0"/>
          </a:p>
          <a:p>
            <a:r>
              <a:rPr lang="en-US" b="1" dirty="0" smtClean="0"/>
              <a:t> </a:t>
            </a:r>
            <a:endParaRPr lang="de-DE" dirty="0" smtClean="0"/>
          </a:p>
          <a:p>
            <a:r>
              <a:rPr lang="en-US" sz="2000" b="1" dirty="0" smtClean="0"/>
              <a:t>Morph </a:t>
            </a:r>
            <a:r>
              <a:rPr lang="de-DE" dirty="0" smtClean="0"/>
              <a:t/>
            </a:r>
            <a:br>
              <a:rPr lang="de-DE" dirty="0" smtClean="0"/>
            </a:br>
            <a:r>
              <a:rPr lang="en-US" b="1" dirty="0" smtClean="0"/>
              <a:t>                                                 </a:t>
            </a:r>
            <a:endParaRPr lang="de-DE" dirty="0" smtClean="0"/>
          </a:p>
          <a:p>
            <a:r>
              <a:rPr lang="en-US" b="1" dirty="0" smtClean="0"/>
              <a:t>           		     </a:t>
            </a:r>
          </a:p>
          <a:p>
            <a:r>
              <a:rPr lang="en-US" sz="2000" b="1" dirty="0" smtClean="0"/>
              <a:t>		       </a:t>
            </a:r>
            <a:r>
              <a:rPr lang="en-US" sz="2000" b="1" dirty="0" err="1" smtClean="0"/>
              <a:t>Allomorphe</a:t>
            </a:r>
            <a:endParaRPr lang="de-DE" sz="20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linds(horizontal)">
                                      <p:cBhvr>
                                        <p:cTn id="10" dur="500"/>
                                        <p:tgtEl>
                                          <p:spTgt spid="5"/>
                                        </p:tgtEl>
                                      </p:cBhvr>
                                    </p:animEffect>
                                  </p:childTnLst>
                                </p:cTn>
                              </p:par>
                              <p:par>
                                <p:cTn id="11" presetID="3" presetClass="entr" presetSubtype="1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linds(horizontal)">
                                      <p:cBhvr>
                                        <p:cTn id="13" dur="500"/>
                                        <p:tgtEl>
                                          <p:spTgt spid="6"/>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linds(horizontal)">
                                      <p:cBhvr>
                                        <p:cTn id="16" dur="500"/>
                                        <p:tgtEl>
                                          <p:spTgt spid="7"/>
                                        </p:tgtEl>
                                      </p:cBhvr>
                                    </p:animEffect>
                                  </p:childTnLst>
                                </p:cTn>
                              </p:par>
                              <p:par>
                                <p:cTn id="17" presetID="3" presetClass="entr" presetSubtype="1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linds(horizontal)">
                                      <p:cBhvr>
                                        <p:cTn id="19" dur="500"/>
                                        <p:tgtEl>
                                          <p:spTgt spid="8"/>
                                        </p:tgtEl>
                                      </p:cBhvr>
                                    </p:animEffect>
                                  </p:childTnLst>
                                </p:cTn>
                              </p:par>
                              <p:par>
                                <p:cTn id="20" presetID="3" presetClass="entr" presetSubtype="10" fill="hold"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linds(horizontal)">
                                      <p:cBhvr>
                                        <p:cTn id="22" dur="500"/>
                                        <p:tgtEl>
                                          <p:spTgt spid="9"/>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linds(horizontal)">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P spid="10"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Oval 2"/>
          <p:cNvSpPr>
            <a:spLocks noChangeArrowheads="1"/>
          </p:cNvSpPr>
          <p:nvPr/>
        </p:nvSpPr>
        <p:spPr bwMode="auto">
          <a:xfrm>
            <a:off x="5572132" y="5572140"/>
            <a:ext cx="357190" cy="357190"/>
          </a:xfrm>
          <a:prstGeom prst="ellipse">
            <a:avLst/>
          </a:prstGeom>
          <a:solidFill>
            <a:srgbClr val="9BBB59"/>
          </a:solidFill>
          <a:ln w="38100">
            <a:solidFill>
              <a:srgbClr val="F2F2F2"/>
            </a:solidFill>
            <a:round/>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2" name="Oval 2"/>
          <p:cNvSpPr>
            <a:spLocks noChangeArrowheads="1"/>
          </p:cNvSpPr>
          <p:nvPr/>
        </p:nvSpPr>
        <p:spPr bwMode="auto">
          <a:xfrm>
            <a:off x="3929058" y="5572140"/>
            <a:ext cx="357190" cy="357190"/>
          </a:xfrm>
          <a:prstGeom prst="ellipse">
            <a:avLst/>
          </a:prstGeom>
          <a:solidFill>
            <a:srgbClr val="9BBB59"/>
          </a:solidFill>
          <a:ln w="38100">
            <a:solidFill>
              <a:srgbClr val="F2F2F2"/>
            </a:solidFill>
            <a:round/>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4" name="Oval 2"/>
          <p:cNvSpPr>
            <a:spLocks noChangeArrowheads="1"/>
          </p:cNvSpPr>
          <p:nvPr/>
        </p:nvSpPr>
        <p:spPr bwMode="auto">
          <a:xfrm>
            <a:off x="5000628" y="5500702"/>
            <a:ext cx="347666" cy="204790"/>
          </a:xfrm>
          <a:prstGeom prst="ellipse">
            <a:avLst/>
          </a:prstGeom>
          <a:solidFill>
            <a:srgbClr val="9BBB59"/>
          </a:solidFill>
          <a:ln w="38100">
            <a:solidFill>
              <a:srgbClr val="F2F2F2"/>
            </a:solidFill>
            <a:round/>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363522" name="Oval 2"/>
          <p:cNvSpPr>
            <a:spLocks noChangeArrowheads="1"/>
          </p:cNvSpPr>
          <p:nvPr/>
        </p:nvSpPr>
        <p:spPr bwMode="auto">
          <a:xfrm>
            <a:off x="2214546" y="5572140"/>
            <a:ext cx="357190" cy="357190"/>
          </a:xfrm>
          <a:prstGeom prst="ellipse">
            <a:avLst/>
          </a:prstGeom>
          <a:solidFill>
            <a:srgbClr val="9BBB59"/>
          </a:solidFill>
          <a:ln w="38100">
            <a:solidFill>
              <a:srgbClr val="F2F2F2"/>
            </a:solidFill>
            <a:round/>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 name="Titel 1"/>
          <p:cNvSpPr>
            <a:spLocks noGrp="1"/>
          </p:cNvSpPr>
          <p:nvPr>
            <p:ph type="title"/>
          </p:nvPr>
        </p:nvSpPr>
        <p:spPr/>
        <p:txBody>
          <a:bodyPr>
            <a:normAutofit fontScale="90000"/>
          </a:bodyPr>
          <a:lstStyle/>
          <a:p>
            <a:r>
              <a:rPr lang="de-DE" dirty="0" smtClean="0"/>
              <a:t>Beispiel (Deutsch, Auswahl, UL = Umlaut]:</a:t>
            </a:r>
            <a:endParaRPr lang="de-DE" dirty="0"/>
          </a:p>
        </p:txBody>
      </p:sp>
      <p:sp>
        <p:nvSpPr>
          <p:cNvPr id="4" name="Oval 2"/>
          <p:cNvSpPr>
            <a:spLocks noChangeArrowheads="1"/>
          </p:cNvSpPr>
          <p:nvPr/>
        </p:nvSpPr>
        <p:spPr bwMode="auto">
          <a:xfrm>
            <a:off x="1071538" y="2143116"/>
            <a:ext cx="5174596" cy="2815186"/>
          </a:xfrm>
          <a:prstGeom prst="ellipse">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5" name="AutoShape 4"/>
          <p:cNvSpPr>
            <a:spLocks/>
          </p:cNvSpPr>
          <p:nvPr/>
        </p:nvSpPr>
        <p:spPr bwMode="auto">
          <a:xfrm>
            <a:off x="6357950" y="2214554"/>
            <a:ext cx="357190" cy="2714644"/>
          </a:xfrm>
          <a:prstGeom prst="rightBrace">
            <a:avLst>
              <a:gd name="adj1" fmla="val 58696"/>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6" name="AutoShape 8"/>
          <p:cNvCxnSpPr>
            <a:cxnSpLocks noChangeShapeType="1"/>
          </p:cNvCxnSpPr>
          <p:nvPr/>
        </p:nvCxnSpPr>
        <p:spPr bwMode="auto">
          <a:xfrm rot="10800000" flipH="1">
            <a:off x="1071538" y="3571876"/>
            <a:ext cx="5174596" cy="1588"/>
          </a:xfrm>
          <a:prstGeom prst="straightConnector1">
            <a:avLst/>
          </a:prstGeom>
          <a:noFill/>
          <a:ln w="9525">
            <a:solidFill>
              <a:srgbClr val="000000"/>
            </a:solidFill>
            <a:round/>
            <a:headEnd/>
            <a:tailEnd/>
          </a:ln>
        </p:spPr>
      </p:cxnSp>
      <p:cxnSp>
        <p:nvCxnSpPr>
          <p:cNvPr id="8" name="AutoShape 10"/>
          <p:cNvCxnSpPr>
            <a:cxnSpLocks noChangeShapeType="1"/>
          </p:cNvCxnSpPr>
          <p:nvPr/>
        </p:nvCxnSpPr>
        <p:spPr bwMode="auto">
          <a:xfrm rot="5400000">
            <a:off x="2214546" y="4214818"/>
            <a:ext cx="1285884" cy="1588"/>
          </a:xfrm>
          <a:prstGeom prst="straightConnector1">
            <a:avLst/>
          </a:prstGeom>
          <a:noFill/>
          <a:ln w="9525">
            <a:solidFill>
              <a:srgbClr val="000000"/>
            </a:solidFill>
            <a:prstDash val="dash"/>
            <a:round/>
            <a:headEnd/>
            <a:tailEnd/>
          </a:ln>
        </p:spPr>
      </p:cxnSp>
      <p:cxnSp>
        <p:nvCxnSpPr>
          <p:cNvPr id="9" name="AutoShape 11"/>
          <p:cNvCxnSpPr>
            <a:cxnSpLocks noChangeShapeType="1"/>
          </p:cNvCxnSpPr>
          <p:nvPr/>
        </p:nvCxnSpPr>
        <p:spPr bwMode="auto">
          <a:xfrm rot="5400000">
            <a:off x="3821903" y="4250537"/>
            <a:ext cx="1214444" cy="3"/>
          </a:xfrm>
          <a:prstGeom prst="straightConnector1">
            <a:avLst/>
          </a:prstGeom>
          <a:noFill/>
          <a:ln w="9525">
            <a:solidFill>
              <a:srgbClr val="000000"/>
            </a:solidFill>
            <a:prstDash val="dash"/>
            <a:round/>
            <a:headEnd/>
            <a:tailEnd/>
          </a:ln>
        </p:spPr>
      </p:cxnSp>
      <p:cxnSp>
        <p:nvCxnSpPr>
          <p:cNvPr id="16" name="Gerade Verbindung mit Pfeil 15"/>
          <p:cNvCxnSpPr/>
          <p:nvPr/>
        </p:nvCxnSpPr>
        <p:spPr>
          <a:xfrm rot="16200000" flipV="1">
            <a:off x="1678761" y="4822041"/>
            <a:ext cx="1071570" cy="285752"/>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cxnSp>
        <p:nvCxnSpPr>
          <p:cNvPr id="17" name="Gerade Verbindung mit Pfeil 16"/>
          <p:cNvCxnSpPr/>
          <p:nvPr/>
        </p:nvCxnSpPr>
        <p:spPr>
          <a:xfrm rot="16200000" flipV="1">
            <a:off x="3357554" y="4857760"/>
            <a:ext cx="1071570" cy="357190"/>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cxnSp>
        <p:nvCxnSpPr>
          <p:cNvPr id="19" name="Gerade Verbindung mit Pfeil 18"/>
          <p:cNvCxnSpPr/>
          <p:nvPr/>
        </p:nvCxnSpPr>
        <p:spPr>
          <a:xfrm rot="16200000" flipV="1">
            <a:off x="4429124" y="4714884"/>
            <a:ext cx="1071570" cy="357190"/>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cxnSp>
        <p:nvCxnSpPr>
          <p:cNvPr id="20" name="Gerade Verbindung mit Pfeil 19"/>
          <p:cNvCxnSpPr/>
          <p:nvPr/>
        </p:nvCxnSpPr>
        <p:spPr>
          <a:xfrm rot="16200000" flipV="1">
            <a:off x="5072066" y="4929198"/>
            <a:ext cx="1071570" cy="214314"/>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sp>
        <p:nvSpPr>
          <p:cNvPr id="10" name="Textfeld 9"/>
          <p:cNvSpPr txBox="1"/>
          <p:nvPr/>
        </p:nvSpPr>
        <p:spPr>
          <a:xfrm>
            <a:off x="785786" y="1968895"/>
            <a:ext cx="8001056" cy="4031873"/>
          </a:xfrm>
          <a:prstGeom prst="rect">
            <a:avLst/>
          </a:prstGeom>
          <a:noFill/>
        </p:spPr>
        <p:txBody>
          <a:bodyPr wrap="square" rtlCol="0">
            <a:spAutoFit/>
          </a:bodyPr>
          <a:lstStyle/>
          <a:p>
            <a:r>
              <a:rPr lang="en-US" sz="2000" b="1" dirty="0" err="1" smtClean="0"/>
              <a:t>Kategorie</a:t>
            </a:r>
            <a:r>
              <a:rPr lang="en-US" sz="2400" b="1" dirty="0" smtClean="0"/>
              <a:t> /  </a:t>
            </a:r>
            <a:r>
              <a:rPr lang="en-US" sz="2000" b="1" dirty="0" smtClean="0"/>
              <a:t>  </a:t>
            </a:r>
          </a:p>
          <a:p>
            <a:r>
              <a:rPr lang="en-US" sz="2000" b="1" dirty="0" smtClean="0"/>
              <a:t>           </a:t>
            </a:r>
            <a:r>
              <a:rPr lang="en-US" sz="2000" b="1" dirty="0" err="1" smtClean="0"/>
              <a:t>Funktion</a:t>
            </a:r>
            <a:r>
              <a:rPr lang="en-US" sz="2000" b="1" dirty="0" smtClean="0"/>
              <a:t>  </a:t>
            </a:r>
            <a:r>
              <a:rPr lang="en-US" b="1" dirty="0" smtClean="0"/>
              <a:t>                            </a:t>
            </a:r>
          </a:p>
          <a:p>
            <a:r>
              <a:rPr lang="en-US" sz="2400" b="1" dirty="0" smtClean="0"/>
              <a:t>		      </a:t>
            </a:r>
            <a:r>
              <a:rPr lang="en-US" sz="2800" b="1" dirty="0" smtClean="0"/>
              <a:t> Plural</a:t>
            </a:r>
            <a:endParaRPr lang="de-DE" sz="2800" dirty="0" smtClean="0"/>
          </a:p>
          <a:p>
            <a:r>
              <a:rPr lang="en-US" b="1" dirty="0" smtClean="0"/>
              <a:t>                                  					</a:t>
            </a:r>
          </a:p>
          <a:p>
            <a:r>
              <a:rPr lang="en-US" sz="2000" b="1" dirty="0" smtClean="0"/>
              <a:t>						         </a:t>
            </a:r>
            <a:r>
              <a:rPr lang="en-US" sz="2000" b="1" dirty="0" err="1" smtClean="0"/>
              <a:t>Morphem</a:t>
            </a:r>
            <a:endParaRPr lang="de-DE" sz="2000" dirty="0" smtClean="0"/>
          </a:p>
          <a:p>
            <a:r>
              <a:rPr lang="en-US" sz="2400" b="1" dirty="0" smtClean="0"/>
              <a:t>	</a:t>
            </a:r>
          </a:p>
          <a:p>
            <a:r>
              <a:rPr lang="en-US" sz="2400" b="1" dirty="0" smtClean="0"/>
              <a:t>              </a:t>
            </a:r>
            <a:r>
              <a:rPr lang="de-DE" sz="2400" b="1" dirty="0" smtClean="0"/>
              <a:t>[-</a:t>
            </a:r>
            <a:r>
              <a:rPr lang="de-DE" sz="2400" b="1" dirty="0" err="1" smtClean="0"/>
              <a:t>ər</a:t>
            </a:r>
            <a:r>
              <a:rPr lang="de-DE" sz="2400" b="1" dirty="0" smtClean="0"/>
              <a:t>]</a:t>
            </a:r>
            <a:r>
              <a:rPr lang="en-US" sz="2400" b="1" dirty="0" smtClean="0"/>
              <a:t> 	         </a:t>
            </a:r>
            <a:r>
              <a:rPr lang="de-DE" sz="2400" b="1" dirty="0" smtClean="0"/>
              <a:t>[-</a:t>
            </a:r>
            <a:r>
              <a:rPr lang="de-DE" sz="2400" b="1" dirty="0" err="1" smtClean="0"/>
              <a:t>ən</a:t>
            </a:r>
            <a:r>
              <a:rPr lang="de-DE" sz="2400" b="1" dirty="0" smtClean="0"/>
              <a:t>]	[UL + -</a:t>
            </a:r>
            <a:r>
              <a:rPr lang="de-DE" sz="2400" b="1" dirty="0" err="1" smtClean="0"/>
              <a:t>ər</a:t>
            </a:r>
            <a:r>
              <a:rPr lang="de-DE" sz="2400" b="1" dirty="0" smtClean="0"/>
              <a:t>]</a:t>
            </a:r>
            <a:endParaRPr lang="de-DE" sz="2400" dirty="0" smtClean="0"/>
          </a:p>
          <a:p>
            <a:r>
              <a:rPr lang="en-US" b="1" dirty="0" smtClean="0"/>
              <a:t> </a:t>
            </a:r>
            <a:endParaRPr lang="de-DE" dirty="0" smtClean="0"/>
          </a:p>
          <a:p>
            <a:r>
              <a:rPr lang="en-US" sz="2000" b="1" dirty="0" smtClean="0"/>
              <a:t>Morph </a:t>
            </a:r>
            <a:r>
              <a:rPr lang="de-DE" dirty="0" smtClean="0"/>
              <a:t/>
            </a:r>
            <a:br>
              <a:rPr lang="de-DE" dirty="0" smtClean="0"/>
            </a:br>
            <a:r>
              <a:rPr lang="en-US" b="1" dirty="0" smtClean="0"/>
              <a:t>                                                 </a:t>
            </a:r>
            <a:endParaRPr lang="de-DE" dirty="0" smtClean="0"/>
          </a:p>
          <a:p>
            <a:r>
              <a:rPr lang="en-US" b="1" dirty="0" smtClean="0"/>
              <a:t>           		     </a:t>
            </a:r>
          </a:p>
          <a:p>
            <a:r>
              <a:rPr lang="en-US" sz="2000" b="1" dirty="0" smtClean="0"/>
              <a:t>              </a:t>
            </a:r>
            <a:r>
              <a:rPr lang="en-US" sz="2400" b="1" dirty="0" smtClean="0"/>
              <a:t>Kind-</a:t>
            </a:r>
            <a:r>
              <a:rPr lang="en-US" sz="2400" b="1" dirty="0" err="1" smtClean="0"/>
              <a:t>er</a:t>
            </a:r>
            <a:r>
              <a:rPr lang="en-US" sz="2400" b="1" dirty="0" smtClean="0"/>
              <a:t>	         Frau-en          </a:t>
            </a:r>
            <a:r>
              <a:rPr lang="en-US" sz="2400" b="1" dirty="0" err="1" smtClean="0"/>
              <a:t>Häus-er</a:t>
            </a:r>
            <a:endParaRPr lang="de-DE" sz="24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linds(horizontal)">
                                      <p:cBhvr>
                                        <p:cTn id="10" dur="500"/>
                                        <p:tgtEl>
                                          <p:spTgt spid="5"/>
                                        </p:tgtEl>
                                      </p:cBhvr>
                                    </p:animEffect>
                                  </p:childTnLst>
                                </p:cTn>
                              </p:par>
                              <p:par>
                                <p:cTn id="11" presetID="3" presetClass="entr" presetSubtype="1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linds(horizontal)">
                                      <p:cBhvr>
                                        <p:cTn id="13" dur="500"/>
                                        <p:tgtEl>
                                          <p:spTgt spid="6"/>
                                        </p:tgtEl>
                                      </p:cBhvr>
                                    </p:animEffect>
                                  </p:childTnLst>
                                </p:cTn>
                              </p:par>
                              <p:par>
                                <p:cTn id="14" presetID="3" presetClass="entr" presetSubtype="1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linds(horizontal)">
                                      <p:cBhvr>
                                        <p:cTn id="16" dur="500"/>
                                        <p:tgtEl>
                                          <p:spTgt spid="8"/>
                                        </p:tgtEl>
                                      </p:cBhvr>
                                    </p:animEffect>
                                  </p:childTnLst>
                                </p:cTn>
                              </p:par>
                              <p:par>
                                <p:cTn id="17" presetID="3" presetClass="entr" presetSubtype="10"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blinds(horizontal)">
                                      <p:cBhvr>
                                        <p:cTn id="19" dur="500"/>
                                        <p:tgtEl>
                                          <p:spTgt spid="9"/>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blinds(horizontal)">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3" presetClass="entr" presetSubtype="10" fill="hold" grpId="0" nodeType="clickEffect">
                                  <p:stCondLst>
                                    <p:cond delay="0"/>
                                  </p:stCondLst>
                                  <p:childTnLst>
                                    <p:set>
                                      <p:cBhvr>
                                        <p:cTn id="28" dur="1" fill="hold">
                                          <p:stCondLst>
                                            <p:cond delay="0"/>
                                          </p:stCondLst>
                                        </p:cTn>
                                        <p:tgtEl>
                                          <p:spTgt spid="363522"/>
                                        </p:tgtEl>
                                        <p:attrNameLst>
                                          <p:attrName>style.visibility</p:attrName>
                                        </p:attrNameLst>
                                      </p:cBhvr>
                                      <p:to>
                                        <p:strVal val="visible"/>
                                      </p:to>
                                    </p:set>
                                    <p:animEffect transition="in" filter="blinds(horizontal)">
                                      <p:cBhvr>
                                        <p:cTn id="29" dur="500"/>
                                        <p:tgtEl>
                                          <p:spTgt spid="363522"/>
                                        </p:tgtEl>
                                      </p:cBhvr>
                                    </p:animEffect>
                                  </p:childTnLst>
                                </p:cTn>
                              </p:par>
                              <p:par>
                                <p:cTn id="30" presetID="3" presetClass="entr" presetSubtype="10" fill="hold" grpId="0" nodeType="with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blinds(horizontal)">
                                      <p:cBhvr>
                                        <p:cTn id="32" dur="500"/>
                                        <p:tgtEl>
                                          <p:spTgt spid="12"/>
                                        </p:tgtEl>
                                      </p:cBhvr>
                                    </p:animEffect>
                                  </p:childTnLst>
                                </p:cTn>
                              </p:par>
                              <p:par>
                                <p:cTn id="33" presetID="3" presetClass="entr" presetSubtype="1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blinds(horizontal)">
                                      <p:cBhvr>
                                        <p:cTn id="35" dur="500"/>
                                        <p:tgtEl>
                                          <p:spTgt spid="14"/>
                                        </p:tgtEl>
                                      </p:cBhvr>
                                    </p:animEffect>
                                  </p:childTnLst>
                                </p:cTn>
                              </p:par>
                              <p:par>
                                <p:cTn id="36" presetID="3" presetClass="entr" presetSubtype="10" fill="hold" grpId="0" nodeType="with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blinds(horizontal)">
                                      <p:cBhvr>
                                        <p:cTn id="38" dur="500"/>
                                        <p:tgtEl>
                                          <p:spTgt spid="13"/>
                                        </p:tgtEl>
                                      </p:cBhvr>
                                    </p:animEffect>
                                  </p:childTnLst>
                                </p:cTn>
                              </p:par>
                              <p:par>
                                <p:cTn id="39" presetID="3" presetClass="entr" presetSubtype="10" fill="hold"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blinds(horizontal)">
                                      <p:cBhvr>
                                        <p:cTn id="41" dur="500"/>
                                        <p:tgtEl>
                                          <p:spTgt spid="20"/>
                                        </p:tgtEl>
                                      </p:cBhvr>
                                    </p:animEffect>
                                  </p:childTnLst>
                                </p:cTn>
                              </p:par>
                              <p:par>
                                <p:cTn id="42" presetID="3" presetClass="entr" presetSubtype="10" fill="hold" nodeType="with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blinds(horizontal)">
                                      <p:cBhvr>
                                        <p:cTn id="44" dur="500"/>
                                        <p:tgtEl>
                                          <p:spTgt spid="19"/>
                                        </p:tgtEl>
                                      </p:cBhvr>
                                    </p:animEffect>
                                  </p:childTnLst>
                                </p:cTn>
                              </p:par>
                              <p:par>
                                <p:cTn id="45" presetID="3" presetClass="entr" presetSubtype="10"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blinds(horizontal)">
                                      <p:cBhvr>
                                        <p:cTn id="47" dur="500"/>
                                        <p:tgtEl>
                                          <p:spTgt spid="17"/>
                                        </p:tgtEl>
                                      </p:cBhvr>
                                    </p:animEffect>
                                  </p:childTnLst>
                                </p:cTn>
                              </p:par>
                              <p:par>
                                <p:cTn id="48" presetID="3" presetClass="entr" presetSubtype="10" fill="hold" nodeType="with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blinds(horizontal)">
                                      <p:cBhvr>
                                        <p:cTn id="5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animBg="1"/>
      <p:bldP spid="363522" grpId="0" animBg="1"/>
      <p:bldP spid="4" grpId="0" animBg="1"/>
      <p:bldP spid="5" grpId="0" animBg="1"/>
      <p:bldP spid="10"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Oval 2"/>
          <p:cNvSpPr>
            <a:spLocks noChangeArrowheads="1"/>
          </p:cNvSpPr>
          <p:nvPr/>
        </p:nvSpPr>
        <p:spPr bwMode="auto">
          <a:xfrm>
            <a:off x="6500826" y="5572140"/>
            <a:ext cx="357190" cy="357190"/>
          </a:xfrm>
          <a:prstGeom prst="ellipse">
            <a:avLst/>
          </a:prstGeom>
          <a:solidFill>
            <a:srgbClr val="9BBB59"/>
          </a:solidFill>
          <a:ln w="38100">
            <a:solidFill>
              <a:srgbClr val="F2F2F2"/>
            </a:solidFill>
            <a:round/>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8" name="Oval 2"/>
          <p:cNvSpPr>
            <a:spLocks noChangeArrowheads="1"/>
          </p:cNvSpPr>
          <p:nvPr/>
        </p:nvSpPr>
        <p:spPr bwMode="auto">
          <a:xfrm>
            <a:off x="4929190" y="5572140"/>
            <a:ext cx="357190" cy="357190"/>
          </a:xfrm>
          <a:prstGeom prst="ellipse">
            <a:avLst/>
          </a:prstGeom>
          <a:solidFill>
            <a:srgbClr val="9BBB59"/>
          </a:solidFill>
          <a:ln w="38100">
            <a:solidFill>
              <a:srgbClr val="F2F2F2"/>
            </a:solidFill>
            <a:round/>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7" name="Oval 2"/>
          <p:cNvSpPr>
            <a:spLocks noChangeArrowheads="1"/>
          </p:cNvSpPr>
          <p:nvPr/>
        </p:nvSpPr>
        <p:spPr bwMode="auto">
          <a:xfrm>
            <a:off x="3071802" y="5572140"/>
            <a:ext cx="357190" cy="357190"/>
          </a:xfrm>
          <a:prstGeom prst="ellipse">
            <a:avLst/>
          </a:prstGeom>
          <a:solidFill>
            <a:srgbClr val="9BBB59"/>
          </a:solidFill>
          <a:ln w="38100">
            <a:solidFill>
              <a:srgbClr val="F2F2F2"/>
            </a:solidFill>
            <a:round/>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1" name="Oval 2"/>
          <p:cNvSpPr>
            <a:spLocks noChangeArrowheads="1"/>
          </p:cNvSpPr>
          <p:nvPr/>
        </p:nvSpPr>
        <p:spPr bwMode="auto">
          <a:xfrm>
            <a:off x="1428728" y="5572140"/>
            <a:ext cx="357190" cy="357190"/>
          </a:xfrm>
          <a:prstGeom prst="ellipse">
            <a:avLst/>
          </a:prstGeom>
          <a:solidFill>
            <a:srgbClr val="9BBB59"/>
          </a:solidFill>
          <a:ln w="38100">
            <a:solidFill>
              <a:srgbClr val="F2F2F2"/>
            </a:solidFill>
            <a:round/>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 name="Titel 1"/>
          <p:cNvSpPr>
            <a:spLocks noGrp="1"/>
          </p:cNvSpPr>
          <p:nvPr>
            <p:ph type="title"/>
          </p:nvPr>
        </p:nvSpPr>
        <p:spPr/>
        <p:txBody>
          <a:bodyPr>
            <a:normAutofit/>
          </a:bodyPr>
          <a:lstStyle/>
          <a:p>
            <a:r>
              <a:rPr lang="de-DE" dirty="0" smtClean="0"/>
              <a:t>Türkisch:</a:t>
            </a:r>
            <a:endParaRPr lang="de-DE" dirty="0"/>
          </a:p>
        </p:txBody>
      </p:sp>
      <p:sp>
        <p:nvSpPr>
          <p:cNvPr id="4" name="Oval 2"/>
          <p:cNvSpPr>
            <a:spLocks noChangeArrowheads="1"/>
          </p:cNvSpPr>
          <p:nvPr/>
        </p:nvSpPr>
        <p:spPr bwMode="auto">
          <a:xfrm>
            <a:off x="1071538" y="2143116"/>
            <a:ext cx="5174596" cy="2815186"/>
          </a:xfrm>
          <a:prstGeom prst="ellipse">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5" name="AutoShape 4"/>
          <p:cNvSpPr>
            <a:spLocks/>
          </p:cNvSpPr>
          <p:nvPr/>
        </p:nvSpPr>
        <p:spPr bwMode="auto">
          <a:xfrm>
            <a:off x="6357950" y="2214554"/>
            <a:ext cx="357190" cy="2714644"/>
          </a:xfrm>
          <a:prstGeom prst="rightBrace">
            <a:avLst>
              <a:gd name="adj1" fmla="val 58696"/>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6" name="AutoShape 8"/>
          <p:cNvCxnSpPr>
            <a:cxnSpLocks noChangeShapeType="1"/>
          </p:cNvCxnSpPr>
          <p:nvPr/>
        </p:nvCxnSpPr>
        <p:spPr bwMode="auto">
          <a:xfrm rot="10800000" flipH="1">
            <a:off x="1071538" y="3571876"/>
            <a:ext cx="5174596" cy="1588"/>
          </a:xfrm>
          <a:prstGeom prst="straightConnector1">
            <a:avLst/>
          </a:prstGeom>
          <a:noFill/>
          <a:ln w="9525">
            <a:solidFill>
              <a:srgbClr val="000000"/>
            </a:solidFill>
            <a:round/>
            <a:headEnd/>
            <a:tailEnd/>
          </a:ln>
        </p:spPr>
      </p:cxnSp>
      <p:sp>
        <p:nvSpPr>
          <p:cNvPr id="7" name="AutoShape 9"/>
          <p:cNvSpPr>
            <a:spLocks/>
          </p:cNvSpPr>
          <p:nvPr/>
        </p:nvSpPr>
        <p:spPr bwMode="auto">
          <a:xfrm rot="5400000">
            <a:off x="3500429" y="2786058"/>
            <a:ext cx="428627" cy="5000660"/>
          </a:xfrm>
          <a:prstGeom prst="rightBrace">
            <a:avLst>
              <a:gd name="adj1" fmla="val 34682"/>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8" name="AutoShape 10"/>
          <p:cNvCxnSpPr>
            <a:cxnSpLocks noChangeShapeType="1"/>
          </p:cNvCxnSpPr>
          <p:nvPr/>
        </p:nvCxnSpPr>
        <p:spPr bwMode="auto">
          <a:xfrm rot="5400000">
            <a:off x="1822828" y="4178702"/>
            <a:ext cx="1213652" cy="1588"/>
          </a:xfrm>
          <a:prstGeom prst="straightConnector1">
            <a:avLst/>
          </a:prstGeom>
          <a:noFill/>
          <a:ln w="9525">
            <a:solidFill>
              <a:srgbClr val="000000"/>
            </a:solidFill>
            <a:prstDash val="dash"/>
            <a:round/>
            <a:headEnd/>
            <a:tailEnd/>
          </a:ln>
        </p:spPr>
      </p:cxnSp>
      <p:cxnSp>
        <p:nvCxnSpPr>
          <p:cNvPr id="9" name="AutoShape 11"/>
          <p:cNvCxnSpPr>
            <a:cxnSpLocks noChangeShapeType="1"/>
          </p:cNvCxnSpPr>
          <p:nvPr/>
        </p:nvCxnSpPr>
        <p:spPr bwMode="auto">
          <a:xfrm rot="5400000">
            <a:off x="4357687" y="4214820"/>
            <a:ext cx="1143007" cy="1588"/>
          </a:xfrm>
          <a:prstGeom prst="straightConnector1">
            <a:avLst/>
          </a:prstGeom>
          <a:noFill/>
          <a:ln w="9525">
            <a:solidFill>
              <a:srgbClr val="000000"/>
            </a:solidFill>
            <a:prstDash val="dash"/>
            <a:round/>
            <a:headEnd/>
            <a:tailEnd/>
          </a:ln>
        </p:spPr>
      </p:cxnSp>
      <p:sp>
        <p:nvSpPr>
          <p:cNvPr id="10" name="Textfeld 9"/>
          <p:cNvSpPr txBox="1"/>
          <p:nvPr/>
        </p:nvSpPr>
        <p:spPr>
          <a:xfrm>
            <a:off x="1000100" y="2071678"/>
            <a:ext cx="8001056" cy="4370427"/>
          </a:xfrm>
          <a:prstGeom prst="rect">
            <a:avLst/>
          </a:prstGeom>
          <a:noFill/>
        </p:spPr>
        <p:txBody>
          <a:bodyPr wrap="square" rtlCol="0">
            <a:spAutoFit/>
          </a:bodyPr>
          <a:lstStyle/>
          <a:p>
            <a:r>
              <a:rPr lang="en-US" sz="2000" b="1" dirty="0" err="1" smtClean="0"/>
              <a:t>Kategorie</a:t>
            </a:r>
            <a:r>
              <a:rPr lang="en-US" sz="2000" b="1" dirty="0" smtClean="0"/>
              <a:t> /    </a:t>
            </a:r>
          </a:p>
          <a:p>
            <a:r>
              <a:rPr lang="en-US" sz="2000" b="1" dirty="0" smtClean="0"/>
              <a:t>           </a:t>
            </a:r>
            <a:r>
              <a:rPr lang="en-US" sz="2000" b="1" dirty="0" err="1" smtClean="0"/>
              <a:t>Funktion</a:t>
            </a:r>
            <a:r>
              <a:rPr lang="en-US" sz="2000" b="1" dirty="0" smtClean="0"/>
              <a:t>                   </a:t>
            </a:r>
          </a:p>
          <a:p>
            <a:r>
              <a:rPr lang="en-US" sz="2400" b="1" dirty="0" smtClean="0"/>
              <a:t>		       </a:t>
            </a:r>
            <a:r>
              <a:rPr lang="de-DE" sz="2400" b="1" dirty="0" smtClean="0"/>
              <a:t> </a:t>
            </a:r>
            <a:r>
              <a:rPr lang="de-DE" sz="3200" b="1" dirty="0" smtClean="0"/>
              <a:t>P-</a:t>
            </a:r>
            <a:r>
              <a:rPr lang="de-DE" sz="3200" b="1" dirty="0" err="1" smtClean="0"/>
              <a:t>or</a:t>
            </a:r>
            <a:endParaRPr lang="de-DE" sz="3200" dirty="0" smtClean="0"/>
          </a:p>
          <a:p>
            <a:r>
              <a:rPr lang="en-US" b="1" dirty="0" smtClean="0"/>
              <a:t>                                  					</a:t>
            </a:r>
          </a:p>
          <a:p>
            <a:r>
              <a:rPr lang="en-US" sz="2000" b="1" dirty="0" smtClean="0"/>
              <a:t>						         </a:t>
            </a:r>
            <a:r>
              <a:rPr lang="en-US" sz="2000" b="1" dirty="0" err="1" smtClean="0"/>
              <a:t>Morphem</a:t>
            </a:r>
            <a:r>
              <a:rPr lang="en-US" sz="2000" b="1" dirty="0" smtClean="0"/>
              <a:t> </a:t>
            </a:r>
            <a:r>
              <a:rPr lang="de-DE" sz="2000" b="1" dirty="0" smtClean="0"/>
              <a:t>/-In/</a:t>
            </a:r>
            <a:endParaRPr lang="de-DE" sz="2000" dirty="0" smtClean="0"/>
          </a:p>
          <a:p>
            <a:r>
              <a:rPr lang="en-US" sz="2400" b="1" dirty="0" smtClean="0"/>
              <a:t>	</a:t>
            </a:r>
          </a:p>
          <a:p>
            <a:r>
              <a:rPr lang="en-US" sz="2400" b="1" dirty="0" smtClean="0"/>
              <a:t>          </a:t>
            </a:r>
            <a:r>
              <a:rPr lang="fr-FR" sz="2400" b="1" dirty="0" smtClean="0"/>
              <a:t> [-</a:t>
            </a:r>
            <a:r>
              <a:rPr lang="fr-FR" sz="2400" b="1" dirty="0" err="1" smtClean="0"/>
              <a:t>ir</a:t>
            </a:r>
            <a:r>
              <a:rPr lang="fr-FR" sz="2400" b="1" dirty="0" smtClean="0"/>
              <a:t>]         [-</a:t>
            </a:r>
            <a:r>
              <a:rPr lang="fr-FR" sz="2400" b="1" dirty="0" err="1" smtClean="0"/>
              <a:t>ın</a:t>
            </a:r>
            <a:r>
              <a:rPr lang="fr-FR" sz="2400" b="1" dirty="0" smtClean="0"/>
              <a:t>]          [-</a:t>
            </a:r>
            <a:r>
              <a:rPr lang="fr-FR" sz="2400" b="1" dirty="0" err="1" smtClean="0"/>
              <a:t>yn</a:t>
            </a:r>
            <a:r>
              <a:rPr lang="fr-FR" sz="2400" b="1" dirty="0" smtClean="0"/>
              <a:t>]       [-un]</a:t>
            </a:r>
            <a:endParaRPr lang="de-DE" sz="2400" dirty="0" smtClean="0"/>
          </a:p>
          <a:p>
            <a:endParaRPr lang="de-DE" dirty="0" smtClean="0"/>
          </a:p>
          <a:p>
            <a:r>
              <a:rPr lang="en-US" sz="2000" b="1" dirty="0" smtClean="0"/>
              <a:t>Morph </a:t>
            </a:r>
            <a:r>
              <a:rPr lang="de-DE" dirty="0" smtClean="0"/>
              <a:t/>
            </a:r>
            <a:br>
              <a:rPr lang="de-DE" dirty="0" smtClean="0"/>
            </a:br>
            <a:r>
              <a:rPr lang="en-US" b="1" dirty="0" smtClean="0"/>
              <a:t>                                                 </a:t>
            </a:r>
            <a:endParaRPr lang="de-DE" dirty="0" smtClean="0"/>
          </a:p>
          <a:p>
            <a:r>
              <a:rPr lang="en-US" b="1" dirty="0" smtClean="0"/>
              <a:t>           		     </a:t>
            </a:r>
          </a:p>
          <a:p>
            <a:r>
              <a:rPr lang="de-DE" sz="2400" b="1" dirty="0" err="1" smtClean="0"/>
              <a:t>ev</a:t>
            </a:r>
            <a:r>
              <a:rPr lang="de-DE" sz="2400" b="1" dirty="0" smtClean="0"/>
              <a:t>- </a:t>
            </a:r>
            <a:r>
              <a:rPr lang="de-DE" sz="2400" b="1" dirty="0" err="1" smtClean="0"/>
              <a:t>ir</a:t>
            </a:r>
            <a:r>
              <a:rPr lang="de-DE" sz="2400" b="1" dirty="0" smtClean="0"/>
              <a:t>	             </a:t>
            </a:r>
            <a:r>
              <a:rPr lang="de-DE" sz="2400" b="1" dirty="0" err="1" smtClean="0"/>
              <a:t>at-ın</a:t>
            </a:r>
            <a:r>
              <a:rPr lang="de-DE" sz="2400" b="1" dirty="0" smtClean="0"/>
              <a:t>                </a:t>
            </a:r>
            <a:r>
              <a:rPr lang="de-DE" sz="2400" b="1" dirty="0" err="1" smtClean="0"/>
              <a:t>gül-ün</a:t>
            </a:r>
            <a:r>
              <a:rPr lang="de-DE" sz="2400" b="1" dirty="0" smtClean="0"/>
              <a:t>	      </a:t>
            </a:r>
            <a:r>
              <a:rPr lang="de-DE" sz="2400" b="1" dirty="0" err="1" smtClean="0"/>
              <a:t>kol-un</a:t>
            </a:r>
            <a:endParaRPr lang="de-DE" sz="2400" dirty="0" smtClean="0"/>
          </a:p>
          <a:p>
            <a:r>
              <a:rPr lang="de-DE" sz="2400" dirty="0" err="1" smtClean="0"/>
              <a:t>house</a:t>
            </a:r>
            <a:r>
              <a:rPr lang="de-DE" sz="2400" dirty="0" smtClean="0"/>
              <a:t>-GEN     </a:t>
            </a:r>
            <a:r>
              <a:rPr lang="de-DE" sz="2400" dirty="0" err="1" smtClean="0"/>
              <a:t>horse</a:t>
            </a:r>
            <a:r>
              <a:rPr lang="de-DE" sz="2400" dirty="0" smtClean="0"/>
              <a:t>-GEN    </a:t>
            </a:r>
            <a:r>
              <a:rPr lang="de-DE" sz="2400" dirty="0" err="1" smtClean="0"/>
              <a:t>rose</a:t>
            </a:r>
            <a:r>
              <a:rPr lang="de-DE" sz="2400" dirty="0" smtClean="0"/>
              <a:t>-GEN      arm-GEN</a:t>
            </a:r>
          </a:p>
        </p:txBody>
      </p:sp>
      <p:cxnSp>
        <p:nvCxnSpPr>
          <p:cNvPr id="12" name="AutoShape 10"/>
          <p:cNvCxnSpPr>
            <a:cxnSpLocks noChangeShapeType="1"/>
          </p:cNvCxnSpPr>
          <p:nvPr/>
        </p:nvCxnSpPr>
        <p:spPr bwMode="auto">
          <a:xfrm rot="16200000" flipH="1">
            <a:off x="3065015" y="4293043"/>
            <a:ext cx="1314988" cy="15530"/>
          </a:xfrm>
          <a:prstGeom prst="straightConnector1">
            <a:avLst/>
          </a:prstGeom>
          <a:noFill/>
          <a:ln w="9525">
            <a:solidFill>
              <a:srgbClr val="000000"/>
            </a:solidFill>
            <a:prstDash val="dash"/>
            <a:round/>
            <a:headEnd/>
            <a:tailEn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linds(horizontal)">
                                      <p:cBhvr>
                                        <p:cTn id="7" dur="500"/>
                                        <p:tgtEl>
                                          <p:spTgt spid="19"/>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blinds(horizontal)">
                                      <p:cBhvr>
                                        <p:cTn id="10" dur="500"/>
                                        <p:tgtEl>
                                          <p:spTgt spid="18"/>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blinds(horizontal)">
                                      <p:cBhvr>
                                        <p:cTn id="13" dur="500"/>
                                        <p:tgtEl>
                                          <p:spTgt spid="17"/>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blinds(horizontal)">
                                      <p:cBhvr>
                                        <p:cTn id="16" dur="500"/>
                                        <p:tgtEl>
                                          <p:spTgt spid="11"/>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linds(horizontal)">
                                      <p:cBhvr>
                                        <p:cTn id="19" dur="500"/>
                                        <p:tgtEl>
                                          <p:spTgt spid="4"/>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blinds(horizontal)">
                                      <p:cBhvr>
                                        <p:cTn id="22" dur="500"/>
                                        <p:tgtEl>
                                          <p:spTgt spid="5"/>
                                        </p:tgtEl>
                                      </p:cBhvr>
                                    </p:animEffect>
                                  </p:childTnLst>
                                </p:cTn>
                              </p:par>
                              <p:par>
                                <p:cTn id="23" presetID="3" presetClass="entr" presetSubtype="10" fill="hold"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blinds(horizontal)">
                                      <p:cBhvr>
                                        <p:cTn id="25" dur="500"/>
                                        <p:tgtEl>
                                          <p:spTgt spid="6"/>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blinds(horizontal)">
                                      <p:cBhvr>
                                        <p:cTn id="28" dur="500"/>
                                        <p:tgtEl>
                                          <p:spTgt spid="7"/>
                                        </p:tgtEl>
                                      </p:cBhvr>
                                    </p:animEffect>
                                  </p:childTnLst>
                                </p:cTn>
                              </p:par>
                              <p:par>
                                <p:cTn id="29" presetID="3" presetClass="entr" presetSubtype="10"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blinds(horizontal)">
                                      <p:cBhvr>
                                        <p:cTn id="31" dur="500"/>
                                        <p:tgtEl>
                                          <p:spTgt spid="8"/>
                                        </p:tgtEl>
                                      </p:cBhvr>
                                    </p:animEffect>
                                  </p:childTnLst>
                                </p:cTn>
                              </p:par>
                              <p:par>
                                <p:cTn id="32" presetID="3" presetClass="entr" presetSubtype="10" fill="hold"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blinds(horizontal)">
                                      <p:cBhvr>
                                        <p:cTn id="34" dur="500"/>
                                        <p:tgtEl>
                                          <p:spTgt spid="9"/>
                                        </p:tgtEl>
                                      </p:cBhvr>
                                    </p:animEffect>
                                  </p:childTnLst>
                                </p:cTn>
                              </p:par>
                              <p:par>
                                <p:cTn id="35" presetID="3" presetClass="entr" presetSubtype="10"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blinds(horizontal)">
                                      <p:cBhvr>
                                        <p:cTn id="37" dur="500"/>
                                        <p:tgtEl>
                                          <p:spTgt spid="10"/>
                                        </p:tgtEl>
                                      </p:cBhvr>
                                    </p:animEffect>
                                  </p:childTnLst>
                                </p:cTn>
                              </p:par>
                              <p:par>
                                <p:cTn id="38" presetID="3" presetClass="entr" presetSubtype="10" fill="hold"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blinds(horizontal)">
                                      <p:cBhvr>
                                        <p:cTn id="4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8" grpId="0" animBg="1"/>
      <p:bldP spid="17" grpId="0" animBg="1"/>
      <p:bldP spid="11" grpId="0" animBg="1"/>
      <p:bldP spid="4" grpId="0" animBg="1"/>
      <p:bldP spid="5" grpId="0" animBg="1"/>
      <p:bldP spid="7" grpId="0" animBg="1"/>
      <p:bldP spid="10" grpId="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sym typeface="Symbol"/>
              </a:rPr>
              <a:t></a:t>
            </a:r>
            <a:r>
              <a:rPr lang="de-DE" dirty="0" smtClean="0"/>
              <a:t> Drei Typen der Allomorphie</a:t>
            </a:r>
            <a:endParaRPr lang="de-DE" dirty="0"/>
          </a:p>
        </p:txBody>
      </p:sp>
      <p:graphicFrame>
        <p:nvGraphicFramePr>
          <p:cNvPr id="4" name="Diagramm 3"/>
          <p:cNvGraphicFramePr/>
          <p:nvPr/>
        </p:nvGraphicFramePr>
        <p:xfrm>
          <a:off x="357158" y="1643050"/>
          <a:ext cx="8429684" cy="114300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6" name="Inhaltsplatzhalter 3"/>
          <p:cNvGraphicFramePr>
            <a:graphicFrameLocks/>
          </p:cNvGraphicFramePr>
          <p:nvPr/>
        </p:nvGraphicFramePr>
        <p:xfrm>
          <a:off x="1928794" y="3071810"/>
          <a:ext cx="4786346" cy="2857519"/>
        </p:xfrm>
        <a:graphic>
          <a:graphicData uri="http://schemas.openxmlformats.org/drawingml/2006/table">
            <a:tbl>
              <a:tblPr firstRow="1" bandRow="1">
                <a:tableStyleId>{B301B821-A1FF-4177-AEE7-76D212191A09}</a:tableStyleId>
              </a:tblPr>
              <a:tblGrid>
                <a:gridCol w="2393173"/>
                <a:gridCol w="2393173"/>
              </a:tblGrid>
              <a:tr h="555410">
                <a:tc>
                  <a:txBody>
                    <a:bodyPr/>
                    <a:lstStyle/>
                    <a:p>
                      <a:r>
                        <a:rPr kumimoji="0" lang="en-US" sz="1800" b="1" kern="1200" dirty="0" err="1" smtClean="0">
                          <a:solidFill>
                            <a:schemeClr val="lt1"/>
                          </a:solidFill>
                          <a:latin typeface="+mn-lt"/>
                          <a:ea typeface="+mn-ea"/>
                          <a:cs typeface="+mn-cs"/>
                        </a:rPr>
                        <a:t>Stammvokal</a:t>
                      </a:r>
                      <a:endParaRPr lang="de-DE" dirty="0"/>
                    </a:p>
                  </a:txBody>
                  <a:tcPr/>
                </a:tc>
                <a:tc>
                  <a:txBody>
                    <a:bodyPr/>
                    <a:lstStyle/>
                    <a:p>
                      <a:r>
                        <a:rPr kumimoji="0" lang="en-US" sz="1800" b="1" kern="1200" dirty="0" err="1" smtClean="0">
                          <a:solidFill>
                            <a:schemeClr val="lt1"/>
                          </a:solidFill>
                          <a:latin typeface="+mn-lt"/>
                          <a:ea typeface="+mn-ea"/>
                          <a:cs typeface="+mn-cs"/>
                        </a:rPr>
                        <a:t>Suffixvokal</a:t>
                      </a:r>
                      <a:endParaRPr lang="de-DE" dirty="0"/>
                    </a:p>
                  </a:txBody>
                  <a:tcPr/>
                </a:tc>
              </a:tr>
              <a:tr h="555410">
                <a:tc>
                  <a:txBody>
                    <a:bodyPr/>
                    <a:lstStyle/>
                    <a:p>
                      <a:pPr algn="just">
                        <a:spcAft>
                          <a:spcPts val="0"/>
                        </a:spcAft>
                      </a:pPr>
                      <a:r>
                        <a:rPr kumimoji="0" lang="en-US" sz="2400" b="1" kern="1200" dirty="0" smtClean="0">
                          <a:solidFill>
                            <a:schemeClr val="dk1"/>
                          </a:solidFill>
                          <a:latin typeface="+mn-lt"/>
                          <a:ea typeface="+mn-ea"/>
                          <a:cs typeface="+mn-cs"/>
                        </a:rPr>
                        <a:t>[</a:t>
                      </a:r>
                      <a:r>
                        <a:rPr kumimoji="0" lang="en-US" sz="2400" b="1" kern="1200" dirty="0" err="1" smtClean="0">
                          <a:solidFill>
                            <a:schemeClr val="dk1"/>
                          </a:solidFill>
                          <a:latin typeface="+mn-lt"/>
                          <a:ea typeface="+mn-ea"/>
                          <a:cs typeface="+mn-cs"/>
                        </a:rPr>
                        <a:t>i</a:t>
                      </a:r>
                      <a:r>
                        <a:rPr kumimoji="0" lang="en-US" sz="2400" b="1" kern="1200" dirty="0" smtClean="0">
                          <a:solidFill>
                            <a:schemeClr val="dk1"/>
                          </a:solidFill>
                          <a:latin typeface="+mn-lt"/>
                          <a:ea typeface="+mn-ea"/>
                          <a:cs typeface="+mn-cs"/>
                        </a:rPr>
                        <a:t>],</a:t>
                      </a:r>
                      <a:r>
                        <a:rPr kumimoji="0" lang="en-US" sz="2400" b="1" kern="1200" baseline="0" dirty="0" smtClean="0">
                          <a:solidFill>
                            <a:schemeClr val="dk1"/>
                          </a:solidFill>
                          <a:latin typeface="+mn-lt"/>
                          <a:ea typeface="+mn-ea"/>
                          <a:cs typeface="+mn-cs"/>
                        </a:rPr>
                        <a:t> </a:t>
                      </a:r>
                      <a:r>
                        <a:rPr kumimoji="0" lang="en-US" sz="2400" b="1" kern="1200" dirty="0" smtClean="0">
                          <a:solidFill>
                            <a:schemeClr val="dk1"/>
                          </a:solidFill>
                          <a:latin typeface="+mn-lt"/>
                          <a:ea typeface="+mn-ea"/>
                          <a:cs typeface="+mn-cs"/>
                        </a:rPr>
                        <a:t>[e]</a:t>
                      </a:r>
                      <a:endParaRPr lang="de-DE" sz="2400" dirty="0">
                        <a:latin typeface="Courier New"/>
                        <a:ea typeface="Times New Roman"/>
                      </a:endParaRPr>
                    </a:p>
                  </a:txBody>
                  <a:tcPr marL="68580" marR="68580" marT="0" marB="0"/>
                </a:tc>
                <a:tc>
                  <a:txBody>
                    <a:bodyPr/>
                    <a:lstStyle/>
                    <a:p>
                      <a:pPr algn="just">
                        <a:spcAft>
                          <a:spcPts val="0"/>
                        </a:spcAft>
                      </a:pPr>
                      <a:r>
                        <a:rPr kumimoji="0" lang="en-US" sz="2400" b="1" kern="1200" dirty="0" smtClean="0">
                          <a:solidFill>
                            <a:schemeClr val="dk1"/>
                          </a:solidFill>
                          <a:latin typeface="+mn-lt"/>
                          <a:ea typeface="+mn-ea"/>
                          <a:cs typeface="+mn-cs"/>
                        </a:rPr>
                        <a:t>[</a:t>
                      </a:r>
                      <a:r>
                        <a:rPr kumimoji="0" lang="en-US" sz="2400" b="1" kern="1200" dirty="0" err="1" smtClean="0">
                          <a:solidFill>
                            <a:schemeClr val="dk1"/>
                          </a:solidFill>
                          <a:latin typeface="+mn-lt"/>
                          <a:ea typeface="+mn-ea"/>
                          <a:cs typeface="+mn-cs"/>
                        </a:rPr>
                        <a:t>i</a:t>
                      </a:r>
                      <a:r>
                        <a:rPr kumimoji="0" lang="en-US" sz="2400" b="1" kern="1200" dirty="0" smtClean="0">
                          <a:solidFill>
                            <a:schemeClr val="dk1"/>
                          </a:solidFill>
                          <a:latin typeface="+mn-lt"/>
                          <a:ea typeface="+mn-ea"/>
                          <a:cs typeface="+mn-cs"/>
                        </a:rPr>
                        <a:t>]	{-</a:t>
                      </a:r>
                      <a:r>
                        <a:rPr kumimoji="0" lang="en-US" sz="2400" b="1" kern="1200" dirty="0" err="1" smtClean="0">
                          <a:solidFill>
                            <a:schemeClr val="dk1"/>
                          </a:solidFill>
                          <a:latin typeface="+mn-lt"/>
                          <a:ea typeface="+mn-ea"/>
                          <a:cs typeface="+mn-cs"/>
                        </a:rPr>
                        <a:t>i</a:t>
                      </a:r>
                      <a:r>
                        <a:rPr kumimoji="0" lang="en-US" sz="2400" b="1" kern="1200" dirty="0" smtClean="0">
                          <a:solidFill>
                            <a:schemeClr val="dk1"/>
                          </a:solidFill>
                          <a:latin typeface="+mn-lt"/>
                          <a:ea typeface="+mn-ea"/>
                          <a:cs typeface="+mn-cs"/>
                        </a:rPr>
                        <a:t>-}</a:t>
                      </a:r>
                      <a:endParaRPr lang="de-DE" sz="2400" dirty="0">
                        <a:latin typeface="Courier New"/>
                        <a:ea typeface="Times New Roman"/>
                      </a:endParaRPr>
                    </a:p>
                  </a:txBody>
                  <a:tcPr marL="68580" marR="68580" marT="0" marB="0"/>
                </a:tc>
              </a:tr>
              <a:tr h="555410">
                <a:tc>
                  <a:txBody>
                    <a:bodyPr/>
                    <a:lstStyle/>
                    <a:p>
                      <a:pPr algn="just">
                        <a:spcAft>
                          <a:spcPts val="0"/>
                        </a:spcAft>
                      </a:pPr>
                      <a:r>
                        <a:rPr kumimoji="0" lang="en-US" sz="2400" b="1" kern="1200" dirty="0" smtClean="0">
                          <a:solidFill>
                            <a:schemeClr val="dk1"/>
                          </a:solidFill>
                          <a:latin typeface="+mn-lt"/>
                          <a:ea typeface="+mn-ea"/>
                          <a:cs typeface="+mn-cs"/>
                        </a:rPr>
                        <a:t>[a], [ı]	</a:t>
                      </a:r>
                      <a:endParaRPr lang="de-DE" sz="2400" dirty="0">
                        <a:latin typeface="Courier New"/>
                        <a:ea typeface="Times New Roman"/>
                      </a:endParaRPr>
                    </a:p>
                  </a:txBody>
                  <a:tcPr marL="68580" marR="68580" marT="0" marB="0"/>
                </a:tc>
                <a:tc>
                  <a:txBody>
                    <a:bodyPr/>
                    <a:lstStyle/>
                    <a:p>
                      <a:pPr algn="just">
                        <a:spcAft>
                          <a:spcPts val="0"/>
                        </a:spcAft>
                      </a:pPr>
                      <a:r>
                        <a:rPr kumimoji="0" lang="en-US" sz="2400" b="1" kern="1200" dirty="0" smtClean="0">
                          <a:solidFill>
                            <a:schemeClr val="dk1"/>
                          </a:solidFill>
                          <a:latin typeface="+mn-lt"/>
                          <a:ea typeface="+mn-ea"/>
                          <a:cs typeface="+mn-cs"/>
                        </a:rPr>
                        <a:t>[ı]	{-ı-}</a:t>
                      </a:r>
                      <a:endParaRPr lang="de-DE" sz="2400" dirty="0">
                        <a:latin typeface="Courier New"/>
                        <a:ea typeface="Times New Roman"/>
                      </a:endParaRPr>
                    </a:p>
                  </a:txBody>
                  <a:tcPr marL="68580" marR="68580" marT="0" marB="0"/>
                </a:tc>
              </a:tr>
              <a:tr h="555410">
                <a:tc>
                  <a:txBody>
                    <a:bodyPr/>
                    <a:lstStyle/>
                    <a:p>
                      <a:pPr algn="just">
                        <a:spcAft>
                          <a:spcPts val="0"/>
                        </a:spcAft>
                      </a:pPr>
                      <a:r>
                        <a:rPr kumimoji="0" lang="en-US" sz="2400" b="1" kern="1200" dirty="0" smtClean="0">
                          <a:solidFill>
                            <a:schemeClr val="dk1"/>
                          </a:solidFill>
                          <a:latin typeface="+mn-lt"/>
                          <a:ea typeface="+mn-ea"/>
                          <a:cs typeface="+mn-cs"/>
                        </a:rPr>
                        <a:t>[o], [u]	</a:t>
                      </a:r>
                      <a:endParaRPr lang="de-DE" sz="2400" dirty="0">
                        <a:latin typeface="Courier New"/>
                        <a:ea typeface="Times New Roman"/>
                      </a:endParaRPr>
                    </a:p>
                  </a:txBody>
                  <a:tcPr marL="68580" marR="68580" marT="0" marB="0"/>
                </a:tc>
                <a:tc>
                  <a:txBody>
                    <a:bodyPr/>
                    <a:lstStyle/>
                    <a:p>
                      <a:pPr algn="just">
                        <a:spcAft>
                          <a:spcPts val="0"/>
                        </a:spcAft>
                      </a:pPr>
                      <a:r>
                        <a:rPr kumimoji="0" lang="en-US" sz="2400" b="1" kern="1200" dirty="0" smtClean="0">
                          <a:solidFill>
                            <a:schemeClr val="dk1"/>
                          </a:solidFill>
                          <a:latin typeface="+mn-lt"/>
                          <a:ea typeface="+mn-ea"/>
                          <a:cs typeface="+mn-cs"/>
                        </a:rPr>
                        <a:t>[u]	{-u-}</a:t>
                      </a:r>
                      <a:endParaRPr lang="de-DE" sz="2400" dirty="0">
                        <a:latin typeface="Courier New"/>
                        <a:ea typeface="Times New Roman"/>
                      </a:endParaRPr>
                    </a:p>
                  </a:txBody>
                  <a:tcPr marL="68580" marR="68580" marT="0" marB="0"/>
                </a:tc>
              </a:tr>
              <a:tr h="635879">
                <a:tc>
                  <a:txBody>
                    <a:bodyPr/>
                    <a:lstStyle/>
                    <a:p>
                      <a:pPr algn="just">
                        <a:spcAft>
                          <a:spcPts val="0"/>
                        </a:spcAft>
                      </a:pPr>
                      <a:r>
                        <a:rPr kumimoji="0" lang="en-US" sz="2400" b="1" kern="1200" dirty="0" smtClean="0">
                          <a:solidFill>
                            <a:schemeClr val="dk1"/>
                          </a:solidFill>
                          <a:latin typeface="+mn-lt"/>
                          <a:ea typeface="+mn-ea"/>
                          <a:cs typeface="+mn-cs"/>
                        </a:rPr>
                        <a:t>[y],[œ]	</a:t>
                      </a:r>
                      <a:endParaRPr lang="de-DE" sz="2400" dirty="0">
                        <a:latin typeface="Courier New"/>
                        <a:ea typeface="Times New Roman"/>
                      </a:endParaRPr>
                    </a:p>
                  </a:txBody>
                  <a:tcPr marL="68580" marR="68580" marT="0" marB="0"/>
                </a:tc>
                <a:tc>
                  <a:txBody>
                    <a:bodyPr/>
                    <a:lstStyle/>
                    <a:p>
                      <a:pPr algn="just" fontAlgn="base" hangingPunct="0">
                        <a:lnSpc>
                          <a:spcPct val="115000"/>
                        </a:lnSpc>
                        <a:spcAft>
                          <a:spcPts val="0"/>
                        </a:spcAft>
                        <a:tabLst>
                          <a:tab pos="-457200" algn="l"/>
                        </a:tabLst>
                      </a:pPr>
                      <a:r>
                        <a:rPr kumimoji="0" lang="en-US" sz="2400" b="1" kern="1200" dirty="0" smtClean="0">
                          <a:solidFill>
                            <a:schemeClr val="dk1"/>
                          </a:solidFill>
                          <a:latin typeface="+mn-lt"/>
                          <a:ea typeface="+mn-ea"/>
                          <a:cs typeface="+mn-cs"/>
                        </a:rPr>
                        <a:t>[y]	{-ü-}</a:t>
                      </a:r>
                      <a:endParaRPr lang="de-DE" sz="2400" dirty="0">
                        <a:latin typeface="Calibri"/>
                        <a:ea typeface="Times New Roman"/>
                        <a:cs typeface="Times New Roman"/>
                      </a:endParaRP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linds(vertical)">
                                      <p:cBhvr>
                                        <p:cTn id="12"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Analog: Türkischer Ablativ: /-</a:t>
            </a:r>
            <a:r>
              <a:rPr lang="de-DE" dirty="0" err="1" smtClean="0"/>
              <a:t>TAn</a:t>
            </a:r>
            <a:r>
              <a:rPr lang="de-DE" dirty="0" smtClean="0"/>
              <a:t>/</a:t>
            </a:r>
            <a:endParaRPr lang="de-DE" dirty="0"/>
          </a:p>
        </p:txBody>
      </p:sp>
      <p:graphicFrame>
        <p:nvGraphicFramePr>
          <p:cNvPr id="4" name="Tabelle 3"/>
          <p:cNvGraphicFramePr>
            <a:graphicFrameLocks noGrp="1"/>
          </p:cNvGraphicFramePr>
          <p:nvPr/>
        </p:nvGraphicFramePr>
        <p:xfrm>
          <a:off x="1738314" y="1571612"/>
          <a:ext cx="5619768" cy="2286000"/>
        </p:xfrm>
        <a:graphic>
          <a:graphicData uri="http://schemas.openxmlformats.org/drawingml/2006/table">
            <a:tbl>
              <a:tblPr firstRow="1" bandRow="1">
                <a:tableStyleId>{5C22544A-7EE6-4342-B048-85BDC9FD1C3A}</a:tableStyleId>
              </a:tblPr>
              <a:tblGrid>
                <a:gridCol w="1476364"/>
                <a:gridCol w="1857388"/>
                <a:gridCol w="2286016"/>
              </a:tblGrid>
              <a:tr h="370840">
                <a:tc>
                  <a:txBody>
                    <a:bodyPr/>
                    <a:lstStyle/>
                    <a:p>
                      <a:r>
                        <a:rPr kumimoji="0" lang="de-DE" sz="2400" b="1" kern="1200" dirty="0" smtClean="0">
                          <a:solidFill>
                            <a:schemeClr val="lt1"/>
                          </a:solidFill>
                          <a:latin typeface="+mn-lt"/>
                          <a:ea typeface="+mn-ea"/>
                          <a:cs typeface="+mn-cs"/>
                        </a:rPr>
                        <a:t>/-</a:t>
                      </a:r>
                      <a:r>
                        <a:rPr kumimoji="0" lang="de-DE" sz="2400" b="1" kern="1200" dirty="0" err="1" smtClean="0">
                          <a:solidFill>
                            <a:schemeClr val="lt1"/>
                          </a:solidFill>
                          <a:latin typeface="+mn-lt"/>
                          <a:ea typeface="+mn-ea"/>
                          <a:cs typeface="+mn-cs"/>
                        </a:rPr>
                        <a:t>TAn</a:t>
                      </a:r>
                      <a:r>
                        <a:rPr kumimoji="0" lang="de-DE" sz="2400" b="1" kern="1200" dirty="0" smtClean="0">
                          <a:solidFill>
                            <a:schemeClr val="lt1"/>
                          </a:solidFill>
                          <a:latin typeface="+mn-lt"/>
                          <a:ea typeface="+mn-ea"/>
                          <a:cs typeface="+mn-cs"/>
                        </a:rPr>
                        <a:t>/</a:t>
                      </a:r>
                      <a:endParaRPr lang="de-DE" sz="2400" dirty="0"/>
                    </a:p>
                  </a:txBody>
                  <a:tcPr/>
                </a:tc>
                <a:tc>
                  <a:txBody>
                    <a:bodyPr/>
                    <a:lstStyle/>
                    <a:p>
                      <a:endParaRPr lang="de-DE" sz="2400" dirty="0"/>
                    </a:p>
                  </a:txBody>
                  <a:tcPr/>
                </a:tc>
                <a:tc>
                  <a:txBody>
                    <a:bodyPr/>
                    <a:lstStyle/>
                    <a:p>
                      <a:r>
                        <a:rPr lang="de-DE" sz="2400" dirty="0" smtClean="0"/>
                        <a:t>Deutsch</a:t>
                      </a:r>
                      <a:endParaRPr lang="de-DE" sz="2400" dirty="0"/>
                    </a:p>
                  </a:txBody>
                  <a:tcPr/>
                </a:tc>
              </a:tr>
              <a:tr h="370840">
                <a:tc>
                  <a:txBody>
                    <a:bodyPr/>
                    <a:lstStyle/>
                    <a:p>
                      <a:r>
                        <a:rPr kumimoji="0" lang="de-DE" sz="2400" i="1" kern="1200" dirty="0" err="1" smtClean="0">
                          <a:solidFill>
                            <a:schemeClr val="dk1"/>
                          </a:solidFill>
                          <a:latin typeface="+mn-lt"/>
                          <a:ea typeface="+mn-ea"/>
                          <a:cs typeface="+mn-cs"/>
                        </a:rPr>
                        <a:t>ev</a:t>
                      </a:r>
                      <a:r>
                        <a:rPr kumimoji="0" lang="de-DE" sz="2400" i="1" kern="1200" dirty="0" smtClean="0">
                          <a:solidFill>
                            <a:schemeClr val="dk1"/>
                          </a:solidFill>
                          <a:latin typeface="+mn-lt"/>
                          <a:ea typeface="+mn-ea"/>
                          <a:cs typeface="+mn-cs"/>
                        </a:rPr>
                        <a:t>-</a:t>
                      </a:r>
                      <a:r>
                        <a:rPr kumimoji="0" lang="de-DE" sz="2400" b="1" i="1" kern="1200" dirty="0" smtClean="0">
                          <a:solidFill>
                            <a:schemeClr val="dk1"/>
                          </a:solidFill>
                          <a:latin typeface="+mn-lt"/>
                          <a:ea typeface="+mn-ea"/>
                          <a:cs typeface="+mn-cs"/>
                        </a:rPr>
                        <a:t>de</a:t>
                      </a:r>
                      <a:r>
                        <a:rPr kumimoji="0" lang="de-DE" sz="2400" i="1" kern="1200" dirty="0" smtClean="0">
                          <a:solidFill>
                            <a:schemeClr val="dk1"/>
                          </a:solidFill>
                          <a:latin typeface="+mn-lt"/>
                          <a:ea typeface="+mn-ea"/>
                          <a:cs typeface="+mn-cs"/>
                        </a:rPr>
                        <a:t>n</a:t>
                      </a:r>
                      <a:endParaRPr lang="de-DE" sz="2400" dirty="0"/>
                    </a:p>
                  </a:txBody>
                  <a:tcPr/>
                </a:tc>
                <a:tc>
                  <a:txBody>
                    <a:bodyPr/>
                    <a:lstStyle/>
                    <a:p>
                      <a:r>
                        <a:rPr kumimoji="0" lang="de-DE" sz="2400" kern="1200" dirty="0" err="1" smtClean="0">
                          <a:solidFill>
                            <a:schemeClr val="dk1"/>
                          </a:solidFill>
                          <a:latin typeface="+mn-lt"/>
                          <a:ea typeface="+mn-ea"/>
                          <a:cs typeface="+mn-cs"/>
                        </a:rPr>
                        <a:t>house</a:t>
                      </a:r>
                      <a:r>
                        <a:rPr kumimoji="0" lang="de-DE" sz="2400" kern="1200" dirty="0" smtClean="0">
                          <a:solidFill>
                            <a:schemeClr val="dk1"/>
                          </a:solidFill>
                          <a:latin typeface="+mn-lt"/>
                          <a:ea typeface="+mn-ea"/>
                          <a:cs typeface="+mn-cs"/>
                        </a:rPr>
                        <a:t>-ABL</a:t>
                      </a:r>
                      <a:endParaRPr lang="de-DE" sz="2400" dirty="0"/>
                    </a:p>
                  </a:txBody>
                  <a:tcPr/>
                </a:tc>
                <a:tc>
                  <a:txBody>
                    <a:bodyPr/>
                    <a:lstStyle/>
                    <a:p>
                      <a:r>
                        <a:rPr kumimoji="0" lang="de-DE" sz="2400" kern="1200" dirty="0" smtClean="0">
                          <a:solidFill>
                            <a:schemeClr val="dk1"/>
                          </a:solidFill>
                          <a:latin typeface="+mn-lt"/>
                          <a:ea typeface="+mn-ea"/>
                          <a:cs typeface="+mn-cs"/>
                        </a:rPr>
                        <a:t>von dem Haus</a:t>
                      </a:r>
                      <a:endParaRPr lang="de-DE" sz="2400" dirty="0"/>
                    </a:p>
                  </a:txBody>
                  <a:tcPr/>
                </a:tc>
              </a:tr>
              <a:tr h="370840">
                <a:tc>
                  <a:txBody>
                    <a:bodyPr/>
                    <a:lstStyle/>
                    <a:p>
                      <a:r>
                        <a:rPr kumimoji="0" lang="de-DE" sz="2400" i="1" kern="1200" dirty="0" err="1" smtClean="0">
                          <a:solidFill>
                            <a:schemeClr val="dk1"/>
                          </a:solidFill>
                          <a:latin typeface="+mn-lt"/>
                          <a:ea typeface="+mn-ea"/>
                          <a:cs typeface="+mn-cs"/>
                        </a:rPr>
                        <a:t>at</a:t>
                      </a:r>
                      <a:r>
                        <a:rPr kumimoji="0" lang="de-DE" sz="2400" i="1" kern="1200" dirty="0" smtClean="0">
                          <a:solidFill>
                            <a:schemeClr val="dk1"/>
                          </a:solidFill>
                          <a:latin typeface="+mn-lt"/>
                          <a:ea typeface="+mn-ea"/>
                          <a:cs typeface="+mn-cs"/>
                        </a:rPr>
                        <a:t>-</a:t>
                      </a:r>
                      <a:r>
                        <a:rPr kumimoji="0" lang="de-DE" sz="2400" b="1" i="1" kern="1200" dirty="0" smtClean="0">
                          <a:solidFill>
                            <a:schemeClr val="dk1"/>
                          </a:solidFill>
                          <a:latin typeface="+mn-lt"/>
                          <a:ea typeface="+mn-ea"/>
                          <a:cs typeface="+mn-cs"/>
                        </a:rPr>
                        <a:t>ta</a:t>
                      </a:r>
                      <a:r>
                        <a:rPr kumimoji="0" lang="de-DE" sz="2400" i="1" kern="1200" dirty="0" smtClean="0">
                          <a:solidFill>
                            <a:schemeClr val="dk1"/>
                          </a:solidFill>
                          <a:latin typeface="+mn-lt"/>
                          <a:ea typeface="+mn-ea"/>
                          <a:cs typeface="+mn-cs"/>
                        </a:rPr>
                        <a:t>n</a:t>
                      </a:r>
                      <a:endParaRPr lang="de-DE" sz="2400" dirty="0"/>
                    </a:p>
                  </a:txBody>
                  <a:tcPr/>
                </a:tc>
                <a:tc>
                  <a:txBody>
                    <a:bodyPr/>
                    <a:lstStyle/>
                    <a:p>
                      <a:r>
                        <a:rPr kumimoji="0" lang="de-DE" sz="2400" kern="1200" dirty="0" err="1" smtClean="0">
                          <a:solidFill>
                            <a:schemeClr val="dk1"/>
                          </a:solidFill>
                          <a:latin typeface="+mn-lt"/>
                          <a:ea typeface="+mn-ea"/>
                          <a:cs typeface="+mn-cs"/>
                        </a:rPr>
                        <a:t>horse</a:t>
                      </a:r>
                      <a:r>
                        <a:rPr kumimoji="0" lang="de-DE" sz="2400" kern="1200" dirty="0" smtClean="0">
                          <a:solidFill>
                            <a:schemeClr val="dk1"/>
                          </a:solidFill>
                          <a:latin typeface="+mn-lt"/>
                          <a:ea typeface="+mn-ea"/>
                          <a:cs typeface="+mn-cs"/>
                        </a:rPr>
                        <a:t>-ABL</a:t>
                      </a:r>
                      <a:endParaRPr lang="de-DE" sz="2400" dirty="0"/>
                    </a:p>
                  </a:txBody>
                  <a:tcPr/>
                </a:tc>
                <a:tc>
                  <a:txBody>
                    <a:bodyPr/>
                    <a:lstStyle/>
                    <a:p>
                      <a:r>
                        <a:rPr kumimoji="0" lang="de-DE" sz="2400" kern="1200" dirty="0" smtClean="0">
                          <a:solidFill>
                            <a:schemeClr val="dk1"/>
                          </a:solidFill>
                          <a:latin typeface="+mn-lt"/>
                          <a:ea typeface="+mn-ea"/>
                          <a:cs typeface="+mn-cs"/>
                        </a:rPr>
                        <a:t>vom dem Pferd</a:t>
                      </a:r>
                      <a:endParaRPr lang="de-DE" sz="2400" dirty="0"/>
                    </a:p>
                  </a:txBody>
                  <a:tcPr/>
                </a:tc>
              </a:tr>
              <a:tr h="370840">
                <a:tc>
                  <a:txBody>
                    <a:bodyPr/>
                    <a:lstStyle/>
                    <a:p>
                      <a:r>
                        <a:rPr kumimoji="0" lang="de-DE" sz="2400" i="1" kern="1200" dirty="0" err="1" smtClean="0">
                          <a:solidFill>
                            <a:schemeClr val="dk1"/>
                          </a:solidFill>
                          <a:latin typeface="+mn-lt"/>
                          <a:ea typeface="+mn-ea"/>
                          <a:cs typeface="+mn-cs"/>
                        </a:rPr>
                        <a:t>iş-</a:t>
                      </a:r>
                      <a:r>
                        <a:rPr kumimoji="0" lang="de-DE" sz="2400" b="1" i="1" kern="1200" dirty="0" err="1" smtClean="0">
                          <a:solidFill>
                            <a:schemeClr val="dk1"/>
                          </a:solidFill>
                          <a:latin typeface="+mn-lt"/>
                          <a:ea typeface="+mn-ea"/>
                          <a:cs typeface="+mn-cs"/>
                        </a:rPr>
                        <a:t>te</a:t>
                      </a:r>
                      <a:r>
                        <a:rPr kumimoji="0" lang="de-DE" sz="2400" i="1" kern="1200" dirty="0" err="1" smtClean="0">
                          <a:solidFill>
                            <a:schemeClr val="dk1"/>
                          </a:solidFill>
                          <a:latin typeface="+mn-lt"/>
                          <a:ea typeface="+mn-ea"/>
                          <a:cs typeface="+mn-cs"/>
                        </a:rPr>
                        <a:t>n</a:t>
                      </a:r>
                      <a:endParaRPr lang="de-DE" sz="2400" dirty="0"/>
                    </a:p>
                  </a:txBody>
                  <a:tcPr/>
                </a:tc>
                <a:tc>
                  <a:txBody>
                    <a:bodyPr/>
                    <a:lstStyle/>
                    <a:p>
                      <a:r>
                        <a:rPr kumimoji="0" lang="de-DE" sz="2400" kern="1200" dirty="0" err="1" smtClean="0">
                          <a:solidFill>
                            <a:schemeClr val="dk1"/>
                          </a:solidFill>
                          <a:latin typeface="+mn-lt"/>
                          <a:ea typeface="+mn-ea"/>
                          <a:cs typeface="+mn-cs"/>
                        </a:rPr>
                        <a:t>work</a:t>
                      </a:r>
                      <a:r>
                        <a:rPr kumimoji="0" lang="de-DE" sz="2400" kern="1200" dirty="0" smtClean="0">
                          <a:solidFill>
                            <a:schemeClr val="dk1"/>
                          </a:solidFill>
                          <a:latin typeface="+mn-lt"/>
                          <a:ea typeface="+mn-ea"/>
                          <a:cs typeface="+mn-cs"/>
                        </a:rPr>
                        <a:t>-ABL</a:t>
                      </a:r>
                      <a:endParaRPr lang="de-DE" sz="2400" dirty="0"/>
                    </a:p>
                  </a:txBody>
                  <a:tcPr/>
                </a:tc>
                <a:tc>
                  <a:txBody>
                    <a:bodyPr/>
                    <a:lstStyle/>
                    <a:p>
                      <a:r>
                        <a:rPr kumimoji="0" lang="de-DE" sz="2400" kern="1200" dirty="0" smtClean="0">
                          <a:solidFill>
                            <a:schemeClr val="dk1"/>
                          </a:solidFill>
                          <a:latin typeface="+mn-lt"/>
                          <a:ea typeface="+mn-ea"/>
                          <a:cs typeface="+mn-cs"/>
                        </a:rPr>
                        <a:t>von der Arbeit</a:t>
                      </a:r>
                      <a:endParaRPr lang="de-DE" sz="2400" dirty="0"/>
                    </a:p>
                  </a:txBody>
                  <a:tcPr/>
                </a:tc>
              </a:tr>
              <a:tr h="370840">
                <a:tc>
                  <a:txBody>
                    <a:bodyPr/>
                    <a:lstStyle/>
                    <a:p>
                      <a:r>
                        <a:rPr kumimoji="0" lang="de-DE" sz="2400" i="1" kern="1200" dirty="0" err="1" smtClean="0">
                          <a:solidFill>
                            <a:schemeClr val="dk1"/>
                          </a:solidFill>
                          <a:latin typeface="+mn-lt"/>
                          <a:ea typeface="+mn-ea"/>
                          <a:cs typeface="+mn-cs"/>
                        </a:rPr>
                        <a:t>ağız-</a:t>
                      </a:r>
                      <a:r>
                        <a:rPr kumimoji="0" lang="de-DE" sz="2400" b="1" i="1" kern="1200" dirty="0" err="1" smtClean="0">
                          <a:solidFill>
                            <a:schemeClr val="dk1"/>
                          </a:solidFill>
                          <a:latin typeface="+mn-lt"/>
                          <a:ea typeface="+mn-ea"/>
                          <a:cs typeface="+mn-cs"/>
                        </a:rPr>
                        <a:t>da</a:t>
                      </a:r>
                      <a:r>
                        <a:rPr kumimoji="0" lang="de-DE" sz="2400" i="1" kern="1200" dirty="0" err="1" smtClean="0">
                          <a:solidFill>
                            <a:schemeClr val="dk1"/>
                          </a:solidFill>
                          <a:latin typeface="+mn-lt"/>
                          <a:ea typeface="+mn-ea"/>
                          <a:cs typeface="+mn-cs"/>
                        </a:rPr>
                        <a:t>n</a:t>
                      </a:r>
                      <a:endParaRPr lang="de-DE" sz="2400" dirty="0"/>
                    </a:p>
                  </a:txBody>
                  <a:tcPr/>
                </a:tc>
                <a:tc>
                  <a:txBody>
                    <a:bodyPr/>
                    <a:lstStyle/>
                    <a:p>
                      <a:r>
                        <a:rPr kumimoji="0" lang="de-DE" sz="2400" kern="1200" dirty="0" err="1" smtClean="0">
                          <a:solidFill>
                            <a:schemeClr val="dk1"/>
                          </a:solidFill>
                          <a:latin typeface="+mn-lt"/>
                          <a:ea typeface="+mn-ea"/>
                          <a:cs typeface="+mn-cs"/>
                        </a:rPr>
                        <a:t>mouth</a:t>
                      </a:r>
                      <a:r>
                        <a:rPr kumimoji="0" lang="de-DE" sz="2400" kern="1200" dirty="0" smtClean="0">
                          <a:solidFill>
                            <a:schemeClr val="dk1"/>
                          </a:solidFill>
                          <a:latin typeface="+mn-lt"/>
                          <a:ea typeface="+mn-ea"/>
                          <a:cs typeface="+mn-cs"/>
                        </a:rPr>
                        <a:t>-ABL</a:t>
                      </a:r>
                      <a:endParaRPr lang="de-DE" sz="2400" dirty="0"/>
                    </a:p>
                  </a:txBody>
                  <a:tcPr/>
                </a:tc>
                <a:tc>
                  <a:txBody>
                    <a:bodyPr/>
                    <a:lstStyle/>
                    <a:p>
                      <a:r>
                        <a:rPr kumimoji="0" lang="de-DE" sz="2400" kern="1200" dirty="0" smtClean="0">
                          <a:solidFill>
                            <a:schemeClr val="dk1"/>
                          </a:solidFill>
                          <a:latin typeface="+mn-lt"/>
                          <a:ea typeface="+mn-ea"/>
                          <a:cs typeface="+mn-cs"/>
                        </a:rPr>
                        <a:t>von dem Mund</a:t>
                      </a:r>
                      <a:endParaRPr lang="de-DE" sz="2400" dirty="0"/>
                    </a:p>
                  </a:txBody>
                  <a:tcPr/>
                </a:tc>
              </a:tr>
            </a:tbl>
          </a:graphicData>
        </a:graphic>
      </p:graphicFrame>
      <p:graphicFrame>
        <p:nvGraphicFramePr>
          <p:cNvPr id="6" name="Inhaltsplatzhalter 3"/>
          <p:cNvGraphicFramePr>
            <a:graphicFrameLocks/>
          </p:cNvGraphicFramePr>
          <p:nvPr/>
        </p:nvGraphicFramePr>
        <p:xfrm>
          <a:off x="714348" y="4929198"/>
          <a:ext cx="3286148" cy="1557750"/>
        </p:xfrm>
        <a:graphic>
          <a:graphicData uri="http://schemas.openxmlformats.org/drawingml/2006/table">
            <a:tbl>
              <a:tblPr firstRow="1" bandRow="1">
                <a:tableStyleId>{B301B821-A1FF-4177-AEE7-76D212191A09}</a:tableStyleId>
              </a:tblPr>
              <a:tblGrid>
                <a:gridCol w="2000264"/>
                <a:gridCol w="1285884"/>
              </a:tblGrid>
              <a:tr h="367395">
                <a:tc>
                  <a:txBody>
                    <a:bodyPr/>
                    <a:lstStyle/>
                    <a:p>
                      <a:r>
                        <a:rPr kumimoji="0" lang="en-US" sz="2400" b="1" kern="1200" dirty="0" err="1" smtClean="0">
                          <a:solidFill>
                            <a:schemeClr val="lt1"/>
                          </a:solidFill>
                          <a:latin typeface="+mn-lt"/>
                          <a:ea typeface="+mn-ea"/>
                          <a:cs typeface="+mn-cs"/>
                        </a:rPr>
                        <a:t>Stammvokal</a:t>
                      </a:r>
                      <a:endParaRPr lang="de-DE" sz="2400" dirty="0"/>
                    </a:p>
                  </a:txBody>
                  <a:tcPr/>
                </a:tc>
                <a:tc>
                  <a:txBody>
                    <a:bodyPr/>
                    <a:lstStyle/>
                    <a:p>
                      <a:r>
                        <a:rPr kumimoji="0" lang="en-US" sz="2400" b="1" kern="1200" dirty="0" smtClean="0">
                          <a:solidFill>
                            <a:schemeClr val="lt1"/>
                          </a:solidFill>
                          <a:latin typeface="+mn-lt"/>
                          <a:ea typeface="+mn-ea"/>
                          <a:cs typeface="+mn-cs"/>
                        </a:rPr>
                        <a:t>Suffix-</a:t>
                      </a:r>
                      <a:r>
                        <a:rPr kumimoji="0" lang="en-US" sz="2400" b="1" kern="1200" dirty="0" err="1" smtClean="0">
                          <a:solidFill>
                            <a:schemeClr val="lt1"/>
                          </a:solidFill>
                          <a:latin typeface="+mn-lt"/>
                          <a:ea typeface="+mn-ea"/>
                          <a:cs typeface="+mn-cs"/>
                        </a:rPr>
                        <a:t>vokal</a:t>
                      </a:r>
                      <a:endParaRPr lang="de-DE" sz="2400" dirty="0"/>
                    </a:p>
                  </a:txBody>
                  <a:tcPr/>
                </a:tc>
              </a:tr>
              <a:tr h="367395">
                <a:tc>
                  <a:txBody>
                    <a:bodyPr/>
                    <a:lstStyle/>
                    <a:p>
                      <a:pPr algn="just">
                        <a:spcAft>
                          <a:spcPts val="0"/>
                        </a:spcAft>
                      </a:pPr>
                      <a:r>
                        <a:rPr kumimoji="0" lang="de-DE" sz="2400" kern="1200" dirty="0" smtClean="0">
                          <a:solidFill>
                            <a:schemeClr val="dk1"/>
                          </a:solidFill>
                          <a:latin typeface="+mn-lt"/>
                          <a:ea typeface="+mn-ea"/>
                          <a:cs typeface="+mn-cs"/>
                        </a:rPr>
                        <a:t>[i],</a:t>
                      </a:r>
                      <a:r>
                        <a:rPr kumimoji="0" lang="de-DE" sz="2400" kern="1200" baseline="0" dirty="0" smtClean="0">
                          <a:solidFill>
                            <a:schemeClr val="dk1"/>
                          </a:solidFill>
                          <a:latin typeface="+mn-lt"/>
                          <a:ea typeface="+mn-ea"/>
                          <a:cs typeface="+mn-cs"/>
                        </a:rPr>
                        <a:t> </a:t>
                      </a:r>
                      <a:r>
                        <a:rPr kumimoji="0" lang="de-DE" sz="2400" kern="1200" dirty="0" smtClean="0">
                          <a:solidFill>
                            <a:schemeClr val="dk1"/>
                          </a:solidFill>
                          <a:latin typeface="+mn-lt"/>
                          <a:ea typeface="+mn-ea"/>
                          <a:cs typeface="+mn-cs"/>
                        </a:rPr>
                        <a:t>[e], [y], [œ]</a:t>
                      </a:r>
                      <a:endParaRPr lang="de-DE" sz="2400" dirty="0">
                        <a:latin typeface="Courier New"/>
                        <a:ea typeface="Times New Roman"/>
                      </a:endParaRPr>
                    </a:p>
                  </a:txBody>
                  <a:tcPr marL="68580" marR="68580" marT="0" marB="0"/>
                </a:tc>
                <a:tc>
                  <a:txBody>
                    <a:bodyPr/>
                    <a:lstStyle/>
                    <a:p>
                      <a:pPr algn="ctr">
                        <a:spcAft>
                          <a:spcPts val="0"/>
                        </a:spcAft>
                      </a:pPr>
                      <a:r>
                        <a:rPr kumimoji="0" lang="de-DE" sz="2400" kern="1200" dirty="0" smtClean="0">
                          <a:solidFill>
                            <a:schemeClr val="dk1"/>
                          </a:solidFill>
                          <a:latin typeface="+mn-lt"/>
                          <a:ea typeface="+mn-ea"/>
                          <a:cs typeface="+mn-cs"/>
                        </a:rPr>
                        <a:t>[e]</a:t>
                      </a:r>
                      <a:endParaRPr lang="de-DE" sz="2400" dirty="0">
                        <a:latin typeface="Courier New"/>
                        <a:ea typeface="Times New Roman"/>
                      </a:endParaRPr>
                    </a:p>
                  </a:txBody>
                  <a:tcPr marL="68580" marR="68580" marT="0" marB="0"/>
                </a:tc>
              </a:tr>
              <a:tr h="367395">
                <a:tc>
                  <a:txBody>
                    <a:bodyPr/>
                    <a:lstStyle/>
                    <a:p>
                      <a:pPr algn="just">
                        <a:spcAft>
                          <a:spcPts val="0"/>
                        </a:spcAft>
                      </a:pPr>
                      <a:r>
                        <a:rPr kumimoji="0" lang="fr-FR" sz="2400" kern="1200" dirty="0" smtClean="0">
                          <a:solidFill>
                            <a:schemeClr val="dk1"/>
                          </a:solidFill>
                          <a:latin typeface="+mn-lt"/>
                          <a:ea typeface="+mn-ea"/>
                          <a:cs typeface="+mn-cs"/>
                        </a:rPr>
                        <a:t>[a], [ı], [o], [u]</a:t>
                      </a:r>
                      <a:r>
                        <a:rPr kumimoji="0" lang="en-US" sz="2400" b="1" kern="1200" dirty="0" smtClean="0">
                          <a:solidFill>
                            <a:schemeClr val="dk1"/>
                          </a:solidFill>
                          <a:latin typeface="+mn-lt"/>
                          <a:ea typeface="+mn-ea"/>
                          <a:cs typeface="+mn-cs"/>
                        </a:rPr>
                        <a:t>	</a:t>
                      </a:r>
                      <a:endParaRPr lang="de-DE" sz="2400" dirty="0">
                        <a:latin typeface="Courier New"/>
                        <a:ea typeface="Times New Roman"/>
                      </a:endParaRPr>
                    </a:p>
                  </a:txBody>
                  <a:tcPr marL="68580" marR="68580" marT="0" marB="0"/>
                </a:tc>
                <a:tc>
                  <a:txBody>
                    <a:bodyPr/>
                    <a:lstStyle/>
                    <a:p>
                      <a:pPr algn="ctr">
                        <a:spcAft>
                          <a:spcPts val="0"/>
                        </a:spcAft>
                      </a:pPr>
                      <a:r>
                        <a:rPr kumimoji="0" lang="fr-FR" sz="2400" kern="1200" dirty="0" smtClean="0">
                          <a:solidFill>
                            <a:schemeClr val="dk1"/>
                          </a:solidFill>
                          <a:latin typeface="+mn-lt"/>
                          <a:ea typeface="+mn-ea"/>
                          <a:cs typeface="+mn-cs"/>
                        </a:rPr>
                        <a:t>[a]</a:t>
                      </a:r>
                      <a:endParaRPr lang="de-DE" sz="2400" dirty="0">
                        <a:latin typeface="Courier New"/>
                        <a:ea typeface="Times New Roman"/>
                      </a:endParaRPr>
                    </a:p>
                  </a:txBody>
                  <a:tcPr marL="68580" marR="68580" marT="0" marB="0"/>
                </a:tc>
              </a:tr>
            </a:tbl>
          </a:graphicData>
        </a:graphic>
      </p:graphicFrame>
      <p:graphicFrame>
        <p:nvGraphicFramePr>
          <p:cNvPr id="7" name="Inhaltsplatzhalter 3"/>
          <p:cNvGraphicFramePr>
            <a:graphicFrameLocks/>
          </p:cNvGraphicFramePr>
          <p:nvPr/>
        </p:nvGraphicFramePr>
        <p:xfrm>
          <a:off x="5072066" y="4929198"/>
          <a:ext cx="3500462" cy="1557750"/>
        </p:xfrm>
        <a:graphic>
          <a:graphicData uri="http://schemas.openxmlformats.org/drawingml/2006/table">
            <a:tbl>
              <a:tblPr firstRow="1" bandRow="1">
                <a:tableStyleId>{B301B821-A1FF-4177-AEE7-76D212191A09}</a:tableStyleId>
              </a:tblPr>
              <a:tblGrid>
                <a:gridCol w="2071702"/>
                <a:gridCol w="1428760"/>
              </a:tblGrid>
              <a:tr h="367395">
                <a:tc>
                  <a:txBody>
                    <a:bodyPr/>
                    <a:lstStyle/>
                    <a:p>
                      <a:r>
                        <a:rPr kumimoji="0" lang="fr-FR" sz="2400" b="1" kern="1200" dirty="0" err="1" smtClean="0">
                          <a:solidFill>
                            <a:schemeClr val="lt1"/>
                          </a:solidFill>
                          <a:latin typeface="+mn-lt"/>
                          <a:ea typeface="+mn-ea"/>
                          <a:cs typeface="+mn-cs"/>
                        </a:rPr>
                        <a:t>Lexikalischer</a:t>
                      </a:r>
                      <a:r>
                        <a:rPr kumimoji="0" lang="fr-FR" sz="2400" b="1" kern="1200" dirty="0" smtClean="0">
                          <a:solidFill>
                            <a:schemeClr val="lt1"/>
                          </a:solidFill>
                          <a:latin typeface="+mn-lt"/>
                          <a:ea typeface="+mn-ea"/>
                          <a:cs typeface="+mn-cs"/>
                        </a:rPr>
                        <a:t> </a:t>
                      </a:r>
                      <a:r>
                        <a:rPr kumimoji="0" lang="fr-FR" sz="2400" b="1" kern="1200" dirty="0" err="1" smtClean="0">
                          <a:solidFill>
                            <a:schemeClr val="lt1"/>
                          </a:solidFill>
                          <a:latin typeface="+mn-lt"/>
                          <a:ea typeface="+mn-ea"/>
                          <a:cs typeface="+mn-cs"/>
                        </a:rPr>
                        <a:t>Auslaut</a:t>
                      </a:r>
                      <a:r>
                        <a:rPr kumimoji="0" lang="fr-FR" sz="2400" b="1" kern="1200" dirty="0" smtClean="0">
                          <a:solidFill>
                            <a:schemeClr val="lt1"/>
                          </a:solidFill>
                          <a:latin typeface="+mn-lt"/>
                          <a:ea typeface="+mn-ea"/>
                          <a:cs typeface="+mn-cs"/>
                        </a:rPr>
                        <a:t> </a:t>
                      </a:r>
                      <a:endParaRPr lang="de-DE" sz="2400" dirty="0"/>
                    </a:p>
                  </a:txBody>
                  <a:tcPr/>
                </a:tc>
                <a:tc>
                  <a:txBody>
                    <a:bodyPr/>
                    <a:lstStyle/>
                    <a:p>
                      <a:r>
                        <a:rPr kumimoji="0" lang="fr-FR" sz="2400" b="1" kern="1200" dirty="0" err="1" smtClean="0">
                          <a:solidFill>
                            <a:schemeClr val="lt1"/>
                          </a:solidFill>
                          <a:latin typeface="+mn-lt"/>
                          <a:ea typeface="+mn-ea"/>
                          <a:cs typeface="+mn-cs"/>
                        </a:rPr>
                        <a:t>Suffix</a:t>
                      </a:r>
                      <a:r>
                        <a:rPr kumimoji="0" lang="fr-FR" sz="2400" b="1" kern="1200" dirty="0" smtClean="0">
                          <a:solidFill>
                            <a:schemeClr val="lt1"/>
                          </a:solidFill>
                          <a:latin typeface="+mn-lt"/>
                          <a:ea typeface="+mn-ea"/>
                          <a:cs typeface="+mn-cs"/>
                        </a:rPr>
                        <a:t>-</a:t>
                      </a:r>
                      <a:r>
                        <a:rPr kumimoji="0" lang="fr-FR" sz="2400" b="1" kern="1200" dirty="0" err="1" smtClean="0">
                          <a:solidFill>
                            <a:schemeClr val="lt1"/>
                          </a:solidFill>
                          <a:latin typeface="+mn-lt"/>
                          <a:ea typeface="+mn-ea"/>
                          <a:cs typeface="+mn-cs"/>
                        </a:rPr>
                        <a:t>anlaut</a:t>
                      </a:r>
                      <a:endParaRPr lang="de-DE" sz="2400" dirty="0"/>
                    </a:p>
                  </a:txBody>
                  <a:tcPr/>
                </a:tc>
              </a:tr>
              <a:tr h="367395">
                <a:tc>
                  <a:txBody>
                    <a:bodyPr/>
                    <a:lstStyle/>
                    <a:p>
                      <a:pPr algn="just">
                        <a:spcAft>
                          <a:spcPts val="0"/>
                        </a:spcAft>
                      </a:pPr>
                      <a:r>
                        <a:rPr kumimoji="0" lang="de-DE" sz="2400" kern="1200" dirty="0" smtClean="0">
                          <a:solidFill>
                            <a:schemeClr val="dk1"/>
                          </a:solidFill>
                          <a:latin typeface="+mn-lt"/>
                          <a:ea typeface="+mn-ea"/>
                          <a:cs typeface="+mn-cs"/>
                        </a:rPr>
                        <a:t>[</a:t>
                      </a:r>
                      <a:r>
                        <a:rPr kumimoji="0" lang="de-DE" sz="2400" kern="1200" dirty="0" err="1" smtClean="0">
                          <a:solidFill>
                            <a:schemeClr val="dk1"/>
                          </a:solidFill>
                          <a:latin typeface="+mn-lt"/>
                          <a:ea typeface="+mn-ea"/>
                          <a:cs typeface="+mn-cs"/>
                        </a:rPr>
                        <a:t>sth</a:t>
                      </a:r>
                      <a:r>
                        <a:rPr kumimoji="0" lang="de-DE" sz="2400" kern="1200" dirty="0" smtClean="0">
                          <a:solidFill>
                            <a:schemeClr val="dk1"/>
                          </a:solidFill>
                          <a:latin typeface="+mn-lt"/>
                          <a:ea typeface="+mn-ea"/>
                          <a:cs typeface="+mn-cs"/>
                        </a:rPr>
                        <a:t>]</a:t>
                      </a:r>
                      <a:endParaRPr lang="de-DE" sz="2400" dirty="0">
                        <a:latin typeface="Courier New"/>
                        <a:ea typeface="Times New Roman"/>
                      </a:endParaRPr>
                    </a:p>
                  </a:txBody>
                  <a:tcPr marL="68580" marR="68580" marT="0" marB="0"/>
                </a:tc>
                <a:tc>
                  <a:txBody>
                    <a:bodyPr/>
                    <a:lstStyle/>
                    <a:p>
                      <a:pPr algn="just">
                        <a:spcAft>
                          <a:spcPts val="0"/>
                        </a:spcAft>
                      </a:pPr>
                      <a:r>
                        <a:rPr kumimoji="0" lang="de-DE" sz="2400" kern="1200" dirty="0" smtClean="0">
                          <a:solidFill>
                            <a:schemeClr val="dk1"/>
                          </a:solidFill>
                          <a:latin typeface="+mn-lt"/>
                          <a:ea typeface="+mn-ea"/>
                          <a:cs typeface="+mn-cs"/>
                        </a:rPr>
                        <a:t>[</a:t>
                      </a:r>
                      <a:r>
                        <a:rPr kumimoji="0" lang="de-DE" sz="2400" kern="1200" dirty="0" err="1" smtClean="0">
                          <a:solidFill>
                            <a:schemeClr val="dk1"/>
                          </a:solidFill>
                          <a:latin typeface="+mn-lt"/>
                          <a:ea typeface="+mn-ea"/>
                          <a:cs typeface="+mn-cs"/>
                        </a:rPr>
                        <a:t>sth</a:t>
                      </a:r>
                      <a:r>
                        <a:rPr kumimoji="0" lang="de-DE" sz="2400" kern="1200" dirty="0" smtClean="0">
                          <a:solidFill>
                            <a:schemeClr val="dk1"/>
                          </a:solidFill>
                          <a:latin typeface="+mn-lt"/>
                          <a:ea typeface="+mn-ea"/>
                          <a:cs typeface="+mn-cs"/>
                        </a:rPr>
                        <a:t>]</a:t>
                      </a:r>
                      <a:endParaRPr lang="de-DE" sz="2400" dirty="0">
                        <a:latin typeface="Courier New"/>
                        <a:ea typeface="Times New Roman"/>
                      </a:endParaRPr>
                    </a:p>
                  </a:txBody>
                  <a:tcPr marL="68580" marR="68580" marT="0" marB="0"/>
                </a:tc>
              </a:tr>
              <a:tr h="367395">
                <a:tc>
                  <a:txBody>
                    <a:bodyPr/>
                    <a:lstStyle/>
                    <a:p>
                      <a:pPr algn="just">
                        <a:spcAft>
                          <a:spcPts val="0"/>
                        </a:spcAft>
                      </a:pPr>
                      <a:r>
                        <a:rPr kumimoji="0" lang="de-DE" sz="2400" kern="1200" dirty="0" smtClean="0">
                          <a:solidFill>
                            <a:schemeClr val="dk1"/>
                          </a:solidFill>
                          <a:latin typeface="+mn-lt"/>
                          <a:ea typeface="+mn-ea"/>
                          <a:cs typeface="+mn-cs"/>
                        </a:rPr>
                        <a:t>[</a:t>
                      </a:r>
                      <a:r>
                        <a:rPr kumimoji="0" lang="de-DE" sz="2400" kern="1200" dirty="0" err="1" smtClean="0">
                          <a:solidFill>
                            <a:schemeClr val="dk1"/>
                          </a:solidFill>
                          <a:latin typeface="+mn-lt"/>
                          <a:ea typeface="+mn-ea"/>
                          <a:cs typeface="+mn-cs"/>
                        </a:rPr>
                        <a:t>stl</a:t>
                      </a:r>
                      <a:r>
                        <a:rPr kumimoji="0" lang="de-DE" sz="2400" kern="1200" dirty="0" smtClean="0">
                          <a:solidFill>
                            <a:schemeClr val="dk1"/>
                          </a:solidFill>
                          <a:latin typeface="+mn-lt"/>
                          <a:ea typeface="+mn-ea"/>
                          <a:cs typeface="+mn-cs"/>
                        </a:rPr>
                        <a:t>]</a:t>
                      </a:r>
                      <a:r>
                        <a:rPr kumimoji="0" lang="en-US" sz="2400" b="1" kern="1200" dirty="0" smtClean="0">
                          <a:solidFill>
                            <a:schemeClr val="dk1"/>
                          </a:solidFill>
                          <a:latin typeface="+mn-lt"/>
                          <a:ea typeface="+mn-ea"/>
                          <a:cs typeface="+mn-cs"/>
                        </a:rPr>
                        <a:t>	</a:t>
                      </a:r>
                      <a:endParaRPr lang="de-DE" sz="2400" dirty="0">
                        <a:latin typeface="Courier New"/>
                        <a:ea typeface="Times New Roman"/>
                      </a:endParaRPr>
                    </a:p>
                  </a:txBody>
                  <a:tcPr marL="68580" marR="68580" marT="0" marB="0"/>
                </a:tc>
                <a:tc>
                  <a:txBody>
                    <a:bodyPr/>
                    <a:lstStyle/>
                    <a:p>
                      <a:pPr algn="just">
                        <a:spcAft>
                          <a:spcPts val="0"/>
                        </a:spcAft>
                      </a:pPr>
                      <a:r>
                        <a:rPr kumimoji="0" lang="de-DE" sz="2400" kern="1200" dirty="0" smtClean="0">
                          <a:solidFill>
                            <a:schemeClr val="dk1"/>
                          </a:solidFill>
                          <a:latin typeface="+mn-lt"/>
                          <a:ea typeface="+mn-ea"/>
                          <a:cs typeface="+mn-cs"/>
                        </a:rPr>
                        <a:t>[</a:t>
                      </a:r>
                      <a:r>
                        <a:rPr kumimoji="0" lang="de-DE" sz="2400" kern="1200" dirty="0" err="1" smtClean="0">
                          <a:solidFill>
                            <a:schemeClr val="dk1"/>
                          </a:solidFill>
                          <a:latin typeface="+mn-lt"/>
                          <a:ea typeface="+mn-ea"/>
                          <a:cs typeface="+mn-cs"/>
                        </a:rPr>
                        <a:t>stl</a:t>
                      </a:r>
                      <a:r>
                        <a:rPr kumimoji="0" lang="de-DE" sz="2400" kern="1200" dirty="0" smtClean="0">
                          <a:solidFill>
                            <a:schemeClr val="dk1"/>
                          </a:solidFill>
                          <a:latin typeface="+mn-lt"/>
                          <a:ea typeface="+mn-ea"/>
                          <a:cs typeface="+mn-cs"/>
                        </a:rPr>
                        <a:t>]</a:t>
                      </a:r>
                      <a:endParaRPr lang="de-DE" sz="2400" dirty="0">
                        <a:latin typeface="Courier New"/>
                        <a:ea typeface="Times New Roman"/>
                      </a:endParaRPr>
                    </a:p>
                  </a:txBody>
                  <a:tcPr marL="68580" marR="68580" marT="0" marB="0"/>
                </a:tc>
              </a:tr>
            </a:tbl>
          </a:graphicData>
        </a:graphic>
      </p:graphicFrame>
      <p:sp>
        <p:nvSpPr>
          <p:cNvPr id="8" name="Textfeld 7"/>
          <p:cNvSpPr txBox="1"/>
          <p:nvPr/>
        </p:nvSpPr>
        <p:spPr>
          <a:xfrm>
            <a:off x="428596" y="4253219"/>
            <a:ext cx="3929090" cy="461665"/>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dirty="0" smtClean="0"/>
              <a:t>Vokalharmonie</a:t>
            </a:r>
            <a:r>
              <a:rPr lang="de-DE" sz="2400" dirty="0" smtClean="0"/>
              <a:t> </a:t>
            </a:r>
            <a:r>
              <a:rPr lang="de-DE" sz="2000" dirty="0" smtClean="0"/>
              <a:t>(Zweier-Reihe)</a:t>
            </a:r>
            <a:endParaRPr lang="de-DE" sz="2000" dirty="0"/>
          </a:p>
        </p:txBody>
      </p:sp>
      <p:sp>
        <p:nvSpPr>
          <p:cNvPr id="9" name="Textfeld 8"/>
          <p:cNvSpPr txBox="1"/>
          <p:nvPr/>
        </p:nvSpPr>
        <p:spPr>
          <a:xfrm>
            <a:off x="5715008" y="4286256"/>
            <a:ext cx="2000264" cy="461665"/>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fr-FR" sz="2400" b="1" dirty="0" smtClean="0"/>
              <a:t>Assimilation:</a:t>
            </a:r>
            <a:endParaRPr lang="de-DE"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amond(in)">
                                      <p:cBhvr>
                                        <p:cTn id="12" dur="20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amond(in)">
                                      <p:cBhvr>
                                        <p:cTn id="17" dur="20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5"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linds(vertical)">
                                      <p:cBhvr>
                                        <p:cTn id="22" dur="10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5"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linds(vertical)">
                                      <p:cBhvr>
                                        <p:cTn id="27"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b. Lexikalisch motiviert: </a:t>
            </a:r>
            <a:endParaRPr lang="de-DE" dirty="0"/>
          </a:p>
        </p:txBody>
      </p:sp>
      <p:sp>
        <p:nvSpPr>
          <p:cNvPr id="3" name="Inhaltsplatzhalter 2"/>
          <p:cNvSpPr>
            <a:spLocks noGrp="1"/>
          </p:cNvSpPr>
          <p:nvPr>
            <p:ph idx="1"/>
          </p:nvPr>
        </p:nvSpPr>
        <p:spPr>
          <a:xfrm>
            <a:off x="571472" y="1846629"/>
            <a:ext cx="8072494" cy="1082305"/>
          </a:xfrm>
        </p:spPr>
        <p:style>
          <a:lnRef idx="2">
            <a:schemeClr val="accent1"/>
          </a:lnRef>
          <a:fillRef idx="1">
            <a:schemeClr val="lt1"/>
          </a:fillRef>
          <a:effectRef idx="0">
            <a:schemeClr val="accent1"/>
          </a:effectRef>
          <a:fontRef idx="minor">
            <a:schemeClr val="dk1"/>
          </a:fontRef>
        </p:style>
        <p:txBody>
          <a:bodyPr>
            <a:normAutofit/>
          </a:bodyPr>
          <a:lstStyle/>
          <a:p>
            <a:pPr>
              <a:buNone/>
            </a:pPr>
            <a:r>
              <a:rPr lang="de-DE" sz="2800" b="1" dirty="0" smtClean="0"/>
              <a:t>Die Lexeme (</a:t>
            </a:r>
            <a:r>
              <a:rPr lang="de-DE" sz="2800" b="1" dirty="0" err="1" smtClean="0"/>
              <a:t>hosts</a:t>
            </a:r>
            <a:r>
              <a:rPr lang="de-DE" sz="2800" b="1" dirty="0" smtClean="0"/>
              <a:t>) selbst bestimmen über die </a:t>
            </a:r>
          </a:p>
          <a:p>
            <a:pPr>
              <a:buNone/>
            </a:pPr>
            <a:r>
              <a:rPr lang="de-DE" sz="2800" b="1" dirty="0" smtClean="0"/>
              <a:t>Auswahl des Allomorphs (vgl. deutsches Beispiel)</a:t>
            </a:r>
            <a:endParaRPr lang="de-DE" sz="2800" dirty="0"/>
          </a:p>
        </p:txBody>
      </p:sp>
      <p:graphicFrame>
        <p:nvGraphicFramePr>
          <p:cNvPr id="4" name="Diagramm 3"/>
          <p:cNvGraphicFramePr/>
          <p:nvPr/>
        </p:nvGraphicFramePr>
        <p:xfrm>
          <a:off x="928662" y="3357562"/>
          <a:ext cx="7500990" cy="264320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diamond(in)">
                                      <p:cBhvr>
                                        <p:cTn id="17" dur="20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diamond(in)">
                                      <p:cBhvr>
                                        <p:cTn id="22"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Graphic spid="4" grpId="0">
        <p:bldAsOne/>
      </p:bldGraphic>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c. Teil-Allomorphie: </a:t>
            </a:r>
            <a:endParaRPr lang="de-DE" dirty="0"/>
          </a:p>
        </p:txBody>
      </p:sp>
      <p:graphicFrame>
        <p:nvGraphicFramePr>
          <p:cNvPr id="4" name="Diagramm 3"/>
          <p:cNvGraphicFramePr/>
          <p:nvPr/>
        </p:nvGraphicFramePr>
        <p:xfrm>
          <a:off x="285720" y="1643050"/>
          <a:ext cx="8572560" cy="17859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1142976" y="3728869"/>
            <a:ext cx="6929486" cy="1200329"/>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dirty="0" smtClean="0"/>
              <a:t>Beispiel:		</a:t>
            </a:r>
          </a:p>
          <a:p>
            <a:r>
              <a:rPr lang="de-DE" sz="2400" b="1" i="1" dirty="0" smtClean="0"/>
              <a:t>	(sie)  sag-Ø-t 		</a:t>
            </a:r>
            <a:r>
              <a:rPr lang="de-DE" sz="2400" b="1" dirty="0" smtClean="0"/>
              <a:t>vs. 	</a:t>
            </a:r>
            <a:r>
              <a:rPr lang="en-US" sz="2400" b="1" i="1" dirty="0" smtClean="0"/>
              <a:t>(</a:t>
            </a:r>
            <a:r>
              <a:rPr lang="en-US" sz="2400" b="1" i="1" dirty="0" err="1" smtClean="0"/>
              <a:t>sie</a:t>
            </a:r>
            <a:r>
              <a:rPr lang="en-US" sz="2400" b="1" i="1" dirty="0" smtClean="0"/>
              <a:t>)  sag-</a:t>
            </a:r>
            <a:r>
              <a:rPr lang="en-US" sz="2400" b="1" i="1" dirty="0" err="1" smtClean="0"/>
              <a:t>te</a:t>
            </a:r>
            <a:r>
              <a:rPr lang="en-US" sz="2400" b="1" i="1" dirty="0" smtClean="0"/>
              <a:t>-Ø</a:t>
            </a:r>
            <a:endParaRPr lang="de-DE" sz="2400" dirty="0" smtClean="0"/>
          </a:p>
          <a:p>
            <a:r>
              <a:rPr lang="en-US" sz="2400" b="1" dirty="0" smtClean="0"/>
              <a:t>	say-PRES-3Sg		 say-PAST-3Sg</a:t>
            </a:r>
            <a:endParaRPr lang="de-DE" sz="2400" dirty="0" smtClean="0"/>
          </a:p>
        </p:txBody>
      </p:sp>
      <p:graphicFrame>
        <p:nvGraphicFramePr>
          <p:cNvPr id="6" name="Diagramm 5"/>
          <p:cNvGraphicFramePr/>
          <p:nvPr/>
        </p:nvGraphicFramePr>
        <p:xfrm>
          <a:off x="428596" y="5286388"/>
          <a:ext cx="8286808" cy="107157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amond(in)">
                                      <p:cBhvr>
                                        <p:cTn id="1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animBg="1"/>
      <p:bldGraphic spid="6" grpId="0">
        <p:bldAsOne/>
      </p:bldGraphic>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Oval 2"/>
          <p:cNvSpPr>
            <a:spLocks noChangeArrowheads="1"/>
          </p:cNvSpPr>
          <p:nvPr/>
        </p:nvSpPr>
        <p:spPr bwMode="auto">
          <a:xfrm>
            <a:off x="2096393" y="1984767"/>
            <a:ext cx="4245682" cy="2872993"/>
          </a:xfrm>
          <a:prstGeom prst="ellipse">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364547" name="Oval 3"/>
          <p:cNvSpPr>
            <a:spLocks noChangeArrowheads="1"/>
          </p:cNvSpPr>
          <p:nvPr/>
        </p:nvSpPr>
        <p:spPr bwMode="auto">
          <a:xfrm>
            <a:off x="4286248" y="3429000"/>
            <a:ext cx="2946409" cy="2652718"/>
          </a:xfrm>
          <a:prstGeom prst="ellipse">
            <a:avLst/>
          </a:prstGeom>
          <a:gradFill rotWithShape="0">
            <a:gsLst>
              <a:gs pos="0">
                <a:srgbClr val="FFFFFF">
                  <a:alpha val="0"/>
                </a:srgbClr>
              </a:gs>
              <a:gs pos="100000">
                <a:srgbClr val="FBD4B4"/>
              </a:gs>
            </a:gsLst>
            <a:lin ang="54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364551" name="Oval 7"/>
          <p:cNvSpPr>
            <a:spLocks noChangeArrowheads="1"/>
          </p:cNvSpPr>
          <p:nvPr/>
        </p:nvSpPr>
        <p:spPr bwMode="auto">
          <a:xfrm>
            <a:off x="1285852" y="3429000"/>
            <a:ext cx="2946407" cy="2652718"/>
          </a:xfrm>
          <a:prstGeom prst="ellipse">
            <a:avLst/>
          </a:prstGeom>
          <a:gradFill rotWithShape="0">
            <a:gsLst>
              <a:gs pos="0">
                <a:srgbClr val="FFFFFF">
                  <a:alpha val="0"/>
                </a:srgbClr>
              </a:gs>
              <a:gs pos="100000">
                <a:srgbClr val="FBD4B4"/>
              </a:gs>
            </a:gsLst>
            <a:lin ang="54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8" name="Textfeld 17"/>
          <p:cNvSpPr txBox="1"/>
          <p:nvPr/>
        </p:nvSpPr>
        <p:spPr>
          <a:xfrm>
            <a:off x="1428728" y="2571744"/>
            <a:ext cx="6000792" cy="2800767"/>
          </a:xfrm>
          <a:prstGeom prst="rect">
            <a:avLst/>
          </a:prstGeom>
          <a:noFill/>
        </p:spPr>
        <p:txBody>
          <a:bodyPr wrap="square" rtlCol="0">
            <a:spAutoFit/>
          </a:bodyPr>
          <a:lstStyle/>
          <a:p>
            <a:r>
              <a:rPr lang="de-DE" sz="2400" b="1" dirty="0" smtClean="0"/>
              <a:t>		        </a:t>
            </a:r>
            <a:r>
              <a:rPr lang="de-DE" sz="3200" b="1" dirty="0" smtClean="0"/>
              <a:t>3Sg   </a:t>
            </a:r>
            <a:r>
              <a:rPr lang="de-DE" sz="2400" b="1" dirty="0" smtClean="0"/>
              <a:t>          </a:t>
            </a:r>
            <a:endParaRPr lang="de-DE" sz="2400" dirty="0" smtClean="0"/>
          </a:p>
          <a:p>
            <a:r>
              <a:rPr lang="de-DE" sz="2400" b="1" dirty="0" smtClean="0"/>
              <a:t>                                  						</a:t>
            </a:r>
            <a:endParaRPr lang="de-DE" sz="2400" dirty="0" smtClean="0"/>
          </a:p>
          <a:p>
            <a:r>
              <a:rPr lang="de-DE" sz="2400" b="1" dirty="0" smtClean="0"/>
              <a:t>                   [-Ø]                                [-t]</a:t>
            </a:r>
            <a:endParaRPr lang="de-DE" sz="2400" dirty="0" smtClean="0"/>
          </a:p>
          <a:p>
            <a:r>
              <a:rPr lang="de-DE" sz="2400" b="1" dirty="0" smtClean="0"/>
              <a:t> </a:t>
            </a:r>
          </a:p>
          <a:p>
            <a:endParaRPr lang="de-DE" sz="2400" dirty="0" smtClean="0"/>
          </a:p>
          <a:p>
            <a:r>
              <a:rPr lang="de-DE" sz="2400" b="1" dirty="0" smtClean="0"/>
              <a:t>      PAST                                              PRESENT       </a:t>
            </a:r>
            <a:endParaRPr lang="de-DE" sz="2400" dirty="0" smtClean="0"/>
          </a:p>
        </p:txBody>
      </p:sp>
      <p:sp>
        <p:nvSpPr>
          <p:cNvPr id="2" name="Titel 1"/>
          <p:cNvSpPr>
            <a:spLocks noGrp="1"/>
          </p:cNvSpPr>
          <p:nvPr>
            <p:ph type="title"/>
          </p:nvPr>
        </p:nvSpPr>
        <p:spPr/>
        <p:txBody>
          <a:bodyPr/>
          <a:lstStyle/>
          <a:p>
            <a:r>
              <a:rPr lang="de-DE" dirty="0" smtClean="0"/>
              <a:t>Allomorph - Morphemisch</a:t>
            </a:r>
            <a:endParaRPr lang="de-DE" dirty="0"/>
          </a:p>
        </p:txBody>
      </p:sp>
      <p:cxnSp>
        <p:nvCxnSpPr>
          <p:cNvPr id="364548" name="AutoShape 4"/>
          <p:cNvCxnSpPr>
            <a:cxnSpLocks noChangeShapeType="1"/>
          </p:cNvCxnSpPr>
          <p:nvPr/>
        </p:nvCxnSpPr>
        <p:spPr bwMode="auto">
          <a:xfrm>
            <a:off x="2112268" y="3429000"/>
            <a:ext cx="4245682" cy="1588"/>
          </a:xfrm>
          <a:prstGeom prst="straightConnector1">
            <a:avLst/>
          </a:prstGeom>
          <a:noFill/>
          <a:ln w="9525">
            <a:solidFill>
              <a:srgbClr val="000000"/>
            </a:solidFill>
            <a:round/>
            <a:headEnd/>
            <a:tailEnd/>
          </a:ln>
        </p:spPr>
      </p:cxnSp>
      <p:cxnSp>
        <p:nvCxnSpPr>
          <p:cNvPr id="364549" name="AutoShape 5"/>
          <p:cNvCxnSpPr>
            <a:cxnSpLocks noChangeShapeType="1"/>
          </p:cNvCxnSpPr>
          <p:nvPr/>
        </p:nvCxnSpPr>
        <p:spPr bwMode="auto">
          <a:xfrm rot="5400000">
            <a:off x="3525526" y="4189722"/>
            <a:ext cx="1523032" cy="1588"/>
          </a:xfrm>
          <a:prstGeom prst="straightConnector1">
            <a:avLst/>
          </a:prstGeom>
          <a:noFill/>
          <a:ln w="9525">
            <a:solidFill>
              <a:srgbClr val="000000"/>
            </a:solidFill>
            <a:prstDash val="dash"/>
            <a:round/>
            <a:headEnd/>
            <a:tailEnd/>
          </a:ln>
        </p:spPr>
      </p:cxnSp>
      <p:cxnSp>
        <p:nvCxnSpPr>
          <p:cNvPr id="364550" name="AutoShape 6"/>
          <p:cNvCxnSpPr>
            <a:cxnSpLocks noChangeShapeType="1"/>
          </p:cNvCxnSpPr>
          <p:nvPr/>
        </p:nvCxnSpPr>
        <p:spPr bwMode="auto">
          <a:xfrm rot="10800000" flipV="1">
            <a:off x="4572001" y="3714752"/>
            <a:ext cx="2071702" cy="1857386"/>
          </a:xfrm>
          <a:prstGeom prst="straightConnector1">
            <a:avLst/>
          </a:prstGeom>
          <a:noFill/>
          <a:ln w="9525">
            <a:solidFill>
              <a:srgbClr val="000000"/>
            </a:solidFill>
            <a:round/>
            <a:headEnd/>
            <a:tailEnd/>
          </a:ln>
        </p:spPr>
      </p:cxnSp>
      <p:cxnSp>
        <p:nvCxnSpPr>
          <p:cNvPr id="364552" name="AutoShape 8"/>
          <p:cNvCxnSpPr>
            <a:cxnSpLocks noChangeShapeType="1"/>
          </p:cNvCxnSpPr>
          <p:nvPr/>
        </p:nvCxnSpPr>
        <p:spPr bwMode="auto">
          <a:xfrm>
            <a:off x="1785918" y="3786190"/>
            <a:ext cx="2164465" cy="1784212"/>
          </a:xfrm>
          <a:prstGeom prst="straightConnector1">
            <a:avLst/>
          </a:prstGeom>
          <a:noFill/>
          <a:ln w="9525">
            <a:solidFill>
              <a:srgbClr val="000000"/>
            </a:solidFill>
            <a:round/>
            <a:headEnd/>
            <a:tailEn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64546"/>
                                        </p:tgtEl>
                                        <p:attrNameLst>
                                          <p:attrName>style.visibility</p:attrName>
                                        </p:attrNameLst>
                                      </p:cBhvr>
                                      <p:to>
                                        <p:strVal val="visible"/>
                                      </p:to>
                                    </p:set>
                                    <p:animEffect transition="in" filter="blinds(horizontal)">
                                      <p:cBhvr>
                                        <p:cTn id="7" dur="500"/>
                                        <p:tgtEl>
                                          <p:spTgt spid="364546"/>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64551"/>
                                        </p:tgtEl>
                                        <p:attrNameLst>
                                          <p:attrName>style.visibility</p:attrName>
                                        </p:attrNameLst>
                                      </p:cBhvr>
                                      <p:to>
                                        <p:strVal val="visible"/>
                                      </p:to>
                                    </p:set>
                                    <p:animEffect transition="in" filter="blinds(horizontal)">
                                      <p:cBhvr>
                                        <p:cTn id="12" dur="500"/>
                                        <p:tgtEl>
                                          <p:spTgt spid="364551"/>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64547"/>
                                        </p:tgtEl>
                                        <p:attrNameLst>
                                          <p:attrName>style.visibility</p:attrName>
                                        </p:attrNameLst>
                                      </p:cBhvr>
                                      <p:to>
                                        <p:strVal val="visible"/>
                                      </p:to>
                                    </p:set>
                                    <p:animEffect transition="in" filter="blinds(horizontal)">
                                      <p:cBhvr>
                                        <p:cTn id="17" dur="500"/>
                                        <p:tgtEl>
                                          <p:spTgt spid="364547"/>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364548"/>
                                        </p:tgtEl>
                                        <p:attrNameLst>
                                          <p:attrName>style.visibility</p:attrName>
                                        </p:attrNameLst>
                                      </p:cBhvr>
                                      <p:to>
                                        <p:strVal val="visible"/>
                                      </p:to>
                                    </p:set>
                                    <p:animEffect transition="in" filter="blinds(horizontal)">
                                      <p:cBhvr>
                                        <p:cTn id="22" dur="500"/>
                                        <p:tgtEl>
                                          <p:spTgt spid="364548"/>
                                        </p:tgtEl>
                                      </p:cBhvr>
                                    </p:animEffect>
                                  </p:childTnLst>
                                </p:cTn>
                              </p:par>
                              <p:par>
                                <p:cTn id="23" presetID="3" presetClass="entr" presetSubtype="10" fill="hold" nodeType="withEffect">
                                  <p:stCondLst>
                                    <p:cond delay="0"/>
                                  </p:stCondLst>
                                  <p:childTnLst>
                                    <p:set>
                                      <p:cBhvr>
                                        <p:cTn id="24" dur="1" fill="hold">
                                          <p:stCondLst>
                                            <p:cond delay="0"/>
                                          </p:stCondLst>
                                        </p:cTn>
                                        <p:tgtEl>
                                          <p:spTgt spid="364549"/>
                                        </p:tgtEl>
                                        <p:attrNameLst>
                                          <p:attrName>style.visibility</p:attrName>
                                        </p:attrNameLst>
                                      </p:cBhvr>
                                      <p:to>
                                        <p:strVal val="visible"/>
                                      </p:to>
                                    </p:set>
                                    <p:animEffect transition="in" filter="blinds(horizontal)">
                                      <p:cBhvr>
                                        <p:cTn id="25" dur="500"/>
                                        <p:tgtEl>
                                          <p:spTgt spid="364549"/>
                                        </p:tgtEl>
                                      </p:cBhvr>
                                    </p:animEffect>
                                  </p:childTnLst>
                                </p:cTn>
                              </p:par>
                              <p:par>
                                <p:cTn id="26" presetID="3" presetClass="entr" presetSubtype="10" fill="hold" nodeType="withEffect">
                                  <p:stCondLst>
                                    <p:cond delay="0"/>
                                  </p:stCondLst>
                                  <p:childTnLst>
                                    <p:set>
                                      <p:cBhvr>
                                        <p:cTn id="27" dur="1" fill="hold">
                                          <p:stCondLst>
                                            <p:cond delay="0"/>
                                          </p:stCondLst>
                                        </p:cTn>
                                        <p:tgtEl>
                                          <p:spTgt spid="364550"/>
                                        </p:tgtEl>
                                        <p:attrNameLst>
                                          <p:attrName>style.visibility</p:attrName>
                                        </p:attrNameLst>
                                      </p:cBhvr>
                                      <p:to>
                                        <p:strVal val="visible"/>
                                      </p:to>
                                    </p:set>
                                    <p:animEffect transition="in" filter="blinds(horizontal)">
                                      <p:cBhvr>
                                        <p:cTn id="28" dur="500"/>
                                        <p:tgtEl>
                                          <p:spTgt spid="364550"/>
                                        </p:tgtEl>
                                      </p:cBhvr>
                                    </p:animEffect>
                                  </p:childTnLst>
                                </p:cTn>
                              </p:par>
                              <p:par>
                                <p:cTn id="29" presetID="3" presetClass="entr" presetSubtype="10" fill="hold" nodeType="withEffect">
                                  <p:stCondLst>
                                    <p:cond delay="0"/>
                                  </p:stCondLst>
                                  <p:childTnLst>
                                    <p:set>
                                      <p:cBhvr>
                                        <p:cTn id="30" dur="1" fill="hold">
                                          <p:stCondLst>
                                            <p:cond delay="0"/>
                                          </p:stCondLst>
                                        </p:cTn>
                                        <p:tgtEl>
                                          <p:spTgt spid="364552"/>
                                        </p:tgtEl>
                                        <p:attrNameLst>
                                          <p:attrName>style.visibility</p:attrName>
                                        </p:attrNameLst>
                                      </p:cBhvr>
                                      <p:to>
                                        <p:strVal val="visible"/>
                                      </p:to>
                                    </p:set>
                                    <p:animEffect transition="in" filter="blinds(horizontal)">
                                      <p:cBhvr>
                                        <p:cTn id="31" dur="500"/>
                                        <p:tgtEl>
                                          <p:spTgt spid="364552"/>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blinds(horizontal)">
                                      <p:cBhvr>
                                        <p:cTn id="3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546" grpId="0" animBg="1"/>
      <p:bldP spid="364547" grpId="0" animBg="1"/>
      <p:bldP spid="364551" grpId="0" animBg="1"/>
      <p:bldP spid="1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Isolierende Sprachen</a:t>
            </a:r>
            <a:endParaRPr lang="de-DE" dirty="0"/>
          </a:p>
        </p:txBody>
      </p:sp>
      <p:sp>
        <p:nvSpPr>
          <p:cNvPr id="3" name="Inhaltsplatzhalter 2"/>
          <p:cNvSpPr>
            <a:spLocks noGrp="1"/>
          </p:cNvSpPr>
          <p:nvPr>
            <p:ph idx="1"/>
          </p:nvPr>
        </p:nvSpPr>
        <p:spPr>
          <a:xfrm>
            <a:off x="1600208" y="2786058"/>
            <a:ext cx="6186502" cy="3357586"/>
          </a:xfrm>
          <a:ln w="25400" cmpd="thickThin">
            <a:solidFill>
              <a:schemeClr val="accent1"/>
            </a:solidFill>
          </a:ln>
        </p:spPr>
        <p:txBody>
          <a:bodyPr>
            <a:normAutofit/>
          </a:bodyPr>
          <a:lstStyle/>
          <a:p>
            <a:pPr>
              <a:buNone/>
            </a:pPr>
            <a:r>
              <a:rPr lang="en-US" b="1" dirty="0" err="1" smtClean="0"/>
              <a:t>vgl</a:t>
            </a:r>
            <a:r>
              <a:rPr lang="en-US" b="1" dirty="0" smtClean="0"/>
              <a:t>.:	</a:t>
            </a:r>
            <a:r>
              <a:rPr lang="en-US" dirty="0" err="1" smtClean="0"/>
              <a:t>Vietnamesisch</a:t>
            </a:r>
            <a:r>
              <a:rPr lang="en-US" dirty="0" smtClean="0"/>
              <a:t> (</a:t>
            </a:r>
            <a:r>
              <a:rPr lang="en-US" dirty="0" err="1" smtClean="0"/>
              <a:t>vereinfacht</a:t>
            </a:r>
            <a:r>
              <a:rPr lang="en-US" dirty="0" smtClean="0"/>
              <a:t>):</a:t>
            </a:r>
            <a:endParaRPr lang="de-DE" dirty="0" smtClean="0"/>
          </a:p>
          <a:p>
            <a:pPr>
              <a:buNone/>
            </a:pPr>
            <a:r>
              <a:rPr lang="en-US" dirty="0" smtClean="0"/>
              <a:t> </a:t>
            </a:r>
            <a:endParaRPr lang="de-DE" dirty="0" smtClean="0"/>
          </a:p>
          <a:p>
            <a:pPr>
              <a:buNone/>
            </a:pPr>
            <a:r>
              <a:rPr lang="en-US" i="1" dirty="0" err="1" smtClean="0">
                <a:solidFill>
                  <a:srgbClr val="FF0000"/>
                </a:solidFill>
              </a:rPr>
              <a:t>Cháu</a:t>
            </a:r>
            <a:r>
              <a:rPr lang="de-DE" dirty="0" smtClean="0">
                <a:solidFill>
                  <a:srgbClr val="FF0000"/>
                </a:solidFill>
              </a:rPr>
              <a:t>	</a:t>
            </a:r>
            <a:r>
              <a:rPr lang="en-US" i="1" dirty="0" err="1" smtClean="0">
                <a:solidFill>
                  <a:srgbClr val="FF0000"/>
                </a:solidFill>
              </a:rPr>
              <a:t>đẻi</a:t>
            </a:r>
            <a:r>
              <a:rPr lang="de-DE" dirty="0" smtClean="0">
                <a:solidFill>
                  <a:srgbClr val="FF0000"/>
                </a:solidFill>
              </a:rPr>
              <a:t>		</a:t>
            </a:r>
            <a:r>
              <a:rPr lang="en-US" i="1" dirty="0" err="1" smtClean="0">
                <a:solidFill>
                  <a:srgbClr val="FF0000"/>
                </a:solidFill>
              </a:rPr>
              <a:t>nhà</a:t>
            </a:r>
            <a:r>
              <a:rPr lang="en-US" i="1" dirty="0" smtClean="0">
                <a:solidFill>
                  <a:srgbClr val="FF0000"/>
                </a:solidFill>
              </a:rPr>
              <a:t>=</a:t>
            </a:r>
            <a:r>
              <a:rPr lang="en-US" i="1" dirty="0" err="1" smtClean="0">
                <a:solidFill>
                  <a:srgbClr val="FF0000"/>
                </a:solidFill>
              </a:rPr>
              <a:t>trẻ</a:t>
            </a:r>
            <a:endParaRPr lang="de-DE" dirty="0" smtClean="0">
              <a:solidFill>
                <a:srgbClr val="FF0000"/>
              </a:solidFill>
            </a:endParaRPr>
          </a:p>
          <a:p>
            <a:pPr>
              <a:buNone/>
            </a:pPr>
            <a:r>
              <a:rPr lang="en-US" dirty="0" err="1" smtClean="0"/>
              <a:t>Ich</a:t>
            </a:r>
            <a:r>
              <a:rPr lang="de-DE" dirty="0" smtClean="0"/>
              <a:t>		</a:t>
            </a:r>
            <a:r>
              <a:rPr lang="en-US" dirty="0" err="1" smtClean="0"/>
              <a:t>gehen</a:t>
            </a:r>
            <a:r>
              <a:rPr lang="de-DE" dirty="0" smtClean="0"/>
              <a:t>	</a:t>
            </a:r>
            <a:r>
              <a:rPr lang="en-US" dirty="0" smtClean="0"/>
              <a:t>Kindergarten</a:t>
            </a:r>
            <a:endParaRPr lang="de-DE" dirty="0" smtClean="0"/>
          </a:p>
          <a:p>
            <a:pPr>
              <a:buNone/>
            </a:pPr>
            <a:endParaRPr lang="en-US" dirty="0" smtClean="0"/>
          </a:p>
          <a:p>
            <a:pPr>
              <a:buNone/>
            </a:pPr>
            <a:r>
              <a:rPr lang="en-US" dirty="0" smtClean="0"/>
              <a:t>'</a:t>
            </a:r>
            <a:r>
              <a:rPr lang="en-US" dirty="0" err="1" smtClean="0"/>
              <a:t>Ich</a:t>
            </a:r>
            <a:r>
              <a:rPr lang="en-US" dirty="0" smtClean="0"/>
              <a:t> </a:t>
            </a:r>
            <a:r>
              <a:rPr lang="en-US" dirty="0" err="1" smtClean="0"/>
              <a:t>gehe</a:t>
            </a:r>
            <a:r>
              <a:rPr lang="en-US" dirty="0" smtClean="0"/>
              <a:t> in den Kindergarten'</a:t>
            </a:r>
            <a:endParaRPr lang="de-DE" dirty="0" smtClean="0"/>
          </a:p>
          <a:p>
            <a:pPr>
              <a:buNone/>
            </a:pPr>
            <a:endParaRPr lang="de-DE" dirty="0"/>
          </a:p>
        </p:txBody>
      </p:sp>
      <p:sp>
        <p:nvSpPr>
          <p:cNvPr id="4" name="Textfeld 3"/>
          <p:cNvSpPr txBox="1"/>
          <p:nvPr/>
        </p:nvSpPr>
        <p:spPr>
          <a:xfrm>
            <a:off x="214282" y="1494526"/>
            <a:ext cx="8572560" cy="1077218"/>
          </a:xfrm>
          <a:prstGeom prst="rect">
            <a:avLst/>
          </a:prstGeom>
          <a:noFill/>
        </p:spPr>
        <p:txBody>
          <a:bodyPr wrap="square" rtlCol="0">
            <a:spAutoFit/>
          </a:bodyPr>
          <a:lstStyle/>
          <a:p>
            <a:r>
              <a:rPr lang="en-US" sz="2800" b="1" dirty="0" smtClean="0"/>
              <a:t>	</a:t>
            </a:r>
            <a:r>
              <a:rPr lang="en-US" sz="3200" b="1" dirty="0" err="1" smtClean="0"/>
              <a:t>Sprachen</a:t>
            </a:r>
            <a:r>
              <a:rPr lang="en-US" sz="3200" b="1" dirty="0" smtClean="0"/>
              <a:t> </a:t>
            </a:r>
            <a:r>
              <a:rPr lang="en-US" sz="3200" b="1" dirty="0" err="1" smtClean="0"/>
              <a:t>ohne</a:t>
            </a:r>
            <a:r>
              <a:rPr lang="en-US" sz="3200" b="1" dirty="0" smtClean="0"/>
              <a:t> </a:t>
            </a:r>
            <a:r>
              <a:rPr lang="en-US" sz="3200" b="1" dirty="0" err="1" smtClean="0"/>
              <a:t>Verzerrung</a:t>
            </a:r>
            <a:r>
              <a:rPr lang="en-US" sz="3200" b="1" dirty="0" smtClean="0"/>
              <a:t> </a:t>
            </a:r>
            <a:r>
              <a:rPr lang="en-US" sz="3200" b="1" dirty="0" err="1" smtClean="0"/>
              <a:t>sind</a:t>
            </a:r>
            <a:r>
              <a:rPr lang="en-US" sz="3200" b="1" dirty="0" smtClean="0"/>
              <a:t> '</a:t>
            </a:r>
            <a:r>
              <a:rPr lang="en-US" sz="3200" b="1" dirty="0" err="1" smtClean="0"/>
              <a:t>morpho-logiefrei</a:t>
            </a:r>
            <a:r>
              <a:rPr lang="en-US" sz="3200" b="1" dirty="0" smtClean="0"/>
              <a:t>', </a:t>
            </a:r>
            <a:r>
              <a:rPr lang="en-US" sz="3200" b="1" dirty="0" err="1" smtClean="0"/>
              <a:t>d.h</a:t>
            </a:r>
            <a:r>
              <a:rPr lang="en-US" sz="3200" b="1" dirty="0" smtClean="0"/>
              <a:t>. '</a:t>
            </a:r>
            <a:r>
              <a:rPr lang="en-US" sz="3200" b="1" dirty="0" err="1" smtClean="0"/>
              <a:t>isolierend</a:t>
            </a:r>
            <a:r>
              <a:rPr lang="en-US" sz="3200" b="1" dirty="0" smtClean="0"/>
              <a:t>' </a:t>
            </a:r>
            <a:endParaRPr lang="de-DE" sz="3200" dirty="0"/>
          </a:p>
        </p:txBody>
      </p:sp>
      <p:sp>
        <p:nvSpPr>
          <p:cNvPr id="5" name="Pfeil nach rechts 4"/>
          <p:cNvSpPr/>
          <p:nvPr/>
        </p:nvSpPr>
        <p:spPr>
          <a:xfrm>
            <a:off x="428596" y="1643050"/>
            <a:ext cx="571504" cy="28575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bg/>
                                          </p:spTgt>
                                        </p:tgtEl>
                                        <p:attrNameLst>
                                          <p:attrName>style.visibility</p:attrName>
                                        </p:attrNameLst>
                                      </p:cBhvr>
                                      <p:to>
                                        <p:strVal val="visible"/>
                                      </p:to>
                                    </p:set>
                                    <p:animEffect transition="in" filter="diamond(in)">
                                      <p:cBhvr>
                                        <p:cTn id="12" dur="1000"/>
                                        <p:tgtEl>
                                          <p:spTgt spid="3">
                                            <p:bg/>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0" end="0"/>
                                            </p:txEl>
                                          </p:spTgt>
                                        </p:tgtEl>
                                        <p:attrNameLst>
                                          <p:attrName>style.visibility</p:attrName>
                                        </p:attrNameLst>
                                      </p:cBhvr>
                                      <p:to>
                                        <p:strVal val="visible"/>
                                      </p:to>
                                    </p:set>
                                    <p:animEffect transition="in" filter="diamond(in)">
                                      <p:cBhvr>
                                        <p:cTn id="17" dur="1000"/>
                                        <p:tgtEl>
                                          <p:spTgt spid="3">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
                                            <p:txEl>
                                              <p:pRg st="1" end="1"/>
                                            </p:txEl>
                                          </p:spTgt>
                                        </p:tgtEl>
                                        <p:attrNameLst>
                                          <p:attrName>style.visibility</p:attrName>
                                        </p:attrNameLst>
                                      </p:cBhvr>
                                      <p:to>
                                        <p:strVal val="visible"/>
                                      </p:to>
                                    </p:set>
                                    <p:animEffect transition="in" filter="diamond(in)">
                                      <p:cBhvr>
                                        <p:cTn id="22" dur="1000"/>
                                        <p:tgtEl>
                                          <p:spTgt spid="3">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3">
                                            <p:txEl>
                                              <p:pRg st="2" end="2"/>
                                            </p:txEl>
                                          </p:spTgt>
                                        </p:tgtEl>
                                        <p:attrNameLst>
                                          <p:attrName>style.visibility</p:attrName>
                                        </p:attrNameLst>
                                      </p:cBhvr>
                                      <p:to>
                                        <p:strVal val="visible"/>
                                      </p:to>
                                    </p:set>
                                    <p:animEffect transition="in" filter="diamond(in)">
                                      <p:cBhvr>
                                        <p:cTn id="27" dur="1000"/>
                                        <p:tgtEl>
                                          <p:spTgt spid="3">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3">
                                            <p:txEl>
                                              <p:pRg st="3" end="3"/>
                                            </p:txEl>
                                          </p:spTgt>
                                        </p:tgtEl>
                                        <p:attrNameLst>
                                          <p:attrName>style.visibility</p:attrName>
                                        </p:attrNameLst>
                                      </p:cBhvr>
                                      <p:to>
                                        <p:strVal val="visible"/>
                                      </p:to>
                                    </p:set>
                                    <p:animEffect transition="in" filter="diamond(in)">
                                      <p:cBhvr>
                                        <p:cTn id="32" dur="1000"/>
                                        <p:tgtEl>
                                          <p:spTgt spid="3">
                                            <p:txEl>
                                              <p:pRg st="3" end="3"/>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8" presetClass="entr" presetSubtype="16" fill="hold" grpId="0"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Effect transition="in" filter="diamond(in)">
                                      <p:cBhvr>
                                        <p:cTn id="37" dur="10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70" name="Oval 2"/>
          <p:cNvSpPr>
            <a:spLocks noChangeArrowheads="1"/>
          </p:cNvSpPr>
          <p:nvPr/>
        </p:nvSpPr>
        <p:spPr bwMode="auto">
          <a:xfrm>
            <a:off x="2214546" y="2500306"/>
            <a:ext cx="4345758" cy="2683256"/>
          </a:xfrm>
          <a:prstGeom prst="ellipse">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365571" name="Oval 3"/>
          <p:cNvSpPr>
            <a:spLocks noChangeArrowheads="1"/>
          </p:cNvSpPr>
          <p:nvPr/>
        </p:nvSpPr>
        <p:spPr bwMode="auto">
          <a:xfrm>
            <a:off x="5357818" y="3786190"/>
            <a:ext cx="2273307" cy="2085995"/>
          </a:xfrm>
          <a:prstGeom prst="ellipse">
            <a:avLst/>
          </a:prstGeom>
          <a:gradFill rotWithShape="0">
            <a:gsLst>
              <a:gs pos="0">
                <a:srgbClr val="FFFFFF">
                  <a:alpha val="0"/>
                </a:srgbClr>
              </a:gs>
              <a:gs pos="100000">
                <a:srgbClr val="FBD4B4"/>
              </a:gs>
            </a:gsLst>
            <a:lin ang="54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365574" name="Oval 6"/>
          <p:cNvSpPr>
            <a:spLocks noChangeArrowheads="1"/>
          </p:cNvSpPr>
          <p:nvPr/>
        </p:nvSpPr>
        <p:spPr bwMode="auto">
          <a:xfrm>
            <a:off x="1438552" y="3786190"/>
            <a:ext cx="2133316" cy="1938887"/>
          </a:xfrm>
          <a:prstGeom prst="ellipse">
            <a:avLst/>
          </a:prstGeom>
          <a:gradFill rotWithShape="0">
            <a:gsLst>
              <a:gs pos="0">
                <a:srgbClr val="FFFFFF">
                  <a:alpha val="0"/>
                </a:srgbClr>
              </a:gs>
              <a:gs pos="100000">
                <a:srgbClr val="FBD4B4"/>
              </a:gs>
            </a:gsLst>
            <a:lin ang="54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365576" name="Oval 8"/>
          <p:cNvSpPr>
            <a:spLocks noChangeArrowheads="1"/>
          </p:cNvSpPr>
          <p:nvPr/>
        </p:nvSpPr>
        <p:spPr bwMode="auto">
          <a:xfrm>
            <a:off x="3618680" y="3786190"/>
            <a:ext cx="1667700" cy="2415518"/>
          </a:xfrm>
          <a:prstGeom prst="ellipse">
            <a:avLst/>
          </a:prstGeom>
          <a:gradFill rotWithShape="0">
            <a:gsLst>
              <a:gs pos="0">
                <a:srgbClr val="FFFFFF">
                  <a:alpha val="0"/>
                </a:srgbClr>
              </a:gs>
              <a:gs pos="100000">
                <a:srgbClr val="FBD4B4"/>
              </a:gs>
            </a:gsLst>
            <a:lin ang="54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0" name="Textfeld 19"/>
          <p:cNvSpPr txBox="1"/>
          <p:nvPr/>
        </p:nvSpPr>
        <p:spPr>
          <a:xfrm>
            <a:off x="1714480" y="2928934"/>
            <a:ext cx="6000792" cy="3170099"/>
          </a:xfrm>
          <a:prstGeom prst="rect">
            <a:avLst/>
          </a:prstGeom>
          <a:noFill/>
        </p:spPr>
        <p:txBody>
          <a:bodyPr wrap="square" rtlCol="0">
            <a:spAutoFit/>
          </a:bodyPr>
          <a:lstStyle/>
          <a:p>
            <a:r>
              <a:rPr lang="de-DE" sz="2400" b="1" dirty="0" smtClean="0"/>
              <a:t>	           </a:t>
            </a:r>
            <a:r>
              <a:rPr lang="de-DE" sz="3200" b="1" dirty="0" smtClean="0"/>
              <a:t>Nominativ   </a:t>
            </a:r>
            <a:r>
              <a:rPr lang="de-DE" sz="2400" b="1" dirty="0" smtClean="0"/>
              <a:t>          </a:t>
            </a:r>
            <a:endParaRPr lang="de-DE" sz="2400" dirty="0" smtClean="0"/>
          </a:p>
          <a:p>
            <a:r>
              <a:rPr lang="de-DE" sz="2400" b="1" dirty="0" smtClean="0"/>
              <a:t>                                  						</a:t>
            </a:r>
            <a:r>
              <a:rPr lang="en-US" sz="2400" b="1" dirty="0" smtClean="0"/>
              <a:t> </a:t>
            </a:r>
          </a:p>
          <a:p>
            <a:r>
              <a:rPr lang="en-US" sz="2400" b="1" dirty="0" smtClean="0"/>
              <a:t>             [-</a:t>
            </a:r>
            <a:r>
              <a:rPr lang="en-US" sz="2400" b="1" dirty="0" err="1" smtClean="0"/>
              <a:t>er</a:t>
            </a:r>
            <a:r>
              <a:rPr lang="en-US" sz="2400" b="1" dirty="0" smtClean="0"/>
              <a:t>]                  [-</a:t>
            </a:r>
            <a:r>
              <a:rPr lang="en-US" sz="2400" b="1" dirty="0" err="1" smtClean="0"/>
              <a:t>i</a:t>
            </a:r>
            <a:r>
              <a:rPr lang="en-US" sz="2400" b="1" dirty="0" smtClean="0"/>
              <a:t>]               [-as]</a:t>
            </a:r>
            <a:endParaRPr lang="de-DE" sz="2400" dirty="0" smtClean="0"/>
          </a:p>
          <a:p>
            <a:r>
              <a:rPr lang="en-US" sz="2400" b="1" dirty="0" smtClean="0"/>
              <a:t> </a:t>
            </a:r>
            <a:endParaRPr lang="de-DE" sz="2400" dirty="0" smtClean="0"/>
          </a:p>
          <a:p>
            <a:r>
              <a:rPr lang="fr-FR" sz="2400" b="1" dirty="0" smtClean="0"/>
              <a:t>  MASC                                                      NEUTER       </a:t>
            </a:r>
            <a:endParaRPr lang="de-DE" sz="2400" dirty="0" smtClean="0"/>
          </a:p>
          <a:p>
            <a:r>
              <a:rPr lang="fr-FR" sz="2400" b="1" dirty="0" smtClean="0"/>
              <a:t>                                      FEM</a:t>
            </a:r>
            <a:endParaRPr lang="de-DE" sz="2400" dirty="0" smtClean="0"/>
          </a:p>
          <a:p>
            <a:endParaRPr lang="de-DE" sz="2400" dirty="0" smtClean="0"/>
          </a:p>
        </p:txBody>
      </p:sp>
      <p:sp>
        <p:nvSpPr>
          <p:cNvPr id="2" name="Titel 1"/>
          <p:cNvSpPr>
            <a:spLocks noGrp="1"/>
          </p:cNvSpPr>
          <p:nvPr>
            <p:ph type="title"/>
          </p:nvPr>
        </p:nvSpPr>
        <p:spPr/>
        <p:txBody>
          <a:bodyPr>
            <a:normAutofit/>
          </a:bodyPr>
          <a:lstStyle/>
          <a:p>
            <a:r>
              <a:rPr lang="de-DE" dirty="0" smtClean="0"/>
              <a:t>Analog im Deutschen:</a:t>
            </a:r>
            <a:endParaRPr lang="de-DE" dirty="0"/>
          </a:p>
        </p:txBody>
      </p:sp>
      <p:sp>
        <p:nvSpPr>
          <p:cNvPr id="3" name="Inhaltsplatzhalter 2"/>
          <p:cNvSpPr>
            <a:spLocks noGrp="1"/>
          </p:cNvSpPr>
          <p:nvPr>
            <p:ph idx="1"/>
          </p:nvPr>
        </p:nvSpPr>
        <p:spPr>
          <a:xfrm>
            <a:off x="928662" y="1571612"/>
            <a:ext cx="6758006" cy="653677"/>
          </a:xfrm>
        </p:spPr>
        <p:style>
          <a:lnRef idx="2">
            <a:schemeClr val="accent1"/>
          </a:lnRef>
          <a:fillRef idx="1">
            <a:schemeClr val="lt1"/>
          </a:fillRef>
          <a:effectRef idx="0">
            <a:schemeClr val="accent1"/>
          </a:effectRef>
          <a:fontRef idx="minor">
            <a:schemeClr val="dk1"/>
          </a:fontRef>
        </p:style>
        <p:txBody>
          <a:bodyPr/>
          <a:lstStyle/>
          <a:p>
            <a:pPr>
              <a:buNone/>
            </a:pPr>
            <a:r>
              <a:rPr lang="de-DE" dirty="0" smtClean="0"/>
              <a:t>Definiter Artikel {Nominativ; Singular}</a:t>
            </a:r>
            <a:endParaRPr lang="de-DE" dirty="0"/>
          </a:p>
        </p:txBody>
      </p:sp>
      <p:cxnSp>
        <p:nvCxnSpPr>
          <p:cNvPr id="365572" name="AutoShape 4"/>
          <p:cNvCxnSpPr>
            <a:cxnSpLocks noChangeShapeType="1"/>
          </p:cNvCxnSpPr>
          <p:nvPr/>
        </p:nvCxnSpPr>
        <p:spPr bwMode="auto">
          <a:xfrm>
            <a:off x="2226506" y="3786190"/>
            <a:ext cx="4345758" cy="1588"/>
          </a:xfrm>
          <a:prstGeom prst="straightConnector1">
            <a:avLst/>
          </a:prstGeom>
          <a:noFill/>
          <a:ln w="9525">
            <a:solidFill>
              <a:srgbClr val="000000"/>
            </a:solidFill>
            <a:round/>
            <a:headEnd/>
            <a:tailEnd/>
          </a:ln>
        </p:spPr>
      </p:cxnSp>
      <p:cxnSp>
        <p:nvCxnSpPr>
          <p:cNvPr id="365573" name="AutoShape 5"/>
          <p:cNvCxnSpPr>
            <a:cxnSpLocks noChangeShapeType="1"/>
          </p:cNvCxnSpPr>
          <p:nvPr/>
        </p:nvCxnSpPr>
        <p:spPr bwMode="auto">
          <a:xfrm rot="5400000" flipH="1" flipV="1">
            <a:off x="5500694" y="3929066"/>
            <a:ext cx="1428760" cy="1428760"/>
          </a:xfrm>
          <a:prstGeom prst="straightConnector1">
            <a:avLst/>
          </a:prstGeom>
          <a:noFill/>
          <a:ln w="9525">
            <a:solidFill>
              <a:srgbClr val="000000"/>
            </a:solidFill>
            <a:round/>
            <a:headEnd/>
            <a:tailEnd/>
          </a:ln>
        </p:spPr>
      </p:cxnSp>
      <p:cxnSp>
        <p:nvCxnSpPr>
          <p:cNvPr id="365575" name="AutoShape 7"/>
          <p:cNvCxnSpPr>
            <a:cxnSpLocks noChangeShapeType="1"/>
          </p:cNvCxnSpPr>
          <p:nvPr/>
        </p:nvCxnSpPr>
        <p:spPr bwMode="auto">
          <a:xfrm>
            <a:off x="1785918" y="4071942"/>
            <a:ext cx="1643074" cy="1269725"/>
          </a:xfrm>
          <a:prstGeom prst="straightConnector1">
            <a:avLst/>
          </a:prstGeom>
          <a:noFill/>
          <a:ln w="9525">
            <a:solidFill>
              <a:srgbClr val="000000"/>
            </a:solidFill>
            <a:round/>
            <a:headEnd/>
            <a:tailEnd/>
          </a:ln>
        </p:spPr>
      </p:cxnSp>
      <p:cxnSp>
        <p:nvCxnSpPr>
          <p:cNvPr id="365577" name="AutoShape 9"/>
          <p:cNvCxnSpPr>
            <a:cxnSpLocks noChangeShapeType="1"/>
          </p:cNvCxnSpPr>
          <p:nvPr/>
        </p:nvCxnSpPr>
        <p:spPr bwMode="auto">
          <a:xfrm>
            <a:off x="3643306" y="5279616"/>
            <a:ext cx="1585533" cy="6772"/>
          </a:xfrm>
          <a:prstGeom prst="straightConnector1">
            <a:avLst/>
          </a:prstGeom>
          <a:noFill/>
          <a:ln w="9525">
            <a:solidFill>
              <a:srgbClr val="000000"/>
            </a:solidFill>
            <a:round/>
            <a:headEnd/>
            <a:tailEn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65570"/>
                                        </p:tgtEl>
                                        <p:attrNameLst>
                                          <p:attrName>style.visibility</p:attrName>
                                        </p:attrNameLst>
                                      </p:cBhvr>
                                      <p:to>
                                        <p:strVal val="visible"/>
                                      </p:to>
                                    </p:set>
                                    <p:animEffect transition="in" filter="blinds(horizontal)">
                                      <p:cBhvr>
                                        <p:cTn id="17" dur="500"/>
                                        <p:tgtEl>
                                          <p:spTgt spid="365570"/>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365574"/>
                                        </p:tgtEl>
                                        <p:attrNameLst>
                                          <p:attrName>style.visibility</p:attrName>
                                        </p:attrNameLst>
                                      </p:cBhvr>
                                      <p:to>
                                        <p:strVal val="visible"/>
                                      </p:to>
                                    </p:set>
                                    <p:animEffect transition="in" filter="blinds(horizontal)">
                                      <p:cBhvr>
                                        <p:cTn id="22" dur="500"/>
                                        <p:tgtEl>
                                          <p:spTgt spid="365574"/>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365571"/>
                                        </p:tgtEl>
                                        <p:attrNameLst>
                                          <p:attrName>style.visibility</p:attrName>
                                        </p:attrNameLst>
                                      </p:cBhvr>
                                      <p:to>
                                        <p:strVal val="visible"/>
                                      </p:to>
                                    </p:set>
                                    <p:animEffect transition="in" filter="blinds(horizontal)">
                                      <p:cBhvr>
                                        <p:cTn id="25" dur="500"/>
                                        <p:tgtEl>
                                          <p:spTgt spid="365571"/>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365576"/>
                                        </p:tgtEl>
                                        <p:attrNameLst>
                                          <p:attrName>style.visibility</p:attrName>
                                        </p:attrNameLst>
                                      </p:cBhvr>
                                      <p:to>
                                        <p:strVal val="visible"/>
                                      </p:to>
                                    </p:set>
                                    <p:animEffect transition="in" filter="blinds(horizontal)">
                                      <p:cBhvr>
                                        <p:cTn id="28" dur="500"/>
                                        <p:tgtEl>
                                          <p:spTgt spid="365576"/>
                                        </p:tgtEl>
                                      </p:cBhvr>
                                    </p:animEffect>
                                  </p:childTnLst>
                                </p:cTn>
                              </p:par>
                            </p:childTnLst>
                          </p:cTn>
                        </p:par>
                      </p:childTnLst>
                    </p:cTn>
                  </p:par>
                  <p:par>
                    <p:cTn id="29" fill="hold">
                      <p:stCondLst>
                        <p:cond delay="indefinite"/>
                      </p:stCondLst>
                      <p:childTnLst>
                        <p:par>
                          <p:cTn id="30" fill="hold">
                            <p:stCondLst>
                              <p:cond delay="0"/>
                            </p:stCondLst>
                            <p:childTnLst>
                              <p:par>
                                <p:cTn id="31" presetID="3" presetClass="entr" presetSubtype="10" fill="hold" nodeType="clickEffect">
                                  <p:stCondLst>
                                    <p:cond delay="0"/>
                                  </p:stCondLst>
                                  <p:childTnLst>
                                    <p:set>
                                      <p:cBhvr>
                                        <p:cTn id="32" dur="1" fill="hold">
                                          <p:stCondLst>
                                            <p:cond delay="0"/>
                                          </p:stCondLst>
                                        </p:cTn>
                                        <p:tgtEl>
                                          <p:spTgt spid="365572"/>
                                        </p:tgtEl>
                                        <p:attrNameLst>
                                          <p:attrName>style.visibility</p:attrName>
                                        </p:attrNameLst>
                                      </p:cBhvr>
                                      <p:to>
                                        <p:strVal val="visible"/>
                                      </p:to>
                                    </p:set>
                                    <p:animEffect transition="in" filter="blinds(horizontal)">
                                      <p:cBhvr>
                                        <p:cTn id="33" dur="500"/>
                                        <p:tgtEl>
                                          <p:spTgt spid="365572"/>
                                        </p:tgtEl>
                                      </p:cBhvr>
                                    </p:animEffect>
                                  </p:childTnLst>
                                </p:cTn>
                              </p:par>
                              <p:par>
                                <p:cTn id="34" presetID="3" presetClass="entr" presetSubtype="10" fill="hold" nodeType="withEffect">
                                  <p:stCondLst>
                                    <p:cond delay="0"/>
                                  </p:stCondLst>
                                  <p:childTnLst>
                                    <p:set>
                                      <p:cBhvr>
                                        <p:cTn id="35" dur="1" fill="hold">
                                          <p:stCondLst>
                                            <p:cond delay="0"/>
                                          </p:stCondLst>
                                        </p:cTn>
                                        <p:tgtEl>
                                          <p:spTgt spid="365575"/>
                                        </p:tgtEl>
                                        <p:attrNameLst>
                                          <p:attrName>style.visibility</p:attrName>
                                        </p:attrNameLst>
                                      </p:cBhvr>
                                      <p:to>
                                        <p:strVal val="visible"/>
                                      </p:to>
                                    </p:set>
                                    <p:animEffect transition="in" filter="blinds(horizontal)">
                                      <p:cBhvr>
                                        <p:cTn id="36" dur="500"/>
                                        <p:tgtEl>
                                          <p:spTgt spid="365575"/>
                                        </p:tgtEl>
                                      </p:cBhvr>
                                    </p:animEffect>
                                  </p:childTnLst>
                                </p:cTn>
                              </p:par>
                              <p:par>
                                <p:cTn id="37" presetID="3" presetClass="entr" presetSubtype="10" fill="hold" nodeType="withEffect">
                                  <p:stCondLst>
                                    <p:cond delay="0"/>
                                  </p:stCondLst>
                                  <p:childTnLst>
                                    <p:set>
                                      <p:cBhvr>
                                        <p:cTn id="38" dur="1" fill="hold">
                                          <p:stCondLst>
                                            <p:cond delay="0"/>
                                          </p:stCondLst>
                                        </p:cTn>
                                        <p:tgtEl>
                                          <p:spTgt spid="365577"/>
                                        </p:tgtEl>
                                        <p:attrNameLst>
                                          <p:attrName>style.visibility</p:attrName>
                                        </p:attrNameLst>
                                      </p:cBhvr>
                                      <p:to>
                                        <p:strVal val="visible"/>
                                      </p:to>
                                    </p:set>
                                    <p:animEffect transition="in" filter="blinds(horizontal)">
                                      <p:cBhvr>
                                        <p:cTn id="39" dur="500"/>
                                        <p:tgtEl>
                                          <p:spTgt spid="365577"/>
                                        </p:tgtEl>
                                      </p:cBhvr>
                                    </p:animEffect>
                                  </p:childTnLst>
                                </p:cTn>
                              </p:par>
                              <p:par>
                                <p:cTn id="40" presetID="3" presetClass="entr" presetSubtype="10" fill="hold" nodeType="withEffect">
                                  <p:stCondLst>
                                    <p:cond delay="0"/>
                                  </p:stCondLst>
                                  <p:childTnLst>
                                    <p:set>
                                      <p:cBhvr>
                                        <p:cTn id="41" dur="1" fill="hold">
                                          <p:stCondLst>
                                            <p:cond delay="0"/>
                                          </p:stCondLst>
                                        </p:cTn>
                                        <p:tgtEl>
                                          <p:spTgt spid="365573"/>
                                        </p:tgtEl>
                                        <p:attrNameLst>
                                          <p:attrName>style.visibility</p:attrName>
                                        </p:attrNameLst>
                                      </p:cBhvr>
                                      <p:to>
                                        <p:strVal val="visible"/>
                                      </p:to>
                                    </p:set>
                                    <p:animEffect transition="in" filter="blinds(horizontal)">
                                      <p:cBhvr>
                                        <p:cTn id="42" dur="500"/>
                                        <p:tgtEl>
                                          <p:spTgt spid="365573"/>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grpId="0" nodeType="click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blinds(horizontal)">
                                      <p:cBhvr>
                                        <p:cTn id="4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5570" grpId="0" animBg="1"/>
      <p:bldP spid="365571" grpId="0" animBg="1"/>
      <p:bldP spid="365574" grpId="0" animBg="1"/>
      <p:bldP spid="365576" grpId="0" animBg="1"/>
      <p:bldP spid="20" grpId="0"/>
      <p:bldP spid="3" grpId="0" build="p"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fr-FR" dirty="0" smtClean="0"/>
              <a:t>TYP 2 </a:t>
            </a:r>
            <a:r>
              <a:rPr lang="en-US" dirty="0" smtClean="0">
                <a:sym typeface="Symbol"/>
              </a:rPr>
              <a:t></a:t>
            </a:r>
            <a:r>
              <a:rPr lang="fr-FR" dirty="0" smtClean="0"/>
              <a:t> </a:t>
            </a:r>
            <a:r>
              <a:rPr lang="fr-FR" dirty="0" err="1" smtClean="0"/>
              <a:t>Polysemie</a:t>
            </a:r>
            <a:r>
              <a:rPr lang="fr-FR" dirty="0" smtClean="0"/>
              <a:t> / Homophonie (~Homonymie)</a:t>
            </a:r>
            <a:endParaRPr lang="de-DE" dirty="0"/>
          </a:p>
        </p:txBody>
      </p:sp>
      <p:graphicFrame>
        <p:nvGraphicFramePr>
          <p:cNvPr id="4" name="Diagramm 3"/>
          <p:cNvGraphicFramePr/>
          <p:nvPr/>
        </p:nvGraphicFramePr>
        <p:xfrm>
          <a:off x="428596" y="1571612"/>
          <a:ext cx="8429684" cy="164307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66594" name="Oval 2"/>
          <p:cNvSpPr>
            <a:spLocks noChangeArrowheads="1"/>
          </p:cNvSpPr>
          <p:nvPr/>
        </p:nvSpPr>
        <p:spPr bwMode="auto">
          <a:xfrm>
            <a:off x="1493816" y="4498979"/>
            <a:ext cx="2863870" cy="1644665"/>
          </a:xfrm>
          <a:prstGeom prst="ellipse">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366595" name="Oval 3"/>
          <p:cNvSpPr>
            <a:spLocks noChangeArrowheads="1"/>
          </p:cNvSpPr>
          <p:nvPr/>
        </p:nvSpPr>
        <p:spPr bwMode="auto">
          <a:xfrm>
            <a:off x="1500165" y="3708429"/>
            <a:ext cx="2810491" cy="1577959"/>
          </a:xfrm>
          <a:prstGeom prst="ellipse">
            <a:avLst/>
          </a:prstGeom>
          <a:gradFill rotWithShape="0">
            <a:gsLst>
              <a:gs pos="0">
                <a:srgbClr val="FABF8F"/>
              </a:gs>
              <a:gs pos="50000">
                <a:srgbClr val="FDE9D9">
                  <a:alpha val="0"/>
                </a:srgbClr>
              </a:gs>
              <a:gs pos="100000">
                <a:srgbClr val="FABF8F"/>
              </a:gs>
            </a:gsLst>
            <a:lin ang="189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366596" name="AutoShape 4"/>
          <p:cNvCxnSpPr>
            <a:cxnSpLocks noChangeShapeType="1"/>
          </p:cNvCxnSpPr>
          <p:nvPr/>
        </p:nvCxnSpPr>
        <p:spPr bwMode="auto">
          <a:xfrm>
            <a:off x="1500166" y="4494247"/>
            <a:ext cx="2780321" cy="9201"/>
          </a:xfrm>
          <a:prstGeom prst="straightConnector1">
            <a:avLst/>
          </a:prstGeom>
          <a:noFill/>
          <a:ln w="9525">
            <a:solidFill>
              <a:srgbClr val="000000"/>
            </a:solidFill>
            <a:round/>
            <a:headEnd/>
            <a:tailEnd/>
          </a:ln>
        </p:spPr>
      </p:cxnSp>
      <p:cxnSp>
        <p:nvCxnSpPr>
          <p:cNvPr id="366597" name="AutoShape 5"/>
          <p:cNvCxnSpPr>
            <a:cxnSpLocks noChangeShapeType="1"/>
          </p:cNvCxnSpPr>
          <p:nvPr/>
        </p:nvCxnSpPr>
        <p:spPr bwMode="auto">
          <a:xfrm>
            <a:off x="1465241" y="5357826"/>
            <a:ext cx="2887078" cy="9977"/>
          </a:xfrm>
          <a:prstGeom prst="straightConnector1">
            <a:avLst/>
          </a:prstGeom>
          <a:noFill/>
          <a:ln w="9525">
            <a:solidFill>
              <a:srgbClr val="000000"/>
            </a:solidFill>
            <a:round/>
            <a:headEnd/>
            <a:tailEnd/>
          </a:ln>
        </p:spPr>
      </p:cxnSp>
      <p:sp>
        <p:nvSpPr>
          <p:cNvPr id="366598" name="AutoShape 6"/>
          <p:cNvSpPr>
            <a:spLocks/>
          </p:cNvSpPr>
          <p:nvPr/>
        </p:nvSpPr>
        <p:spPr bwMode="auto">
          <a:xfrm>
            <a:off x="4421147" y="4488338"/>
            <a:ext cx="150853" cy="869488"/>
          </a:xfrm>
          <a:prstGeom prst="rightBrace">
            <a:avLst>
              <a:gd name="adj1" fmla="val 48461"/>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366599" name="AutoShape 7"/>
          <p:cNvSpPr>
            <a:spLocks/>
          </p:cNvSpPr>
          <p:nvPr/>
        </p:nvSpPr>
        <p:spPr bwMode="auto">
          <a:xfrm>
            <a:off x="6215074" y="3929066"/>
            <a:ext cx="79413" cy="2000264"/>
          </a:xfrm>
          <a:prstGeom prst="rightBrace">
            <a:avLst>
              <a:gd name="adj1" fmla="val 98077"/>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366600" name="AutoShape 8"/>
          <p:cNvCxnSpPr>
            <a:cxnSpLocks noChangeShapeType="1"/>
          </p:cNvCxnSpPr>
          <p:nvPr/>
        </p:nvCxnSpPr>
        <p:spPr bwMode="auto">
          <a:xfrm rot="10800000" flipV="1">
            <a:off x="3857620" y="4071944"/>
            <a:ext cx="1214448" cy="71436"/>
          </a:xfrm>
          <a:prstGeom prst="straightConnector1">
            <a:avLst/>
          </a:prstGeom>
          <a:noFill/>
          <a:ln w="9525">
            <a:solidFill>
              <a:srgbClr val="000000"/>
            </a:solidFill>
            <a:round/>
            <a:headEnd/>
            <a:tailEnd type="triangle" w="med" len="med"/>
          </a:ln>
        </p:spPr>
      </p:cxnSp>
      <p:cxnSp>
        <p:nvCxnSpPr>
          <p:cNvPr id="366601" name="AutoShape 9"/>
          <p:cNvCxnSpPr>
            <a:cxnSpLocks noChangeShapeType="1"/>
          </p:cNvCxnSpPr>
          <p:nvPr/>
        </p:nvCxnSpPr>
        <p:spPr bwMode="auto">
          <a:xfrm rot="10800000">
            <a:off x="3929058" y="5500702"/>
            <a:ext cx="1071570" cy="214314"/>
          </a:xfrm>
          <a:prstGeom prst="straightConnector1">
            <a:avLst/>
          </a:prstGeom>
          <a:noFill/>
          <a:ln w="9525">
            <a:solidFill>
              <a:srgbClr val="000000"/>
            </a:solidFill>
            <a:round/>
            <a:headEnd/>
            <a:tailEnd type="triangle" w="med" len="med"/>
          </a:ln>
        </p:spPr>
      </p:cxnSp>
      <p:cxnSp>
        <p:nvCxnSpPr>
          <p:cNvPr id="366602" name="AutoShape 10"/>
          <p:cNvCxnSpPr>
            <a:cxnSpLocks noChangeShapeType="1"/>
          </p:cNvCxnSpPr>
          <p:nvPr/>
        </p:nvCxnSpPr>
        <p:spPr bwMode="auto">
          <a:xfrm>
            <a:off x="928662" y="4214818"/>
            <a:ext cx="857256" cy="1588"/>
          </a:xfrm>
          <a:prstGeom prst="straightConnector1">
            <a:avLst/>
          </a:prstGeom>
          <a:noFill/>
          <a:ln w="9525">
            <a:solidFill>
              <a:srgbClr val="000000"/>
            </a:solidFill>
            <a:round/>
            <a:headEnd/>
            <a:tailEnd/>
          </a:ln>
        </p:spPr>
      </p:cxnSp>
      <p:cxnSp>
        <p:nvCxnSpPr>
          <p:cNvPr id="366603" name="AutoShape 11"/>
          <p:cNvCxnSpPr>
            <a:cxnSpLocks noChangeShapeType="1"/>
          </p:cNvCxnSpPr>
          <p:nvPr/>
        </p:nvCxnSpPr>
        <p:spPr bwMode="auto">
          <a:xfrm rot="5400000">
            <a:off x="215076" y="4929198"/>
            <a:ext cx="1427966" cy="794"/>
          </a:xfrm>
          <a:prstGeom prst="straightConnector1">
            <a:avLst/>
          </a:prstGeom>
          <a:noFill/>
          <a:ln w="9525">
            <a:solidFill>
              <a:srgbClr val="000000"/>
            </a:solidFill>
            <a:round/>
            <a:headEnd/>
            <a:tailEnd/>
          </a:ln>
        </p:spPr>
      </p:cxnSp>
      <p:cxnSp>
        <p:nvCxnSpPr>
          <p:cNvPr id="366604" name="AutoShape 12"/>
          <p:cNvCxnSpPr>
            <a:cxnSpLocks noChangeShapeType="1"/>
          </p:cNvCxnSpPr>
          <p:nvPr/>
        </p:nvCxnSpPr>
        <p:spPr bwMode="auto">
          <a:xfrm>
            <a:off x="928662" y="5643578"/>
            <a:ext cx="857256" cy="1588"/>
          </a:xfrm>
          <a:prstGeom prst="straightConnector1">
            <a:avLst/>
          </a:prstGeom>
          <a:noFill/>
          <a:ln w="9525">
            <a:solidFill>
              <a:srgbClr val="000000"/>
            </a:solidFill>
            <a:round/>
            <a:headEnd/>
            <a:tailEnd/>
          </a:ln>
        </p:spPr>
      </p:cxnSp>
      <p:cxnSp>
        <p:nvCxnSpPr>
          <p:cNvPr id="366605" name="AutoShape 13"/>
          <p:cNvCxnSpPr>
            <a:cxnSpLocks noChangeShapeType="1"/>
          </p:cNvCxnSpPr>
          <p:nvPr/>
        </p:nvCxnSpPr>
        <p:spPr bwMode="auto">
          <a:xfrm rot="16200000" flipH="1">
            <a:off x="776670" y="4724001"/>
            <a:ext cx="296729" cy="278496"/>
          </a:xfrm>
          <a:prstGeom prst="straightConnector1">
            <a:avLst/>
          </a:prstGeom>
          <a:noFill/>
          <a:ln w="9525">
            <a:solidFill>
              <a:srgbClr val="000000"/>
            </a:solidFill>
            <a:round/>
            <a:headEnd/>
            <a:tailEnd/>
          </a:ln>
        </p:spPr>
      </p:cxnSp>
      <p:cxnSp>
        <p:nvCxnSpPr>
          <p:cNvPr id="366606" name="AutoShape 14"/>
          <p:cNvCxnSpPr>
            <a:cxnSpLocks noChangeShapeType="1"/>
          </p:cNvCxnSpPr>
          <p:nvPr/>
        </p:nvCxnSpPr>
        <p:spPr bwMode="auto">
          <a:xfrm rot="16200000" flipH="1">
            <a:off x="783020" y="4809726"/>
            <a:ext cx="296729" cy="278496"/>
          </a:xfrm>
          <a:prstGeom prst="straightConnector1">
            <a:avLst/>
          </a:prstGeom>
          <a:noFill/>
          <a:ln w="9525">
            <a:solidFill>
              <a:srgbClr val="000000"/>
            </a:solidFill>
            <a:round/>
            <a:headEnd/>
            <a:tailEnd/>
          </a:ln>
        </p:spPr>
      </p:cxnSp>
      <p:sp>
        <p:nvSpPr>
          <p:cNvPr id="38" name="Textfeld 37"/>
          <p:cNvSpPr txBox="1"/>
          <p:nvPr/>
        </p:nvSpPr>
        <p:spPr>
          <a:xfrm>
            <a:off x="1500166" y="3898005"/>
            <a:ext cx="7429552" cy="2031325"/>
          </a:xfrm>
          <a:prstGeom prst="rect">
            <a:avLst/>
          </a:prstGeom>
          <a:noFill/>
        </p:spPr>
        <p:txBody>
          <a:bodyPr wrap="square" rtlCol="0">
            <a:spAutoFit/>
          </a:bodyPr>
          <a:lstStyle/>
          <a:p>
            <a:r>
              <a:rPr lang="de-DE" b="1" dirty="0" smtClean="0"/>
              <a:t>	PLURAL   	                   Kategorie	</a:t>
            </a:r>
            <a:endParaRPr lang="de-DE" dirty="0" smtClean="0"/>
          </a:p>
          <a:p>
            <a:r>
              <a:rPr lang="de-DE" b="1" dirty="0" smtClean="0"/>
              <a:t> </a:t>
            </a:r>
            <a:endParaRPr lang="de-DE" dirty="0" smtClean="0"/>
          </a:p>
          <a:p>
            <a:r>
              <a:rPr lang="de-DE" dirty="0" smtClean="0"/>
              <a:t>	      </a:t>
            </a:r>
            <a:r>
              <a:rPr lang="de-DE" b="1" dirty="0" smtClean="0"/>
              <a:t> </a:t>
            </a:r>
          </a:p>
          <a:p>
            <a:r>
              <a:rPr lang="de-DE" b="1" dirty="0" smtClean="0"/>
              <a:t>	      [-ə]		         Morph                         Morphem /</a:t>
            </a:r>
            <a:r>
              <a:rPr lang="de-DE" b="1" i="1" dirty="0" smtClean="0"/>
              <a:t>-e</a:t>
            </a:r>
            <a:r>
              <a:rPr lang="de-DE" b="1" baseline="-25000" dirty="0" smtClean="0"/>
              <a:t>1</a:t>
            </a:r>
            <a:r>
              <a:rPr lang="de-DE" b="1" dirty="0" smtClean="0"/>
              <a:t>/ ~ /e</a:t>
            </a:r>
            <a:r>
              <a:rPr lang="de-DE" b="1" baseline="-25000" dirty="0" smtClean="0"/>
              <a:t>2</a:t>
            </a:r>
            <a:r>
              <a:rPr lang="de-DE" b="1" dirty="0" smtClean="0"/>
              <a:t>/</a:t>
            </a:r>
            <a:endParaRPr lang="de-DE" dirty="0" smtClean="0"/>
          </a:p>
          <a:p>
            <a:r>
              <a:rPr lang="de-DE" b="1" dirty="0" smtClean="0"/>
              <a:t> </a:t>
            </a:r>
            <a:endParaRPr lang="de-DE" dirty="0" smtClean="0"/>
          </a:p>
          <a:p>
            <a:r>
              <a:rPr lang="de-DE" dirty="0" smtClean="0"/>
              <a:t/>
            </a:r>
            <a:br>
              <a:rPr lang="de-DE" dirty="0" smtClean="0"/>
            </a:br>
            <a:r>
              <a:rPr lang="de-DE" b="1" dirty="0" smtClean="0"/>
              <a:t>             1Sg                PRES                            Kategorie</a:t>
            </a:r>
            <a:endParaRPr lang="de-DE" dirty="0" smtClean="0"/>
          </a:p>
        </p:txBody>
      </p:sp>
      <p:sp>
        <p:nvSpPr>
          <p:cNvPr id="43" name="Textfeld 42"/>
          <p:cNvSpPr txBox="1"/>
          <p:nvPr/>
        </p:nvSpPr>
        <p:spPr>
          <a:xfrm>
            <a:off x="6572264" y="5997379"/>
            <a:ext cx="2214578" cy="646331"/>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b="1" dirty="0" smtClean="0"/>
              <a:t>NOTA:       bedeutet:  </a:t>
            </a:r>
            <a:r>
              <a:rPr lang="de-DE" b="1" i="1" dirty="0" smtClean="0"/>
              <a:t>Nicht</a:t>
            </a:r>
            <a:r>
              <a:rPr lang="de-DE" b="1" dirty="0" smtClean="0"/>
              <a:t> verwandt!</a:t>
            </a:r>
            <a:endParaRPr lang="de-DE" dirty="0" smtClean="0"/>
          </a:p>
        </p:txBody>
      </p:sp>
      <p:cxnSp>
        <p:nvCxnSpPr>
          <p:cNvPr id="366607" name="AutoShape 15"/>
          <p:cNvCxnSpPr>
            <a:cxnSpLocks noChangeShapeType="1"/>
          </p:cNvCxnSpPr>
          <p:nvPr/>
        </p:nvCxnSpPr>
        <p:spPr bwMode="auto">
          <a:xfrm>
            <a:off x="7358082" y="6000768"/>
            <a:ext cx="190500" cy="204787"/>
          </a:xfrm>
          <a:prstGeom prst="straightConnector1">
            <a:avLst/>
          </a:prstGeom>
          <a:noFill/>
          <a:ln w="9525">
            <a:solidFill>
              <a:srgbClr val="000000"/>
            </a:solidFill>
            <a:round/>
            <a:headEnd/>
            <a:tailEnd/>
          </a:ln>
        </p:spPr>
      </p:cxnSp>
      <p:cxnSp>
        <p:nvCxnSpPr>
          <p:cNvPr id="366608" name="AutoShape 16"/>
          <p:cNvCxnSpPr>
            <a:cxnSpLocks noChangeShapeType="1"/>
          </p:cNvCxnSpPr>
          <p:nvPr/>
        </p:nvCxnSpPr>
        <p:spPr bwMode="auto">
          <a:xfrm>
            <a:off x="7364432" y="6086493"/>
            <a:ext cx="190500" cy="204787"/>
          </a:xfrm>
          <a:prstGeom prst="straightConnector1">
            <a:avLst/>
          </a:prstGeom>
          <a:noFill/>
          <a:ln w="9525">
            <a:solidFill>
              <a:srgbClr val="000000"/>
            </a:solidFill>
            <a:round/>
            <a:headEnd/>
            <a:tailEn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66594"/>
                                        </p:tgtEl>
                                        <p:attrNameLst>
                                          <p:attrName>style.visibility</p:attrName>
                                        </p:attrNameLst>
                                      </p:cBhvr>
                                      <p:to>
                                        <p:strVal val="visible"/>
                                      </p:to>
                                    </p:set>
                                    <p:animEffect transition="in" filter="blinds(horizontal)">
                                      <p:cBhvr>
                                        <p:cTn id="12" dur="500"/>
                                        <p:tgtEl>
                                          <p:spTgt spid="366594"/>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366595"/>
                                        </p:tgtEl>
                                        <p:attrNameLst>
                                          <p:attrName>style.visibility</p:attrName>
                                        </p:attrNameLst>
                                      </p:cBhvr>
                                      <p:to>
                                        <p:strVal val="visible"/>
                                      </p:to>
                                    </p:set>
                                    <p:animEffect transition="in" filter="blinds(horizontal)">
                                      <p:cBhvr>
                                        <p:cTn id="15" dur="500"/>
                                        <p:tgtEl>
                                          <p:spTgt spid="366595"/>
                                        </p:tgtEl>
                                      </p:cBhvr>
                                    </p:animEffect>
                                  </p:childTnLst>
                                </p:cTn>
                              </p:par>
                              <p:par>
                                <p:cTn id="16" presetID="3" presetClass="entr" presetSubtype="10" fill="hold" nodeType="withEffect">
                                  <p:stCondLst>
                                    <p:cond delay="0"/>
                                  </p:stCondLst>
                                  <p:childTnLst>
                                    <p:set>
                                      <p:cBhvr>
                                        <p:cTn id="17" dur="1" fill="hold">
                                          <p:stCondLst>
                                            <p:cond delay="0"/>
                                          </p:stCondLst>
                                        </p:cTn>
                                        <p:tgtEl>
                                          <p:spTgt spid="366596"/>
                                        </p:tgtEl>
                                        <p:attrNameLst>
                                          <p:attrName>style.visibility</p:attrName>
                                        </p:attrNameLst>
                                      </p:cBhvr>
                                      <p:to>
                                        <p:strVal val="visible"/>
                                      </p:to>
                                    </p:set>
                                    <p:animEffect transition="in" filter="blinds(horizontal)">
                                      <p:cBhvr>
                                        <p:cTn id="18" dur="500"/>
                                        <p:tgtEl>
                                          <p:spTgt spid="366596"/>
                                        </p:tgtEl>
                                      </p:cBhvr>
                                    </p:animEffect>
                                  </p:childTnLst>
                                </p:cTn>
                              </p:par>
                              <p:par>
                                <p:cTn id="19" presetID="3" presetClass="entr" presetSubtype="10" fill="hold" nodeType="withEffect">
                                  <p:stCondLst>
                                    <p:cond delay="0"/>
                                  </p:stCondLst>
                                  <p:childTnLst>
                                    <p:set>
                                      <p:cBhvr>
                                        <p:cTn id="20" dur="1" fill="hold">
                                          <p:stCondLst>
                                            <p:cond delay="0"/>
                                          </p:stCondLst>
                                        </p:cTn>
                                        <p:tgtEl>
                                          <p:spTgt spid="366597"/>
                                        </p:tgtEl>
                                        <p:attrNameLst>
                                          <p:attrName>style.visibility</p:attrName>
                                        </p:attrNameLst>
                                      </p:cBhvr>
                                      <p:to>
                                        <p:strVal val="visible"/>
                                      </p:to>
                                    </p:set>
                                    <p:animEffect transition="in" filter="blinds(horizontal)">
                                      <p:cBhvr>
                                        <p:cTn id="21" dur="500"/>
                                        <p:tgtEl>
                                          <p:spTgt spid="366597"/>
                                        </p:tgtEl>
                                      </p:cBhvr>
                                    </p:animEffect>
                                  </p:childTnLst>
                                </p:cTn>
                              </p:par>
                              <p:par>
                                <p:cTn id="22" presetID="3" presetClass="entr" presetSubtype="10" fill="hold" grpId="0" nodeType="withEffect">
                                  <p:stCondLst>
                                    <p:cond delay="0"/>
                                  </p:stCondLst>
                                  <p:childTnLst>
                                    <p:set>
                                      <p:cBhvr>
                                        <p:cTn id="23" dur="1" fill="hold">
                                          <p:stCondLst>
                                            <p:cond delay="0"/>
                                          </p:stCondLst>
                                        </p:cTn>
                                        <p:tgtEl>
                                          <p:spTgt spid="366598"/>
                                        </p:tgtEl>
                                        <p:attrNameLst>
                                          <p:attrName>style.visibility</p:attrName>
                                        </p:attrNameLst>
                                      </p:cBhvr>
                                      <p:to>
                                        <p:strVal val="visible"/>
                                      </p:to>
                                    </p:set>
                                    <p:animEffect transition="in" filter="blinds(horizontal)">
                                      <p:cBhvr>
                                        <p:cTn id="24" dur="500"/>
                                        <p:tgtEl>
                                          <p:spTgt spid="366598"/>
                                        </p:tgtEl>
                                      </p:cBhvr>
                                    </p:animEffect>
                                  </p:childTnLst>
                                </p:cTn>
                              </p:par>
                              <p:par>
                                <p:cTn id="25" presetID="3" presetClass="entr" presetSubtype="10" fill="hold" grpId="0" nodeType="withEffect">
                                  <p:stCondLst>
                                    <p:cond delay="0"/>
                                  </p:stCondLst>
                                  <p:childTnLst>
                                    <p:set>
                                      <p:cBhvr>
                                        <p:cTn id="26" dur="1" fill="hold">
                                          <p:stCondLst>
                                            <p:cond delay="0"/>
                                          </p:stCondLst>
                                        </p:cTn>
                                        <p:tgtEl>
                                          <p:spTgt spid="366599"/>
                                        </p:tgtEl>
                                        <p:attrNameLst>
                                          <p:attrName>style.visibility</p:attrName>
                                        </p:attrNameLst>
                                      </p:cBhvr>
                                      <p:to>
                                        <p:strVal val="visible"/>
                                      </p:to>
                                    </p:set>
                                    <p:animEffect transition="in" filter="blinds(horizontal)">
                                      <p:cBhvr>
                                        <p:cTn id="27" dur="500"/>
                                        <p:tgtEl>
                                          <p:spTgt spid="366599"/>
                                        </p:tgtEl>
                                      </p:cBhvr>
                                    </p:animEffect>
                                  </p:childTnLst>
                                </p:cTn>
                              </p:par>
                              <p:par>
                                <p:cTn id="28" presetID="3" presetClass="entr" presetSubtype="10" fill="hold" nodeType="withEffect">
                                  <p:stCondLst>
                                    <p:cond delay="0"/>
                                  </p:stCondLst>
                                  <p:childTnLst>
                                    <p:set>
                                      <p:cBhvr>
                                        <p:cTn id="29" dur="1" fill="hold">
                                          <p:stCondLst>
                                            <p:cond delay="0"/>
                                          </p:stCondLst>
                                        </p:cTn>
                                        <p:tgtEl>
                                          <p:spTgt spid="366600"/>
                                        </p:tgtEl>
                                        <p:attrNameLst>
                                          <p:attrName>style.visibility</p:attrName>
                                        </p:attrNameLst>
                                      </p:cBhvr>
                                      <p:to>
                                        <p:strVal val="visible"/>
                                      </p:to>
                                    </p:set>
                                    <p:animEffect transition="in" filter="blinds(horizontal)">
                                      <p:cBhvr>
                                        <p:cTn id="30" dur="500"/>
                                        <p:tgtEl>
                                          <p:spTgt spid="366600"/>
                                        </p:tgtEl>
                                      </p:cBhvr>
                                    </p:animEffect>
                                  </p:childTnLst>
                                </p:cTn>
                              </p:par>
                              <p:par>
                                <p:cTn id="31" presetID="3" presetClass="entr" presetSubtype="10" fill="hold" nodeType="withEffect">
                                  <p:stCondLst>
                                    <p:cond delay="0"/>
                                  </p:stCondLst>
                                  <p:childTnLst>
                                    <p:set>
                                      <p:cBhvr>
                                        <p:cTn id="32" dur="1" fill="hold">
                                          <p:stCondLst>
                                            <p:cond delay="0"/>
                                          </p:stCondLst>
                                        </p:cTn>
                                        <p:tgtEl>
                                          <p:spTgt spid="366601"/>
                                        </p:tgtEl>
                                        <p:attrNameLst>
                                          <p:attrName>style.visibility</p:attrName>
                                        </p:attrNameLst>
                                      </p:cBhvr>
                                      <p:to>
                                        <p:strVal val="visible"/>
                                      </p:to>
                                    </p:set>
                                    <p:animEffect transition="in" filter="blinds(horizontal)">
                                      <p:cBhvr>
                                        <p:cTn id="33" dur="500"/>
                                        <p:tgtEl>
                                          <p:spTgt spid="366601"/>
                                        </p:tgtEl>
                                      </p:cBhvr>
                                    </p:animEffect>
                                  </p:childTnLst>
                                </p:cTn>
                              </p:par>
                              <p:par>
                                <p:cTn id="34" presetID="3" presetClass="entr" presetSubtype="10" fill="hold" nodeType="withEffect">
                                  <p:stCondLst>
                                    <p:cond delay="0"/>
                                  </p:stCondLst>
                                  <p:childTnLst>
                                    <p:set>
                                      <p:cBhvr>
                                        <p:cTn id="35" dur="1" fill="hold">
                                          <p:stCondLst>
                                            <p:cond delay="0"/>
                                          </p:stCondLst>
                                        </p:cTn>
                                        <p:tgtEl>
                                          <p:spTgt spid="366602"/>
                                        </p:tgtEl>
                                        <p:attrNameLst>
                                          <p:attrName>style.visibility</p:attrName>
                                        </p:attrNameLst>
                                      </p:cBhvr>
                                      <p:to>
                                        <p:strVal val="visible"/>
                                      </p:to>
                                    </p:set>
                                    <p:animEffect transition="in" filter="blinds(horizontal)">
                                      <p:cBhvr>
                                        <p:cTn id="36" dur="500"/>
                                        <p:tgtEl>
                                          <p:spTgt spid="366602"/>
                                        </p:tgtEl>
                                      </p:cBhvr>
                                    </p:animEffect>
                                  </p:childTnLst>
                                </p:cTn>
                              </p:par>
                              <p:par>
                                <p:cTn id="37" presetID="3" presetClass="entr" presetSubtype="10" fill="hold" nodeType="withEffect">
                                  <p:stCondLst>
                                    <p:cond delay="0"/>
                                  </p:stCondLst>
                                  <p:childTnLst>
                                    <p:set>
                                      <p:cBhvr>
                                        <p:cTn id="38" dur="1" fill="hold">
                                          <p:stCondLst>
                                            <p:cond delay="0"/>
                                          </p:stCondLst>
                                        </p:cTn>
                                        <p:tgtEl>
                                          <p:spTgt spid="366603"/>
                                        </p:tgtEl>
                                        <p:attrNameLst>
                                          <p:attrName>style.visibility</p:attrName>
                                        </p:attrNameLst>
                                      </p:cBhvr>
                                      <p:to>
                                        <p:strVal val="visible"/>
                                      </p:to>
                                    </p:set>
                                    <p:animEffect transition="in" filter="blinds(horizontal)">
                                      <p:cBhvr>
                                        <p:cTn id="39" dur="500"/>
                                        <p:tgtEl>
                                          <p:spTgt spid="366603"/>
                                        </p:tgtEl>
                                      </p:cBhvr>
                                    </p:animEffect>
                                  </p:childTnLst>
                                </p:cTn>
                              </p:par>
                              <p:par>
                                <p:cTn id="40" presetID="3" presetClass="entr" presetSubtype="10" fill="hold" nodeType="withEffect">
                                  <p:stCondLst>
                                    <p:cond delay="0"/>
                                  </p:stCondLst>
                                  <p:childTnLst>
                                    <p:set>
                                      <p:cBhvr>
                                        <p:cTn id="41" dur="1" fill="hold">
                                          <p:stCondLst>
                                            <p:cond delay="0"/>
                                          </p:stCondLst>
                                        </p:cTn>
                                        <p:tgtEl>
                                          <p:spTgt spid="366604"/>
                                        </p:tgtEl>
                                        <p:attrNameLst>
                                          <p:attrName>style.visibility</p:attrName>
                                        </p:attrNameLst>
                                      </p:cBhvr>
                                      <p:to>
                                        <p:strVal val="visible"/>
                                      </p:to>
                                    </p:set>
                                    <p:animEffect transition="in" filter="blinds(horizontal)">
                                      <p:cBhvr>
                                        <p:cTn id="42" dur="500"/>
                                        <p:tgtEl>
                                          <p:spTgt spid="366604"/>
                                        </p:tgtEl>
                                      </p:cBhvr>
                                    </p:animEffect>
                                  </p:childTnLst>
                                </p:cTn>
                              </p:par>
                              <p:par>
                                <p:cTn id="43" presetID="3" presetClass="entr" presetSubtype="10" fill="hold" nodeType="withEffect">
                                  <p:stCondLst>
                                    <p:cond delay="0"/>
                                  </p:stCondLst>
                                  <p:childTnLst>
                                    <p:set>
                                      <p:cBhvr>
                                        <p:cTn id="44" dur="1" fill="hold">
                                          <p:stCondLst>
                                            <p:cond delay="0"/>
                                          </p:stCondLst>
                                        </p:cTn>
                                        <p:tgtEl>
                                          <p:spTgt spid="366605"/>
                                        </p:tgtEl>
                                        <p:attrNameLst>
                                          <p:attrName>style.visibility</p:attrName>
                                        </p:attrNameLst>
                                      </p:cBhvr>
                                      <p:to>
                                        <p:strVal val="visible"/>
                                      </p:to>
                                    </p:set>
                                    <p:animEffect transition="in" filter="blinds(horizontal)">
                                      <p:cBhvr>
                                        <p:cTn id="45" dur="500"/>
                                        <p:tgtEl>
                                          <p:spTgt spid="366605"/>
                                        </p:tgtEl>
                                      </p:cBhvr>
                                    </p:animEffect>
                                  </p:childTnLst>
                                </p:cTn>
                              </p:par>
                              <p:par>
                                <p:cTn id="46" presetID="3" presetClass="entr" presetSubtype="10" fill="hold" nodeType="withEffect">
                                  <p:stCondLst>
                                    <p:cond delay="0"/>
                                  </p:stCondLst>
                                  <p:childTnLst>
                                    <p:set>
                                      <p:cBhvr>
                                        <p:cTn id="47" dur="1" fill="hold">
                                          <p:stCondLst>
                                            <p:cond delay="0"/>
                                          </p:stCondLst>
                                        </p:cTn>
                                        <p:tgtEl>
                                          <p:spTgt spid="366606"/>
                                        </p:tgtEl>
                                        <p:attrNameLst>
                                          <p:attrName>style.visibility</p:attrName>
                                        </p:attrNameLst>
                                      </p:cBhvr>
                                      <p:to>
                                        <p:strVal val="visible"/>
                                      </p:to>
                                    </p:set>
                                    <p:animEffect transition="in" filter="blinds(horizontal)">
                                      <p:cBhvr>
                                        <p:cTn id="48" dur="500"/>
                                        <p:tgtEl>
                                          <p:spTgt spid="366606"/>
                                        </p:tgtEl>
                                      </p:cBhvr>
                                    </p:animEffect>
                                  </p:childTnLst>
                                </p:cTn>
                              </p:par>
                              <p:par>
                                <p:cTn id="49" presetID="3" presetClass="entr" presetSubtype="10" fill="hold" grpId="0" nodeType="with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blinds(horizontal)">
                                      <p:cBhvr>
                                        <p:cTn id="51" dur="500"/>
                                        <p:tgtEl>
                                          <p:spTgt spid="38"/>
                                        </p:tgtEl>
                                      </p:cBhvr>
                                    </p:animEffect>
                                  </p:childTnLst>
                                </p:cTn>
                              </p:par>
                              <p:par>
                                <p:cTn id="52" presetID="3" presetClass="entr" presetSubtype="10" fill="hold" grpId="0" nodeType="with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blinds(horizontal)">
                                      <p:cBhvr>
                                        <p:cTn id="54" dur="500"/>
                                        <p:tgtEl>
                                          <p:spTgt spid="43"/>
                                        </p:tgtEl>
                                      </p:cBhvr>
                                    </p:animEffect>
                                  </p:childTnLst>
                                </p:cTn>
                              </p:par>
                              <p:par>
                                <p:cTn id="55" presetID="3" presetClass="entr" presetSubtype="10" fill="hold" nodeType="withEffect">
                                  <p:stCondLst>
                                    <p:cond delay="0"/>
                                  </p:stCondLst>
                                  <p:childTnLst>
                                    <p:set>
                                      <p:cBhvr>
                                        <p:cTn id="56" dur="1" fill="hold">
                                          <p:stCondLst>
                                            <p:cond delay="0"/>
                                          </p:stCondLst>
                                        </p:cTn>
                                        <p:tgtEl>
                                          <p:spTgt spid="366607"/>
                                        </p:tgtEl>
                                        <p:attrNameLst>
                                          <p:attrName>style.visibility</p:attrName>
                                        </p:attrNameLst>
                                      </p:cBhvr>
                                      <p:to>
                                        <p:strVal val="visible"/>
                                      </p:to>
                                    </p:set>
                                    <p:animEffect transition="in" filter="blinds(horizontal)">
                                      <p:cBhvr>
                                        <p:cTn id="57" dur="500"/>
                                        <p:tgtEl>
                                          <p:spTgt spid="366607"/>
                                        </p:tgtEl>
                                      </p:cBhvr>
                                    </p:animEffect>
                                  </p:childTnLst>
                                </p:cTn>
                              </p:par>
                              <p:par>
                                <p:cTn id="58" presetID="3" presetClass="entr" presetSubtype="10" fill="hold" nodeType="withEffect">
                                  <p:stCondLst>
                                    <p:cond delay="0"/>
                                  </p:stCondLst>
                                  <p:childTnLst>
                                    <p:set>
                                      <p:cBhvr>
                                        <p:cTn id="59" dur="1" fill="hold">
                                          <p:stCondLst>
                                            <p:cond delay="0"/>
                                          </p:stCondLst>
                                        </p:cTn>
                                        <p:tgtEl>
                                          <p:spTgt spid="366608"/>
                                        </p:tgtEl>
                                        <p:attrNameLst>
                                          <p:attrName>style.visibility</p:attrName>
                                        </p:attrNameLst>
                                      </p:cBhvr>
                                      <p:to>
                                        <p:strVal val="visible"/>
                                      </p:to>
                                    </p:set>
                                    <p:animEffect transition="in" filter="blinds(horizontal)">
                                      <p:cBhvr>
                                        <p:cTn id="60" dur="500"/>
                                        <p:tgtEl>
                                          <p:spTgt spid="3666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366594" grpId="0" animBg="1"/>
      <p:bldP spid="366595" grpId="0" animBg="1"/>
      <p:bldP spid="366598" grpId="0" animBg="1"/>
      <p:bldP spid="366599" grpId="0" animBg="1"/>
      <p:bldP spid="38" grpId="0"/>
      <p:bldP spid="43"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z.B.: im Deutschen</a:t>
            </a:r>
            <a:endParaRPr lang="de-DE" dirty="0"/>
          </a:p>
        </p:txBody>
      </p:sp>
      <p:graphicFrame>
        <p:nvGraphicFramePr>
          <p:cNvPr id="4" name="Diagramm 3"/>
          <p:cNvGraphicFramePr/>
          <p:nvPr/>
        </p:nvGraphicFramePr>
        <p:xfrm>
          <a:off x="214282" y="1571612"/>
          <a:ext cx="8715436" cy="207170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Oval 2"/>
          <p:cNvSpPr>
            <a:spLocks noChangeArrowheads="1"/>
          </p:cNvSpPr>
          <p:nvPr/>
        </p:nvSpPr>
        <p:spPr bwMode="auto">
          <a:xfrm>
            <a:off x="1350940" y="4784731"/>
            <a:ext cx="2863870" cy="1644665"/>
          </a:xfrm>
          <a:prstGeom prst="ellipse">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6" name="Oval 3"/>
          <p:cNvSpPr>
            <a:spLocks noChangeArrowheads="1"/>
          </p:cNvSpPr>
          <p:nvPr/>
        </p:nvSpPr>
        <p:spPr bwMode="auto">
          <a:xfrm>
            <a:off x="1357289" y="3994181"/>
            <a:ext cx="2810491" cy="1577959"/>
          </a:xfrm>
          <a:prstGeom prst="ellipse">
            <a:avLst/>
          </a:prstGeom>
          <a:gradFill rotWithShape="0">
            <a:gsLst>
              <a:gs pos="0">
                <a:srgbClr val="FABF8F"/>
              </a:gs>
              <a:gs pos="50000">
                <a:srgbClr val="FDE9D9">
                  <a:alpha val="0"/>
                </a:srgbClr>
              </a:gs>
              <a:gs pos="100000">
                <a:srgbClr val="FABF8F"/>
              </a:gs>
            </a:gsLst>
            <a:lin ang="189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7" name="AutoShape 4"/>
          <p:cNvCxnSpPr>
            <a:cxnSpLocks noChangeShapeType="1"/>
          </p:cNvCxnSpPr>
          <p:nvPr/>
        </p:nvCxnSpPr>
        <p:spPr bwMode="auto">
          <a:xfrm>
            <a:off x="1357290" y="4779999"/>
            <a:ext cx="2780321" cy="9201"/>
          </a:xfrm>
          <a:prstGeom prst="straightConnector1">
            <a:avLst/>
          </a:prstGeom>
          <a:noFill/>
          <a:ln w="9525">
            <a:solidFill>
              <a:srgbClr val="000000"/>
            </a:solidFill>
            <a:round/>
            <a:headEnd/>
            <a:tailEnd/>
          </a:ln>
        </p:spPr>
      </p:cxnSp>
      <p:cxnSp>
        <p:nvCxnSpPr>
          <p:cNvPr id="8" name="AutoShape 5"/>
          <p:cNvCxnSpPr>
            <a:cxnSpLocks noChangeShapeType="1"/>
          </p:cNvCxnSpPr>
          <p:nvPr/>
        </p:nvCxnSpPr>
        <p:spPr bwMode="auto">
          <a:xfrm>
            <a:off x="1322365" y="5643578"/>
            <a:ext cx="2887078" cy="9977"/>
          </a:xfrm>
          <a:prstGeom prst="straightConnector1">
            <a:avLst/>
          </a:prstGeom>
          <a:noFill/>
          <a:ln w="9525">
            <a:solidFill>
              <a:srgbClr val="000000"/>
            </a:solidFill>
            <a:round/>
            <a:headEnd/>
            <a:tailEnd/>
          </a:ln>
        </p:spPr>
      </p:cxnSp>
      <p:sp>
        <p:nvSpPr>
          <p:cNvPr id="9" name="AutoShape 6"/>
          <p:cNvSpPr>
            <a:spLocks/>
          </p:cNvSpPr>
          <p:nvPr/>
        </p:nvSpPr>
        <p:spPr bwMode="auto">
          <a:xfrm>
            <a:off x="4278271" y="4774090"/>
            <a:ext cx="150853" cy="869488"/>
          </a:xfrm>
          <a:prstGeom prst="rightBrace">
            <a:avLst>
              <a:gd name="adj1" fmla="val 48461"/>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 name="AutoShape 7"/>
          <p:cNvSpPr>
            <a:spLocks/>
          </p:cNvSpPr>
          <p:nvPr/>
        </p:nvSpPr>
        <p:spPr bwMode="auto">
          <a:xfrm>
            <a:off x="6072198" y="4214818"/>
            <a:ext cx="79413" cy="2000264"/>
          </a:xfrm>
          <a:prstGeom prst="rightBrace">
            <a:avLst>
              <a:gd name="adj1" fmla="val 98077"/>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11" name="AutoShape 8"/>
          <p:cNvCxnSpPr>
            <a:cxnSpLocks noChangeShapeType="1"/>
          </p:cNvCxnSpPr>
          <p:nvPr/>
        </p:nvCxnSpPr>
        <p:spPr bwMode="auto">
          <a:xfrm rot="10800000" flipV="1">
            <a:off x="3714744" y="4357696"/>
            <a:ext cx="1214448" cy="71436"/>
          </a:xfrm>
          <a:prstGeom prst="straightConnector1">
            <a:avLst/>
          </a:prstGeom>
          <a:noFill/>
          <a:ln w="9525">
            <a:solidFill>
              <a:srgbClr val="000000"/>
            </a:solidFill>
            <a:round/>
            <a:headEnd/>
            <a:tailEnd type="triangle" w="med" len="med"/>
          </a:ln>
        </p:spPr>
      </p:cxnSp>
      <p:cxnSp>
        <p:nvCxnSpPr>
          <p:cNvPr id="12" name="AutoShape 9"/>
          <p:cNvCxnSpPr>
            <a:cxnSpLocks noChangeShapeType="1"/>
          </p:cNvCxnSpPr>
          <p:nvPr/>
        </p:nvCxnSpPr>
        <p:spPr bwMode="auto">
          <a:xfrm rot="10800000">
            <a:off x="3786182" y="5786454"/>
            <a:ext cx="1071570" cy="214314"/>
          </a:xfrm>
          <a:prstGeom prst="straightConnector1">
            <a:avLst/>
          </a:prstGeom>
          <a:noFill/>
          <a:ln w="9525">
            <a:solidFill>
              <a:srgbClr val="000000"/>
            </a:solidFill>
            <a:round/>
            <a:headEnd/>
            <a:tailEnd type="triangle" w="med" len="med"/>
          </a:ln>
        </p:spPr>
      </p:cxnSp>
      <p:cxnSp>
        <p:nvCxnSpPr>
          <p:cNvPr id="13" name="AutoShape 10"/>
          <p:cNvCxnSpPr>
            <a:cxnSpLocks noChangeShapeType="1"/>
          </p:cNvCxnSpPr>
          <p:nvPr/>
        </p:nvCxnSpPr>
        <p:spPr bwMode="auto">
          <a:xfrm>
            <a:off x="785786" y="4500570"/>
            <a:ext cx="857256" cy="1588"/>
          </a:xfrm>
          <a:prstGeom prst="straightConnector1">
            <a:avLst/>
          </a:prstGeom>
          <a:noFill/>
          <a:ln w="9525">
            <a:solidFill>
              <a:srgbClr val="000000"/>
            </a:solidFill>
            <a:round/>
            <a:headEnd/>
            <a:tailEnd/>
          </a:ln>
        </p:spPr>
      </p:cxnSp>
      <p:cxnSp>
        <p:nvCxnSpPr>
          <p:cNvPr id="14" name="AutoShape 11"/>
          <p:cNvCxnSpPr>
            <a:cxnSpLocks noChangeShapeType="1"/>
          </p:cNvCxnSpPr>
          <p:nvPr/>
        </p:nvCxnSpPr>
        <p:spPr bwMode="auto">
          <a:xfrm rot="5400000">
            <a:off x="72200" y="5214950"/>
            <a:ext cx="1427966" cy="794"/>
          </a:xfrm>
          <a:prstGeom prst="straightConnector1">
            <a:avLst/>
          </a:prstGeom>
          <a:noFill/>
          <a:ln w="9525">
            <a:solidFill>
              <a:srgbClr val="000000"/>
            </a:solidFill>
            <a:round/>
            <a:headEnd/>
            <a:tailEnd/>
          </a:ln>
        </p:spPr>
      </p:cxnSp>
      <p:cxnSp>
        <p:nvCxnSpPr>
          <p:cNvPr id="15" name="AutoShape 12"/>
          <p:cNvCxnSpPr>
            <a:cxnSpLocks noChangeShapeType="1"/>
          </p:cNvCxnSpPr>
          <p:nvPr/>
        </p:nvCxnSpPr>
        <p:spPr bwMode="auto">
          <a:xfrm>
            <a:off x="785786" y="5929330"/>
            <a:ext cx="857256" cy="1588"/>
          </a:xfrm>
          <a:prstGeom prst="straightConnector1">
            <a:avLst/>
          </a:prstGeom>
          <a:noFill/>
          <a:ln w="9525">
            <a:solidFill>
              <a:srgbClr val="000000"/>
            </a:solidFill>
            <a:round/>
            <a:headEnd/>
            <a:tailEnd/>
          </a:ln>
        </p:spPr>
      </p:cxnSp>
      <p:cxnSp>
        <p:nvCxnSpPr>
          <p:cNvPr id="16" name="AutoShape 13"/>
          <p:cNvCxnSpPr>
            <a:cxnSpLocks noChangeShapeType="1"/>
          </p:cNvCxnSpPr>
          <p:nvPr/>
        </p:nvCxnSpPr>
        <p:spPr bwMode="auto">
          <a:xfrm rot="16200000" flipH="1">
            <a:off x="633794" y="5009753"/>
            <a:ext cx="296729" cy="278496"/>
          </a:xfrm>
          <a:prstGeom prst="straightConnector1">
            <a:avLst/>
          </a:prstGeom>
          <a:noFill/>
          <a:ln w="9525">
            <a:solidFill>
              <a:srgbClr val="000000"/>
            </a:solidFill>
            <a:round/>
            <a:headEnd/>
            <a:tailEnd/>
          </a:ln>
        </p:spPr>
      </p:cxnSp>
      <p:cxnSp>
        <p:nvCxnSpPr>
          <p:cNvPr id="17" name="AutoShape 14"/>
          <p:cNvCxnSpPr>
            <a:cxnSpLocks noChangeShapeType="1"/>
          </p:cNvCxnSpPr>
          <p:nvPr/>
        </p:nvCxnSpPr>
        <p:spPr bwMode="auto">
          <a:xfrm rot="16200000" flipH="1">
            <a:off x="640144" y="5095478"/>
            <a:ext cx="296729" cy="278496"/>
          </a:xfrm>
          <a:prstGeom prst="straightConnector1">
            <a:avLst/>
          </a:prstGeom>
          <a:noFill/>
          <a:ln w="9525">
            <a:solidFill>
              <a:srgbClr val="000000"/>
            </a:solidFill>
            <a:round/>
            <a:headEnd/>
            <a:tailEnd/>
          </a:ln>
        </p:spPr>
      </p:cxnSp>
      <p:sp>
        <p:nvSpPr>
          <p:cNvPr id="18" name="Textfeld 17"/>
          <p:cNvSpPr txBox="1"/>
          <p:nvPr/>
        </p:nvSpPr>
        <p:spPr>
          <a:xfrm>
            <a:off x="1357290" y="4183757"/>
            <a:ext cx="7143800" cy="2031325"/>
          </a:xfrm>
          <a:prstGeom prst="rect">
            <a:avLst/>
          </a:prstGeom>
          <a:noFill/>
        </p:spPr>
        <p:txBody>
          <a:bodyPr wrap="square" rtlCol="0">
            <a:spAutoFit/>
          </a:bodyPr>
          <a:lstStyle/>
          <a:p>
            <a:r>
              <a:rPr lang="de-DE" b="1" dirty="0" smtClean="0"/>
              <a:t>	GENITIV   	                   Kategorie	</a:t>
            </a:r>
            <a:endParaRPr lang="de-DE" dirty="0" smtClean="0"/>
          </a:p>
          <a:p>
            <a:r>
              <a:rPr lang="de-DE" b="1" dirty="0" smtClean="0"/>
              <a:t> </a:t>
            </a:r>
            <a:endParaRPr lang="de-DE" dirty="0" smtClean="0"/>
          </a:p>
          <a:p>
            <a:r>
              <a:rPr lang="de-DE" dirty="0" smtClean="0"/>
              <a:t>	      </a:t>
            </a:r>
            <a:r>
              <a:rPr lang="de-DE" b="1" dirty="0" smtClean="0"/>
              <a:t> </a:t>
            </a:r>
          </a:p>
          <a:p>
            <a:r>
              <a:rPr lang="de-DE" b="1" dirty="0" smtClean="0"/>
              <a:t>	      [-er]		         Morph                         Morphem /</a:t>
            </a:r>
            <a:r>
              <a:rPr lang="de-DE" b="1" i="1" dirty="0" smtClean="0"/>
              <a:t>-er/</a:t>
            </a:r>
            <a:endParaRPr lang="de-DE" dirty="0" smtClean="0"/>
          </a:p>
          <a:p>
            <a:r>
              <a:rPr lang="de-DE" b="1" dirty="0" smtClean="0"/>
              <a:t> </a:t>
            </a:r>
            <a:endParaRPr lang="de-DE" dirty="0" smtClean="0"/>
          </a:p>
          <a:p>
            <a:r>
              <a:rPr lang="de-DE" dirty="0" smtClean="0"/>
              <a:t/>
            </a:r>
            <a:br>
              <a:rPr lang="de-DE" dirty="0" smtClean="0"/>
            </a:br>
            <a:r>
              <a:rPr lang="de-DE" b="1" dirty="0" smtClean="0"/>
              <a:t>             	   DATIV                           	Kategorie</a:t>
            </a:r>
            <a:endParaRPr lang="de-DE"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linds(horizontal)">
                                      <p:cBhvr>
                                        <p:cTn id="15" dur="500"/>
                                        <p:tgtEl>
                                          <p:spTgt spid="6"/>
                                        </p:tgtEl>
                                      </p:cBhvr>
                                    </p:animEffect>
                                  </p:childTnLst>
                                </p:cTn>
                              </p:par>
                              <p:par>
                                <p:cTn id="16" presetID="3" presetClass="entr" presetSubtype="1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linds(horizontal)">
                                      <p:cBhvr>
                                        <p:cTn id="18" dur="500"/>
                                        <p:tgtEl>
                                          <p:spTgt spid="7"/>
                                        </p:tgtEl>
                                      </p:cBhvr>
                                    </p:animEffect>
                                  </p:childTnLst>
                                </p:cTn>
                              </p:par>
                              <p:par>
                                <p:cTn id="19" presetID="3" presetClass="entr" presetSubtype="10"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blinds(horizontal)">
                                      <p:cBhvr>
                                        <p:cTn id="21" dur="500"/>
                                        <p:tgtEl>
                                          <p:spTgt spid="8"/>
                                        </p:tgtEl>
                                      </p:cBhvr>
                                    </p:animEffect>
                                  </p:childTnLst>
                                </p:cTn>
                              </p:par>
                              <p:par>
                                <p:cTn id="22" presetID="3" presetClass="entr" presetSubtype="1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blinds(horizontal)">
                                      <p:cBhvr>
                                        <p:cTn id="24" dur="500"/>
                                        <p:tgtEl>
                                          <p:spTgt spid="9"/>
                                        </p:tgtEl>
                                      </p:cBhvr>
                                    </p:animEffect>
                                  </p:childTnLst>
                                </p:cTn>
                              </p:par>
                              <p:par>
                                <p:cTn id="25" presetID="3" presetClass="entr" presetSubtype="10"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blinds(horizontal)">
                                      <p:cBhvr>
                                        <p:cTn id="27" dur="500"/>
                                        <p:tgtEl>
                                          <p:spTgt spid="10"/>
                                        </p:tgtEl>
                                      </p:cBhvr>
                                    </p:animEffect>
                                  </p:childTnLst>
                                </p:cTn>
                              </p:par>
                              <p:par>
                                <p:cTn id="28" presetID="3" presetClass="entr" presetSubtype="10" fill="hold"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blinds(horizontal)">
                                      <p:cBhvr>
                                        <p:cTn id="30" dur="500"/>
                                        <p:tgtEl>
                                          <p:spTgt spid="11"/>
                                        </p:tgtEl>
                                      </p:cBhvr>
                                    </p:animEffect>
                                  </p:childTnLst>
                                </p:cTn>
                              </p:par>
                              <p:par>
                                <p:cTn id="31" presetID="3" presetClass="entr" presetSubtype="10" fill="hold" nodeType="with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blinds(horizontal)">
                                      <p:cBhvr>
                                        <p:cTn id="33" dur="500"/>
                                        <p:tgtEl>
                                          <p:spTgt spid="12"/>
                                        </p:tgtEl>
                                      </p:cBhvr>
                                    </p:animEffect>
                                  </p:childTnLst>
                                </p:cTn>
                              </p:par>
                              <p:par>
                                <p:cTn id="34" presetID="3" presetClass="entr" presetSubtype="10" fill="hold" nodeType="with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blinds(horizontal)">
                                      <p:cBhvr>
                                        <p:cTn id="36" dur="500"/>
                                        <p:tgtEl>
                                          <p:spTgt spid="13"/>
                                        </p:tgtEl>
                                      </p:cBhvr>
                                    </p:animEffect>
                                  </p:childTnLst>
                                </p:cTn>
                              </p:par>
                              <p:par>
                                <p:cTn id="37" presetID="3" presetClass="entr" presetSubtype="10" fill="hold" nodeType="with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blinds(horizontal)">
                                      <p:cBhvr>
                                        <p:cTn id="39" dur="500"/>
                                        <p:tgtEl>
                                          <p:spTgt spid="14"/>
                                        </p:tgtEl>
                                      </p:cBhvr>
                                    </p:animEffect>
                                  </p:childTnLst>
                                </p:cTn>
                              </p:par>
                              <p:par>
                                <p:cTn id="40" presetID="3" presetClass="entr" presetSubtype="10" fill="hold" nodeType="with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blinds(horizontal)">
                                      <p:cBhvr>
                                        <p:cTn id="42" dur="500"/>
                                        <p:tgtEl>
                                          <p:spTgt spid="15"/>
                                        </p:tgtEl>
                                      </p:cBhvr>
                                    </p:animEffect>
                                  </p:childTnLst>
                                </p:cTn>
                              </p:par>
                              <p:par>
                                <p:cTn id="43" presetID="3" presetClass="entr" presetSubtype="10" fill="hold"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blinds(horizontal)">
                                      <p:cBhvr>
                                        <p:cTn id="45" dur="500"/>
                                        <p:tgtEl>
                                          <p:spTgt spid="16"/>
                                        </p:tgtEl>
                                      </p:cBhvr>
                                    </p:animEffect>
                                  </p:childTnLst>
                                </p:cTn>
                              </p:par>
                              <p:par>
                                <p:cTn id="46" presetID="3" presetClass="entr" presetSubtype="10" fill="hold" nodeType="with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blinds(horizontal)">
                                      <p:cBhvr>
                                        <p:cTn id="48" dur="500"/>
                                        <p:tgtEl>
                                          <p:spTgt spid="17"/>
                                        </p:tgtEl>
                                      </p:cBhvr>
                                    </p:animEffect>
                                  </p:childTnLst>
                                </p:cTn>
                              </p:par>
                              <p:par>
                                <p:cTn id="49" presetID="3" presetClass="entr" presetSubtype="1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blinds(horizontal)">
                                      <p:cBhvr>
                                        <p:cTn id="5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animBg="1"/>
      <p:bldP spid="6" grpId="0" animBg="1"/>
      <p:bldP spid="9" grpId="0" animBg="1"/>
      <p:bldP spid="10" grpId="0" animBg="1"/>
      <p:bldP spid="18"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Ebenso: </a:t>
            </a:r>
            <a:r>
              <a:rPr lang="de-DE" dirty="0" err="1" smtClean="0"/>
              <a:t>Dyirbal</a:t>
            </a:r>
            <a:r>
              <a:rPr lang="de-DE" dirty="0" smtClean="0"/>
              <a:t> </a:t>
            </a:r>
            <a:r>
              <a:rPr lang="de-DE" i="1" dirty="0" smtClean="0"/>
              <a:t>-</a:t>
            </a:r>
            <a:r>
              <a:rPr lang="de-DE" i="1" dirty="0" err="1" smtClean="0"/>
              <a:t>gu</a:t>
            </a:r>
            <a:r>
              <a:rPr lang="de-DE" dirty="0" smtClean="0"/>
              <a:t> (Ausschnitt) </a:t>
            </a:r>
            <a:endParaRPr lang="de-DE" dirty="0"/>
          </a:p>
        </p:txBody>
      </p:sp>
      <p:sp>
        <p:nvSpPr>
          <p:cNvPr id="4" name="Oval 2"/>
          <p:cNvSpPr>
            <a:spLocks noChangeArrowheads="1"/>
          </p:cNvSpPr>
          <p:nvPr/>
        </p:nvSpPr>
        <p:spPr bwMode="auto">
          <a:xfrm>
            <a:off x="1350940" y="2433600"/>
            <a:ext cx="2863870" cy="1644665"/>
          </a:xfrm>
          <a:prstGeom prst="ellipse">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5" name="Oval 3"/>
          <p:cNvSpPr>
            <a:spLocks noChangeArrowheads="1"/>
          </p:cNvSpPr>
          <p:nvPr/>
        </p:nvSpPr>
        <p:spPr bwMode="auto">
          <a:xfrm>
            <a:off x="1357289" y="1643050"/>
            <a:ext cx="2810491" cy="1577959"/>
          </a:xfrm>
          <a:prstGeom prst="ellipse">
            <a:avLst/>
          </a:prstGeom>
          <a:gradFill rotWithShape="0">
            <a:gsLst>
              <a:gs pos="0">
                <a:srgbClr val="FABF8F"/>
              </a:gs>
              <a:gs pos="50000">
                <a:srgbClr val="FDE9D9">
                  <a:alpha val="0"/>
                </a:srgbClr>
              </a:gs>
              <a:gs pos="100000">
                <a:srgbClr val="FABF8F"/>
              </a:gs>
            </a:gsLst>
            <a:lin ang="189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6" name="AutoShape 4"/>
          <p:cNvCxnSpPr>
            <a:cxnSpLocks noChangeShapeType="1"/>
          </p:cNvCxnSpPr>
          <p:nvPr/>
        </p:nvCxnSpPr>
        <p:spPr bwMode="auto">
          <a:xfrm>
            <a:off x="1357290" y="2428868"/>
            <a:ext cx="2780321" cy="9201"/>
          </a:xfrm>
          <a:prstGeom prst="straightConnector1">
            <a:avLst/>
          </a:prstGeom>
          <a:noFill/>
          <a:ln w="9525">
            <a:solidFill>
              <a:srgbClr val="000000"/>
            </a:solidFill>
            <a:round/>
            <a:headEnd/>
            <a:tailEnd/>
          </a:ln>
        </p:spPr>
      </p:cxnSp>
      <p:cxnSp>
        <p:nvCxnSpPr>
          <p:cNvPr id="7" name="AutoShape 5"/>
          <p:cNvCxnSpPr>
            <a:cxnSpLocks noChangeShapeType="1"/>
          </p:cNvCxnSpPr>
          <p:nvPr/>
        </p:nvCxnSpPr>
        <p:spPr bwMode="auto">
          <a:xfrm>
            <a:off x="1322365" y="3292447"/>
            <a:ext cx="2887078" cy="9977"/>
          </a:xfrm>
          <a:prstGeom prst="straightConnector1">
            <a:avLst/>
          </a:prstGeom>
          <a:noFill/>
          <a:ln w="9525">
            <a:solidFill>
              <a:srgbClr val="000000"/>
            </a:solidFill>
            <a:round/>
            <a:headEnd/>
            <a:tailEnd/>
          </a:ln>
        </p:spPr>
      </p:cxnSp>
      <p:sp>
        <p:nvSpPr>
          <p:cNvPr id="8" name="AutoShape 6"/>
          <p:cNvSpPr>
            <a:spLocks/>
          </p:cNvSpPr>
          <p:nvPr/>
        </p:nvSpPr>
        <p:spPr bwMode="auto">
          <a:xfrm>
            <a:off x="4278271" y="2422959"/>
            <a:ext cx="150853" cy="869488"/>
          </a:xfrm>
          <a:prstGeom prst="rightBrace">
            <a:avLst>
              <a:gd name="adj1" fmla="val 48461"/>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9" name="AutoShape 7"/>
          <p:cNvSpPr>
            <a:spLocks/>
          </p:cNvSpPr>
          <p:nvPr/>
        </p:nvSpPr>
        <p:spPr bwMode="auto">
          <a:xfrm>
            <a:off x="6072198" y="1863687"/>
            <a:ext cx="79413" cy="2000264"/>
          </a:xfrm>
          <a:prstGeom prst="rightBrace">
            <a:avLst>
              <a:gd name="adj1" fmla="val 98077"/>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10" name="AutoShape 8"/>
          <p:cNvCxnSpPr>
            <a:cxnSpLocks noChangeShapeType="1"/>
          </p:cNvCxnSpPr>
          <p:nvPr/>
        </p:nvCxnSpPr>
        <p:spPr bwMode="auto">
          <a:xfrm rot="10800000" flipV="1">
            <a:off x="3714744" y="2006565"/>
            <a:ext cx="1214448" cy="71436"/>
          </a:xfrm>
          <a:prstGeom prst="straightConnector1">
            <a:avLst/>
          </a:prstGeom>
          <a:noFill/>
          <a:ln w="9525">
            <a:solidFill>
              <a:srgbClr val="000000"/>
            </a:solidFill>
            <a:round/>
            <a:headEnd/>
            <a:tailEnd type="triangle" w="med" len="med"/>
          </a:ln>
        </p:spPr>
      </p:cxnSp>
      <p:cxnSp>
        <p:nvCxnSpPr>
          <p:cNvPr id="11" name="AutoShape 9"/>
          <p:cNvCxnSpPr>
            <a:cxnSpLocks noChangeShapeType="1"/>
          </p:cNvCxnSpPr>
          <p:nvPr/>
        </p:nvCxnSpPr>
        <p:spPr bwMode="auto">
          <a:xfrm rot="10800000">
            <a:off x="3786182" y="3435323"/>
            <a:ext cx="1071570" cy="214314"/>
          </a:xfrm>
          <a:prstGeom prst="straightConnector1">
            <a:avLst/>
          </a:prstGeom>
          <a:noFill/>
          <a:ln w="9525">
            <a:solidFill>
              <a:srgbClr val="000000"/>
            </a:solidFill>
            <a:round/>
            <a:headEnd/>
            <a:tailEnd type="triangle" w="med" len="med"/>
          </a:ln>
        </p:spPr>
      </p:cxnSp>
      <p:cxnSp>
        <p:nvCxnSpPr>
          <p:cNvPr id="12" name="AutoShape 10"/>
          <p:cNvCxnSpPr>
            <a:cxnSpLocks noChangeShapeType="1"/>
          </p:cNvCxnSpPr>
          <p:nvPr/>
        </p:nvCxnSpPr>
        <p:spPr bwMode="auto">
          <a:xfrm>
            <a:off x="785786" y="2149439"/>
            <a:ext cx="857256" cy="1588"/>
          </a:xfrm>
          <a:prstGeom prst="straightConnector1">
            <a:avLst/>
          </a:prstGeom>
          <a:noFill/>
          <a:ln w="9525">
            <a:solidFill>
              <a:srgbClr val="000000"/>
            </a:solidFill>
            <a:round/>
            <a:headEnd/>
            <a:tailEnd/>
          </a:ln>
        </p:spPr>
      </p:cxnSp>
      <p:cxnSp>
        <p:nvCxnSpPr>
          <p:cNvPr id="13" name="AutoShape 11"/>
          <p:cNvCxnSpPr>
            <a:cxnSpLocks noChangeShapeType="1"/>
          </p:cNvCxnSpPr>
          <p:nvPr/>
        </p:nvCxnSpPr>
        <p:spPr bwMode="auto">
          <a:xfrm rot="5400000">
            <a:off x="72200" y="2863819"/>
            <a:ext cx="1427966" cy="794"/>
          </a:xfrm>
          <a:prstGeom prst="straightConnector1">
            <a:avLst/>
          </a:prstGeom>
          <a:noFill/>
          <a:ln w="9525">
            <a:solidFill>
              <a:srgbClr val="000000"/>
            </a:solidFill>
            <a:round/>
            <a:headEnd/>
            <a:tailEnd/>
          </a:ln>
        </p:spPr>
      </p:cxnSp>
      <p:cxnSp>
        <p:nvCxnSpPr>
          <p:cNvPr id="14" name="AutoShape 12"/>
          <p:cNvCxnSpPr>
            <a:cxnSpLocks noChangeShapeType="1"/>
          </p:cNvCxnSpPr>
          <p:nvPr/>
        </p:nvCxnSpPr>
        <p:spPr bwMode="auto">
          <a:xfrm>
            <a:off x="785786" y="3578199"/>
            <a:ext cx="857256" cy="1588"/>
          </a:xfrm>
          <a:prstGeom prst="straightConnector1">
            <a:avLst/>
          </a:prstGeom>
          <a:noFill/>
          <a:ln w="9525">
            <a:solidFill>
              <a:srgbClr val="000000"/>
            </a:solidFill>
            <a:round/>
            <a:headEnd/>
            <a:tailEnd/>
          </a:ln>
        </p:spPr>
      </p:cxnSp>
      <p:sp>
        <p:nvSpPr>
          <p:cNvPr id="17" name="Textfeld 16"/>
          <p:cNvSpPr txBox="1"/>
          <p:nvPr/>
        </p:nvSpPr>
        <p:spPr>
          <a:xfrm>
            <a:off x="1357290" y="1832626"/>
            <a:ext cx="7143800" cy="2031325"/>
          </a:xfrm>
          <a:prstGeom prst="rect">
            <a:avLst/>
          </a:prstGeom>
          <a:noFill/>
        </p:spPr>
        <p:txBody>
          <a:bodyPr wrap="square" rtlCol="0">
            <a:spAutoFit/>
          </a:bodyPr>
          <a:lstStyle/>
          <a:p>
            <a:r>
              <a:rPr lang="de-DE" b="1" dirty="0" smtClean="0"/>
              <a:t>	  DATIV   	       		Kategorie	</a:t>
            </a:r>
            <a:endParaRPr lang="de-DE" dirty="0" smtClean="0"/>
          </a:p>
          <a:p>
            <a:r>
              <a:rPr lang="de-DE" b="1" dirty="0" smtClean="0"/>
              <a:t> </a:t>
            </a:r>
            <a:endParaRPr lang="de-DE" dirty="0" smtClean="0"/>
          </a:p>
          <a:p>
            <a:r>
              <a:rPr lang="de-DE" dirty="0" smtClean="0"/>
              <a:t>	      </a:t>
            </a:r>
            <a:r>
              <a:rPr lang="de-DE" b="1" dirty="0" smtClean="0"/>
              <a:t> </a:t>
            </a:r>
          </a:p>
          <a:p>
            <a:r>
              <a:rPr lang="de-DE" b="1" dirty="0" smtClean="0"/>
              <a:t>	      [-er]		         Morph                         Morphem /</a:t>
            </a:r>
            <a:r>
              <a:rPr lang="de-DE" b="1" i="1" dirty="0" smtClean="0"/>
              <a:t>-</a:t>
            </a:r>
            <a:r>
              <a:rPr lang="de-DE" b="1" dirty="0" err="1" smtClean="0"/>
              <a:t>gu</a:t>
            </a:r>
            <a:r>
              <a:rPr lang="de-DE" b="1" dirty="0" smtClean="0"/>
              <a:t>/</a:t>
            </a:r>
            <a:endParaRPr lang="de-DE" dirty="0" smtClean="0"/>
          </a:p>
          <a:p>
            <a:r>
              <a:rPr lang="de-DE" b="1" dirty="0" smtClean="0"/>
              <a:t> </a:t>
            </a:r>
            <a:endParaRPr lang="de-DE" dirty="0" smtClean="0"/>
          </a:p>
          <a:p>
            <a:r>
              <a:rPr lang="de-DE" dirty="0" smtClean="0"/>
              <a:t/>
            </a:r>
            <a:br>
              <a:rPr lang="de-DE" dirty="0" smtClean="0"/>
            </a:br>
            <a:r>
              <a:rPr lang="de-DE" b="1" dirty="0" smtClean="0"/>
              <a:t>             	 FINALIS                           	Kategorie</a:t>
            </a:r>
            <a:endParaRPr lang="de-DE" dirty="0" smtClean="0"/>
          </a:p>
        </p:txBody>
      </p:sp>
      <p:graphicFrame>
        <p:nvGraphicFramePr>
          <p:cNvPr id="18" name="Diagramm 17"/>
          <p:cNvGraphicFramePr/>
          <p:nvPr/>
        </p:nvGraphicFramePr>
        <p:xfrm>
          <a:off x="357158" y="4357694"/>
          <a:ext cx="8501122" cy="214314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linds(horizontal)">
                                      <p:cBhvr>
                                        <p:cTn id="10" dur="500"/>
                                        <p:tgtEl>
                                          <p:spTgt spid="5"/>
                                        </p:tgtEl>
                                      </p:cBhvr>
                                    </p:animEffect>
                                  </p:childTnLst>
                                </p:cTn>
                              </p:par>
                              <p:par>
                                <p:cTn id="11" presetID="3" presetClass="entr" presetSubtype="1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linds(horizontal)">
                                      <p:cBhvr>
                                        <p:cTn id="13" dur="500"/>
                                        <p:tgtEl>
                                          <p:spTgt spid="6"/>
                                        </p:tgtEl>
                                      </p:cBhvr>
                                    </p:animEffect>
                                  </p:childTnLst>
                                </p:cTn>
                              </p:par>
                              <p:par>
                                <p:cTn id="14" presetID="3" presetClass="entr" presetSubtype="10"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linds(horizontal)">
                                      <p:cBhvr>
                                        <p:cTn id="16" dur="500"/>
                                        <p:tgtEl>
                                          <p:spTgt spid="7"/>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linds(horizontal)">
                                      <p:cBhvr>
                                        <p:cTn id="19" dur="500"/>
                                        <p:tgtEl>
                                          <p:spTgt spid="8"/>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linds(horizontal)">
                                      <p:cBhvr>
                                        <p:cTn id="22" dur="500"/>
                                        <p:tgtEl>
                                          <p:spTgt spid="9"/>
                                        </p:tgtEl>
                                      </p:cBhvr>
                                    </p:animEffect>
                                  </p:childTnLst>
                                </p:cTn>
                              </p:par>
                              <p:par>
                                <p:cTn id="23" presetID="3" presetClass="entr" presetSubtype="10" fill="hold"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linds(horizontal)">
                                      <p:cBhvr>
                                        <p:cTn id="25" dur="500"/>
                                        <p:tgtEl>
                                          <p:spTgt spid="10"/>
                                        </p:tgtEl>
                                      </p:cBhvr>
                                    </p:animEffect>
                                  </p:childTnLst>
                                </p:cTn>
                              </p:par>
                              <p:par>
                                <p:cTn id="26" presetID="3" presetClass="entr" presetSubtype="10"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blinds(horizontal)">
                                      <p:cBhvr>
                                        <p:cTn id="28" dur="500"/>
                                        <p:tgtEl>
                                          <p:spTgt spid="11"/>
                                        </p:tgtEl>
                                      </p:cBhvr>
                                    </p:animEffect>
                                  </p:childTnLst>
                                </p:cTn>
                              </p:par>
                              <p:par>
                                <p:cTn id="29" presetID="3" presetClass="entr" presetSubtype="10" fill="hold"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blinds(horizontal)">
                                      <p:cBhvr>
                                        <p:cTn id="31" dur="500"/>
                                        <p:tgtEl>
                                          <p:spTgt spid="12"/>
                                        </p:tgtEl>
                                      </p:cBhvr>
                                    </p:animEffect>
                                  </p:childTnLst>
                                </p:cTn>
                              </p:par>
                              <p:par>
                                <p:cTn id="32" presetID="3" presetClass="entr" presetSubtype="10" fill="hold" nodeType="with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blinds(horizontal)">
                                      <p:cBhvr>
                                        <p:cTn id="34" dur="500"/>
                                        <p:tgtEl>
                                          <p:spTgt spid="13"/>
                                        </p:tgtEl>
                                      </p:cBhvr>
                                    </p:animEffect>
                                  </p:childTnLst>
                                </p:cTn>
                              </p:par>
                              <p:par>
                                <p:cTn id="35" presetID="3" presetClass="entr" presetSubtype="10" fill="hold" nodeType="with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blinds(horizontal)">
                                      <p:cBhvr>
                                        <p:cTn id="37" dur="500"/>
                                        <p:tgtEl>
                                          <p:spTgt spid="14"/>
                                        </p:tgtEl>
                                      </p:cBhvr>
                                    </p:animEffect>
                                  </p:childTnLst>
                                </p:cTn>
                              </p:par>
                              <p:par>
                                <p:cTn id="38" presetID="3" presetClass="entr" presetSubtype="1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blinds(horizontal)">
                                      <p:cBhvr>
                                        <p:cTn id="40" dur="500"/>
                                        <p:tgtEl>
                                          <p:spTgt spid="17"/>
                                        </p:tgtEl>
                                      </p:cBhvr>
                                    </p:animEffect>
                                  </p:childTnLst>
                                </p:cTn>
                              </p:par>
                            </p:childTnLst>
                          </p:cTn>
                        </p:par>
                      </p:childTnLst>
                    </p:cTn>
                  </p:par>
                  <p:par>
                    <p:cTn id="41" fill="hold">
                      <p:stCondLst>
                        <p:cond delay="indefinite"/>
                      </p:stCondLst>
                      <p:childTnLst>
                        <p:par>
                          <p:cTn id="42" fill="hold">
                            <p:stCondLst>
                              <p:cond delay="0"/>
                            </p:stCondLst>
                            <p:childTnLst>
                              <p:par>
                                <p:cTn id="43" presetID="13" presetClass="entr" presetSubtype="16" fill="hold" grpId="0" nodeType="click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plus(in)">
                                      <p:cBhvr>
                                        <p:cTn id="45"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8" grpId="0" animBg="1"/>
      <p:bldP spid="9" grpId="0" animBg="1"/>
      <p:bldP spid="17" grpId="0"/>
      <p:bldGraphic spid="18" grpId="0">
        <p:bldAsOne/>
      </p:bldGraphic>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Deutsch - </a:t>
            </a:r>
            <a:r>
              <a:rPr lang="de-DE" dirty="0" err="1" smtClean="0"/>
              <a:t>Dyirbal</a:t>
            </a:r>
            <a:endParaRPr lang="de-DE" dirty="0"/>
          </a:p>
        </p:txBody>
      </p:sp>
      <p:graphicFrame>
        <p:nvGraphicFramePr>
          <p:cNvPr id="5" name="Diagramm 4"/>
          <p:cNvGraphicFramePr/>
          <p:nvPr/>
        </p:nvGraphicFramePr>
        <p:xfrm>
          <a:off x="642910" y="1857364"/>
          <a:ext cx="8001056" cy="450059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sym typeface="Symbol"/>
              </a:rPr>
              <a:t>TYP 3: </a:t>
            </a:r>
            <a:r>
              <a:rPr lang="de-DE" dirty="0" smtClean="0"/>
              <a:t> Polysemie</a:t>
            </a:r>
            <a:endParaRPr lang="de-DE" dirty="0"/>
          </a:p>
        </p:txBody>
      </p:sp>
      <p:graphicFrame>
        <p:nvGraphicFramePr>
          <p:cNvPr id="4" name="Diagramm 3"/>
          <p:cNvGraphicFramePr/>
          <p:nvPr/>
        </p:nvGraphicFramePr>
        <p:xfrm>
          <a:off x="428596" y="1714488"/>
          <a:ext cx="8358246" cy="150019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Oval 2"/>
          <p:cNvSpPr>
            <a:spLocks noChangeArrowheads="1"/>
          </p:cNvSpPr>
          <p:nvPr/>
        </p:nvSpPr>
        <p:spPr bwMode="auto">
          <a:xfrm>
            <a:off x="1350940" y="4433864"/>
            <a:ext cx="2863870" cy="1644665"/>
          </a:xfrm>
          <a:prstGeom prst="ellipse">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6" name="Oval 3"/>
          <p:cNvSpPr>
            <a:spLocks noChangeArrowheads="1"/>
          </p:cNvSpPr>
          <p:nvPr/>
        </p:nvSpPr>
        <p:spPr bwMode="auto">
          <a:xfrm>
            <a:off x="1357289" y="3643314"/>
            <a:ext cx="2810491" cy="1577959"/>
          </a:xfrm>
          <a:prstGeom prst="ellipse">
            <a:avLst/>
          </a:prstGeom>
          <a:gradFill rotWithShape="0">
            <a:gsLst>
              <a:gs pos="0">
                <a:srgbClr val="FABF8F"/>
              </a:gs>
              <a:gs pos="50000">
                <a:srgbClr val="FDE9D9">
                  <a:alpha val="0"/>
                </a:srgbClr>
              </a:gs>
              <a:gs pos="100000">
                <a:srgbClr val="FABF8F"/>
              </a:gs>
            </a:gsLst>
            <a:lin ang="189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7" name="AutoShape 4"/>
          <p:cNvCxnSpPr>
            <a:cxnSpLocks noChangeShapeType="1"/>
          </p:cNvCxnSpPr>
          <p:nvPr/>
        </p:nvCxnSpPr>
        <p:spPr bwMode="auto">
          <a:xfrm>
            <a:off x="1357290" y="4429132"/>
            <a:ext cx="2780321" cy="9201"/>
          </a:xfrm>
          <a:prstGeom prst="straightConnector1">
            <a:avLst/>
          </a:prstGeom>
          <a:noFill/>
          <a:ln w="9525">
            <a:solidFill>
              <a:srgbClr val="000000"/>
            </a:solidFill>
            <a:round/>
            <a:headEnd/>
            <a:tailEnd/>
          </a:ln>
        </p:spPr>
      </p:cxnSp>
      <p:cxnSp>
        <p:nvCxnSpPr>
          <p:cNvPr id="8" name="AutoShape 5"/>
          <p:cNvCxnSpPr>
            <a:cxnSpLocks noChangeShapeType="1"/>
          </p:cNvCxnSpPr>
          <p:nvPr/>
        </p:nvCxnSpPr>
        <p:spPr bwMode="auto">
          <a:xfrm>
            <a:off x="1322365" y="5292711"/>
            <a:ext cx="2887078" cy="9977"/>
          </a:xfrm>
          <a:prstGeom prst="straightConnector1">
            <a:avLst/>
          </a:prstGeom>
          <a:noFill/>
          <a:ln w="9525">
            <a:solidFill>
              <a:srgbClr val="000000"/>
            </a:solidFill>
            <a:round/>
            <a:headEnd/>
            <a:tailEnd/>
          </a:ln>
        </p:spPr>
      </p:cxnSp>
      <p:sp>
        <p:nvSpPr>
          <p:cNvPr id="9" name="AutoShape 6"/>
          <p:cNvSpPr>
            <a:spLocks/>
          </p:cNvSpPr>
          <p:nvPr/>
        </p:nvSpPr>
        <p:spPr bwMode="auto">
          <a:xfrm>
            <a:off x="4278271" y="4423223"/>
            <a:ext cx="150853" cy="869488"/>
          </a:xfrm>
          <a:prstGeom prst="rightBrace">
            <a:avLst>
              <a:gd name="adj1" fmla="val 48461"/>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 name="AutoShape 7"/>
          <p:cNvSpPr>
            <a:spLocks/>
          </p:cNvSpPr>
          <p:nvPr/>
        </p:nvSpPr>
        <p:spPr bwMode="auto">
          <a:xfrm>
            <a:off x="6072198" y="3863951"/>
            <a:ext cx="79413" cy="2000264"/>
          </a:xfrm>
          <a:prstGeom prst="rightBrace">
            <a:avLst>
              <a:gd name="adj1" fmla="val 98077"/>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11" name="AutoShape 8"/>
          <p:cNvCxnSpPr>
            <a:cxnSpLocks noChangeShapeType="1"/>
          </p:cNvCxnSpPr>
          <p:nvPr/>
        </p:nvCxnSpPr>
        <p:spPr bwMode="auto">
          <a:xfrm rot="10800000" flipV="1">
            <a:off x="3714744" y="4006829"/>
            <a:ext cx="1214448" cy="71436"/>
          </a:xfrm>
          <a:prstGeom prst="straightConnector1">
            <a:avLst/>
          </a:prstGeom>
          <a:noFill/>
          <a:ln w="9525">
            <a:solidFill>
              <a:srgbClr val="000000"/>
            </a:solidFill>
            <a:round/>
            <a:headEnd/>
            <a:tailEnd type="triangle" w="med" len="med"/>
          </a:ln>
        </p:spPr>
      </p:cxnSp>
      <p:cxnSp>
        <p:nvCxnSpPr>
          <p:cNvPr id="12" name="AutoShape 9"/>
          <p:cNvCxnSpPr>
            <a:cxnSpLocks noChangeShapeType="1"/>
          </p:cNvCxnSpPr>
          <p:nvPr/>
        </p:nvCxnSpPr>
        <p:spPr bwMode="auto">
          <a:xfrm rot="10800000">
            <a:off x="3786182" y="5435587"/>
            <a:ext cx="1071570" cy="214314"/>
          </a:xfrm>
          <a:prstGeom prst="straightConnector1">
            <a:avLst/>
          </a:prstGeom>
          <a:noFill/>
          <a:ln w="9525">
            <a:solidFill>
              <a:srgbClr val="000000"/>
            </a:solidFill>
            <a:round/>
            <a:headEnd/>
            <a:tailEnd type="triangle" w="med" len="med"/>
          </a:ln>
        </p:spPr>
      </p:cxnSp>
      <p:cxnSp>
        <p:nvCxnSpPr>
          <p:cNvPr id="13" name="AutoShape 10"/>
          <p:cNvCxnSpPr>
            <a:cxnSpLocks noChangeShapeType="1"/>
          </p:cNvCxnSpPr>
          <p:nvPr/>
        </p:nvCxnSpPr>
        <p:spPr bwMode="auto">
          <a:xfrm>
            <a:off x="785786" y="4149703"/>
            <a:ext cx="857256" cy="1588"/>
          </a:xfrm>
          <a:prstGeom prst="straightConnector1">
            <a:avLst/>
          </a:prstGeom>
          <a:noFill/>
          <a:ln w="9525">
            <a:solidFill>
              <a:srgbClr val="000000"/>
            </a:solidFill>
            <a:round/>
            <a:headEnd/>
            <a:tailEnd/>
          </a:ln>
        </p:spPr>
      </p:cxnSp>
      <p:cxnSp>
        <p:nvCxnSpPr>
          <p:cNvPr id="14" name="AutoShape 11"/>
          <p:cNvCxnSpPr>
            <a:cxnSpLocks noChangeShapeType="1"/>
          </p:cNvCxnSpPr>
          <p:nvPr/>
        </p:nvCxnSpPr>
        <p:spPr bwMode="auto">
          <a:xfrm rot="5400000">
            <a:off x="72200" y="4864083"/>
            <a:ext cx="1427966" cy="794"/>
          </a:xfrm>
          <a:prstGeom prst="straightConnector1">
            <a:avLst/>
          </a:prstGeom>
          <a:noFill/>
          <a:ln w="9525">
            <a:solidFill>
              <a:srgbClr val="000000"/>
            </a:solidFill>
            <a:round/>
            <a:headEnd/>
            <a:tailEnd/>
          </a:ln>
        </p:spPr>
      </p:cxnSp>
      <p:cxnSp>
        <p:nvCxnSpPr>
          <p:cNvPr id="15" name="AutoShape 12"/>
          <p:cNvCxnSpPr>
            <a:cxnSpLocks noChangeShapeType="1"/>
          </p:cNvCxnSpPr>
          <p:nvPr/>
        </p:nvCxnSpPr>
        <p:spPr bwMode="auto">
          <a:xfrm>
            <a:off x="785786" y="5578463"/>
            <a:ext cx="857256" cy="1588"/>
          </a:xfrm>
          <a:prstGeom prst="straightConnector1">
            <a:avLst/>
          </a:prstGeom>
          <a:noFill/>
          <a:ln w="9525">
            <a:solidFill>
              <a:srgbClr val="000000"/>
            </a:solidFill>
            <a:round/>
            <a:headEnd/>
            <a:tailEnd/>
          </a:ln>
        </p:spPr>
      </p:cxnSp>
      <p:sp>
        <p:nvSpPr>
          <p:cNvPr id="16" name="Textfeld 15"/>
          <p:cNvSpPr txBox="1"/>
          <p:nvPr/>
        </p:nvSpPr>
        <p:spPr>
          <a:xfrm>
            <a:off x="1357290" y="3832890"/>
            <a:ext cx="7143800" cy="2031325"/>
          </a:xfrm>
          <a:prstGeom prst="rect">
            <a:avLst/>
          </a:prstGeom>
          <a:noFill/>
        </p:spPr>
        <p:txBody>
          <a:bodyPr wrap="square" rtlCol="0">
            <a:spAutoFit/>
          </a:bodyPr>
          <a:lstStyle/>
          <a:p>
            <a:r>
              <a:rPr lang="de-DE" b="1" dirty="0" smtClean="0"/>
              <a:t>              AKKUSATIV   	       	Kategorie	</a:t>
            </a:r>
            <a:endParaRPr lang="de-DE" dirty="0" smtClean="0"/>
          </a:p>
          <a:p>
            <a:r>
              <a:rPr lang="de-DE" b="1" dirty="0" smtClean="0"/>
              <a:t> </a:t>
            </a:r>
            <a:endParaRPr lang="de-DE" dirty="0" smtClean="0"/>
          </a:p>
          <a:p>
            <a:r>
              <a:rPr lang="de-DE" dirty="0" smtClean="0"/>
              <a:t>	      </a:t>
            </a:r>
            <a:r>
              <a:rPr lang="de-DE" b="1" dirty="0" smtClean="0"/>
              <a:t> </a:t>
            </a:r>
          </a:p>
          <a:p>
            <a:r>
              <a:rPr lang="de-DE" b="1" dirty="0" smtClean="0"/>
              <a:t>	      [-m]		         Morph                         Morphem /</a:t>
            </a:r>
            <a:r>
              <a:rPr lang="de-DE" b="1" i="1" dirty="0" smtClean="0"/>
              <a:t>-</a:t>
            </a:r>
            <a:r>
              <a:rPr lang="de-DE" b="1" dirty="0" smtClean="0"/>
              <a:t>m/</a:t>
            </a:r>
            <a:endParaRPr lang="de-DE" dirty="0" smtClean="0"/>
          </a:p>
          <a:p>
            <a:r>
              <a:rPr lang="de-DE" b="1" dirty="0" smtClean="0"/>
              <a:t> </a:t>
            </a:r>
            <a:endParaRPr lang="de-DE" dirty="0" smtClean="0"/>
          </a:p>
          <a:p>
            <a:r>
              <a:rPr lang="de-DE" dirty="0" smtClean="0"/>
              <a:t/>
            </a:r>
            <a:br>
              <a:rPr lang="de-DE" dirty="0" smtClean="0"/>
            </a:br>
            <a:r>
              <a:rPr lang="de-DE" b="1" dirty="0" smtClean="0"/>
              <a:t>             	 ALLATIV                           	Kategorie</a:t>
            </a:r>
            <a:endParaRPr lang="de-DE"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linds(horizontal)">
                                      <p:cBhvr>
                                        <p:cTn id="15" dur="500"/>
                                        <p:tgtEl>
                                          <p:spTgt spid="6"/>
                                        </p:tgtEl>
                                      </p:cBhvr>
                                    </p:animEffect>
                                  </p:childTnLst>
                                </p:cTn>
                              </p:par>
                              <p:par>
                                <p:cTn id="16" presetID="3" presetClass="entr" presetSubtype="1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linds(horizontal)">
                                      <p:cBhvr>
                                        <p:cTn id="18" dur="500"/>
                                        <p:tgtEl>
                                          <p:spTgt spid="7"/>
                                        </p:tgtEl>
                                      </p:cBhvr>
                                    </p:animEffect>
                                  </p:childTnLst>
                                </p:cTn>
                              </p:par>
                              <p:par>
                                <p:cTn id="19" presetID="3" presetClass="entr" presetSubtype="10"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blinds(horizontal)">
                                      <p:cBhvr>
                                        <p:cTn id="21" dur="500"/>
                                        <p:tgtEl>
                                          <p:spTgt spid="8"/>
                                        </p:tgtEl>
                                      </p:cBhvr>
                                    </p:animEffect>
                                  </p:childTnLst>
                                </p:cTn>
                              </p:par>
                              <p:par>
                                <p:cTn id="22" presetID="3" presetClass="entr" presetSubtype="1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blinds(horizontal)">
                                      <p:cBhvr>
                                        <p:cTn id="24" dur="500"/>
                                        <p:tgtEl>
                                          <p:spTgt spid="9"/>
                                        </p:tgtEl>
                                      </p:cBhvr>
                                    </p:animEffect>
                                  </p:childTnLst>
                                </p:cTn>
                              </p:par>
                              <p:par>
                                <p:cTn id="25" presetID="3" presetClass="entr" presetSubtype="10"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blinds(horizontal)">
                                      <p:cBhvr>
                                        <p:cTn id="27" dur="500"/>
                                        <p:tgtEl>
                                          <p:spTgt spid="10"/>
                                        </p:tgtEl>
                                      </p:cBhvr>
                                    </p:animEffect>
                                  </p:childTnLst>
                                </p:cTn>
                              </p:par>
                              <p:par>
                                <p:cTn id="28" presetID="3" presetClass="entr" presetSubtype="10" fill="hold"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blinds(horizontal)">
                                      <p:cBhvr>
                                        <p:cTn id="30" dur="500"/>
                                        <p:tgtEl>
                                          <p:spTgt spid="11"/>
                                        </p:tgtEl>
                                      </p:cBhvr>
                                    </p:animEffect>
                                  </p:childTnLst>
                                </p:cTn>
                              </p:par>
                              <p:par>
                                <p:cTn id="31" presetID="3" presetClass="entr" presetSubtype="10" fill="hold" nodeType="with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blinds(horizontal)">
                                      <p:cBhvr>
                                        <p:cTn id="33" dur="500"/>
                                        <p:tgtEl>
                                          <p:spTgt spid="12"/>
                                        </p:tgtEl>
                                      </p:cBhvr>
                                    </p:animEffect>
                                  </p:childTnLst>
                                </p:cTn>
                              </p:par>
                              <p:par>
                                <p:cTn id="34" presetID="3" presetClass="entr" presetSubtype="10" fill="hold" nodeType="with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blinds(horizontal)">
                                      <p:cBhvr>
                                        <p:cTn id="36" dur="500"/>
                                        <p:tgtEl>
                                          <p:spTgt spid="13"/>
                                        </p:tgtEl>
                                      </p:cBhvr>
                                    </p:animEffect>
                                  </p:childTnLst>
                                </p:cTn>
                              </p:par>
                              <p:par>
                                <p:cTn id="37" presetID="3" presetClass="entr" presetSubtype="10" fill="hold" nodeType="with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blinds(horizontal)">
                                      <p:cBhvr>
                                        <p:cTn id="39" dur="500"/>
                                        <p:tgtEl>
                                          <p:spTgt spid="14"/>
                                        </p:tgtEl>
                                      </p:cBhvr>
                                    </p:animEffect>
                                  </p:childTnLst>
                                </p:cTn>
                              </p:par>
                              <p:par>
                                <p:cTn id="40" presetID="3" presetClass="entr" presetSubtype="10" fill="hold" nodeType="with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blinds(horizontal)">
                                      <p:cBhvr>
                                        <p:cTn id="42" dur="500"/>
                                        <p:tgtEl>
                                          <p:spTgt spid="15"/>
                                        </p:tgtEl>
                                      </p:cBhvr>
                                    </p:animEffect>
                                  </p:childTnLst>
                                </p:cTn>
                              </p:par>
                              <p:par>
                                <p:cTn id="43" presetID="3" presetClass="entr" presetSubtype="1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blinds(horizontal)">
                                      <p:cBhvr>
                                        <p:cTn id="4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animBg="1"/>
      <p:bldP spid="6" grpId="0" animBg="1"/>
      <p:bldP spid="9" grpId="0" animBg="1"/>
      <p:bldP spid="10" grpId="0" animBg="1"/>
      <p:bldP spid="16"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E.g.: Latein</a:t>
            </a:r>
            <a:endParaRPr lang="de-DE" dirty="0"/>
          </a:p>
        </p:txBody>
      </p:sp>
      <p:sp>
        <p:nvSpPr>
          <p:cNvPr id="3" name="Inhaltsplatzhalter 2"/>
          <p:cNvSpPr>
            <a:spLocks noGrp="1"/>
          </p:cNvSpPr>
          <p:nvPr>
            <p:ph idx="1"/>
          </p:nvPr>
        </p:nvSpPr>
        <p:spPr>
          <a:xfrm>
            <a:off x="285720" y="1571612"/>
            <a:ext cx="8501122" cy="1500198"/>
          </a:xfrm>
        </p:spPr>
        <p:style>
          <a:lnRef idx="2">
            <a:schemeClr val="accent1"/>
          </a:lnRef>
          <a:fillRef idx="1">
            <a:schemeClr val="lt1"/>
          </a:fillRef>
          <a:effectRef idx="0">
            <a:schemeClr val="accent1"/>
          </a:effectRef>
          <a:fontRef idx="minor">
            <a:schemeClr val="dk1"/>
          </a:fontRef>
        </p:style>
        <p:txBody>
          <a:bodyPr/>
          <a:lstStyle/>
          <a:p>
            <a:pPr>
              <a:buNone/>
            </a:pPr>
            <a:r>
              <a:rPr lang="fr-FR" b="1" i="1" dirty="0" err="1" smtClean="0"/>
              <a:t>amic</a:t>
            </a:r>
            <a:r>
              <a:rPr lang="fr-FR" b="1" i="1" dirty="0" smtClean="0"/>
              <a:t>-us                      </a:t>
            </a:r>
            <a:r>
              <a:rPr lang="fr-FR" b="1" i="1" dirty="0" err="1" smtClean="0"/>
              <a:t>amic</a:t>
            </a:r>
            <a:r>
              <a:rPr lang="fr-FR" b="1" i="1" dirty="0" smtClean="0"/>
              <a:t>-a</a:t>
            </a:r>
            <a:r>
              <a:rPr lang="fr-FR" b="1" i="1" dirty="0" smtClean="0">
                <a:solidFill>
                  <a:srgbClr val="FF0000"/>
                </a:solidFill>
              </a:rPr>
              <a:t>-m </a:t>
            </a:r>
            <a:r>
              <a:rPr lang="fr-FR" b="1" i="1" dirty="0" smtClean="0"/>
              <a:t>            vide-t</a:t>
            </a:r>
            <a:endParaRPr lang="de-DE" dirty="0" smtClean="0"/>
          </a:p>
          <a:p>
            <a:pPr>
              <a:buNone/>
            </a:pPr>
            <a:r>
              <a:rPr lang="en-US" sz="2400" dirty="0" smtClean="0"/>
              <a:t>friend-M:SG:NOM              friend-F-SG:</a:t>
            </a:r>
            <a:r>
              <a:rPr lang="en-US" sz="2400" dirty="0" smtClean="0">
                <a:solidFill>
                  <a:srgbClr val="FF0000"/>
                </a:solidFill>
              </a:rPr>
              <a:t>ACC</a:t>
            </a:r>
            <a:r>
              <a:rPr lang="en-US" sz="2400" dirty="0" smtClean="0"/>
              <a:t>           see-3Sg:PRES</a:t>
            </a:r>
            <a:endParaRPr lang="de-DE" sz="2400" dirty="0" smtClean="0"/>
          </a:p>
          <a:p>
            <a:pPr>
              <a:buNone/>
            </a:pPr>
            <a:r>
              <a:rPr lang="de-DE" b="1" dirty="0" smtClean="0"/>
              <a:t>'der Freund sieht die Freundin.'</a:t>
            </a:r>
            <a:endParaRPr lang="de-DE" dirty="0" smtClean="0"/>
          </a:p>
        </p:txBody>
      </p:sp>
      <p:sp>
        <p:nvSpPr>
          <p:cNvPr id="4" name="Textfeld 3"/>
          <p:cNvSpPr txBox="1"/>
          <p:nvPr/>
        </p:nvSpPr>
        <p:spPr>
          <a:xfrm>
            <a:off x="285720" y="3286125"/>
            <a:ext cx="8501122" cy="1446550"/>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fr-FR" sz="3200" b="1" i="1" dirty="0" err="1" smtClean="0"/>
              <a:t>amic</a:t>
            </a:r>
            <a:r>
              <a:rPr lang="fr-FR" sz="3200" b="1" i="1" dirty="0" smtClean="0"/>
              <a:t>-us                  Roma</a:t>
            </a:r>
            <a:r>
              <a:rPr lang="fr-FR" sz="3200" b="1" i="1" dirty="0" smtClean="0">
                <a:solidFill>
                  <a:srgbClr val="FF0000"/>
                </a:solidFill>
              </a:rPr>
              <a:t>-m</a:t>
            </a:r>
            <a:r>
              <a:rPr lang="fr-FR" sz="3200" b="1" i="1" dirty="0" smtClean="0"/>
              <a:t>                    </a:t>
            </a:r>
            <a:r>
              <a:rPr lang="fr-FR" sz="3200" b="1" i="1" dirty="0" err="1" smtClean="0"/>
              <a:t>veni</a:t>
            </a:r>
            <a:r>
              <a:rPr lang="fr-FR" sz="3200" b="1" i="1" dirty="0" smtClean="0"/>
              <a:t>-t</a:t>
            </a:r>
            <a:endParaRPr lang="de-DE" sz="3200" dirty="0" smtClean="0"/>
          </a:p>
          <a:p>
            <a:r>
              <a:rPr lang="en-US" sz="2400" dirty="0" smtClean="0"/>
              <a:t>friend-M:SG:NOM         </a:t>
            </a:r>
            <a:r>
              <a:rPr lang="en-US" sz="2400" dirty="0" err="1" smtClean="0"/>
              <a:t>Rome:F</a:t>
            </a:r>
            <a:r>
              <a:rPr lang="en-US" sz="2400" dirty="0" smtClean="0"/>
              <a:t>-SG:</a:t>
            </a:r>
            <a:r>
              <a:rPr lang="en-US" sz="2400" dirty="0" smtClean="0">
                <a:solidFill>
                  <a:srgbClr val="FF0000"/>
                </a:solidFill>
              </a:rPr>
              <a:t>ACC~ALL</a:t>
            </a:r>
            <a:r>
              <a:rPr lang="en-US" sz="2400" dirty="0" smtClean="0"/>
              <a:t>      come-3Sg:PRES 	</a:t>
            </a:r>
            <a:endParaRPr lang="de-DE" sz="2400" dirty="0" smtClean="0"/>
          </a:p>
          <a:p>
            <a:r>
              <a:rPr lang="de-DE" sz="3200" b="1" dirty="0" smtClean="0"/>
              <a:t>'Der Freund kommt nach Rom.'</a:t>
            </a:r>
            <a:endParaRPr lang="de-DE" sz="3200" dirty="0" smtClean="0"/>
          </a:p>
        </p:txBody>
      </p:sp>
      <p:sp>
        <p:nvSpPr>
          <p:cNvPr id="5" name="Textfeld 4"/>
          <p:cNvSpPr txBox="1"/>
          <p:nvPr/>
        </p:nvSpPr>
        <p:spPr>
          <a:xfrm>
            <a:off x="285720" y="4929199"/>
            <a:ext cx="8501122" cy="1723549"/>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u="sng" dirty="0" smtClean="0"/>
              <a:t>Unter Einschluss von Neutrum:</a:t>
            </a:r>
          </a:p>
          <a:p>
            <a:r>
              <a:rPr lang="de-DE" sz="3200" b="1" i="1" dirty="0" err="1" smtClean="0"/>
              <a:t>templu</a:t>
            </a:r>
            <a:r>
              <a:rPr lang="de-DE" sz="3200" b="1" i="1" dirty="0" smtClean="0">
                <a:solidFill>
                  <a:srgbClr val="FF0000"/>
                </a:solidFill>
              </a:rPr>
              <a:t>-m</a:t>
            </a:r>
            <a:r>
              <a:rPr lang="de-DE" sz="3200" b="1" i="1" dirty="0" smtClean="0"/>
              <a:t>           in  </a:t>
            </a:r>
            <a:r>
              <a:rPr lang="de-DE" sz="3200" b="1" i="1" dirty="0" err="1" smtClean="0"/>
              <a:t>urb</a:t>
            </a:r>
            <a:r>
              <a:rPr lang="de-DE" sz="3200" b="1" i="1" dirty="0" smtClean="0"/>
              <a:t>-e                      </a:t>
            </a:r>
            <a:r>
              <a:rPr lang="de-DE" sz="3200" b="1" i="1" dirty="0" err="1" smtClean="0"/>
              <a:t>sta</a:t>
            </a:r>
            <a:r>
              <a:rPr lang="de-DE" sz="3200" b="1" i="1" dirty="0" smtClean="0"/>
              <a:t>-t</a:t>
            </a:r>
            <a:endParaRPr lang="de-DE" sz="3200" dirty="0" smtClean="0"/>
          </a:p>
          <a:p>
            <a:r>
              <a:rPr lang="en-US" sz="2400" dirty="0" smtClean="0"/>
              <a:t>temple-N:SG:</a:t>
            </a:r>
            <a:r>
              <a:rPr lang="en-US" sz="2400" dirty="0" smtClean="0">
                <a:solidFill>
                  <a:srgbClr val="FF0000"/>
                </a:solidFill>
              </a:rPr>
              <a:t>NOM</a:t>
            </a:r>
            <a:r>
              <a:rPr lang="en-US" sz="2400" dirty="0" smtClean="0"/>
              <a:t>  in     town-F:SG:ABL/LOC   stand-3Sg:PRES</a:t>
            </a:r>
            <a:endParaRPr lang="de-DE" sz="2400" dirty="0" smtClean="0"/>
          </a:p>
          <a:p>
            <a:r>
              <a:rPr lang="de-DE" sz="3200" b="1" dirty="0" smtClean="0"/>
              <a:t>'Der Tempel steht in der Stadt.'</a:t>
            </a:r>
            <a:endParaRPr lang="de-DE"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diamond(in)">
                                      <p:cBhvr>
                                        <p:cTn id="17" dur="20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diamond(in)">
                                      <p:cBhvr>
                                        <p:cTn id="22" dur="2000"/>
                                        <p:tgtEl>
                                          <p:spTgt spid="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diamond(in)">
                                      <p:cBhvr>
                                        <p:cTn id="27" dur="2000"/>
                                        <p:tgtEl>
                                          <p:spTgt spid="4"/>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diamond(in)">
                                      <p:cBhvr>
                                        <p:cTn id="3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4" grpId="0" animBg="1"/>
      <p:bldP spid="5"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Graphisch:</a:t>
            </a:r>
            <a:endParaRPr lang="de-DE" dirty="0"/>
          </a:p>
        </p:txBody>
      </p:sp>
      <p:sp>
        <p:nvSpPr>
          <p:cNvPr id="1026" name="Oval 2"/>
          <p:cNvSpPr>
            <a:spLocks noChangeArrowheads="1"/>
          </p:cNvSpPr>
          <p:nvPr/>
        </p:nvSpPr>
        <p:spPr bwMode="auto">
          <a:xfrm>
            <a:off x="507486" y="3894132"/>
            <a:ext cx="4376761" cy="2392388"/>
          </a:xfrm>
          <a:prstGeom prst="ellipse">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027" name="Oval 3"/>
          <p:cNvSpPr>
            <a:spLocks noChangeArrowheads="1"/>
          </p:cNvSpPr>
          <p:nvPr/>
        </p:nvSpPr>
        <p:spPr bwMode="auto">
          <a:xfrm>
            <a:off x="526529" y="2786058"/>
            <a:ext cx="3383654" cy="2301918"/>
          </a:xfrm>
          <a:prstGeom prst="ellipse">
            <a:avLst/>
          </a:prstGeom>
          <a:gradFill rotWithShape="0">
            <a:gsLst>
              <a:gs pos="0">
                <a:srgbClr val="FABF8F"/>
              </a:gs>
              <a:gs pos="50000">
                <a:srgbClr val="FDE9D9">
                  <a:alpha val="0"/>
                </a:srgbClr>
              </a:gs>
              <a:gs pos="100000">
                <a:srgbClr val="FABF8F"/>
              </a:gs>
            </a:gsLst>
            <a:lin ang="189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1028" name="AutoShape 4"/>
          <p:cNvCxnSpPr>
            <a:cxnSpLocks noChangeShapeType="1"/>
          </p:cNvCxnSpPr>
          <p:nvPr/>
        </p:nvCxnSpPr>
        <p:spPr bwMode="auto">
          <a:xfrm>
            <a:off x="526529" y="3929066"/>
            <a:ext cx="4249076" cy="16755"/>
          </a:xfrm>
          <a:prstGeom prst="straightConnector1">
            <a:avLst/>
          </a:prstGeom>
          <a:noFill/>
          <a:ln w="9525">
            <a:solidFill>
              <a:srgbClr val="000000"/>
            </a:solidFill>
            <a:round/>
            <a:headEnd/>
            <a:tailEnd/>
          </a:ln>
        </p:spPr>
      </p:cxnSp>
      <p:cxnSp>
        <p:nvCxnSpPr>
          <p:cNvPr id="1029" name="AutoShape 5"/>
          <p:cNvCxnSpPr>
            <a:cxnSpLocks noChangeShapeType="1"/>
          </p:cNvCxnSpPr>
          <p:nvPr/>
        </p:nvCxnSpPr>
        <p:spPr bwMode="auto">
          <a:xfrm>
            <a:off x="472017" y="5072074"/>
            <a:ext cx="4412230" cy="5325"/>
          </a:xfrm>
          <a:prstGeom prst="straightConnector1">
            <a:avLst/>
          </a:prstGeom>
          <a:noFill/>
          <a:ln w="9525">
            <a:solidFill>
              <a:srgbClr val="000000"/>
            </a:solidFill>
            <a:round/>
            <a:headEnd/>
            <a:tailEnd/>
          </a:ln>
        </p:spPr>
      </p:cxnSp>
      <p:sp>
        <p:nvSpPr>
          <p:cNvPr id="1030" name="AutoShape 6"/>
          <p:cNvSpPr>
            <a:spLocks/>
          </p:cNvSpPr>
          <p:nvPr/>
        </p:nvSpPr>
        <p:spPr bwMode="auto">
          <a:xfrm>
            <a:off x="4884247" y="3929067"/>
            <a:ext cx="159105" cy="1143008"/>
          </a:xfrm>
          <a:prstGeom prst="rightBrace">
            <a:avLst>
              <a:gd name="adj1" fmla="val 48461"/>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1" name="AutoShape 7"/>
          <p:cNvSpPr>
            <a:spLocks/>
          </p:cNvSpPr>
          <p:nvPr/>
        </p:nvSpPr>
        <p:spPr bwMode="auto">
          <a:xfrm>
            <a:off x="6384445" y="3429000"/>
            <a:ext cx="230542" cy="2563272"/>
          </a:xfrm>
          <a:prstGeom prst="rightBrace">
            <a:avLst>
              <a:gd name="adj1" fmla="val 98077"/>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1032" name="AutoShape 8"/>
          <p:cNvCxnSpPr>
            <a:cxnSpLocks noChangeShapeType="1"/>
          </p:cNvCxnSpPr>
          <p:nvPr/>
        </p:nvCxnSpPr>
        <p:spPr bwMode="auto">
          <a:xfrm rot="10800000" flipV="1">
            <a:off x="4384181" y="3786190"/>
            <a:ext cx="1285884" cy="428628"/>
          </a:xfrm>
          <a:prstGeom prst="straightConnector1">
            <a:avLst/>
          </a:prstGeom>
          <a:noFill/>
          <a:ln w="9525">
            <a:solidFill>
              <a:srgbClr val="000000"/>
            </a:solidFill>
            <a:round/>
            <a:headEnd/>
            <a:tailEnd type="triangle" w="med" len="med"/>
          </a:ln>
        </p:spPr>
      </p:cxnSp>
      <p:cxnSp>
        <p:nvCxnSpPr>
          <p:cNvPr id="1033" name="AutoShape 9"/>
          <p:cNvCxnSpPr>
            <a:cxnSpLocks noChangeShapeType="1"/>
          </p:cNvCxnSpPr>
          <p:nvPr/>
        </p:nvCxnSpPr>
        <p:spPr bwMode="auto">
          <a:xfrm>
            <a:off x="311111" y="3292483"/>
            <a:ext cx="884228" cy="2971"/>
          </a:xfrm>
          <a:prstGeom prst="straightConnector1">
            <a:avLst/>
          </a:prstGeom>
          <a:noFill/>
          <a:ln w="9525">
            <a:solidFill>
              <a:srgbClr val="000000"/>
            </a:solidFill>
            <a:round/>
            <a:headEnd/>
            <a:tailEnd/>
          </a:ln>
        </p:spPr>
      </p:cxnSp>
      <p:cxnSp>
        <p:nvCxnSpPr>
          <p:cNvPr id="1034" name="AutoShape 10"/>
          <p:cNvCxnSpPr>
            <a:cxnSpLocks noChangeShapeType="1"/>
          </p:cNvCxnSpPr>
          <p:nvPr/>
        </p:nvCxnSpPr>
        <p:spPr bwMode="auto">
          <a:xfrm rot="16200000" flipH="1">
            <a:off x="-855491" y="4427336"/>
            <a:ext cx="2332083" cy="49660"/>
          </a:xfrm>
          <a:prstGeom prst="straightConnector1">
            <a:avLst/>
          </a:prstGeom>
          <a:noFill/>
          <a:ln w="9525">
            <a:solidFill>
              <a:srgbClr val="000000"/>
            </a:solidFill>
            <a:round/>
            <a:headEnd/>
            <a:tailEnd/>
          </a:ln>
        </p:spPr>
      </p:cxnSp>
      <p:cxnSp>
        <p:nvCxnSpPr>
          <p:cNvPr id="1035" name="AutoShape 11"/>
          <p:cNvCxnSpPr>
            <a:cxnSpLocks noChangeShapeType="1"/>
          </p:cNvCxnSpPr>
          <p:nvPr/>
        </p:nvCxnSpPr>
        <p:spPr bwMode="auto">
          <a:xfrm>
            <a:off x="311111" y="5649937"/>
            <a:ext cx="1358426" cy="2971"/>
          </a:xfrm>
          <a:prstGeom prst="straightConnector1">
            <a:avLst/>
          </a:prstGeom>
          <a:noFill/>
          <a:ln w="9525">
            <a:solidFill>
              <a:srgbClr val="000000"/>
            </a:solidFill>
            <a:round/>
            <a:headEnd/>
            <a:tailEnd/>
          </a:ln>
        </p:spPr>
      </p:cxnSp>
      <p:sp>
        <p:nvSpPr>
          <p:cNvPr id="1036" name="Oval 12"/>
          <p:cNvSpPr>
            <a:spLocks noChangeArrowheads="1"/>
          </p:cNvSpPr>
          <p:nvPr/>
        </p:nvSpPr>
        <p:spPr bwMode="auto">
          <a:xfrm>
            <a:off x="2098165" y="2786058"/>
            <a:ext cx="2989960" cy="2298569"/>
          </a:xfrm>
          <a:prstGeom prst="ellipse">
            <a:avLst/>
          </a:prstGeom>
          <a:gradFill rotWithShape="0">
            <a:gsLst>
              <a:gs pos="0">
                <a:srgbClr val="FABF8F"/>
              </a:gs>
              <a:gs pos="50000">
                <a:srgbClr val="FDE9D9">
                  <a:alpha val="0"/>
                </a:srgbClr>
              </a:gs>
              <a:gs pos="100000">
                <a:srgbClr val="FABF8F"/>
              </a:gs>
            </a:gsLst>
            <a:lin ang="189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037" name="Oval 13"/>
          <p:cNvSpPr>
            <a:spLocks noChangeArrowheads="1"/>
          </p:cNvSpPr>
          <p:nvPr/>
        </p:nvSpPr>
        <p:spPr bwMode="auto">
          <a:xfrm>
            <a:off x="2480387" y="1630497"/>
            <a:ext cx="2989960" cy="2298569"/>
          </a:xfrm>
          <a:prstGeom prst="ellipse">
            <a:avLst/>
          </a:prstGeom>
          <a:gradFill rotWithShape="0">
            <a:gsLst>
              <a:gs pos="0">
                <a:srgbClr val="FFFFFF"/>
              </a:gs>
              <a:gs pos="100000">
                <a:srgbClr val="FFFFFF">
                  <a:gamma/>
                  <a:tint val="20000"/>
                  <a:invGamma/>
                  <a:alpha val="0"/>
                </a:srgbClr>
              </a:gs>
            </a:gsLst>
            <a:lin ang="5400000" scaled="1"/>
          </a:gradFill>
          <a:ln w="12700">
            <a:solidFill>
              <a:srgbClr val="B2A1C7"/>
            </a:solidFill>
            <a:round/>
            <a:headEnd/>
            <a:tailEnd/>
          </a:ln>
          <a:effectLst>
            <a:outerShdw dist="28398" dir="3806097" algn="ctr" rotWithShape="0">
              <a:srgbClr val="3F3151">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1038" name="AutoShape 14"/>
          <p:cNvCxnSpPr>
            <a:cxnSpLocks noChangeShapeType="1"/>
          </p:cNvCxnSpPr>
          <p:nvPr/>
        </p:nvCxnSpPr>
        <p:spPr bwMode="auto">
          <a:xfrm>
            <a:off x="2455355" y="2773505"/>
            <a:ext cx="3025428" cy="1901"/>
          </a:xfrm>
          <a:prstGeom prst="straightConnector1">
            <a:avLst/>
          </a:prstGeom>
          <a:noFill/>
          <a:ln w="9525">
            <a:solidFill>
              <a:srgbClr val="000000"/>
            </a:solidFill>
            <a:round/>
            <a:headEnd/>
            <a:tailEnd/>
          </a:ln>
        </p:spPr>
      </p:cxnSp>
      <p:cxnSp>
        <p:nvCxnSpPr>
          <p:cNvPr id="1039" name="AutoShape 15"/>
          <p:cNvCxnSpPr>
            <a:cxnSpLocks noChangeShapeType="1"/>
          </p:cNvCxnSpPr>
          <p:nvPr/>
        </p:nvCxnSpPr>
        <p:spPr bwMode="auto">
          <a:xfrm>
            <a:off x="4955685" y="2571744"/>
            <a:ext cx="1780499" cy="184289"/>
          </a:xfrm>
          <a:prstGeom prst="straightConnector1">
            <a:avLst/>
          </a:prstGeom>
          <a:noFill/>
          <a:ln w="9525">
            <a:solidFill>
              <a:srgbClr val="000000"/>
            </a:solidFill>
            <a:round/>
            <a:headEnd/>
            <a:tailEnd/>
          </a:ln>
        </p:spPr>
      </p:cxnSp>
      <p:cxnSp>
        <p:nvCxnSpPr>
          <p:cNvPr id="1040" name="AutoShape 16"/>
          <p:cNvCxnSpPr>
            <a:cxnSpLocks noChangeShapeType="1"/>
          </p:cNvCxnSpPr>
          <p:nvPr/>
        </p:nvCxnSpPr>
        <p:spPr bwMode="auto">
          <a:xfrm flipV="1">
            <a:off x="4669933" y="2857497"/>
            <a:ext cx="2071702" cy="1071569"/>
          </a:xfrm>
          <a:prstGeom prst="straightConnector1">
            <a:avLst/>
          </a:prstGeom>
          <a:noFill/>
          <a:ln w="9525">
            <a:solidFill>
              <a:srgbClr val="000000"/>
            </a:solidFill>
            <a:round/>
            <a:headEnd/>
            <a:tailEnd/>
          </a:ln>
        </p:spPr>
      </p:cxnSp>
      <p:cxnSp>
        <p:nvCxnSpPr>
          <p:cNvPr id="71" name="AutoShape 8"/>
          <p:cNvCxnSpPr>
            <a:cxnSpLocks noChangeShapeType="1"/>
          </p:cNvCxnSpPr>
          <p:nvPr/>
        </p:nvCxnSpPr>
        <p:spPr bwMode="auto">
          <a:xfrm rot="10800000">
            <a:off x="4312743" y="5643578"/>
            <a:ext cx="1000132" cy="142876"/>
          </a:xfrm>
          <a:prstGeom prst="straightConnector1">
            <a:avLst/>
          </a:prstGeom>
          <a:noFill/>
          <a:ln w="9525">
            <a:solidFill>
              <a:srgbClr val="000000"/>
            </a:solidFill>
            <a:round/>
            <a:headEnd/>
            <a:tailEnd type="triangle" w="med" len="med"/>
          </a:ln>
        </p:spPr>
      </p:cxnSp>
      <p:sp>
        <p:nvSpPr>
          <p:cNvPr id="73" name="Textfeld 72"/>
          <p:cNvSpPr txBox="1"/>
          <p:nvPr/>
        </p:nvSpPr>
        <p:spPr>
          <a:xfrm>
            <a:off x="597967" y="2214554"/>
            <a:ext cx="8786874" cy="3785652"/>
          </a:xfrm>
          <a:prstGeom prst="rect">
            <a:avLst/>
          </a:prstGeom>
          <a:noFill/>
        </p:spPr>
        <p:txBody>
          <a:bodyPr wrap="square" rtlCol="0">
            <a:spAutoFit/>
          </a:bodyPr>
          <a:lstStyle/>
          <a:p>
            <a:r>
              <a:rPr lang="de-DE" sz="2000" b="1" dirty="0" smtClean="0"/>
              <a:t>			[-s], </a:t>
            </a:r>
            <a:r>
              <a:rPr lang="en-US" sz="2000" b="1" dirty="0" smtClean="0"/>
              <a:t>[-Ø]</a:t>
            </a:r>
            <a:endParaRPr lang="de-DE" sz="2000" b="1" dirty="0" smtClean="0"/>
          </a:p>
          <a:p>
            <a:r>
              <a:rPr lang="de-DE" sz="2000" b="1" dirty="0" smtClean="0"/>
              <a:t>							</a:t>
            </a:r>
            <a:r>
              <a:rPr lang="en-US" sz="2000" b="1" dirty="0" smtClean="0"/>
              <a:t> Allomorph 						       	          (</a:t>
            </a:r>
            <a:r>
              <a:rPr lang="en-US" sz="2000" b="1" dirty="0" err="1" smtClean="0"/>
              <a:t>Nominativ</a:t>
            </a:r>
            <a:r>
              <a:rPr lang="en-US" sz="2000" b="1" dirty="0" smtClean="0"/>
              <a:t> Singular)</a:t>
            </a:r>
            <a:endParaRPr lang="de-DE" sz="2000" b="1" dirty="0" smtClean="0"/>
          </a:p>
          <a:p>
            <a:endParaRPr lang="de-DE" sz="2000" b="1" dirty="0" smtClean="0"/>
          </a:p>
          <a:p>
            <a:r>
              <a:rPr lang="de-DE" sz="2000" b="1" dirty="0" smtClean="0"/>
              <a:t>AKKUSATIV   	                 NOMINATIV            Kategorie	</a:t>
            </a:r>
          </a:p>
          <a:p>
            <a:endParaRPr lang="de-DE" sz="2000" dirty="0" smtClean="0"/>
          </a:p>
          <a:p>
            <a:r>
              <a:rPr lang="de-DE" sz="2000" dirty="0" smtClean="0"/>
              <a:t>	      </a:t>
            </a:r>
            <a:r>
              <a:rPr lang="de-DE" sz="2000" b="1" dirty="0" smtClean="0"/>
              <a:t> </a:t>
            </a:r>
          </a:p>
          <a:p>
            <a:r>
              <a:rPr lang="de-DE" sz="2000" b="1" dirty="0" smtClean="0"/>
              <a:t>	                      [-m]		        	 Morph              Morphem /</a:t>
            </a:r>
            <a:r>
              <a:rPr lang="de-DE" sz="2000" b="1" i="1" dirty="0" smtClean="0"/>
              <a:t>-</a:t>
            </a:r>
            <a:r>
              <a:rPr lang="de-DE" sz="2000" b="1" dirty="0" smtClean="0"/>
              <a:t>m/</a:t>
            </a:r>
            <a:endParaRPr lang="de-DE" sz="2000" dirty="0" smtClean="0"/>
          </a:p>
          <a:p>
            <a:r>
              <a:rPr lang="de-DE" sz="2000" b="1" dirty="0" smtClean="0"/>
              <a:t> </a:t>
            </a:r>
            <a:endParaRPr lang="de-DE" sz="2000" dirty="0" smtClean="0"/>
          </a:p>
          <a:p>
            <a:r>
              <a:rPr lang="de-DE" sz="2000" dirty="0" smtClean="0"/>
              <a:t/>
            </a:r>
            <a:br>
              <a:rPr lang="de-DE" sz="2000" dirty="0" smtClean="0"/>
            </a:br>
            <a:r>
              <a:rPr lang="de-DE" sz="2000" b="1" dirty="0" smtClean="0"/>
              <a:t>                              ALLATIV                           	  </a:t>
            </a:r>
          </a:p>
          <a:p>
            <a:r>
              <a:rPr lang="de-DE" sz="2000" b="1" dirty="0" smtClean="0"/>
              <a:t>					   Kategorie</a:t>
            </a:r>
            <a:endParaRPr lang="de-DE" sz="20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blinds(horizontal)">
                                      <p:cBhvr>
                                        <p:cTn id="7" dur="500"/>
                                        <p:tgtEl>
                                          <p:spTgt spid="1026"/>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1027"/>
                                        </p:tgtEl>
                                        <p:attrNameLst>
                                          <p:attrName>style.visibility</p:attrName>
                                        </p:attrNameLst>
                                      </p:cBhvr>
                                      <p:to>
                                        <p:strVal val="visible"/>
                                      </p:to>
                                    </p:set>
                                    <p:animEffect transition="in" filter="blinds(horizontal)">
                                      <p:cBhvr>
                                        <p:cTn id="10" dur="500"/>
                                        <p:tgtEl>
                                          <p:spTgt spid="1027"/>
                                        </p:tgtEl>
                                      </p:cBhvr>
                                    </p:animEffect>
                                  </p:childTnLst>
                                </p:cTn>
                              </p:par>
                              <p:par>
                                <p:cTn id="11" presetID="3" presetClass="entr" presetSubtype="10" fill="hold" nodeType="withEffect">
                                  <p:stCondLst>
                                    <p:cond delay="0"/>
                                  </p:stCondLst>
                                  <p:childTnLst>
                                    <p:set>
                                      <p:cBhvr>
                                        <p:cTn id="12" dur="1" fill="hold">
                                          <p:stCondLst>
                                            <p:cond delay="0"/>
                                          </p:stCondLst>
                                        </p:cTn>
                                        <p:tgtEl>
                                          <p:spTgt spid="1028"/>
                                        </p:tgtEl>
                                        <p:attrNameLst>
                                          <p:attrName>style.visibility</p:attrName>
                                        </p:attrNameLst>
                                      </p:cBhvr>
                                      <p:to>
                                        <p:strVal val="visible"/>
                                      </p:to>
                                    </p:set>
                                    <p:animEffect transition="in" filter="blinds(horizontal)">
                                      <p:cBhvr>
                                        <p:cTn id="13" dur="500"/>
                                        <p:tgtEl>
                                          <p:spTgt spid="1028"/>
                                        </p:tgtEl>
                                      </p:cBhvr>
                                    </p:animEffect>
                                  </p:childTnLst>
                                </p:cTn>
                              </p:par>
                              <p:par>
                                <p:cTn id="14" presetID="3" presetClass="entr" presetSubtype="10" fill="hold" nodeType="withEffect">
                                  <p:stCondLst>
                                    <p:cond delay="0"/>
                                  </p:stCondLst>
                                  <p:childTnLst>
                                    <p:set>
                                      <p:cBhvr>
                                        <p:cTn id="15" dur="1" fill="hold">
                                          <p:stCondLst>
                                            <p:cond delay="0"/>
                                          </p:stCondLst>
                                        </p:cTn>
                                        <p:tgtEl>
                                          <p:spTgt spid="1029"/>
                                        </p:tgtEl>
                                        <p:attrNameLst>
                                          <p:attrName>style.visibility</p:attrName>
                                        </p:attrNameLst>
                                      </p:cBhvr>
                                      <p:to>
                                        <p:strVal val="visible"/>
                                      </p:to>
                                    </p:set>
                                    <p:animEffect transition="in" filter="blinds(horizontal)">
                                      <p:cBhvr>
                                        <p:cTn id="16" dur="500"/>
                                        <p:tgtEl>
                                          <p:spTgt spid="1029"/>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1030"/>
                                        </p:tgtEl>
                                        <p:attrNameLst>
                                          <p:attrName>style.visibility</p:attrName>
                                        </p:attrNameLst>
                                      </p:cBhvr>
                                      <p:to>
                                        <p:strVal val="visible"/>
                                      </p:to>
                                    </p:set>
                                    <p:animEffect transition="in" filter="blinds(horizontal)">
                                      <p:cBhvr>
                                        <p:cTn id="19" dur="500"/>
                                        <p:tgtEl>
                                          <p:spTgt spid="1030"/>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1031"/>
                                        </p:tgtEl>
                                        <p:attrNameLst>
                                          <p:attrName>style.visibility</p:attrName>
                                        </p:attrNameLst>
                                      </p:cBhvr>
                                      <p:to>
                                        <p:strVal val="visible"/>
                                      </p:to>
                                    </p:set>
                                    <p:animEffect transition="in" filter="blinds(horizontal)">
                                      <p:cBhvr>
                                        <p:cTn id="22" dur="500"/>
                                        <p:tgtEl>
                                          <p:spTgt spid="1031"/>
                                        </p:tgtEl>
                                      </p:cBhvr>
                                    </p:animEffect>
                                  </p:childTnLst>
                                </p:cTn>
                              </p:par>
                              <p:par>
                                <p:cTn id="23" presetID="3" presetClass="entr" presetSubtype="10" fill="hold" nodeType="withEffect">
                                  <p:stCondLst>
                                    <p:cond delay="0"/>
                                  </p:stCondLst>
                                  <p:childTnLst>
                                    <p:set>
                                      <p:cBhvr>
                                        <p:cTn id="24" dur="1" fill="hold">
                                          <p:stCondLst>
                                            <p:cond delay="0"/>
                                          </p:stCondLst>
                                        </p:cTn>
                                        <p:tgtEl>
                                          <p:spTgt spid="1032"/>
                                        </p:tgtEl>
                                        <p:attrNameLst>
                                          <p:attrName>style.visibility</p:attrName>
                                        </p:attrNameLst>
                                      </p:cBhvr>
                                      <p:to>
                                        <p:strVal val="visible"/>
                                      </p:to>
                                    </p:set>
                                    <p:animEffect transition="in" filter="blinds(horizontal)">
                                      <p:cBhvr>
                                        <p:cTn id="25" dur="500"/>
                                        <p:tgtEl>
                                          <p:spTgt spid="1032"/>
                                        </p:tgtEl>
                                      </p:cBhvr>
                                    </p:animEffect>
                                  </p:childTnLst>
                                </p:cTn>
                              </p:par>
                              <p:par>
                                <p:cTn id="26" presetID="3" presetClass="entr" presetSubtype="10" fill="hold" nodeType="withEffect">
                                  <p:stCondLst>
                                    <p:cond delay="0"/>
                                  </p:stCondLst>
                                  <p:childTnLst>
                                    <p:set>
                                      <p:cBhvr>
                                        <p:cTn id="27" dur="1" fill="hold">
                                          <p:stCondLst>
                                            <p:cond delay="0"/>
                                          </p:stCondLst>
                                        </p:cTn>
                                        <p:tgtEl>
                                          <p:spTgt spid="1033"/>
                                        </p:tgtEl>
                                        <p:attrNameLst>
                                          <p:attrName>style.visibility</p:attrName>
                                        </p:attrNameLst>
                                      </p:cBhvr>
                                      <p:to>
                                        <p:strVal val="visible"/>
                                      </p:to>
                                    </p:set>
                                    <p:animEffect transition="in" filter="blinds(horizontal)">
                                      <p:cBhvr>
                                        <p:cTn id="28" dur="500"/>
                                        <p:tgtEl>
                                          <p:spTgt spid="1033"/>
                                        </p:tgtEl>
                                      </p:cBhvr>
                                    </p:animEffect>
                                  </p:childTnLst>
                                </p:cTn>
                              </p:par>
                              <p:par>
                                <p:cTn id="29" presetID="3" presetClass="entr" presetSubtype="10" fill="hold" nodeType="withEffect">
                                  <p:stCondLst>
                                    <p:cond delay="0"/>
                                  </p:stCondLst>
                                  <p:childTnLst>
                                    <p:set>
                                      <p:cBhvr>
                                        <p:cTn id="30" dur="1" fill="hold">
                                          <p:stCondLst>
                                            <p:cond delay="0"/>
                                          </p:stCondLst>
                                        </p:cTn>
                                        <p:tgtEl>
                                          <p:spTgt spid="1034"/>
                                        </p:tgtEl>
                                        <p:attrNameLst>
                                          <p:attrName>style.visibility</p:attrName>
                                        </p:attrNameLst>
                                      </p:cBhvr>
                                      <p:to>
                                        <p:strVal val="visible"/>
                                      </p:to>
                                    </p:set>
                                    <p:animEffect transition="in" filter="blinds(horizontal)">
                                      <p:cBhvr>
                                        <p:cTn id="31" dur="500"/>
                                        <p:tgtEl>
                                          <p:spTgt spid="1034"/>
                                        </p:tgtEl>
                                      </p:cBhvr>
                                    </p:animEffect>
                                  </p:childTnLst>
                                </p:cTn>
                              </p:par>
                              <p:par>
                                <p:cTn id="32" presetID="3" presetClass="entr" presetSubtype="10" fill="hold" nodeType="withEffect">
                                  <p:stCondLst>
                                    <p:cond delay="0"/>
                                  </p:stCondLst>
                                  <p:childTnLst>
                                    <p:set>
                                      <p:cBhvr>
                                        <p:cTn id="33" dur="1" fill="hold">
                                          <p:stCondLst>
                                            <p:cond delay="0"/>
                                          </p:stCondLst>
                                        </p:cTn>
                                        <p:tgtEl>
                                          <p:spTgt spid="1035"/>
                                        </p:tgtEl>
                                        <p:attrNameLst>
                                          <p:attrName>style.visibility</p:attrName>
                                        </p:attrNameLst>
                                      </p:cBhvr>
                                      <p:to>
                                        <p:strVal val="visible"/>
                                      </p:to>
                                    </p:set>
                                    <p:animEffect transition="in" filter="blinds(horizontal)">
                                      <p:cBhvr>
                                        <p:cTn id="34" dur="500"/>
                                        <p:tgtEl>
                                          <p:spTgt spid="1035"/>
                                        </p:tgtEl>
                                      </p:cBhvr>
                                    </p:animEffect>
                                  </p:childTnLst>
                                </p:cTn>
                              </p:par>
                              <p:par>
                                <p:cTn id="35" presetID="3" presetClass="entr" presetSubtype="10" fill="hold" grpId="0" nodeType="withEffect">
                                  <p:stCondLst>
                                    <p:cond delay="0"/>
                                  </p:stCondLst>
                                  <p:childTnLst>
                                    <p:set>
                                      <p:cBhvr>
                                        <p:cTn id="36" dur="1" fill="hold">
                                          <p:stCondLst>
                                            <p:cond delay="0"/>
                                          </p:stCondLst>
                                        </p:cTn>
                                        <p:tgtEl>
                                          <p:spTgt spid="1036"/>
                                        </p:tgtEl>
                                        <p:attrNameLst>
                                          <p:attrName>style.visibility</p:attrName>
                                        </p:attrNameLst>
                                      </p:cBhvr>
                                      <p:to>
                                        <p:strVal val="visible"/>
                                      </p:to>
                                    </p:set>
                                    <p:animEffect transition="in" filter="blinds(horizontal)">
                                      <p:cBhvr>
                                        <p:cTn id="37" dur="500"/>
                                        <p:tgtEl>
                                          <p:spTgt spid="1036"/>
                                        </p:tgtEl>
                                      </p:cBhvr>
                                    </p:animEffect>
                                  </p:childTnLst>
                                </p:cTn>
                              </p:par>
                              <p:par>
                                <p:cTn id="38" presetID="3" presetClass="entr" presetSubtype="10" fill="hold" grpId="0" nodeType="withEffect">
                                  <p:stCondLst>
                                    <p:cond delay="0"/>
                                  </p:stCondLst>
                                  <p:childTnLst>
                                    <p:set>
                                      <p:cBhvr>
                                        <p:cTn id="39" dur="1" fill="hold">
                                          <p:stCondLst>
                                            <p:cond delay="0"/>
                                          </p:stCondLst>
                                        </p:cTn>
                                        <p:tgtEl>
                                          <p:spTgt spid="1037"/>
                                        </p:tgtEl>
                                        <p:attrNameLst>
                                          <p:attrName>style.visibility</p:attrName>
                                        </p:attrNameLst>
                                      </p:cBhvr>
                                      <p:to>
                                        <p:strVal val="visible"/>
                                      </p:to>
                                    </p:set>
                                    <p:animEffect transition="in" filter="blinds(horizontal)">
                                      <p:cBhvr>
                                        <p:cTn id="40" dur="500"/>
                                        <p:tgtEl>
                                          <p:spTgt spid="1037"/>
                                        </p:tgtEl>
                                      </p:cBhvr>
                                    </p:animEffect>
                                  </p:childTnLst>
                                </p:cTn>
                              </p:par>
                              <p:par>
                                <p:cTn id="41" presetID="3" presetClass="entr" presetSubtype="10" fill="hold" nodeType="withEffect">
                                  <p:stCondLst>
                                    <p:cond delay="0"/>
                                  </p:stCondLst>
                                  <p:childTnLst>
                                    <p:set>
                                      <p:cBhvr>
                                        <p:cTn id="42" dur="1" fill="hold">
                                          <p:stCondLst>
                                            <p:cond delay="0"/>
                                          </p:stCondLst>
                                        </p:cTn>
                                        <p:tgtEl>
                                          <p:spTgt spid="1038"/>
                                        </p:tgtEl>
                                        <p:attrNameLst>
                                          <p:attrName>style.visibility</p:attrName>
                                        </p:attrNameLst>
                                      </p:cBhvr>
                                      <p:to>
                                        <p:strVal val="visible"/>
                                      </p:to>
                                    </p:set>
                                    <p:animEffect transition="in" filter="blinds(horizontal)">
                                      <p:cBhvr>
                                        <p:cTn id="43" dur="500"/>
                                        <p:tgtEl>
                                          <p:spTgt spid="1038"/>
                                        </p:tgtEl>
                                      </p:cBhvr>
                                    </p:animEffect>
                                  </p:childTnLst>
                                </p:cTn>
                              </p:par>
                              <p:par>
                                <p:cTn id="44" presetID="3" presetClass="entr" presetSubtype="10" fill="hold" nodeType="withEffect">
                                  <p:stCondLst>
                                    <p:cond delay="0"/>
                                  </p:stCondLst>
                                  <p:childTnLst>
                                    <p:set>
                                      <p:cBhvr>
                                        <p:cTn id="45" dur="1" fill="hold">
                                          <p:stCondLst>
                                            <p:cond delay="0"/>
                                          </p:stCondLst>
                                        </p:cTn>
                                        <p:tgtEl>
                                          <p:spTgt spid="1039"/>
                                        </p:tgtEl>
                                        <p:attrNameLst>
                                          <p:attrName>style.visibility</p:attrName>
                                        </p:attrNameLst>
                                      </p:cBhvr>
                                      <p:to>
                                        <p:strVal val="visible"/>
                                      </p:to>
                                    </p:set>
                                    <p:animEffect transition="in" filter="blinds(horizontal)">
                                      <p:cBhvr>
                                        <p:cTn id="46" dur="500"/>
                                        <p:tgtEl>
                                          <p:spTgt spid="1039"/>
                                        </p:tgtEl>
                                      </p:cBhvr>
                                    </p:animEffect>
                                  </p:childTnLst>
                                </p:cTn>
                              </p:par>
                              <p:par>
                                <p:cTn id="47" presetID="3" presetClass="entr" presetSubtype="10" fill="hold" nodeType="withEffect">
                                  <p:stCondLst>
                                    <p:cond delay="0"/>
                                  </p:stCondLst>
                                  <p:childTnLst>
                                    <p:set>
                                      <p:cBhvr>
                                        <p:cTn id="48" dur="1" fill="hold">
                                          <p:stCondLst>
                                            <p:cond delay="0"/>
                                          </p:stCondLst>
                                        </p:cTn>
                                        <p:tgtEl>
                                          <p:spTgt spid="1040"/>
                                        </p:tgtEl>
                                        <p:attrNameLst>
                                          <p:attrName>style.visibility</p:attrName>
                                        </p:attrNameLst>
                                      </p:cBhvr>
                                      <p:to>
                                        <p:strVal val="visible"/>
                                      </p:to>
                                    </p:set>
                                    <p:animEffect transition="in" filter="blinds(horizontal)">
                                      <p:cBhvr>
                                        <p:cTn id="49" dur="500"/>
                                        <p:tgtEl>
                                          <p:spTgt spid="1040"/>
                                        </p:tgtEl>
                                      </p:cBhvr>
                                    </p:animEffect>
                                  </p:childTnLst>
                                </p:cTn>
                              </p:par>
                              <p:par>
                                <p:cTn id="50" presetID="3" presetClass="entr" presetSubtype="10" fill="hold" nodeType="with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blinds(horizontal)">
                                      <p:cBhvr>
                                        <p:cTn id="52" dur="500"/>
                                        <p:tgtEl>
                                          <p:spTgt spid="71"/>
                                        </p:tgtEl>
                                      </p:cBhvr>
                                    </p:animEffect>
                                  </p:childTnLst>
                                </p:cTn>
                              </p:par>
                              <p:par>
                                <p:cTn id="53" presetID="3" presetClass="entr" presetSubtype="10" fill="hold" grpId="0" nodeType="withEffect">
                                  <p:stCondLst>
                                    <p:cond delay="0"/>
                                  </p:stCondLst>
                                  <p:childTnLst>
                                    <p:set>
                                      <p:cBhvr>
                                        <p:cTn id="54" dur="1" fill="hold">
                                          <p:stCondLst>
                                            <p:cond delay="0"/>
                                          </p:stCondLst>
                                        </p:cTn>
                                        <p:tgtEl>
                                          <p:spTgt spid="73"/>
                                        </p:tgtEl>
                                        <p:attrNameLst>
                                          <p:attrName>style.visibility</p:attrName>
                                        </p:attrNameLst>
                                      </p:cBhvr>
                                      <p:to>
                                        <p:strVal val="visible"/>
                                      </p:to>
                                    </p:set>
                                    <p:animEffect transition="in" filter="blinds(horizontal)">
                                      <p:cBhvr>
                                        <p:cTn id="55"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6" grpId="0" animBg="1"/>
      <p:bldP spid="1027" grpId="0" animBg="1"/>
      <p:bldP spid="1030" grpId="0" animBg="1"/>
      <p:bldP spid="1031" grpId="0" animBg="1"/>
      <p:bldP spid="1036" grpId="0" animBg="1"/>
      <p:bldP spid="1037" grpId="0" animBg="1"/>
      <p:bldP spid="73"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Vereinfacht:</a:t>
            </a:r>
            <a:endParaRPr lang="de-DE" dirty="0"/>
          </a:p>
        </p:txBody>
      </p:sp>
      <p:sp>
        <p:nvSpPr>
          <p:cNvPr id="2050" name="Oval 2"/>
          <p:cNvSpPr>
            <a:spLocks noChangeArrowheads="1"/>
          </p:cNvSpPr>
          <p:nvPr/>
        </p:nvSpPr>
        <p:spPr bwMode="auto">
          <a:xfrm>
            <a:off x="285720" y="3000372"/>
            <a:ext cx="5114952" cy="2819422"/>
          </a:xfrm>
          <a:prstGeom prst="ellipse">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2051" name="AutoShape 3"/>
          <p:cNvCxnSpPr>
            <a:cxnSpLocks noChangeShapeType="1"/>
          </p:cNvCxnSpPr>
          <p:nvPr/>
        </p:nvCxnSpPr>
        <p:spPr bwMode="auto">
          <a:xfrm>
            <a:off x="285720" y="4429132"/>
            <a:ext cx="5098388" cy="1839"/>
          </a:xfrm>
          <a:prstGeom prst="straightConnector1">
            <a:avLst/>
          </a:prstGeom>
          <a:noFill/>
          <a:ln w="9525">
            <a:solidFill>
              <a:srgbClr val="000000"/>
            </a:solidFill>
            <a:round/>
            <a:headEnd/>
            <a:tailEnd/>
          </a:ln>
        </p:spPr>
      </p:cxnSp>
      <p:sp>
        <p:nvSpPr>
          <p:cNvPr id="2052" name="Oval 4"/>
          <p:cNvSpPr>
            <a:spLocks noChangeArrowheads="1"/>
          </p:cNvSpPr>
          <p:nvPr/>
        </p:nvSpPr>
        <p:spPr bwMode="auto">
          <a:xfrm>
            <a:off x="3214678" y="2071678"/>
            <a:ext cx="3760630" cy="2326517"/>
          </a:xfrm>
          <a:prstGeom prst="ellipse">
            <a:avLst/>
          </a:prstGeom>
          <a:gradFill rotWithShape="0">
            <a:gsLst>
              <a:gs pos="0">
                <a:srgbClr val="FFFFFF"/>
              </a:gs>
              <a:gs pos="100000">
                <a:srgbClr val="FBD4B4">
                  <a:alpha val="0"/>
                </a:srgbClr>
              </a:gs>
            </a:gsLst>
            <a:lin ang="54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2053" name="AutoShape 5"/>
          <p:cNvCxnSpPr>
            <a:cxnSpLocks noChangeShapeType="1"/>
          </p:cNvCxnSpPr>
          <p:nvPr/>
        </p:nvCxnSpPr>
        <p:spPr bwMode="auto">
          <a:xfrm>
            <a:off x="3857620" y="2357430"/>
            <a:ext cx="2099824" cy="1888819"/>
          </a:xfrm>
          <a:prstGeom prst="straightConnector1">
            <a:avLst/>
          </a:prstGeom>
          <a:noFill/>
          <a:ln w="9525">
            <a:solidFill>
              <a:srgbClr val="000000"/>
            </a:solidFill>
            <a:round/>
            <a:headEnd/>
            <a:tailEnd/>
          </a:ln>
        </p:spPr>
      </p:cxnSp>
      <p:cxnSp>
        <p:nvCxnSpPr>
          <p:cNvPr id="2054" name="AutoShape 6"/>
          <p:cNvCxnSpPr>
            <a:cxnSpLocks noChangeShapeType="1"/>
          </p:cNvCxnSpPr>
          <p:nvPr/>
        </p:nvCxnSpPr>
        <p:spPr bwMode="auto">
          <a:xfrm rot="16200000" flipH="1">
            <a:off x="5929324" y="4071944"/>
            <a:ext cx="928692" cy="500064"/>
          </a:xfrm>
          <a:prstGeom prst="straightConnector1">
            <a:avLst/>
          </a:prstGeom>
          <a:noFill/>
          <a:ln w="9525">
            <a:solidFill>
              <a:srgbClr val="000000"/>
            </a:solidFill>
            <a:round/>
            <a:headEnd/>
            <a:tailEnd/>
          </a:ln>
        </p:spPr>
      </p:cxnSp>
      <p:cxnSp>
        <p:nvCxnSpPr>
          <p:cNvPr id="2055" name="AutoShape 7"/>
          <p:cNvCxnSpPr>
            <a:cxnSpLocks noChangeShapeType="1"/>
          </p:cNvCxnSpPr>
          <p:nvPr/>
        </p:nvCxnSpPr>
        <p:spPr bwMode="auto">
          <a:xfrm flipV="1">
            <a:off x="4500562" y="4929198"/>
            <a:ext cx="2071702" cy="285752"/>
          </a:xfrm>
          <a:prstGeom prst="straightConnector1">
            <a:avLst/>
          </a:prstGeom>
          <a:noFill/>
          <a:ln w="9525">
            <a:solidFill>
              <a:srgbClr val="000000"/>
            </a:solidFill>
            <a:round/>
            <a:headEnd/>
            <a:tailEnd/>
          </a:ln>
        </p:spPr>
      </p:cxnSp>
      <p:sp>
        <p:nvSpPr>
          <p:cNvPr id="28" name="Oval 6"/>
          <p:cNvSpPr>
            <a:spLocks noChangeArrowheads="1"/>
          </p:cNvSpPr>
          <p:nvPr/>
        </p:nvSpPr>
        <p:spPr bwMode="auto">
          <a:xfrm>
            <a:off x="785786" y="3714752"/>
            <a:ext cx="944562" cy="511179"/>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9" name="Oval 6"/>
          <p:cNvSpPr>
            <a:spLocks noChangeArrowheads="1"/>
          </p:cNvSpPr>
          <p:nvPr/>
        </p:nvSpPr>
        <p:spPr bwMode="auto">
          <a:xfrm>
            <a:off x="2000232" y="3643314"/>
            <a:ext cx="785818" cy="571504"/>
          </a:xfrm>
          <a:prstGeom prst="ellipse">
            <a:avLst/>
          </a:prstGeom>
          <a:gradFill rotWithShape="0">
            <a:gsLst>
              <a:gs pos="0">
                <a:srgbClr val="D99594"/>
              </a:gs>
              <a:gs pos="50000">
                <a:srgbClr val="F2DBDB"/>
              </a:gs>
              <a:gs pos="100000">
                <a:srgbClr val="D99594"/>
              </a:gs>
            </a:gsLst>
            <a:lin ang="189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38" name="Textfeld 37"/>
          <p:cNvSpPr txBox="1"/>
          <p:nvPr/>
        </p:nvSpPr>
        <p:spPr>
          <a:xfrm>
            <a:off x="428596" y="2388770"/>
            <a:ext cx="8215370" cy="3754874"/>
          </a:xfrm>
          <a:prstGeom prst="rect">
            <a:avLst/>
          </a:prstGeom>
          <a:noFill/>
        </p:spPr>
        <p:txBody>
          <a:bodyPr wrap="square" rtlCol="0">
            <a:spAutoFit/>
          </a:bodyPr>
          <a:lstStyle/>
          <a:p>
            <a:endParaRPr lang="de-DE" dirty="0" smtClean="0"/>
          </a:p>
          <a:p>
            <a:r>
              <a:rPr lang="de-DE" sz="2400" b="1" dirty="0" smtClean="0"/>
              <a:t>                                                </a:t>
            </a:r>
          </a:p>
          <a:p>
            <a:r>
              <a:rPr lang="de-DE" sz="2400" b="1" dirty="0" smtClean="0"/>
              <a:t>			   NEUTR              [-s], [-Ø]</a:t>
            </a:r>
            <a:endParaRPr lang="de-DE" sz="2400" dirty="0" smtClean="0"/>
          </a:p>
          <a:p>
            <a:r>
              <a:rPr lang="de-DE" sz="2400" b="1" dirty="0" smtClean="0"/>
              <a:t>               			NOM</a:t>
            </a:r>
          </a:p>
          <a:p>
            <a:r>
              <a:rPr lang="de-DE" sz="2400" b="1" dirty="0" smtClean="0"/>
              <a:t>        ALL         AKK             </a:t>
            </a:r>
            <a:endParaRPr lang="de-DE" sz="2400" dirty="0" smtClean="0"/>
          </a:p>
          <a:p>
            <a:r>
              <a:rPr lang="de-DE" sz="2400" b="1" dirty="0" smtClean="0"/>
              <a:t> </a:t>
            </a:r>
            <a:endParaRPr lang="de-DE" sz="2400" dirty="0" smtClean="0"/>
          </a:p>
          <a:p>
            <a:r>
              <a:rPr lang="de-DE" sz="2400" dirty="0" smtClean="0"/>
              <a:t/>
            </a:r>
            <a:br>
              <a:rPr lang="de-DE" sz="2400" dirty="0" smtClean="0"/>
            </a:br>
            <a:r>
              <a:rPr lang="de-DE" sz="2800" b="1" dirty="0" smtClean="0"/>
              <a:t>                            [-m]                                               </a:t>
            </a:r>
            <a:r>
              <a:rPr lang="de-DE" sz="2400" b="1" dirty="0" smtClean="0"/>
              <a:t>Allomorph </a:t>
            </a:r>
          </a:p>
          <a:p>
            <a:r>
              <a:rPr lang="de-DE" sz="2400" b="1" dirty="0" smtClean="0"/>
              <a:t>						         zu NOM:SG</a:t>
            </a:r>
            <a:endParaRPr lang="de-DE" sz="2400" dirty="0" smtClean="0"/>
          </a:p>
          <a:p>
            <a:r>
              <a:rPr lang="de-DE" sz="2400" b="1" dirty="0" smtClean="0"/>
              <a:t> </a:t>
            </a:r>
            <a:endParaRPr lang="de-DE"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blinds(horizontal)">
                                      <p:cBhvr>
                                        <p:cTn id="7" dur="500"/>
                                        <p:tgtEl>
                                          <p:spTgt spid="2050"/>
                                        </p:tgtEl>
                                      </p:cBhvr>
                                    </p:animEffect>
                                  </p:childTnLst>
                                </p:cTn>
                              </p:par>
                              <p:par>
                                <p:cTn id="8" presetID="3" presetClass="entr" presetSubtype="10" fill="hold" nodeType="withEffect">
                                  <p:stCondLst>
                                    <p:cond delay="0"/>
                                  </p:stCondLst>
                                  <p:childTnLst>
                                    <p:set>
                                      <p:cBhvr>
                                        <p:cTn id="9" dur="1" fill="hold">
                                          <p:stCondLst>
                                            <p:cond delay="0"/>
                                          </p:stCondLst>
                                        </p:cTn>
                                        <p:tgtEl>
                                          <p:spTgt spid="2051"/>
                                        </p:tgtEl>
                                        <p:attrNameLst>
                                          <p:attrName>style.visibility</p:attrName>
                                        </p:attrNameLst>
                                      </p:cBhvr>
                                      <p:to>
                                        <p:strVal val="visible"/>
                                      </p:to>
                                    </p:set>
                                    <p:animEffect transition="in" filter="blinds(horizontal)">
                                      <p:cBhvr>
                                        <p:cTn id="10" dur="500"/>
                                        <p:tgtEl>
                                          <p:spTgt spid="2051"/>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2052"/>
                                        </p:tgtEl>
                                        <p:attrNameLst>
                                          <p:attrName>style.visibility</p:attrName>
                                        </p:attrNameLst>
                                      </p:cBhvr>
                                      <p:to>
                                        <p:strVal val="visible"/>
                                      </p:to>
                                    </p:set>
                                    <p:animEffect transition="in" filter="blinds(horizontal)">
                                      <p:cBhvr>
                                        <p:cTn id="13" dur="500"/>
                                        <p:tgtEl>
                                          <p:spTgt spid="2052"/>
                                        </p:tgtEl>
                                      </p:cBhvr>
                                    </p:animEffect>
                                  </p:childTnLst>
                                </p:cTn>
                              </p:par>
                              <p:par>
                                <p:cTn id="14" presetID="3" presetClass="entr" presetSubtype="10" fill="hold" nodeType="withEffect">
                                  <p:stCondLst>
                                    <p:cond delay="0"/>
                                  </p:stCondLst>
                                  <p:childTnLst>
                                    <p:set>
                                      <p:cBhvr>
                                        <p:cTn id="15" dur="1" fill="hold">
                                          <p:stCondLst>
                                            <p:cond delay="0"/>
                                          </p:stCondLst>
                                        </p:cTn>
                                        <p:tgtEl>
                                          <p:spTgt spid="2053"/>
                                        </p:tgtEl>
                                        <p:attrNameLst>
                                          <p:attrName>style.visibility</p:attrName>
                                        </p:attrNameLst>
                                      </p:cBhvr>
                                      <p:to>
                                        <p:strVal val="visible"/>
                                      </p:to>
                                    </p:set>
                                    <p:animEffect transition="in" filter="blinds(horizontal)">
                                      <p:cBhvr>
                                        <p:cTn id="16" dur="500"/>
                                        <p:tgtEl>
                                          <p:spTgt spid="2053"/>
                                        </p:tgtEl>
                                      </p:cBhvr>
                                    </p:animEffect>
                                  </p:childTnLst>
                                </p:cTn>
                              </p:par>
                              <p:par>
                                <p:cTn id="17" presetID="3" presetClass="entr" presetSubtype="10" fill="hold" nodeType="withEffect">
                                  <p:stCondLst>
                                    <p:cond delay="0"/>
                                  </p:stCondLst>
                                  <p:childTnLst>
                                    <p:set>
                                      <p:cBhvr>
                                        <p:cTn id="18" dur="1" fill="hold">
                                          <p:stCondLst>
                                            <p:cond delay="0"/>
                                          </p:stCondLst>
                                        </p:cTn>
                                        <p:tgtEl>
                                          <p:spTgt spid="2054"/>
                                        </p:tgtEl>
                                        <p:attrNameLst>
                                          <p:attrName>style.visibility</p:attrName>
                                        </p:attrNameLst>
                                      </p:cBhvr>
                                      <p:to>
                                        <p:strVal val="visible"/>
                                      </p:to>
                                    </p:set>
                                    <p:animEffect transition="in" filter="blinds(horizontal)">
                                      <p:cBhvr>
                                        <p:cTn id="19" dur="500"/>
                                        <p:tgtEl>
                                          <p:spTgt spid="2054"/>
                                        </p:tgtEl>
                                      </p:cBhvr>
                                    </p:animEffect>
                                  </p:childTnLst>
                                </p:cTn>
                              </p:par>
                              <p:par>
                                <p:cTn id="20" presetID="3" presetClass="entr" presetSubtype="10" fill="hold" nodeType="withEffect">
                                  <p:stCondLst>
                                    <p:cond delay="0"/>
                                  </p:stCondLst>
                                  <p:childTnLst>
                                    <p:set>
                                      <p:cBhvr>
                                        <p:cTn id="21" dur="1" fill="hold">
                                          <p:stCondLst>
                                            <p:cond delay="0"/>
                                          </p:stCondLst>
                                        </p:cTn>
                                        <p:tgtEl>
                                          <p:spTgt spid="2055"/>
                                        </p:tgtEl>
                                        <p:attrNameLst>
                                          <p:attrName>style.visibility</p:attrName>
                                        </p:attrNameLst>
                                      </p:cBhvr>
                                      <p:to>
                                        <p:strVal val="visible"/>
                                      </p:to>
                                    </p:set>
                                    <p:animEffect transition="in" filter="blinds(horizontal)">
                                      <p:cBhvr>
                                        <p:cTn id="22" dur="500"/>
                                        <p:tgtEl>
                                          <p:spTgt spid="2055"/>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blinds(horizontal)">
                                      <p:cBhvr>
                                        <p:cTn id="25" dur="500"/>
                                        <p:tgtEl>
                                          <p:spTgt spid="28"/>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blinds(horizontal)">
                                      <p:cBhvr>
                                        <p:cTn id="28" dur="500"/>
                                        <p:tgtEl>
                                          <p:spTgt spid="29"/>
                                        </p:tgtEl>
                                      </p:cBhvr>
                                    </p:animEffect>
                                  </p:childTnLst>
                                </p:cTn>
                              </p:par>
                              <p:par>
                                <p:cTn id="29" presetID="3" presetClass="entr" presetSubtype="10"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blinds(horizontal)">
                                      <p:cBhvr>
                                        <p:cTn id="31"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0" grpId="0" animBg="1"/>
      <p:bldP spid="2052" grpId="0" animBg="1"/>
      <p:bldP spid="28" grpId="0" animBg="1"/>
      <p:bldP spid="29" grpId="0" animBg="1"/>
      <p:bldP spid="38"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7. Typologie des </a:t>
            </a:r>
            <a:r>
              <a:rPr lang="de-DE" i="1" dirty="0" err="1" smtClean="0"/>
              <a:t>signifié</a:t>
            </a:r>
            <a:r>
              <a:rPr lang="de-DE" i="1" dirty="0" smtClean="0"/>
              <a:t>-</a:t>
            </a:r>
            <a:r>
              <a:rPr lang="de-DE" dirty="0" smtClean="0"/>
              <a:t>Bereichs von Flexionsmorphemen (1)</a:t>
            </a:r>
            <a:endParaRPr lang="de-DE" dirty="0"/>
          </a:p>
        </p:txBody>
      </p:sp>
      <p:sp>
        <p:nvSpPr>
          <p:cNvPr id="3" name="Textplatzhalter 2"/>
          <p:cNvSpPr>
            <a:spLocks noGrp="1"/>
          </p:cNvSpPr>
          <p:nvPr>
            <p:ph type="body" idx="1"/>
          </p:nvPr>
        </p:nvSpPr>
        <p:spPr/>
        <p:txBody>
          <a:bodyPr/>
          <a:lstStyle/>
          <a:p>
            <a:endParaRPr lang="de-DE"/>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Vorläufige Definitionen</a:t>
            </a:r>
            <a:endParaRPr lang="de-DE" dirty="0"/>
          </a:p>
        </p:txBody>
      </p:sp>
      <p:graphicFrame>
        <p:nvGraphicFramePr>
          <p:cNvPr id="6" name="Inhaltsplatzhalter 5"/>
          <p:cNvGraphicFramePr>
            <a:graphicFrameLocks noGrp="1"/>
          </p:cNvGraphicFramePr>
          <p:nvPr>
            <p:ph idx="1"/>
          </p:nvPr>
        </p:nvGraphicFramePr>
        <p:xfrm>
          <a:off x="214282" y="1571612"/>
          <a:ext cx="8715436" cy="164307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7" name="Diagramm 6"/>
          <p:cNvGraphicFramePr/>
          <p:nvPr/>
        </p:nvGraphicFramePr>
        <p:xfrm>
          <a:off x="214282" y="3357562"/>
          <a:ext cx="8715436" cy="350043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000" fill="hold"/>
                                        <p:tgtEl>
                                          <p:spTgt spid="6"/>
                                        </p:tgtEl>
                                        <p:attrNameLst>
                                          <p:attrName>ppt_x</p:attrName>
                                        </p:attrNameLst>
                                      </p:cBhvr>
                                      <p:tavLst>
                                        <p:tav tm="0">
                                          <p:val>
                                            <p:strVal val="0-#ppt_w/2"/>
                                          </p:val>
                                        </p:tav>
                                        <p:tav tm="100000">
                                          <p:val>
                                            <p:strVal val="#ppt_x"/>
                                          </p:val>
                                        </p:tav>
                                      </p:tavLst>
                                    </p:anim>
                                    <p:anim calcmode="lin" valueType="num">
                                      <p:cBhvr additive="base">
                                        <p:cTn id="8" dur="20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2000" fill="hold"/>
                                        <p:tgtEl>
                                          <p:spTgt spid="7"/>
                                        </p:tgtEl>
                                        <p:attrNameLst>
                                          <p:attrName>ppt_x</p:attrName>
                                        </p:attrNameLst>
                                      </p:cBhvr>
                                      <p:tavLst>
                                        <p:tav tm="0">
                                          <p:val>
                                            <p:strVal val="0-#ppt_w/2"/>
                                          </p:val>
                                        </p:tav>
                                        <p:tav tm="100000">
                                          <p:val>
                                            <p:strVal val="#ppt_x"/>
                                          </p:val>
                                        </p:tav>
                                      </p:tavLst>
                                    </p:anim>
                                    <p:anim calcmode="lin" valueType="num">
                                      <p:cBhvr additive="base">
                                        <p:cTn id="14" dur="2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Graphic spid="7" grpId="0">
        <p:bldAsOne/>
      </p:bldGraphic>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Wiederholung (vereinfacht):</a:t>
            </a:r>
            <a:endParaRPr lang="de-DE" dirty="0"/>
          </a:p>
        </p:txBody>
      </p:sp>
      <p:graphicFrame>
        <p:nvGraphicFramePr>
          <p:cNvPr id="4" name="Diagramm 3"/>
          <p:cNvGraphicFramePr/>
          <p:nvPr/>
        </p:nvGraphicFramePr>
        <p:xfrm>
          <a:off x="571472" y="1643050"/>
          <a:ext cx="8286808" cy="271464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6" name="Diagramm 5"/>
          <p:cNvGraphicFramePr/>
          <p:nvPr/>
        </p:nvGraphicFramePr>
        <p:xfrm>
          <a:off x="571472" y="4500570"/>
          <a:ext cx="6096000" cy="2032024"/>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7" name="Textfeld 6"/>
          <p:cNvSpPr txBox="1"/>
          <p:nvPr/>
        </p:nvSpPr>
        <p:spPr>
          <a:xfrm>
            <a:off x="7000892" y="5211561"/>
            <a:ext cx="1643074" cy="646331"/>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b="1" dirty="0" smtClean="0"/>
              <a:t>[F = Funktion, </a:t>
            </a:r>
          </a:p>
          <a:p>
            <a:r>
              <a:rPr lang="de-DE" b="1" dirty="0" smtClean="0"/>
              <a:t>K = Kategorie]</a:t>
            </a:r>
            <a:endParaRPr lang="de-DE"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1000" fill="hold"/>
                                        <p:tgtEl>
                                          <p:spTgt spid="6"/>
                                        </p:tgtEl>
                                        <p:attrNameLst>
                                          <p:attrName>ppt_x</p:attrName>
                                        </p:attrNameLst>
                                      </p:cBhvr>
                                      <p:tavLst>
                                        <p:tav tm="0">
                                          <p:val>
                                            <p:strVal val="0-#ppt_w/2"/>
                                          </p:val>
                                        </p:tav>
                                        <p:tav tm="100000">
                                          <p:val>
                                            <p:strVal val="#ppt_x"/>
                                          </p:val>
                                        </p:tav>
                                      </p:tavLst>
                                    </p:anim>
                                    <p:anim calcmode="lin" valueType="num">
                                      <p:cBhvr additive="base">
                                        <p:cTn id="13" dur="10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8" presetClass="entr" presetSubtype="16"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diamond(in)">
                                      <p:cBhvr>
                                        <p:cTn id="18"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6" grpId="0">
        <p:bldAsOne/>
      </p:bldGraphic>
      <p:bldP spid="7"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en-US" dirty="0" err="1" smtClean="0"/>
              <a:t>Beispiele</a:t>
            </a:r>
            <a:r>
              <a:rPr lang="en-US" dirty="0" smtClean="0"/>
              <a:t> (!): F und K</a:t>
            </a:r>
            <a:endParaRPr lang="de-DE" dirty="0"/>
          </a:p>
        </p:txBody>
      </p:sp>
      <p:graphicFrame>
        <p:nvGraphicFramePr>
          <p:cNvPr id="4" name="Tabelle 3"/>
          <p:cNvGraphicFramePr>
            <a:graphicFrameLocks noGrp="1"/>
          </p:cNvGraphicFramePr>
          <p:nvPr/>
        </p:nvGraphicFramePr>
        <p:xfrm>
          <a:off x="428596" y="1571612"/>
          <a:ext cx="3929090" cy="4336992"/>
        </p:xfrm>
        <a:graphic>
          <a:graphicData uri="http://schemas.openxmlformats.org/drawingml/2006/table">
            <a:tbl>
              <a:tblPr firstRow="1" bandRow="1">
                <a:tableStyleId>{5C22544A-7EE6-4342-B048-85BDC9FD1C3A}</a:tableStyleId>
              </a:tblPr>
              <a:tblGrid>
                <a:gridCol w="1928826"/>
                <a:gridCol w="2000264"/>
              </a:tblGrid>
              <a:tr h="410768">
                <a:tc>
                  <a:txBody>
                    <a:bodyPr/>
                    <a:lstStyle/>
                    <a:p>
                      <a:r>
                        <a:rPr lang="de-DE" dirty="0" smtClean="0"/>
                        <a:t>Funktion</a:t>
                      </a:r>
                      <a:endParaRPr lang="de-DE" dirty="0"/>
                    </a:p>
                  </a:txBody>
                  <a:tcPr/>
                </a:tc>
                <a:tc>
                  <a:txBody>
                    <a:bodyPr/>
                    <a:lstStyle/>
                    <a:p>
                      <a:r>
                        <a:rPr lang="de-DE" dirty="0" smtClean="0"/>
                        <a:t>Kategorie</a:t>
                      </a:r>
                      <a:endParaRPr lang="de-DE" dirty="0"/>
                    </a:p>
                  </a:txBody>
                  <a:tcPr/>
                </a:tc>
              </a:tr>
              <a:tr h="410768">
                <a:tc>
                  <a:txBody>
                    <a:bodyPr/>
                    <a:lstStyle/>
                    <a:p>
                      <a:r>
                        <a:rPr lang="de-DE" dirty="0" smtClean="0"/>
                        <a:t>AGREEMENT</a:t>
                      </a:r>
                      <a:endParaRPr lang="de-DE" dirty="0"/>
                    </a:p>
                  </a:txBody>
                  <a:tcPr/>
                </a:tc>
                <a:tc>
                  <a:txBody>
                    <a:bodyPr/>
                    <a:lstStyle/>
                    <a:p>
                      <a:r>
                        <a:rPr lang="de-DE" dirty="0" smtClean="0"/>
                        <a:t>PERSON</a:t>
                      </a:r>
                      <a:endParaRPr lang="de-DE" dirty="0"/>
                    </a:p>
                  </a:txBody>
                  <a:tcPr/>
                </a:tc>
              </a:tr>
              <a:tr h="410768">
                <a:tc>
                  <a:txBody>
                    <a:bodyPr/>
                    <a:lstStyle/>
                    <a:p>
                      <a:endParaRPr lang="de-DE" dirty="0"/>
                    </a:p>
                  </a:txBody>
                  <a:tcPr/>
                </a:tc>
                <a:tc>
                  <a:txBody>
                    <a:bodyPr/>
                    <a:lstStyle/>
                    <a:p>
                      <a:r>
                        <a:rPr lang="de-DE" dirty="0" smtClean="0"/>
                        <a:t>GENDER / CLASS</a:t>
                      </a:r>
                      <a:endParaRPr lang="de-DE" dirty="0"/>
                    </a:p>
                  </a:txBody>
                  <a:tcPr/>
                </a:tc>
              </a:tr>
              <a:tr h="410768">
                <a:tc>
                  <a:txBody>
                    <a:bodyPr/>
                    <a:lstStyle/>
                    <a:p>
                      <a:endParaRPr lang="de-DE"/>
                    </a:p>
                  </a:txBody>
                  <a:tcPr/>
                </a:tc>
                <a:tc>
                  <a:txBody>
                    <a:bodyPr/>
                    <a:lstStyle/>
                    <a:p>
                      <a:r>
                        <a:rPr lang="de-DE" dirty="0" smtClean="0"/>
                        <a:t>NUMBER</a:t>
                      </a:r>
                      <a:endParaRPr lang="de-DE" dirty="0"/>
                    </a:p>
                  </a:txBody>
                  <a:tcPr/>
                </a:tc>
              </a:tr>
              <a:tr h="410768">
                <a:tc>
                  <a:txBody>
                    <a:bodyPr/>
                    <a:lstStyle/>
                    <a:p>
                      <a:r>
                        <a:rPr lang="de-DE" dirty="0" smtClean="0"/>
                        <a:t>TIME</a:t>
                      </a:r>
                      <a:endParaRPr lang="de-DE" dirty="0"/>
                    </a:p>
                  </a:txBody>
                  <a:tcPr/>
                </a:tc>
                <a:tc>
                  <a:txBody>
                    <a:bodyPr/>
                    <a:lstStyle/>
                    <a:p>
                      <a:endParaRPr lang="de-DE" dirty="0"/>
                    </a:p>
                  </a:txBody>
                  <a:tcPr/>
                </a:tc>
              </a:tr>
              <a:tr h="410768">
                <a:tc>
                  <a:txBody>
                    <a:bodyPr/>
                    <a:lstStyle/>
                    <a:p>
                      <a:r>
                        <a:rPr lang="de-DE" dirty="0" smtClean="0"/>
                        <a:t>ASPECT</a:t>
                      </a:r>
                      <a:endParaRPr lang="de-DE" dirty="0"/>
                    </a:p>
                  </a:txBody>
                  <a:tcPr/>
                </a:tc>
                <a:tc>
                  <a:txBody>
                    <a:bodyPr/>
                    <a:lstStyle/>
                    <a:p>
                      <a:endParaRPr lang="de-DE" dirty="0"/>
                    </a:p>
                  </a:txBody>
                  <a:tcPr/>
                </a:tc>
              </a:tr>
              <a:tr h="410768">
                <a:tc>
                  <a:txBody>
                    <a:bodyPr/>
                    <a:lstStyle/>
                    <a:p>
                      <a:r>
                        <a:rPr lang="de-DE" dirty="0" smtClean="0"/>
                        <a:t>MODE</a:t>
                      </a:r>
                      <a:endParaRPr lang="de-DE" dirty="0"/>
                    </a:p>
                  </a:txBody>
                  <a:tcPr/>
                </a:tc>
                <a:tc>
                  <a:txBody>
                    <a:bodyPr/>
                    <a:lstStyle/>
                    <a:p>
                      <a:endParaRPr lang="de-DE" dirty="0"/>
                    </a:p>
                  </a:txBody>
                  <a:tcPr/>
                </a:tc>
              </a:tr>
              <a:tr h="410768">
                <a:tc>
                  <a:txBody>
                    <a:bodyPr/>
                    <a:lstStyle/>
                    <a:p>
                      <a:r>
                        <a:rPr lang="de-DE" dirty="0" smtClean="0"/>
                        <a:t>NEGATION</a:t>
                      </a:r>
                      <a:endParaRPr lang="de-DE" dirty="0"/>
                    </a:p>
                  </a:txBody>
                  <a:tcPr/>
                </a:tc>
                <a:tc>
                  <a:txBody>
                    <a:bodyPr/>
                    <a:lstStyle/>
                    <a:p>
                      <a:endParaRPr lang="de-DE" dirty="0"/>
                    </a:p>
                  </a:txBody>
                  <a:tcPr/>
                </a:tc>
              </a:tr>
              <a:tr h="410768">
                <a:tc>
                  <a:txBody>
                    <a:bodyPr/>
                    <a:lstStyle/>
                    <a:p>
                      <a:r>
                        <a:rPr lang="de-DE" dirty="0" smtClean="0"/>
                        <a:t>INTERROGATION</a:t>
                      </a:r>
                      <a:endParaRPr lang="de-DE" dirty="0"/>
                    </a:p>
                  </a:txBody>
                  <a:tcPr/>
                </a:tc>
                <a:tc>
                  <a:txBody>
                    <a:bodyPr/>
                    <a:lstStyle/>
                    <a:p>
                      <a:endParaRPr lang="de-DE" dirty="0"/>
                    </a:p>
                  </a:txBody>
                  <a:tcPr/>
                </a:tc>
              </a:tr>
              <a:tr h="410768">
                <a:tc>
                  <a:txBody>
                    <a:bodyPr/>
                    <a:lstStyle/>
                    <a:p>
                      <a:endParaRPr lang="de-DE" dirty="0"/>
                    </a:p>
                  </a:txBody>
                  <a:tcPr/>
                </a:tc>
                <a:tc>
                  <a:txBody>
                    <a:bodyPr/>
                    <a:lstStyle/>
                    <a:p>
                      <a:r>
                        <a:rPr lang="de-DE" dirty="0" smtClean="0"/>
                        <a:t>TRANSITIVITY / INTRANSITIVITY</a:t>
                      </a:r>
                      <a:endParaRPr lang="de-DE" dirty="0"/>
                    </a:p>
                  </a:txBody>
                  <a:tcPr/>
                </a:tc>
              </a:tr>
            </a:tbl>
          </a:graphicData>
        </a:graphic>
      </p:graphicFrame>
      <p:graphicFrame>
        <p:nvGraphicFramePr>
          <p:cNvPr id="5" name="Tabelle 4"/>
          <p:cNvGraphicFramePr>
            <a:graphicFrameLocks noGrp="1"/>
          </p:cNvGraphicFramePr>
          <p:nvPr/>
        </p:nvGraphicFramePr>
        <p:xfrm>
          <a:off x="4714876" y="1571612"/>
          <a:ext cx="3929090" cy="4336992"/>
        </p:xfrm>
        <a:graphic>
          <a:graphicData uri="http://schemas.openxmlformats.org/drawingml/2006/table">
            <a:tbl>
              <a:tblPr firstRow="1" bandRow="1">
                <a:tableStyleId>{5C22544A-7EE6-4342-B048-85BDC9FD1C3A}</a:tableStyleId>
              </a:tblPr>
              <a:tblGrid>
                <a:gridCol w="1928826"/>
                <a:gridCol w="2000264"/>
              </a:tblGrid>
              <a:tr h="410768">
                <a:tc>
                  <a:txBody>
                    <a:bodyPr/>
                    <a:lstStyle/>
                    <a:p>
                      <a:r>
                        <a:rPr lang="de-DE" dirty="0" smtClean="0"/>
                        <a:t>Funktion</a:t>
                      </a:r>
                      <a:endParaRPr lang="de-DE" dirty="0"/>
                    </a:p>
                  </a:txBody>
                  <a:tcPr/>
                </a:tc>
                <a:tc>
                  <a:txBody>
                    <a:bodyPr/>
                    <a:lstStyle/>
                    <a:p>
                      <a:r>
                        <a:rPr lang="de-DE" dirty="0" smtClean="0"/>
                        <a:t>Kategorie</a:t>
                      </a:r>
                      <a:endParaRPr lang="de-DE" dirty="0"/>
                    </a:p>
                  </a:txBody>
                  <a:tcPr/>
                </a:tc>
              </a:tr>
              <a:tr h="410768">
                <a:tc>
                  <a:txBody>
                    <a:bodyPr/>
                    <a:lstStyle/>
                    <a:p>
                      <a:endParaRPr lang="de-DE" dirty="0"/>
                    </a:p>
                  </a:txBody>
                  <a:tcPr/>
                </a:tc>
                <a:tc>
                  <a:txBody>
                    <a:bodyPr/>
                    <a:lstStyle/>
                    <a:p>
                      <a:r>
                        <a:rPr lang="de-DE" dirty="0" smtClean="0"/>
                        <a:t>DIATHESIS</a:t>
                      </a:r>
                      <a:endParaRPr lang="de-DE" dirty="0"/>
                    </a:p>
                  </a:txBody>
                  <a:tcPr/>
                </a:tc>
              </a:tr>
              <a:tr h="410768">
                <a:tc>
                  <a:txBody>
                    <a:bodyPr/>
                    <a:lstStyle/>
                    <a:p>
                      <a:endParaRPr lang="de-DE" dirty="0"/>
                    </a:p>
                  </a:txBody>
                  <a:tcPr/>
                </a:tc>
                <a:tc>
                  <a:txBody>
                    <a:bodyPr/>
                    <a:lstStyle/>
                    <a:p>
                      <a:r>
                        <a:rPr lang="de-DE" dirty="0" smtClean="0"/>
                        <a:t>PASSIVE</a:t>
                      </a:r>
                      <a:endParaRPr lang="de-DE" dirty="0"/>
                    </a:p>
                  </a:txBody>
                  <a:tcPr/>
                </a:tc>
              </a:tr>
              <a:tr h="410768">
                <a:tc>
                  <a:txBody>
                    <a:bodyPr/>
                    <a:lstStyle/>
                    <a:p>
                      <a:endParaRPr lang="de-DE" dirty="0"/>
                    </a:p>
                  </a:txBody>
                  <a:tcPr/>
                </a:tc>
                <a:tc>
                  <a:txBody>
                    <a:bodyPr/>
                    <a:lstStyle/>
                    <a:p>
                      <a:r>
                        <a:rPr lang="de-DE" dirty="0" smtClean="0"/>
                        <a:t>ANTIPASSIVE</a:t>
                      </a:r>
                      <a:endParaRPr lang="de-DE" dirty="0"/>
                    </a:p>
                  </a:txBody>
                  <a:tcPr/>
                </a:tc>
              </a:tr>
              <a:tr h="410768">
                <a:tc>
                  <a:txBody>
                    <a:bodyPr/>
                    <a:lstStyle/>
                    <a:p>
                      <a:endParaRPr lang="de-DE" dirty="0"/>
                    </a:p>
                  </a:txBody>
                  <a:tcPr/>
                </a:tc>
                <a:tc>
                  <a:txBody>
                    <a:bodyPr/>
                    <a:lstStyle/>
                    <a:p>
                      <a:r>
                        <a:rPr lang="de-DE" dirty="0" smtClean="0"/>
                        <a:t>CAUSATIVE / ANTICAUSATIVE</a:t>
                      </a:r>
                      <a:endParaRPr lang="de-DE" dirty="0"/>
                    </a:p>
                  </a:txBody>
                  <a:tcPr/>
                </a:tc>
              </a:tr>
              <a:tr h="410768">
                <a:tc>
                  <a:txBody>
                    <a:bodyPr/>
                    <a:lstStyle/>
                    <a:p>
                      <a:endParaRPr lang="de-DE" dirty="0"/>
                    </a:p>
                  </a:txBody>
                  <a:tcPr/>
                </a:tc>
                <a:tc>
                  <a:txBody>
                    <a:bodyPr/>
                    <a:lstStyle/>
                    <a:p>
                      <a:r>
                        <a:rPr lang="de-DE" dirty="0" smtClean="0"/>
                        <a:t>VERB CLASSES</a:t>
                      </a:r>
                      <a:endParaRPr lang="de-DE" dirty="0"/>
                    </a:p>
                  </a:txBody>
                  <a:tcPr/>
                </a:tc>
              </a:tr>
              <a:tr h="410768">
                <a:tc>
                  <a:txBody>
                    <a:bodyPr/>
                    <a:lstStyle/>
                    <a:p>
                      <a:r>
                        <a:rPr lang="de-DE" dirty="0" smtClean="0"/>
                        <a:t>CASE</a:t>
                      </a:r>
                      <a:endParaRPr lang="de-DE" dirty="0"/>
                    </a:p>
                  </a:txBody>
                  <a:tcPr/>
                </a:tc>
                <a:tc>
                  <a:txBody>
                    <a:bodyPr/>
                    <a:lstStyle/>
                    <a:p>
                      <a:endParaRPr lang="de-DE" dirty="0"/>
                    </a:p>
                  </a:txBody>
                  <a:tcPr/>
                </a:tc>
              </a:tr>
              <a:tr h="410768">
                <a:tc>
                  <a:txBody>
                    <a:bodyPr/>
                    <a:lstStyle/>
                    <a:p>
                      <a:r>
                        <a:rPr lang="de-DE" dirty="0" smtClean="0"/>
                        <a:t>DEFINITENESS</a:t>
                      </a:r>
                      <a:endParaRPr lang="de-DE" dirty="0"/>
                    </a:p>
                  </a:txBody>
                  <a:tcPr/>
                </a:tc>
                <a:tc>
                  <a:txBody>
                    <a:bodyPr/>
                    <a:lstStyle/>
                    <a:p>
                      <a:endParaRPr lang="de-DE" dirty="0"/>
                    </a:p>
                  </a:txBody>
                  <a:tcPr/>
                </a:tc>
              </a:tr>
              <a:tr h="410768">
                <a:tc>
                  <a:txBody>
                    <a:bodyPr/>
                    <a:lstStyle/>
                    <a:p>
                      <a:r>
                        <a:rPr lang="de-DE" dirty="0" smtClean="0"/>
                        <a:t>CONCORDANCE</a:t>
                      </a:r>
                      <a:endParaRPr lang="de-DE" dirty="0"/>
                    </a:p>
                  </a:txBody>
                  <a:tcPr/>
                </a:tc>
                <a:tc>
                  <a:txBody>
                    <a:bodyPr/>
                    <a:lstStyle/>
                    <a:p>
                      <a:endParaRPr lang="de-DE" dirty="0"/>
                    </a:p>
                  </a:txBody>
                  <a:tcPr/>
                </a:tc>
              </a:tr>
              <a:tr h="410768">
                <a:tc>
                  <a:txBody>
                    <a:bodyPr/>
                    <a:lstStyle/>
                    <a:p>
                      <a:r>
                        <a:rPr lang="de-DE" dirty="0" smtClean="0"/>
                        <a:t>JUNCTION</a:t>
                      </a:r>
                      <a:endParaRPr lang="de-DE" dirty="0"/>
                    </a:p>
                  </a:txBody>
                  <a:tcPr/>
                </a:tc>
                <a:tc>
                  <a:txBody>
                    <a:bodyPr/>
                    <a:lstStyle/>
                    <a:p>
                      <a:endParaRPr lang="de-DE" dirty="0"/>
                    </a:p>
                  </a:txBody>
                  <a:tcPr/>
                </a:tc>
              </a:tr>
            </a:tbl>
          </a:graphicData>
        </a:graphic>
      </p:graphicFrame>
      <p:sp>
        <p:nvSpPr>
          <p:cNvPr id="6" name="Textfeld 5"/>
          <p:cNvSpPr txBox="1"/>
          <p:nvPr/>
        </p:nvSpPr>
        <p:spPr>
          <a:xfrm>
            <a:off x="2285984" y="6215082"/>
            <a:ext cx="4500594" cy="369332"/>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b="1" i="1" dirty="0" smtClean="0"/>
              <a:t>Beispiele und angenäherte Definitionen s.u.!</a:t>
            </a:r>
            <a:endParaRPr lang="de-DE"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vertical)">
                                      <p:cBhvr>
                                        <p:cTn id="12" dur="1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amond(in)">
                                      <p:cBhvr>
                                        <p:cTn id="1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Ausgangspunkt in der Regel ‚Wortarten‘. </a:t>
            </a:r>
            <a:endParaRPr lang="de-DE" dirty="0"/>
          </a:p>
        </p:txBody>
      </p:sp>
      <p:sp>
        <p:nvSpPr>
          <p:cNvPr id="3" name="Inhaltsplatzhalter 2"/>
          <p:cNvSpPr>
            <a:spLocks noGrp="1"/>
          </p:cNvSpPr>
          <p:nvPr>
            <p:ph idx="1"/>
          </p:nvPr>
        </p:nvSpPr>
        <p:spPr>
          <a:xfrm>
            <a:off x="571472" y="1785926"/>
            <a:ext cx="7858180" cy="4357718"/>
          </a:xfrm>
        </p:spPr>
        <p:style>
          <a:lnRef idx="2">
            <a:schemeClr val="accent1"/>
          </a:lnRef>
          <a:fillRef idx="1">
            <a:schemeClr val="lt1"/>
          </a:fillRef>
          <a:effectRef idx="0">
            <a:schemeClr val="accent1"/>
          </a:effectRef>
          <a:fontRef idx="minor">
            <a:schemeClr val="dk1"/>
          </a:fontRef>
        </p:style>
        <p:txBody>
          <a:bodyPr>
            <a:normAutofit fontScale="55000" lnSpcReduction="20000"/>
          </a:bodyPr>
          <a:lstStyle/>
          <a:p>
            <a:pPr>
              <a:buNone/>
            </a:pPr>
            <a:r>
              <a:rPr lang="de-DE" sz="3600" b="1" dirty="0" smtClean="0"/>
              <a:t>THESE: 	{F/K}-Domänen sind an Wortarten gebunden.</a:t>
            </a:r>
            <a:endParaRPr lang="de-DE" sz="3600" dirty="0" smtClean="0"/>
          </a:p>
          <a:p>
            <a:pPr>
              <a:buNone/>
            </a:pPr>
            <a:r>
              <a:rPr lang="de-DE" sz="3600" b="1" dirty="0" smtClean="0"/>
              <a:t>ABER: 		Wortarten sind nur unter großem Vorbehalt 			universell zu beschreiben.</a:t>
            </a:r>
            <a:endParaRPr lang="de-DE" sz="3600" dirty="0" smtClean="0"/>
          </a:p>
          <a:p>
            <a:pPr>
              <a:buNone/>
            </a:pPr>
            <a:r>
              <a:rPr lang="de-DE" sz="3600" b="1" dirty="0" smtClean="0"/>
              <a:t> </a:t>
            </a:r>
            <a:endParaRPr lang="de-DE" sz="3600" dirty="0" smtClean="0"/>
          </a:p>
          <a:p>
            <a:pPr>
              <a:buNone/>
            </a:pPr>
            <a:r>
              <a:rPr lang="de-DE" sz="3600" b="1" dirty="0" smtClean="0"/>
              <a:t> </a:t>
            </a:r>
            <a:endParaRPr lang="de-DE" sz="3600" dirty="0" smtClean="0"/>
          </a:p>
          <a:p>
            <a:pPr>
              <a:buNone/>
            </a:pPr>
            <a:r>
              <a:rPr lang="de-DE" sz="3600" b="1" dirty="0" smtClean="0"/>
              <a:t>Beispiel: Problem der Nomen/Verb-Distinktion, vgl. Johannes</a:t>
            </a:r>
          </a:p>
          <a:p>
            <a:pPr>
              <a:buNone/>
            </a:pPr>
            <a:r>
              <a:rPr lang="de-DE" sz="3600" b="1" dirty="0" smtClean="0"/>
              <a:t>Helmbrecht 2005 </a:t>
            </a:r>
          </a:p>
          <a:p>
            <a:pPr>
              <a:buNone/>
            </a:pPr>
            <a:r>
              <a:rPr lang="de-DE" sz="3600" b="1" dirty="0" smtClean="0"/>
              <a:t>(</a:t>
            </a:r>
            <a:r>
              <a:rPr lang="de-DE" sz="3600" b="1" dirty="0" smtClean="0">
                <a:sym typeface="Symbol"/>
              </a:rPr>
              <a:t></a:t>
            </a:r>
            <a:r>
              <a:rPr lang="de-DE" sz="3600" dirty="0" smtClean="0">
                <a:sym typeface="Symbol"/>
              </a:rPr>
              <a:t> </a:t>
            </a:r>
            <a:r>
              <a:rPr lang="de-DE" sz="3600" b="1" u="sng" dirty="0" smtClean="0">
                <a:hlinkClick r:id="rId3"/>
              </a:rPr>
              <a:t>http://www.db-thueringen.de/servlets/DerivateServlet/Derivate</a:t>
            </a:r>
          </a:p>
          <a:p>
            <a:pPr>
              <a:buNone/>
            </a:pPr>
            <a:r>
              <a:rPr lang="de-DE" sz="3600" b="1" u="sng" dirty="0" smtClean="0">
                <a:hlinkClick r:id="rId3"/>
              </a:rPr>
              <a:t>4034/ASSidUE16.pdf</a:t>
            </a:r>
            <a:r>
              <a:rPr lang="de-DE" sz="3600" b="1" dirty="0" smtClean="0"/>
              <a:t>)</a:t>
            </a:r>
          </a:p>
          <a:p>
            <a:pPr>
              <a:buNone/>
            </a:pPr>
            <a:endParaRPr lang="de-DE" sz="2600" dirty="0" smtClean="0"/>
          </a:p>
          <a:p>
            <a:pPr>
              <a:buNone/>
            </a:pPr>
            <a:r>
              <a:rPr lang="de-DE" b="1" dirty="0" smtClean="0"/>
              <a:t> </a:t>
            </a:r>
            <a:endParaRPr lang="de-DE" dirty="0" smtClean="0"/>
          </a:p>
          <a:p>
            <a:pPr>
              <a:buFont typeface="Symbol"/>
              <a:buChar char="®"/>
            </a:pPr>
            <a:r>
              <a:rPr lang="de-DE" sz="4400" b="1" dirty="0" smtClean="0"/>
              <a:t>Wortarten sind oftmals linguistische Größen und </a:t>
            </a:r>
            <a:r>
              <a:rPr lang="de-DE" sz="4400" b="1" i="1" dirty="0" smtClean="0"/>
              <a:t>nicht</a:t>
            </a:r>
            <a:r>
              <a:rPr lang="de-DE" sz="4400" b="1" dirty="0" smtClean="0"/>
              <a:t> </a:t>
            </a:r>
          </a:p>
          <a:p>
            <a:pPr>
              <a:buNone/>
            </a:pPr>
            <a:r>
              <a:rPr lang="de-DE" sz="4400" b="1" dirty="0" smtClean="0"/>
              <a:t>kognitive (konzeptuelle) Größen.</a:t>
            </a:r>
          </a:p>
          <a:p>
            <a:pPr>
              <a:buNone/>
            </a:pPr>
            <a:endParaRPr lang="de-DE" sz="3800" dirty="0" smtClean="0"/>
          </a:p>
          <a:p>
            <a:pPr>
              <a:buFont typeface="Symbol"/>
              <a:buChar char="®"/>
            </a:pPr>
            <a:r>
              <a:rPr lang="de-DE" sz="4400" b="1" dirty="0" smtClean="0"/>
              <a:t>Wortarten sind in der Regel nur einzelsprachlich umfassend zu fixieren.</a:t>
            </a:r>
            <a:endParaRPr lang="de-DE" sz="44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diamond(in)">
                                      <p:cBhvr>
                                        <p:cTn id="17" dur="20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diamond(in)">
                                      <p:cBhvr>
                                        <p:cTn id="22" dur="2000"/>
                                        <p:tgtEl>
                                          <p:spTgt spid="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animEffect transition="in" filter="diamond(in)">
                                      <p:cBhvr>
                                        <p:cTn id="27" dur="2000"/>
                                        <p:tgtEl>
                                          <p:spTgt spid="3">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3">
                                            <p:txEl>
                                              <p:pRg st="4" end="4"/>
                                            </p:txEl>
                                          </p:spTgt>
                                        </p:tgtEl>
                                        <p:attrNameLst>
                                          <p:attrName>style.visibility</p:attrName>
                                        </p:attrNameLst>
                                      </p:cBhvr>
                                      <p:to>
                                        <p:strVal val="visible"/>
                                      </p:to>
                                    </p:set>
                                    <p:animEffect transition="in" filter="diamond(in)">
                                      <p:cBhvr>
                                        <p:cTn id="32" dur="2000"/>
                                        <p:tgtEl>
                                          <p:spTgt spid="3">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8" presetClass="entr" presetSubtype="16" fill="hold" grpId="0"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Effect transition="in" filter="diamond(in)">
                                      <p:cBhvr>
                                        <p:cTn id="37" dur="2000"/>
                                        <p:tgtEl>
                                          <p:spTgt spid="3">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8" presetClass="entr" presetSubtype="16" fill="hold" grpId="0" nodeType="clickEffect">
                                  <p:stCondLst>
                                    <p:cond delay="0"/>
                                  </p:stCondLst>
                                  <p:childTnLst>
                                    <p:set>
                                      <p:cBhvr>
                                        <p:cTn id="41" dur="1" fill="hold">
                                          <p:stCondLst>
                                            <p:cond delay="0"/>
                                          </p:stCondLst>
                                        </p:cTn>
                                        <p:tgtEl>
                                          <p:spTgt spid="3">
                                            <p:txEl>
                                              <p:pRg st="6" end="6"/>
                                            </p:txEl>
                                          </p:spTgt>
                                        </p:tgtEl>
                                        <p:attrNameLst>
                                          <p:attrName>style.visibility</p:attrName>
                                        </p:attrNameLst>
                                      </p:cBhvr>
                                      <p:to>
                                        <p:strVal val="visible"/>
                                      </p:to>
                                    </p:set>
                                    <p:animEffect transition="in" filter="diamond(in)">
                                      <p:cBhvr>
                                        <p:cTn id="42" dur="2000"/>
                                        <p:tgtEl>
                                          <p:spTgt spid="3">
                                            <p:txEl>
                                              <p:pRg st="6" end="6"/>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8" presetClass="entr" presetSubtype="16" fill="hold" grpId="0" nodeType="clickEffect">
                                  <p:stCondLst>
                                    <p:cond delay="0"/>
                                  </p:stCondLst>
                                  <p:childTnLst>
                                    <p:set>
                                      <p:cBhvr>
                                        <p:cTn id="46" dur="1" fill="hold">
                                          <p:stCondLst>
                                            <p:cond delay="0"/>
                                          </p:stCondLst>
                                        </p:cTn>
                                        <p:tgtEl>
                                          <p:spTgt spid="3">
                                            <p:txEl>
                                              <p:pRg st="7" end="7"/>
                                            </p:txEl>
                                          </p:spTgt>
                                        </p:tgtEl>
                                        <p:attrNameLst>
                                          <p:attrName>style.visibility</p:attrName>
                                        </p:attrNameLst>
                                      </p:cBhvr>
                                      <p:to>
                                        <p:strVal val="visible"/>
                                      </p:to>
                                    </p:set>
                                    <p:animEffect transition="in" filter="diamond(in)">
                                      <p:cBhvr>
                                        <p:cTn id="47" dur="2000"/>
                                        <p:tgtEl>
                                          <p:spTgt spid="3">
                                            <p:txEl>
                                              <p:pRg st="7" end="7"/>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8" presetClass="entr" presetSubtype="16" fill="hold" grpId="0" nodeType="clickEffect">
                                  <p:stCondLst>
                                    <p:cond delay="0"/>
                                  </p:stCondLst>
                                  <p:childTnLst>
                                    <p:set>
                                      <p:cBhvr>
                                        <p:cTn id="51" dur="1" fill="hold">
                                          <p:stCondLst>
                                            <p:cond delay="0"/>
                                          </p:stCondLst>
                                        </p:cTn>
                                        <p:tgtEl>
                                          <p:spTgt spid="3">
                                            <p:txEl>
                                              <p:pRg st="9" end="9"/>
                                            </p:txEl>
                                          </p:spTgt>
                                        </p:tgtEl>
                                        <p:attrNameLst>
                                          <p:attrName>style.visibility</p:attrName>
                                        </p:attrNameLst>
                                      </p:cBhvr>
                                      <p:to>
                                        <p:strVal val="visible"/>
                                      </p:to>
                                    </p:set>
                                    <p:animEffect transition="in" filter="diamond(in)">
                                      <p:cBhvr>
                                        <p:cTn id="52" dur="2000"/>
                                        <p:tgtEl>
                                          <p:spTgt spid="3">
                                            <p:txEl>
                                              <p:pRg st="9" end="9"/>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8" presetClass="entr" presetSubtype="16" fill="hold" grpId="0" nodeType="clickEffect">
                                  <p:stCondLst>
                                    <p:cond delay="0"/>
                                  </p:stCondLst>
                                  <p:childTnLst>
                                    <p:set>
                                      <p:cBhvr>
                                        <p:cTn id="56" dur="1" fill="hold">
                                          <p:stCondLst>
                                            <p:cond delay="0"/>
                                          </p:stCondLst>
                                        </p:cTn>
                                        <p:tgtEl>
                                          <p:spTgt spid="3">
                                            <p:txEl>
                                              <p:pRg st="10" end="10"/>
                                            </p:txEl>
                                          </p:spTgt>
                                        </p:tgtEl>
                                        <p:attrNameLst>
                                          <p:attrName>style.visibility</p:attrName>
                                        </p:attrNameLst>
                                      </p:cBhvr>
                                      <p:to>
                                        <p:strVal val="visible"/>
                                      </p:to>
                                    </p:set>
                                    <p:animEffect transition="in" filter="diamond(in)">
                                      <p:cBhvr>
                                        <p:cTn id="57" dur="2000"/>
                                        <p:tgtEl>
                                          <p:spTgt spid="3">
                                            <p:txEl>
                                              <p:pRg st="10" end="1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8" presetClass="entr" presetSubtype="16" fill="hold" grpId="0" nodeType="clickEffect">
                                  <p:stCondLst>
                                    <p:cond delay="0"/>
                                  </p:stCondLst>
                                  <p:childTnLst>
                                    <p:set>
                                      <p:cBhvr>
                                        <p:cTn id="61" dur="1" fill="hold">
                                          <p:stCondLst>
                                            <p:cond delay="0"/>
                                          </p:stCondLst>
                                        </p:cTn>
                                        <p:tgtEl>
                                          <p:spTgt spid="3">
                                            <p:txEl>
                                              <p:pRg st="11" end="11"/>
                                            </p:txEl>
                                          </p:spTgt>
                                        </p:tgtEl>
                                        <p:attrNameLst>
                                          <p:attrName>style.visibility</p:attrName>
                                        </p:attrNameLst>
                                      </p:cBhvr>
                                      <p:to>
                                        <p:strVal val="visible"/>
                                      </p:to>
                                    </p:set>
                                    <p:animEffect transition="in" filter="diamond(in)">
                                      <p:cBhvr>
                                        <p:cTn id="62" dur="2000"/>
                                        <p:tgtEl>
                                          <p:spTgt spid="3">
                                            <p:txEl>
                                              <p:pRg st="11" end="11"/>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8" presetClass="entr" presetSubtype="16" fill="hold" grpId="0" nodeType="clickEffect">
                                  <p:stCondLst>
                                    <p:cond delay="0"/>
                                  </p:stCondLst>
                                  <p:childTnLst>
                                    <p:set>
                                      <p:cBhvr>
                                        <p:cTn id="66" dur="1" fill="hold">
                                          <p:stCondLst>
                                            <p:cond delay="0"/>
                                          </p:stCondLst>
                                        </p:cTn>
                                        <p:tgtEl>
                                          <p:spTgt spid="3">
                                            <p:txEl>
                                              <p:pRg st="13" end="13"/>
                                            </p:txEl>
                                          </p:spTgt>
                                        </p:tgtEl>
                                        <p:attrNameLst>
                                          <p:attrName>style.visibility</p:attrName>
                                        </p:attrNameLst>
                                      </p:cBhvr>
                                      <p:to>
                                        <p:strVal val="visible"/>
                                      </p:to>
                                    </p:set>
                                    <p:animEffect transition="in" filter="diamond(in)">
                                      <p:cBhvr>
                                        <p:cTn id="67" dur="2000"/>
                                        <p:tgtEl>
                                          <p:spTgt spid="3">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'Klassische' (schulgrammatische, 'linguistische') Wortarten:</a:t>
            </a:r>
            <a:endParaRPr lang="de-DE" dirty="0"/>
          </a:p>
        </p:txBody>
      </p:sp>
      <p:graphicFrame>
        <p:nvGraphicFramePr>
          <p:cNvPr id="4" name="Diagramm 3"/>
          <p:cNvGraphicFramePr/>
          <p:nvPr/>
        </p:nvGraphicFramePr>
        <p:xfrm>
          <a:off x="571472" y="1643050"/>
          <a:ext cx="8072494" cy="214314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Diagramm 4"/>
          <p:cNvGraphicFramePr/>
          <p:nvPr/>
        </p:nvGraphicFramePr>
        <p:xfrm>
          <a:off x="571472" y="4071942"/>
          <a:ext cx="8072494" cy="214314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4)">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heel(4)">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5" grpId="0">
        <p:bldAsOne/>
      </p:bldGraphic>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ALTERNATIVE:</a:t>
            </a:r>
            <a:endParaRPr lang="de-DE" dirty="0"/>
          </a:p>
        </p:txBody>
      </p:sp>
      <p:graphicFrame>
        <p:nvGraphicFramePr>
          <p:cNvPr id="5" name="Diagramm 4"/>
          <p:cNvGraphicFramePr/>
          <p:nvPr/>
        </p:nvGraphicFramePr>
        <p:xfrm>
          <a:off x="642910" y="1714488"/>
          <a:ext cx="7929618" cy="471490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BEISPIEL: Grimm</a:t>
            </a:r>
            <a:endParaRPr lang="de-DE" dirty="0"/>
          </a:p>
        </p:txBody>
      </p:sp>
      <p:graphicFrame>
        <p:nvGraphicFramePr>
          <p:cNvPr id="8" name="Tabelle 7"/>
          <p:cNvGraphicFramePr>
            <a:graphicFrameLocks noGrp="1"/>
          </p:cNvGraphicFramePr>
          <p:nvPr/>
        </p:nvGraphicFramePr>
        <p:xfrm>
          <a:off x="428596" y="1500174"/>
          <a:ext cx="8429684" cy="5148937"/>
        </p:xfrm>
        <a:graphic>
          <a:graphicData uri="http://schemas.openxmlformats.org/drawingml/2006/table">
            <a:tbl>
              <a:tblPr firstRow="1" bandRow="1">
                <a:tableStyleId>{5C22544A-7EE6-4342-B048-85BDC9FD1C3A}</a:tableStyleId>
              </a:tblPr>
              <a:tblGrid>
                <a:gridCol w="1594805"/>
                <a:gridCol w="6834879"/>
              </a:tblGrid>
              <a:tr h="725563">
                <a:tc>
                  <a:txBody>
                    <a:bodyPr/>
                    <a:lstStyle/>
                    <a:p>
                      <a:r>
                        <a:rPr lang="de-DE" dirty="0" smtClean="0"/>
                        <a:t>Ereignis-</a:t>
                      </a:r>
                      <a:r>
                        <a:rPr lang="de-DE" dirty="0" err="1" smtClean="0"/>
                        <a:t>vorstellung</a:t>
                      </a:r>
                      <a:endParaRPr lang="de-DE" dirty="0"/>
                    </a:p>
                  </a:txBody>
                  <a:tcPr/>
                </a:tc>
                <a:tc>
                  <a:txBody>
                    <a:bodyPr/>
                    <a:lstStyle/>
                    <a:p>
                      <a:r>
                        <a:rPr lang="de-DE" sz="2800" dirty="0" smtClean="0"/>
                        <a:t>Bremer</a:t>
                      </a:r>
                      <a:r>
                        <a:rPr lang="de-DE" sz="2800" baseline="0" dirty="0" smtClean="0"/>
                        <a:t> Stadtmusikanten</a:t>
                      </a:r>
                      <a:endParaRPr lang="de-DE" sz="2800" dirty="0"/>
                    </a:p>
                  </a:txBody>
                  <a:tcPr/>
                </a:tc>
              </a:tr>
              <a:tr h="420366">
                <a:tc>
                  <a:txBody>
                    <a:bodyPr/>
                    <a:lstStyle/>
                    <a:p>
                      <a:pPr algn="ctr"/>
                      <a:r>
                        <a:rPr kumimoji="0" lang="de-DE" sz="1800" b="1" kern="1200" dirty="0" smtClean="0">
                          <a:solidFill>
                            <a:schemeClr val="dk1"/>
                          </a:solidFill>
                          <a:latin typeface="+mn-lt"/>
                          <a:ea typeface="+mn-ea"/>
                          <a:cs typeface="+mn-cs"/>
                        </a:rPr>
                        <a:t>EV</a:t>
                      </a:r>
                      <a:r>
                        <a:rPr kumimoji="0" lang="de-DE" sz="1800" b="1" kern="1200" baseline="-25000" dirty="0" smtClean="0">
                          <a:solidFill>
                            <a:schemeClr val="dk1"/>
                          </a:solidFill>
                          <a:latin typeface="+mn-lt"/>
                          <a:ea typeface="+mn-ea"/>
                          <a:cs typeface="+mn-cs"/>
                        </a:rPr>
                        <a:t>1</a:t>
                      </a:r>
                      <a:endParaRPr lang="de-DE" dirty="0"/>
                    </a:p>
                  </a:txBody>
                  <a:tcPr/>
                </a:tc>
                <a:tc>
                  <a:txBody>
                    <a:bodyPr/>
                    <a:lstStyle/>
                    <a:p>
                      <a:r>
                        <a:rPr kumimoji="0" lang="de-DE" sz="1800" b="1" kern="1200" dirty="0" smtClean="0">
                          <a:solidFill>
                            <a:schemeClr val="dk1"/>
                          </a:solidFill>
                          <a:latin typeface="+mn-lt"/>
                          <a:ea typeface="+mn-ea"/>
                          <a:cs typeface="+mn-cs"/>
                        </a:rPr>
                        <a:t>"Es hatte ein Mann einen Esel, </a:t>
                      </a:r>
                      <a:endParaRPr lang="de-DE" dirty="0"/>
                    </a:p>
                  </a:txBody>
                  <a:tcPr/>
                </a:tc>
              </a:tr>
              <a:tr h="420366">
                <a:tc>
                  <a:txBody>
                    <a:bodyPr/>
                    <a:lstStyle/>
                    <a:p>
                      <a:pPr algn="ctr"/>
                      <a:r>
                        <a:rPr kumimoji="0" lang="de-DE" sz="1800" b="1" kern="1200" dirty="0" smtClean="0">
                          <a:solidFill>
                            <a:schemeClr val="dk1"/>
                          </a:solidFill>
                          <a:latin typeface="+mn-lt"/>
                          <a:ea typeface="+mn-ea"/>
                          <a:cs typeface="+mn-cs"/>
                        </a:rPr>
                        <a:t>EV</a:t>
                      </a:r>
                      <a:r>
                        <a:rPr kumimoji="0" lang="de-DE" sz="1800" b="1" kern="1200" baseline="-25000" dirty="0" smtClean="0">
                          <a:solidFill>
                            <a:schemeClr val="dk1"/>
                          </a:solidFill>
                          <a:latin typeface="+mn-lt"/>
                          <a:ea typeface="+mn-ea"/>
                          <a:cs typeface="+mn-cs"/>
                        </a:rPr>
                        <a:t>2</a:t>
                      </a:r>
                      <a:endParaRPr lang="de-DE" dirty="0"/>
                    </a:p>
                  </a:txBody>
                  <a:tcPr/>
                </a:tc>
                <a:tc>
                  <a:txBody>
                    <a:bodyPr/>
                    <a:lstStyle/>
                    <a:p>
                      <a:r>
                        <a:rPr kumimoji="0" lang="de-DE" sz="1800" b="1" kern="1200" dirty="0" smtClean="0">
                          <a:solidFill>
                            <a:schemeClr val="dk1"/>
                          </a:solidFill>
                          <a:latin typeface="+mn-lt"/>
                          <a:ea typeface="+mn-ea"/>
                          <a:cs typeface="+mn-cs"/>
                        </a:rPr>
                        <a:t>	der schon lange Jahre die Säcke unverdrossen zur  Mühle </a:t>
                      </a:r>
                      <a:r>
                        <a:rPr kumimoji="0" lang="de-DE" sz="1800" b="1" kern="1200" baseline="0" dirty="0" smtClean="0">
                          <a:solidFill>
                            <a:schemeClr val="dk1"/>
                          </a:solidFill>
                          <a:latin typeface="+mn-lt"/>
                          <a:ea typeface="+mn-ea"/>
                          <a:cs typeface="+mn-cs"/>
                        </a:rPr>
                        <a:t>g</a:t>
                      </a:r>
                      <a:r>
                        <a:rPr kumimoji="0" lang="de-DE" sz="1800" b="1" kern="1200" dirty="0" smtClean="0">
                          <a:solidFill>
                            <a:schemeClr val="dk1"/>
                          </a:solidFill>
                          <a:latin typeface="+mn-lt"/>
                          <a:ea typeface="+mn-ea"/>
                          <a:cs typeface="+mn-cs"/>
                        </a:rPr>
                        <a:t>etragen hatte,</a:t>
                      </a:r>
                      <a:endParaRPr lang="de-DE" dirty="0"/>
                    </a:p>
                  </a:txBody>
                  <a:tcPr/>
                </a:tc>
              </a:tr>
              <a:tr h="420366">
                <a:tc>
                  <a:txBody>
                    <a:bodyPr/>
                    <a:lstStyle/>
                    <a:p>
                      <a:pPr algn="ctr"/>
                      <a:r>
                        <a:rPr kumimoji="0" lang="de-DE" sz="1800" b="1" kern="1200" dirty="0" smtClean="0">
                          <a:solidFill>
                            <a:schemeClr val="dk1"/>
                          </a:solidFill>
                          <a:latin typeface="+mn-lt"/>
                          <a:ea typeface="+mn-ea"/>
                          <a:cs typeface="+mn-cs"/>
                        </a:rPr>
                        <a:t>EV</a:t>
                      </a:r>
                      <a:r>
                        <a:rPr kumimoji="0" lang="de-DE" sz="1800" b="1" kern="1200" baseline="-25000" dirty="0" smtClean="0">
                          <a:solidFill>
                            <a:schemeClr val="dk1"/>
                          </a:solidFill>
                          <a:latin typeface="+mn-lt"/>
                          <a:ea typeface="+mn-ea"/>
                          <a:cs typeface="+mn-cs"/>
                        </a:rPr>
                        <a:t>3</a:t>
                      </a:r>
                      <a:endParaRPr lang="de-DE"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dk1"/>
                          </a:solidFill>
                          <a:latin typeface="+mn-lt"/>
                          <a:ea typeface="+mn-ea"/>
                          <a:cs typeface="+mn-cs"/>
                        </a:rPr>
                        <a:t>	dessen Kräfte aber nun zu Ende gingen, </a:t>
                      </a:r>
                      <a:endParaRPr kumimoji="0" lang="de-DE" sz="1800" kern="1200" dirty="0" smtClean="0">
                        <a:solidFill>
                          <a:schemeClr val="dk1"/>
                        </a:solidFill>
                        <a:latin typeface="+mn-lt"/>
                        <a:ea typeface="+mn-ea"/>
                        <a:cs typeface="+mn-cs"/>
                      </a:endParaRPr>
                    </a:p>
                  </a:txBody>
                  <a:tcPr/>
                </a:tc>
              </a:tr>
              <a:tr h="420366">
                <a:tc>
                  <a:txBody>
                    <a:bodyPr/>
                    <a:lstStyle/>
                    <a:p>
                      <a:pPr algn="ctr"/>
                      <a:r>
                        <a:rPr kumimoji="0" lang="de-DE" sz="1800" b="1" kern="1200" dirty="0" smtClean="0">
                          <a:solidFill>
                            <a:schemeClr val="dk1"/>
                          </a:solidFill>
                          <a:latin typeface="+mn-lt"/>
                          <a:ea typeface="+mn-ea"/>
                          <a:cs typeface="+mn-cs"/>
                        </a:rPr>
                        <a:t>EV</a:t>
                      </a:r>
                      <a:r>
                        <a:rPr kumimoji="0" lang="de-DE" sz="1800" b="1" kern="1200" baseline="-25000" dirty="0" smtClean="0">
                          <a:solidFill>
                            <a:schemeClr val="dk1"/>
                          </a:solidFill>
                          <a:latin typeface="+mn-lt"/>
                          <a:ea typeface="+mn-ea"/>
                          <a:cs typeface="+mn-cs"/>
                        </a:rPr>
                        <a:t>4</a:t>
                      </a:r>
                      <a:endParaRPr lang="de-DE" dirty="0"/>
                    </a:p>
                  </a:txBody>
                  <a:tcPr/>
                </a:tc>
                <a:tc>
                  <a:txBody>
                    <a:bodyPr/>
                    <a:lstStyle/>
                    <a:p>
                      <a:r>
                        <a:rPr kumimoji="0" lang="de-DE" sz="1800" b="1" kern="1200" dirty="0" smtClean="0">
                          <a:solidFill>
                            <a:schemeClr val="dk1"/>
                          </a:solidFill>
                          <a:latin typeface="+mn-lt"/>
                          <a:ea typeface="+mn-ea"/>
                          <a:cs typeface="+mn-cs"/>
                        </a:rPr>
                        <a:t>		so dass er zur Arbeit immer untauglicher ward. </a:t>
                      </a:r>
                      <a:endParaRPr lang="de-DE" dirty="0"/>
                    </a:p>
                  </a:txBody>
                  <a:tcPr/>
                </a:tc>
              </a:tr>
              <a:tr h="420366">
                <a:tc>
                  <a:txBody>
                    <a:bodyPr/>
                    <a:lstStyle/>
                    <a:p>
                      <a:pPr algn="ctr"/>
                      <a:r>
                        <a:rPr kumimoji="0" lang="de-DE" sz="1800" b="1" kern="1200" dirty="0" smtClean="0">
                          <a:solidFill>
                            <a:schemeClr val="dk1"/>
                          </a:solidFill>
                          <a:latin typeface="+mn-lt"/>
                          <a:ea typeface="+mn-ea"/>
                          <a:cs typeface="+mn-cs"/>
                        </a:rPr>
                        <a:t>EV</a:t>
                      </a:r>
                      <a:r>
                        <a:rPr kumimoji="0" lang="de-DE" sz="1800" b="1" kern="1200" baseline="-25000" dirty="0" smtClean="0">
                          <a:solidFill>
                            <a:schemeClr val="dk1"/>
                          </a:solidFill>
                          <a:latin typeface="+mn-lt"/>
                          <a:ea typeface="+mn-ea"/>
                          <a:cs typeface="+mn-cs"/>
                        </a:rPr>
                        <a:t>5</a:t>
                      </a:r>
                      <a:endParaRPr lang="de-DE" dirty="0"/>
                    </a:p>
                  </a:txBody>
                  <a:tcPr/>
                </a:tc>
                <a:tc>
                  <a:txBody>
                    <a:bodyPr/>
                    <a:lstStyle/>
                    <a:p>
                      <a:r>
                        <a:rPr kumimoji="0" lang="de-DE" sz="1800" b="1" kern="1200" dirty="0" smtClean="0">
                          <a:solidFill>
                            <a:schemeClr val="dk1"/>
                          </a:solidFill>
                          <a:latin typeface="+mn-lt"/>
                          <a:ea typeface="+mn-ea"/>
                          <a:cs typeface="+mn-cs"/>
                        </a:rPr>
                        <a:t>Da dachte der Herr daran, </a:t>
                      </a:r>
                      <a:endParaRPr lang="de-DE" dirty="0"/>
                    </a:p>
                  </a:txBody>
                  <a:tcPr/>
                </a:tc>
              </a:tr>
              <a:tr h="420366">
                <a:tc>
                  <a:txBody>
                    <a:bodyPr/>
                    <a:lstStyle/>
                    <a:p>
                      <a:pPr algn="ctr"/>
                      <a:r>
                        <a:rPr kumimoji="0" lang="de-DE" sz="1800" b="1" kern="1200" dirty="0" smtClean="0">
                          <a:solidFill>
                            <a:schemeClr val="dk1"/>
                          </a:solidFill>
                          <a:latin typeface="+mn-lt"/>
                          <a:ea typeface="+mn-ea"/>
                          <a:cs typeface="+mn-cs"/>
                        </a:rPr>
                        <a:t>EV</a:t>
                      </a:r>
                      <a:r>
                        <a:rPr kumimoji="0" lang="de-DE" sz="1800" b="1" kern="1200" baseline="-25000" dirty="0" smtClean="0">
                          <a:solidFill>
                            <a:schemeClr val="dk1"/>
                          </a:solidFill>
                          <a:latin typeface="+mn-lt"/>
                          <a:ea typeface="+mn-ea"/>
                          <a:cs typeface="+mn-cs"/>
                        </a:rPr>
                        <a:t>6</a:t>
                      </a:r>
                      <a:endParaRPr lang="de-DE" dirty="0"/>
                    </a:p>
                  </a:txBody>
                  <a:tcPr/>
                </a:tc>
                <a:tc>
                  <a:txBody>
                    <a:bodyPr/>
                    <a:lstStyle/>
                    <a:p>
                      <a:r>
                        <a:rPr kumimoji="0" lang="de-DE" sz="1800" b="1" kern="1200" dirty="0" smtClean="0">
                          <a:solidFill>
                            <a:schemeClr val="dk1"/>
                          </a:solidFill>
                          <a:latin typeface="+mn-lt"/>
                          <a:ea typeface="+mn-ea"/>
                          <a:cs typeface="+mn-cs"/>
                        </a:rPr>
                        <a:t>	ihn aus dem Futter zu schaffen, </a:t>
                      </a:r>
                      <a:endParaRPr lang="de-DE" dirty="0"/>
                    </a:p>
                  </a:txBody>
                  <a:tcPr/>
                </a:tc>
              </a:tr>
              <a:tr h="420366">
                <a:tc>
                  <a:txBody>
                    <a:bodyPr/>
                    <a:lstStyle/>
                    <a:p>
                      <a:pPr algn="ctr"/>
                      <a:r>
                        <a:rPr kumimoji="0" lang="de-DE" sz="1800" b="1" kern="1200" dirty="0" smtClean="0">
                          <a:solidFill>
                            <a:schemeClr val="dk1"/>
                          </a:solidFill>
                          <a:latin typeface="+mn-lt"/>
                          <a:ea typeface="+mn-ea"/>
                          <a:cs typeface="+mn-cs"/>
                        </a:rPr>
                        <a:t>EV</a:t>
                      </a:r>
                      <a:r>
                        <a:rPr kumimoji="0" lang="de-DE" sz="1800" b="1" kern="1200" baseline="-25000" dirty="0" smtClean="0">
                          <a:solidFill>
                            <a:schemeClr val="dk1"/>
                          </a:solidFill>
                          <a:latin typeface="+mn-lt"/>
                          <a:ea typeface="+mn-ea"/>
                          <a:cs typeface="+mn-cs"/>
                        </a:rPr>
                        <a:t>7</a:t>
                      </a:r>
                      <a:endParaRPr lang="de-DE" dirty="0"/>
                    </a:p>
                  </a:txBody>
                  <a:tcPr/>
                </a:tc>
                <a:tc>
                  <a:txBody>
                    <a:bodyPr/>
                    <a:lstStyle/>
                    <a:p>
                      <a:r>
                        <a:rPr kumimoji="0" lang="de-DE" sz="1800" b="1" kern="1200" dirty="0" smtClean="0">
                          <a:solidFill>
                            <a:schemeClr val="dk1"/>
                          </a:solidFill>
                          <a:latin typeface="+mn-lt"/>
                          <a:ea typeface="+mn-ea"/>
                          <a:cs typeface="+mn-cs"/>
                        </a:rPr>
                        <a:t>aber der Esel merkte,</a:t>
                      </a:r>
                      <a:endParaRPr lang="de-DE" dirty="0"/>
                    </a:p>
                  </a:txBody>
                  <a:tcPr/>
                </a:tc>
              </a:tr>
              <a:tr h="420366">
                <a:tc>
                  <a:txBody>
                    <a:bodyPr/>
                    <a:lstStyle/>
                    <a:p>
                      <a:pPr algn="ctr"/>
                      <a:r>
                        <a:rPr kumimoji="0" lang="de-DE" sz="1800" b="1" kern="1200" dirty="0" smtClean="0">
                          <a:solidFill>
                            <a:schemeClr val="dk1"/>
                          </a:solidFill>
                          <a:latin typeface="+mn-lt"/>
                          <a:ea typeface="+mn-ea"/>
                          <a:cs typeface="+mn-cs"/>
                        </a:rPr>
                        <a:t>EV</a:t>
                      </a:r>
                      <a:r>
                        <a:rPr kumimoji="0" lang="de-DE" sz="1800" b="1" kern="1200" baseline="-25000" dirty="0" smtClean="0">
                          <a:solidFill>
                            <a:schemeClr val="dk1"/>
                          </a:solidFill>
                          <a:latin typeface="+mn-lt"/>
                          <a:ea typeface="+mn-ea"/>
                          <a:cs typeface="+mn-cs"/>
                        </a:rPr>
                        <a:t>8</a:t>
                      </a:r>
                      <a:endParaRPr lang="de-DE"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dk1"/>
                          </a:solidFill>
                          <a:latin typeface="+mn-lt"/>
                          <a:ea typeface="+mn-ea"/>
                          <a:cs typeface="+mn-cs"/>
                        </a:rPr>
                        <a:t>	dass kein guter Wind wehte, </a:t>
                      </a:r>
                      <a:endParaRPr kumimoji="0" lang="de-DE" sz="1800" kern="1200" dirty="0" smtClean="0">
                        <a:solidFill>
                          <a:schemeClr val="dk1"/>
                        </a:solidFill>
                        <a:latin typeface="+mn-lt"/>
                        <a:ea typeface="+mn-ea"/>
                        <a:cs typeface="+mn-cs"/>
                      </a:endParaRPr>
                    </a:p>
                  </a:txBody>
                  <a:tcPr/>
                </a:tc>
              </a:tr>
              <a:tr h="420366">
                <a:tc>
                  <a:txBody>
                    <a:bodyPr/>
                    <a:lstStyle/>
                    <a:p>
                      <a:pPr algn="ctr"/>
                      <a:r>
                        <a:rPr kumimoji="0" lang="de-DE" sz="1800" b="1" kern="1200" dirty="0" smtClean="0">
                          <a:solidFill>
                            <a:schemeClr val="dk1"/>
                          </a:solidFill>
                          <a:latin typeface="+mn-lt"/>
                          <a:ea typeface="+mn-ea"/>
                          <a:cs typeface="+mn-cs"/>
                        </a:rPr>
                        <a:t>EV</a:t>
                      </a:r>
                      <a:r>
                        <a:rPr kumimoji="0" lang="de-DE" sz="1800" b="1" kern="1200" baseline="-25000" dirty="0" smtClean="0">
                          <a:solidFill>
                            <a:schemeClr val="dk1"/>
                          </a:solidFill>
                          <a:latin typeface="+mn-lt"/>
                          <a:ea typeface="+mn-ea"/>
                          <a:cs typeface="+mn-cs"/>
                        </a:rPr>
                        <a:t>9</a:t>
                      </a:r>
                      <a:endParaRPr lang="de-DE" dirty="0"/>
                    </a:p>
                  </a:txBody>
                  <a:tcPr/>
                </a:tc>
                <a:tc>
                  <a:txBody>
                    <a:bodyPr/>
                    <a:lstStyle/>
                    <a:p>
                      <a:r>
                        <a:rPr kumimoji="0" lang="de-DE" sz="1800" b="1" kern="1200" dirty="0" smtClean="0">
                          <a:solidFill>
                            <a:schemeClr val="dk1"/>
                          </a:solidFill>
                          <a:latin typeface="+mn-lt"/>
                          <a:ea typeface="+mn-ea"/>
                          <a:cs typeface="+mn-cs"/>
                        </a:rPr>
                        <a:t>lief fort                                                                                           und</a:t>
                      </a:r>
                      <a:endParaRPr kumimoji="0" lang="de-DE" sz="1800" kern="1200" dirty="0" smtClean="0">
                        <a:solidFill>
                          <a:schemeClr val="dk1"/>
                        </a:solidFill>
                        <a:latin typeface="+mn-lt"/>
                        <a:ea typeface="+mn-ea"/>
                        <a:cs typeface="+mn-cs"/>
                      </a:endParaRPr>
                    </a:p>
                  </a:txBody>
                  <a:tcPr/>
                </a:tc>
              </a:tr>
              <a:tr h="420366">
                <a:tc>
                  <a:txBody>
                    <a:bodyPr/>
                    <a:lstStyle/>
                    <a:p>
                      <a:pPr algn="ctr"/>
                      <a:r>
                        <a:rPr kumimoji="0" lang="de-DE" sz="1800" b="1" kern="1200" dirty="0" smtClean="0">
                          <a:solidFill>
                            <a:schemeClr val="dk1"/>
                          </a:solidFill>
                          <a:latin typeface="+mn-lt"/>
                          <a:ea typeface="+mn-ea"/>
                          <a:cs typeface="+mn-cs"/>
                        </a:rPr>
                        <a:t>EV</a:t>
                      </a:r>
                      <a:r>
                        <a:rPr kumimoji="0" lang="de-DE" sz="1800" b="1" kern="1200" baseline="-25000" dirty="0" smtClean="0">
                          <a:solidFill>
                            <a:schemeClr val="dk1"/>
                          </a:solidFill>
                          <a:latin typeface="+mn-lt"/>
                          <a:ea typeface="+mn-ea"/>
                          <a:cs typeface="+mn-cs"/>
                        </a:rPr>
                        <a:t>10</a:t>
                      </a:r>
                      <a:endParaRPr lang="de-DE" dirty="0"/>
                    </a:p>
                  </a:txBody>
                  <a:tcPr/>
                </a:tc>
                <a:tc>
                  <a:txBody>
                    <a:bodyPr/>
                    <a:lstStyle/>
                    <a:p>
                      <a:r>
                        <a:rPr kumimoji="0" lang="de-DE" sz="1800" b="1" kern="1200" dirty="0" smtClean="0">
                          <a:solidFill>
                            <a:schemeClr val="dk1"/>
                          </a:solidFill>
                          <a:latin typeface="+mn-lt"/>
                          <a:ea typeface="+mn-ea"/>
                          <a:cs typeface="+mn-cs"/>
                        </a:rPr>
                        <a:t>machte sich auf den Weg nach Bremen."</a:t>
                      </a:r>
                      <a:endParaRPr lang="de-DE" dirty="0"/>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vertical)">
                                      <p:cBhvr>
                                        <p:cTn id="7"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sz="3600" dirty="0" smtClean="0">
                <a:sym typeface="Symbol"/>
              </a:rPr>
              <a:t></a:t>
            </a:r>
            <a:r>
              <a:rPr lang="de-DE" sz="3600" dirty="0" smtClean="0"/>
              <a:t> Unter Auflösung der Subordination und </a:t>
            </a:r>
            <a:r>
              <a:rPr lang="de-DE" sz="3600" dirty="0" err="1" smtClean="0"/>
              <a:t>Junktionen</a:t>
            </a:r>
            <a:r>
              <a:rPr lang="de-DE" sz="3600" dirty="0" smtClean="0"/>
              <a:t> (Verbindungen):</a:t>
            </a:r>
            <a:endParaRPr lang="de-DE" dirty="0"/>
          </a:p>
        </p:txBody>
      </p:sp>
      <p:graphicFrame>
        <p:nvGraphicFramePr>
          <p:cNvPr id="4" name="Tabelle 3"/>
          <p:cNvGraphicFramePr>
            <a:graphicFrameLocks noGrp="1"/>
          </p:cNvGraphicFramePr>
          <p:nvPr/>
        </p:nvGraphicFramePr>
        <p:xfrm>
          <a:off x="428596" y="1500174"/>
          <a:ext cx="8429684" cy="5148937"/>
        </p:xfrm>
        <a:graphic>
          <a:graphicData uri="http://schemas.openxmlformats.org/drawingml/2006/table">
            <a:tbl>
              <a:tblPr firstRow="1" bandRow="1">
                <a:tableStyleId>{5C22544A-7EE6-4342-B048-85BDC9FD1C3A}</a:tableStyleId>
              </a:tblPr>
              <a:tblGrid>
                <a:gridCol w="1594805"/>
                <a:gridCol w="6834879"/>
              </a:tblGrid>
              <a:tr h="725563">
                <a:tc>
                  <a:txBody>
                    <a:bodyPr/>
                    <a:lstStyle/>
                    <a:p>
                      <a:r>
                        <a:rPr lang="de-DE" dirty="0" smtClean="0"/>
                        <a:t>Ereignis-</a:t>
                      </a:r>
                      <a:r>
                        <a:rPr lang="de-DE" dirty="0" err="1" smtClean="0"/>
                        <a:t>vorstellung</a:t>
                      </a:r>
                      <a:endParaRPr lang="de-DE" dirty="0"/>
                    </a:p>
                  </a:txBody>
                  <a:tcPr/>
                </a:tc>
                <a:tc>
                  <a:txBody>
                    <a:bodyPr/>
                    <a:lstStyle/>
                    <a:p>
                      <a:r>
                        <a:rPr lang="de-DE" sz="2800" dirty="0" smtClean="0"/>
                        <a:t>Bremer</a:t>
                      </a:r>
                      <a:r>
                        <a:rPr lang="de-DE" sz="2800" baseline="0" dirty="0" smtClean="0"/>
                        <a:t> Stadtmusikanten</a:t>
                      </a:r>
                      <a:endParaRPr lang="de-DE" sz="2800" dirty="0"/>
                    </a:p>
                  </a:txBody>
                  <a:tcPr/>
                </a:tc>
              </a:tr>
              <a:tr h="420366">
                <a:tc>
                  <a:txBody>
                    <a:bodyPr/>
                    <a:lstStyle/>
                    <a:p>
                      <a:pPr algn="ctr"/>
                      <a:r>
                        <a:rPr kumimoji="0" lang="de-DE" sz="1800" b="1" kern="1200" dirty="0" smtClean="0">
                          <a:solidFill>
                            <a:schemeClr val="dk1"/>
                          </a:solidFill>
                          <a:latin typeface="+mn-lt"/>
                          <a:ea typeface="+mn-ea"/>
                          <a:cs typeface="+mn-cs"/>
                        </a:rPr>
                        <a:t>EV</a:t>
                      </a:r>
                      <a:r>
                        <a:rPr kumimoji="0" lang="de-DE" sz="1800" b="1" kern="1200" baseline="-25000" dirty="0" smtClean="0">
                          <a:solidFill>
                            <a:schemeClr val="dk1"/>
                          </a:solidFill>
                          <a:latin typeface="+mn-lt"/>
                          <a:ea typeface="+mn-ea"/>
                          <a:cs typeface="+mn-cs"/>
                        </a:rPr>
                        <a:t>1</a:t>
                      </a:r>
                      <a:endParaRPr lang="de-DE" dirty="0"/>
                    </a:p>
                  </a:txBody>
                  <a:tcPr/>
                </a:tc>
                <a:tc>
                  <a:txBody>
                    <a:bodyPr/>
                    <a:lstStyle/>
                    <a:p>
                      <a:r>
                        <a:rPr kumimoji="0" lang="de-DE" sz="1800" b="1" kern="1200" dirty="0" smtClean="0">
                          <a:solidFill>
                            <a:schemeClr val="dk1"/>
                          </a:solidFill>
                          <a:latin typeface="+mn-lt"/>
                          <a:ea typeface="+mn-ea"/>
                          <a:cs typeface="+mn-cs"/>
                        </a:rPr>
                        <a:t>Ein Mann hatte einen Esel </a:t>
                      </a:r>
                      <a:endParaRPr lang="de-DE" dirty="0"/>
                    </a:p>
                  </a:txBody>
                  <a:tcPr/>
                </a:tc>
              </a:tr>
              <a:tr h="420366">
                <a:tc>
                  <a:txBody>
                    <a:bodyPr/>
                    <a:lstStyle/>
                    <a:p>
                      <a:pPr algn="ctr"/>
                      <a:r>
                        <a:rPr kumimoji="0" lang="de-DE" sz="1800" b="1" kern="1200" dirty="0" smtClean="0">
                          <a:solidFill>
                            <a:schemeClr val="dk1"/>
                          </a:solidFill>
                          <a:latin typeface="+mn-lt"/>
                          <a:ea typeface="+mn-ea"/>
                          <a:cs typeface="+mn-cs"/>
                        </a:rPr>
                        <a:t>EV</a:t>
                      </a:r>
                      <a:r>
                        <a:rPr kumimoji="0" lang="de-DE" sz="1800" b="1" kern="1200" baseline="-25000" dirty="0" smtClean="0">
                          <a:solidFill>
                            <a:schemeClr val="dk1"/>
                          </a:solidFill>
                          <a:latin typeface="+mn-lt"/>
                          <a:ea typeface="+mn-ea"/>
                          <a:cs typeface="+mn-cs"/>
                        </a:rPr>
                        <a:t>2</a:t>
                      </a:r>
                      <a:endParaRPr lang="de-DE" dirty="0"/>
                    </a:p>
                  </a:txBody>
                  <a:tcPr/>
                </a:tc>
                <a:tc>
                  <a:txBody>
                    <a:bodyPr/>
                    <a:lstStyle/>
                    <a:p>
                      <a:r>
                        <a:rPr kumimoji="0" lang="de-DE" sz="1800" b="1" kern="1200" dirty="0" smtClean="0">
                          <a:solidFill>
                            <a:schemeClr val="dk1"/>
                          </a:solidFill>
                          <a:latin typeface="+mn-lt"/>
                          <a:ea typeface="+mn-ea"/>
                          <a:cs typeface="+mn-cs"/>
                        </a:rPr>
                        <a:t>Der hatte schon lange Jahre die Säcke unverdrossen zur Mühle getragen.</a:t>
                      </a:r>
                      <a:endParaRPr lang="de-DE" dirty="0"/>
                    </a:p>
                  </a:txBody>
                  <a:tcPr/>
                </a:tc>
              </a:tr>
              <a:tr h="420366">
                <a:tc>
                  <a:txBody>
                    <a:bodyPr/>
                    <a:lstStyle/>
                    <a:p>
                      <a:pPr algn="ctr"/>
                      <a:r>
                        <a:rPr kumimoji="0" lang="de-DE" sz="1800" b="1" kern="1200" dirty="0" smtClean="0">
                          <a:solidFill>
                            <a:schemeClr val="dk1"/>
                          </a:solidFill>
                          <a:latin typeface="+mn-lt"/>
                          <a:ea typeface="+mn-ea"/>
                          <a:cs typeface="+mn-cs"/>
                        </a:rPr>
                        <a:t>EV</a:t>
                      </a:r>
                      <a:r>
                        <a:rPr kumimoji="0" lang="de-DE" sz="1800" b="1" kern="1200" baseline="-25000" dirty="0" smtClean="0">
                          <a:solidFill>
                            <a:schemeClr val="dk1"/>
                          </a:solidFill>
                          <a:latin typeface="+mn-lt"/>
                          <a:ea typeface="+mn-ea"/>
                          <a:cs typeface="+mn-cs"/>
                        </a:rPr>
                        <a:t>3</a:t>
                      </a:r>
                      <a:endParaRPr lang="de-DE"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dk1"/>
                          </a:solidFill>
                          <a:latin typeface="+mn-lt"/>
                          <a:ea typeface="+mn-ea"/>
                          <a:cs typeface="+mn-cs"/>
                        </a:rPr>
                        <a:t>Dessen Kräfte aber gingen nun zu Ende.</a:t>
                      </a:r>
                      <a:endParaRPr kumimoji="0" lang="de-DE" sz="1800" kern="1200" dirty="0" smtClean="0">
                        <a:solidFill>
                          <a:schemeClr val="dk1"/>
                        </a:solidFill>
                        <a:latin typeface="+mn-lt"/>
                        <a:ea typeface="+mn-ea"/>
                        <a:cs typeface="+mn-cs"/>
                      </a:endParaRPr>
                    </a:p>
                  </a:txBody>
                  <a:tcPr/>
                </a:tc>
              </a:tr>
              <a:tr h="420366">
                <a:tc>
                  <a:txBody>
                    <a:bodyPr/>
                    <a:lstStyle/>
                    <a:p>
                      <a:pPr algn="ctr"/>
                      <a:r>
                        <a:rPr kumimoji="0" lang="de-DE" sz="1800" b="1" kern="1200" dirty="0" smtClean="0">
                          <a:solidFill>
                            <a:schemeClr val="dk1"/>
                          </a:solidFill>
                          <a:latin typeface="+mn-lt"/>
                          <a:ea typeface="+mn-ea"/>
                          <a:cs typeface="+mn-cs"/>
                        </a:rPr>
                        <a:t>EV</a:t>
                      </a:r>
                      <a:r>
                        <a:rPr kumimoji="0" lang="de-DE" sz="1800" b="1" kern="1200" baseline="-25000" dirty="0" smtClean="0">
                          <a:solidFill>
                            <a:schemeClr val="dk1"/>
                          </a:solidFill>
                          <a:latin typeface="+mn-lt"/>
                          <a:ea typeface="+mn-ea"/>
                          <a:cs typeface="+mn-cs"/>
                        </a:rPr>
                        <a:t>4</a:t>
                      </a:r>
                      <a:endParaRPr lang="de-DE" dirty="0"/>
                    </a:p>
                  </a:txBody>
                  <a:tcPr/>
                </a:tc>
                <a:tc>
                  <a:txBody>
                    <a:bodyPr/>
                    <a:lstStyle/>
                    <a:p>
                      <a:r>
                        <a:rPr kumimoji="0" lang="de-DE" sz="1800" b="1" kern="1200" dirty="0" smtClean="0">
                          <a:solidFill>
                            <a:schemeClr val="dk1"/>
                          </a:solidFill>
                          <a:latin typeface="+mn-lt"/>
                          <a:ea typeface="+mn-ea"/>
                          <a:cs typeface="+mn-cs"/>
                        </a:rPr>
                        <a:t>So ward er zur Arbeit immer untauglicher. </a:t>
                      </a:r>
                      <a:endParaRPr lang="de-DE" dirty="0"/>
                    </a:p>
                  </a:txBody>
                  <a:tcPr/>
                </a:tc>
              </a:tr>
              <a:tr h="420366">
                <a:tc>
                  <a:txBody>
                    <a:bodyPr/>
                    <a:lstStyle/>
                    <a:p>
                      <a:pPr algn="ctr"/>
                      <a:r>
                        <a:rPr kumimoji="0" lang="de-DE" sz="1800" b="1" kern="1200" dirty="0" smtClean="0">
                          <a:solidFill>
                            <a:schemeClr val="dk1"/>
                          </a:solidFill>
                          <a:latin typeface="+mn-lt"/>
                          <a:ea typeface="+mn-ea"/>
                          <a:cs typeface="+mn-cs"/>
                        </a:rPr>
                        <a:t>EV</a:t>
                      </a:r>
                      <a:r>
                        <a:rPr kumimoji="0" lang="de-DE" sz="1800" b="1" kern="1200" baseline="-25000" dirty="0" smtClean="0">
                          <a:solidFill>
                            <a:schemeClr val="dk1"/>
                          </a:solidFill>
                          <a:latin typeface="+mn-lt"/>
                          <a:ea typeface="+mn-ea"/>
                          <a:cs typeface="+mn-cs"/>
                        </a:rPr>
                        <a:t>5</a:t>
                      </a:r>
                      <a:endParaRPr lang="de-DE" dirty="0"/>
                    </a:p>
                  </a:txBody>
                  <a:tcPr/>
                </a:tc>
                <a:tc>
                  <a:txBody>
                    <a:bodyPr/>
                    <a:lstStyle/>
                    <a:p>
                      <a:r>
                        <a:rPr kumimoji="0" lang="de-DE" sz="1800" b="1" kern="1200" dirty="0" smtClean="0">
                          <a:solidFill>
                            <a:schemeClr val="dk1"/>
                          </a:solidFill>
                          <a:latin typeface="+mn-lt"/>
                          <a:ea typeface="+mn-ea"/>
                          <a:cs typeface="+mn-cs"/>
                        </a:rPr>
                        <a:t>Da dachte der Herr daran. </a:t>
                      </a:r>
                      <a:endParaRPr lang="de-DE" dirty="0"/>
                    </a:p>
                  </a:txBody>
                  <a:tcPr/>
                </a:tc>
              </a:tr>
              <a:tr h="420366">
                <a:tc>
                  <a:txBody>
                    <a:bodyPr/>
                    <a:lstStyle/>
                    <a:p>
                      <a:pPr algn="ctr"/>
                      <a:r>
                        <a:rPr kumimoji="0" lang="de-DE" sz="1800" b="1" kern="1200" dirty="0" smtClean="0">
                          <a:solidFill>
                            <a:schemeClr val="dk1"/>
                          </a:solidFill>
                          <a:latin typeface="+mn-lt"/>
                          <a:ea typeface="+mn-ea"/>
                          <a:cs typeface="+mn-cs"/>
                        </a:rPr>
                        <a:t>EV</a:t>
                      </a:r>
                      <a:r>
                        <a:rPr kumimoji="0" lang="de-DE" sz="1800" b="1" kern="1200" baseline="-25000" dirty="0" smtClean="0">
                          <a:solidFill>
                            <a:schemeClr val="dk1"/>
                          </a:solidFill>
                          <a:latin typeface="+mn-lt"/>
                          <a:ea typeface="+mn-ea"/>
                          <a:cs typeface="+mn-cs"/>
                        </a:rPr>
                        <a:t>6</a:t>
                      </a:r>
                      <a:endParaRPr lang="de-DE" dirty="0"/>
                    </a:p>
                  </a:txBody>
                  <a:tcPr/>
                </a:tc>
                <a:tc>
                  <a:txBody>
                    <a:bodyPr/>
                    <a:lstStyle/>
                    <a:p>
                      <a:r>
                        <a:rPr kumimoji="0" lang="de-DE" sz="1800" b="1" kern="1200" dirty="0" smtClean="0">
                          <a:solidFill>
                            <a:schemeClr val="dk1"/>
                          </a:solidFill>
                          <a:latin typeface="+mn-lt"/>
                          <a:ea typeface="+mn-ea"/>
                          <a:cs typeface="+mn-cs"/>
                        </a:rPr>
                        <a:t>Ich schaffe ihn aus dem Futter. </a:t>
                      </a:r>
                      <a:endParaRPr lang="de-DE" dirty="0"/>
                    </a:p>
                  </a:txBody>
                  <a:tcPr/>
                </a:tc>
              </a:tr>
              <a:tr h="420366">
                <a:tc>
                  <a:txBody>
                    <a:bodyPr/>
                    <a:lstStyle/>
                    <a:p>
                      <a:pPr algn="ctr"/>
                      <a:r>
                        <a:rPr kumimoji="0" lang="de-DE" sz="1800" b="1" kern="1200" dirty="0" smtClean="0">
                          <a:solidFill>
                            <a:schemeClr val="dk1"/>
                          </a:solidFill>
                          <a:latin typeface="+mn-lt"/>
                          <a:ea typeface="+mn-ea"/>
                          <a:cs typeface="+mn-cs"/>
                        </a:rPr>
                        <a:t>EV</a:t>
                      </a:r>
                      <a:r>
                        <a:rPr kumimoji="0" lang="de-DE" sz="1800" b="1" kern="1200" baseline="-25000" dirty="0" smtClean="0">
                          <a:solidFill>
                            <a:schemeClr val="dk1"/>
                          </a:solidFill>
                          <a:latin typeface="+mn-lt"/>
                          <a:ea typeface="+mn-ea"/>
                          <a:cs typeface="+mn-cs"/>
                        </a:rPr>
                        <a:t>7</a:t>
                      </a:r>
                      <a:endParaRPr lang="de-DE" dirty="0"/>
                    </a:p>
                  </a:txBody>
                  <a:tcPr/>
                </a:tc>
                <a:tc>
                  <a:txBody>
                    <a:bodyPr/>
                    <a:lstStyle/>
                    <a:p>
                      <a:r>
                        <a:rPr kumimoji="0" lang="de-DE" sz="1800" b="1" kern="1200" dirty="0" smtClean="0">
                          <a:solidFill>
                            <a:schemeClr val="dk1"/>
                          </a:solidFill>
                          <a:latin typeface="+mn-lt"/>
                          <a:ea typeface="+mn-ea"/>
                          <a:cs typeface="+mn-cs"/>
                        </a:rPr>
                        <a:t>Aber der Esel merkte [es],</a:t>
                      </a:r>
                      <a:endParaRPr lang="de-DE" dirty="0"/>
                    </a:p>
                  </a:txBody>
                  <a:tcPr/>
                </a:tc>
              </a:tr>
              <a:tr h="420366">
                <a:tc>
                  <a:txBody>
                    <a:bodyPr/>
                    <a:lstStyle/>
                    <a:p>
                      <a:pPr algn="ctr"/>
                      <a:r>
                        <a:rPr kumimoji="0" lang="de-DE" sz="1800" b="1" kern="1200" dirty="0" smtClean="0">
                          <a:solidFill>
                            <a:schemeClr val="dk1"/>
                          </a:solidFill>
                          <a:latin typeface="+mn-lt"/>
                          <a:ea typeface="+mn-ea"/>
                          <a:cs typeface="+mn-cs"/>
                        </a:rPr>
                        <a:t>EV</a:t>
                      </a:r>
                      <a:r>
                        <a:rPr kumimoji="0" lang="de-DE" sz="1800" b="1" kern="1200" baseline="-25000" dirty="0" smtClean="0">
                          <a:solidFill>
                            <a:schemeClr val="dk1"/>
                          </a:solidFill>
                          <a:latin typeface="+mn-lt"/>
                          <a:ea typeface="+mn-ea"/>
                          <a:cs typeface="+mn-cs"/>
                        </a:rPr>
                        <a:t>8</a:t>
                      </a:r>
                      <a:endParaRPr lang="de-DE"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dk1"/>
                          </a:solidFill>
                          <a:latin typeface="+mn-lt"/>
                          <a:ea typeface="+mn-ea"/>
                          <a:cs typeface="+mn-cs"/>
                        </a:rPr>
                        <a:t>Es wehte kein guter Wind.</a:t>
                      </a:r>
                      <a:endParaRPr kumimoji="0" lang="de-DE" sz="1800" kern="1200" dirty="0" smtClean="0">
                        <a:solidFill>
                          <a:schemeClr val="dk1"/>
                        </a:solidFill>
                        <a:latin typeface="+mn-lt"/>
                        <a:ea typeface="+mn-ea"/>
                        <a:cs typeface="+mn-cs"/>
                      </a:endParaRPr>
                    </a:p>
                  </a:txBody>
                  <a:tcPr/>
                </a:tc>
              </a:tr>
              <a:tr h="420366">
                <a:tc>
                  <a:txBody>
                    <a:bodyPr/>
                    <a:lstStyle/>
                    <a:p>
                      <a:pPr algn="ctr"/>
                      <a:r>
                        <a:rPr kumimoji="0" lang="de-DE" sz="1800" b="1" kern="1200" dirty="0" smtClean="0">
                          <a:solidFill>
                            <a:schemeClr val="dk1"/>
                          </a:solidFill>
                          <a:latin typeface="+mn-lt"/>
                          <a:ea typeface="+mn-ea"/>
                          <a:cs typeface="+mn-cs"/>
                        </a:rPr>
                        <a:t>EV</a:t>
                      </a:r>
                      <a:r>
                        <a:rPr kumimoji="0" lang="de-DE" sz="1800" b="1" kern="1200" baseline="-25000" dirty="0" smtClean="0">
                          <a:solidFill>
                            <a:schemeClr val="dk1"/>
                          </a:solidFill>
                          <a:latin typeface="+mn-lt"/>
                          <a:ea typeface="+mn-ea"/>
                          <a:cs typeface="+mn-cs"/>
                        </a:rPr>
                        <a:t>9</a:t>
                      </a:r>
                      <a:endParaRPr lang="de-DE" dirty="0"/>
                    </a:p>
                  </a:txBody>
                  <a:tcPr/>
                </a:tc>
                <a:tc>
                  <a:txBody>
                    <a:bodyPr/>
                    <a:lstStyle/>
                    <a:p>
                      <a:r>
                        <a:rPr kumimoji="0" lang="de-DE" sz="1800" b="1" kern="1200" dirty="0" smtClean="0">
                          <a:solidFill>
                            <a:schemeClr val="dk1"/>
                          </a:solidFill>
                          <a:latin typeface="+mn-lt"/>
                          <a:ea typeface="+mn-ea"/>
                          <a:cs typeface="+mn-cs"/>
                        </a:rPr>
                        <a:t>[Er] lief fort. </a:t>
                      </a:r>
                      <a:endParaRPr kumimoji="0" lang="de-DE" sz="1800" kern="1200" dirty="0" smtClean="0">
                        <a:solidFill>
                          <a:schemeClr val="dk1"/>
                        </a:solidFill>
                        <a:latin typeface="+mn-lt"/>
                        <a:ea typeface="+mn-ea"/>
                        <a:cs typeface="+mn-cs"/>
                      </a:endParaRPr>
                    </a:p>
                  </a:txBody>
                  <a:tcPr/>
                </a:tc>
              </a:tr>
              <a:tr h="420366">
                <a:tc>
                  <a:txBody>
                    <a:bodyPr/>
                    <a:lstStyle/>
                    <a:p>
                      <a:pPr algn="ctr"/>
                      <a:r>
                        <a:rPr kumimoji="0" lang="de-DE" sz="1800" b="1" kern="1200" dirty="0" smtClean="0">
                          <a:solidFill>
                            <a:schemeClr val="dk1"/>
                          </a:solidFill>
                          <a:latin typeface="+mn-lt"/>
                          <a:ea typeface="+mn-ea"/>
                          <a:cs typeface="+mn-cs"/>
                        </a:rPr>
                        <a:t>EV</a:t>
                      </a:r>
                      <a:r>
                        <a:rPr kumimoji="0" lang="de-DE" sz="1800" b="1" kern="1200" baseline="-25000" dirty="0" smtClean="0">
                          <a:solidFill>
                            <a:schemeClr val="dk1"/>
                          </a:solidFill>
                          <a:latin typeface="+mn-lt"/>
                          <a:ea typeface="+mn-ea"/>
                          <a:cs typeface="+mn-cs"/>
                        </a:rPr>
                        <a:t>10</a:t>
                      </a:r>
                      <a:endParaRPr lang="de-DE" dirty="0"/>
                    </a:p>
                  </a:txBody>
                  <a:tcPr/>
                </a:tc>
                <a:tc>
                  <a:txBody>
                    <a:bodyPr/>
                    <a:lstStyle/>
                    <a:p>
                      <a:r>
                        <a:rPr kumimoji="0" lang="de-DE" sz="1800" b="1" kern="1200" dirty="0" smtClean="0">
                          <a:solidFill>
                            <a:schemeClr val="dk1"/>
                          </a:solidFill>
                          <a:latin typeface="+mn-lt"/>
                          <a:ea typeface="+mn-ea"/>
                          <a:cs typeface="+mn-cs"/>
                        </a:rPr>
                        <a:t>[Er] machte sich auf den Weg nach Bremen.</a:t>
                      </a:r>
                      <a:endParaRPr lang="de-DE" dirty="0"/>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Harmonisierung der Stellung:</a:t>
            </a:r>
            <a:endParaRPr lang="de-DE" dirty="0"/>
          </a:p>
        </p:txBody>
      </p:sp>
      <p:graphicFrame>
        <p:nvGraphicFramePr>
          <p:cNvPr id="4" name="Tabelle 3"/>
          <p:cNvGraphicFramePr>
            <a:graphicFrameLocks noGrp="1"/>
          </p:cNvGraphicFramePr>
          <p:nvPr/>
        </p:nvGraphicFramePr>
        <p:xfrm>
          <a:off x="214282" y="1571612"/>
          <a:ext cx="8786875" cy="5080116"/>
        </p:xfrm>
        <a:graphic>
          <a:graphicData uri="http://schemas.openxmlformats.org/drawingml/2006/table">
            <a:tbl>
              <a:tblPr/>
              <a:tblGrid>
                <a:gridCol w="641651"/>
                <a:gridCol w="1618876"/>
                <a:gridCol w="1168497"/>
                <a:gridCol w="1428760"/>
                <a:gridCol w="1143008"/>
                <a:gridCol w="1318723"/>
                <a:gridCol w="1467360"/>
              </a:tblGrid>
              <a:tr h="399476">
                <a:tc>
                  <a:txBody>
                    <a:bodyPr/>
                    <a:lstStyle/>
                    <a:p>
                      <a:pPr>
                        <a:lnSpc>
                          <a:spcPct val="115000"/>
                        </a:lnSpc>
                        <a:spcAft>
                          <a:spcPts val="0"/>
                        </a:spcAft>
                      </a:pPr>
                      <a:endParaRPr lang="de-DE" sz="1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dirty="0">
                          <a:solidFill>
                            <a:srgbClr val="FF0000"/>
                          </a:solidFill>
                          <a:latin typeface="Calibri"/>
                          <a:ea typeface="Times New Roman"/>
                          <a:cs typeface="Times New Roman"/>
                        </a:rPr>
                        <a:t>Protagonist</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dirty="0" err="1">
                          <a:solidFill>
                            <a:srgbClr val="FF0000"/>
                          </a:solidFill>
                          <a:latin typeface="Calibri"/>
                          <a:ea typeface="Times New Roman"/>
                          <a:cs typeface="Times New Roman"/>
                        </a:rPr>
                        <a:t>mEV</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dirty="0">
                          <a:solidFill>
                            <a:srgbClr val="FF0000"/>
                          </a:solidFill>
                          <a:latin typeface="Calibri"/>
                          <a:ea typeface="Times New Roman"/>
                          <a:cs typeface="Times New Roman"/>
                        </a:rPr>
                        <a:t>[TIME FRAME]</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dirty="0">
                          <a:solidFill>
                            <a:srgbClr val="FF0000"/>
                          </a:solidFill>
                          <a:latin typeface="Calibri"/>
                          <a:ea typeface="Times New Roman"/>
                          <a:cs typeface="Times New Roman"/>
                        </a:rPr>
                        <a:t>Antagonist</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dirty="0">
                          <a:solidFill>
                            <a:srgbClr val="FF0000"/>
                          </a:solidFill>
                          <a:latin typeface="Calibri"/>
                          <a:ea typeface="Times New Roman"/>
                          <a:cs typeface="Times New Roman"/>
                        </a:rPr>
                        <a:t>Modal</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dirty="0">
                          <a:solidFill>
                            <a:srgbClr val="FF0000"/>
                          </a:solidFill>
                          <a:latin typeface="Calibri"/>
                          <a:ea typeface="Times New Roman"/>
                          <a:cs typeface="Times New Roman"/>
                        </a:rPr>
                        <a:t>Kulisse</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99476">
                <a:tc>
                  <a:txBody>
                    <a:bodyPr/>
                    <a:lstStyle/>
                    <a:p>
                      <a:pPr>
                        <a:lnSpc>
                          <a:spcPct val="115000"/>
                        </a:lnSpc>
                        <a:spcAft>
                          <a:spcPts val="0"/>
                        </a:spcAft>
                      </a:pPr>
                      <a:r>
                        <a:rPr lang="de-DE" sz="1600" b="1" dirty="0">
                          <a:latin typeface="Calibri"/>
                          <a:ea typeface="Times New Roman"/>
                          <a:cs typeface="Times New Roman"/>
                        </a:rPr>
                        <a:t>EV</a:t>
                      </a:r>
                      <a:r>
                        <a:rPr lang="de-DE" sz="1600" b="1" baseline="-25000" dirty="0">
                          <a:latin typeface="Calibri"/>
                          <a:ea typeface="Times New Roman"/>
                          <a:cs typeface="Times New Roman"/>
                        </a:rPr>
                        <a:t>1</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dirty="0">
                          <a:latin typeface="Calibri"/>
                          <a:ea typeface="Times New Roman"/>
                          <a:cs typeface="Times New Roman"/>
                        </a:rPr>
                        <a:t>Ein Mann </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dirty="0">
                          <a:latin typeface="Calibri"/>
                          <a:ea typeface="Times New Roman"/>
                          <a:cs typeface="Times New Roman"/>
                        </a:rPr>
                        <a:t>hatte </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einen Esel</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28888">
                <a:tc>
                  <a:txBody>
                    <a:bodyPr/>
                    <a:lstStyle/>
                    <a:p>
                      <a:pPr>
                        <a:lnSpc>
                          <a:spcPct val="115000"/>
                        </a:lnSpc>
                        <a:spcAft>
                          <a:spcPts val="0"/>
                        </a:spcAft>
                      </a:pPr>
                      <a:r>
                        <a:rPr lang="de-DE" sz="1600" b="1" dirty="0">
                          <a:latin typeface="Calibri"/>
                          <a:ea typeface="Times New Roman"/>
                          <a:cs typeface="Times New Roman"/>
                        </a:rPr>
                        <a:t>EV</a:t>
                      </a:r>
                      <a:r>
                        <a:rPr lang="de-DE" sz="1600" b="1" baseline="-25000" dirty="0">
                          <a:latin typeface="Calibri"/>
                          <a:ea typeface="Times New Roman"/>
                          <a:cs typeface="Times New Roman"/>
                        </a:rPr>
                        <a:t>2</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dirty="0">
                          <a:latin typeface="Calibri"/>
                          <a:ea typeface="Times New Roman"/>
                          <a:cs typeface="Times New Roman"/>
                        </a:rPr>
                        <a:t>Der </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dirty="0">
                          <a:latin typeface="Calibri"/>
                          <a:ea typeface="Times New Roman"/>
                          <a:cs typeface="Times New Roman"/>
                        </a:rPr>
                        <a:t>hatte getragen</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schon lange Jahre</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die Säcke</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unverdrossen</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zur Mühle</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13318">
                <a:tc>
                  <a:txBody>
                    <a:bodyPr/>
                    <a:lstStyle/>
                    <a:p>
                      <a:pPr>
                        <a:lnSpc>
                          <a:spcPct val="115000"/>
                        </a:lnSpc>
                        <a:spcAft>
                          <a:spcPts val="0"/>
                        </a:spcAft>
                      </a:pPr>
                      <a:r>
                        <a:rPr lang="de-DE" sz="1600" b="1" dirty="0">
                          <a:latin typeface="Calibri"/>
                          <a:ea typeface="Times New Roman"/>
                          <a:cs typeface="Times New Roman"/>
                        </a:rPr>
                        <a:t>EV</a:t>
                      </a:r>
                      <a:r>
                        <a:rPr lang="de-DE" sz="1600" b="1" baseline="-25000" dirty="0">
                          <a:latin typeface="Calibri"/>
                          <a:ea typeface="Times New Roman"/>
                          <a:cs typeface="Times New Roman"/>
                        </a:rPr>
                        <a:t>3</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dirty="0">
                          <a:latin typeface="Calibri"/>
                          <a:ea typeface="Times New Roman"/>
                          <a:cs typeface="Times New Roman"/>
                        </a:rPr>
                        <a:t>Dessen Kräfte aber </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dirty="0">
                          <a:latin typeface="Calibri"/>
                          <a:ea typeface="Times New Roman"/>
                          <a:cs typeface="Times New Roman"/>
                        </a:rPr>
                        <a:t>gingen </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dirty="0">
                          <a:latin typeface="Calibri"/>
                          <a:ea typeface="Times New Roman"/>
                          <a:cs typeface="Times New Roman"/>
                        </a:rPr>
                        <a:t>nun </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zu Ende</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81060">
                <a:tc>
                  <a:txBody>
                    <a:bodyPr/>
                    <a:lstStyle/>
                    <a:p>
                      <a:pPr>
                        <a:lnSpc>
                          <a:spcPct val="115000"/>
                        </a:lnSpc>
                        <a:spcAft>
                          <a:spcPts val="0"/>
                        </a:spcAft>
                      </a:pPr>
                      <a:r>
                        <a:rPr lang="de-DE" sz="1600" b="1" dirty="0">
                          <a:latin typeface="Calibri"/>
                          <a:ea typeface="Times New Roman"/>
                          <a:cs typeface="Times New Roman"/>
                        </a:rPr>
                        <a:t>EV</a:t>
                      </a:r>
                      <a:r>
                        <a:rPr lang="de-DE" sz="1600" b="1" baseline="-25000" dirty="0">
                          <a:latin typeface="Calibri"/>
                          <a:ea typeface="Times New Roman"/>
                          <a:cs typeface="Times New Roman"/>
                        </a:rPr>
                        <a:t>4</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Er</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 ward </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immer untauglicher</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zur Arbeit</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99476">
                <a:tc>
                  <a:txBody>
                    <a:bodyPr/>
                    <a:lstStyle/>
                    <a:p>
                      <a:pPr>
                        <a:lnSpc>
                          <a:spcPct val="115000"/>
                        </a:lnSpc>
                        <a:spcAft>
                          <a:spcPts val="0"/>
                        </a:spcAft>
                      </a:pPr>
                      <a:r>
                        <a:rPr lang="de-DE" sz="1600" b="1" dirty="0">
                          <a:latin typeface="Calibri"/>
                          <a:ea typeface="Times New Roman"/>
                          <a:cs typeface="Times New Roman"/>
                        </a:rPr>
                        <a:t>EV</a:t>
                      </a:r>
                      <a:r>
                        <a:rPr lang="de-DE" sz="1600" b="1" baseline="-25000" dirty="0">
                          <a:latin typeface="Calibri"/>
                          <a:ea typeface="Times New Roman"/>
                          <a:cs typeface="Times New Roman"/>
                        </a:rPr>
                        <a:t>5</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Der Herr </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dachte </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da</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daran </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99476">
                <a:tc>
                  <a:txBody>
                    <a:bodyPr/>
                    <a:lstStyle/>
                    <a:p>
                      <a:pPr>
                        <a:lnSpc>
                          <a:spcPct val="115000"/>
                        </a:lnSpc>
                        <a:spcAft>
                          <a:spcPts val="0"/>
                        </a:spcAft>
                      </a:pPr>
                      <a:r>
                        <a:rPr lang="de-DE" sz="1600" b="1" dirty="0">
                          <a:latin typeface="Calibri"/>
                          <a:ea typeface="Times New Roman"/>
                          <a:cs typeface="Times New Roman"/>
                        </a:rPr>
                        <a:t>EV</a:t>
                      </a:r>
                      <a:r>
                        <a:rPr lang="de-DE" sz="1600" b="1" baseline="-25000" dirty="0">
                          <a:latin typeface="Calibri"/>
                          <a:ea typeface="Times New Roman"/>
                          <a:cs typeface="Times New Roman"/>
                        </a:rPr>
                        <a:t>6</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Ich </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schaffe </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ihn</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aus dem Futter </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99476">
                <a:tc>
                  <a:txBody>
                    <a:bodyPr/>
                    <a:lstStyle/>
                    <a:p>
                      <a:pPr>
                        <a:lnSpc>
                          <a:spcPct val="115000"/>
                        </a:lnSpc>
                        <a:spcAft>
                          <a:spcPts val="0"/>
                        </a:spcAft>
                      </a:pPr>
                      <a:r>
                        <a:rPr lang="de-DE" sz="1600" b="1" dirty="0">
                          <a:latin typeface="Calibri"/>
                          <a:ea typeface="Times New Roman"/>
                          <a:cs typeface="Times New Roman"/>
                        </a:rPr>
                        <a:t>EV</a:t>
                      </a:r>
                      <a:r>
                        <a:rPr lang="de-DE" sz="1600" b="1" baseline="-25000" dirty="0">
                          <a:latin typeface="Calibri"/>
                          <a:ea typeface="Times New Roman"/>
                          <a:cs typeface="Times New Roman"/>
                        </a:rPr>
                        <a:t>7</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dirty="0">
                          <a:latin typeface="Calibri"/>
                          <a:ea typeface="Times New Roman"/>
                          <a:cs typeface="Times New Roman"/>
                        </a:rPr>
                        <a:t>Der Esel aber </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merkte </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[es]</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99476">
                <a:tc>
                  <a:txBody>
                    <a:bodyPr/>
                    <a:lstStyle/>
                    <a:p>
                      <a:pPr>
                        <a:lnSpc>
                          <a:spcPct val="115000"/>
                        </a:lnSpc>
                        <a:spcAft>
                          <a:spcPts val="0"/>
                        </a:spcAft>
                      </a:pPr>
                      <a:r>
                        <a:rPr lang="de-DE" sz="1600" b="1" dirty="0">
                          <a:latin typeface="Calibri"/>
                          <a:ea typeface="Times New Roman"/>
                          <a:cs typeface="Times New Roman"/>
                        </a:rPr>
                        <a:t>EV</a:t>
                      </a:r>
                      <a:r>
                        <a:rPr lang="de-DE" sz="1600" b="1" baseline="-25000" dirty="0">
                          <a:latin typeface="Calibri"/>
                          <a:ea typeface="Times New Roman"/>
                          <a:cs typeface="Times New Roman"/>
                        </a:rPr>
                        <a:t>8</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Kein guter Wind </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wehte</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99476">
                <a:tc>
                  <a:txBody>
                    <a:bodyPr/>
                    <a:lstStyle/>
                    <a:p>
                      <a:pPr>
                        <a:lnSpc>
                          <a:spcPct val="115000"/>
                        </a:lnSpc>
                        <a:spcAft>
                          <a:spcPts val="0"/>
                        </a:spcAft>
                      </a:pPr>
                      <a:r>
                        <a:rPr lang="de-DE" sz="1600" b="1" dirty="0">
                          <a:latin typeface="Calibri"/>
                          <a:ea typeface="Times New Roman"/>
                          <a:cs typeface="Times New Roman"/>
                        </a:rPr>
                        <a:t>EV</a:t>
                      </a:r>
                      <a:r>
                        <a:rPr lang="de-DE" sz="1600" b="1" baseline="-25000" dirty="0">
                          <a:latin typeface="Calibri"/>
                          <a:ea typeface="Times New Roman"/>
                          <a:cs typeface="Times New Roman"/>
                        </a:rPr>
                        <a:t>9</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[Er] </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lief fort</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81060">
                <a:tc>
                  <a:txBody>
                    <a:bodyPr/>
                    <a:lstStyle/>
                    <a:p>
                      <a:pPr>
                        <a:lnSpc>
                          <a:spcPct val="115000"/>
                        </a:lnSpc>
                        <a:spcAft>
                          <a:spcPts val="0"/>
                        </a:spcAft>
                      </a:pPr>
                      <a:r>
                        <a:rPr lang="de-DE" sz="1600" b="1" dirty="0">
                          <a:latin typeface="Calibri"/>
                          <a:ea typeface="Times New Roman"/>
                          <a:cs typeface="Times New Roman"/>
                        </a:rPr>
                        <a:t>EV</a:t>
                      </a:r>
                      <a:r>
                        <a:rPr lang="de-DE" sz="1600" b="1" baseline="-25000" dirty="0">
                          <a:latin typeface="Calibri"/>
                          <a:ea typeface="Times New Roman"/>
                          <a:cs typeface="Times New Roman"/>
                        </a:rPr>
                        <a:t>10</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[Er]</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a:latin typeface="Calibri"/>
                          <a:ea typeface="Times New Roman"/>
                          <a:cs typeface="Times New Roman"/>
                        </a:rPr>
                        <a:t>machte sich </a:t>
                      </a: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endParaRPr lang="de-DE" sz="16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1600" b="1" dirty="0">
                          <a:latin typeface="Calibri"/>
                          <a:ea typeface="Times New Roman"/>
                          <a:cs typeface="Times New Roman"/>
                        </a:rPr>
                        <a:t>auf den Weg nach Bremen</a:t>
                      </a:r>
                      <a:endParaRPr lang="de-DE" sz="16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NOTA: Bühnenmodell (Stage Model):</a:t>
            </a:r>
            <a:endParaRPr lang="de-DE" dirty="0"/>
          </a:p>
        </p:txBody>
      </p:sp>
      <p:graphicFrame>
        <p:nvGraphicFramePr>
          <p:cNvPr id="4" name="Diagramm 3"/>
          <p:cNvGraphicFramePr/>
          <p:nvPr/>
        </p:nvGraphicFramePr>
        <p:xfrm>
          <a:off x="285720" y="1571612"/>
          <a:ext cx="8572560" cy="157163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6" name="Diagramm 5"/>
          <p:cNvGraphicFramePr/>
          <p:nvPr/>
        </p:nvGraphicFramePr>
        <p:xfrm>
          <a:off x="428596" y="3357562"/>
          <a:ext cx="8358246" cy="185738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aphicFrame>
        <p:nvGraphicFramePr>
          <p:cNvPr id="7" name="Diagramm 6"/>
          <p:cNvGraphicFramePr/>
          <p:nvPr/>
        </p:nvGraphicFramePr>
        <p:xfrm>
          <a:off x="500034" y="5540404"/>
          <a:ext cx="8143932" cy="1031868"/>
        </p:xfrm>
        <a:graphic>
          <a:graphicData uri="http://schemas.openxmlformats.org/drawingml/2006/diagram">
            <dgm:relIds xmlns:dgm="http://schemas.openxmlformats.org/drawingml/2006/diagram" xmlns:r="http://schemas.openxmlformats.org/officeDocument/2006/relationships" r:dm="rId13" r:lo="rId14" r:qs="rId15" r:cs="rId1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1000" fill="hold"/>
                                        <p:tgtEl>
                                          <p:spTgt spid="6"/>
                                        </p:tgtEl>
                                        <p:attrNameLst>
                                          <p:attrName>ppt_x</p:attrName>
                                        </p:attrNameLst>
                                      </p:cBhvr>
                                      <p:tavLst>
                                        <p:tav tm="0">
                                          <p:val>
                                            <p:strVal val="0-#ppt_w/2"/>
                                          </p:val>
                                        </p:tav>
                                        <p:tav tm="100000">
                                          <p:val>
                                            <p:strVal val="#ppt_x"/>
                                          </p:val>
                                        </p:tav>
                                      </p:tavLst>
                                    </p:anim>
                                    <p:anim calcmode="lin" valueType="num">
                                      <p:cBhvr additive="base">
                                        <p:cTn id="13" dur="10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1000" fill="hold"/>
                                        <p:tgtEl>
                                          <p:spTgt spid="7"/>
                                        </p:tgtEl>
                                        <p:attrNameLst>
                                          <p:attrName>ppt_x</p:attrName>
                                        </p:attrNameLst>
                                      </p:cBhvr>
                                      <p:tavLst>
                                        <p:tav tm="0">
                                          <p:val>
                                            <p:strVal val="0-#ppt_w/2"/>
                                          </p:val>
                                        </p:tav>
                                        <p:tav tm="100000">
                                          <p:val>
                                            <p:strVal val="#ppt_x"/>
                                          </p:val>
                                        </p:tav>
                                      </p:tavLst>
                                    </p:anim>
                                    <p:anim calcmode="lin" valueType="num">
                                      <p:cBhvr additive="base">
                                        <p:cTn id="19"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6" grpId="0">
        <p:bldAsOne/>
      </p:bldGraphic>
      <p:bldGraphic spid="7" grpId="0">
        <p:bldAsOne/>
      </p:bldGraphic>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Beispiel:</a:t>
            </a:r>
            <a:endParaRPr lang="de-DE" dirty="0"/>
          </a:p>
        </p:txBody>
      </p:sp>
      <p:sp>
        <p:nvSpPr>
          <p:cNvPr id="423938" name="AutoShape 2"/>
          <p:cNvSpPr>
            <a:spLocks noChangeArrowheads="1"/>
          </p:cNvSpPr>
          <p:nvPr/>
        </p:nvSpPr>
        <p:spPr bwMode="auto">
          <a:xfrm>
            <a:off x="1214414" y="3000372"/>
            <a:ext cx="5500726" cy="2286016"/>
          </a:xfrm>
          <a:prstGeom prst="parallelogram">
            <a:avLst>
              <a:gd name="adj" fmla="val 54746"/>
            </a:avLst>
          </a:prstGeom>
          <a:gradFill rotWithShape="0">
            <a:gsLst>
              <a:gs pos="0">
                <a:srgbClr val="FFFFFF"/>
              </a:gs>
              <a:gs pos="100000">
                <a:srgbClr val="E5B8B7"/>
              </a:gs>
            </a:gsLst>
            <a:lin ang="5400000" scaled="1"/>
          </a:gradFill>
          <a:ln w="12700">
            <a:solidFill>
              <a:srgbClr val="D99594"/>
            </a:solidFill>
            <a:miter lim="800000"/>
            <a:headEnd/>
            <a:tailEnd/>
          </a:ln>
          <a:effectLst>
            <a:outerShdw dist="107763" dir="2700000"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423939" name="Freeform 3"/>
          <p:cNvSpPr>
            <a:spLocks/>
          </p:cNvSpPr>
          <p:nvPr/>
        </p:nvSpPr>
        <p:spPr bwMode="auto">
          <a:xfrm>
            <a:off x="357158" y="3584008"/>
            <a:ext cx="7894149" cy="1059438"/>
          </a:xfrm>
          <a:custGeom>
            <a:avLst/>
            <a:gdLst/>
            <a:ahLst/>
            <a:cxnLst>
              <a:cxn ang="0">
                <a:pos x="257" y="475"/>
              </a:cxn>
              <a:cxn ang="0">
                <a:pos x="418" y="441"/>
              </a:cxn>
              <a:cxn ang="0">
                <a:pos x="2768" y="61"/>
              </a:cxn>
              <a:cxn ang="0">
                <a:pos x="3863" y="72"/>
              </a:cxn>
              <a:cxn ang="0">
                <a:pos x="4750" y="256"/>
              </a:cxn>
              <a:cxn ang="0">
                <a:pos x="6662" y="982"/>
              </a:cxn>
            </a:cxnLst>
            <a:rect l="0" t="0" r="r" b="b"/>
            <a:pathLst>
              <a:path w="6662" h="982">
                <a:moveTo>
                  <a:pt x="257" y="475"/>
                </a:moveTo>
                <a:cubicBezTo>
                  <a:pt x="128" y="492"/>
                  <a:pt x="0" y="510"/>
                  <a:pt x="418" y="441"/>
                </a:cubicBezTo>
                <a:cubicBezTo>
                  <a:pt x="836" y="372"/>
                  <a:pt x="2194" y="122"/>
                  <a:pt x="2768" y="61"/>
                </a:cubicBezTo>
                <a:cubicBezTo>
                  <a:pt x="3342" y="0"/>
                  <a:pt x="3533" y="40"/>
                  <a:pt x="3863" y="72"/>
                </a:cubicBezTo>
                <a:cubicBezTo>
                  <a:pt x="4193" y="104"/>
                  <a:pt x="4284" y="104"/>
                  <a:pt x="4750" y="256"/>
                </a:cubicBezTo>
                <a:cubicBezTo>
                  <a:pt x="5216" y="408"/>
                  <a:pt x="5939" y="695"/>
                  <a:pt x="6662" y="982"/>
                </a:cubicBezTo>
              </a:path>
            </a:pathLst>
          </a:cu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423940" name="AutoShape 4"/>
          <p:cNvCxnSpPr>
            <a:cxnSpLocks noChangeShapeType="1"/>
          </p:cNvCxnSpPr>
          <p:nvPr/>
        </p:nvCxnSpPr>
        <p:spPr bwMode="auto">
          <a:xfrm flipV="1">
            <a:off x="3071802" y="3357562"/>
            <a:ext cx="1643074" cy="1143008"/>
          </a:xfrm>
          <a:prstGeom prst="straightConnector1">
            <a:avLst/>
          </a:prstGeom>
          <a:noFill/>
          <a:ln w="63500">
            <a:solidFill>
              <a:srgbClr val="4BACC6"/>
            </a:solidFill>
            <a:round/>
            <a:headEnd/>
            <a:tailEnd type="triangle" w="med" len="med"/>
          </a:ln>
          <a:effectLst/>
        </p:spPr>
      </p:cxnSp>
      <p:cxnSp>
        <p:nvCxnSpPr>
          <p:cNvPr id="423941" name="AutoShape 5"/>
          <p:cNvCxnSpPr>
            <a:cxnSpLocks noChangeShapeType="1"/>
          </p:cNvCxnSpPr>
          <p:nvPr/>
        </p:nvCxnSpPr>
        <p:spPr bwMode="auto">
          <a:xfrm rot="10800000">
            <a:off x="5715008" y="3429000"/>
            <a:ext cx="1357322" cy="214314"/>
          </a:xfrm>
          <a:prstGeom prst="straightConnector1">
            <a:avLst/>
          </a:prstGeom>
          <a:noFill/>
          <a:ln w="9525">
            <a:solidFill>
              <a:srgbClr val="000000"/>
            </a:solidFill>
            <a:prstDash val="dash"/>
            <a:round/>
            <a:headEnd/>
            <a:tailEnd type="triangle" w="med" len="med"/>
          </a:ln>
        </p:spPr>
      </p:cxnSp>
      <p:cxnSp>
        <p:nvCxnSpPr>
          <p:cNvPr id="423942" name="AutoShape 6"/>
          <p:cNvCxnSpPr>
            <a:cxnSpLocks noChangeShapeType="1"/>
          </p:cNvCxnSpPr>
          <p:nvPr/>
        </p:nvCxnSpPr>
        <p:spPr bwMode="auto">
          <a:xfrm rot="10800000" flipV="1">
            <a:off x="3071802" y="3929066"/>
            <a:ext cx="4000528" cy="785818"/>
          </a:xfrm>
          <a:prstGeom prst="straightConnector1">
            <a:avLst/>
          </a:prstGeom>
          <a:noFill/>
          <a:ln w="9525">
            <a:solidFill>
              <a:srgbClr val="000000"/>
            </a:solidFill>
            <a:prstDash val="dash"/>
            <a:round/>
            <a:headEnd/>
            <a:tailEnd type="triangle" w="med" len="med"/>
          </a:ln>
        </p:spPr>
      </p:cxnSp>
      <p:pic>
        <p:nvPicPr>
          <p:cNvPr id="12" name="Grafik 0" descr="esel01.jpg"/>
          <p:cNvPicPr/>
          <p:nvPr/>
        </p:nvPicPr>
        <p:blipFill>
          <a:blip r:embed="rId3" cstate="print"/>
          <a:stretch>
            <a:fillRect/>
          </a:stretch>
        </p:blipFill>
        <p:spPr>
          <a:xfrm flipH="1">
            <a:off x="4633914" y="2000240"/>
            <a:ext cx="1581160" cy="1366846"/>
          </a:xfrm>
          <a:prstGeom prst="rect">
            <a:avLst/>
          </a:prstGeom>
          <a:solidFill>
            <a:schemeClr val="accent6">
              <a:lumMod val="20000"/>
              <a:lumOff val="80000"/>
            </a:schemeClr>
          </a:solidFill>
        </p:spPr>
      </p:pic>
      <p:pic>
        <p:nvPicPr>
          <p:cNvPr id="13" name="Grafik 2" descr="Vincent-Van-Gogh-Der-Bauer-164168.jpg"/>
          <p:cNvPicPr/>
          <p:nvPr/>
        </p:nvPicPr>
        <p:blipFill>
          <a:blip r:embed="rId4" cstate="print"/>
          <a:stretch>
            <a:fillRect/>
          </a:stretch>
        </p:blipFill>
        <p:spPr>
          <a:xfrm>
            <a:off x="1928794" y="4000504"/>
            <a:ext cx="925917" cy="1246242"/>
          </a:xfrm>
          <a:prstGeom prst="rect">
            <a:avLst/>
          </a:prstGeom>
        </p:spPr>
      </p:pic>
      <p:sp>
        <p:nvSpPr>
          <p:cNvPr id="26" name="Textfeld 25"/>
          <p:cNvSpPr txBox="1"/>
          <p:nvPr/>
        </p:nvSpPr>
        <p:spPr>
          <a:xfrm>
            <a:off x="285720" y="3286124"/>
            <a:ext cx="8858280" cy="1631216"/>
          </a:xfrm>
          <a:prstGeom prst="rect">
            <a:avLst/>
          </a:prstGeom>
          <a:noFill/>
        </p:spPr>
        <p:txBody>
          <a:bodyPr wrap="square" rtlCol="0">
            <a:spAutoFit/>
          </a:bodyPr>
          <a:lstStyle/>
          <a:p>
            <a:r>
              <a:rPr lang="de-DE" sz="2000" b="1" dirty="0" smtClean="0"/>
              <a:t>Hintergrund</a:t>
            </a:r>
          </a:p>
          <a:p>
            <a:r>
              <a:rPr lang="de-DE" sz="2000" b="1" dirty="0" smtClean="0"/>
              <a:t>						                    Objektvorstellung</a:t>
            </a:r>
          </a:p>
          <a:p>
            <a:endParaRPr lang="de-DE" sz="2000" b="1" dirty="0" smtClean="0"/>
          </a:p>
          <a:p>
            <a:endParaRPr lang="de-DE" sz="2000" b="1" dirty="0" smtClean="0"/>
          </a:p>
          <a:p>
            <a:r>
              <a:rPr lang="de-DE" sz="2000" b="1" dirty="0" smtClean="0"/>
              <a:t>Vordergrund</a:t>
            </a:r>
            <a:endParaRPr lang="de-DE" sz="2000" b="1" dirty="0"/>
          </a:p>
        </p:txBody>
      </p:sp>
      <p:sp>
        <p:nvSpPr>
          <p:cNvPr id="27" name="Textfeld 26"/>
          <p:cNvSpPr txBox="1"/>
          <p:nvPr/>
        </p:nvSpPr>
        <p:spPr>
          <a:xfrm>
            <a:off x="4714876" y="5643578"/>
            <a:ext cx="4000528" cy="830997"/>
          </a:xfrm>
          <a:prstGeom prst="rect">
            <a:avLst/>
          </a:prstGeom>
          <a:noFill/>
        </p:spPr>
        <p:txBody>
          <a:bodyPr wrap="square" rtlCol="0">
            <a:spAutoFit/>
          </a:bodyPr>
          <a:lstStyle/>
          <a:p>
            <a:r>
              <a:rPr lang="de-DE" sz="1600" dirty="0" smtClean="0"/>
              <a:t>Bilder: </a:t>
            </a:r>
          </a:p>
          <a:p>
            <a:r>
              <a:rPr lang="de-DE" sz="1600" u="sng" dirty="0" smtClean="0">
                <a:hlinkClick r:id="rId5"/>
              </a:rPr>
              <a:t>www.easyart.de/.../Der-Bauer-164168.html</a:t>
            </a:r>
            <a:r>
              <a:rPr lang="de-DE" sz="1600" dirty="0" smtClean="0"/>
              <a:t>;</a:t>
            </a:r>
          </a:p>
          <a:p>
            <a:r>
              <a:rPr lang="de-DE" sz="1600" u="sng" dirty="0" smtClean="0">
                <a:hlinkClick r:id="rId6"/>
              </a:rPr>
              <a:t>www.tierportraet.ch/bilder/esel01.jpg</a:t>
            </a:r>
            <a:endParaRPr lang="de-DE" sz="16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23938"/>
                                        </p:tgtEl>
                                        <p:attrNameLst>
                                          <p:attrName>style.visibility</p:attrName>
                                        </p:attrNameLst>
                                      </p:cBhvr>
                                      <p:to>
                                        <p:strVal val="visible"/>
                                      </p:to>
                                    </p:set>
                                    <p:animEffect transition="in" filter="blinds(horizontal)">
                                      <p:cBhvr>
                                        <p:cTn id="7" dur="500"/>
                                        <p:tgtEl>
                                          <p:spTgt spid="423938"/>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blinds(horizontal)">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blinds(horizontal)">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1" nodeType="clickEffect">
                                  <p:stCondLst>
                                    <p:cond delay="0"/>
                                  </p:stCondLst>
                                  <p:childTnLst>
                                    <p:set>
                                      <p:cBhvr>
                                        <p:cTn id="21" dur="1" fill="hold">
                                          <p:stCondLst>
                                            <p:cond delay="0"/>
                                          </p:stCondLst>
                                        </p:cTn>
                                        <p:tgtEl>
                                          <p:spTgt spid="423938"/>
                                        </p:tgtEl>
                                        <p:attrNameLst>
                                          <p:attrName>style.visibility</p:attrName>
                                        </p:attrNameLst>
                                      </p:cBhvr>
                                      <p:to>
                                        <p:strVal val="visible"/>
                                      </p:to>
                                    </p:set>
                                    <p:animEffect transition="in" filter="blinds(horizontal)">
                                      <p:cBhvr>
                                        <p:cTn id="22" dur="500"/>
                                        <p:tgtEl>
                                          <p:spTgt spid="423938"/>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423939"/>
                                        </p:tgtEl>
                                        <p:attrNameLst>
                                          <p:attrName>style.visibility</p:attrName>
                                        </p:attrNameLst>
                                      </p:cBhvr>
                                      <p:to>
                                        <p:strVal val="visible"/>
                                      </p:to>
                                    </p:set>
                                    <p:animEffect transition="in" filter="blinds(horizontal)">
                                      <p:cBhvr>
                                        <p:cTn id="25" dur="500"/>
                                        <p:tgtEl>
                                          <p:spTgt spid="423939"/>
                                        </p:tgtEl>
                                      </p:cBhvr>
                                    </p:animEffect>
                                  </p:childTnLst>
                                </p:cTn>
                              </p:par>
                              <p:par>
                                <p:cTn id="26" presetID="3" presetClass="entr" presetSubtype="10" fill="hold" nodeType="withEffect">
                                  <p:stCondLst>
                                    <p:cond delay="0"/>
                                  </p:stCondLst>
                                  <p:childTnLst>
                                    <p:set>
                                      <p:cBhvr>
                                        <p:cTn id="27" dur="1" fill="hold">
                                          <p:stCondLst>
                                            <p:cond delay="0"/>
                                          </p:stCondLst>
                                        </p:cTn>
                                        <p:tgtEl>
                                          <p:spTgt spid="423940"/>
                                        </p:tgtEl>
                                        <p:attrNameLst>
                                          <p:attrName>style.visibility</p:attrName>
                                        </p:attrNameLst>
                                      </p:cBhvr>
                                      <p:to>
                                        <p:strVal val="visible"/>
                                      </p:to>
                                    </p:set>
                                    <p:animEffect transition="in" filter="blinds(horizontal)">
                                      <p:cBhvr>
                                        <p:cTn id="28" dur="500"/>
                                        <p:tgtEl>
                                          <p:spTgt spid="423940"/>
                                        </p:tgtEl>
                                      </p:cBhvr>
                                    </p:animEffect>
                                  </p:childTnLst>
                                </p:cTn>
                              </p:par>
                              <p:par>
                                <p:cTn id="29" presetID="3" presetClass="entr" presetSubtype="10" fill="hold" nodeType="withEffect">
                                  <p:stCondLst>
                                    <p:cond delay="0"/>
                                  </p:stCondLst>
                                  <p:childTnLst>
                                    <p:set>
                                      <p:cBhvr>
                                        <p:cTn id="30" dur="1" fill="hold">
                                          <p:stCondLst>
                                            <p:cond delay="0"/>
                                          </p:stCondLst>
                                        </p:cTn>
                                        <p:tgtEl>
                                          <p:spTgt spid="423941"/>
                                        </p:tgtEl>
                                        <p:attrNameLst>
                                          <p:attrName>style.visibility</p:attrName>
                                        </p:attrNameLst>
                                      </p:cBhvr>
                                      <p:to>
                                        <p:strVal val="visible"/>
                                      </p:to>
                                    </p:set>
                                    <p:animEffect transition="in" filter="blinds(horizontal)">
                                      <p:cBhvr>
                                        <p:cTn id="31" dur="500"/>
                                        <p:tgtEl>
                                          <p:spTgt spid="423941"/>
                                        </p:tgtEl>
                                      </p:cBhvr>
                                    </p:animEffect>
                                  </p:childTnLst>
                                </p:cTn>
                              </p:par>
                              <p:par>
                                <p:cTn id="32" presetID="3" presetClass="entr" presetSubtype="10" fill="hold" nodeType="withEffect">
                                  <p:stCondLst>
                                    <p:cond delay="0"/>
                                  </p:stCondLst>
                                  <p:childTnLst>
                                    <p:set>
                                      <p:cBhvr>
                                        <p:cTn id="33" dur="1" fill="hold">
                                          <p:stCondLst>
                                            <p:cond delay="0"/>
                                          </p:stCondLst>
                                        </p:cTn>
                                        <p:tgtEl>
                                          <p:spTgt spid="423942"/>
                                        </p:tgtEl>
                                        <p:attrNameLst>
                                          <p:attrName>style.visibility</p:attrName>
                                        </p:attrNameLst>
                                      </p:cBhvr>
                                      <p:to>
                                        <p:strVal val="visible"/>
                                      </p:to>
                                    </p:set>
                                    <p:animEffect transition="in" filter="blinds(horizontal)">
                                      <p:cBhvr>
                                        <p:cTn id="34" dur="500"/>
                                        <p:tgtEl>
                                          <p:spTgt spid="423942"/>
                                        </p:tgtEl>
                                      </p:cBhvr>
                                    </p:animEffect>
                                  </p:childTnLst>
                                </p:cTn>
                              </p:par>
                              <p:par>
                                <p:cTn id="35" presetID="3" presetClass="entr" presetSubtype="10" fill="hold" nodeType="with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blinds(horizontal)">
                                      <p:cBhvr>
                                        <p:cTn id="37" dur="500"/>
                                        <p:tgtEl>
                                          <p:spTgt spid="12"/>
                                        </p:tgtEl>
                                      </p:cBhvr>
                                    </p:animEffect>
                                  </p:childTnLst>
                                </p:cTn>
                              </p:par>
                              <p:par>
                                <p:cTn id="38" presetID="3" presetClass="entr" presetSubtype="10" fill="hold" nodeType="withEffect">
                                  <p:stCondLst>
                                    <p:cond delay="0"/>
                                  </p:stCondLst>
                                  <p:childTnLst>
                                    <p:set>
                                      <p:cBhvr>
                                        <p:cTn id="39" dur="1" fill="hold">
                                          <p:stCondLst>
                                            <p:cond delay="0"/>
                                          </p:stCondLst>
                                        </p:cTn>
                                        <p:tgtEl>
                                          <p:spTgt spid="13"/>
                                        </p:tgtEl>
                                        <p:attrNameLst>
                                          <p:attrName>style.visibility</p:attrName>
                                        </p:attrNameLst>
                                      </p:cBhvr>
                                      <p:to>
                                        <p:strVal val="visible"/>
                                      </p:to>
                                    </p:set>
                                    <p:animEffect transition="in" filter="blinds(horizontal)">
                                      <p:cBhvr>
                                        <p:cTn id="40" dur="500"/>
                                        <p:tgtEl>
                                          <p:spTgt spid="13"/>
                                        </p:tgtEl>
                                      </p:cBhvr>
                                    </p:animEffect>
                                  </p:childTnLst>
                                </p:cTn>
                              </p:par>
                              <p:par>
                                <p:cTn id="41" presetID="3" presetClass="entr" presetSubtype="10" fill="hold" grpId="0" nodeType="with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blinds(horizontal)">
                                      <p:cBhvr>
                                        <p:cTn id="43" dur="500"/>
                                        <p:tgtEl>
                                          <p:spTgt spid="26"/>
                                        </p:tgtEl>
                                      </p:cBhvr>
                                    </p:animEffect>
                                  </p:childTnLst>
                                </p:cTn>
                              </p:par>
                            </p:childTnLst>
                          </p:cTn>
                        </p:par>
                      </p:childTnLst>
                    </p:cTn>
                  </p:par>
                  <p:par>
                    <p:cTn id="44" fill="hold">
                      <p:stCondLst>
                        <p:cond delay="indefinite"/>
                      </p:stCondLst>
                      <p:childTnLst>
                        <p:par>
                          <p:cTn id="45" fill="hold">
                            <p:stCondLst>
                              <p:cond delay="0"/>
                            </p:stCondLst>
                            <p:childTnLst>
                              <p:par>
                                <p:cTn id="46" presetID="8" presetClass="entr" presetSubtype="16" fill="hold" grpId="0" nodeType="clickEffect">
                                  <p:stCondLst>
                                    <p:cond delay="0"/>
                                  </p:stCondLst>
                                  <p:childTnLst>
                                    <p:set>
                                      <p:cBhvr>
                                        <p:cTn id="47" dur="1" fill="hold">
                                          <p:stCondLst>
                                            <p:cond delay="0"/>
                                          </p:stCondLst>
                                        </p:cTn>
                                        <p:tgtEl>
                                          <p:spTgt spid="27"/>
                                        </p:tgtEl>
                                        <p:attrNameLst>
                                          <p:attrName>style.visibility</p:attrName>
                                        </p:attrNameLst>
                                      </p:cBhvr>
                                      <p:to>
                                        <p:strVal val="visible"/>
                                      </p:to>
                                    </p:set>
                                    <p:animEffect transition="in" filter="diamond(in)">
                                      <p:cBhvr>
                                        <p:cTn id="48" dur="2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3938" grpId="0" animBg="1"/>
      <p:bldP spid="423938" grpId="1" animBg="1"/>
      <p:bldP spid="423939" grpId="0" animBg="1"/>
      <p:bldP spid="26" grpId="0"/>
      <p:bldP spid="2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457200" y="438152"/>
            <a:ext cx="8229600" cy="990584"/>
          </a:xfrm>
        </p:spPr>
        <p:txBody>
          <a:bodyPr>
            <a:normAutofit fontScale="90000"/>
          </a:bodyPr>
          <a:lstStyle/>
          <a:p>
            <a:r>
              <a:rPr lang="en-US" sz="3100" dirty="0" err="1" smtClean="0"/>
              <a:t>Erste</a:t>
            </a:r>
            <a:r>
              <a:rPr lang="en-US" sz="3100" dirty="0" smtClean="0"/>
              <a:t> </a:t>
            </a:r>
            <a:r>
              <a:rPr lang="en-US" sz="3100" dirty="0" err="1" smtClean="0"/>
              <a:t>Grundlagen</a:t>
            </a:r>
            <a:r>
              <a:rPr lang="en-US" sz="3100" dirty="0" smtClean="0"/>
              <a:t>:</a:t>
            </a:r>
            <a:r>
              <a:rPr lang="de-DE" sz="3100" dirty="0" smtClean="0"/>
              <a:t/>
            </a:r>
            <a:br>
              <a:rPr lang="de-DE" sz="3100" dirty="0" smtClean="0"/>
            </a:br>
            <a:r>
              <a:rPr lang="en-US" sz="3100" dirty="0" smtClean="0"/>
              <a:t>1. Die </a:t>
            </a:r>
            <a:r>
              <a:rPr lang="en-US" sz="3100" dirty="0" err="1" smtClean="0"/>
              <a:t>Begriffsdomäne</a:t>
            </a:r>
            <a:r>
              <a:rPr lang="en-US" sz="3100" dirty="0" smtClean="0"/>
              <a:t> </a:t>
            </a:r>
            <a:r>
              <a:rPr lang="en-US" sz="3100" dirty="0" err="1" smtClean="0"/>
              <a:t>der</a:t>
            </a:r>
            <a:r>
              <a:rPr lang="en-US" sz="3100" dirty="0" smtClean="0"/>
              <a:t> '</a:t>
            </a:r>
            <a:r>
              <a:rPr lang="en-US" sz="3100" dirty="0" err="1" smtClean="0"/>
              <a:t>Morphologie</a:t>
            </a:r>
            <a:r>
              <a:rPr lang="en-US" sz="3100" dirty="0" smtClean="0"/>
              <a:t>' (</a:t>
            </a:r>
            <a:r>
              <a:rPr lang="en-US" sz="3100" dirty="0" err="1" smtClean="0"/>
              <a:t>Auswahl</a:t>
            </a:r>
            <a:r>
              <a:rPr lang="en-US" sz="3100" dirty="0" smtClean="0"/>
              <a:t>):</a:t>
            </a:r>
            <a:r>
              <a:rPr lang="de-DE" dirty="0" smtClean="0"/>
              <a:t/>
            </a:r>
            <a:br>
              <a:rPr lang="de-DE" dirty="0" smtClean="0"/>
            </a:br>
            <a:endParaRPr lang="de-DE" dirty="0"/>
          </a:p>
        </p:txBody>
      </p:sp>
      <p:graphicFrame>
        <p:nvGraphicFramePr>
          <p:cNvPr id="4" name="Diagramm 3"/>
          <p:cNvGraphicFramePr/>
          <p:nvPr/>
        </p:nvGraphicFramePr>
        <p:xfrm>
          <a:off x="285720" y="1571612"/>
          <a:ext cx="8643998" cy="485778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Morphologie II</a:t>
            </a:r>
            <a:endParaRPr lang="de-DE" dirty="0"/>
          </a:p>
        </p:txBody>
      </p:sp>
      <p:sp>
        <p:nvSpPr>
          <p:cNvPr id="3" name="Textplatzhalter 2"/>
          <p:cNvSpPr>
            <a:spLocks noGrp="1"/>
          </p:cNvSpPr>
          <p:nvPr>
            <p:ph type="body" idx="1"/>
          </p:nvPr>
        </p:nvSpPr>
        <p:spPr>
          <a:xfrm>
            <a:off x="714348" y="2714620"/>
            <a:ext cx="8022336" cy="1500198"/>
          </a:xfrm>
        </p:spPr>
        <p:txBody>
          <a:bodyPr>
            <a:noAutofit/>
          </a:bodyPr>
          <a:lstStyle/>
          <a:p>
            <a:r>
              <a:rPr lang="de-DE" sz="4400" b="1" dirty="0" smtClean="0"/>
              <a:t>2. Morphologie als </a:t>
            </a:r>
            <a:r>
              <a:rPr lang="de-DE" sz="4400" b="1" dirty="0" err="1" smtClean="0"/>
              <a:t>ko</a:t>
            </a:r>
            <a:r>
              <a:rPr lang="de-DE" sz="4400" b="1" dirty="0" smtClean="0"/>
              <a:t>(n)</a:t>
            </a:r>
            <a:r>
              <a:rPr lang="de-DE" sz="4400" b="1" dirty="0" err="1" smtClean="0"/>
              <a:t>text</a:t>
            </a:r>
            <a:r>
              <a:rPr lang="de-DE" sz="4400" b="1" dirty="0" smtClean="0"/>
              <a:t>-bedingte Gestaltverzerrung</a:t>
            </a:r>
            <a:endParaRPr lang="de-DE" sz="4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Erläuterung:</a:t>
            </a:r>
            <a:endParaRPr lang="de-DE" dirty="0"/>
          </a:p>
        </p:txBody>
      </p:sp>
      <p:graphicFrame>
        <p:nvGraphicFramePr>
          <p:cNvPr id="4" name="Diagramm 3"/>
          <p:cNvGraphicFramePr/>
          <p:nvPr/>
        </p:nvGraphicFramePr>
        <p:xfrm>
          <a:off x="428596" y="1643050"/>
          <a:ext cx="8286808" cy="478634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424962" name="AutoShape 2"/>
          <p:cNvCxnSpPr>
            <a:cxnSpLocks noChangeShapeType="1"/>
          </p:cNvCxnSpPr>
          <p:nvPr/>
        </p:nvCxnSpPr>
        <p:spPr bwMode="auto">
          <a:xfrm>
            <a:off x="3200397" y="2000239"/>
            <a:ext cx="585785" cy="1"/>
          </a:xfrm>
          <a:prstGeom prst="straightConnector1">
            <a:avLst/>
          </a:prstGeom>
          <a:noFill/>
          <a:ln w="63500">
            <a:solidFill>
              <a:srgbClr val="4BACC6"/>
            </a:solidFill>
            <a:round/>
            <a:headEnd/>
            <a:tailEnd type="triangle" w="med" len="med"/>
          </a:ln>
          <a:effectLst/>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Daraus ergibt sich:</a:t>
            </a:r>
            <a:endParaRPr lang="de-DE" dirty="0"/>
          </a:p>
        </p:txBody>
      </p:sp>
      <p:graphicFrame>
        <p:nvGraphicFramePr>
          <p:cNvPr id="4" name="Diagramm 3"/>
          <p:cNvGraphicFramePr/>
          <p:nvPr/>
        </p:nvGraphicFramePr>
        <p:xfrm>
          <a:off x="285720" y="1571612"/>
          <a:ext cx="8572560" cy="128588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Diagramm 4"/>
          <p:cNvGraphicFramePr/>
          <p:nvPr/>
        </p:nvGraphicFramePr>
        <p:xfrm>
          <a:off x="571472" y="3143248"/>
          <a:ext cx="8215370" cy="3429024"/>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heckerboard(across)">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5" grpId="0">
        <p:bldAsOne/>
      </p:bldGraphic>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Basale Gliederung einer EV:</a:t>
            </a:r>
            <a:endParaRPr lang="de-DE" dirty="0"/>
          </a:p>
        </p:txBody>
      </p:sp>
      <p:sp>
        <p:nvSpPr>
          <p:cNvPr id="4" name="Textfeld 3"/>
          <p:cNvSpPr txBox="1"/>
          <p:nvPr/>
        </p:nvSpPr>
        <p:spPr>
          <a:xfrm>
            <a:off x="3857620" y="5929330"/>
            <a:ext cx="5000660" cy="646331"/>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b="1" dirty="0" smtClean="0"/>
              <a:t>[Vgl. ausführlicher  </a:t>
            </a:r>
            <a:r>
              <a:rPr lang="de-DE" b="1" u="sng" dirty="0" smtClean="0">
                <a:hlinkClick r:id="rId3"/>
              </a:rPr>
              <a:t>http://www.lrz-muenchen.de/~wschulze/WS0809/cogtrans.pdf</a:t>
            </a:r>
            <a:r>
              <a:rPr lang="de-DE" b="1" dirty="0" smtClean="0"/>
              <a:t>]</a:t>
            </a:r>
            <a:endParaRPr lang="de-DE" dirty="0" smtClean="0"/>
          </a:p>
        </p:txBody>
      </p:sp>
      <p:pic>
        <p:nvPicPr>
          <p:cNvPr id="5" name="Grafik 0" descr="esel01.jpg"/>
          <p:cNvPicPr/>
          <p:nvPr/>
        </p:nvPicPr>
        <p:blipFill>
          <a:blip r:embed="rId4" cstate="print"/>
          <a:stretch>
            <a:fillRect/>
          </a:stretch>
        </p:blipFill>
        <p:spPr>
          <a:xfrm flipH="1">
            <a:off x="5143504" y="3139297"/>
            <a:ext cx="1581160" cy="1366846"/>
          </a:xfrm>
          <a:prstGeom prst="rect">
            <a:avLst/>
          </a:prstGeom>
          <a:solidFill>
            <a:schemeClr val="accent6">
              <a:lumMod val="20000"/>
              <a:lumOff val="80000"/>
            </a:schemeClr>
          </a:solidFill>
        </p:spPr>
      </p:pic>
      <p:pic>
        <p:nvPicPr>
          <p:cNvPr id="6" name="Grafik 2" descr="Vincent-Van-Gogh-Der-Bauer-164168.jpg"/>
          <p:cNvPicPr/>
          <p:nvPr/>
        </p:nvPicPr>
        <p:blipFill>
          <a:blip r:embed="rId5" cstate="print"/>
          <a:stretch>
            <a:fillRect/>
          </a:stretch>
        </p:blipFill>
        <p:spPr>
          <a:xfrm>
            <a:off x="1928794" y="3282173"/>
            <a:ext cx="925917" cy="1246242"/>
          </a:xfrm>
          <a:prstGeom prst="rect">
            <a:avLst/>
          </a:prstGeom>
        </p:spPr>
      </p:pic>
      <p:cxnSp>
        <p:nvCxnSpPr>
          <p:cNvPr id="1026" name="AutoShape 2"/>
          <p:cNvCxnSpPr>
            <a:cxnSpLocks noChangeShapeType="1"/>
          </p:cNvCxnSpPr>
          <p:nvPr/>
        </p:nvCxnSpPr>
        <p:spPr bwMode="auto">
          <a:xfrm flipV="1">
            <a:off x="3428992" y="3853677"/>
            <a:ext cx="1357322" cy="7938"/>
          </a:xfrm>
          <a:prstGeom prst="straightConnector1">
            <a:avLst/>
          </a:prstGeom>
          <a:noFill/>
          <a:ln w="63500">
            <a:solidFill>
              <a:srgbClr val="4BACC6"/>
            </a:solidFill>
            <a:round/>
            <a:headEnd/>
            <a:tailEnd type="triangle" w="med" len="med"/>
          </a:ln>
          <a:effectLst/>
        </p:spPr>
      </p:cxnSp>
      <p:cxnSp>
        <p:nvCxnSpPr>
          <p:cNvPr id="1027" name="AutoShape 3"/>
          <p:cNvCxnSpPr>
            <a:cxnSpLocks noChangeShapeType="1"/>
          </p:cNvCxnSpPr>
          <p:nvPr/>
        </p:nvCxnSpPr>
        <p:spPr bwMode="auto">
          <a:xfrm flipV="1">
            <a:off x="2643174" y="2282041"/>
            <a:ext cx="1066802" cy="642942"/>
          </a:xfrm>
          <a:prstGeom prst="straightConnector1">
            <a:avLst/>
          </a:prstGeom>
          <a:noFill/>
          <a:ln w="9525">
            <a:solidFill>
              <a:srgbClr val="000000"/>
            </a:solidFill>
            <a:round/>
            <a:headEnd/>
            <a:tailEnd/>
          </a:ln>
        </p:spPr>
      </p:cxnSp>
      <p:cxnSp>
        <p:nvCxnSpPr>
          <p:cNvPr id="1028" name="AutoShape 4"/>
          <p:cNvCxnSpPr>
            <a:cxnSpLocks noChangeShapeType="1"/>
          </p:cNvCxnSpPr>
          <p:nvPr/>
        </p:nvCxnSpPr>
        <p:spPr bwMode="auto">
          <a:xfrm>
            <a:off x="4470404" y="2282041"/>
            <a:ext cx="1173166" cy="714380"/>
          </a:xfrm>
          <a:prstGeom prst="straightConnector1">
            <a:avLst/>
          </a:prstGeom>
          <a:noFill/>
          <a:ln w="9525">
            <a:solidFill>
              <a:srgbClr val="000000"/>
            </a:solidFill>
            <a:round/>
            <a:headEnd/>
            <a:tailEnd/>
          </a:ln>
        </p:spPr>
      </p:cxnSp>
      <p:cxnSp>
        <p:nvCxnSpPr>
          <p:cNvPr id="1029" name="AutoShape 5"/>
          <p:cNvCxnSpPr>
            <a:cxnSpLocks noChangeShapeType="1"/>
          </p:cNvCxnSpPr>
          <p:nvPr/>
        </p:nvCxnSpPr>
        <p:spPr bwMode="auto">
          <a:xfrm rot="5400000">
            <a:off x="4666463" y="2432060"/>
            <a:ext cx="984251" cy="969964"/>
          </a:xfrm>
          <a:prstGeom prst="straightConnector1">
            <a:avLst/>
          </a:prstGeom>
          <a:noFill/>
          <a:ln w="9525">
            <a:solidFill>
              <a:srgbClr val="000000"/>
            </a:solidFill>
            <a:round/>
            <a:headEnd/>
            <a:tailEnd/>
          </a:ln>
        </p:spPr>
      </p:cxnSp>
      <p:cxnSp>
        <p:nvCxnSpPr>
          <p:cNvPr id="1030" name="AutoShape 6"/>
          <p:cNvCxnSpPr>
            <a:cxnSpLocks noChangeShapeType="1"/>
          </p:cNvCxnSpPr>
          <p:nvPr/>
        </p:nvCxnSpPr>
        <p:spPr bwMode="auto">
          <a:xfrm>
            <a:off x="2357422" y="2424917"/>
            <a:ext cx="1079503" cy="984251"/>
          </a:xfrm>
          <a:prstGeom prst="straightConnector1">
            <a:avLst/>
          </a:prstGeom>
          <a:noFill/>
          <a:ln w="9525">
            <a:solidFill>
              <a:srgbClr val="000000"/>
            </a:solidFill>
            <a:round/>
            <a:headEnd/>
            <a:tailEnd/>
          </a:ln>
        </p:spPr>
      </p:cxnSp>
      <p:sp>
        <p:nvSpPr>
          <p:cNvPr id="13" name="Textfeld 12"/>
          <p:cNvSpPr txBox="1"/>
          <p:nvPr/>
        </p:nvSpPr>
        <p:spPr>
          <a:xfrm>
            <a:off x="928662" y="2000240"/>
            <a:ext cx="6929486" cy="3139321"/>
          </a:xfrm>
          <a:prstGeom prst="rect">
            <a:avLst/>
          </a:prstGeom>
          <a:noFill/>
        </p:spPr>
        <p:txBody>
          <a:bodyPr wrap="square" rtlCol="0">
            <a:spAutoFit/>
          </a:bodyPr>
          <a:lstStyle/>
          <a:p>
            <a:r>
              <a:rPr lang="fr-FR" b="1" dirty="0" smtClean="0"/>
              <a:t>			   EV</a:t>
            </a:r>
            <a:endParaRPr lang="de-DE" dirty="0" smtClean="0"/>
          </a:p>
          <a:p>
            <a:r>
              <a:rPr lang="fr-FR" b="1" dirty="0" smtClean="0"/>
              <a:t> </a:t>
            </a:r>
            <a:endParaRPr lang="de-DE" dirty="0" smtClean="0"/>
          </a:p>
          <a:p>
            <a:r>
              <a:rPr lang="fr-FR" b="1" dirty="0" smtClean="0"/>
              <a:t> </a:t>
            </a:r>
            <a:endParaRPr lang="de-DE" dirty="0" smtClean="0"/>
          </a:p>
          <a:p>
            <a:r>
              <a:rPr lang="fr-FR" b="1" dirty="0" smtClean="0"/>
              <a:t>	       </a:t>
            </a:r>
            <a:r>
              <a:rPr lang="fr-FR" b="1" dirty="0" smtClean="0">
                <a:sym typeface="Symbol"/>
              </a:rPr>
              <a:t></a:t>
            </a:r>
            <a:r>
              <a:rPr lang="fr-FR" b="1" dirty="0" smtClean="0"/>
              <a:t>		    </a:t>
            </a:r>
            <a:r>
              <a:rPr lang="fr-FR" b="1" dirty="0" smtClean="0">
                <a:sym typeface="Symbol"/>
              </a:rPr>
              <a:t></a:t>
            </a:r>
            <a:r>
              <a:rPr lang="fr-FR" b="1" dirty="0" smtClean="0"/>
              <a:t>		     </a:t>
            </a:r>
            <a:r>
              <a:rPr lang="fr-FR" b="1" dirty="0" smtClean="0">
                <a:sym typeface="Symbol"/>
              </a:rPr>
              <a:t></a:t>
            </a:r>
            <a:endParaRPr lang="de-DE" dirty="0" smtClean="0"/>
          </a:p>
          <a:p>
            <a:r>
              <a:rPr lang="fr-FR" b="1" dirty="0" smtClean="0"/>
              <a:t>			</a:t>
            </a:r>
          </a:p>
          <a:p>
            <a:endParaRPr lang="fr-FR" b="1" dirty="0" smtClean="0"/>
          </a:p>
          <a:p>
            <a:endParaRPr lang="fr-FR" b="1" dirty="0" smtClean="0"/>
          </a:p>
          <a:p>
            <a:endParaRPr lang="de-DE" dirty="0" smtClean="0"/>
          </a:p>
          <a:p>
            <a:r>
              <a:rPr lang="fr-FR" b="1" dirty="0" smtClean="0"/>
              <a:t> </a:t>
            </a:r>
            <a:endParaRPr lang="de-DE" dirty="0" smtClean="0"/>
          </a:p>
          <a:p>
            <a:r>
              <a:rPr lang="fr-FR" b="1" dirty="0" smtClean="0"/>
              <a:t> </a:t>
            </a:r>
            <a:endParaRPr lang="de-DE" dirty="0" smtClean="0"/>
          </a:p>
          <a:p>
            <a:r>
              <a:rPr lang="de-DE" b="1" dirty="0" smtClean="0"/>
              <a:t>	&lt;BAUER&gt;                &lt;HABEN&gt;                     &lt;ESEL&gt;</a:t>
            </a: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par>
                                <p:cTn id="8" presetID="3" presetClass="entr" presetSubtype="10"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linds(horizontal)">
                                      <p:cBhvr>
                                        <p:cTn id="10" dur="500"/>
                                        <p:tgtEl>
                                          <p:spTgt spid="6"/>
                                        </p:tgtEl>
                                      </p:cBhvr>
                                    </p:animEffect>
                                  </p:childTnLst>
                                </p:cTn>
                              </p:par>
                              <p:par>
                                <p:cTn id="11" presetID="3" presetClass="entr" presetSubtype="10" fill="hold" nodeType="withEffect">
                                  <p:stCondLst>
                                    <p:cond delay="0"/>
                                  </p:stCondLst>
                                  <p:childTnLst>
                                    <p:set>
                                      <p:cBhvr>
                                        <p:cTn id="12" dur="1" fill="hold">
                                          <p:stCondLst>
                                            <p:cond delay="0"/>
                                          </p:stCondLst>
                                        </p:cTn>
                                        <p:tgtEl>
                                          <p:spTgt spid="1026"/>
                                        </p:tgtEl>
                                        <p:attrNameLst>
                                          <p:attrName>style.visibility</p:attrName>
                                        </p:attrNameLst>
                                      </p:cBhvr>
                                      <p:to>
                                        <p:strVal val="visible"/>
                                      </p:to>
                                    </p:set>
                                    <p:animEffect transition="in" filter="blinds(horizontal)">
                                      <p:cBhvr>
                                        <p:cTn id="13" dur="500"/>
                                        <p:tgtEl>
                                          <p:spTgt spid="1026"/>
                                        </p:tgtEl>
                                      </p:cBhvr>
                                    </p:animEffect>
                                  </p:childTnLst>
                                </p:cTn>
                              </p:par>
                              <p:par>
                                <p:cTn id="14" presetID="3" presetClass="entr" presetSubtype="10" fill="hold" nodeType="withEffect">
                                  <p:stCondLst>
                                    <p:cond delay="0"/>
                                  </p:stCondLst>
                                  <p:childTnLst>
                                    <p:set>
                                      <p:cBhvr>
                                        <p:cTn id="15" dur="1" fill="hold">
                                          <p:stCondLst>
                                            <p:cond delay="0"/>
                                          </p:stCondLst>
                                        </p:cTn>
                                        <p:tgtEl>
                                          <p:spTgt spid="1027"/>
                                        </p:tgtEl>
                                        <p:attrNameLst>
                                          <p:attrName>style.visibility</p:attrName>
                                        </p:attrNameLst>
                                      </p:cBhvr>
                                      <p:to>
                                        <p:strVal val="visible"/>
                                      </p:to>
                                    </p:set>
                                    <p:animEffect transition="in" filter="blinds(horizontal)">
                                      <p:cBhvr>
                                        <p:cTn id="16" dur="500"/>
                                        <p:tgtEl>
                                          <p:spTgt spid="1027"/>
                                        </p:tgtEl>
                                      </p:cBhvr>
                                    </p:animEffect>
                                  </p:childTnLst>
                                </p:cTn>
                              </p:par>
                              <p:par>
                                <p:cTn id="17" presetID="3" presetClass="entr" presetSubtype="10" fill="hold" nodeType="withEffect">
                                  <p:stCondLst>
                                    <p:cond delay="0"/>
                                  </p:stCondLst>
                                  <p:childTnLst>
                                    <p:set>
                                      <p:cBhvr>
                                        <p:cTn id="18" dur="1" fill="hold">
                                          <p:stCondLst>
                                            <p:cond delay="0"/>
                                          </p:stCondLst>
                                        </p:cTn>
                                        <p:tgtEl>
                                          <p:spTgt spid="1028"/>
                                        </p:tgtEl>
                                        <p:attrNameLst>
                                          <p:attrName>style.visibility</p:attrName>
                                        </p:attrNameLst>
                                      </p:cBhvr>
                                      <p:to>
                                        <p:strVal val="visible"/>
                                      </p:to>
                                    </p:set>
                                    <p:animEffect transition="in" filter="blinds(horizontal)">
                                      <p:cBhvr>
                                        <p:cTn id="19" dur="500"/>
                                        <p:tgtEl>
                                          <p:spTgt spid="1028"/>
                                        </p:tgtEl>
                                      </p:cBhvr>
                                    </p:animEffect>
                                  </p:childTnLst>
                                </p:cTn>
                              </p:par>
                              <p:par>
                                <p:cTn id="20" presetID="3" presetClass="entr" presetSubtype="10" fill="hold" nodeType="withEffect">
                                  <p:stCondLst>
                                    <p:cond delay="0"/>
                                  </p:stCondLst>
                                  <p:childTnLst>
                                    <p:set>
                                      <p:cBhvr>
                                        <p:cTn id="21" dur="1" fill="hold">
                                          <p:stCondLst>
                                            <p:cond delay="0"/>
                                          </p:stCondLst>
                                        </p:cTn>
                                        <p:tgtEl>
                                          <p:spTgt spid="1029"/>
                                        </p:tgtEl>
                                        <p:attrNameLst>
                                          <p:attrName>style.visibility</p:attrName>
                                        </p:attrNameLst>
                                      </p:cBhvr>
                                      <p:to>
                                        <p:strVal val="visible"/>
                                      </p:to>
                                    </p:set>
                                    <p:animEffect transition="in" filter="blinds(horizontal)">
                                      <p:cBhvr>
                                        <p:cTn id="22" dur="500"/>
                                        <p:tgtEl>
                                          <p:spTgt spid="1029"/>
                                        </p:tgtEl>
                                      </p:cBhvr>
                                    </p:animEffect>
                                  </p:childTnLst>
                                </p:cTn>
                              </p:par>
                              <p:par>
                                <p:cTn id="23" presetID="3" presetClass="entr" presetSubtype="10" fill="hold" nodeType="withEffect">
                                  <p:stCondLst>
                                    <p:cond delay="0"/>
                                  </p:stCondLst>
                                  <p:childTnLst>
                                    <p:set>
                                      <p:cBhvr>
                                        <p:cTn id="24" dur="1" fill="hold">
                                          <p:stCondLst>
                                            <p:cond delay="0"/>
                                          </p:stCondLst>
                                        </p:cTn>
                                        <p:tgtEl>
                                          <p:spTgt spid="1030"/>
                                        </p:tgtEl>
                                        <p:attrNameLst>
                                          <p:attrName>style.visibility</p:attrName>
                                        </p:attrNameLst>
                                      </p:cBhvr>
                                      <p:to>
                                        <p:strVal val="visible"/>
                                      </p:to>
                                    </p:set>
                                    <p:animEffect transition="in" filter="blinds(horizontal)">
                                      <p:cBhvr>
                                        <p:cTn id="25" dur="500"/>
                                        <p:tgtEl>
                                          <p:spTgt spid="1030"/>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blinds(horizontal)">
                                      <p:cBhvr>
                                        <p:cTn id="28" dur="500"/>
                                        <p:tgtEl>
                                          <p:spTgt spid="13"/>
                                        </p:tgtEl>
                                      </p:cBhvr>
                                    </p:animEffect>
                                  </p:childTnLst>
                                </p:cTn>
                              </p:par>
                            </p:childTnLst>
                          </p:cTn>
                        </p:par>
                      </p:childTnLst>
                    </p:cTn>
                  </p:par>
                  <p:par>
                    <p:cTn id="29" fill="hold">
                      <p:stCondLst>
                        <p:cond delay="indefinite"/>
                      </p:stCondLst>
                      <p:childTnLst>
                        <p:par>
                          <p:cTn id="30" fill="hold">
                            <p:stCondLst>
                              <p:cond delay="0"/>
                            </p:stCondLst>
                            <p:childTnLst>
                              <p:par>
                                <p:cTn id="31" presetID="8" presetClass="entr" presetSubtype="16"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diamond(in)">
                                      <p:cBhvr>
                                        <p:cTn id="33"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3"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Die linguistische Umsetzung erfolgt über PHRASEN:</a:t>
            </a:r>
            <a:endParaRPr lang="de-DE" dirty="0"/>
          </a:p>
        </p:txBody>
      </p:sp>
      <p:graphicFrame>
        <p:nvGraphicFramePr>
          <p:cNvPr id="4" name="Diagramm 3"/>
          <p:cNvGraphicFramePr/>
          <p:nvPr/>
        </p:nvGraphicFramePr>
        <p:xfrm>
          <a:off x="1571604" y="1714488"/>
          <a:ext cx="6072230" cy="228601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500034" y="4429132"/>
            <a:ext cx="8001056" cy="738664"/>
          </a:xfrm>
          <a:prstGeom prst="rect">
            <a:avLst/>
          </a:prstGeom>
          <a:noFill/>
        </p:spPr>
        <p:txBody>
          <a:bodyPr wrap="square" rtlCol="0">
            <a:spAutoFit/>
          </a:bodyPr>
          <a:lstStyle/>
          <a:p>
            <a:r>
              <a:rPr lang="en-US" b="1" dirty="0" smtClean="0"/>
              <a:t>Also:</a:t>
            </a:r>
            <a:endParaRPr lang="de-DE" dirty="0" smtClean="0"/>
          </a:p>
          <a:p>
            <a:r>
              <a:rPr lang="de-DE" b="1" dirty="0" smtClean="0"/>
              <a:t>	     </a:t>
            </a:r>
            <a:r>
              <a:rPr lang="de-DE" sz="2400" b="1" dirty="0" smtClean="0"/>
              <a:t>&lt;BAUER&gt;             &lt;HABEN&gt;                &lt;ESEL&gt;</a:t>
            </a:r>
            <a:endParaRPr lang="de-DE" sz="2400" dirty="0" smtClean="0"/>
          </a:p>
        </p:txBody>
      </p:sp>
      <p:sp>
        <p:nvSpPr>
          <p:cNvPr id="6" name="Textfeld 5"/>
          <p:cNvSpPr txBox="1"/>
          <p:nvPr/>
        </p:nvSpPr>
        <p:spPr>
          <a:xfrm>
            <a:off x="2000232" y="5715016"/>
            <a:ext cx="5715040" cy="584775"/>
          </a:xfrm>
          <a:prstGeom prst="rect">
            <a:avLst/>
          </a:prstGeom>
          <a:noFill/>
        </p:spPr>
        <p:txBody>
          <a:bodyPr wrap="square" rtlCol="0">
            <a:spAutoFit/>
          </a:bodyPr>
          <a:lstStyle/>
          <a:p>
            <a:r>
              <a:rPr lang="de-DE" sz="3200" b="1" dirty="0" smtClean="0"/>
              <a:t>NP		     VP		         NP</a:t>
            </a:r>
            <a:endParaRPr lang="de-DE" sz="3200" dirty="0" smtClean="0"/>
          </a:p>
        </p:txBody>
      </p:sp>
      <p:cxnSp>
        <p:nvCxnSpPr>
          <p:cNvPr id="8" name="Gerade Verbindung mit Pfeil 7"/>
          <p:cNvCxnSpPr/>
          <p:nvPr/>
        </p:nvCxnSpPr>
        <p:spPr>
          <a:xfrm rot="5400000">
            <a:off x="2071670" y="5429264"/>
            <a:ext cx="428628" cy="1588"/>
          </a:xfrm>
          <a:prstGeom prst="straightConnector1">
            <a:avLst/>
          </a:prstGeom>
          <a:ln w="31750">
            <a:tailEnd type="arrow"/>
          </a:ln>
        </p:spPr>
        <p:style>
          <a:lnRef idx="1">
            <a:schemeClr val="accent1"/>
          </a:lnRef>
          <a:fillRef idx="0">
            <a:schemeClr val="accent1"/>
          </a:fillRef>
          <a:effectRef idx="0">
            <a:schemeClr val="accent1"/>
          </a:effectRef>
          <a:fontRef idx="minor">
            <a:schemeClr val="tx1"/>
          </a:fontRef>
        </p:style>
      </p:cxnSp>
      <p:cxnSp>
        <p:nvCxnSpPr>
          <p:cNvPr id="9" name="Gerade Verbindung mit Pfeil 8"/>
          <p:cNvCxnSpPr/>
          <p:nvPr/>
        </p:nvCxnSpPr>
        <p:spPr>
          <a:xfrm rot="5400000">
            <a:off x="4287042" y="5428470"/>
            <a:ext cx="428628" cy="1588"/>
          </a:xfrm>
          <a:prstGeom prst="straightConnector1">
            <a:avLst/>
          </a:prstGeom>
          <a:ln w="31750">
            <a:tailEnd type="arrow"/>
          </a:ln>
        </p:spPr>
        <p:style>
          <a:lnRef idx="1">
            <a:schemeClr val="accent1"/>
          </a:lnRef>
          <a:fillRef idx="0">
            <a:schemeClr val="accent1"/>
          </a:fillRef>
          <a:effectRef idx="0">
            <a:schemeClr val="accent1"/>
          </a:effectRef>
          <a:fontRef idx="minor">
            <a:schemeClr val="tx1"/>
          </a:fontRef>
        </p:style>
      </p:cxnSp>
      <p:cxnSp>
        <p:nvCxnSpPr>
          <p:cNvPr id="10" name="Gerade Verbindung mit Pfeil 9"/>
          <p:cNvCxnSpPr/>
          <p:nvPr/>
        </p:nvCxnSpPr>
        <p:spPr>
          <a:xfrm rot="5400000">
            <a:off x="6501620" y="5428470"/>
            <a:ext cx="428628" cy="1588"/>
          </a:xfrm>
          <a:prstGeom prst="straightConnector1">
            <a:avLst/>
          </a:prstGeom>
          <a:ln w="31750">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 presetClass="entr" presetSubtype="10"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blinds(horizontal)">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linds(horizontal)">
                                      <p:cBhvr>
                                        <p:cTn id="18" dur="500"/>
                                        <p:tgtEl>
                                          <p:spTgt spid="8"/>
                                        </p:tgtEl>
                                      </p:cBhvr>
                                    </p:animEffect>
                                  </p:childTnLst>
                                </p:cTn>
                              </p:par>
                              <p:par>
                                <p:cTn id="19" presetID="3" presetClass="entr" presetSubtype="10" fill="hold"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linds(horizontal)">
                                      <p:cBhvr>
                                        <p:cTn id="21" dur="500"/>
                                        <p:tgtEl>
                                          <p:spTgt spid="9"/>
                                        </p:tgtEl>
                                      </p:cBhvr>
                                    </p:animEffect>
                                  </p:childTnLst>
                                </p:cTn>
                              </p:par>
                              <p:par>
                                <p:cTn id="22" presetID="3" presetClass="entr" presetSubtype="10"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blinds(horizontal)">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3" presetClass="entr" presetSubtype="10" fill="hold" grpId="0" nodeType="click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blinds(horizontal)">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p:bldP spid="6" grpId="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u="sng" dirty="0" smtClean="0"/>
              <a:t>Definition:</a:t>
            </a:r>
            <a:endParaRPr lang="de-DE" dirty="0"/>
          </a:p>
        </p:txBody>
      </p:sp>
      <p:graphicFrame>
        <p:nvGraphicFramePr>
          <p:cNvPr id="4" name="Diagramm 3"/>
          <p:cNvGraphicFramePr/>
          <p:nvPr/>
        </p:nvGraphicFramePr>
        <p:xfrm>
          <a:off x="571472" y="1793892"/>
          <a:ext cx="8143932" cy="456406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plus(in)">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Graphisch:</a:t>
            </a:r>
            <a:endParaRPr lang="de-DE" dirty="0"/>
          </a:p>
        </p:txBody>
      </p:sp>
      <p:pic>
        <p:nvPicPr>
          <p:cNvPr id="4" name="Grafik 8" descr="säcke.JPG"/>
          <p:cNvPicPr/>
          <p:nvPr/>
        </p:nvPicPr>
        <p:blipFill>
          <a:blip r:embed="rId3" cstate="print"/>
          <a:stretch>
            <a:fillRect/>
          </a:stretch>
        </p:blipFill>
        <p:spPr>
          <a:xfrm>
            <a:off x="4429124" y="3098881"/>
            <a:ext cx="1654280" cy="1258813"/>
          </a:xfrm>
          <a:prstGeom prst="rect">
            <a:avLst/>
          </a:prstGeom>
        </p:spPr>
      </p:pic>
      <p:pic>
        <p:nvPicPr>
          <p:cNvPr id="5" name="Grafik 9" descr="muehle04-296 neu.jpg"/>
          <p:cNvPicPr/>
          <p:nvPr/>
        </p:nvPicPr>
        <p:blipFill>
          <a:blip r:embed="rId4" cstate="print"/>
          <a:stretch>
            <a:fillRect/>
          </a:stretch>
        </p:blipFill>
        <p:spPr>
          <a:xfrm>
            <a:off x="6858016" y="3071810"/>
            <a:ext cx="928694" cy="1285884"/>
          </a:xfrm>
          <a:prstGeom prst="rect">
            <a:avLst/>
          </a:prstGeom>
        </p:spPr>
      </p:pic>
      <p:pic>
        <p:nvPicPr>
          <p:cNvPr id="6" name="Grafik 0" descr="esel01.jpg"/>
          <p:cNvPicPr/>
          <p:nvPr/>
        </p:nvPicPr>
        <p:blipFill>
          <a:blip r:embed="rId5" cstate="print"/>
          <a:stretch>
            <a:fillRect/>
          </a:stretch>
        </p:blipFill>
        <p:spPr>
          <a:xfrm>
            <a:off x="1214414" y="2977060"/>
            <a:ext cx="1667474" cy="1380634"/>
          </a:xfrm>
          <a:prstGeom prst="rect">
            <a:avLst/>
          </a:prstGeom>
          <a:solidFill>
            <a:schemeClr val="accent6">
              <a:lumMod val="20000"/>
              <a:lumOff val="80000"/>
            </a:schemeClr>
          </a:solidFill>
        </p:spPr>
      </p:pic>
      <p:cxnSp>
        <p:nvCxnSpPr>
          <p:cNvPr id="2050" name="AutoShape 2"/>
          <p:cNvCxnSpPr>
            <a:cxnSpLocks noChangeShapeType="1"/>
          </p:cNvCxnSpPr>
          <p:nvPr/>
        </p:nvCxnSpPr>
        <p:spPr bwMode="auto">
          <a:xfrm flipV="1">
            <a:off x="2071671" y="2120873"/>
            <a:ext cx="1143009" cy="649205"/>
          </a:xfrm>
          <a:prstGeom prst="straightConnector1">
            <a:avLst/>
          </a:prstGeom>
          <a:noFill/>
          <a:ln w="9525">
            <a:solidFill>
              <a:srgbClr val="000000"/>
            </a:solidFill>
            <a:round/>
            <a:headEnd/>
            <a:tailEnd/>
          </a:ln>
        </p:spPr>
      </p:cxnSp>
      <p:cxnSp>
        <p:nvCxnSpPr>
          <p:cNvPr id="2051" name="AutoShape 3"/>
          <p:cNvCxnSpPr>
            <a:cxnSpLocks noChangeShapeType="1"/>
          </p:cNvCxnSpPr>
          <p:nvPr/>
        </p:nvCxnSpPr>
        <p:spPr bwMode="auto">
          <a:xfrm>
            <a:off x="3714744" y="2049435"/>
            <a:ext cx="1285884" cy="642942"/>
          </a:xfrm>
          <a:prstGeom prst="straightConnector1">
            <a:avLst/>
          </a:prstGeom>
          <a:noFill/>
          <a:ln w="9525">
            <a:solidFill>
              <a:srgbClr val="000000"/>
            </a:solidFill>
            <a:round/>
            <a:headEnd/>
            <a:tailEnd/>
          </a:ln>
        </p:spPr>
      </p:cxnSp>
      <p:cxnSp>
        <p:nvCxnSpPr>
          <p:cNvPr id="2052" name="AutoShape 4"/>
          <p:cNvCxnSpPr>
            <a:cxnSpLocks noChangeShapeType="1"/>
          </p:cNvCxnSpPr>
          <p:nvPr/>
        </p:nvCxnSpPr>
        <p:spPr bwMode="auto">
          <a:xfrm rot="16200000" flipH="1">
            <a:off x="2393141" y="1942278"/>
            <a:ext cx="1000132" cy="928694"/>
          </a:xfrm>
          <a:prstGeom prst="straightConnector1">
            <a:avLst/>
          </a:prstGeom>
          <a:noFill/>
          <a:ln w="9525">
            <a:solidFill>
              <a:srgbClr val="000000"/>
            </a:solidFill>
            <a:prstDash val="dash"/>
            <a:round/>
            <a:headEnd/>
            <a:tailEnd/>
          </a:ln>
        </p:spPr>
      </p:cxnSp>
      <p:cxnSp>
        <p:nvCxnSpPr>
          <p:cNvPr id="2053" name="AutoShape 5"/>
          <p:cNvCxnSpPr>
            <a:cxnSpLocks noChangeShapeType="1"/>
          </p:cNvCxnSpPr>
          <p:nvPr/>
        </p:nvCxnSpPr>
        <p:spPr bwMode="auto">
          <a:xfrm rot="5400000">
            <a:off x="3750463" y="1942278"/>
            <a:ext cx="1000132" cy="928694"/>
          </a:xfrm>
          <a:prstGeom prst="straightConnector1">
            <a:avLst/>
          </a:prstGeom>
          <a:noFill/>
          <a:ln w="9525">
            <a:solidFill>
              <a:srgbClr val="000000"/>
            </a:solidFill>
            <a:prstDash val="dash"/>
            <a:round/>
            <a:headEnd/>
            <a:tailEnd/>
          </a:ln>
        </p:spPr>
      </p:cxnSp>
      <p:cxnSp>
        <p:nvCxnSpPr>
          <p:cNvPr id="2054" name="AutoShape 6"/>
          <p:cNvCxnSpPr>
            <a:cxnSpLocks noChangeShapeType="1"/>
          </p:cNvCxnSpPr>
          <p:nvPr/>
        </p:nvCxnSpPr>
        <p:spPr bwMode="auto">
          <a:xfrm rot="5400000">
            <a:off x="1218496" y="4147460"/>
            <a:ext cx="777659" cy="357189"/>
          </a:xfrm>
          <a:prstGeom prst="straightConnector1">
            <a:avLst/>
          </a:prstGeom>
          <a:noFill/>
          <a:ln w="9525">
            <a:solidFill>
              <a:srgbClr val="000000"/>
            </a:solidFill>
            <a:round/>
            <a:headEnd/>
            <a:tailEnd type="triangle" w="med" len="med"/>
          </a:ln>
        </p:spPr>
      </p:cxnSp>
      <p:cxnSp>
        <p:nvCxnSpPr>
          <p:cNvPr id="2055" name="AutoShape 7"/>
          <p:cNvCxnSpPr>
            <a:cxnSpLocks noChangeShapeType="1"/>
          </p:cNvCxnSpPr>
          <p:nvPr/>
        </p:nvCxnSpPr>
        <p:spPr bwMode="auto">
          <a:xfrm rot="16200000" flipH="1">
            <a:off x="2759803" y="3809138"/>
            <a:ext cx="1619149" cy="4980"/>
          </a:xfrm>
          <a:prstGeom prst="straightConnector1">
            <a:avLst/>
          </a:prstGeom>
          <a:noFill/>
          <a:ln w="9525">
            <a:solidFill>
              <a:srgbClr val="000000"/>
            </a:solidFill>
            <a:round/>
            <a:headEnd/>
            <a:tailEnd type="triangle" w="med" len="med"/>
          </a:ln>
        </p:spPr>
      </p:cxnSp>
      <p:cxnSp>
        <p:nvCxnSpPr>
          <p:cNvPr id="2056" name="AutoShape 8"/>
          <p:cNvCxnSpPr>
            <a:cxnSpLocks noChangeShapeType="1"/>
          </p:cNvCxnSpPr>
          <p:nvPr/>
        </p:nvCxnSpPr>
        <p:spPr bwMode="auto">
          <a:xfrm rot="16200000" flipH="1">
            <a:off x="5114502" y="4293007"/>
            <a:ext cx="629499" cy="9"/>
          </a:xfrm>
          <a:prstGeom prst="straightConnector1">
            <a:avLst/>
          </a:prstGeom>
          <a:noFill/>
          <a:ln w="9525">
            <a:solidFill>
              <a:srgbClr val="000000"/>
            </a:solidFill>
            <a:round/>
            <a:headEnd/>
            <a:tailEnd type="triangle" w="med" len="med"/>
          </a:ln>
        </p:spPr>
      </p:cxnSp>
      <p:cxnSp>
        <p:nvCxnSpPr>
          <p:cNvPr id="2057" name="AutoShape 9"/>
          <p:cNvCxnSpPr>
            <a:cxnSpLocks noChangeShapeType="1"/>
          </p:cNvCxnSpPr>
          <p:nvPr/>
        </p:nvCxnSpPr>
        <p:spPr bwMode="auto">
          <a:xfrm rot="16200000" flipH="1">
            <a:off x="7114765" y="4306449"/>
            <a:ext cx="629499" cy="9"/>
          </a:xfrm>
          <a:prstGeom prst="straightConnector1">
            <a:avLst/>
          </a:prstGeom>
          <a:noFill/>
          <a:ln w="9525">
            <a:solidFill>
              <a:srgbClr val="000000"/>
            </a:solidFill>
            <a:round/>
            <a:headEnd/>
            <a:tailEnd type="triangle" w="med" len="med"/>
          </a:ln>
        </p:spPr>
      </p:cxnSp>
      <p:cxnSp>
        <p:nvCxnSpPr>
          <p:cNvPr id="2058" name="AutoShape 10"/>
          <p:cNvCxnSpPr>
            <a:cxnSpLocks noChangeShapeType="1"/>
          </p:cNvCxnSpPr>
          <p:nvPr/>
        </p:nvCxnSpPr>
        <p:spPr bwMode="auto">
          <a:xfrm rot="16200000" flipH="1">
            <a:off x="5550368" y="3809638"/>
            <a:ext cx="1619147" cy="3983"/>
          </a:xfrm>
          <a:prstGeom prst="straightConnector1">
            <a:avLst/>
          </a:prstGeom>
          <a:noFill/>
          <a:ln w="9525">
            <a:solidFill>
              <a:srgbClr val="000000"/>
            </a:solidFill>
            <a:round/>
            <a:headEnd/>
            <a:tailEnd type="triangle" w="med" len="med"/>
          </a:ln>
        </p:spPr>
      </p:cxnSp>
      <p:sp>
        <p:nvSpPr>
          <p:cNvPr id="2059" name="AutoShape 11"/>
          <p:cNvSpPr>
            <a:spLocks/>
          </p:cNvSpPr>
          <p:nvPr/>
        </p:nvSpPr>
        <p:spPr bwMode="auto">
          <a:xfrm rot="16200000">
            <a:off x="1095371" y="4883122"/>
            <a:ext cx="375281" cy="994451"/>
          </a:xfrm>
          <a:prstGeom prst="rightBrace">
            <a:avLst>
              <a:gd name="adj1" fmla="val 24462"/>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060" name="AutoShape 12"/>
          <p:cNvSpPr>
            <a:spLocks/>
          </p:cNvSpPr>
          <p:nvPr/>
        </p:nvSpPr>
        <p:spPr bwMode="auto">
          <a:xfrm rot="16200000">
            <a:off x="7239040" y="4865032"/>
            <a:ext cx="375279" cy="994451"/>
          </a:xfrm>
          <a:prstGeom prst="rightBrace">
            <a:avLst>
              <a:gd name="adj1" fmla="val 24462"/>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061" name="AutoShape 13"/>
          <p:cNvSpPr>
            <a:spLocks/>
          </p:cNvSpPr>
          <p:nvPr/>
        </p:nvSpPr>
        <p:spPr bwMode="auto">
          <a:xfrm rot="16200000">
            <a:off x="6209264" y="4966114"/>
            <a:ext cx="375279" cy="792286"/>
          </a:xfrm>
          <a:prstGeom prst="rightBrace">
            <a:avLst>
              <a:gd name="adj1" fmla="val 19489"/>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062" name="AutoShape 14"/>
          <p:cNvSpPr>
            <a:spLocks/>
          </p:cNvSpPr>
          <p:nvPr/>
        </p:nvSpPr>
        <p:spPr bwMode="auto">
          <a:xfrm rot="16200000">
            <a:off x="5238776" y="4865032"/>
            <a:ext cx="375279" cy="994451"/>
          </a:xfrm>
          <a:prstGeom prst="rightBrace">
            <a:avLst>
              <a:gd name="adj1" fmla="val 24462"/>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063" name="AutoShape 15"/>
          <p:cNvSpPr>
            <a:spLocks/>
          </p:cNvSpPr>
          <p:nvPr/>
        </p:nvSpPr>
        <p:spPr bwMode="auto">
          <a:xfrm rot="16200000">
            <a:off x="3204125" y="3824830"/>
            <a:ext cx="378298" cy="3071836"/>
          </a:xfrm>
          <a:prstGeom prst="rightBrace">
            <a:avLst>
              <a:gd name="adj1" fmla="val 74067"/>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2064" name="AutoShape 16"/>
          <p:cNvCxnSpPr>
            <a:cxnSpLocks noChangeShapeType="1"/>
          </p:cNvCxnSpPr>
          <p:nvPr/>
        </p:nvCxnSpPr>
        <p:spPr bwMode="auto">
          <a:xfrm>
            <a:off x="6715140" y="2263749"/>
            <a:ext cx="575381" cy="460019"/>
          </a:xfrm>
          <a:prstGeom prst="straightConnector1">
            <a:avLst/>
          </a:prstGeom>
          <a:noFill/>
          <a:ln w="9525">
            <a:solidFill>
              <a:srgbClr val="000000"/>
            </a:solidFill>
            <a:round/>
            <a:headEnd/>
            <a:tailEnd/>
          </a:ln>
        </p:spPr>
      </p:cxnSp>
      <p:cxnSp>
        <p:nvCxnSpPr>
          <p:cNvPr id="2065" name="AutoShape 17"/>
          <p:cNvCxnSpPr>
            <a:cxnSpLocks noChangeShapeType="1"/>
          </p:cNvCxnSpPr>
          <p:nvPr/>
        </p:nvCxnSpPr>
        <p:spPr bwMode="auto">
          <a:xfrm flipV="1">
            <a:off x="5500694" y="2263749"/>
            <a:ext cx="785818" cy="428628"/>
          </a:xfrm>
          <a:prstGeom prst="straightConnector1">
            <a:avLst/>
          </a:prstGeom>
          <a:noFill/>
          <a:ln w="9525">
            <a:solidFill>
              <a:srgbClr val="000000"/>
            </a:solidFill>
            <a:round/>
            <a:headEnd/>
            <a:tailEnd/>
          </a:ln>
        </p:spPr>
      </p:cxnSp>
      <p:cxnSp>
        <p:nvCxnSpPr>
          <p:cNvPr id="2066" name="AutoShape 18"/>
          <p:cNvCxnSpPr>
            <a:cxnSpLocks noChangeShapeType="1"/>
          </p:cNvCxnSpPr>
          <p:nvPr/>
        </p:nvCxnSpPr>
        <p:spPr bwMode="auto">
          <a:xfrm rot="16200000" flipH="1">
            <a:off x="5432527" y="2046163"/>
            <a:ext cx="890970" cy="754637"/>
          </a:xfrm>
          <a:prstGeom prst="straightConnector1">
            <a:avLst/>
          </a:prstGeom>
          <a:noFill/>
          <a:ln w="9525">
            <a:solidFill>
              <a:srgbClr val="000000"/>
            </a:solidFill>
            <a:prstDash val="dash"/>
            <a:round/>
            <a:headEnd/>
            <a:tailEnd/>
          </a:ln>
        </p:spPr>
      </p:cxnSp>
      <p:cxnSp>
        <p:nvCxnSpPr>
          <p:cNvPr id="2067" name="AutoShape 19"/>
          <p:cNvCxnSpPr>
            <a:cxnSpLocks noChangeShapeType="1"/>
          </p:cNvCxnSpPr>
          <p:nvPr/>
        </p:nvCxnSpPr>
        <p:spPr bwMode="auto">
          <a:xfrm rot="5400000">
            <a:off x="6460954" y="2089309"/>
            <a:ext cx="865565" cy="785817"/>
          </a:xfrm>
          <a:prstGeom prst="straightConnector1">
            <a:avLst/>
          </a:prstGeom>
          <a:noFill/>
          <a:ln w="9525">
            <a:solidFill>
              <a:srgbClr val="000000"/>
            </a:solidFill>
            <a:prstDash val="dash"/>
            <a:round/>
            <a:headEnd/>
            <a:tailEnd/>
          </a:ln>
        </p:spPr>
      </p:cxnSp>
      <p:cxnSp>
        <p:nvCxnSpPr>
          <p:cNvPr id="2068" name="AutoShape 20"/>
          <p:cNvCxnSpPr>
            <a:cxnSpLocks noChangeShapeType="1"/>
          </p:cNvCxnSpPr>
          <p:nvPr/>
        </p:nvCxnSpPr>
        <p:spPr bwMode="auto">
          <a:xfrm>
            <a:off x="3857620" y="1977997"/>
            <a:ext cx="2214578" cy="214314"/>
          </a:xfrm>
          <a:prstGeom prst="straightConnector1">
            <a:avLst/>
          </a:prstGeom>
          <a:noFill/>
          <a:ln w="9525">
            <a:solidFill>
              <a:srgbClr val="FF0000"/>
            </a:solidFill>
            <a:round/>
            <a:headEnd/>
            <a:tailEnd type="triangle" w="med" len="med"/>
          </a:ln>
        </p:spPr>
      </p:cxnSp>
      <p:sp>
        <p:nvSpPr>
          <p:cNvPr id="2069" name="AutoShape 21"/>
          <p:cNvSpPr>
            <a:spLocks noChangeArrowheads="1"/>
          </p:cNvSpPr>
          <p:nvPr/>
        </p:nvSpPr>
        <p:spPr bwMode="auto">
          <a:xfrm>
            <a:off x="1260968" y="5478459"/>
            <a:ext cx="453512" cy="808059"/>
          </a:xfrm>
          <a:prstGeom prst="roundRect">
            <a:avLst>
              <a:gd name="adj" fmla="val 16667"/>
            </a:avLst>
          </a:prstGeom>
          <a:gradFill rotWithShape="0">
            <a:gsLst>
              <a:gs pos="0">
                <a:srgbClr val="FFFFFF"/>
              </a:gs>
              <a:gs pos="100000">
                <a:srgbClr val="E5B8B7"/>
              </a:gs>
            </a:gsLst>
            <a:lin ang="54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070" name="AutoShape 22"/>
          <p:cNvSpPr>
            <a:spLocks noChangeArrowheads="1"/>
          </p:cNvSpPr>
          <p:nvPr/>
        </p:nvSpPr>
        <p:spPr bwMode="auto">
          <a:xfrm>
            <a:off x="4143372" y="5478459"/>
            <a:ext cx="642942" cy="808061"/>
          </a:xfrm>
          <a:prstGeom prst="roundRect">
            <a:avLst>
              <a:gd name="adj" fmla="val 16667"/>
            </a:avLst>
          </a:prstGeom>
          <a:gradFill rotWithShape="0">
            <a:gsLst>
              <a:gs pos="0">
                <a:srgbClr val="FFFFFF"/>
              </a:gs>
              <a:gs pos="100000">
                <a:srgbClr val="D6E3BC"/>
              </a:gs>
            </a:gsLst>
            <a:lin ang="5400000" scaled="1"/>
          </a:gradFill>
          <a:ln w="12700">
            <a:solidFill>
              <a:srgbClr val="C2D69B"/>
            </a:solidFill>
            <a:round/>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071" name="AutoShape 23"/>
          <p:cNvSpPr>
            <a:spLocks noChangeArrowheads="1"/>
          </p:cNvSpPr>
          <p:nvPr/>
        </p:nvSpPr>
        <p:spPr bwMode="auto">
          <a:xfrm>
            <a:off x="5300961" y="5453190"/>
            <a:ext cx="628361" cy="811087"/>
          </a:xfrm>
          <a:prstGeom prst="roundRect">
            <a:avLst>
              <a:gd name="adj" fmla="val 16667"/>
            </a:avLst>
          </a:prstGeom>
          <a:gradFill rotWithShape="0">
            <a:gsLst>
              <a:gs pos="0">
                <a:srgbClr val="FFFFFF"/>
              </a:gs>
              <a:gs pos="100000">
                <a:srgbClr val="E5B8B7"/>
              </a:gs>
            </a:gsLst>
            <a:lin ang="54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072" name="AutoShape 24"/>
          <p:cNvSpPr>
            <a:spLocks noChangeArrowheads="1"/>
          </p:cNvSpPr>
          <p:nvPr/>
        </p:nvSpPr>
        <p:spPr bwMode="auto">
          <a:xfrm>
            <a:off x="6072198" y="5456218"/>
            <a:ext cx="628361" cy="808059"/>
          </a:xfrm>
          <a:prstGeom prst="roundRect">
            <a:avLst>
              <a:gd name="adj" fmla="val 16667"/>
            </a:avLst>
          </a:prstGeom>
          <a:gradFill rotWithShape="0">
            <a:gsLst>
              <a:gs pos="0">
                <a:srgbClr val="FFFFFF"/>
              </a:gs>
              <a:gs pos="100000">
                <a:srgbClr val="D6E3BC"/>
              </a:gs>
            </a:gsLst>
            <a:lin ang="5400000" scaled="1"/>
          </a:gradFill>
          <a:ln w="12700">
            <a:solidFill>
              <a:srgbClr val="C2D69B"/>
            </a:solidFill>
            <a:round/>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073" name="AutoShape 25"/>
          <p:cNvSpPr>
            <a:spLocks noChangeArrowheads="1"/>
          </p:cNvSpPr>
          <p:nvPr/>
        </p:nvSpPr>
        <p:spPr bwMode="auto">
          <a:xfrm>
            <a:off x="7143768" y="5456216"/>
            <a:ext cx="729446" cy="808061"/>
          </a:xfrm>
          <a:prstGeom prst="roundRect">
            <a:avLst>
              <a:gd name="adj" fmla="val 16667"/>
            </a:avLst>
          </a:prstGeom>
          <a:gradFill rotWithShape="0">
            <a:gsLst>
              <a:gs pos="0">
                <a:srgbClr val="FFFFFF"/>
              </a:gs>
              <a:gs pos="100000">
                <a:srgbClr val="E5B8B7"/>
              </a:gs>
            </a:gsLst>
            <a:lin ang="54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95" name="Textfeld 94"/>
          <p:cNvSpPr txBox="1"/>
          <p:nvPr/>
        </p:nvSpPr>
        <p:spPr>
          <a:xfrm>
            <a:off x="3214678" y="1752889"/>
            <a:ext cx="571504" cy="461665"/>
          </a:xfrm>
          <a:prstGeom prst="rect">
            <a:avLst/>
          </a:prstGeom>
          <a:noFill/>
        </p:spPr>
        <p:txBody>
          <a:bodyPr wrap="square" rtlCol="0">
            <a:spAutoFit/>
          </a:bodyPr>
          <a:lstStyle/>
          <a:p>
            <a:r>
              <a:rPr lang="de-DE" sz="2400" b="1" dirty="0" smtClean="0"/>
              <a:t>EV</a:t>
            </a:r>
            <a:endParaRPr lang="de-DE" sz="2400" b="1" dirty="0"/>
          </a:p>
        </p:txBody>
      </p:sp>
      <p:sp>
        <p:nvSpPr>
          <p:cNvPr id="96" name="Textfeld 95"/>
          <p:cNvSpPr txBox="1"/>
          <p:nvPr/>
        </p:nvSpPr>
        <p:spPr>
          <a:xfrm>
            <a:off x="6215074" y="1967203"/>
            <a:ext cx="571504" cy="461665"/>
          </a:xfrm>
          <a:prstGeom prst="rect">
            <a:avLst/>
          </a:prstGeom>
          <a:noFill/>
        </p:spPr>
        <p:txBody>
          <a:bodyPr wrap="square" rtlCol="0">
            <a:spAutoFit/>
          </a:bodyPr>
          <a:lstStyle/>
          <a:p>
            <a:r>
              <a:rPr lang="de-DE" sz="2400" b="1" dirty="0" smtClean="0"/>
              <a:t>EV</a:t>
            </a:r>
            <a:endParaRPr lang="de-DE" sz="2400" b="1" dirty="0"/>
          </a:p>
        </p:txBody>
      </p:sp>
      <p:sp>
        <p:nvSpPr>
          <p:cNvPr id="97" name="Textfeld 96"/>
          <p:cNvSpPr txBox="1"/>
          <p:nvPr/>
        </p:nvSpPr>
        <p:spPr>
          <a:xfrm>
            <a:off x="1785918" y="2786058"/>
            <a:ext cx="428628" cy="461665"/>
          </a:xfrm>
          <a:prstGeom prst="rect">
            <a:avLst/>
          </a:prstGeom>
          <a:noFill/>
        </p:spPr>
        <p:txBody>
          <a:bodyPr wrap="square" rtlCol="0">
            <a:spAutoFit/>
          </a:bodyPr>
          <a:lstStyle/>
          <a:p>
            <a:r>
              <a:rPr lang="de-DE" sz="2400" b="1" dirty="0" smtClean="0">
                <a:sym typeface="Symbol"/>
              </a:rPr>
              <a:t></a:t>
            </a:r>
            <a:endParaRPr lang="de-DE" sz="2400" dirty="0"/>
          </a:p>
        </p:txBody>
      </p:sp>
      <p:sp>
        <p:nvSpPr>
          <p:cNvPr id="98" name="Textfeld 97"/>
          <p:cNvSpPr txBox="1"/>
          <p:nvPr/>
        </p:nvSpPr>
        <p:spPr>
          <a:xfrm>
            <a:off x="7143768" y="2681583"/>
            <a:ext cx="428628" cy="461665"/>
          </a:xfrm>
          <a:prstGeom prst="rect">
            <a:avLst/>
          </a:prstGeom>
          <a:noFill/>
        </p:spPr>
        <p:txBody>
          <a:bodyPr wrap="square" rtlCol="0">
            <a:spAutoFit/>
          </a:bodyPr>
          <a:lstStyle/>
          <a:p>
            <a:r>
              <a:rPr lang="de-DE" sz="2400" b="1" dirty="0" smtClean="0">
                <a:sym typeface="Symbol"/>
              </a:rPr>
              <a:t></a:t>
            </a:r>
            <a:endParaRPr lang="de-DE" sz="2400" dirty="0"/>
          </a:p>
        </p:txBody>
      </p:sp>
      <p:sp>
        <p:nvSpPr>
          <p:cNvPr id="99" name="Textfeld 98"/>
          <p:cNvSpPr txBox="1"/>
          <p:nvPr/>
        </p:nvSpPr>
        <p:spPr>
          <a:xfrm>
            <a:off x="5000628" y="2643182"/>
            <a:ext cx="428628" cy="461665"/>
          </a:xfrm>
          <a:prstGeom prst="rect">
            <a:avLst/>
          </a:prstGeom>
          <a:noFill/>
        </p:spPr>
        <p:txBody>
          <a:bodyPr wrap="square" rtlCol="0">
            <a:spAutoFit/>
          </a:bodyPr>
          <a:lstStyle/>
          <a:p>
            <a:r>
              <a:rPr lang="de-DE" sz="2400" b="1" dirty="0" smtClean="0">
                <a:sym typeface="Symbol"/>
              </a:rPr>
              <a:t></a:t>
            </a:r>
            <a:endParaRPr lang="de-DE" sz="2400" dirty="0"/>
          </a:p>
        </p:txBody>
      </p:sp>
      <p:sp>
        <p:nvSpPr>
          <p:cNvPr id="100" name="Textfeld 99"/>
          <p:cNvSpPr txBox="1"/>
          <p:nvPr/>
        </p:nvSpPr>
        <p:spPr>
          <a:xfrm>
            <a:off x="1000100" y="4714884"/>
            <a:ext cx="7215238" cy="400110"/>
          </a:xfrm>
          <a:prstGeom prst="rect">
            <a:avLst/>
          </a:prstGeom>
          <a:noFill/>
        </p:spPr>
        <p:txBody>
          <a:bodyPr wrap="square" rtlCol="0">
            <a:spAutoFit/>
          </a:bodyPr>
          <a:lstStyle/>
          <a:p>
            <a:r>
              <a:rPr lang="de-DE" sz="2000" b="1" dirty="0" smtClean="0"/>
              <a:t>  NP		          VP		           NP	           VP	              NP</a:t>
            </a:r>
            <a:endParaRPr lang="de-DE" sz="2000" b="1" dirty="0"/>
          </a:p>
        </p:txBody>
      </p:sp>
      <p:sp>
        <p:nvSpPr>
          <p:cNvPr id="101" name="Textfeld 100"/>
          <p:cNvSpPr txBox="1"/>
          <p:nvPr/>
        </p:nvSpPr>
        <p:spPr>
          <a:xfrm>
            <a:off x="785786" y="5572140"/>
            <a:ext cx="8143932" cy="369332"/>
          </a:xfrm>
          <a:prstGeom prst="rect">
            <a:avLst/>
          </a:prstGeom>
          <a:noFill/>
        </p:spPr>
        <p:txBody>
          <a:bodyPr wrap="square" rtlCol="0">
            <a:spAutoFit/>
          </a:bodyPr>
          <a:lstStyle/>
          <a:p>
            <a:r>
              <a:rPr lang="de-DE" b="1" dirty="0" smtClean="0"/>
              <a:t>Der </a:t>
            </a:r>
            <a:r>
              <a:rPr lang="de-DE" b="1" dirty="0" smtClean="0">
                <a:solidFill>
                  <a:srgbClr val="FF0000"/>
                </a:solidFill>
              </a:rPr>
              <a:t>Esel </a:t>
            </a:r>
            <a:r>
              <a:rPr lang="de-DE" b="1" dirty="0" smtClean="0"/>
              <a:t>	  hatte unverdrossen ge</a:t>
            </a:r>
            <a:r>
              <a:rPr lang="de-DE" b="1" dirty="0" smtClean="0">
                <a:solidFill>
                  <a:srgbClr val="FF0000"/>
                </a:solidFill>
              </a:rPr>
              <a:t>tragen</a:t>
            </a:r>
            <a:r>
              <a:rPr lang="de-DE" b="1" dirty="0" smtClean="0"/>
              <a:t>    die </a:t>
            </a:r>
            <a:r>
              <a:rPr lang="de-DE" b="1" dirty="0" smtClean="0">
                <a:solidFill>
                  <a:srgbClr val="FF0000"/>
                </a:solidFill>
              </a:rPr>
              <a:t>Säcke</a:t>
            </a:r>
            <a:r>
              <a:rPr lang="de-DE" b="1" dirty="0" smtClean="0"/>
              <a:t>        </a:t>
            </a:r>
            <a:r>
              <a:rPr lang="de-DE" b="1" dirty="0" smtClean="0">
                <a:solidFill>
                  <a:srgbClr val="FF0000"/>
                </a:solidFill>
              </a:rPr>
              <a:t>zu</a:t>
            </a:r>
            <a:r>
              <a:rPr lang="de-DE" b="1" dirty="0" smtClean="0"/>
              <a:t>          -r </a:t>
            </a:r>
            <a:r>
              <a:rPr lang="de-DE" b="1" dirty="0" smtClean="0">
                <a:solidFill>
                  <a:srgbClr val="FF0000"/>
                </a:solidFill>
              </a:rPr>
              <a:t>Mühle </a:t>
            </a:r>
            <a:endParaRPr lang="de-DE" dirty="0" smtClean="0">
              <a:solidFill>
                <a:srgbClr val="FF0000"/>
              </a:solidFill>
            </a:endParaRPr>
          </a:p>
        </p:txBody>
      </p:sp>
      <p:sp>
        <p:nvSpPr>
          <p:cNvPr id="103" name="Textfeld 102"/>
          <p:cNvSpPr txBox="1"/>
          <p:nvPr/>
        </p:nvSpPr>
        <p:spPr>
          <a:xfrm>
            <a:off x="1285852" y="6000768"/>
            <a:ext cx="6643734" cy="369332"/>
          </a:xfrm>
          <a:prstGeom prst="rect">
            <a:avLst/>
          </a:prstGeom>
          <a:noFill/>
        </p:spPr>
        <p:txBody>
          <a:bodyPr wrap="square" rtlCol="0">
            <a:spAutoFit/>
          </a:bodyPr>
          <a:lstStyle/>
          <a:p>
            <a:r>
              <a:rPr lang="de-DE" b="1" dirty="0" smtClean="0"/>
              <a:t>N			     V	          N	    V-</a:t>
            </a:r>
            <a:r>
              <a:rPr lang="de-DE" b="1" dirty="0" err="1" smtClean="0"/>
              <a:t>oid</a:t>
            </a:r>
            <a:r>
              <a:rPr lang="de-DE" b="1" dirty="0" smtClean="0"/>
              <a:t>	            N</a:t>
            </a:r>
            <a:endParaRPr lang="de-DE"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linds(horizont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linds(horizontal)">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blinds(horizontal)">
                                      <p:cBhvr>
                                        <p:cTn id="22" dur="500"/>
                                        <p:tgtEl>
                                          <p:spTgt spid="4"/>
                                        </p:tgtEl>
                                      </p:cBhvr>
                                    </p:animEffect>
                                  </p:childTnLst>
                                </p:cTn>
                              </p:par>
                              <p:par>
                                <p:cTn id="23" presetID="3" presetClass="entr" presetSubtype="10" fill="hold" nodeType="with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blinds(horizontal)">
                                      <p:cBhvr>
                                        <p:cTn id="25" dur="500"/>
                                        <p:tgtEl>
                                          <p:spTgt spid="5"/>
                                        </p:tgtEl>
                                      </p:cBhvr>
                                    </p:animEffect>
                                  </p:childTnLst>
                                </p:cTn>
                              </p:par>
                              <p:par>
                                <p:cTn id="26" presetID="3" presetClass="entr" presetSubtype="10" fill="hold" nodeType="with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blinds(horizontal)">
                                      <p:cBhvr>
                                        <p:cTn id="28" dur="500"/>
                                        <p:tgtEl>
                                          <p:spTgt spid="6"/>
                                        </p:tgtEl>
                                      </p:cBhvr>
                                    </p:animEffect>
                                  </p:childTnLst>
                                </p:cTn>
                              </p:par>
                              <p:par>
                                <p:cTn id="29" presetID="3" presetClass="entr" presetSubtype="10" fill="hold" nodeType="withEffect">
                                  <p:stCondLst>
                                    <p:cond delay="0"/>
                                  </p:stCondLst>
                                  <p:childTnLst>
                                    <p:set>
                                      <p:cBhvr>
                                        <p:cTn id="30" dur="1" fill="hold">
                                          <p:stCondLst>
                                            <p:cond delay="0"/>
                                          </p:stCondLst>
                                        </p:cTn>
                                        <p:tgtEl>
                                          <p:spTgt spid="2050"/>
                                        </p:tgtEl>
                                        <p:attrNameLst>
                                          <p:attrName>style.visibility</p:attrName>
                                        </p:attrNameLst>
                                      </p:cBhvr>
                                      <p:to>
                                        <p:strVal val="visible"/>
                                      </p:to>
                                    </p:set>
                                    <p:animEffect transition="in" filter="blinds(horizontal)">
                                      <p:cBhvr>
                                        <p:cTn id="31" dur="500"/>
                                        <p:tgtEl>
                                          <p:spTgt spid="2050"/>
                                        </p:tgtEl>
                                      </p:cBhvr>
                                    </p:animEffect>
                                  </p:childTnLst>
                                </p:cTn>
                              </p:par>
                              <p:par>
                                <p:cTn id="32" presetID="3" presetClass="entr" presetSubtype="10" fill="hold" nodeType="withEffect">
                                  <p:stCondLst>
                                    <p:cond delay="0"/>
                                  </p:stCondLst>
                                  <p:childTnLst>
                                    <p:set>
                                      <p:cBhvr>
                                        <p:cTn id="33" dur="1" fill="hold">
                                          <p:stCondLst>
                                            <p:cond delay="0"/>
                                          </p:stCondLst>
                                        </p:cTn>
                                        <p:tgtEl>
                                          <p:spTgt spid="2051"/>
                                        </p:tgtEl>
                                        <p:attrNameLst>
                                          <p:attrName>style.visibility</p:attrName>
                                        </p:attrNameLst>
                                      </p:cBhvr>
                                      <p:to>
                                        <p:strVal val="visible"/>
                                      </p:to>
                                    </p:set>
                                    <p:animEffect transition="in" filter="blinds(horizontal)">
                                      <p:cBhvr>
                                        <p:cTn id="34" dur="500"/>
                                        <p:tgtEl>
                                          <p:spTgt spid="2051"/>
                                        </p:tgtEl>
                                      </p:cBhvr>
                                    </p:animEffect>
                                  </p:childTnLst>
                                </p:cTn>
                              </p:par>
                              <p:par>
                                <p:cTn id="35" presetID="3" presetClass="entr" presetSubtype="10" fill="hold" nodeType="withEffect">
                                  <p:stCondLst>
                                    <p:cond delay="0"/>
                                  </p:stCondLst>
                                  <p:childTnLst>
                                    <p:set>
                                      <p:cBhvr>
                                        <p:cTn id="36" dur="1" fill="hold">
                                          <p:stCondLst>
                                            <p:cond delay="0"/>
                                          </p:stCondLst>
                                        </p:cTn>
                                        <p:tgtEl>
                                          <p:spTgt spid="2052"/>
                                        </p:tgtEl>
                                        <p:attrNameLst>
                                          <p:attrName>style.visibility</p:attrName>
                                        </p:attrNameLst>
                                      </p:cBhvr>
                                      <p:to>
                                        <p:strVal val="visible"/>
                                      </p:to>
                                    </p:set>
                                    <p:animEffect transition="in" filter="blinds(horizontal)">
                                      <p:cBhvr>
                                        <p:cTn id="37" dur="500"/>
                                        <p:tgtEl>
                                          <p:spTgt spid="2052"/>
                                        </p:tgtEl>
                                      </p:cBhvr>
                                    </p:animEffect>
                                  </p:childTnLst>
                                </p:cTn>
                              </p:par>
                              <p:par>
                                <p:cTn id="38" presetID="3" presetClass="entr" presetSubtype="10" fill="hold" nodeType="withEffect">
                                  <p:stCondLst>
                                    <p:cond delay="0"/>
                                  </p:stCondLst>
                                  <p:childTnLst>
                                    <p:set>
                                      <p:cBhvr>
                                        <p:cTn id="39" dur="1" fill="hold">
                                          <p:stCondLst>
                                            <p:cond delay="0"/>
                                          </p:stCondLst>
                                        </p:cTn>
                                        <p:tgtEl>
                                          <p:spTgt spid="2053"/>
                                        </p:tgtEl>
                                        <p:attrNameLst>
                                          <p:attrName>style.visibility</p:attrName>
                                        </p:attrNameLst>
                                      </p:cBhvr>
                                      <p:to>
                                        <p:strVal val="visible"/>
                                      </p:to>
                                    </p:set>
                                    <p:animEffect transition="in" filter="blinds(horizontal)">
                                      <p:cBhvr>
                                        <p:cTn id="40" dur="500"/>
                                        <p:tgtEl>
                                          <p:spTgt spid="2053"/>
                                        </p:tgtEl>
                                      </p:cBhvr>
                                    </p:animEffect>
                                  </p:childTnLst>
                                </p:cTn>
                              </p:par>
                              <p:par>
                                <p:cTn id="41" presetID="3" presetClass="entr" presetSubtype="10" fill="hold" nodeType="withEffect">
                                  <p:stCondLst>
                                    <p:cond delay="0"/>
                                  </p:stCondLst>
                                  <p:childTnLst>
                                    <p:set>
                                      <p:cBhvr>
                                        <p:cTn id="42" dur="1" fill="hold">
                                          <p:stCondLst>
                                            <p:cond delay="0"/>
                                          </p:stCondLst>
                                        </p:cTn>
                                        <p:tgtEl>
                                          <p:spTgt spid="2054"/>
                                        </p:tgtEl>
                                        <p:attrNameLst>
                                          <p:attrName>style.visibility</p:attrName>
                                        </p:attrNameLst>
                                      </p:cBhvr>
                                      <p:to>
                                        <p:strVal val="visible"/>
                                      </p:to>
                                    </p:set>
                                    <p:animEffect transition="in" filter="blinds(horizontal)">
                                      <p:cBhvr>
                                        <p:cTn id="43" dur="500"/>
                                        <p:tgtEl>
                                          <p:spTgt spid="2054"/>
                                        </p:tgtEl>
                                      </p:cBhvr>
                                    </p:animEffect>
                                  </p:childTnLst>
                                </p:cTn>
                              </p:par>
                              <p:par>
                                <p:cTn id="44" presetID="3" presetClass="entr" presetSubtype="10" fill="hold" nodeType="withEffect">
                                  <p:stCondLst>
                                    <p:cond delay="0"/>
                                  </p:stCondLst>
                                  <p:childTnLst>
                                    <p:set>
                                      <p:cBhvr>
                                        <p:cTn id="45" dur="1" fill="hold">
                                          <p:stCondLst>
                                            <p:cond delay="0"/>
                                          </p:stCondLst>
                                        </p:cTn>
                                        <p:tgtEl>
                                          <p:spTgt spid="2055"/>
                                        </p:tgtEl>
                                        <p:attrNameLst>
                                          <p:attrName>style.visibility</p:attrName>
                                        </p:attrNameLst>
                                      </p:cBhvr>
                                      <p:to>
                                        <p:strVal val="visible"/>
                                      </p:to>
                                    </p:set>
                                    <p:animEffect transition="in" filter="blinds(horizontal)">
                                      <p:cBhvr>
                                        <p:cTn id="46" dur="500"/>
                                        <p:tgtEl>
                                          <p:spTgt spid="2055"/>
                                        </p:tgtEl>
                                      </p:cBhvr>
                                    </p:animEffect>
                                  </p:childTnLst>
                                </p:cTn>
                              </p:par>
                              <p:par>
                                <p:cTn id="47" presetID="3" presetClass="entr" presetSubtype="10" fill="hold" nodeType="withEffect">
                                  <p:stCondLst>
                                    <p:cond delay="0"/>
                                  </p:stCondLst>
                                  <p:childTnLst>
                                    <p:set>
                                      <p:cBhvr>
                                        <p:cTn id="48" dur="1" fill="hold">
                                          <p:stCondLst>
                                            <p:cond delay="0"/>
                                          </p:stCondLst>
                                        </p:cTn>
                                        <p:tgtEl>
                                          <p:spTgt spid="2056"/>
                                        </p:tgtEl>
                                        <p:attrNameLst>
                                          <p:attrName>style.visibility</p:attrName>
                                        </p:attrNameLst>
                                      </p:cBhvr>
                                      <p:to>
                                        <p:strVal val="visible"/>
                                      </p:to>
                                    </p:set>
                                    <p:animEffect transition="in" filter="blinds(horizontal)">
                                      <p:cBhvr>
                                        <p:cTn id="49" dur="500"/>
                                        <p:tgtEl>
                                          <p:spTgt spid="2056"/>
                                        </p:tgtEl>
                                      </p:cBhvr>
                                    </p:animEffect>
                                  </p:childTnLst>
                                </p:cTn>
                              </p:par>
                              <p:par>
                                <p:cTn id="50" presetID="3" presetClass="entr" presetSubtype="10" fill="hold" nodeType="withEffect">
                                  <p:stCondLst>
                                    <p:cond delay="0"/>
                                  </p:stCondLst>
                                  <p:childTnLst>
                                    <p:set>
                                      <p:cBhvr>
                                        <p:cTn id="51" dur="1" fill="hold">
                                          <p:stCondLst>
                                            <p:cond delay="0"/>
                                          </p:stCondLst>
                                        </p:cTn>
                                        <p:tgtEl>
                                          <p:spTgt spid="2057"/>
                                        </p:tgtEl>
                                        <p:attrNameLst>
                                          <p:attrName>style.visibility</p:attrName>
                                        </p:attrNameLst>
                                      </p:cBhvr>
                                      <p:to>
                                        <p:strVal val="visible"/>
                                      </p:to>
                                    </p:set>
                                    <p:animEffect transition="in" filter="blinds(horizontal)">
                                      <p:cBhvr>
                                        <p:cTn id="52" dur="500"/>
                                        <p:tgtEl>
                                          <p:spTgt spid="2057"/>
                                        </p:tgtEl>
                                      </p:cBhvr>
                                    </p:animEffect>
                                  </p:childTnLst>
                                </p:cTn>
                              </p:par>
                              <p:par>
                                <p:cTn id="53" presetID="3" presetClass="entr" presetSubtype="10" fill="hold" nodeType="withEffect">
                                  <p:stCondLst>
                                    <p:cond delay="0"/>
                                  </p:stCondLst>
                                  <p:childTnLst>
                                    <p:set>
                                      <p:cBhvr>
                                        <p:cTn id="54" dur="1" fill="hold">
                                          <p:stCondLst>
                                            <p:cond delay="0"/>
                                          </p:stCondLst>
                                        </p:cTn>
                                        <p:tgtEl>
                                          <p:spTgt spid="2058"/>
                                        </p:tgtEl>
                                        <p:attrNameLst>
                                          <p:attrName>style.visibility</p:attrName>
                                        </p:attrNameLst>
                                      </p:cBhvr>
                                      <p:to>
                                        <p:strVal val="visible"/>
                                      </p:to>
                                    </p:set>
                                    <p:animEffect transition="in" filter="blinds(horizontal)">
                                      <p:cBhvr>
                                        <p:cTn id="55" dur="500"/>
                                        <p:tgtEl>
                                          <p:spTgt spid="2058"/>
                                        </p:tgtEl>
                                      </p:cBhvr>
                                    </p:animEffect>
                                  </p:childTnLst>
                                </p:cTn>
                              </p:par>
                              <p:par>
                                <p:cTn id="56" presetID="3" presetClass="entr" presetSubtype="10" fill="hold" grpId="0" nodeType="withEffect">
                                  <p:stCondLst>
                                    <p:cond delay="0"/>
                                  </p:stCondLst>
                                  <p:childTnLst>
                                    <p:set>
                                      <p:cBhvr>
                                        <p:cTn id="57" dur="1" fill="hold">
                                          <p:stCondLst>
                                            <p:cond delay="0"/>
                                          </p:stCondLst>
                                        </p:cTn>
                                        <p:tgtEl>
                                          <p:spTgt spid="2059"/>
                                        </p:tgtEl>
                                        <p:attrNameLst>
                                          <p:attrName>style.visibility</p:attrName>
                                        </p:attrNameLst>
                                      </p:cBhvr>
                                      <p:to>
                                        <p:strVal val="visible"/>
                                      </p:to>
                                    </p:set>
                                    <p:animEffect transition="in" filter="blinds(horizontal)">
                                      <p:cBhvr>
                                        <p:cTn id="58" dur="500"/>
                                        <p:tgtEl>
                                          <p:spTgt spid="2059"/>
                                        </p:tgtEl>
                                      </p:cBhvr>
                                    </p:animEffect>
                                  </p:childTnLst>
                                </p:cTn>
                              </p:par>
                              <p:par>
                                <p:cTn id="59" presetID="3" presetClass="entr" presetSubtype="10" fill="hold" grpId="0" nodeType="withEffect">
                                  <p:stCondLst>
                                    <p:cond delay="0"/>
                                  </p:stCondLst>
                                  <p:childTnLst>
                                    <p:set>
                                      <p:cBhvr>
                                        <p:cTn id="60" dur="1" fill="hold">
                                          <p:stCondLst>
                                            <p:cond delay="0"/>
                                          </p:stCondLst>
                                        </p:cTn>
                                        <p:tgtEl>
                                          <p:spTgt spid="2060"/>
                                        </p:tgtEl>
                                        <p:attrNameLst>
                                          <p:attrName>style.visibility</p:attrName>
                                        </p:attrNameLst>
                                      </p:cBhvr>
                                      <p:to>
                                        <p:strVal val="visible"/>
                                      </p:to>
                                    </p:set>
                                    <p:animEffect transition="in" filter="blinds(horizontal)">
                                      <p:cBhvr>
                                        <p:cTn id="61" dur="500"/>
                                        <p:tgtEl>
                                          <p:spTgt spid="2060"/>
                                        </p:tgtEl>
                                      </p:cBhvr>
                                    </p:animEffect>
                                  </p:childTnLst>
                                </p:cTn>
                              </p:par>
                              <p:par>
                                <p:cTn id="62" presetID="3" presetClass="entr" presetSubtype="10" fill="hold" grpId="0" nodeType="withEffect">
                                  <p:stCondLst>
                                    <p:cond delay="0"/>
                                  </p:stCondLst>
                                  <p:childTnLst>
                                    <p:set>
                                      <p:cBhvr>
                                        <p:cTn id="63" dur="1" fill="hold">
                                          <p:stCondLst>
                                            <p:cond delay="0"/>
                                          </p:stCondLst>
                                        </p:cTn>
                                        <p:tgtEl>
                                          <p:spTgt spid="2061"/>
                                        </p:tgtEl>
                                        <p:attrNameLst>
                                          <p:attrName>style.visibility</p:attrName>
                                        </p:attrNameLst>
                                      </p:cBhvr>
                                      <p:to>
                                        <p:strVal val="visible"/>
                                      </p:to>
                                    </p:set>
                                    <p:animEffect transition="in" filter="blinds(horizontal)">
                                      <p:cBhvr>
                                        <p:cTn id="64" dur="500"/>
                                        <p:tgtEl>
                                          <p:spTgt spid="2061"/>
                                        </p:tgtEl>
                                      </p:cBhvr>
                                    </p:animEffect>
                                  </p:childTnLst>
                                </p:cTn>
                              </p:par>
                              <p:par>
                                <p:cTn id="65" presetID="3" presetClass="entr" presetSubtype="10" fill="hold" grpId="0" nodeType="withEffect">
                                  <p:stCondLst>
                                    <p:cond delay="0"/>
                                  </p:stCondLst>
                                  <p:childTnLst>
                                    <p:set>
                                      <p:cBhvr>
                                        <p:cTn id="66" dur="1" fill="hold">
                                          <p:stCondLst>
                                            <p:cond delay="0"/>
                                          </p:stCondLst>
                                        </p:cTn>
                                        <p:tgtEl>
                                          <p:spTgt spid="2062"/>
                                        </p:tgtEl>
                                        <p:attrNameLst>
                                          <p:attrName>style.visibility</p:attrName>
                                        </p:attrNameLst>
                                      </p:cBhvr>
                                      <p:to>
                                        <p:strVal val="visible"/>
                                      </p:to>
                                    </p:set>
                                    <p:animEffect transition="in" filter="blinds(horizontal)">
                                      <p:cBhvr>
                                        <p:cTn id="67" dur="500"/>
                                        <p:tgtEl>
                                          <p:spTgt spid="2062"/>
                                        </p:tgtEl>
                                      </p:cBhvr>
                                    </p:animEffect>
                                  </p:childTnLst>
                                </p:cTn>
                              </p:par>
                              <p:par>
                                <p:cTn id="68" presetID="3" presetClass="entr" presetSubtype="10" fill="hold" grpId="0" nodeType="withEffect">
                                  <p:stCondLst>
                                    <p:cond delay="0"/>
                                  </p:stCondLst>
                                  <p:childTnLst>
                                    <p:set>
                                      <p:cBhvr>
                                        <p:cTn id="69" dur="1" fill="hold">
                                          <p:stCondLst>
                                            <p:cond delay="0"/>
                                          </p:stCondLst>
                                        </p:cTn>
                                        <p:tgtEl>
                                          <p:spTgt spid="2063"/>
                                        </p:tgtEl>
                                        <p:attrNameLst>
                                          <p:attrName>style.visibility</p:attrName>
                                        </p:attrNameLst>
                                      </p:cBhvr>
                                      <p:to>
                                        <p:strVal val="visible"/>
                                      </p:to>
                                    </p:set>
                                    <p:animEffect transition="in" filter="blinds(horizontal)">
                                      <p:cBhvr>
                                        <p:cTn id="70" dur="500"/>
                                        <p:tgtEl>
                                          <p:spTgt spid="2063"/>
                                        </p:tgtEl>
                                      </p:cBhvr>
                                    </p:animEffect>
                                  </p:childTnLst>
                                </p:cTn>
                              </p:par>
                              <p:par>
                                <p:cTn id="71" presetID="3" presetClass="entr" presetSubtype="10" fill="hold" nodeType="withEffect">
                                  <p:stCondLst>
                                    <p:cond delay="0"/>
                                  </p:stCondLst>
                                  <p:childTnLst>
                                    <p:set>
                                      <p:cBhvr>
                                        <p:cTn id="72" dur="1" fill="hold">
                                          <p:stCondLst>
                                            <p:cond delay="0"/>
                                          </p:stCondLst>
                                        </p:cTn>
                                        <p:tgtEl>
                                          <p:spTgt spid="2064"/>
                                        </p:tgtEl>
                                        <p:attrNameLst>
                                          <p:attrName>style.visibility</p:attrName>
                                        </p:attrNameLst>
                                      </p:cBhvr>
                                      <p:to>
                                        <p:strVal val="visible"/>
                                      </p:to>
                                    </p:set>
                                    <p:animEffect transition="in" filter="blinds(horizontal)">
                                      <p:cBhvr>
                                        <p:cTn id="73" dur="500"/>
                                        <p:tgtEl>
                                          <p:spTgt spid="2064"/>
                                        </p:tgtEl>
                                      </p:cBhvr>
                                    </p:animEffect>
                                  </p:childTnLst>
                                </p:cTn>
                              </p:par>
                              <p:par>
                                <p:cTn id="74" presetID="3" presetClass="entr" presetSubtype="10" fill="hold" nodeType="withEffect">
                                  <p:stCondLst>
                                    <p:cond delay="0"/>
                                  </p:stCondLst>
                                  <p:childTnLst>
                                    <p:set>
                                      <p:cBhvr>
                                        <p:cTn id="75" dur="1" fill="hold">
                                          <p:stCondLst>
                                            <p:cond delay="0"/>
                                          </p:stCondLst>
                                        </p:cTn>
                                        <p:tgtEl>
                                          <p:spTgt spid="2065"/>
                                        </p:tgtEl>
                                        <p:attrNameLst>
                                          <p:attrName>style.visibility</p:attrName>
                                        </p:attrNameLst>
                                      </p:cBhvr>
                                      <p:to>
                                        <p:strVal val="visible"/>
                                      </p:to>
                                    </p:set>
                                    <p:animEffect transition="in" filter="blinds(horizontal)">
                                      <p:cBhvr>
                                        <p:cTn id="76" dur="500"/>
                                        <p:tgtEl>
                                          <p:spTgt spid="2065"/>
                                        </p:tgtEl>
                                      </p:cBhvr>
                                    </p:animEffect>
                                  </p:childTnLst>
                                </p:cTn>
                              </p:par>
                              <p:par>
                                <p:cTn id="77" presetID="3" presetClass="entr" presetSubtype="10" fill="hold" nodeType="withEffect">
                                  <p:stCondLst>
                                    <p:cond delay="0"/>
                                  </p:stCondLst>
                                  <p:childTnLst>
                                    <p:set>
                                      <p:cBhvr>
                                        <p:cTn id="78" dur="1" fill="hold">
                                          <p:stCondLst>
                                            <p:cond delay="0"/>
                                          </p:stCondLst>
                                        </p:cTn>
                                        <p:tgtEl>
                                          <p:spTgt spid="2066"/>
                                        </p:tgtEl>
                                        <p:attrNameLst>
                                          <p:attrName>style.visibility</p:attrName>
                                        </p:attrNameLst>
                                      </p:cBhvr>
                                      <p:to>
                                        <p:strVal val="visible"/>
                                      </p:to>
                                    </p:set>
                                    <p:animEffect transition="in" filter="blinds(horizontal)">
                                      <p:cBhvr>
                                        <p:cTn id="79" dur="500"/>
                                        <p:tgtEl>
                                          <p:spTgt spid="2066"/>
                                        </p:tgtEl>
                                      </p:cBhvr>
                                    </p:animEffect>
                                  </p:childTnLst>
                                </p:cTn>
                              </p:par>
                              <p:par>
                                <p:cTn id="80" presetID="3" presetClass="entr" presetSubtype="10" fill="hold" nodeType="withEffect">
                                  <p:stCondLst>
                                    <p:cond delay="0"/>
                                  </p:stCondLst>
                                  <p:childTnLst>
                                    <p:set>
                                      <p:cBhvr>
                                        <p:cTn id="81" dur="1" fill="hold">
                                          <p:stCondLst>
                                            <p:cond delay="0"/>
                                          </p:stCondLst>
                                        </p:cTn>
                                        <p:tgtEl>
                                          <p:spTgt spid="2067"/>
                                        </p:tgtEl>
                                        <p:attrNameLst>
                                          <p:attrName>style.visibility</p:attrName>
                                        </p:attrNameLst>
                                      </p:cBhvr>
                                      <p:to>
                                        <p:strVal val="visible"/>
                                      </p:to>
                                    </p:set>
                                    <p:animEffect transition="in" filter="blinds(horizontal)">
                                      <p:cBhvr>
                                        <p:cTn id="82" dur="500"/>
                                        <p:tgtEl>
                                          <p:spTgt spid="2067"/>
                                        </p:tgtEl>
                                      </p:cBhvr>
                                    </p:animEffect>
                                  </p:childTnLst>
                                </p:cTn>
                              </p:par>
                              <p:par>
                                <p:cTn id="83" presetID="3" presetClass="entr" presetSubtype="10" fill="hold" nodeType="withEffect">
                                  <p:stCondLst>
                                    <p:cond delay="0"/>
                                  </p:stCondLst>
                                  <p:childTnLst>
                                    <p:set>
                                      <p:cBhvr>
                                        <p:cTn id="84" dur="1" fill="hold">
                                          <p:stCondLst>
                                            <p:cond delay="0"/>
                                          </p:stCondLst>
                                        </p:cTn>
                                        <p:tgtEl>
                                          <p:spTgt spid="2068"/>
                                        </p:tgtEl>
                                        <p:attrNameLst>
                                          <p:attrName>style.visibility</p:attrName>
                                        </p:attrNameLst>
                                      </p:cBhvr>
                                      <p:to>
                                        <p:strVal val="visible"/>
                                      </p:to>
                                    </p:set>
                                    <p:animEffect transition="in" filter="blinds(horizontal)">
                                      <p:cBhvr>
                                        <p:cTn id="85" dur="500"/>
                                        <p:tgtEl>
                                          <p:spTgt spid="2068"/>
                                        </p:tgtEl>
                                      </p:cBhvr>
                                    </p:animEffect>
                                  </p:childTnLst>
                                </p:cTn>
                              </p:par>
                              <p:par>
                                <p:cTn id="86" presetID="3" presetClass="entr" presetSubtype="10" fill="hold" grpId="0" nodeType="withEffect">
                                  <p:stCondLst>
                                    <p:cond delay="0"/>
                                  </p:stCondLst>
                                  <p:childTnLst>
                                    <p:set>
                                      <p:cBhvr>
                                        <p:cTn id="87" dur="1" fill="hold">
                                          <p:stCondLst>
                                            <p:cond delay="0"/>
                                          </p:stCondLst>
                                        </p:cTn>
                                        <p:tgtEl>
                                          <p:spTgt spid="2069"/>
                                        </p:tgtEl>
                                        <p:attrNameLst>
                                          <p:attrName>style.visibility</p:attrName>
                                        </p:attrNameLst>
                                      </p:cBhvr>
                                      <p:to>
                                        <p:strVal val="visible"/>
                                      </p:to>
                                    </p:set>
                                    <p:animEffect transition="in" filter="blinds(horizontal)">
                                      <p:cBhvr>
                                        <p:cTn id="88" dur="500"/>
                                        <p:tgtEl>
                                          <p:spTgt spid="2069"/>
                                        </p:tgtEl>
                                      </p:cBhvr>
                                    </p:animEffect>
                                  </p:childTnLst>
                                </p:cTn>
                              </p:par>
                              <p:par>
                                <p:cTn id="89" presetID="3" presetClass="entr" presetSubtype="10" fill="hold" grpId="0" nodeType="withEffect">
                                  <p:stCondLst>
                                    <p:cond delay="0"/>
                                  </p:stCondLst>
                                  <p:childTnLst>
                                    <p:set>
                                      <p:cBhvr>
                                        <p:cTn id="90" dur="1" fill="hold">
                                          <p:stCondLst>
                                            <p:cond delay="0"/>
                                          </p:stCondLst>
                                        </p:cTn>
                                        <p:tgtEl>
                                          <p:spTgt spid="2070"/>
                                        </p:tgtEl>
                                        <p:attrNameLst>
                                          <p:attrName>style.visibility</p:attrName>
                                        </p:attrNameLst>
                                      </p:cBhvr>
                                      <p:to>
                                        <p:strVal val="visible"/>
                                      </p:to>
                                    </p:set>
                                    <p:animEffect transition="in" filter="blinds(horizontal)">
                                      <p:cBhvr>
                                        <p:cTn id="91" dur="500"/>
                                        <p:tgtEl>
                                          <p:spTgt spid="2070"/>
                                        </p:tgtEl>
                                      </p:cBhvr>
                                    </p:animEffect>
                                  </p:childTnLst>
                                </p:cTn>
                              </p:par>
                              <p:par>
                                <p:cTn id="92" presetID="3" presetClass="entr" presetSubtype="10" fill="hold" grpId="0" nodeType="withEffect">
                                  <p:stCondLst>
                                    <p:cond delay="0"/>
                                  </p:stCondLst>
                                  <p:childTnLst>
                                    <p:set>
                                      <p:cBhvr>
                                        <p:cTn id="93" dur="1" fill="hold">
                                          <p:stCondLst>
                                            <p:cond delay="0"/>
                                          </p:stCondLst>
                                        </p:cTn>
                                        <p:tgtEl>
                                          <p:spTgt spid="2071"/>
                                        </p:tgtEl>
                                        <p:attrNameLst>
                                          <p:attrName>style.visibility</p:attrName>
                                        </p:attrNameLst>
                                      </p:cBhvr>
                                      <p:to>
                                        <p:strVal val="visible"/>
                                      </p:to>
                                    </p:set>
                                    <p:animEffect transition="in" filter="blinds(horizontal)">
                                      <p:cBhvr>
                                        <p:cTn id="94" dur="500"/>
                                        <p:tgtEl>
                                          <p:spTgt spid="2071"/>
                                        </p:tgtEl>
                                      </p:cBhvr>
                                    </p:animEffect>
                                  </p:childTnLst>
                                </p:cTn>
                              </p:par>
                              <p:par>
                                <p:cTn id="95" presetID="3" presetClass="entr" presetSubtype="10" fill="hold" grpId="0" nodeType="withEffect">
                                  <p:stCondLst>
                                    <p:cond delay="0"/>
                                  </p:stCondLst>
                                  <p:childTnLst>
                                    <p:set>
                                      <p:cBhvr>
                                        <p:cTn id="96" dur="1" fill="hold">
                                          <p:stCondLst>
                                            <p:cond delay="0"/>
                                          </p:stCondLst>
                                        </p:cTn>
                                        <p:tgtEl>
                                          <p:spTgt spid="2072"/>
                                        </p:tgtEl>
                                        <p:attrNameLst>
                                          <p:attrName>style.visibility</p:attrName>
                                        </p:attrNameLst>
                                      </p:cBhvr>
                                      <p:to>
                                        <p:strVal val="visible"/>
                                      </p:to>
                                    </p:set>
                                    <p:animEffect transition="in" filter="blinds(horizontal)">
                                      <p:cBhvr>
                                        <p:cTn id="97" dur="500"/>
                                        <p:tgtEl>
                                          <p:spTgt spid="2072"/>
                                        </p:tgtEl>
                                      </p:cBhvr>
                                    </p:animEffect>
                                  </p:childTnLst>
                                </p:cTn>
                              </p:par>
                              <p:par>
                                <p:cTn id="98" presetID="3" presetClass="entr" presetSubtype="10" fill="hold" grpId="0" nodeType="withEffect">
                                  <p:stCondLst>
                                    <p:cond delay="0"/>
                                  </p:stCondLst>
                                  <p:childTnLst>
                                    <p:set>
                                      <p:cBhvr>
                                        <p:cTn id="99" dur="1" fill="hold">
                                          <p:stCondLst>
                                            <p:cond delay="0"/>
                                          </p:stCondLst>
                                        </p:cTn>
                                        <p:tgtEl>
                                          <p:spTgt spid="2073"/>
                                        </p:tgtEl>
                                        <p:attrNameLst>
                                          <p:attrName>style.visibility</p:attrName>
                                        </p:attrNameLst>
                                      </p:cBhvr>
                                      <p:to>
                                        <p:strVal val="visible"/>
                                      </p:to>
                                    </p:set>
                                    <p:animEffect transition="in" filter="blinds(horizontal)">
                                      <p:cBhvr>
                                        <p:cTn id="100" dur="500"/>
                                        <p:tgtEl>
                                          <p:spTgt spid="2073"/>
                                        </p:tgtEl>
                                      </p:cBhvr>
                                    </p:animEffect>
                                  </p:childTnLst>
                                </p:cTn>
                              </p:par>
                              <p:par>
                                <p:cTn id="101" presetID="3" presetClass="entr" presetSubtype="10" fill="hold" grpId="0" nodeType="withEffect">
                                  <p:stCondLst>
                                    <p:cond delay="0"/>
                                  </p:stCondLst>
                                  <p:childTnLst>
                                    <p:set>
                                      <p:cBhvr>
                                        <p:cTn id="102" dur="1" fill="hold">
                                          <p:stCondLst>
                                            <p:cond delay="0"/>
                                          </p:stCondLst>
                                        </p:cTn>
                                        <p:tgtEl>
                                          <p:spTgt spid="95"/>
                                        </p:tgtEl>
                                        <p:attrNameLst>
                                          <p:attrName>style.visibility</p:attrName>
                                        </p:attrNameLst>
                                      </p:cBhvr>
                                      <p:to>
                                        <p:strVal val="visible"/>
                                      </p:to>
                                    </p:set>
                                    <p:animEffect transition="in" filter="blinds(horizontal)">
                                      <p:cBhvr>
                                        <p:cTn id="103" dur="500"/>
                                        <p:tgtEl>
                                          <p:spTgt spid="95"/>
                                        </p:tgtEl>
                                      </p:cBhvr>
                                    </p:animEffect>
                                  </p:childTnLst>
                                </p:cTn>
                              </p:par>
                              <p:par>
                                <p:cTn id="104" presetID="3" presetClass="entr" presetSubtype="10" fill="hold" grpId="0" nodeType="withEffect">
                                  <p:stCondLst>
                                    <p:cond delay="0"/>
                                  </p:stCondLst>
                                  <p:childTnLst>
                                    <p:set>
                                      <p:cBhvr>
                                        <p:cTn id="105" dur="1" fill="hold">
                                          <p:stCondLst>
                                            <p:cond delay="0"/>
                                          </p:stCondLst>
                                        </p:cTn>
                                        <p:tgtEl>
                                          <p:spTgt spid="96"/>
                                        </p:tgtEl>
                                        <p:attrNameLst>
                                          <p:attrName>style.visibility</p:attrName>
                                        </p:attrNameLst>
                                      </p:cBhvr>
                                      <p:to>
                                        <p:strVal val="visible"/>
                                      </p:to>
                                    </p:set>
                                    <p:animEffect transition="in" filter="blinds(horizontal)">
                                      <p:cBhvr>
                                        <p:cTn id="106" dur="500"/>
                                        <p:tgtEl>
                                          <p:spTgt spid="96"/>
                                        </p:tgtEl>
                                      </p:cBhvr>
                                    </p:animEffect>
                                  </p:childTnLst>
                                </p:cTn>
                              </p:par>
                              <p:par>
                                <p:cTn id="107" presetID="3" presetClass="entr" presetSubtype="10" fill="hold" grpId="0" nodeType="withEffect">
                                  <p:stCondLst>
                                    <p:cond delay="0"/>
                                  </p:stCondLst>
                                  <p:childTnLst>
                                    <p:set>
                                      <p:cBhvr>
                                        <p:cTn id="108" dur="1" fill="hold">
                                          <p:stCondLst>
                                            <p:cond delay="0"/>
                                          </p:stCondLst>
                                        </p:cTn>
                                        <p:tgtEl>
                                          <p:spTgt spid="97"/>
                                        </p:tgtEl>
                                        <p:attrNameLst>
                                          <p:attrName>style.visibility</p:attrName>
                                        </p:attrNameLst>
                                      </p:cBhvr>
                                      <p:to>
                                        <p:strVal val="visible"/>
                                      </p:to>
                                    </p:set>
                                    <p:animEffect transition="in" filter="blinds(horizontal)">
                                      <p:cBhvr>
                                        <p:cTn id="109" dur="500"/>
                                        <p:tgtEl>
                                          <p:spTgt spid="97"/>
                                        </p:tgtEl>
                                      </p:cBhvr>
                                    </p:animEffect>
                                  </p:childTnLst>
                                </p:cTn>
                              </p:par>
                              <p:par>
                                <p:cTn id="110" presetID="3" presetClass="entr" presetSubtype="10" fill="hold" grpId="0" nodeType="withEffect">
                                  <p:stCondLst>
                                    <p:cond delay="0"/>
                                  </p:stCondLst>
                                  <p:childTnLst>
                                    <p:set>
                                      <p:cBhvr>
                                        <p:cTn id="111" dur="1" fill="hold">
                                          <p:stCondLst>
                                            <p:cond delay="0"/>
                                          </p:stCondLst>
                                        </p:cTn>
                                        <p:tgtEl>
                                          <p:spTgt spid="98"/>
                                        </p:tgtEl>
                                        <p:attrNameLst>
                                          <p:attrName>style.visibility</p:attrName>
                                        </p:attrNameLst>
                                      </p:cBhvr>
                                      <p:to>
                                        <p:strVal val="visible"/>
                                      </p:to>
                                    </p:set>
                                    <p:animEffect transition="in" filter="blinds(horizontal)">
                                      <p:cBhvr>
                                        <p:cTn id="112" dur="500"/>
                                        <p:tgtEl>
                                          <p:spTgt spid="98"/>
                                        </p:tgtEl>
                                      </p:cBhvr>
                                    </p:animEffect>
                                  </p:childTnLst>
                                </p:cTn>
                              </p:par>
                              <p:par>
                                <p:cTn id="113" presetID="3" presetClass="entr" presetSubtype="10" fill="hold" grpId="0" nodeType="withEffect">
                                  <p:stCondLst>
                                    <p:cond delay="0"/>
                                  </p:stCondLst>
                                  <p:childTnLst>
                                    <p:set>
                                      <p:cBhvr>
                                        <p:cTn id="114" dur="1" fill="hold">
                                          <p:stCondLst>
                                            <p:cond delay="0"/>
                                          </p:stCondLst>
                                        </p:cTn>
                                        <p:tgtEl>
                                          <p:spTgt spid="99"/>
                                        </p:tgtEl>
                                        <p:attrNameLst>
                                          <p:attrName>style.visibility</p:attrName>
                                        </p:attrNameLst>
                                      </p:cBhvr>
                                      <p:to>
                                        <p:strVal val="visible"/>
                                      </p:to>
                                    </p:set>
                                    <p:animEffect transition="in" filter="blinds(horizontal)">
                                      <p:cBhvr>
                                        <p:cTn id="115" dur="500"/>
                                        <p:tgtEl>
                                          <p:spTgt spid="99"/>
                                        </p:tgtEl>
                                      </p:cBhvr>
                                    </p:animEffect>
                                  </p:childTnLst>
                                </p:cTn>
                              </p:par>
                              <p:par>
                                <p:cTn id="116" presetID="3" presetClass="entr" presetSubtype="10" fill="hold" grpId="0" nodeType="withEffect">
                                  <p:stCondLst>
                                    <p:cond delay="0"/>
                                  </p:stCondLst>
                                  <p:childTnLst>
                                    <p:set>
                                      <p:cBhvr>
                                        <p:cTn id="117" dur="1" fill="hold">
                                          <p:stCondLst>
                                            <p:cond delay="0"/>
                                          </p:stCondLst>
                                        </p:cTn>
                                        <p:tgtEl>
                                          <p:spTgt spid="100"/>
                                        </p:tgtEl>
                                        <p:attrNameLst>
                                          <p:attrName>style.visibility</p:attrName>
                                        </p:attrNameLst>
                                      </p:cBhvr>
                                      <p:to>
                                        <p:strVal val="visible"/>
                                      </p:to>
                                    </p:set>
                                    <p:animEffect transition="in" filter="blinds(horizontal)">
                                      <p:cBhvr>
                                        <p:cTn id="118" dur="500"/>
                                        <p:tgtEl>
                                          <p:spTgt spid="100"/>
                                        </p:tgtEl>
                                      </p:cBhvr>
                                    </p:animEffect>
                                  </p:childTnLst>
                                </p:cTn>
                              </p:par>
                              <p:par>
                                <p:cTn id="119" presetID="3" presetClass="entr" presetSubtype="10" fill="hold" grpId="0" nodeType="withEffect">
                                  <p:stCondLst>
                                    <p:cond delay="0"/>
                                  </p:stCondLst>
                                  <p:childTnLst>
                                    <p:set>
                                      <p:cBhvr>
                                        <p:cTn id="120" dur="1" fill="hold">
                                          <p:stCondLst>
                                            <p:cond delay="0"/>
                                          </p:stCondLst>
                                        </p:cTn>
                                        <p:tgtEl>
                                          <p:spTgt spid="101"/>
                                        </p:tgtEl>
                                        <p:attrNameLst>
                                          <p:attrName>style.visibility</p:attrName>
                                        </p:attrNameLst>
                                      </p:cBhvr>
                                      <p:to>
                                        <p:strVal val="visible"/>
                                      </p:to>
                                    </p:set>
                                    <p:animEffect transition="in" filter="blinds(horizontal)">
                                      <p:cBhvr>
                                        <p:cTn id="121" dur="500"/>
                                        <p:tgtEl>
                                          <p:spTgt spid="101"/>
                                        </p:tgtEl>
                                      </p:cBhvr>
                                    </p:animEffect>
                                  </p:childTnLst>
                                </p:cTn>
                              </p:par>
                              <p:par>
                                <p:cTn id="122" presetID="3" presetClass="entr" presetSubtype="10" fill="hold" grpId="0" nodeType="withEffect">
                                  <p:stCondLst>
                                    <p:cond delay="0"/>
                                  </p:stCondLst>
                                  <p:childTnLst>
                                    <p:set>
                                      <p:cBhvr>
                                        <p:cTn id="123" dur="1" fill="hold">
                                          <p:stCondLst>
                                            <p:cond delay="0"/>
                                          </p:stCondLst>
                                        </p:cTn>
                                        <p:tgtEl>
                                          <p:spTgt spid="103"/>
                                        </p:tgtEl>
                                        <p:attrNameLst>
                                          <p:attrName>style.visibility</p:attrName>
                                        </p:attrNameLst>
                                      </p:cBhvr>
                                      <p:to>
                                        <p:strVal val="visible"/>
                                      </p:to>
                                    </p:set>
                                    <p:animEffect transition="in" filter="blinds(horizontal)">
                                      <p:cBhvr>
                                        <p:cTn id="124" dur="5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9" grpId="0" animBg="1"/>
      <p:bldP spid="2060" grpId="0" animBg="1"/>
      <p:bldP spid="2061" grpId="0" animBg="1"/>
      <p:bldP spid="2062" grpId="0" animBg="1"/>
      <p:bldP spid="2063" grpId="0" animBg="1"/>
      <p:bldP spid="2069" grpId="0" animBg="1"/>
      <p:bldP spid="2070" grpId="0" animBg="1"/>
      <p:bldP spid="2071" grpId="0" animBg="1"/>
      <p:bldP spid="2072" grpId="0" animBg="1"/>
      <p:bldP spid="2073" grpId="0" animBg="1"/>
      <p:bldP spid="95" grpId="0"/>
      <p:bldP spid="96" grpId="0"/>
      <p:bldP spid="97" grpId="0"/>
      <p:bldP spid="98" grpId="0"/>
      <p:bldP spid="99" grpId="0"/>
      <p:bldP spid="100" grpId="0"/>
      <p:bldP spid="101" grpId="0"/>
      <p:bldP spid="103" grpId="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sym typeface="Symbol"/>
              </a:rPr>
              <a:t></a:t>
            </a:r>
            <a:r>
              <a:rPr lang="de-DE" dirty="0" smtClean="0"/>
              <a:t> kann linguistisch sein (u.a.):</a:t>
            </a:r>
            <a:endParaRPr lang="de-DE" dirty="0"/>
          </a:p>
        </p:txBody>
      </p:sp>
      <p:sp>
        <p:nvSpPr>
          <p:cNvPr id="3" name="Inhaltsplatzhalter 2"/>
          <p:cNvSpPr>
            <a:spLocks noGrp="1"/>
          </p:cNvSpPr>
          <p:nvPr>
            <p:ph idx="1"/>
          </p:nvPr>
        </p:nvSpPr>
        <p:spPr>
          <a:xfrm>
            <a:off x="457200" y="1846629"/>
            <a:ext cx="8229600" cy="4225577"/>
          </a:xfrm>
        </p:spPr>
        <p:txBody>
          <a:bodyPr/>
          <a:lstStyle/>
          <a:p>
            <a:r>
              <a:rPr lang="de-DE" b="1" dirty="0" smtClean="0"/>
              <a:t>Nomen (</a:t>
            </a:r>
            <a:r>
              <a:rPr lang="de-DE" b="1" i="1" dirty="0" smtClean="0"/>
              <a:t>Haus, Maus, Liebe, Hass</a:t>
            </a:r>
            <a:r>
              <a:rPr lang="de-DE" b="1" dirty="0" smtClean="0"/>
              <a:t> etc.)</a:t>
            </a:r>
            <a:endParaRPr lang="de-DE" dirty="0" smtClean="0"/>
          </a:p>
          <a:p>
            <a:r>
              <a:rPr lang="de-DE" b="1" dirty="0" err="1" smtClean="0"/>
              <a:t>Referentialisierter</a:t>
            </a:r>
            <a:r>
              <a:rPr lang="de-DE" b="1" dirty="0" smtClean="0"/>
              <a:t> Ausdruck ([der/die] </a:t>
            </a:r>
            <a:r>
              <a:rPr lang="de-DE" b="1" i="1" dirty="0" smtClean="0"/>
              <a:t>Gute</a:t>
            </a:r>
            <a:r>
              <a:rPr lang="de-DE" b="1" dirty="0" smtClean="0"/>
              <a:t>, [der/die] </a:t>
            </a:r>
            <a:r>
              <a:rPr lang="de-DE" b="1" i="1" dirty="0" smtClean="0"/>
              <a:t>Abgeordnete</a:t>
            </a:r>
            <a:r>
              <a:rPr lang="de-DE" b="1" dirty="0" smtClean="0"/>
              <a:t>, </a:t>
            </a:r>
            <a:r>
              <a:rPr lang="de-DE" b="1" i="1" dirty="0" smtClean="0"/>
              <a:t>dieser, jener</a:t>
            </a:r>
            <a:r>
              <a:rPr lang="de-DE" b="1" dirty="0" smtClean="0"/>
              <a:t> (als Demonstrativpronomina) etc., also Adjektive etc., die nominal markiert sind.  </a:t>
            </a:r>
            <a:endParaRPr lang="de-DE" dirty="0" smtClean="0"/>
          </a:p>
          <a:p>
            <a:r>
              <a:rPr lang="de-DE" b="1" dirty="0" smtClean="0"/>
              <a:t>Pronomen</a:t>
            </a:r>
            <a:endParaRPr lang="de-DE" dirty="0" smtClean="0"/>
          </a:p>
          <a:p>
            <a:r>
              <a:rPr lang="de-DE" b="1" dirty="0" smtClean="0"/>
              <a:t>Nominalisierte Verben (Verbalnomen, </a:t>
            </a:r>
            <a:r>
              <a:rPr lang="de-DE" b="1" dirty="0" err="1" smtClean="0"/>
              <a:t>referentialisierte</a:t>
            </a:r>
            <a:r>
              <a:rPr lang="de-DE" b="1" dirty="0" smtClean="0"/>
              <a:t> Partizipien usw.)</a:t>
            </a:r>
            <a:endParaRPr lang="de-DE" dirty="0" smtClean="0"/>
          </a:p>
          <a:p>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amond(in)">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diamond(in)">
                                      <p:cBhvr>
                                        <p:cTn id="12" dur="20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diamond(in)">
                                      <p:cBhvr>
                                        <p:cTn id="17" dur="20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diamond(in)">
                                      <p:cBhvr>
                                        <p:cTn id="22" dur="20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Beispiele:</a:t>
            </a:r>
            <a:endParaRPr lang="de-DE" dirty="0"/>
          </a:p>
        </p:txBody>
      </p:sp>
      <p:graphicFrame>
        <p:nvGraphicFramePr>
          <p:cNvPr id="4" name="Tabelle 3"/>
          <p:cNvGraphicFramePr>
            <a:graphicFrameLocks noGrp="1"/>
          </p:cNvGraphicFramePr>
          <p:nvPr/>
        </p:nvGraphicFramePr>
        <p:xfrm>
          <a:off x="357157" y="1594509"/>
          <a:ext cx="8572561" cy="4666914"/>
        </p:xfrm>
        <a:graphic>
          <a:graphicData uri="http://schemas.openxmlformats.org/drawingml/2006/table">
            <a:tbl>
              <a:tblPr firstRow="1" bandRow="1">
                <a:tableStyleId>{5C22544A-7EE6-4342-B048-85BDC9FD1C3A}</a:tableStyleId>
              </a:tblPr>
              <a:tblGrid>
                <a:gridCol w="2104174"/>
                <a:gridCol w="2031711"/>
                <a:gridCol w="1654354"/>
                <a:gridCol w="2782322"/>
              </a:tblGrid>
              <a:tr h="383071">
                <a:tc>
                  <a:txBody>
                    <a:bodyPr/>
                    <a:lstStyle/>
                    <a:p>
                      <a:pPr algn="ctr"/>
                      <a:endParaRPr lang="de-DE" sz="2400" dirty="0"/>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2400" b="1" kern="1200" dirty="0" smtClean="0">
                          <a:solidFill>
                            <a:schemeClr val="lt1"/>
                          </a:solidFill>
                          <a:latin typeface="+mn-lt"/>
                          <a:ea typeface="+mn-ea"/>
                          <a:cs typeface="+mn-cs"/>
                          <a:sym typeface="Symbol"/>
                        </a:rPr>
                        <a:t></a:t>
                      </a:r>
                      <a:r>
                        <a:rPr kumimoji="0" lang="de-DE" sz="2400" b="1" kern="1200" dirty="0" smtClean="0">
                          <a:solidFill>
                            <a:schemeClr val="lt1"/>
                          </a:solidFill>
                          <a:latin typeface="+mn-lt"/>
                          <a:ea typeface="+mn-ea"/>
                          <a:cs typeface="+mn-cs"/>
                        </a:rPr>
                        <a:t>	</a:t>
                      </a:r>
                    </a:p>
                  </a:txBody>
                  <a:tcPr anchor="ctr"/>
                </a:tc>
                <a:tc>
                  <a:txBody>
                    <a:bodyPr/>
                    <a:lstStyle/>
                    <a:p>
                      <a:pPr algn="ctr"/>
                      <a:r>
                        <a:rPr kumimoji="0" lang="de-DE" sz="2400" b="1" kern="1200" dirty="0" smtClean="0">
                          <a:solidFill>
                            <a:schemeClr val="lt1"/>
                          </a:solidFill>
                          <a:latin typeface="+mn-lt"/>
                          <a:ea typeface="+mn-ea"/>
                          <a:cs typeface="+mn-cs"/>
                          <a:sym typeface="Symbol"/>
                        </a:rPr>
                        <a:t></a:t>
                      </a:r>
                      <a:endParaRPr lang="de-DE" sz="2400" dirty="0"/>
                    </a:p>
                  </a:txBody>
                  <a:tcPr anchor="ctr"/>
                </a:tc>
                <a:tc>
                  <a:txBody>
                    <a:bodyPr/>
                    <a:lstStyle/>
                    <a:p>
                      <a:pPr algn="ctr"/>
                      <a:r>
                        <a:rPr kumimoji="0" lang="de-DE" sz="2400" b="1" kern="1200" dirty="0" smtClean="0">
                          <a:solidFill>
                            <a:schemeClr val="lt1"/>
                          </a:solidFill>
                          <a:latin typeface="+mn-lt"/>
                          <a:ea typeface="+mn-ea"/>
                          <a:cs typeface="+mn-cs"/>
                          <a:sym typeface="Symbol"/>
                        </a:rPr>
                        <a:t></a:t>
                      </a:r>
                      <a:endParaRPr lang="de-DE" sz="2400" dirty="0"/>
                    </a:p>
                  </a:txBody>
                  <a:tcPr anchor="ctr"/>
                </a:tc>
              </a:tr>
              <a:tr h="629331">
                <a:tc>
                  <a:txBody>
                    <a:bodyPr/>
                    <a:lstStyle/>
                    <a:p>
                      <a:r>
                        <a:rPr kumimoji="0" lang="de-DE" sz="2200" b="1" kern="1200" dirty="0" smtClean="0">
                          <a:solidFill>
                            <a:schemeClr val="dk1"/>
                          </a:solidFill>
                          <a:latin typeface="+mn-lt"/>
                          <a:ea typeface="+mn-ea"/>
                          <a:cs typeface="+mn-cs"/>
                        </a:rPr>
                        <a:t>Nomen:</a:t>
                      </a:r>
                      <a:endParaRPr lang="de-DE" sz="2200" dirty="0"/>
                    </a:p>
                  </a:txBody>
                  <a:tcPr anchor="ctr"/>
                </a:tc>
                <a:tc>
                  <a:txBody>
                    <a:bodyPr/>
                    <a:lstStyle/>
                    <a:p>
                      <a:r>
                        <a:rPr kumimoji="0" lang="de-DE" sz="2000" b="1" kern="1200" dirty="0" smtClean="0">
                          <a:solidFill>
                            <a:schemeClr val="dk1"/>
                          </a:solidFill>
                          <a:latin typeface="+mn-lt"/>
                          <a:ea typeface="+mn-ea"/>
                          <a:cs typeface="+mn-cs"/>
                        </a:rPr>
                        <a:t>Die  schöne </a:t>
                      </a:r>
                      <a:r>
                        <a:rPr kumimoji="0" lang="de-DE" sz="2000" b="1" kern="1200" dirty="0" smtClean="0">
                          <a:solidFill>
                            <a:srgbClr val="FF0000"/>
                          </a:solidFill>
                          <a:latin typeface="+mn-lt"/>
                          <a:ea typeface="+mn-ea"/>
                          <a:cs typeface="+mn-cs"/>
                        </a:rPr>
                        <a:t>Frau</a:t>
                      </a:r>
                      <a:r>
                        <a:rPr kumimoji="0" lang="de-DE" sz="2000" b="1" kern="1200" dirty="0" smtClean="0">
                          <a:solidFill>
                            <a:schemeClr val="dk1"/>
                          </a:solidFill>
                          <a:latin typeface="+mn-lt"/>
                          <a:ea typeface="+mn-ea"/>
                          <a:cs typeface="+mn-cs"/>
                        </a:rPr>
                        <a:t> </a:t>
                      </a:r>
                      <a:endParaRPr lang="de-DE" sz="2000" dirty="0"/>
                    </a:p>
                  </a:txBody>
                  <a:tcPr anchor="ctr"/>
                </a:tc>
                <a:tc>
                  <a:txBody>
                    <a:bodyPr/>
                    <a:lstStyle/>
                    <a:p>
                      <a:r>
                        <a:rPr kumimoji="0" lang="de-DE" sz="2000" b="1" kern="1200" dirty="0" smtClean="0">
                          <a:solidFill>
                            <a:schemeClr val="dk1"/>
                          </a:solidFill>
                          <a:latin typeface="+mn-lt"/>
                          <a:ea typeface="+mn-ea"/>
                          <a:cs typeface="+mn-cs"/>
                        </a:rPr>
                        <a:t>sieht 	</a:t>
                      </a:r>
                      <a:endParaRPr lang="de-DE" sz="200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dk1"/>
                          </a:solidFill>
                          <a:latin typeface="+mn-lt"/>
                          <a:ea typeface="+mn-ea"/>
                          <a:cs typeface="+mn-cs"/>
                        </a:rPr>
                        <a:t>den kleinen Hund.</a:t>
                      </a:r>
                      <a:endParaRPr kumimoji="0" lang="de-DE" sz="2000" kern="1200" dirty="0" smtClean="0">
                        <a:solidFill>
                          <a:schemeClr val="dk1"/>
                        </a:solidFill>
                        <a:latin typeface="+mn-lt"/>
                        <a:ea typeface="+mn-ea"/>
                        <a:cs typeface="+mn-cs"/>
                      </a:endParaRPr>
                    </a:p>
                  </a:txBody>
                  <a:tcPr anchor="ctr"/>
                </a:tc>
              </a:tr>
              <a:tr h="636339">
                <a:tc>
                  <a:txBody>
                    <a:bodyPr/>
                    <a:lstStyle/>
                    <a:p>
                      <a:r>
                        <a:rPr kumimoji="0" lang="de-DE" sz="2200" b="1" kern="1200" dirty="0" err="1" smtClean="0">
                          <a:solidFill>
                            <a:schemeClr val="dk1"/>
                          </a:solidFill>
                          <a:latin typeface="+mn-lt"/>
                          <a:ea typeface="+mn-ea"/>
                          <a:cs typeface="+mn-cs"/>
                        </a:rPr>
                        <a:t>Ref.Ausdruck</a:t>
                      </a:r>
                      <a:r>
                        <a:rPr kumimoji="0" lang="de-DE" sz="2200" b="1" kern="1200" dirty="0" smtClean="0">
                          <a:solidFill>
                            <a:schemeClr val="dk1"/>
                          </a:solidFill>
                          <a:latin typeface="+mn-lt"/>
                          <a:ea typeface="+mn-ea"/>
                          <a:cs typeface="+mn-cs"/>
                        </a:rPr>
                        <a:t>:	</a:t>
                      </a:r>
                      <a:endParaRPr lang="de-DE" sz="2200" dirty="0"/>
                    </a:p>
                  </a:txBody>
                  <a:tcPr anchor="ctr"/>
                </a:tc>
                <a:tc>
                  <a:txBody>
                    <a:bodyPr/>
                    <a:lstStyle/>
                    <a:p>
                      <a:r>
                        <a:rPr kumimoji="0" lang="de-DE" sz="2000" b="1" kern="1200" dirty="0" smtClean="0">
                          <a:solidFill>
                            <a:schemeClr val="dk1"/>
                          </a:solidFill>
                          <a:latin typeface="+mn-lt"/>
                          <a:ea typeface="+mn-ea"/>
                          <a:cs typeface="+mn-cs"/>
                        </a:rPr>
                        <a:t>Die </a:t>
                      </a:r>
                      <a:r>
                        <a:rPr kumimoji="0" lang="de-DE" sz="2000" b="1" kern="1200" dirty="0" smtClean="0">
                          <a:solidFill>
                            <a:srgbClr val="FF0000"/>
                          </a:solidFill>
                          <a:latin typeface="+mn-lt"/>
                          <a:ea typeface="+mn-ea"/>
                          <a:cs typeface="+mn-cs"/>
                        </a:rPr>
                        <a:t>Schöne</a:t>
                      </a:r>
                      <a:endParaRPr lang="de-DE" sz="2000" dirty="0">
                        <a:solidFill>
                          <a:srgbClr val="FF0000"/>
                        </a:solidFill>
                      </a:endParaRPr>
                    </a:p>
                  </a:txBody>
                  <a:tcPr anchor="ctr"/>
                </a:tc>
                <a:tc>
                  <a:txBody>
                    <a:bodyPr/>
                    <a:lstStyle/>
                    <a:p>
                      <a:r>
                        <a:rPr kumimoji="0" lang="de-DE" sz="2000" b="1" kern="1200" dirty="0" smtClean="0">
                          <a:solidFill>
                            <a:schemeClr val="dk1"/>
                          </a:solidFill>
                          <a:latin typeface="+mn-lt"/>
                          <a:ea typeface="+mn-ea"/>
                          <a:cs typeface="+mn-cs"/>
                        </a:rPr>
                        <a:t>sieht 	</a:t>
                      </a:r>
                      <a:endParaRPr lang="de-DE" sz="2000" dirty="0"/>
                    </a:p>
                  </a:txBody>
                  <a:tcPr anchor="ctr"/>
                </a:tc>
                <a:tc>
                  <a:txBody>
                    <a:bodyPr/>
                    <a:lstStyle/>
                    <a:p>
                      <a:r>
                        <a:rPr kumimoji="0" lang="de-DE" sz="2000" b="1" kern="1200" dirty="0" smtClean="0">
                          <a:solidFill>
                            <a:schemeClr val="dk1"/>
                          </a:solidFill>
                          <a:latin typeface="+mn-lt"/>
                          <a:ea typeface="+mn-ea"/>
                          <a:cs typeface="+mn-cs"/>
                        </a:rPr>
                        <a:t>den </a:t>
                      </a:r>
                      <a:r>
                        <a:rPr kumimoji="0" lang="de-DE" sz="2000" b="1" kern="1200" dirty="0" smtClean="0">
                          <a:solidFill>
                            <a:srgbClr val="FF0000"/>
                          </a:solidFill>
                          <a:latin typeface="+mn-lt"/>
                          <a:ea typeface="+mn-ea"/>
                          <a:cs typeface="+mn-cs"/>
                        </a:rPr>
                        <a:t>Kleinen</a:t>
                      </a:r>
                      <a:r>
                        <a:rPr kumimoji="0" lang="de-DE" sz="2000" b="1" kern="1200" dirty="0" smtClean="0">
                          <a:solidFill>
                            <a:schemeClr val="dk1"/>
                          </a:solidFill>
                          <a:latin typeface="+mn-lt"/>
                          <a:ea typeface="+mn-ea"/>
                          <a:cs typeface="+mn-cs"/>
                        </a:rPr>
                        <a:t>.</a:t>
                      </a:r>
                      <a:endParaRPr lang="de-DE" sz="2000" dirty="0"/>
                    </a:p>
                  </a:txBody>
                  <a:tcPr anchor="ctr"/>
                </a:tc>
              </a:tr>
              <a:tr h="629331">
                <a:tc>
                  <a:txBody>
                    <a:bodyPr/>
                    <a:lstStyle/>
                    <a:p>
                      <a:endParaRPr lang="de-DE" sz="2200" dirty="0"/>
                    </a:p>
                  </a:txBody>
                  <a:tcPr anchor="ctr"/>
                </a:tc>
                <a:tc>
                  <a:txBody>
                    <a:bodyPr/>
                    <a:lstStyle/>
                    <a:p>
                      <a:r>
                        <a:rPr kumimoji="0" lang="de-DE" sz="2000" b="1" kern="1200" dirty="0" smtClean="0">
                          <a:solidFill>
                            <a:srgbClr val="FF0000"/>
                          </a:solidFill>
                          <a:latin typeface="+mn-lt"/>
                          <a:ea typeface="+mn-ea"/>
                          <a:cs typeface="+mn-cs"/>
                        </a:rPr>
                        <a:t>Diese</a:t>
                      </a:r>
                      <a:r>
                        <a:rPr kumimoji="0" lang="de-DE" sz="2000" b="1" kern="1200" dirty="0" smtClean="0">
                          <a:solidFill>
                            <a:schemeClr val="dk1"/>
                          </a:solidFill>
                          <a:latin typeface="+mn-lt"/>
                          <a:ea typeface="+mn-ea"/>
                          <a:cs typeface="+mn-cs"/>
                        </a:rPr>
                        <a:t>	</a:t>
                      </a:r>
                      <a:endParaRPr lang="de-DE" sz="2000" dirty="0"/>
                    </a:p>
                  </a:txBody>
                  <a:tcPr anchor="ctr"/>
                </a:tc>
                <a:tc>
                  <a:txBody>
                    <a:bodyPr/>
                    <a:lstStyle/>
                    <a:p>
                      <a:r>
                        <a:rPr kumimoji="0" lang="de-DE" sz="2000" b="1" kern="1200" dirty="0" smtClean="0">
                          <a:solidFill>
                            <a:schemeClr val="dk1"/>
                          </a:solidFill>
                          <a:latin typeface="+mn-lt"/>
                          <a:ea typeface="+mn-ea"/>
                          <a:cs typeface="+mn-cs"/>
                        </a:rPr>
                        <a:t>sieht 	</a:t>
                      </a:r>
                      <a:endParaRPr lang="de-DE" sz="200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FF0000"/>
                          </a:solidFill>
                          <a:latin typeface="+mn-lt"/>
                          <a:ea typeface="+mn-ea"/>
                          <a:cs typeface="+mn-cs"/>
                        </a:rPr>
                        <a:t>jenen</a:t>
                      </a:r>
                      <a:r>
                        <a:rPr kumimoji="0" lang="de-DE" sz="2000" b="1" kern="1200" dirty="0" smtClean="0">
                          <a:solidFill>
                            <a:schemeClr val="dk1"/>
                          </a:solidFill>
                          <a:latin typeface="+mn-lt"/>
                          <a:ea typeface="+mn-ea"/>
                          <a:cs typeface="+mn-cs"/>
                        </a:rPr>
                        <a:t>.</a:t>
                      </a:r>
                      <a:endParaRPr kumimoji="0" lang="de-DE" sz="2000" kern="1200" dirty="0" smtClean="0">
                        <a:solidFill>
                          <a:schemeClr val="dk1"/>
                        </a:solidFill>
                        <a:latin typeface="+mn-lt"/>
                        <a:ea typeface="+mn-ea"/>
                        <a:cs typeface="+mn-cs"/>
                      </a:endParaRPr>
                    </a:p>
                  </a:txBody>
                  <a:tcPr anchor="ctr"/>
                </a:tc>
              </a:tr>
              <a:tr h="383071">
                <a:tc>
                  <a:txBody>
                    <a:bodyPr/>
                    <a:lstStyle/>
                    <a:p>
                      <a:r>
                        <a:rPr kumimoji="0" lang="de-DE" sz="2200" b="1" kern="1200" dirty="0" smtClean="0">
                          <a:solidFill>
                            <a:schemeClr val="dk1"/>
                          </a:solidFill>
                          <a:latin typeface="+mn-lt"/>
                          <a:ea typeface="+mn-ea"/>
                          <a:cs typeface="+mn-cs"/>
                        </a:rPr>
                        <a:t>Pronomen:</a:t>
                      </a:r>
                      <a:endParaRPr lang="de-DE" sz="2200" dirty="0"/>
                    </a:p>
                  </a:txBody>
                  <a:tcPr anchor="ctr"/>
                </a:tc>
                <a:tc>
                  <a:txBody>
                    <a:bodyPr/>
                    <a:lstStyle/>
                    <a:p>
                      <a:r>
                        <a:rPr kumimoji="0" lang="de-DE" sz="2000" b="1" kern="1200" dirty="0" smtClean="0">
                          <a:solidFill>
                            <a:srgbClr val="FF0000"/>
                          </a:solidFill>
                          <a:latin typeface="+mn-lt"/>
                          <a:ea typeface="+mn-ea"/>
                          <a:cs typeface="+mn-cs"/>
                        </a:rPr>
                        <a:t>Sie</a:t>
                      </a:r>
                      <a:endParaRPr lang="de-DE" sz="2000" dirty="0">
                        <a:solidFill>
                          <a:srgbClr val="FF0000"/>
                        </a:solidFill>
                      </a:endParaRPr>
                    </a:p>
                  </a:txBody>
                  <a:tcPr anchor="ctr"/>
                </a:tc>
                <a:tc>
                  <a:txBody>
                    <a:bodyPr/>
                    <a:lstStyle/>
                    <a:p>
                      <a:r>
                        <a:rPr kumimoji="0" lang="de-DE" sz="2000" b="1" kern="1200" dirty="0" smtClean="0">
                          <a:solidFill>
                            <a:schemeClr val="dk1"/>
                          </a:solidFill>
                          <a:latin typeface="+mn-lt"/>
                          <a:ea typeface="+mn-ea"/>
                          <a:cs typeface="+mn-cs"/>
                        </a:rPr>
                        <a:t>sieht 	</a:t>
                      </a:r>
                      <a:endParaRPr lang="de-DE" sz="2000" dirty="0"/>
                    </a:p>
                  </a:txBody>
                  <a:tcPr anchor="ctr"/>
                </a:tc>
                <a:tc>
                  <a:txBody>
                    <a:bodyPr/>
                    <a:lstStyle/>
                    <a:p>
                      <a:r>
                        <a:rPr kumimoji="0" lang="de-DE" sz="2000" b="1" kern="1200" dirty="0" smtClean="0">
                          <a:solidFill>
                            <a:srgbClr val="FF0000"/>
                          </a:solidFill>
                          <a:latin typeface="+mn-lt"/>
                          <a:ea typeface="+mn-ea"/>
                          <a:cs typeface="+mn-cs"/>
                        </a:rPr>
                        <a:t>ihn</a:t>
                      </a:r>
                      <a:r>
                        <a:rPr kumimoji="0" lang="de-DE" sz="2000" b="1" kern="1200" dirty="0" smtClean="0">
                          <a:solidFill>
                            <a:schemeClr val="dk1"/>
                          </a:solidFill>
                          <a:latin typeface="+mn-lt"/>
                          <a:ea typeface="+mn-ea"/>
                          <a:cs typeface="+mn-cs"/>
                        </a:rPr>
                        <a:t>.</a:t>
                      </a:r>
                      <a:endParaRPr lang="de-DE" sz="2000" dirty="0"/>
                    </a:p>
                  </a:txBody>
                  <a:tcPr anchor="ctr"/>
                </a:tc>
              </a:tr>
              <a:tr h="629331">
                <a:tc>
                  <a:txBody>
                    <a:bodyPr/>
                    <a:lstStyle/>
                    <a:p>
                      <a:r>
                        <a:rPr kumimoji="0" lang="de-DE" sz="2200" b="1" kern="1200" dirty="0" err="1" smtClean="0">
                          <a:solidFill>
                            <a:schemeClr val="dk1"/>
                          </a:solidFill>
                          <a:latin typeface="+mn-lt"/>
                          <a:ea typeface="+mn-ea"/>
                          <a:cs typeface="+mn-cs"/>
                        </a:rPr>
                        <a:t>Ref</a:t>
                      </a:r>
                      <a:r>
                        <a:rPr kumimoji="0" lang="de-DE" sz="2200" b="1" kern="1200" dirty="0" smtClean="0">
                          <a:solidFill>
                            <a:schemeClr val="dk1"/>
                          </a:solidFill>
                          <a:latin typeface="+mn-lt"/>
                          <a:ea typeface="+mn-ea"/>
                          <a:cs typeface="+mn-cs"/>
                        </a:rPr>
                        <a:t>. Verb:</a:t>
                      </a:r>
                      <a:endParaRPr lang="de-DE" sz="2200" dirty="0"/>
                    </a:p>
                  </a:txBody>
                  <a:tcPr anchor="ctr"/>
                </a:tc>
                <a:tc>
                  <a:txBody>
                    <a:bodyPr/>
                    <a:lstStyle/>
                    <a:p>
                      <a:r>
                        <a:rPr kumimoji="0" lang="de-DE" sz="2000" b="1" kern="1200" dirty="0" smtClean="0">
                          <a:solidFill>
                            <a:srgbClr val="FF0000"/>
                          </a:solidFill>
                          <a:latin typeface="+mn-lt"/>
                          <a:ea typeface="+mn-ea"/>
                          <a:cs typeface="+mn-cs"/>
                        </a:rPr>
                        <a:t>Singen</a:t>
                      </a:r>
                      <a:r>
                        <a:rPr kumimoji="0" lang="de-DE" sz="2000" b="1" kern="1200" dirty="0" smtClean="0">
                          <a:solidFill>
                            <a:schemeClr val="dk1"/>
                          </a:solidFill>
                          <a:latin typeface="+mn-lt"/>
                          <a:ea typeface="+mn-ea"/>
                          <a:cs typeface="+mn-cs"/>
                        </a:rPr>
                        <a:t>	</a:t>
                      </a:r>
                      <a:endParaRPr lang="de-DE" sz="2000" dirty="0"/>
                    </a:p>
                  </a:txBody>
                  <a:tcPr anchor="ctr"/>
                </a:tc>
                <a:tc>
                  <a:txBody>
                    <a:bodyPr/>
                    <a:lstStyle/>
                    <a:p>
                      <a:r>
                        <a:rPr kumimoji="0" lang="de-DE" sz="2000" b="1" kern="1200" dirty="0" smtClean="0">
                          <a:solidFill>
                            <a:schemeClr val="dk1"/>
                          </a:solidFill>
                          <a:latin typeface="+mn-lt"/>
                          <a:ea typeface="+mn-ea"/>
                          <a:cs typeface="+mn-cs"/>
                        </a:rPr>
                        <a:t>macht	</a:t>
                      </a:r>
                      <a:endParaRPr lang="de-DE" sz="200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dk1"/>
                          </a:solidFill>
                          <a:latin typeface="+mn-lt"/>
                          <a:ea typeface="+mn-ea"/>
                          <a:cs typeface="+mn-cs"/>
                        </a:rPr>
                        <a:t>Freude.</a:t>
                      </a:r>
                      <a:endParaRPr kumimoji="0" lang="de-DE" sz="2000" kern="1200" dirty="0" smtClean="0">
                        <a:solidFill>
                          <a:schemeClr val="dk1"/>
                        </a:solidFill>
                        <a:latin typeface="+mn-lt"/>
                        <a:ea typeface="+mn-ea"/>
                        <a:cs typeface="+mn-cs"/>
                      </a:endParaRPr>
                    </a:p>
                  </a:txBody>
                  <a:tcPr anchor="ctr"/>
                </a:tc>
              </a:tr>
              <a:tr h="629331">
                <a:tc>
                  <a:txBody>
                    <a:bodyPr/>
                    <a:lstStyle/>
                    <a:p>
                      <a:endParaRPr lang="de-DE" sz="2200" dirty="0"/>
                    </a:p>
                  </a:txBody>
                  <a:tcPr anchor="ctr"/>
                </a:tc>
                <a:tc>
                  <a:txBody>
                    <a:bodyPr/>
                    <a:lstStyle/>
                    <a:p>
                      <a:r>
                        <a:rPr kumimoji="0" lang="de-DE" sz="2000" b="1" kern="1200" dirty="0" smtClean="0">
                          <a:solidFill>
                            <a:schemeClr val="dk1"/>
                          </a:solidFill>
                          <a:latin typeface="+mn-lt"/>
                          <a:ea typeface="+mn-ea"/>
                          <a:cs typeface="+mn-cs"/>
                        </a:rPr>
                        <a:t>Die Frau </a:t>
                      </a:r>
                      <a:endParaRPr lang="de-DE" sz="2000" dirty="0"/>
                    </a:p>
                  </a:txBody>
                  <a:tcPr anchor="ctr"/>
                </a:tc>
                <a:tc>
                  <a:txBody>
                    <a:bodyPr/>
                    <a:lstStyle/>
                    <a:p>
                      <a:r>
                        <a:rPr kumimoji="0" lang="de-DE" sz="2000" b="1" kern="1200" dirty="0" smtClean="0">
                          <a:solidFill>
                            <a:schemeClr val="dk1"/>
                          </a:solidFill>
                          <a:latin typeface="+mn-lt"/>
                          <a:ea typeface="+mn-ea"/>
                          <a:cs typeface="+mn-cs"/>
                        </a:rPr>
                        <a:t>singt=im </a:t>
                      </a:r>
                      <a:endParaRPr lang="de-DE" sz="200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FF0000"/>
                          </a:solidFill>
                          <a:latin typeface="+mn-lt"/>
                          <a:ea typeface="+mn-ea"/>
                          <a:cs typeface="+mn-cs"/>
                        </a:rPr>
                        <a:t>Sitzen</a:t>
                      </a:r>
                      <a:r>
                        <a:rPr kumimoji="0" lang="de-DE" sz="2000" b="1" kern="1200" dirty="0" smtClean="0">
                          <a:solidFill>
                            <a:schemeClr val="dk1"/>
                          </a:solidFill>
                          <a:latin typeface="+mn-lt"/>
                          <a:ea typeface="+mn-ea"/>
                          <a:cs typeface="+mn-cs"/>
                        </a:rPr>
                        <a:t>.</a:t>
                      </a:r>
                      <a:endParaRPr kumimoji="0" lang="de-DE" sz="2000" kern="1200" dirty="0" smtClean="0">
                        <a:solidFill>
                          <a:schemeClr val="dk1"/>
                        </a:solidFill>
                        <a:latin typeface="+mn-lt"/>
                        <a:ea typeface="+mn-ea"/>
                        <a:cs typeface="+mn-cs"/>
                      </a:endParaRPr>
                    </a:p>
                  </a:txBody>
                  <a:tcPr anchor="ctr"/>
                </a:tc>
              </a:tr>
              <a:tr h="629331">
                <a:tc>
                  <a:txBody>
                    <a:bodyPr/>
                    <a:lstStyle/>
                    <a:p>
                      <a:endParaRPr lang="de-DE" sz="2200" dirty="0"/>
                    </a:p>
                  </a:txBody>
                  <a:tcPr anchor="ctr"/>
                </a:tc>
                <a:tc>
                  <a:txBody>
                    <a:bodyPr/>
                    <a:lstStyle/>
                    <a:p>
                      <a:r>
                        <a:rPr kumimoji="0" lang="de-DE" sz="2000" b="1" kern="1200" dirty="0" smtClean="0">
                          <a:solidFill>
                            <a:schemeClr val="dk1"/>
                          </a:solidFill>
                          <a:latin typeface="+mn-lt"/>
                          <a:ea typeface="+mn-ea"/>
                          <a:cs typeface="+mn-cs"/>
                        </a:rPr>
                        <a:t>Sie</a:t>
                      </a:r>
                      <a:endParaRPr lang="de-DE" sz="2000" dirty="0"/>
                    </a:p>
                  </a:txBody>
                  <a:tcPr anchor="ctr"/>
                </a:tc>
                <a:tc>
                  <a:txBody>
                    <a:bodyPr/>
                    <a:lstStyle/>
                    <a:p>
                      <a:r>
                        <a:rPr kumimoji="0" lang="de-DE" sz="2000" b="1" kern="1200" dirty="0" smtClean="0">
                          <a:solidFill>
                            <a:schemeClr val="dk1"/>
                          </a:solidFill>
                          <a:latin typeface="+mn-lt"/>
                          <a:ea typeface="+mn-ea"/>
                          <a:cs typeface="+mn-cs"/>
                        </a:rPr>
                        <a:t>ist=am	</a:t>
                      </a:r>
                      <a:endParaRPr lang="de-DE" sz="200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FF0000"/>
                          </a:solidFill>
                          <a:latin typeface="+mn-lt"/>
                          <a:ea typeface="+mn-ea"/>
                          <a:cs typeface="+mn-cs"/>
                        </a:rPr>
                        <a:t>Schreiben</a:t>
                      </a:r>
                      <a:r>
                        <a:rPr kumimoji="0" lang="de-DE" sz="2000" b="1" kern="1200" dirty="0" smtClean="0">
                          <a:solidFill>
                            <a:schemeClr val="dk1"/>
                          </a:solidFill>
                          <a:latin typeface="+mn-lt"/>
                          <a:ea typeface="+mn-ea"/>
                          <a:cs typeface="+mn-cs"/>
                        </a:rPr>
                        <a:t>.</a:t>
                      </a:r>
                      <a:endParaRPr kumimoji="0" lang="de-DE" sz="2000" kern="1200" dirty="0" smtClean="0">
                        <a:solidFill>
                          <a:schemeClr val="dk1"/>
                        </a:solidFill>
                        <a:latin typeface="+mn-lt"/>
                        <a:ea typeface="+mn-ea"/>
                        <a:cs typeface="+mn-cs"/>
                      </a:endParaRPr>
                    </a:p>
                  </a:txBody>
                  <a:tcPr anchor="ct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err="1" smtClean="0"/>
              <a:t>Relator</a:t>
            </a:r>
            <a:r>
              <a:rPr lang="de-DE" dirty="0" smtClean="0"/>
              <a:t> (</a:t>
            </a:r>
            <a:r>
              <a:rPr lang="de-DE" dirty="0" smtClean="0">
                <a:sym typeface="Symbol"/>
              </a:rPr>
              <a:t></a:t>
            </a:r>
            <a:r>
              <a:rPr lang="de-DE" dirty="0" smtClean="0"/>
              <a:t>) kann linguistisch sein (u.a.):</a:t>
            </a:r>
            <a:endParaRPr lang="de-DE" dirty="0"/>
          </a:p>
        </p:txBody>
      </p:sp>
      <p:sp>
        <p:nvSpPr>
          <p:cNvPr id="3" name="Inhaltsplatzhalter 2"/>
          <p:cNvSpPr>
            <a:spLocks noGrp="1"/>
          </p:cNvSpPr>
          <p:nvPr>
            <p:ph idx="1"/>
          </p:nvPr>
        </p:nvSpPr>
        <p:spPr>
          <a:xfrm>
            <a:off x="1714480" y="1643050"/>
            <a:ext cx="5429288" cy="1857388"/>
          </a:xfrm>
        </p:spPr>
        <p:txBody>
          <a:bodyPr>
            <a:normAutofit fontScale="92500" lnSpcReduction="10000"/>
          </a:bodyPr>
          <a:lstStyle/>
          <a:p>
            <a:r>
              <a:rPr lang="de-DE" b="1" dirty="0" smtClean="0"/>
              <a:t>Verb</a:t>
            </a:r>
            <a:endParaRPr lang="de-DE" dirty="0" smtClean="0"/>
          </a:p>
          <a:p>
            <a:r>
              <a:rPr lang="de-DE" b="1" dirty="0" smtClean="0"/>
              <a:t>Präposition</a:t>
            </a:r>
            <a:endParaRPr lang="de-DE" dirty="0" smtClean="0"/>
          </a:p>
          <a:p>
            <a:r>
              <a:rPr lang="de-DE" b="1" dirty="0" smtClean="0"/>
              <a:t>Konjunktion</a:t>
            </a:r>
            <a:endParaRPr lang="de-DE" dirty="0" smtClean="0"/>
          </a:p>
          <a:p>
            <a:r>
              <a:rPr lang="de-DE" b="1" dirty="0" err="1" smtClean="0"/>
              <a:t>Relator</a:t>
            </a:r>
            <a:r>
              <a:rPr lang="de-DE" b="1" dirty="0" smtClean="0"/>
              <a:t>-Kasus (e.g. Genitiv)</a:t>
            </a:r>
            <a:endParaRPr lang="de-DE" dirty="0" smtClean="0"/>
          </a:p>
          <a:p>
            <a:endParaRPr lang="de-DE" dirty="0"/>
          </a:p>
        </p:txBody>
      </p:sp>
      <p:graphicFrame>
        <p:nvGraphicFramePr>
          <p:cNvPr id="4" name="Tabelle 3"/>
          <p:cNvGraphicFramePr>
            <a:graphicFrameLocks noGrp="1"/>
          </p:cNvGraphicFramePr>
          <p:nvPr/>
        </p:nvGraphicFramePr>
        <p:xfrm>
          <a:off x="642911" y="3692844"/>
          <a:ext cx="7858179" cy="2860564"/>
        </p:xfrm>
        <a:graphic>
          <a:graphicData uri="http://schemas.openxmlformats.org/drawingml/2006/table">
            <a:tbl>
              <a:tblPr firstRow="1" bandRow="1">
                <a:tableStyleId>{5C22544A-7EE6-4342-B048-85BDC9FD1C3A}</a:tableStyleId>
              </a:tblPr>
              <a:tblGrid>
                <a:gridCol w="2160999"/>
                <a:gridCol w="2160999"/>
                <a:gridCol w="1440666"/>
                <a:gridCol w="2095515"/>
              </a:tblGrid>
              <a:tr h="435291">
                <a:tc>
                  <a:txBody>
                    <a:bodyPr/>
                    <a:lstStyle/>
                    <a:p>
                      <a:pPr algn="ctr"/>
                      <a:endParaRPr lang="de-DE" sz="2400" dirty="0"/>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2400" b="1" kern="1200" dirty="0" smtClean="0">
                          <a:solidFill>
                            <a:schemeClr val="lt1"/>
                          </a:solidFill>
                          <a:latin typeface="+mn-lt"/>
                          <a:ea typeface="+mn-ea"/>
                          <a:cs typeface="+mn-cs"/>
                          <a:sym typeface="Symbol"/>
                        </a:rPr>
                        <a:t></a:t>
                      </a:r>
                      <a:r>
                        <a:rPr kumimoji="0" lang="de-DE" sz="2400" b="1" kern="1200" dirty="0" smtClean="0">
                          <a:solidFill>
                            <a:schemeClr val="lt1"/>
                          </a:solidFill>
                          <a:latin typeface="+mn-lt"/>
                          <a:ea typeface="+mn-ea"/>
                          <a:cs typeface="+mn-cs"/>
                        </a:rPr>
                        <a:t>	</a:t>
                      </a:r>
                    </a:p>
                  </a:txBody>
                  <a:tcPr anchor="ctr"/>
                </a:tc>
                <a:tc>
                  <a:txBody>
                    <a:bodyPr/>
                    <a:lstStyle/>
                    <a:p>
                      <a:pPr algn="ctr"/>
                      <a:r>
                        <a:rPr kumimoji="0" lang="de-DE" sz="2400" b="1" kern="1200" dirty="0" smtClean="0">
                          <a:solidFill>
                            <a:schemeClr val="lt1"/>
                          </a:solidFill>
                          <a:latin typeface="+mn-lt"/>
                          <a:ea typeface="+mn-ea"/>
                          <a:cs typeface="+mn-cs"/>
                          <a:sym typeface="Symbol"/>
                        </a:rPr>
                        <a:t></a:t>
                      </a:r>
                      <a:endParaRPr lang="de-DE" sz="2400" dirty="0"/>
                    </a:p>
                  </a:txBody>
                  <a:tcPr anchor="ctr"/>
                </a:tc>
                <a:tc>
                  <a:txBody>
                    <a:bodyPr/>
                    <a:lstStyle/>
                    <a:p>
                      <a:pPr algn="ctr"/>
                      <a:r>
                        <a:rPr kumimoji="0" lang="de-DE" sz="2400" b="1" kern="1200" dirty="0" smtClean="0">
                          <a:solidFill>
                            <a:schemeClr val="lt1"/>
                          </a:solidFill>
                          <a:latin typeface="+mn-lt"/>
                          <a:ea typeface="+mn-ea"/>
                          <a:cs typeface="+mn-cs"/>
                          <a:sym typeface="Symbol"/>
                        </a:rPr>
                        <a:t></a:t>
                      </a:r>
                      <a:endParaRPr lang="de-DE" sz="2400" dirty="0"/>
                    </a:p>
                  </a:txBody>
                  <a:tcPr anchor="ctr"/>
                </a:tc>
              </a:tr>
              <a:tr h="599173">
                <a:tc>
                  <a:txBody>
                    <a:bodyPr/>
                    <a:lstStyle/>
                    <a:p>
                      <a:r>
                        <a:rPr kumimoji="0" lang="de-DE" sz="2200" b="1" kern="1200" dirty="0" smtClean="0">
                          <a:solidFill>
                            <a:schemeClr val="dk1"/>
                          </a:solidFill>
                          <a:latin typeface="+mn-lt"/>
                          <a:ea typeface="+mn-ea"/>
                          <a:cs typeface="+mn-cs"/>
                        </a:rPr>
                        <a:t>Verb:</a:t>
                      </a:r>
                      <a:endParaRPr lang="de-DE" sz="2200" dirty="0"/>
                    </a:p>
                  </a:txBody>
                  <a:tcPr anchor="ctr"/>
                </a:tc>
                <a:tc>
                  <a:txBody>
                    <a:bodyPr/>
                    <a:lstStyle/>
                    <a:p>
                      <a:r>
                        <a:rPr kumimoji="0" lang="de-DE" sz="2000" b="1" kern="1200" dirty="0" smtClean="0">
                          <a:solidFill>
                            <a:schemeClr val="dk1"/>
                          </a:solidFill>
                          <a:latin typeface="+mn-lt"/>
                          <a:ea typeface="+mn-ea"/>
                          <a:cs typeface="+mn-cs"/>
                        </a:rPr>
                        <a:t>Die Frau</a:t>
                      </a:r>
                      <a:endParaRPr lang="de-DE" sz="2000" dirty="0"/>
                    </a:p>
                  </a:txBody>
                  <a:tcPr anchor="ctr"/>
                </a:tc>
                <a:tc>
                  <a:txBody>
                    <a:bodyPr/>
                    <a:lstStyle/>
                    <a:p>
                      <a:r>
                        <a:rPr kumimoji="0" lang="de-DE" sz="2000" b="1" kern="1200" dirty="0" smtClean="0">
                          <a:solidFill>
                            <a:srgbClr val="FF0000"/>
                          </a:solidFill>
                          <a:latin typeface="+mn-lt"/>
                          <a:ea typeface="+mn-ea"/>
                          <a:cs typeface="+mn-cs"/>
                        </a:rPr>
                        <a:t>lieb</a:t>
                      </a:r>
                      <a:r>
                        <a:rPr kumimoji="0" lang="de-DE" sz="2000" b="1" kern="1200" dirty="0" smtClean="0">
                          <a:solidFill>
                            <a:schemeClr val="dk1"/>
                          </a:solidFill>
                          <a:latin typeface="+mn-lt"/>
                          <a:ea typeface="+mn-ea"/>
                          <a:cs typeface="+mn-cs"/>
                        </a:rPr>
                        <a:t>t	</a:t>
                      </a:r>
                      <a:endParaRPr lang="de-DE" sz="200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dk1"/>
                          </a:solidFill>
                          <a:latin typeface="+mn-lt"/>
                          <a:ea typeface="+mn-ea"/>
                          <a:cs typeface="+mn-cs"/>
                        </a:rPr>
                        <a:t>den Hund.</a:t>
                      </a:r>
                      <a:endParaRPr kumimoji="0" lang="de-DE" sz="2000" kern="1200" dirty="0" smtClean="0">
                        <a:solidFill>
                          <a:schemeClr val="dk1"/>
                        </a:solidFill>
                        <a:latin typeface="+mn-lt"/>
                        <a:ea typeface="+mn-ea"/>
                        <a:cs typeface="+mn-cs"/>
                      </a:endParaRPr>
                    </a:p>
                  </a:txBody>
                  <a:tcPr anchor="ctr"/>
                </a:tc>
              </a:tr>
              <a:tr h="605845">
                <a:tc>
                  <a:txBody>
                    <a:bodyPr/>
                    <a:lstStyle/>
                    <a:p>
                      <a:r>
                        <a:rPr kumimoji="0" lang="de-DE" sz="2200" b="1" kern="1200" dirty="0" smtClean="0">
                          <a:solidFill>
                            <a:schemeClr val="dk1"/>
                          </a:solidFill>
                          <a:latin typeface="+mn-lt"/>
                          <a:ea typeface="+mn-ea"/>
                          <a:cs typeface="+mn-cs"/>
                        </a:rPr>
                        <a:t>Präposition:</a:t>
                      </a:r>
                      <a:endParaRPr lang="de-DE" sz="2200" dirty="0"/>
                    </a:p>
                  </a:txBody>
                  <a:tcPr anchor="ctr"/>
                </a:tc>
                <a:tc>
                  <a:txBody>
                    <a:bodyPr/>
                    <a:lstStyle/>
                    <a:p>
                      <a:r>
                        <a:rPr kumimoji="0" lang="de-DE" sz="2000" b="1" kern="1200" dirty="0" smtClean="0">
                          <a:solidFill>
                            <a:schemeClr val="dk1"/>
                          </a:solidFill>
                          <a:latin typeface="+mn-lt"/>
                          <a:ea typeface="+mn-ea"/>
                          <a:cs typeface="+mn-cs"/>
                        </a:rPr>
                        <a:t>Das Bild</a:t>
                      </a:r>
                      <a:endParaRPr lang="de-DE" sz="2000" dirty="0">
                        <a:solidFill>
                          <a:srgbClr val="FF0000"/>
                        </a:solidFill>
                      </a:endParaRPr>
                    </a:p>
                  </a:txBody>
                  <a:tcPr anchor="ctr"/>
                </a:tc>
                <a:tc>
                  <a:txBody>
                    <a:bodyPr/>
                    <a:lstStyle/>
                    <a:p>
                      <a:r>
                        <a:rPr kumimoji="0" lang="de-DE" sz="2000" b="1" kern="1200" dirty="0" smtClean="0">
                          <a:solidFill>
                            <a:srgbClr val="FF0000"/>
                          </a:solidFill>
                          <a:latin typeface="+mn-lt"/>
                          <a:ea typeface="+mn-ea"/>
                          <a:cs typeface="+mn-cs"/>
                        </a:rPr>
                        <a:t>an</a:t>
                      </a:r>
                      <a:r>
                        <a:rPr kumimoji="0" lang="de-DE" sz="2000" b="1" kern="1200" dirty="0" smtClean="0">
                          <a:solidFill>
                            <a:schemeClr val="dk1"/>
                          </a:solidFill>
                          <a:latin typeface="+mn-lt"/>
                          <a:ea typeface="+mn-ea"/>
                          <a:cs typeface="+mn-cs"/>
                        </a:rPr>
                        <a:t>	</a:t>
                      </a:r>
                      <a:endParaRPr lang="de-DE" sz="2000" dirty="0"/>
                    </a:p>
                  </a:txBody>
                  <a:tcPr anchor="ctr"/>
                </a:tc>
                <a:tc>
                  <a:txBody>
                    <a:bodyPr/>
                    <a:lstStyle/>
                    <a:p>
                      <a:r>
                        <a:rPr kumimoji="0" lang="de-DE" sz="2000" b="1" kern="1200" dirty="0" smtClean="0">
                          <a:solidFill>
                            <a:schemeClr val="dk1"/>
                          </a:solidFill>
                          <a:latin typeface="+mn-lt"/>
                          <a:ea typeface="+mn-ea"/>
                          <a:cs typeface="+mn-cs"/>
                        </a:rPr>
                        <a:t>der Wand.</a:t>
                      </a:r>
                      <a:endParaRPr kumimoji="0" lang="de-DE" sz="2000" kern="1200" dirty="0">
                        <a:solidFill>
                          <a:schemeClr val="dk1"/>
                        </a:solidFill>
                        <a:latin typeface="+mn-lt"/>
                        <a:ea typeface="+mn-ea"/>
                        <a:cs typeface="+mn-cs"/>
                      </a:endParaRPr>
                    </a:p>
                  </a:txBody>
                  <a:tcPr anchor="ctr"/>
                </a:tc>
              </a:tr>
              <a:tr h="599173">
                <a:tc>
                  <a:txBody>
                    <a:bodyPr/>
                    <a:lstStyle/>
                    <a:p>
                      <a:r>
                        <a:rPr kumimoji="0" lang="de-DE" sz="2200" b="1" kern="1200" dirty="0" smtClean="0">
                          <a:solidFill>
                            <a:schemeClr val="dk1"/>
                          </a:solidFill>
                          <a:latin typeface="+mn-lt"/>
                          <a:ea typeface="+mn-ea"/>
                          <a:cs typeface="+mn-cs"/>
                        </a:rPr>
                        <a:t>Konjunktion</a:t>
                      </a:r>
                      <a:endParaRPr lang="de-DE" sz="2200" dirty="0"/>
                    </a:p>
                  </a:txBody>
                  <a:tcPr anchor="ctr"/>
                </a:tc>
                <a:tc>
                  <a:txBody>
                    <a:bodyPr/>
                    <a:lstStyle/>
                    <a:p>
                      <a:r>
                        <a:rPr kumimoji="0" lang="de-DE" sz="2000" b="1" kern="1200" dirty="0" smtClean="0">
                          <a:solidFill>
                            <a:schemeClr val="dk1"/>
                          </a:solidFill>
                          <a:latin typeface="+mn-lt"/>
                          <a:ea typeface="+mn-ea"/>
                          <a:cs typeface="+mn-cs"/>
                        </a:rPr>
                        <a:t>[Sie kam]</a:t>
                      </a:r>
                      <a:endParaRPr lang="de-DE" sz="2000" dirty="0"/>
                    </a:p>
                  </a:txBody>
                  <a:tcPr anchor="ctr"/>
                </a:tc>
                <a:tc>
                  <a:txBody>
                    <a:bodyPr/>
                    <a:lstStyle/>
                    <a:p>
                      <a:r>
                        <a:rPr kumimoji="0" lang="de-DE" sz="2000" b="1" kern="1200" dirty="0" smtClean="0">
                          <a:solidFill>
                            <a:srgbClr val="FF0000"/>
                          </a:solidFill>
                          <a:latin typeface="+mn-lt"/>
                          <a:ea typeface="+mn-ea"/>
                          <a:cs typeface="+mn-cs"/>
                        </a:rPr>
                        <a:t>als </a:t>
                      </a:r>
                      <a:endParaRPr lang="de-DE" sz="2000" dirty="0">
                        <a:solidFill>
                          <a:srgbClr val="FF0000"/>
                        </a:solidFill>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dk1"/>
                          </a:solidFill>
                          <a:latin typeface="+mn-lt"/>
                          <a:ea typeface="+mn-ea"/>
                          <a:cs typeface="+mn-cs"/>
                        </a:rPr>
                        <a:t>[es regnete].	</a:t>
                      </a:r>
                      <a:endParaRPr kumimoji="0" lang="de-DE" sz="2000" kern="1200" dirty="0" smtClean="0">
                        <a:solidFill>
                          <a:schemeClr val="dk1"/>
                        </a:solidFill>
                        <a:latin typeface="+mn-lt"/>
                        <a:ea typeface="+mn-ea"/>
                        <a:cs typeface="+mn-cs"/>
                      </a:endParaRPr>
                    </a:p>
                  </a:txBody>
                  <a:tcPr anchor="ctr"/>
                </a:tc>
              </a:tr>
              <a:tr h="599173">
                <a:tc>
                  <a:txBody>
                    <a:bodyPr/>
                    <a:lstStyle/>
                    <a:p>
                      <a:r>
                        <a:rPr kumimoji="0" lang="de-DE" sz="2200" b="1" kern="1200" dirty="0" err="1" smtClean="0">
                          <a:solidFill>
                            <a:schemeClr val="dk1"/>
                          </a:solidFill>
                          <a:latin typeface="+mn-lt"/>
                          <a:ea typeface="+mn-ea"/>
                          <a:cs typeface="+mn-cs"/>
                        </a:rPr>
                        <a:t>Relator</a:t>
                      </a:r>
                      <a:r>
                        <a:rPr kumimoji="0" lang="de-DE" sz="2200" b="1" kern="1200" dirty="0" smtClean="0">
                          <a:solidFill>
                            <a:schemeClr val="dk1"/>
                          </a:solidFill>
                          <a:latin typeface="+mn-lt"/>
                          <a:ea typeface="+mn-ea"/>
                          <a:cs typeface="+mn-cs"/>
                        </a:rPr>
                        <a:t>-Kasus</a:t>
                      </a:r>
                      <a:endParaRPr lang="de-DE" sz="2200" dirty="0"/>
                    </a:p>
                  </a:txBody>
                  <a:tcPr anchor="ctr"/>
                </a:tc>
                <a:tc>
                  <a:txBody>
                    <a:bodyPr/>
                    <a:lstStyle/>
                    <a:p>
                      <a:r>
                        <a:rPr kumimoji="0" lang="de-DE" sz="2000" b="1" kern="1200" dirty="0" smtClean="0">
                          <a:solidFill>
                            <a:schemeClr val="dk1"/>
                          </a:solidFill>
                          <a:latin typeface="+mn-lt"/>
                          <a:ea typeface="+mn-ea"/>
                          <a:cs typeface="+mn-cs"/>
                        </a:rPr>
                        <a:t>Das Buch</a:t>
                      </a:r>
                      <a:endParaRPr lang="de-DE" sz="2000" dirty="0"/>
                    </a:p>
                  </a:txBody>
                  <a:tcPr anchor="ctr"/>
                </a:tc>
                <a:tc>
                  <a:txBody>
                    <a:bodyPr/>
                    <a:lstStyle/>
                    <a:p>
                      <a:r>
                        <a:rPr kumimoji="0" lang="de-DE" sz="2000" b="1" kern="1200" dirty="0" smtClean="0">
                          <a:solidFill>
                            <a:schemeClr val="dk1"/>
                          </a:solidFill>
                          <a:latin typeface="+mn-lt"/>
                          <a:ea typeface="+mn-ea"/>
                          <a:cs typeface="+mn-cs"/>
                        </a:rPr>
                        <a:t>[d-]</a:t>
                      </a:r>
                      <a:r>
                        <a:rPr kumimoji="0" lang="de-DE" sz="2000" b="1" kern="1200" dirty="0" smtClean="0">
                          <a:solidFill>
                            <a:srgbClr val="FF0000"/>
                          </a:solidFill>
                          <a:latin typeface="+mn-lt"/>
                          <a:ea typeface="+mn-ea"/>
                          <a:cs typeface="+mn-cs"/>
                        </a:rPr>
                        <a:t>er</a:t>
                      </a:r>
                      <a:r>
                        <a:rPr kumimoji="0" lang="de-DE" sz="2000" b="1" kern="1200" dirty="0" smtClean="0">
                          <a:solidFill>
                            <a:schemeClr val="dk1"/>
                          </a:solidFill>
                          <a:latin typeface="+mn-lt"/>
                          <a:ea typeface="+mn-ea"/>
                          <a:cs typeface="+mn-cs"/>
                        </a:rPr>
                        <a:t>	</a:t>
                      </a:r>
                      <a:endParaRPr lang="de-DE" sz="200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dk1"/>
                          </a:solidFill>
                          <a:latin typeface="+mn-lt"/>
                          <a:ea typeface="+mn-ea"/>
                          <a:cs typeface="+mn-cs"/>
                        </a:rPr>
                        <a:t>Frau.</a:t>
                      </a:r>
                      <a:endParaRPr kumimoji="0" lang="de-DE" sz="2000" kern="1200" dirty="0" smtClean="0">
                        <a:solidFill>
                          <a:schemeClr val="dk1"/>
                        </a:solidFill>
                        <a:latin typeface="+mn-lt"/>
                        <a:ea typeface="+mn-ea"/>
                        <a:cs typeface="+mn-cs"/>
                      </a:endParaRPr>
                    </a:p>
                  </a:txBody>
                  <a:tcPr anchor="ct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blinds(horizontal)">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blinds(horizontal)">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blinds(horizontal)">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5"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blinds(vertical)">
                                      <p:cBhvr>
                                        <p:cTn id="2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Achtung bei Postpositionen</a:t>
            </a:r>
            <a:endParaRPr lang="de-DE" dirty="0"/>
          </a:p>
        </p:txBody>
      </p:sp>
      <p:graphicFrame>
        <p:nvGraphicFramePr>
          <p:cNvPr id="4" name="Inhaltsplatzhalter 3"/>
          <p:cNvGraphicFramePr>
            <a:graphicFrameLocks noGrp="1"/>
          </p:cNvGraphicFramePr>
          <p:nvPr>
            <p:ph idx="1"/>
          </p:nvPr>
        </p:nvGraphicFramePr>
        <p:xfrm>
          <a:off x="428596" y="1571612"/>
          <a:ext cx="8358246" cy="100013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571472" y="2786058"/>
            <a:ext cx="7929618" cy="1261884"/>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000" b="1" i="1" dirty="0" smtClean="0"/>
              <a:t>d-er  		    Liebe	   weg-en</a:t>
            </a:r>
            <a:endParaRPr lang="de-DE" sz="2000" dirty="0" smtClean="0"/>
          </a:p>
          <a:p>
            <a:r>
              <a:rPr lang="de-DE" sz="2000" b="1" dirty="0" smtClean="0"/>
              <a:t>*ART-F:SG:GEN     </a:t>
            </a:r>
            <a:r>
              <a:rPr lang="de-DE" sz="2000" b="1" dirty="0" err="1" smtClean="0"/>
              <a:t>love</a:t>
            </a:r>
            <a:r>
              <a:rPr lang="de-DE" sz="2000" b="1" dirty="0" smtClean="0"/>
              <a:t>	   *</a:t>
            </a:r>
            <a:r>
              <a:rPr lang="de-DE" sz="2000" b="1" dirty="0" err="1" smtClean="0"/>
              <a:t>wish</a:t>
            </a:r>
            <a:r>
              <a:rPr lang="de-DE" sz="2000" b="1" dirty="0" smtClean="0"/>
              <a:t>-DAT (</a:t>
            </a:r>
            <a:r>
              <a:rPr lang="de-DE" sz="2000" b="1" dirty="0" err="1" smtClean="0"/>
              <a:t>Idg</a:t>
            </a:r>
            <a:r>
              <a:rPr lang="de-DE" sz="2000" b="1" dirty="0" smtClean="0"/>
              <a:t>. *</a:t>
            </a:r>
            <a:r>
              <a:rPr lang="de-DE" sz="2000" b="1" i="1" dirty="0" err="1" smtClean="0"/>
              <a:t>ṷekno</a:t>
            </a:r>
            <a:r>
              <a:rPr lang="de-DE" sz="2000" b="1" i="1" dirty="0" smtClean="0"/>
              <a:t>-</a:t>
            </a:r>
            <a:r>
              <a:rPr lang="de-DE" sz="2000" b="1" dirty="0" smtClean="0"/>
              <a:t> 'Wille' usw.)</a:t>
            </a:r>
            <a:endParaRPr lang="de-DE" sz="2000" dirty="0" smtClean="0"/>
          </a:p>
          <a:p>
            <a:r>
              <a:rPr lang="de-DE" b="1" dirty="0" smtClean="0"/>
              <a:t>	</a:t>
            </a:r>
            <a:endParaRPr lang="de-DE" dirty="0" smtClean="0"/>
          </a:p>
          <a:p>
            <a:r>
              <a:rPr lang="de-DE" b="1" dirty="0" smtClean="0"/>
              <a:t>Also eigentlich : [von] dem Willen der Liebe [her]</a:t>
            </a:r>
            <a:endParaRPr lang="de-DE" dirty="0" smtClean="0"/>
          </a:p>
        </p:txBody>
      </p:sp>
      <p:sp>
        <p:nvSpPr>
          <p:cNvPr id="6" name="Textfeld 5"/>
          <p:cNvSpPr txBox="1"/>
          <p:nvPr/>
        </p:nvSpPr>
        <p:spPr>
          <a:xfrm>
            <a:off x="2071670" y="4214818"/>
            <a:ext cx="4857784" cy="1323439"/>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000" b="1" u="sng" dirty="0" err="1" smtClean="0"/>
              <a:t>Udisch</a:t>
            </a:r>
            <a:r>
              <a:rPr lang="de-DE" sz="2000" b="1" u="sng" dirty="0" smtClean="0"/>
              <a:t> (Ostkaukasisch):</a:t>
            </a:r>
            <a:endParaRPr lang="de-DE" sz="2000" u="sng" dirty="0" smtClean="0"/>
          </a:p>
          <a:p>
            <a:r>
              <a:rPr lang="de-DE" sz="2000" b="1" dirty="0" smtClean="0"/>
              <a:t>	</a:t>
            </a:r>
            <a:r>
              <a:rPr lang="de-DE" sz="2000" b="1" i="1" dirty="0" err="1" smtClean="0"/>
              <a:t>xod</a:t>
            </a:r>
            <a:r>
              <a:rPr lang="de-DE" sz="2000" b="1" i="1" dirty="0" smtClean="0"/>
              <a:t>-e 		</a:t>
            </a:r>
            <a:r>
              <a:rPr lang="de-DE" sz="2000" b="1" i="1" dirty="0" err="1" smtClean="0"/>
              <a:t>oq</a:t>
            </a:r>
            <a:r>
              <a:rPr lang="de-DE" sz="2000" b="1" i="1" dirty="0" smtClean="0"/>
              <a:t>'-a</a:t>
            </a:r>
            <a:r>
              <a:rPr lang="de-DE" sz="2000" b="1" dirty="0" smtClean="0"/>
              <a:t>		</a:t>
            </a:r>
            <a:endParaRPr lang="de-DE" sz="2000" dirty="0" smtClean="0"/>
          </a:p>
          <a:p>
            <a:r>
              <a:rPr lang="de-DE" sz="2000" b="1" dirty="0" smtClean="0"/>
              <a:t>	</a:t>
            </a:r>
            <a:r>
              <a:rPr lang="de-DE" sz="2000" b="1" dirty="0" err="1" smtClean="0"/>
              <a:t>tree</a:t>
            </a:r>
            <a:r>
              <a:rPr lang="de-DE" sz="2000" b="1" dirty="0" smtClean="0"/>
              <a:t>-GEN	*</a:t>
            </a:r>
            <a:r>
              <a:rPr lang="de-DE" sz="2000" b="1" dirty="0" err="1" smtClean="0"/>
              <a:t>lower</a:t>
            </a:r>
            <a:r>
              <a:rPr lang="de-DE" sz="2000" b="1" dirty="0" smtClean="0"/>
              <a:t>=</a:t>
            </a:r>
            <a:r>
              <a:rPr lang="de-DE" sz="2000" b="1" dirty="0" err="1" smtClean="0"/>
              <a:t>side</a:t>
            </a:r>
            <a:r>
              <a:rPr lang="de-DE" sz="2000" b="1" dirty="0" smtClean="0"/>
              <a:t>-DAT</a:t>
            </a:r>
            <a:endParaRPr lang="de-DE" sz="2000" dirty="0" smtClean="0"/>
          </a:p>
          <a:p>
            <a:r>
              <a:rPr lang="de-DE" sz="2000" b="1" dirty="0" smtClean="0"/>
              <a:t>	'unter dem Baum'</a:t>
            </a:r>
            <a:endParaRPr lang="de-DE" sz="2000" dirty="0" smtClean="0"/>
          </a:p>
        </p:txBody>
      </p:sp>
      <p:graphicFrame>
        <p:nvGraphicFramePr>
          <p:cNvPr id="7" name="Diagramm 6"/>
          <p:cNvGraphicFramePr/>
          <p:nvPr/>
        </p:nvGraphicFramePr>
        <p:xfrm>
          <a:off x="571472" y="5754718"/>
          <a:ext cx="8215370" cy="888992"/>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amond(in)">
                                      <p:cBhvr>
                                        <p:cTn id="17" dur="20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amond(in)">
                                      <p:cBhvr>
                                        <p:cTn id="2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animBg="1"/>
      <p:bldP spid="6" grpId="0" animBg="1"/>
      <p:bldGraphic spid="7" grpId="0">
        <p:bldAsOne/>
      </p:bldGraphic>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Kotext 		und 	Kontext</a:t>
            </a:r>
            <a:endParaRPr lang="de-DE" dirty="0"/>
          </a:p>
        </p:txBody>
      </p:sp>
      <p:sp>
        <p:nvSpPr>
          <p:cNvPr id="3" name="Textplatzhalter 2"/>
          <p:cNvSpPr>
            <a:spLocks noGrp="1"/>
          </p:cNvSpPr>
          <p:nvPr>
            <p:ph type="body" idx="1"/>
          </p:nvPr>
        </p:nvSpPr>
        <p:spPr>
          <a:xfrm>
            <a:off x="214282" y="1698987"/>
            <a:ext cx="4000528" cy="715355"/>
          </a:xfrm>
          <a:ln w="25400">
            <a:solidFill>
              <a:schemeClr val="accent1"/>
            </a:solidFill>
          </a:ln>
        </p:spPr>
        <p:txBody>
          <a:bodyPr>
            <a:normAutofit fontScale="92500" lnSpcReduction="10000"/>
          </a:bodyPr>
          <a:lstStyle/>
          <a:p>
            <a:r>
              <a:rPr lang="de-DE" dirty="0" smtClean="0"/>
              <a:t>Die sprachliche Umgebung einer sprachlichen Einheit</a:t>
            </a:r>
            <a:endParaRPr lang="de-DE" dirty="0"/>
          </a:p>
        </p:txBody>
      </p:sp>
      <p:sp>
        <p:nvSpPr>
          <p:cNvPr id="4" name="Inhaltsplatzhalter 3"/>
          <p:cNvSpPr>
            <a:spLocks noGrp="1"/>
          </p:cNvSpPr>
          <p:nvPr>
            <p:ph sz="half" idx="2"/>
          </p:nvPr>
        </p:nvSpPr>
        <p:spPr>
          <a:xfrm>
            <a:off x="214282" y="2478108"/>
            <a:ext cx="4040188" cy="3951288"/>
          </a:xfrm>
        </p:spPr>
        <p:txBody>
          <a:bodyPr/>
          <a:lstStyle/>
          <a:p>
            <a:pPr>
              <a:buNone/>
            </a:pPr>
            <a:r>
              <a:rPr lang="de-DE" dirty="0" smtClean="0"/>
              <a:t>'Gesetz der Nähe:</a:t>
            </a:r>
          </a:p>
          <a:p>
            <a:pPr>
              <a:buNone/>
            </a:pPr>
            <a:r>
              <a:rPr lang="de-DE" dirty="0" smtClean="0">
                <a:solidFill>
                  <a:srgbClr val="FF0000"/>
                </a:solidFill>
              </a:rPr>
              <a:t>Was näher zusammensteht, bildet eine engere </a:t>
            </a:r>
            <a:r>
              <a:rPr lang="de-DE" i="1" dirty="0" err="1" smtClean="0">
                <a:solidFill>
                  <a:srgbClr val="FF0000"/>
                </a:solidFill>
              </a:rPr>
              <a:t>kotextuelle</a:t>
            </a:r>
            <a:r>
              <a:rPr lang="de-DE" dirty="0" smtClean="0">
                <a:solidFill>
                  <a:srgbClr val="FF0000"/>
                </a:solidFill>
              </a:rPr>
              <a:t> Einheit!</a:t>
            </a:r>
          </a:p>
          <a:p>
            <a:pPr>
              <a:buNone/>
            </a:pPr>
            <a:endParaRPr lang="de-DE" b="1" dirty="0" smtClean="0"/>
          </a:p>
          <a:p>
            <a:pPr>
              <a:buNone/>
            </a:pPr>
            <a:r>
              <a:rPr lang="de-DE" dirty="0" err="1" smtClean="0"/>
              <a:t>Kategoriell</a:t>
            </a:r>
            <a:r>
              <a:rPr lang="de-DE" dirty="0" smtClean="0"/>
              <a:t> </a:t>
            </a:r>
            <a:r>
              <a:rPr lang="de-DE" i="1" dirty="0" smtClean="0"/>
              <a:t>ähnliche ~ verwandte</a:t>
            </a:r>
            <a:r>
              <a:rPr lang="de-DE" dirty="0" smtClean="0"/>
              <a:t> Größen werden enger verarbeitet als </a:t>
            </a:r>
            <a:r>
              <a:rPr lang="de-DE" dirty="0" err="1" smtClean="0"/>
              <a:t>kategoriell</a:t>
            </a:r>
            <a:r>
              <a:rPr lang="de-DE" dirty="0" smtClean="0"/>
              <a:t> </a:t>
            </a:r>
            <a:r>
              <a:rPr lang="de-DE" i="1" dirty="0" smtClean="0"/>
              <a:t>unterschiedlichere</a:t>
            </a:r>
            <a:r>
              <a:rPr lang="de-DE" dirty="0" smtClean="0"/>
              <a:t>.</a:t>
            </a:r>
            <a:endParaRPr lang="de-DE" dirty="0"/>
          </a:p>
        </p:txBody>
      </p:sp>
      <p:sp>
        <p:nvSpPr>
          <p:cNvPr id="5" name="Textplatzhalter 4"/>
          <p:cNvSpPr>
            <a:spLocks noGrp="1"/>
          </p:cNvSpPr>
          <p:nvPr>
            <p:ph type="body" sz="quarter" idx="3"/>
          </p:nvPr>
        </p:nvSpPr>
        <p:spPr>
          <a:xfrm>
            <a:off x="4929190" y="1698987"/>
            <a:ext cx="3429024" cy="1087071"/>
          </a:xfrm>
          <a:ln w="25400">
            <a:solidFill>
              <a:schemeClr val="accent1"/>
            </a:solidFill>
          </a:ln>
        </p:spPr>
        <p:txBody>
          <a:bodyPr>
            <a:noAutofit/>
          </a:bodyPr>
          <a:lstStyle/>
          <a:p>
            <a:r>
              <a:rPr lang="de-DE" sz="2100" dirty="0" smtClean="0"/>
              <a:t>Die nichtsprachliche Umgebung einer sprachlichen Einheit</a:t>
            </a:r>
            <a:endParaRPr lang="de-DE" sz="2100" dirty="0"/>
          </a:p>
        </p:txBody>
      </p:sp>
      <p:sp>
        <p:nvSpPr>
          <p:cNvPr id="6" name="Inhaltsplatzhalter 5"/>
          <p:cNvSpPr>
            <a:spLocks noGrp="1"/>
          </p:cNvSpPr>
          <p:nvPr>
            <p:ph sz="quarter" idx="4"/>
          </p:nvPr>
        </p:nvSpPr>
        <p:spPr>
          <a:xfrm>
            <a:off x="4429124" y="3071810"/>
            <a:ext cx="4041775" cy="3000396"/>
          </a:xfrm>
        </p:spPr>
        <p:txBody>
          <a:bodyPr/>
          <a:lstStyle/>
          <a:p>
            <a:pPr>
              <a:buNone/>
            </a:pPr>
            <a:r>
              <a:rPr lang="de-DE" dirty="0" smtClean="0"/>
              <a:t>Kontext ist vor allem </a:t>
            </a:r>
            <a:r>
              <a:rPr lang="de-DE" i="1" dirty="0" smtClean="0">
                <a:solidFill>
                  <a:srgbClr val="FF0000"/>
                </a:solidFill>
              </a:rPr>
              <a:t>wissensbezogen</a:t>
            </a:r>
            <a:r>
              <a:rPr lang="de-DE" dirty="0" smtClean="0"/>
              <a:t>: Die Bezugsgröße ist nicht eine sprachliche Einheit selbst, sondern das Wissen des Sprecher/Hörers in Bezug auf diese Einheit, etwa:</a:t>
            </a:r>
          </a:p>
          <a:p>
            <a:pPr>
              <a:buNone/>
            </a:pP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0" end="0"/>
                                            </p:txEl>
                                          </p:spTgt>
                                        </p:tgtEl>
                                        <p:attrNameLst>
                                          <p:attrName>style.visibility</p:attrName>
                                        </p:attrNameLst>
                                      </p:cBhvr>
                                      <p:to>
                                        <p:strVal val="visible"/>
                                      </p:to>
                                    </p:set>
                                    <p:animEffect transition="in" filter="blinds(horizontal)">
                                      <p:cBhvr>
                                        <p:cTn id="17" dur="500"/>
                                        <p:tgtEl>
                                          <p:spTgt spid="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4">
                                            <p:txEl>
                                              <p:pRg st="1" end="1"/>
                                            </p:txEl>
                                          </p:spTgt>
                                        </p:tgtEl>
                                        <p:attrNameLst>
                                          <p:attrName>style.visibility</p:attrName>
                                        </p:attrNameLst>
                                      </p:cBhvr>
                                      <p:to>
                                        <p:strVal val="visible"/>
                                      </p:to>
                                    </p:set>
                                    <p:animEffect transition="in" filter="blinds(horizontal)">
                                      <p:cBhvr>
                                        <p:cTn id="22" dur="500"/>
                                        <p:tgtEl>
                                          <p:spTgt spid="4">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blinds(horizontal)">
                                      <p:cBhvr>
                                        <p:cTn id="27" dur="500"/>
                                        <p:tgtEl>
                                          <p:spTgt spid="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5">
                                            <p:bg/>
                                          </p:spTgt>
                                        </p:tgtEl>
                                        <p:attrNameLst>
                                          <p:attrName>style.visibility</p:attrName>
                                        </p:attrNameLst>
                                      </p:cBhvr>
                                      <p:to>
                                        <p:strVal val="visible"/>
                                      </p:to>
                                    </p:set>
                                    <p:animEffect transition="in" filter="diamond(in)">
                                      <p:cBhvr>
                                        <p:cTn id="32" dur="2000"/>
                                        <p:tgtEl>
                                          <p:spTgt spid="5">
                                            <p:bg/>
                                          </p:spTgt>
                                        </p:tgtEl>
                                      </p:cBhvr>
                                    </p:animEffect>
                                  </p:childTnLst>
                                </p:cTn>
                              </p:par>
                            </p:childTnLst>
                          </p:cTn>
                        </p:par>
                      </p:childTnLst>
                    </p:cTn>
                  </p:par>
                  <p:par>
                    <p:cTn id="33" fill="hold">
                      <p:stCondLst>
                        <p:cond delay="indefinite"/>
                      </p:stCondLst>
                      <p:childTnLst>
                        <p:par>
                          <p:cTn id="34" fill="hold">
                            <p:stCondLst>
                              <p:cond delay="0"/>
                            </p:stCondLst>
                            <p:childTnLst>
                              <p:par>
                                <p:cTn id="35" presetID="8" presetClass="entr" presetSubtype="16" fill="hold" grpId="0" nodeType="clickEffect">
                                  <p:stCondLst>
                                    <p:cond delay="0"/>
                                  </p:stCondLst>
                                  <p:childTnLst>
                                    <p:set>
                                      <p:cBhvr>
                                        <p:cTn id="36" dur="1" fill="hold">
                                          <p:stCondLst>
                                            <p:cond delay="0"/>
                                          </p:stCondLst>
                                        </p:cTn>
                                        <p:tgtEl>
                                          <p:spTgt spid="5">
                                            <p:txEl>
                                              <p:pRg st="0" end="0"/>
                                            </p:txEl>
                                          </p:spTgt>
                                        </p:tgtEl>
                                        <p:attrNameLst>
                                          <p:attrName>style.visibility</p:attrName>
                                        </p:attrNameLst>
                                      </p:cBhvr>
                                      <p:to>
                                        <p:strVal val="visible"/>
                                      </p:to>
                                    </p:set>
                                    <p:animEffect transition="in" filter="diamond(in)">
                                      <p:cBhvr>
                                        <p:cTn id="37" dur="2000"/>
                                        <p:tgtEl>
                                          <p:spTgt spid="5">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8" presetClass="entr" presetSubtype="16" fill="hold" grpId="0" nodeType="clickEffect">
                                  <p:stCondLst>
                                    <p:cond delay="0"/>
                                  </p:stCondLst>
                                  <p:childTnLst>
                                    <p:set>
                                      <p:cBhvr>
                                        <p:cTn id="41" dur="1" fill="hold">
                                          <p:stCondLst>
                                            <p:cond delay="0"/>
                                          </p:stCondLst>
                                        </p:cTn>
                                        <p:tgtEl>
                                          <p:spTgt spid="6">
                                            <p:txEl>
                                              <p:pRg st="0" end="0"/>
                                            </p:txEl>
                                          </p:spTgt>
                                        </p:tgtEl>
                                        <p:attrNameLst>
                                          <p:attrName>style.visibility</p:attrName>
                                        </p:attrNameLst>
                                      </p:cBhvr>
                                      <p:to>
                                        <p:strVal val="visible"/>
                                      </p:to>
                                    </p:set>
                                    <p:animEffect transition="in" filter="diamond(in)">
                                      <p:cBhvr>
                                        <p:cTn id="42" dur="20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4" grpId="0" build="p"/>
      <p:bldP spid="5" grpId="0" build="p" animBg="1"/>
      <p:bldP spid="6" grpId="0" build="p"/>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714348" y="3006670"/>
            <a:ext cx="8013192" cy="1636776"/>
          </a:xfrm>
        </p:spPr>
        <p:txBody>
          <a:bodyPr>
            <a:normAutofit fontScale="90000"/>
          </a:bodyPr>
          <a:lstStyle/>
          <a:p>
            <a:r>
              <a:rPr lang="de-DE" dirty="0" smtClean="0"/>
              <a:t>Aufgabe der Morphologie in der </a:t>
            </a:r>
            <a:r>
              <a:rPr lang="de-DE" dirty="0" err="1" smtClean="0"/>
              <a:t>Versprachlichung</a:t>
            </a:r>
            <a:r>
              <a:rPr lang="de-DE" dirty="0" smtClean="0"/>
              <a:t> von Ereignisvorstellungen:</a:t>
            </a: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Generell (nur Grundverfahren):</a:t>
            </a:r>
            <a:endParaRPr lang="de-DE" dirty="0"/>
          </a:p>
        </p:txBody>
      </p:sp>
      <p:graphicFrame>
        <p:nvGraphicFramePr>
          <p:cNvPr id="9" name="Diagramm 8"/>
          <p:cNvGraphicFramePr/>
          <p:nvPr/>
        </p:nvGraphicFramePr>
        <p:xfrm>
          <a:off x="500034" y="1643050"/>
          <a:ext cx="8286808" cy="464347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plus(in)">
                                      <p:cBhvr>
                                        <p:cTn id="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AsOne/>
      </p:bldGraphic>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a. Kotext-Verfahren:</a:t>
            </a:r>
            <a:endParaRPr lang="de-DE" dirty="0"/>
          </a:p>
        </p:txBody>
      </p:sp>
      <p:graphicFrame>
        <p:nvGraphicFramePr>
          <p:cNvPr id="4" name="Diagramm 3"/>
          <p:cNvGraphicFramePr/>
          <p:nvPr/>
        </p:nvGraphicFramePr>
        <p:xfrm>
          <a:off x="357158" y="1643050"/>
          <a:ext cx="8572560" cy="100013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026" name="AutoShape 2"/>
          <p:cNvSpPr>
            <a:spLocks noChangeArrowheads="1"/>
          </p:cNvSpPr>
          <p:nvPr/>
        </p:nvSpPr>
        <p:spPr bwMode="auto">
          <a:xfrm>
            <a:off x="3857620" y="5633529"/>
            <a:ext cx="5000660" cy="433401"/>
          </a:xfrm>
          <a:prstGeom prst="roundRect">
            <a:avLst>
              <a:gd name="adj" fmla="val 16667"/>
            </a:avLst>
          </a:prstGeom>
          <a:gradFill rotWithShape="0">
            <a:gsLst>
              <a:gs pos="0">
                <a:srgbClr val="FFFFFF"/>
              </a:gs>
              <a:gs pos="100000">
                <a:srgbClr val="B6DDE8"/>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027" name="Oval 3"/>
          <p:cNvSpPr>
            <a:spLocks noChangeArrowheads="1"/>
          </p:cNvSpPr>
          <p:nvPr/>
        </p:nvSpPr>
        <p:spPr bwMode="auto">
          <a:xfrm>
            <a:off x="714348" y="2995096"/>
            <a:ext cx="3083724" cy="1294346"/>
          </a:xfrm>
          <a:prstGeom prst="ellipse">
            <a:avLst/>
          </a:prstGeom>
          <a:gradFill rotWithShape="0">
            <a:gsLst>
              <a:gs pos="0">
                <a:srgbClr val="FFFFFF"/>
              </a:gs>
              <a:gs pos="100000">
                <a:srgbClr val="B8CCE4"/>
              </a:gs>
            </a:gsLst>
            <a:lin ang="54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028" name="Oval 4"/>
          <p:cNvSpPr>
            <a:spLocks noChangeArrowheads="1"/>
          </p:cNvSpPr>
          <p:nvPr/>
        </p:nvSpPr>
        <p:spPr bwMode="auto">
          <a:xfrm>
            <a:off x="709586" y="3012559"/>
            <a:ext cx="2129944" cy="1294346"/>
          </a:xfrm>
          <a:prstGeom prst="ellipse">
            <a:avLst/>
          </a:prstGeom>
          <a:gradFill rotWithShape="0">
            <a:gsLst>
              <a:gs pos="0">
                <a:srgbClr val="FFFFFF"/>
              </a:gs>
              <a:gs pos="100000">
                <a:srgbClr val="FBD4B4"/>
              </a:gs>
            </a:gsLst>
            <a:lin ang="54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029" name="Oval 5"/>
          <p:cNvSpPr>
            <a:spLocks noChangeArrowheads="1"/>
          </p:cNvSpPr>
          <p:nvPr/>
        </p:nvSpPr>
        <p:spPr bwMode="auto">
          <a:xfrm>
            <a:off x="4857753" y="2995096"/>
            <a:ext cx="2129944" cy="1294346"/>
          </a:xfrm>
          <a:prstGeom prst="ellipse">
            <a:avLst/>
          </a:prstGeom>
          <a:gradFill rotWithShape="0">
            <a:gsLst>
              <a:gs pos="0">
                <a:srgbClr val="FFFFFF"/>
              </a:gs>
              <a:gs pos="100000">
                <a:srgbClr val="D6E3BC"/>
              </a:gs>
            </a:gsLst>
            <a:lin ang="5400000" scaled="1"/>
          </a:gradFill>
          <a:ln w="12700">
            <a:solidFill>
              <a:srgbClr val="C2D69B"/>
            </a:solidFill>
            <a:round/>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1030" name="AutoShape 6"/>
          <p:cNvCxnSpPr>
            <a:cxnSpLocks noChangeShapeType="1"/>
          </p:cNvCxnSpPr>
          <p:nvPr/>
        </p:nvCxnSpPr>
        <p:spPr bwMode="auto">
          <a:xfrm>
            <a:off x="714348" y="3638038"/>
            <a:ext cx="3133143" cy="14641"/>
          </a:xfrm>
          <a:prstGeom prst="straightConnector1">
            <a:avLst/>
          </a:prstGeom>
          <a:noFill/>
          <a:ln w="9525">
            <a:solidFill>
              <a:srgbClr val="000000"/>
            </a:solidFill>
            <a:round/>
            <a:headEnd/>
            <a:tailEnd/>
          </a:ln>
        </p:spPr>
      </p:cxnSp>
      <p:cxnSp>
        <p:nvCxnSpPr>
          <p:cNvPr id="1031" name="AutoShape 7"/>
          <p:cNvCxnSpPr>
            <a:cxnSpLocks noChangeShapeType="1"/>
          </p:cNvCxnSpPr>
          <p:nvPr/>
        </p:nvCxnSpPr>
        <p:spPr bwMode="auto">
          <a:xfrm>
            <a:off x="4857753" y="3638038"/>
            <a:ext cx="2095351" cy="12068"/>
          </a:xfrm>
          <a:prstGeom prst="straightConnector1">
            <a:avLst/>
          </a:prstGeom>
          <a:noFill/>
          <a:ln w="9525">
            <a:solidFill>
              <a:srgbClr val="000000"/>
            </a:solidFill>
            <a:round/>
            <a:headEnd/>
            <a:tailEnd/>
          </a:ln>
        </p:spPr>
      </p:cxnSp>
      <p:sp>
        <p:nvSpPr>
          <p:cNvPr id="1032" name="Oval 8"/>
          <p:cNvSpPr>
            <a:spLocks noChangeArrowheads="1"/>
          </p:cNvSpPr>
          <p:nvPr/>
        </p:nvSpPr>
        <p:spPr bwMode="auto">
          <a:xfrm>
            <a:off x="5072067" y="3280848"/>
            <a:ext cx="328633" cy="310409"/>
          </a:xfrm>
          <a:prstGeom prst="ellipse">
            <a:avLst/>
          </a:prstGeom>
          <a:gradFill rotWithShape="0">
            <a:gsLst>
              <a:gs pos="0">
                <a:srgbClr val="FFFFFF"/>
              </a:gs>
              <a:gs pos="100000">
                <a:srgbClr val="B8CCE4"/>
              </a:gs>
            </a:gsLst>
            <a:lin ang="54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033" name="Oval 9"/>
          <p:cNvSpPr>
            <a:spLocks noChangeArrowheads="1"/>
          </p:cNvSpPr>
          <p:nvPr/>
        </p:nvSpPr>
        <p:spPr bwMode="auto">
          <a:xfrm>
            <a:off x="3143240" y="3280848"/>
            <a:ext cx="328633" cy="310409"/>
          </a:xfrm>
          <a:prstGeom prst="ellipse">
            <a:avLst/>
          </a:prstGeom>
          <a:gradFill rotWithShape="0">
            <a:gsLst>
              <a:gs pos="0">
                <a:srgbClr val="FFFFFF"/>
              </a:gs>
              <a:gs pos="100000">
                <a:srgbClr val="B8CCE4"/>
              </a:gs>
            </a:gsLst>
            <a:lin ang="54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034" name="AutoShape 10"/>
          <p:cNvSpPr>
            <a:spLocks/>
          </p:cNvSpPr>
          <p:nvPr/>
        </p:nvSpPr>
        <p:spPr bwMode="auto">
          <a:xfrm rot="5400000">
            <a:off x="1458874" y="3536454"/>
            <a:ext cx="404119" cy="2036048"/>
          </a:xfrm>
          <a:prstGeom prst="rightBrace">
            <a:avLst>
              <a:gd name="adj1" fmla="val 49758"/>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5" name="AutoShape 11"/>
          <p:cNvSpPr>
            <a:spLocks/>
          </p:cNvSpPr>
          <p:nvPr/>
        </p:nvSpPr>
        <p:spPr bwMode="auto">
          <a:xfrm rot="5400000">
            <a:off x="2789815" y="3705711"/>
            <a:ext cx="404117" cy="1697532"/>
          </a:xfrm>
          <a:prstGeom prst="rightBrace">
            <a:avLst>
              <a:gd name="adj1" fmla="val 41486"/>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6" name="AutoShape 12"/>
          <p:cNvSpPr>
            <a:spLocks/>
          </p:cNvSpPr>
          <p:nvPr/>
        </p:nvSpPr>
        <p:spPr bwMode="auto">
          <a:xfrm rot="5400000">
            <a:off x="5683216" y="3382232"/>
            <a:ext cx="430474" cy="2367153"/>
          </a:xfrm>
          <a:prstGeom prst="rightBrace">
            <a:avLst>
              <a:gd name="adj1" fmla="val 54308"/>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7" name="AutoShape 13"/>
          <p:cNvSpPr>
            <a:spLocks noChangeArrowheads="1"/>
          </p:cNvSpPr>
          <p:nvPr/>
        </p:nvSpPr>
        <p:spPr bwMode="auto">
          <a:xfrm>
            <a:off x="2786050" y="5080752"/>
            <a:ext cx="410175" cy="486112"/>
          </a:xfrm>
          <a:prstGeom prst="roundRect">
            <a:avLst>
              <a:gd name="adj" fmla="val 16667"/>
            </a:avLst>
          </a:prstGeom>
          <a:gradFill rotWithShape="0">
            <a:gsLst>
              <a:gs pos="0">
                <a:srgbClr val="FFFFFF"/>
              </a:gs>
              <a:gs pos="100000">
                <a:srgbClr val="B6DDE8"/>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1038" name="AutoShape 14"/>
          <p:cNvCxnSpPr>
            <a:cxnSpLocks noChangeShapeType="1"/>
          </p:cNvCxnSpPr>
          <p:nvPr/>
        </p:nvCxnSpPr>
        <p:spPr bwMode="auto">
          <a:xfrm flipV="1">
            <a:off x="3714744" y="6066930"/>
            <a:ext cx="1785950" cy="362466"/>
          </a:xfrm>
          <a:prstGeom prst="straightConnector1">
            <a:avLst/>
          </a:prstGeom>
          <a:noFill/>
          <a:ln w="9525">
            <a:solidFill>
              <a:srgbClr val="000000"/>
            </a:solidFill>
            <a:round/>
            <a:headEnd/>
            <a:tailEnd/>
          </a:ln>
        </p:spPr>
      </p:cxnSp>
      <p:cxnSp>
        <p:nvCxnSpPr>
          <p:cNvPr id="1039" name="AutoShape 15"/>
          <p:cNvCxnSpPr>
            <a:cxnSpLocks noChangeShapeType="1"/>
          </p:cNvCxnSpPr>
          <p:nvPr/>
        </p:nvCxnSpPr>
        <p:spPr bwMode="auto">
          <a:xfrm rot="16200000" flipV="1">
            <a:off x="3036084" y="5745459"/>
            <a:ext cx="857259" cy="500070"/>
          </a:xfrm>
          <a:prstGeom prst="straightConnector1">
            <a:avLst/>
          </a:prstGeom>
          <a:noFill/>
          <a:ln w="9525">
            <a:solidFill>
              <a:srgbClr val="000000"/>
            </a:solidFill>
            <a:round/>
            <a:headEnd/>
            <a:tailEnd type="triangle" w="med" len="med"/>
          </a:ln>
        </p:spPr>
      </p:cxnSp>
      <p:sp>
        <p:nvSpPr>
          <p:cNvPr id="26" name="Textfeld 25"/>
          <p:cNvSpPr txBox="1"/>
          <p:nvPr/>
        </p:nvSpPr>
        <p:spPr>
          <a:xfrm>
            <a:off x="357158" y="2923658"/>
            <a:ext cx="7500990" cy="1200329"/>
          </a:xfrm>
          <a:prstGeom prst="rect">
            <a:avLst/>
          </a:prstGeom>
          <a:noFill/>
        </p:spPr>
        <p:txBody>
          <a:bodyPr wrap="square" rtlCol="0">
            <a:spAutoFit/>
          </a:bodyPr>
          <a:lstStyle/>
          <a:p>
            <a:endParaRPr lang="de-DE" b="1" dirty="0" smtClean="0"/>
          </a:p>
          <a:p>
            <a:r>
              <a:rPr lang="de-DE" b="1" dirty="0" smtClean="0"/>
              <a:t>               KONZEPT                                                                      </a:t>
            </a:r>
            <a:r>
              <a:rPr lang="de-DE" b="1" dirty="0" err="1" smtClean="0"/>
              <a:t>KONZEPT</a:t>
            </a:r>
            <a:r>
              <a:rPr lang="de-DE" b="1" dirty="0" smtClean="0"/>
              <a:t> </a:t>
            </a:r>
            <a:endParaRPr lang="de-DE" dirty="0" smtClean="0"/>
          </a:p>
          <a:p>
            <a:r>
              <a:rPr lang="de-DE" dirty="0" smtClean="0"/>
              <a:t/>
            </a:r>
            <a:br>
              <a:rPr lang="de-DE" dirty="0" smtClean="0"/>
            </a:br>
            <a:r>
              <a:rPr lang="de-DE" b="1" dirty="0" smtClean="0"/>
              <a:t>            ARTIKULATION       A(M)                                     ARTIKULATION</a:t>
            </a:r>
            <a:endParaRPr lang="de-DE" dirty="0" smtClean="0"/>
          </a:p>
        </p:txBody>
      </p:sp>
      <p:sp>
        <p:nvSpPr>
          <p:cNvPr id="27" name="Textfeld 26"/>
          <p:cNvSpPr txBox="1"/>
          <p:nvPr/>
        </p:nvSpPr>
        <p:spPr>
          <a:xfrm>
            <a:off x="1285852" y="4709608"/>
            <a:ext cx="6286544" cy="369332"/>
          </a:xfrm>
          <a:prstGeom prst="rect">
            <a:avLst/>
          </a:prstGeom>
          <a:noFill/>
        </p:spPr>
        <p:txBody>
          <a:bodyPr wrap="square" rtlCol="0">
            <a:spAutoFit/>
          </a:bodyPr>
          <a:lstStyle/>
          <a:p>
            <a:r>
              <a:rPr lang="de-DE" b="1" dirty="0" smtClean="0"/>
              <a:t>Host               Morphem                    </a:t>
            </a:r>
            <a:r>
              <a:rPr lang="de-DE" b="1" dirty="0" err="1" smtClean="0"/>
              <a:t>Sprachl</a:t>
            </a:r>
            <a:r>
              <a:rPr lang="de-DE" b="1" dirty="0" smtClean="0"/>
              <a:t>. Zeichen des Kotexts</a:t>
            </a:r>
            <a:endParaRPr lang="de-DE" dirty="0" smtClean="0"/>
          </a:p>
        </p:txBody>
      </p:sp>
      <p:sp>
        <p:nvSpPr>
          <p:cNvPr id="28" name="Textfeld 27"/>
          <p:cNvSpPr txBox="1"/>
          <p:nvPr/>
        </p:nvSpPr>
        <p:spPr>
          <a:xfrm>
            <a:off x="571472" y="5138236"/>
            <a:ext cx="5643602" cy="369332"/>
          </a:xfrm>
          <a:prstGeom prst="rect">
            <a:avLst/>
          </a:prstGeom>
          <a:noFill/>
        </p:spPr>
        <p:txBody>
          <a:bodyPr wrap="square" rtlCol="0">
            <a:spAutoFit/>
          </a:bodyPr>
          <a:lstStyle/>
          <a:p>
            <a:r>
              <a:rPr lang="de-DE" b="1" dirty="0" smtClean="0">
                <a:solidFill>
                  <a:srgbClr val="FF0000"/>
                </a:solidFill>
              </a:rPr>
              <a:t>Etwa: </a:t>
            </a:r>
            <a:r>
              <a:rPr lang="de-DE" b="1" i="1" dirty="0" smtClean="0">
                <a:solidFill>
                  <a:srgbClr val="FF0000"/>
                </a:solidFill>
              </a:rPr>
              <a:t>komm-                   -t                               [die] Frau</a:t>
            </a:r>
            <a:endParaRPr lang="de-DE" dirty="0">
              <a:solidFill>
                <a:srgbClr val="FF0000"/>
              </a:solidFill>
            </a:endParaRPr>
          </a:p>
        </p:txBody>
      </p:sp>
      <p:sp>
        <p:nvSpPr>
          <p:cNvPr id="29" name="Textfeld 28"/>
          <p:cNvSpPr txBox="1"/>
          <p:nvPr/>
        </p:nvSpPr>
        <p:spPr>
          <a:xfrm>
            <a:off x="2714612" y="5697598"/>
            <a:ext cx="6215106" cy="369332"/>
          </a:xfrm>
          <a:prstGeom prst="rect">
            <a:avLst/>
          </a:prstGeom>
          <a:noFill/>
        </p:spPr>
        <p:txBody>
          <a:bodyPr wrap="square" rtlCol="0">
            <a:spAutoFit/>
          </a:bodyPr>
          <a:lstStyle/>
          <a:p>
            <a:r>
              <a:rPr lang="de-DE" b="1" dirty="0" smtClean="0"/>
              <a:t>KAT:	    Referentiell (</a:t>
            </a:r>
            <a:r>
              <a:rPr lang="de-DE" b="1" dirty="0" smtClean="0">
                <a:sym typeface="Symbol"/>
              </a:rPr>
              <a:t></a:t>
            </a:r>
            <a:r>
              <a:rPr lang="de-DE" b="1" dirty="0" smtClean="0"/>
              <a:t>), '3. Person, Singular', Protagonist</a:t>
            </a:r>
            <a:endParaRPr lang="de-DE" dirty="0" smtClean="0"/>
          </a:p>
        </p:txBody>
      </p:sp>
      <p:cxnSp>
        <p:nvCxnSpPr>
          <p:cNvPr id="1040" name="AutoShape 16"/>
          <p:cNvCxnSpPr>
            <a:cxnSpLocks noChangeShapeType="1"/>
          </p:cNvCxnSpPr>
          <p:nvPr/>
        </p:nvCxnSpPr>
        <p:spPr bwMode="auto">
          <a:xfrm rot="10800000">
            <a:off x="3357554" y="3429000"/>
            <a:ext cx="1749430" cy="22226"/>
          </a:xfrm>
          <a:prstGeom prst="straightConnector1">
            <a:avLst/>
          </a:prstGeom>
          <a:noFill/>
          <a:ln w="9525">
            <a:solidFill>
              <a:srgbClr val="000000"/>
            </a:solidFill>
            <a:round/>
            <a:headEnd/>
            <a:tailEnd type="triangl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1027"/>
                                        </p:tgtEl>
                                        <p:attrNameLst>
                                          <p:attrName>style.visibility</p:attrName>
                                        </p:attrNameLst>
                                      </p:cBhvr>
                                      <p:to>
                                        <p:strVal val="visible"/>
                                      </p:to>
                                    </p:set>
                                    <p:animEffect transition="in" filter="blinds(horizontal)">
                                      <p:cBhvr>
                                        <p:cTn id="12" dur="500"/>
                                        <p:tgtEl>
                                          <p:spTgt spid="1027"/>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1028"/>
                                        </p:tgtEl>
                                        <p:attrNameLst>
                                          <p:attrName>style.visibility</p:attrName>
                                        </p:attrNameLst>
                                      </p:cBhvr>
                                      <p:to>
                                        <p:strVal val="visible"/>
                                      </p:to>
                                    </p:set>
                                    <p:animEffect transition="in" filter="blinds(horizontal)">
                                      <p:cBhvr>
                                        <p:cTn id="15" dur="500"/>
                                        <p:tgtEl>
                                          <p:spTgt spid="1028"/>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1029"/>
                                        </p:tgtEl>
                                        <p:attrNameLst>
                                          <p:attrName>style.visibility</p:attrName>
                                        </p:attrNameLst>
                                      </p:cBhvr>
                                      <p:to>
                                        <p:strVal val="visible"/>
                                      </p:to>
                                    </p:set>
                                    <p:animEffect transition="in" filter="blinds(horizontal)">
                                      <p:cBhvr>
                                        <p:cTn id="18" dur="500"/>
                                        <p:tgtEl>
                                          <p:spTgt spid="1029"/>
                                        </p:tgtEl>
                                      </p:cBhvr>
                                    </p:animEffect>
                                  </p:childTnLst>
                                </p:cTn>
                              </p:par>
                              <p:par>
                                <p:cTn id="19" presetID="3" presetClass="entr" presetSubtype="10" fill="hold" nodeType="withEffect">
                                  <p:stCondLst>
                                    <p:cond delay="0"/>
                                  </p:stCondLst>
                                  <p:childTnLst>
                                    <p:set>
                                      <p:cBhvr>
                                        <p:cTn id="20" dur="1" fill="hold">
                                          <p:stCondLst>
                                            <p:cond delay="0"/>
                                          </p:stCondLst>
                                        </p:cTn>
                                        <p:tgtEl>
                                          <p:spTgt spid="1030"/>
                                        </p:tgtEl>
                                        <p:attrNameLst>
                                          <p:attrName>style.visibility</p:attrName>
                                        </p:attrNameLst>
                                      </p:cBhvr>
                                      <p:to>
                                        <p:strVal val="visible"/>
                                      </p:to>
                                    </p:set>
                                    <p:animEffect transition="in" filter="blinds(horizontal)">
                                      <p:cBhvr>
                                        <p:cTn id="21" dur="500"/>
                                        <p:tgtEl>
                                          <p:spTgt spid="1030"/>
                                        </p:tgtEl>
                                      </p:cBhvr>
                                    </p:animEffect>
                                  </p:childTnLst>
                                </p:cTn>
                              </p:par>
                              <p:par>
                                <p:cTn id="22" presetID="3" presetClass="entr" presetSubtype="10" fill="hold" nodeType="withEffect">
                                  <p:stCondLst>
                                    <p:cond delay="0"/>
                                  </p:stCondLst>
                                  <p:childTnLst>
                                    <p:set>
                                      <p:cBhvr>
                                        <p:cTn id="23" dur="1" fill="hold">
                                          <p:stCondLst>
                                            <p:cond delay="0"/>
                                          </p:stCondLst>
                                        </p:cTn>
                                        <p:tgtEl>
                                          <p:spTgt spid="1031"/>
                                        </p:tgtEl>
                                        <p:attrNameLst>
                                          <p:attrName>style.visibility</p:attrName>
                                        </p:attrNameLst>
                                      </p:cBhvr>
                                      <p:to>
                                        <p:strVal val="visible"/>
                                      </p:to>
                                    </p:set>
                                    <p:animEffect transition="in" filter="blinds(horizontal)">
                                      <p:cBhvr>
                                        <p:cTn id="24" dur="500"/>
                                        <p:tgtEl>
                                          <p:spTgt spid="1031"/>
                                        </p:tgtEl>
                                      </p:cBhvr>
                                    </p:animEffect>
                                  </p:childTnLst>
                                </p:cTn>
                              </p:par>
                              <p:par>
                                <p:cTn id="25" presetID="3" presetClass="entr" presetSubtype="10" fill="hold" grpId="0" nodeType="withEffect">
                                  <p:stCondLst>
                                    <p:cond delay="0"/>
                                  </p:stCondLst>
                                  <p:childTnLst>
                                    <p:set>
                                      <p:cBhvr>
                                        <p:cTn id="26" dur="1" fill="hold">
                                          <p:stCondLst>
                                            <p:cond delay="0"/>
                                          </p:stCondLst>
                                        </p:cTn>
                                        <p:tgtEl>
                                          <p:spTgt spid="1032"/>
                                        </p:tgtEl>
                                        <p:attrNameLst>
                                          <p:attrName>style.visibility</p:attrName>
                                        </p:attrNameLst>
                                      </p:cBhvr>
                                      <p:to>
                                        <p:strVal val="visible"/>
                                      </p:to>
                                    </p:set>
                                    <p:animEffect transition="in" filter="blinds(horizontal)">
                                      <p:cBhvr>
                                        <p:cTn id="27" dur="500"/>
                                        <p:tgtEl>
                                          <p:spTgt spid="1032"/>
                                        </p:tgtEl>
                                      </p:cBhvr>
                                    </p:animEffect>
                                  </p:childTnLst>
                                </p:cTn>
                              </p:par>
                              <p:par>
                                <p:cTn id="28" presetID="3" presetClass="entr" presetSubtype="10" fill="hold" grpId="0" nodeType="withEffect">
                                  <p:stCondLst>
                                    <p:cond delay="0"/>
                                  </p:stCondLst>
                                  <p:childTnLst>
                                    <p:set>
                                      <p:cBhvr>
                                        <p:cTn id="29" dur="1" fill="hold">
                                          <p:stCondLst>
                                            <p:cond delay="0"/>
                                          </p:stCondLst>
                                        </p:cTn>
                                        <p:tgtEl>
                                          <p:spTgt spid="1033"/>
                                        </p:tgtEl>
                                        <p:attrNameLst>
                                          <p:attrName>style.visibility</p:attrName>
                                        </p:attrNameLst>
                                      </p:cBhvr>
                                      <p:to>
                                        <p:strVal val="visible"/>
                                      </p:to>
                                    </p:set>
                                    <p:animEffect transition="in" filter="blinds(horizontal)">
                                      <p:cBhvr>
                                        <p:cTn id="30" dur="500"/>
                                        <p:tgtEl>
                                          <p:spTgt spid="1033"/>
                                        </p:tgtEl>
                                      </p:cBhvr>
                                    </p:animEffect>
                                  </p:childTnLst>
                                </p:cTn>
                              </p:par>
                              <p:par>
                                <p:cTn id="31" presetID="3" presetClass="entr" presetSubtype="10" fill="hold" grpId="0" nodeType="withEffect">
                                  <p:stCondLst>
                                    <p:cond delay="0"/>
                                  </p:stCondLst>
                                  <p:childTnLst>
                                    <p:set>
                                      <p:cBhvr>
                                        <p:cTn id="32" dur="1" fill="hold">
                                          <p:stCondLst>
                                            <p:cond delay="0"/>
                                          </p:stCondLst>
                                        </p:cTn>
                                        <p:tgtEl>
                                          <p:spTgt spid="1034"/>
                                        </p:tgtEl>
                                        <p:attrNameLst>
                                          <p:attrName>style.visibility</p:attrName>
                                        </p:attrNameLst>
                                      </p:cBhvr>
                                      <p:to>
                                        <p:strVal val="visible"/>
                                      </p:to>
                                    </p:set>
                                    <p:animEffect transition="in" filter="blinds(horizontal)">
                                      <p:cBhvr>
                                        <p:cTn id="33" dur="500"/>
                                        <p:tgtEl>
                                          <p:spTgt spid="1034"/>
                                        </p:tgtEl>
                                      </p:cBhvr>
                                    </p:animEffect>
                                  </p:childTnLst>
                                </p:cTn>
                              </p:par>
                              <p:par>
                                <p:cTn id="34" presetID="3" presetClass="entr" presetSubtype="10" fill="hold" grpId="0" nodeType="withEffect">
                                  <p:stCondLst>
                                    <p:cond delay="0"/>
                                  </p:stCondLst>
                                  <p:childTnLst>
                                    <p:set>
                                      <p:cBhvr>
                                        <p:cTn id="35" dur="1" fill="hold">
                                          <p:stCondLst>
                                            <p:cond delay="0"/>
                                          </p:stCondLst>
                                        </p:cTn>
                                        <p:tgtEl>
                                          <p:spTgt spid="1035"/>
                                        </p:tgtEl>
                                        <p:attrNameLst>
                                          <p:attrName>style.visibility</p:attrName>
                                        </p:attrNameLst>
                                      </p:cBhvr>
                                      <p:to>
                                        <p:strVal val="visible"/>
                                      </p:to>
                                    </p:set>
                                    <p:animEffect transition="in" filter="blinds(horizontal)">
                                      <p:cBhvr>
                                        <p:cTn id="36" dur="500"/>
                                        <p:tgtEl>
                                          <p:spTgt spid="1035"/>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1036"/>
                                        </p:tgtEl>
                                        <p:attrNameLst>
                                          <p:attrName>style.visibility</p:attrName>
                                        </p:attrNameLst>
                                      </p:cBhvr>
                                      <p:to>
                                        <p:strVal val="visible"/>
                                      </p:to>
                                    </p:set>
                                    <p:animEffect transition="in" filter="blinds(horizontal)">
                                      <p:cBhvr>
                                        <p:cTn id="39" dur="500"/>
                                        <p:tgtEl>
                                          <p:spTgt spid="1036"/>
                                        </p:tgtEl>
                                      </p:cBhvr>
                                    </p:animEffect>
                                  </p:childTnLst>
                                </p:cTn>
                              </p:par>
                              <p:par>
                                <p:cTn id="40" presetID="3" presetClass="entr" presetSubtype="10" fill="hold" grpId="0" nodeType="withEffect">
                                  <p:stCondLst>
                                    <p:cond delay="0"/>
                                  </p:stCondLst>
                                  <p:childTnLst>
                                    <p:set>
                                      <p:cBhvr>
                                        <p:cTn id="41" dur="1" fill="hold">
                                          <p:stCondLst>
                                            <p:cond delay="0"/>
                                          </p:stCondLst>
                                        </p:cTn>
                                        <p:tgtEl>
                                          <p:spTgt spid="26"/>
                                        </p:tgtEl>
                                        <p:attrNameLst>
                                          <p:attrName>style.visibility</p:attrName>
                                        </p:attrNameLst>
                                      </p:cBhvr>
                                      <p:to>
                                        <p:strVal val="visible"/>
                                      </p:to>
                                    </p:set>
                                    <p:animEffect transition="in" filter="blinds(horizontal)">
                                      <p:cBhvr>
                                        <p:cTn id="42" dur="500"/>
                                        <p:tgtEl>
                                          <p:spTgt spid="26"/>
                                        </p:tgtEl>
                                      </p:cBhvr>
                                    </p:animEffect>
                                  </p:childTnLst>
                                </p:cTn>
                              </p:par>
                              <p:par>
                                <p:cTn id="43" presetID="3" presetClass="entr" presetSubtype="10"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Effect transition="in" filter="blinds(horizontal)">
                                      <p:cBhvr>
                                        <p:cTn id="45" dur="500"/>
                                        <p:tgtEl>
                                          <p:spTgt spid="27"/>
                                        </p:tgtEl>
                                      </p:cBhvr>
                                    </p:animEffect>
                                  </p:childTnLst>
                                </p:cTn>
                              </p:par>
                              <p:par>
                                <p:cTn id="46" presetID="3" presetClass="entr" presetSubtype="10" fill="hold" nodeType="withEffect">
                                  <p:stCondLst>
                                    <p:cond delay="0"/>
                                  </p:stCondLst>
                                  <p:childTnLst>
                                    <p:set>
                                      <p:cBhvr>
                                        <p:cTn id="47" dur="1" fill="hold">
                                          <p:stCondLst>
                                            <p:cond delay="0"/>
                                          </p:stCondLst>
                                        </p:cTn>
                                        <p:tgtEl>
                                          <p:spTgt spid="1040"/>
                                        </p:tgtEl>
                                        <p:attrNameLst>
                                          <p:attrName>style.visibility</p:attrName>
                                        </p:attrNameLst>
                                      </p:cBhvr>
                                      <p:to>
                                        <p:strVal val="visible"/>
                                      </p:to>
                                    </p:set>
                                    <p:animEffect transition="in" filter="blinds(horizontal)">
                                      <p:cBhvr>
                                        <p:cTn id="48" dur="500"/>
                                        <p:tgtEl>
                                          <p:spTgt spid="1040"/>
                                        </p:tgtEl>
                                      </p:cBhvr>
                                    </p:animEffect>
                                  </p:childTnLst>
                                </p:cTn>
                              </p:par>
                            </p:childTnLst>
                          </p:cTn>
                        </p:par>
                      </p:childTnLst>
                    </p:cTn>
                  </p:par>
                  <p:par>
                    <p:cTn id="49" fill="hold">
                      <p:stCondLst>
                        <p:cond delay="indefinite"/>
                      </p:stCondLst>
                      <p:childTnLst>
                        <p:par>
                          <p:cTn id="50" fill="hold">
                            <p:stCondLst>
                              <p:cond delay="0"/>
                            </p:stCondLst>
                            <p:childTnLst>
                              <p:par>
                                <p:cTn id="51" presetID="3" presetClass="entr" presetSubtype="10" fill="hold" grpId="0" nodeType="clickEffect">
                                  <p:stCondLst>
                                    <p:cond delay="0"/>
                                  </p:stCondLst>
                                  <p:childTnLst>
                                    <p:set>
                                      <p:cBhvr>
                                        <p:cTn id="52" dur="1" fill="hold">
                                          <p:stCondLst>
                                            <p:cond delay="0"/>
                                          </p:stCondLst>
                                        </p:cTn>
                                        <p:tgtEl>
                                          <p:spTgt spid="1026"/>
                                        </p:tgtEl>
                                        <p:attrNameLst>
                                          <p:attrName>style.visibility</p:attrName>
                                        </p:attrNameLst>
                                      </p:cBhvr>
                                      <p:to>
                                        <p:strVal val="visible"/>
                                      </p:to>
                                    </p:set>
                                    <p:animEffect transition="in" filter="blinds(horizontal)">
                                      <p:cBhvr>
                                        <p:cTn id="53" dur="500"/>
                                        <p:tgtEl>
                                          <p:spTgt spid="1026"/>
                                        </p:tgtEl>
                                      </p:cBhvr>
                                    </p:animEffect>
                                  </p:childTnLst>
                                </p:cTn>
                              </p:par>
                              <p:par>
                                <p:cTn id="54" presetID="3" presetClass="entr" presetSubtype="10" fill="hold" grpId="0" nodeType="withEffect">
                                  <p:stCondLst>
                                    <p:cond delay="0"/>
                                  </p:stCondLst>
                                  <p:childTnLst>
                                    <p:set>
                                      <p:cBhvr>
                                        <p:cTn id="55" dur="1" fill="hold">
                                          <p:stCondLst>
                                            <p:cond delay="0"/>
                                          </p:stCondLst>
                                        </p:cTn>
                                        <p:tgtEl>
                                          <p:spTgt spid="1037"/>
                                        </p:tgtEl>
                                        <p:attrNameLst>
                                          <p:attrName>style.visibility</p:attrName>
                                        </p:attrNameLst>
                                      </p:cBhvr>
                                      <p:to>
                                        <p:strVal val="visible"/>
                                      </p:to>
                                    </p:set>
                                    <p:animEffect transition="in" filter="blinds(horizontal)">
                                      <p:cBhvr>
                                        <p:cTn id="56" dur="500"/>
                                        <p:tgtEl>
                                          <p:spTgt spid="1037"/>
                                        </p:tgtEl>
                                      </p:cBhvr>
                                    </p:animEffect>
                                  </p:childTnLst>
                                </p:cTn>
                              </p:par>
                              <p:par>
                                <p:cTn id="57" presetID="3" presetClass="entr" presetSubtype="10" fill="hold" nodeType="withEffect">
                                  <p:stCondLst>
                                    <p:cond delay="0"/>
                                  </p:stCondLst>
                                  <p:childTnLst>
                                    <p:set>
                                      <p:cBhvr>
                                        <p:cTn id="58" dur="1" fill="hold">
                                          <p:stCondLst>
                                            <p:cond delay="0"/>
                                          </p:stCondLst>
                                        </p:cTn>
                                        <p:tgtEl>
                                          <p:spTgt spid="1038"/>
                                        </p:tgtEl>
                                        <p:attrNameLst>
                                          <p:attrName>style.visibility</p:attrName>
                                        </p:attrNameLst>
                                      </p:cBhvr>
                                      <p:to>
                                        <p:strVal val="visible"/>
                                      </p:to>
                                    </p:set>
                                    <p:animEffect transition="in" filter="blinds(horizontal)">
                                      <p:cBhvr>
                                        <p:cTn id="59" dur="500"/>
                                        <p:tgtEl>
                                          <p:spTgt spid="1038"/>
                                        </p:tgtEl>
                                      </p:cBhvr>
                                    </p:animEffect>
                                  </p:childTnLst>
                                </p:cTn>
                              </p:par>
                              <p:par>
                                <p:cTn id="60" presetID="3" presetClass="entr" presetSubtype="10" fill="hold" nodeType="withEffect">
                                  <p:stCondLst>
                                    <p:cond delay="0"/>
                                  </p:stCondLst>
                                  <p:childTnLst>
                                    <p:set>
                                      <p:cBhvr>
                                        <p:cTn id="61" dur="1" fill="hold">
                                          <p:stCondLst>
                                            <p:cond delay="0"/>
                                          </p:stCondLst>
                                        </p:cTn>
                                        <p:tgtEl>
                                          <p:spTgt spid="1039"/>
                                        </p:tgtEl>
                                        <p:attrNameLst>
                                          <p:attrName>style.visibility</p:attrName>
                                        </p:attrNameLst>
                                      </p:cBhvr>
                                      <p:to>
                                        <p:strVal val="visible"/>
                                      </p:to>
                                    </p:set>
                                    <p:animEffect transition="in" filter="blinds(horizontal)">
                                      <p:cBhvr>
                                        <p:cTn id="62" dur="500"/>
                                        <p:tgtEl>
                                          <p:spTgt spid="1039"/>
                                        </p:tgtEl>
                                      </p:cBhvr>
                                    </p:animEffect>
                                  </p:childTnLst>
                                </p:cTn>
                              </p:par>
                              <p:par>
                                <p:cTn id="63" presetID="3" presetClass="entr" presetSubtype="10" fill="hold" grpId="0" nodeType="with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blinds(horizontal)">
                                      <p:cBhvr>
                                        <p:cTn id="65" dur="500"/>
                                        <p:tgtEl>
                                          <p:spTgt spid="28"/>
                                        </p:tgtEl>
                                      </p:cBhvr>
                                    </p:animEffect>
                                  </p:childTnLst>
                                </p:cTn>
                              </p:par>
                              <p:par>
                                <p:cTn id="66" presetID="3" presetClass="entr" presetSubtype="10" fill="hold" grpId="0" nodeType="with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blinds(horizontal)">
                                      <p:cBhvr>
                                        <p:cTn id="6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1026" grpId="0" animBg="1"/>
      <p:bldP spid="1027" grpId="0" animBg="1"/>
      <p:bldP spid="1028" grpId="0" animBg="1"/>
      <p:bldP spid="1029" grpId="0" animBg="1"/>
      <p:bldP spid="1032" grpId="0" animBg="1"/>
      <p:bldP spid="1033" grpId="0" animBg="1"/>
      <p:bldP spid="1034" grpId="0" animBg="1"/>
      <p:bldP spid="1035" grpId="0" animBg="1"/>
      <p:bldP spid="1036" grpId="0" animBg="1"/>
      <p:bldP spid="1037" grpId="0" animBg="1"/>
      <p:bldP spid="26" grpId="0"/>
      <p:bldP spid="27" grpId="0"/>
      <p:bldP spid="28" grpId="0"/>
      <p:bldP spid="29" grpId="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u="sng" dirty="0" smtClean="0"/>
              <a:t>Verallgemeinert</a:t>
            </a:r>
            <a:r>
              <a:rPr lang="de-DE" dirty="0" smtClean="0"/>
              <a:t>:</a:t>
            </a:r>
            <a:endParaRPr lang="de-DE" dirty="0"/>
          </a:p>
        </p:txBody>
      </p:sp>
      <p:sp>
        <p:nvSpPr>
          <p:cNvPr id="3" name="Inhaltsplatzhalter 2"/>
          <p:cNvSpPr>
            <a:spLocks noGrp="1"/>
          </p:cNvSpPr>
          <p:nvPr>
            <p:ph idx="1"/>
          </p:nvPr>
        </p:nvSpPr>
        <p:spPr>
          <a:xfrm>
            <a:off x="571472" y="1571612"/>
            <a:ext cx="8115328" cy="1368057"/>
          </a:xfrm>
        </p:spPr>
        <p:style>
          <a:lnRef idx="2">
            <a:schemeClr val="accent1"/>
          </a:lnRef>
          <a:fillRef idx="1">
            <a:schemeClr val="lt1"/>
          </a:fillRef>
          <a:effectRef idx="0">
            <a:schemeClr val="accent1"/>
          </a:effectRef>
          <a:fontRef idx="minor">
            <a:schemeClr val="dk1"/>
          </a:fontRef>
        </p:style>
        <p:txBody>
          <a:bodyPr>
            <a:normAutofit fontScale="77500" lnSpcReduction="20000"/>
          </a:bodyPr>
          <a:lstStyle/>
          <a:p>
            <a:pPr algn="ctr">
              <a:buNone/>
            </a:pPr>
            <a:r>
              <a:rPr lang="de-DE" b="1" dirty="0" smtClean="0"/>
              <a:t>Kotext-bedingte Morphologie ist in der Regel bestimmt </a:t>
            </a:r>
          </a:p>
          <a:p>
            <a:pPr algn="ctr">
              <a:buNone/>
            </a:pPr>
            <a:r>
              <a:rPr lang="de-DE" b="1" dirty="0" smtClean="0"/>
              <a:t>über Echo-Verfahren, d.h. das Morphem spiegelt </a:t>
            </a:r>
          </a:p>
          <a:p>
            <a:pPr algn="ctr">
              <a:buNone/>
            </a:pPr>
            <a:r>
              <a:rPr lang="de-DE" b="1" dirty="0" smtClean="0"/>
              <a:t>(</a:t>
            </a:r>
            <a:r>
              <a:rPr lang="de-DE" b="1" dirty="0" err="1" smtClean="0"/>
              <a:t>kategorielle</a:t>
            </a:r>
            <a:r>
              <a:rPr lang="de-DE" b="1" dirty="0" smtClean="0"/>
              <a:t>) Eigenschaften einer Einheit des Kotexts </a:t>
            </a:r>
          </a:p>
          <a:p>
            <a:pPr algn="ctr">
              <a:buNone/>
            </a:pPr>
            <a:r>
              <a:rPr lang="de-DE" b="1" dirty="0" smtClean="0"/>
              <a:t>In eine anderen Einheit hinein.</a:t>
            </a:r>
            <a:endParaRPr lang="de-DE" dirty="0"/>
          </a:p>
        </p:txBody>
      </p:sp>
      <p:graphicFrame>
        <p:nvGraphicFramePr>
          <p:cNvPr id="4" name="Diagramm 3"/>
          <p:cNvGraphicFramePr/>
          <p:nvPr/>
        </p:nvGraphicFramePr>
        <p:xfrm>
          <a:off x="571472" y="3929066"/>
          <a:ext cx="8001056" cy="25003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Diagramm 4"/>
          <p:cNvGraphicFramePr/>
          <p:nvPr/>
        </p:nvGraphicFramePr>
        <p:xfrm>
          <a:off x="2643174" y="3143248"/>
          <a:ext cx="3786214" cy="571504"/>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diamond(in)">
                                      <p:cBhvr>
                                        <p:cTn id="17" dur="20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diamond(in)">
                                      <p:cBhvr>
                                        <p:cTn id="22" dur="2000"/>
                                        <p:tgtEl>
                                          <p:spTgt spid="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animEffect transition="in" filter="diamond(in)">
                                      <p:cBhvr>
                                        <p:cTn id="27" dur="2000"/>
                                        <p:tgtEl>
                                          <p:spTgt spid="3">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diamond(in)">
                                      <p:cBhvr>
                                        <p:cTn id="32" dur="2000"/>
                                        <p:tgtEl>
                                          <p:spTgt spid="5"/>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2000" fill="hold"/>
                                        <p:tgtEl>
                                          <p:spTgt spid="4"/>
                                        </p:tgtEl>
                                        <p:attrNameLst>
                                          <p:attrName>ppt_x</p:attrName>
                                        </p:attrNameLst>
                                      </p:cBhvr>
                                      <p:tavLst>
                                        <p:tav tm="0">
                                          <p:val>
                                            <p:strVal val="#ppt_x"/>
                                          </p:val>
                                        </p:tav>
                                        <p:tav tm="100000">
                                          <p:val>
                                            <p:strVal val="#ppt_x"/>
                                          </p:val>
                                        </p:tav>
                                      </p:tavLst>
                                    </p:anim>
                                    <p:anim calcmode="lin" valueType="num">
                                      <p:cBhvr additive="base">
                                        <p:cTn id="38" dur="20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Graphic spid="4" grpId="0">
        <p:bldAsOne/>
      </p:bldGraphic>
      <p:bldGraphic spid="5" grpId="0">
        <p:bldAsOne/>
      </p:bldGraphic>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Beispiel (Tschetschenisch, Ostkaukasus):</a:t>
            </a:r>
            <a:endParaRPr lang="de-DE" dirty="0"/>
          </a:p>
        </p:txBody>
      </p:sp>
      <p:sp>
        <p:nvSpPr>
          <p:cNvPr id="4" name="Textfeld 3"/>
          <p:cNvSpPr txBox="1"/>
          <p:nvPr/>
        </p:nvSpPr>
        <p:spPr>
          <a:xfrm>
            <a:off x="4071934" y="1714488"/>
            <a:ext cx="571504" cy="461665"/>
          </a:xfrm>
          <a:prstGeom prst="rect">
            <a:avLst/>
          </a:prstGeom>
          <a:noFill/>
        </p:spPr>
        <p:txBody>
          <a:bodyPr wrap="square" rtlCol="0">
            <a:spAutoFit/>
          </a:bodyPr>
          <a:lstStyle/>
          <a:p>
            <a:r>
              <a:rPr lang="de-DE" sz="2400" b="1" dirty="0" smtClean="0"/>
              <a:t>EV</a:t>
            </a:r>
            <a:endParaRPr lang="de-DE" sz="2400" dirty="0"/>
          </a:p>
        </p:txBody>
      </p:sp>
      <p:cxnSp>
        <p:nvCxnSpPr>
          <p:cNvPr id="2050" name="AutoShape 2"/>
          <p:cNvCxnSpPr>
            <a:cxnSpLocks noChangeShapeType="1"/>
          </p:cNvCxnSpPr>
          <p:nvPr/>
        </p:nvCxnSpPr>
        <p:spPr bwMode="auto">
          <a:xfrm flipV="1">
            <a:off x="2071670" y="2143118"/>
            <a:ext cx="1928826" cy="642940"/>
          </a:xfrm>
          <a:prstGeom prst="straightConnector1">
            <a:avLst/>
          </a:prstGeom>
          <a:noFill/>
          <a:ln w="9525">
            <a:solidFill>
              <a:srgbClr val="000000"/>
            </a:solidFill>
            <a:round/>
            <a:headEnd/>
            <a:tailEnd/>
          </a:ln>
        </p:spPr>
      </p:cxnSp>
      <p:cxnSp>
        <p:nvCxnSpPr>
          <p:cNvPr id="2051" name="AutoShape 3"/>
          <p:cNvCxnSpPr>
            <a:cxnSpLocks noChangeShapeType="1"/>
          </p:cNvCxnSpPr>
          <p:nvPr/>
        </p:nvCxnSpPr>
        <p:spPr bwMode="auto">
          <a:xfrm>
            <a:off x="4643438" y="2143116"/>
            <a:ext cx="2428892" cy="714380"/>
          </a:xfrm>
          <a:prstGeom prst="straightConnector1">
            <a:avLst/>
          </a:prstGeom>
          <a:noFill/>
          <a:ln w="9525">
            <a:solidFill>
              <a:srgbClr val="000000"/>
            </a:solidFill>
            <a:round/>
            <a:headEnd/>
            <a:tailEnd/>
          </a:ln>
        </p:spPr>
      </p:cxnSp>
      <p:cxnSp>
        <p:nvCxnSpPr>
          <p:cNvPr id="2052" name="AutoShape 4"/>
          <p:cNvCxnSpPr>
            <a:cxnSpLocks noChangeShapeType="1"/>
          </p:cNvCxnSpPr>
          <p:nvPr/>
        </p:nvCxnSpPr>
        <p:spPr bwMode="auto">
          <a:xfrm>
            <a:off x="2571738" y="2143118"/>
            <a:ext cx="1357320" cy="714378"/>
          </a:xfrm>
          <a:prstGeom prst="straightConnector1">
            <a:avLst/>
          </a:prstGeom>
          <a:noFill/>
          <a:ln w="9525">
            <a:solidFill>
              <a:srgbClr val="000000"/>
            </a:solidFill>
            <a:prstDash val="dash"/>
            <a:round/>
            <a:headEnd/>
            <a:tailEnd/>
          </a:ln>
        </p:spPr>
      </p:cxnSp>
      <p:cxnSp>
        <p:nvCxnSpPr>
          <p:cNvPr id="2053" name="AutoShape 5"/>
          <p:cNvCxnSpPr>
            <a:cxnSpLocks noChangeShapeType="1"/>
          </p:cNvCxnSpPr>
          <p:nvPr/>
        </p:nvCxnSpPr>
        <p:spPr bwMode="auto">
          <a:xfrm rot="10800000" flipV="1">
            <a:off x="4857752" y="2214554"/>
            <a:ext cx="1643074" cy="642942"/>
          </a:xfrm>
          <a:prstGeom prst="straightConnector1">
            <a:avLst/>
          </a:prstGeom>
          <a:noFill/>
          <a:ln w="9525">
            <a:solidFill>
              <a:srgbClr val="000000"/>
            </a:solidFill>
            <a:prstDash val="dash"/>
            <a:round/>
            <a:headEnd/>
            <a:tailEnd/>
          </a:ln>
        </p:spPr>
      </p:cxnSp>
      <p:cxnSp>
        <p:nvCxnSpPr>
          <p:cNvPr id="2054" name="AutoShape 6"/>
          <p:cNvCxnSpPr>
            <a:cxnSpLocks noChangeShapeType="1"/>
          </p:cNvCxnSpPr>
          <p:nvPr/>
        </p:nvCxnSpPr>
        <p:spPr bwMode="auto">
          <a:xfrm rot="5400000">
            <a:off x="1622406" y="3378198"/>
            <a:ext cx="328612" cy="1588"/>
          </a:xfrm>
          <a:prstGeom prst="straightConnector1">
            <a:avLst/>
          </a:prstGeom>
          <a:noFill/>
          <a:ln w="9525">
            <a:solidFill>
              <a:srgbClr val="000000"/>
            </a:solidFill>
            <a:round/>
            <a:headEnd/>
            <a:tailEnd type="triangle" w="med" len="med"/>
          </a:ln>
        </p:spPr>
      </p:cxnSp>
      <p:cxnSp>
        <p:nvCxnSpPr>
          <p:cNvPr id="2055" name="AutoShape 7"/>
          <p:cNvCxnSpPr>
            <a:cxnSpLocks noChangeShapeType="1"/>
          </p:cNvCxnSpPr>
          <p:nvPr/>
        </p:nvCxnSpPr>
        <p:spPr bwMode="auto">
          <a:xfrm rot="5400000">
            <a:off x="7194570" y="3378198"/>
            <a:ext cx="328612" cy="1588"/>
          </a:xfrm>
          <a:prstGeom prst="straightConnector1">
            <a:avLst/>
          </a:prstGeom>
          <a:noFill/>
          <a:ln w="9525">
            <a:solidFill>
              <a:srgbClr val="000000"/>
            </a:solidFill>
            <a:round/>
            <a:headEnd/>
            <a:tailEnd type="triangle" w="med" len="med"/>
          </a:ln>
        </p:spPr>
      </p:cxnSp>
      <p:cxnSp>
        <p:nvCxnSpPr>
          <p:cNvPr id="2056" name="AutoShape 8"/>
          <p:cNvCxnSpPr>
            <a:cxnSpLocks noChangeShapeType="1"/>
          </p:cNvCxnSpPr>
          <p:nvPr/>
        </p:nvCxnSpPr>
        <p:spPr bwMode="auto">
          <a:xfrm rot="5400000">
            <a:off x="4201318" y="3236110"/>
            <a:ext cx="328613" cy="1588"/>
          </a:xfrm>
          <a:prstGeom prst="straightConnector1">
            <a:avLst/>
          </a:prstGeom>
          <a:noFill/>
          <a:ln w="9525">
            <a:solidFill>
              <a:srgbClr val="000000"/>
            </a:solidFill>
            <a:round/>
            <a:headEnd/>
            <a:tailEnd type="triangle" w="med" len="med"/>
          </a:ln>
        </p:spPr>
      </p:cxnSp>
      <p:sp>
        <p:nvSpPr>
          <p:cNvPr id="29" name="Textfeld 28"/>
          <p:cNvSpPr txBox="1"/>
          <p:nvPr/>
        </p:nvSpPr>
        <p:spPr>
          <a:xfrm>
            <a:off x="1571604" y="2728737"/>
            <a:ext cx="6215106" cy="1200329"/>
          </a:xfrm>
          <a:prstGeom prst="rect">
            <a:avLst/>
          </a:prstGeom>
          <a:noFill/>
        </p:spPr>
        <p:txBody>
          <a:bodyPr wrap="square" rtlCol="0">
            <a:spAutoFit/>
          </a:bodyPr>
          <a:lstStyle/>
          <a:p>
            <a:r>
              <a:rPr lang="de-DE" b="1" dirty="0" smtClean="0">
                <a:sym typeface="Symbol"/>
              </a:rPr>
              <a:t></a:t>
            </a:r>
            <a:r>
              <a:rPr lang="de-DE" b="1" dirty="0" smtClean="0"/>
              <a:t>		                </a:t>
            </a:r>
            <a:r>
              <a:rPr lang="de-DE" b="1" dirty="0" smtClean="0">
                <a:sym typeface="Symbol"/>
              </a:rPr>
              <a:t></a:t>
            </a:r>
            <a:r>
              <a:rPr lang="de-DE" b="1" dirty="0" smtClean="0"/>
              <a:t>			   </a:t>
            </a:r>
            <a:r>
              <a:rPr lang="de-DE" b="1" dirty="0" smtClean="0">
                <a:sym typeface="Symbol"/>
              </a:rPr>
              <a:t></a:t>
            </a:r>
            <a:endParaRPr lang="de-DE" dirty="0" smtClean="0"/>
          </a:p>
          <a:p>
            <a:r>
              <a:rPr lang="de-DE" b="1" dirty="0" smtClean="0"/>
              <a:t> </a:t>
            </a:r>
            <a:endParaRPr lang="de-DE" dirty="0" smtClean="0"/>
          </a:p>
          <a:p>
            <a:r>
              <a:rPr lang="de-DE" b="1" dirty="0" smtClean="0"/>
              <a:t> </a:t>
            </a:r>
            <a:endParaRPr lang="de-DE" dirty="0" smtClean="0"/>
          </a:p>
          <a:p>
            <a:r>
              <a:rPr lang="de-DE" b="1" dirty="0" smtClean="0"/>
              <a:t>NP		               VP		                    NP</a:t>
            </a:r>
            <a:endParaRPr lang="de-DE" dirty="0"/>
          </a:p>
        </p:txBody>
      </p:sp>
      <p:sp>
        <p:nvSpPr>
          <p:cNvPr id="2057" name="AutoShape 9"/>
          <p:cNvSpPr>
            <a:spLocks/>
          </p:cNvSpPr>
          <p:nvPr/>
        </p:nvSpPr>
        <p:spPr bwMode="auto">
          <a:xfrm rot="16200000">
            <a:off x="1668442" y="3046410"/>
            <a:ext cx="193670" cy="2387610"/>
          </a:xfrm>
          <a:prstGeom prst="rightBrace">
            <a:avLst>
              <a:gd name="adj1" fmla="val 48911"/>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058" name="AutoShape 10"/>
          <p:cNvSpPr>
            <a:spLocks/>
          </p:cNvSpPr>
          <p:nvPr/>
        </p:nvSpPr>
        <p:spPr bwMode="auto">
          <a:xfrm rot="16200000">
            <a:off x="4223071" y="3706491"/>
            <a:ext cx="192405" cy="1066183"/>
          </a:xfrm>
          <a:prstGeom prst="rightBrace">
            <a:avLst>
              <a:gd name="adj1" fmla="val 21985"/>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059" name="AutoShape 11"/>
          <p:cNvSpPr>
            <a:spLocks/>
          </p:cNvSpPr>
          <p:nvPr/>
        </p:nvSpPr>
        <p:spPr bwMode="auto">
          <a:xfrm rot="16200000">
            <a:off x="7250925" y="3178967"/>
            <a:ext cx="142877" cy="2071703"/>
          </a:xfrm>
          <a:prstGeom prst="rightBrace">
            <a:avLst>
              <a:gd name="adj1" fmla="val 59649"/>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2061" name="AutoShape 13"/>
          <p:cNvCxnSpPr>
            <a:cxnSpLocks noChangeShapeType="1"/>
          </p:cNvCxnSpPr>
          <p:nvPr/>
        </p:nvCxnSpPr>
        <p:spPr bwMode="auto">
          <a:xfrm>
            <a:off x="1428728" y="5572140"/>
            <a:ext cx="6643734" cy="1588"/>
          </a:xfrm>
          <a:prstGeom prst="straightConnector1">
            <a:avLst/>
          </a:prstGeom>
          <a:noFill/>
          <a:ln w="9525">
            <a:solidFill>
              <a:srgbClr val="000000"/>
            </a:solidFill>
            <a:round/>
            <a:headEnd/>
            <a:tailEnd/>
          </a:ln>
        </p:spPr>
      </p:cxnSp>
      <p:cxnSp>
        <p:nvCxnSpPr>
          <p:cNvPr id="2062" name="AutoShape 14"/>
          <p:cNvCxnSpPr>
            <a:cxnSpLocks noChangeShapeType="1"/>
          </p:cNvCxnSpPr>
          <p:nvPr/>
        </p:nvCxnSpPr>
        <p:spPr bwMode="auto">
          <a:xfrm rot="5400000" flipH="1" flipV="1">
            <a:off x="465109" y="5249875"/>
            <a:ext cx="214314" cy="1588"/>
          </a:xfrm>
          <a:prstGeom prst="straightConnector1">
            <a:avLst/>
          </a:prstGeom>
          <a:noFill/>
          <a:ln w="9525">
            <a:solidFill>
              <a:srgbClr val="FF0000"/>
            </a:solidFill>
            <a:round/>
            <a:headEnd/>
            <a:tailEnd type="triangle" w="med" len="med"/>
          </a:ln>
        </p:spPr>
      </p:cxnSp>
      <p:cxnSp>
        <p:nvCxnSpPr>
          <p:cNvPr id="2063" name="AutoShape 15"/>
          <p:cNvCxnSpPr>
            <a:cxnSpLocks noChangeShapeType="1"/>
          </p:cNvCxnSpPr>
          <p:nvPr/>
        </p:nvCxnSpPr>
        <p:spPr bwMode="auto">
          <a:xfrm rot="16200000" flipH="1">
            <a:off x="4429124" y="5429264"/>
            <a:ext cx="285754" cy="1"/>
          </a:xfrm>
          <a:prstGeom prst="straightConnector1">
            <a:avLst/>
          </a:prstGeom>
          <a:noFill/>
          <a:ln w="9525">
            <a:solidFill>
              <a:srgbClr val="000000"/>
            </a:solidFill>
            <a:round/>
            <a:headEnd/>
            <a:tailEnd/>
          </a:ln>
        </p:spPr>
      </p:cxnSp>
      <p:cxnSp>
        <p:nvCxnSpPr>
          <p:cNvPr id="2064" name="AutoShape 16"/>
          <p:cNvCxnSpPr>
            <a:cxnSpLocks noChangeShapeType="1"/>
          </p:cNvCxnSpPr>
          <p:nvPr/>
        </p:nvCxnSpPr>
        <p:spPr bwMode="auto">
          <a:xfrm flipV="1">
            <a:off x="571472" y="5357826"/>
            <a:ext cx="1785950" cy="11394"/>
          </a:xfrm>
          <a:prstGeom prst="straightConnector1">
            <a:avLst/>
          </a:prstGeom>
          <a:noFill/>
          <a:ln w="9525">
            <a:solidFill>
              <a:srgbClr val="000000"/>
            </a:solidFill>
            <a:round/>
            <a:headEnd/>
            <a:tailEnd/>
          </a:ln>
        </p:spPr>
      </p:cxnSp>
      <p:cxnSp>
        <p:nvCxnSpPr>
          <p:cNvPr id="2065" name="AutoShape 17"/>
          <p:cNvCxnSpPr>
            <a:cxnSpLocks noChangeShapeType="1"/>
          </p:cNvCxnSpPr>
          <p:nvPr/>
        </p:nvCxnSpPr>
        <p:spPr bwMode="auto">
          <a:xfrm rot="5400000" flipH="1" flipV="1">
            <a:off x="1178695" y="5322107"/>
            <a:ext cx="500066" cy="1588"/>
          </a:xfrm>
          <a:prstGeom prst="straightConnector1">
            <a:avLst/>
          </a:prstGeom>
          <a:noFill/>
          <a:ln w="9525">
            <a:solidFill>
              <a:srgbClr val="0070C0"/>
            </a:solidFill>
            <a:round/>
            <a:headEnd/>
            <a:tailEnd type="triangle" w="med" len="med"/>
          </a:ln>
        </p:spPr>
      </p:cxnSp>
      <p:cxnSp>
        <p:nvCxnSpPr>
          <p:cNvPr id="2066" name="AutoShape 18"/>
          <p:cNvCxnSpPr>
            <a:cxnSpLocks noChangeShapeType="1"/>
          </p:cNvCxnSpPr>
          <p:nvPr/>
        </p:nvCxnSpPr>
        <p:spPr bwMode="auto">
          <a:xfrm rot="5400000" flipH="1" flipV="1">
            <a:off x="2678894" y="5322107"/>
            <a:ext cx="500065" cy="1"/>
          </a:xfrm>
          <a:prstGeom prst="straightConnector1">
            <a:avLst/>
          </a:prstGeom>
          <a:noFill/>
          <a:ln w="9525">
            <a:solidFill>
              <a:srgbClr val="0070C0"/>
            </a:solidFill>
            <a:round/>
            <a:headEnd/>
            <a:tailEnd type="triangle" w="med" len="med"/>
          </a:ln>
        </p:spPr>
      </p:cxnSp>
      <p:cxnSp>
        <p:nvCxnSpPr>
          <p:cNvPr id="2068" name="AutoShape 20"/>
          <p:cNvCxnSpPr>
            <a:cxnSpLocks noChangeShapeType="1"/>
          </p:cNvCxnSpPr>
          <p:nvPr/>
        </p:nvCxnSpPr>
        <p:spPr bwMode="auto">
          <a:xfrm>
            <a:off x="3714744" y="5214950"/>
            <a:ext cx="4000528" cy="1588"/>
          </a:xfrm>
          <a:prstGeom prst="straightConnector1">
            <a:avLst/>
          </a:prstGeom>
          <a:noFill/>
          <a:ln w="9525">
            <a:solidFill>
              <a:srgbClr val="000000"/>
            </a:solidFill>
            <a:round/>
            <a:headEnd/>
            <a:tailEnd/>
          </a:ln>
        </p:spPr>
      </p:cxnSp>
      <p:cxnSp>
        <p:nvCxnSpPr>
          <p:cNvPr id="2069" name="AutoShape 21"/>
          <p:cNvCxnSpPr>
            <a:cxnSpLocks noChangeShapeType="1"/>
          </p:cNvCxnSpPr>
          <p:nvPr/>
        </p:nvCxnSpPr>
        <p:spPr bwMode="auto">
          <a:xfrm rot="16200000" flipV="1">
            <a:off x="6218243" y="5067304"/>
            <a:ext cx="277812" cy="1602"/>
          </a:xfrm>
          <a:prstGeom prst="straightConnector1">
            <a:avLst/>
          </a:prstGeom>
          <a:noFill/>
          <a:ln w="9525">
            <a:solidFill>
              <a:srgbClr val="FF0000"/>
            </a:solidFill>
            <a:round/>
            <a:headEnd/>
            <a:tailEnd type="triangle" w="med" len="med"/>
          </a:ln>
        </p:spPr>
      </p:cxnSp>
      <p:cxnSp>
        <p:nvCxnSpPr>
          <p:cNvPr id="2070" name="AutoShape 22"/>
          <p:cNvCxnSpPr>
            <a:cxnSpLocks noChangeShapeType="1"/>
          </p:cNvCxnSpPr>
          <p:nvPr/>
        </p:nvCxnSpPr>
        <p:spPr bwMode="auto">
          <a:xfrm rot="5400000" flipH="1" flipV="1">
            <a:off x="3571868" y="5072074"/>
            <a:ext cx="285752" cy="1588"/>
          </a:xfrm>
          <a:prstGeom prst="straightConnector1">
            <a:avLst/>
          </a:prstGeom>
          <a:noFill/>
          <a:ln w="9525">
            <a:solidFill>
              <a:srgbClr val="00B050"/>
            </a:solidFill>
            <a:round/>
            <a:headEnd/>
            <a:tailEnd type="triangle" w="med" len="med"/>
          </a:ln>
        </p:spPr>
      </p:cxnSp>
      <p:cxnSp>
        <p:nvCxnSpPr>
          <p:cNvPr id="2071" name="AutoShape 23"/>
          <p:cNvCxnSpPr>
            <a:cxnSpLocks noChangeShapeType="1"/>
          </p:cNvCxnSpPr>
          <p:nvPr/>
        </p:nvCxnSpPr>
        <p:spPr bwMode="auto">
          <a:xfrm rot="5400000" flipH="1" flipV="1">
            <a:off x="7829958" y="5314578"/>
            <a:ext cx="500066" cy="15058"/>
          </a:xfrm>
          <a:prstGeom prst="straightConnector1">
            <a:avLst/>
          </a:prstGeom>
          <a:noFill/>
          <a:ln w="9525">
            <a:solidFill>
              <a:srgbClr val="0070C0"/>
            </a:solidFill>
            <a:round/>
            <a:headEnd/>
            <a:tailEnd type="triangle" w="med" len="med"/>
          </a:ln>
        </p:spPr>
      </p:cxnSp>
      <p:sp>
        <p:nvSpPr>
          <p:cNvPr id="77" name="Textfeld 76"/>
          <p:cNvSpPr txBox="1"/>
          <p:nvPr/>
        </p:nvSpPr>
        <p:spPr>
          <a:xfrm>
            <a:off x="428596" y="4357694"/>
            <a:ext cx="8429684" cy="646331"/>
          </a:xfrm>
          <a:prstGeom prst="rect">
            <a:avLst/>
          </a:prstGeom>
          <a:noFill/>
        </p:spPr>
        <p:txBody>
          <a:bodyPr wrap="square" rtlCol="0">
            <a:spAutoFit/>
          </a:bodyPr>
          <a:lstStyle/>
          <a:p>
            <a:r>
              <a:rPr lang="de-DE" b="1" i="1" dirty="0" smtClean="0">
                <a:solidFill>
                  <a:srgbClr val="FF0000"/>
                </a:solidFill>
              </a:rPr>
              <a:t>w</a:t>
            </a:r>
            <a:r>
              <a:rPr lang="de-DE" b="1" i="1" dirty="0" smtClean="0"/>
              <a:t>-</a:t>
            </a:r>
            <a:r>
              <a:rPr lang="de-DE" b="1" i="1" dirty="0" err="1" smtClean="0"/>
              <a:t>ika</a:t>
            </a:r>
            <a:r>
              <a:rPr lang="de-DE" b="1" i="1" dirty="0" smtClean="0"/>
              <a:t>-</a:t>
            </a:r>
            <a:r>
              <a:rPr lang="de-DE" b="1" i="1" dirty="0" err="1" smtClean="0">
                <a:solidFill>
                  <a:srgbClr val="0070C0"/>
                </a:solidFill>
              </a:rPr>
              <a:t>ču</a:t>
            </a:r>
            <a:r>
              <a:rPr lang="de-DE" b="1" i="1" dirty="0" smtClean="0"/>
              <a:t> 	                 </a:t>
            </a:r>
            <a:r>
              <a:rPr lang="de-DE" b="1" i="1" dirty="0" err="1" smtClean="0"/>
              <a:t>stag</a:t>
            </a:r>
            <a:r>
              <a:rPr lang="de-DE" b="1" i="1" dirty="0" smtClean="0"/>
              <a:t>-</a:t>
            </a:r>
            <a:r>
              <a:rPr lang="de-DE" b="1" i="1" dirty="0" smtClean="0">
                <a:solidFill>
                  <a:srgbClr val="0070C0"/>
                </a:solidFill>
              </a:rPr>
              <a:t>a  </a:t>
            </a:r>
            <a:r>
              <a:rPr lang="de-DE" b="1" i="1" dirty="0" smtClean="0"/>
              <a:t>                  </a:t>
            </a:r>
            <a:r>
              <a:rPr lang="de-DE" b="1" i="1" dirty="0" smtClean="0">
                <a:solidFill>
                  <a:srgbClr val="00B050"/>
                </a:solidFill>
              </a:rPr>
              <a:t>d</a:t>
            </a:r>
            <a:r>
              <a:rPr lang="de-DE" b="1" i="1" dirty="0" smtClean="0"/>
              <a:t>-</a:t>
            </a:r>
            <a:r>
              <a:rPr lang="de-DE" b="1" i="1" dirty="0" err="1" smtClean="0"/>
              <a:t>äkq</a:t>
            </a:r>
            <a:r>
              <a:rPr lang="de-DE" b="1" i="1" dirty="0" smtClean="0"/>
              <a:t>-</a:t>
            </a:r>
            <a:r>
              <a:rPr lang="de-DE" b="1" i="1" dirty="0" err="1" smtClean="0"/>
              <a:t>ina</a:t>
            </a:r>
            <a:r>
              <a:rPr lang="de-DE" b="1" i="1" dirty="0" smtClean="0"/>
              <a:t>	                         </a:t>
            </a:r>
            <a:r>
              <a:rPr lang="de-DE" b="1" i="1" dirty="0" smtClean="0">
                <a:solidFill>
                  <a:srgbClr val="FF0000"/>
                </a:solidFill>
              </a:rPr>
              <a:t>d</a:t>
            </a:r>
            <a:r>
              <a:rPr lang="de-DE" b="1" i="1" dirty="0" smtClean="0"/>
              <a:t>-</a:t>
            </a:r>
            <a:r>
              <a:rPr lang="de-DE" b="1" i="1" dirty="0" err="1" smtClean="0"/>
              <a:t>oqqa</a:t>
            </a:r>
            <a:r>
              <a:rPr lang="de-DE" b="1" i="1" dirty="0" smtClean="0"/>
              <a:t>              </a:t>
            </a:r>
            <a:r>
              <a:rPr lang="de-DE" b="1" i="1" dirty="0" smtClean="0">
                <a:sym typeface="ASAP SILDoulos"/>
              </a:rPr>
              <a:t>&gt;</a:t>
            </a:r>
            <a:r>
              <a:rPr lang="de-DE" b="1" i="1" dirty="0" err="1" smtClean="0"/>
              <a:t>až</a:t>
            </a:r>
            <a:r>
              <a:rPr lang="de-DE" b="1" i="1" dirty="0" smtClean="0"/>
              <a:t>-</a:t>
            </a:r>
            <a:r>
              <a:rPr lang="de-DE" b="1" i="1" dirty="0" smtClean="0">
                <a:solidFill>
                  <a:srgbClr val="0070C0"/>
                </a:solidFill>
              </a:rPr>
              <a:t>Ø </a:t>
            </a:r>
            <a:r>
              <a:rPr lang="de-DE" b="1" i="1" dirty="0" smtClean="0"/>
              <a:t>	</a:t>
            </a:r>
            <a:endParaRPr lang="de-DE" dirty="0" smtClean="0"/>
          </a:p>
          <a:p>
            <a:r>
              <a:rPr lang="en-US" b="1" cap="small" dirty="0" err="1" smtClean="0">
                <a:solidFill>
                  <a:srgbClr val="FF0000"/>
                </a:solidFill>
              </a:rPr>
              <a:t>i</a:t>
            </a:r>
            <a:r>
              <a:rPr lang="en-US" b="1" cap="small" dirty="0" smtClean="0"/>
              <a:t>-</a:t>
            </a:r>
            <a:r>
              <a:rPr lang="en-US" b="1" dirty="0" smtClean="0"/>
              <a:t>good</a:t>
            </a:r>
            <a:r>
              <a:rPr lang="en-US" b="1" cap="small" dirty="0" smtClean="0"/>
              <a:t>-</a:t>
            </a:r>
            <a:r>
              <a:rPr lang="en-US" b="1" cap="small" dirty="0" err="1" smtClean="0">
                <a:solidFill>
                  <a:srgbClr val="0070C0"/>
                </a:solidFill>
              </a:rPr>
              <a:t>obl</a:t>
            </a:r>
            <a:r>
              <a:rPr lang="en-US" b="1" dirty="0" smtClean="0"/>
              <a:t>          man</a:t>
            </a:r>
            <a:r>
              <a:rPr lang="en-US" b="1" cap="small" dirty="0" smtClean="0"/>
              <a:t>(</a:t>
            </a:r>
            <a:r>
              <a:rPr lang="en-US" b="1" cap="small" dirty="0" err="1" smtClean="0"/>
              <a:t>i</a:t>
            </a:r>
            <a:r>
              <a:rPr lang="en-US" b="1" cap="small" dirty="0" smtClean="0"/>
              <a:t>)-</a:t>
            </a:r>
            <a:r>
              <a:rPr lang="en-US" b="1" cap="small" dirty="0" smtClean="0">
                <a:solidFill>
                  <a:srgbClr val="0070C0"/>
                </a:solidFill>
              </a:rPr>
              <a:t>erg</a:t>
            </a:r>
            <a:r>
              <a:rPr lang="en-US" b="1" dirty="0" smtClean="0"/>
              <a:t>     </a:t>
            </a:r>
            <a:r>
              <a:rPr lang="en-US" b="1" cap="small" dirty="0" smtClean="0">
                <a:solidFill>
                  <a:srgbClr val="00B050"/>
                </a:solidFill>
              </a:rPr>
              <a:t>iv</a:t>
            </a:r>
            <a:r>
              <a:rPr lang="en-US" b="1" dirty="0" smtClean="0"/>
              <a:t>-take=away</a:t>
            </a:r>
            <a:r>
              <a:rPr lang="en-US" b="1" cap="small" dirty="0" smtClean="0"/>
              <a:t>-</a:t>
            </a:r>
            <a:r>
              <a:rPr lang="en-US" b="1" cap="small" dirty="0" err="1" smtClean="0"/>
              <a:t>perf</a:t>
            </a:r>
            <a:r>
              <a:rPr lang="en-US" b="1" dirty="0" smtClean="0"/>
              <a:t>                       </a:t>
            </a:r>
            <a:r>
              <a:rPr lang="en-US" b="1" cap="small" dirty="0" smtClean="0">
                <a:solidFill>
                  <a:srgbClr val="FF0000"/>
                </a:solidFill>
              </a:rPr>
              <a:t>iv</a:t>
            </a:r>
            <a:r>
              <a:rPr lang="en-US" b="1" dirty="0" smtClean="0"/>
              <a:t>-big            apple</a:t>
            </a:r>
            <a:r>
              <a:rPr lang="en-US" b="1" cap="small" dirty="0" smtClean="0"/>
              <a:t>(iv)-</a:t>
            </a:r>
            <a:r>
              <a:rPr lang="en-US" b="1" cap="small" dirty="0" smtClean="0">
                <a:solidFill>
                  <a:srgbClr val="0070C0"/>
                </a:solidFill>
              </a:rPr>
              <a:t>abs</a:t>
            </a:r>
            <a:endParaRPr lang="de-DE" dirty="0" smtClean="0">
              <a:solidFill>
                <a:srgbClr val="0070C0"/>
              </a:solidFill>
            </a:endParaRPr>
          </a:p>
        </p:txBody>
      </p:sp>
      <p:cxnSp>
        <p:nvCxnSpPr>
          <p:cNvPr id="100" name="AutoShape 15"/>
          <p:cNvCxnSpPr>
            <a:cxnSpLocks noChangeShapeType="1"/>
          </p:cNvCxnSpPr>
          <p:nvPr/>
        </p:nvCxnSpPr>
        <p:spPr bwMode="auto">
          <a:xfrm rot="16200000" flipH="1">
            <a:off x="6500826" y="5429265"/>
            <a:ext cx="285754" cy="1"/>
          </a:xfrm>
          <a:prstGeom prst="straightConnector1">
            <a:avLst/>
          </a:prstGeom>
          <a:noFill/>
          <a:ln w="9525">
            <a:solidFill>
              <a:srgbClr val="000000"/>
            </a:solidFill>
            <a:round/>
            <a:headEnd/>
            <a:tailEnd/>
          </a:ln>
        </p:spPr>
      </p:cxnSp>
      <p:cxnSp>
        <p:nvCxnSpPr>
          <p:cNvPr id="101" name="AutoShape 15"/>
          <p:cNvCxnSpPr>
            <a:cxnSpLocks noChangeShapeType="1"/>
          </p:cNvCxnSpPr>
          <p:nvPr/>
        </p:nvCxnSpPr>
        <p:spPr bwMode="auto">
          <a:xfrm rot="16200000" flipH="1">
            <a:off x="2214546" y="5214950"/>
            <a:ext cx="285754" cy="1"/>
          </a:xfrm>
          <a:prstGeom prst="straightConnector1">
            <a:avLst/>
          </a:prstGeom>
          <a:noFill/>
          <a:ln w="9525">
            <a:solidFill>
              <a:srgbClr val="000000"/>
            </a:solidFill>
            <a:round/>
            <a:headEnd/>
            <a:tailEnd/>
          </a:ln>
        </p:spPr>
      </p:cxnSp>
      <p:cxnSp>
        <p:nvCxnSpPr>
          <p:cNvPr id="112" name="AutoShape 15"/>
          <p:cNvCxnSpPr>
            <a:cxnSpLocks noChangeShapeType="1"/>
          </p:cNvCxnSpPr>
          <p:nvPr/>
        </p:nvCxnSpPr>
        <p:spPr bwMode="auto">
          <a:xfrm rot="16200000" flipH="1">
            <a:off x="7608116" y="5107793"/>
            <a:ext cx="214315" cy="2"/>
          </a:xfrm>
          <a:prstGeom prst="straightConnector1">
            <a:avLst/>
          </a:prstGeom>
          <a:noFill/>
          <a:ln w="9525">
            <a:solidFill>
              <a:srgbClr val="000000"/>
            </a:solidFill>
            <a:round/>
            <a:headEnd/>
            <a:tailEnd/>
          </a:ln>
        </p:spPr>
      </p:cxnSp>
      <p:sp>
        <p:nvSpPr>
          <p:cNvPr id="114" name="Textfeld 113"/>
          <p:cNvSpPr txBox="1"/>
          <p:nvPr/>
        </p:nvSpPr>
        <p:spPr>
          <a:xfrm>
            <a:off x="571472" y="6000768"/>
            <a:ext cx="5500726" cy="400110"/>
          </a:xfrm>
          <a:prstGeom prst="rect">
            <a:avLst/>
          </a:prstGeom>
          <a:noFill/>
        </p:spPr>
        <p:txBody>
          <a:bodyPr wrap="square" rtlCol="0">
            <a:spAutoFit/>
          </a:bodyPr>
          <a:lstStyle/>
          <a:p>
            <a:r>
              <a:rPr lang="de-DE" sz="2000" b="1" dirty="0" smtClean="0"/>
              <a:t>'Der gute Mann nimmt den großen Apfel weg.'</a:t>
            </a:r>
            <a:endParaRPr lang="de-DE" sz="20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par>
                                <p:cTn id="8" presetID="3" presetClass="entr" presetSubtype="10" fill="hold" nodeType="withEffect">
                                  <p:stCondLst>
                                    <p:cond delay="0"/>
                                  </p:stCondLst>
                                  <p:childTnLst>
                                    <p:set>
                                      <p:cBhvr>
                                        <p:cTn id="9" dur="1" fill="hold">
                                          <p:stCondLst>
                                            <p:cond delay="0"/>
                                          </p:stCondLst>
                                        </p:cTn>
                                        <p:tgtEl>
                                          <p:spTgt spid="2050"/>
                                        </p:tgtEl>
                                        <p:attrNameLst>
                                          <p:attrName>style.visibility</p:attrName>
                                        </p:attrNameLst>
                                      </p:cBhvr>
                                      <p:to>
                                        <p:strVal val="visible"/>
                                      </p:to>
                                    </p:set>
                                    <p:animEffect transition="in" filter="blinds(horizontal)">
                                      <p:cBhvr>
                                        <p:cTn id="10" dur="500"/>
                                        <p:tgtEl>
                                          <p:spTgt spid="2050"/>
                                        </p:tgtEl>
                                      </p:cBhvr>
                                    </p:animEffect>
                                  </p:childTnLst>
                                </p:cTn>
                              </p:par>
                              <p:par>
                                <p:cTn id="11" presetID="3" presetClass="entr" presetSubtype="10" fill="hold" nodeType="withEffect">
                                  <p:stCondLst>
                                    <p:cond delay="0"/>
                                  </p:stCondLst>
                                  <p:childTnLst>
                                    <p:set>
                                      <p:cBhvr>
                                        <p:cTn id="12" dur="1" fill="hold">
                                          <p:stCondLst>
                                            <p:cond delay="0"/>
                                          </p:stCondLst>
                                        </p:cTn>
                                        <p:tgtEl>
                                          <p:spTgt spid="2051"/>
                                        </p:tgtEl>
                                        <p:attrNameLst>
                                          <p:attrName>style.visibility</p:attrName>
                                        </p:attrNameLst>
                                      </p:cBhvr>
                                      <p:to>
                                        <p:strVal val="visible"/>
                                      </p:to>
                                    </p:set>
                                    <p:animEffect transition="in" filter="blinds(horizontal)">
                                      <p:cBhvr>
                                        <p:cTn id="13" dur="500"/>
                                        <p:tgtEl>
                                          <p:spTgt spid="2051"/>
                                        </p:tgtEl>
                                      </p:cBhvr>
                                    </p:animEffect>
                                  </p:childTnLst>
                                </p:cTn>
                              </p:par>
                              <p:par>
                                <p:cTn id="14" presetID="3" presetClass="entr" presetSubtype="10" fill="hold" nodeType="withEffect">
                                  <p:stCondLst>
                                    <p:cond delay="0"/>
                                  </p:stCondLst>
                                  <p:childTnLst>
                                    <p:set>
                                      <p:cBhvr>
                                        <p:cTn id="15" dur="1" fill="hold">
                                          <p:stCondLst>
                                            <p:cond delay="0"/>
                                          </p:stCondLst>
                                        </p:cTn>
                                        <p:tgtEl>
                                          <p:spTgt spid="2052"/>
                                        </p:tgtEl>
                                        <p:attrNameLst>
                                          <p:attrName>style.visibility</p:attrName>
                                        </p:attrNameLst>
                                      </p:cBhvr>
                                      <p:to>
                                        <p:strVal val="visible"/>
                                      </p:to>
                                    </p:set>
                                    <p:animEffect transition="in" filter="blinds(horizontal)">
                                      <p:cBhvr>
                                        <p:cTn id="16" dur="500"/>
                                        <p:tgtEl>
                                          <p:spTgt spid="2052"/>
                                        </p:tgtEl>
                                      </p:cBhvr>
                                    </p:animEffect>
                                  </p:childTnLst>
                                </p:cTn>
                              </p:par>
                              <p:par>
                                <p:cTn id="17" presetID="3" presetClass="entr" presetSubtype="10" fill="hold" nodeType="withEffect">
                                  <p:stCondLst>
                                    <p:cond delay="0"/>
                                  </p:stCondLst>
                                  <p:childTnLst>
                                    <p:set>
                                      <p:cBhvr>
                                        <p:cTn id="18" dur="1" fill="hold">
                                          <p:stCondLst>
                                            <p:cond delay="0"/>
                                          </p:stCondLst>
                                        </p:cTn>
                                        <p:tgtEl>
                                          <p:spTgt spid="2053"/>
                                        </p:tgtEl>
                                        <p:attrNameLst>
                                          <p:attrName>style.visibility</p:attrName>
                                        </p:attrNameLst>
                                      </p:cBhvr>
                                      <p:to>
                                        <p:strVal val="visible"/>
                                      </p:to>
                                    </p:set>
                                    <p:animEffect transition="in" filter="blinds(horizontal)">
                                      <p:cBhvr>
                                        <p:cTn id="19" dur="500"/>
                                        <p:tgtEl>
                                          <p:spTgt spid="2053"/>
                                        </p:tgtEl>
                                      </p:cBhvr>
                                    </p:animEffect>
                                  </p:childTnLst>
                                </p:cTn>
                              </p:par>
                              <p:par>
                                <p:cTn id="20" presetID="3" presetClass="entr" presetSubtype="10" fill="hold" nodeType="withEffect">
                                  <p:stCondLst>
                                    <p:cond delay="0"/>
                                  </p:stCondLst>
                                  <p:childTnLst>
                                    <p:set>
                                      <p:cBhvr>
                                        <p:cTn id="21" dur="1" fill="hold">
                                          <p:stCondLst>
                                            <p:cond delay="0"/>
                                          </p:stCondLst>
                                        </p:cTn>
                                        <p:tgtEl>
                                          <p:spTgt spid="2054"/>
                                        </p:tgtEl>
                                        <p:attrNameLst>
                                          <p:attrName>style.visibility</p:attrName>
                                        </p:attrNameLst>
                                      </p:cBhvr>
                                      <p:to>
                                        <p:strVal val="visible"/>
                                      </p:to>
                                    </p:set>
                                    <p:animEffect transition="in" filter="blinds(horizontal)">
                                      <p:cBhvr>
                                        <p:cTn id="22" dur="500"/>
                                        <p:tgtEl>
                                          <p:spTgt spid="2054"/>
                                        </p:tgtEl>
                                      </p:cBhvr>
                                    </p:animEffect>
                                  </p:childTnLst>
                                </p:cTn>
                              </p:par>
                              <p:par>
                                <p:cTn id="23" presetID="3" presetClass="entr" presetSubtype="10" fill="hold" nodeType="withEffect">
                                  <p:stCondLst>
                                    <p:cond delay="0"/>
                                  </p:stCondLst>
                                  <p:childTnLst>
                                    <p:set>
                                      <p:cBhvr>
                                        <p:cTn id="24" dur="1" fill="hold">
                                          <p:stCondLst>
                                            <p:cond delay="0"/>
                                          </p:stCondLst>
                                        </p:cTn>
                                        <p:tgtEl>
                                          <p:spTgt spid="2055"/>
                                        </p:tgtEl>
                                        <p:attrNameLst>
                                          <p:attrName>style.visibility</p:attrName>
                                        </p:attrNameLst>
                                      </p:cBhvr>
                                      <p:to>
                                        <p:strVal val="visible"/>
                                      </p:to>
                                    </p:set>
                                    <p:animEffect transition="in" filter="blinds(horizontal)">
                                      <p:cBhvr>
                                        <p:cTn id="25" dur="500"/>
                                        <p:tgtEl>
                                          <p:spTgt spid="2055"/>
                                        </p:tgtEl>
                                      </p:cBhvr>
                                    </p:animEffect>
                                  </p:childTnLst>
                                </p:cTn>
                              </p:par>
                              <p:par>
                                <p:cTn id="26" presetID="3" presetClass="entr" presetSubtype="10" fill="hold" nodeType="withEffect">
                                  <p:stCondLst>
                                    <p:cond delay="0"/>
                                  </p:stCondLst>
                                  <p:childTnLst>
                                    <p:set>
                                      <p:cBhvr>
                                        <p:cTn id="27" dur="1" fill="hold">
                                          <p:stCondLst>
                                            <p:cond delay="0"/>
                                          </p:stCondLst>
                                        </p:cTn>
                                        <p:tgtEl>
                                          <p:spTgt spid="2056"/>
                                        </p:tgtEl>
                                        <p:attrNameLst>
                                          <p:attrName>style.visibility</p:attrName>
                                        </p:attrNameLst>
                                      </p:cBhvr>
                                      <p:to>
                                        <p:strVal val="visible"/>
                                      </p:to>
                                    </p:set>
                                    <p:animEffect transition="in" filter="blinds(horizontal)">
                                      <p:cBhvr>
                                        <p:cTn id="28" dur="500"/>
                                        <p:tgtEl>
                                          <p:spTgt spid="2056"/>
                                        </p:tgtEl>
                                      </p:cBhvr>
                                    </p:animEffect>
                                  </p:childTnLst>
                                </p:cTn>
                              </p:par>
                              <p:par>
                                <p:cTn id="29" presetID="3" presetClass="entr" presetSubtype="10" fill="hold" grpId="0" nodeType="with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blinds(horizontal)">
                                      <p:cBhvr>
                                        <p:cTn id="31" dur="500"/>
                                        <p:tgtEl>
                                          <p:spTgt spid="29"/>
                                        </p:tgtEl>
                                      </p:cBhvr>
                                    </p:animEffect>
                                  </p:childTnLst>
                                </p:cTn>
                              </p:par>
                              <p:par>
                                <p:cTn id="32" presetID="3" presetClass="entr" presetSubtype="10" fill="hold" grpId="0" nodeType="withEffect">
                                  <p:stCondLst>
                                    <p:cond delay="0"/>
                                  </p:stCondLst>
                                  <p:childTnLst>
                                    <p:set>
                                      <p:cBhvr>
                                        <p:cTn id="33" dur="1" fill="hold">
                                          <p:stCondLst>
                                            <p:cond delay="0"/>
                                          </p:stCondLst>
                                        </p:cTn>
                                        <p:tgtEl>
                                          <p:spTgt spid="2057"/>
                                        </p:tgtEl>
                                        <p:attrNameLst>
                                          <p:attrName>style.visibility</p:attrName>
                                        </p:attrNameLst>
                                      </p:cBhvr>
                                      <p:to>
                                        <p:strVal val="visible"/>
                                      </p:to>
                                    </p:set>
                                    <p:animEffect transition="in" filter="blinds(horizontal)">
                                      <p:cBhvr>
                                        <p:cTn id="34" dur="500"/>
                                        <p:tgtEl>
                                          <p:spTgt spid="2057"/>
                                        </p:tgtEl>
                                      </p:cBhvr>
                                    </p:animEffect>
                                  </p:childTnLst>
                                </p:cTn>
                              </p:par>
                              <p:par>
                                <p:cTn id="35" presetID="3" presetClass="entr" presetSubtype="10" fill="hold" grpId="0" nodeType="withEffect">
                                  <p:stCondLst>
                                    <p:cond delay="0"/>
                                  </p:stCondLst>
                                  <p:childTnLst>
                                    <p:set>
                                      <p:cBhvr>
                                        <p:cTn id="36" dur="1" fill="hold">
                                          <p:stCondLst>
                                            <p:cond delay="0"/>
                                          </p:stCondLst>
                                        </p:cTn>
                                        <p:tgtEl>
                                          <p:spTgt spid="2058"/>
                                        </p:tgtEl>
                                        <p:attrNameLst>
                                          <p:attrName>style.visibility</p:attrName>
                                        </p:attrNameLst>
                                      </p:cBhvr>
                                      <p:to>
                                        <p:strVal val="visible"/>
                                      </p:to>
                                    </p:set>
                                    <p:animEffect transition="in" filter="blinds(horizontal)">
                                      <p:cBhvr>
                                        <p:cTn id="37" dur="500"/>
                                        <p:tgtEl>
                                          <p:spTgt spid="2058"/>
                                        </p:tgtEl>
                                      </p:cBhvr>
                                    </p:animEffect>
                                  </p:childTnLst>
                                </p:cTn>
                              </p:par>
                              <p:par>
                                <p:cTn id="38" presetID="3" presetClass="entr" presetSubtype="10" fill="hold" grpId="0" nodeType="withEffect">
                                  <p:stCondLst>
                                    <p:cond delay="0"/>
                                  </p:stCondLst>
                                  <p:childTnLst>
                                    <p:set>
                                      <p:cBhvr>
                                        <p:cTn id="39" dur="1" fill="hold">
                                          <p:stCondLst>
                                            <p:cond delay="0"/>
                                          </p:stCondLst>
                                        </p:cTn>
                                        <p:tgtEl>
                                          <p:spTgt spid="2059"/>
                                        </p:tgtEl>
                                        <p:attrNameLst>
                                          <p:attrName>style.visibility</p:attrName>
                                        </p:attrNameLst>
                                      </p:cBhvr>
                                      <p:to>
                                        <p:strVal val="visible"/>
                                      </p:to>
                                    </p:set>
                                    <p:animEffect transition="in" filter="blinds(horizontal)">
                                      <p:cBhvr>
                                        <p:cTn id="40" dur="500"/>
                                        <p:tgtEl>
                                          <p:spTgt spid="2059"/>
                                        </p:tgtEl>
                                      </p:cBhvr>
                                    </p:animEffect>
                                  </p:childTnLst>
                                </p:cTn>
                              </p:par>
                              <p:par>
                                <p:cTn id="41" presetID="3" presetClass="entr" presetSubtype="10" fill="hold" nodeType="withEffect">
                                  <p:stCondLst>
                                    <p:cond delay="0"/>
                                  </p:stCondLst>
                                  <p:childTnLst>
                                    <p:set>
                                      <p:cBhvr>
                                        <p:cTn id="42" dur="1" fill="hold">
                                          <p:stCondLst>
                                            <p:cond delay="0"/>
                                          </p:stCondLst>
                                        </p:cTn>
                                        <p:tgtEl>
                                          <p:spTgt spid="2061"/>
                                        </p:tgtEl>
                                        <p:attrNameLst>
                                          <p:attrName>style.visibility</p:attrName>
                                        </p:attrNameLst>
                                      </p:cBhvr>
                                      <p:to>
                                        <p:strVal val="visible"/>
                                      </p:to>
                                    </p:set>
                                    <p:animEffect transition="in" filter="blinds(horizontal)">
                                      <p:cBhvr>
                                        <p:cTn id="43" dur="500"/>
                                        <p:tgtEl>
                                          <p:spTgt spid="2061"/>
                                        </p:tgtEl>
                                      </p:cBhvr>
                                    </p:animEffect>
                                  </p:childTnLst>
                                </p:cTn>
                              </p:par>
                              <p:par>
                                <p:cTn id="44" presetID="3" presetClass="entr" presetSubtype="10" fill="hold" nodeType="withEffect">
                                  <p:stCondLst>
                                    <p:cond delay="0"/>
                                  </p:stCondLst>
                                  <p:childTnLst>
                                    <p:set>
                                      <p:cBhvr>
                                        <p:cTn id="45" dur="1" fill="hold">
                                          <p:stCondLst>
                                            <p:cond delay="0"/>
                                          </p:stCondLst>
                                        </p:cTn>
                                        <p:tgtEl>
                                          <p:spTgt spid="2062"/>
                                        </p:tgtEl>
                                        <p:attrNameLst>
                                          <p:attrName>style.visibility</p:attrName>
                                        </p:attrNameLst>
                                      </p:cBhvr>
                                      <p:to>
                                        <p:strVal val="visible"/>
                                      </p:to>
                                    </p:set>
                                    <p:animEffect transition="in" filter="blinds(horizontal)">
                                      <p:cBhvr>
                                        <p:cTn id="46" dur="500"/>
                                        <p:tgtEl>
                                          <p:spTgt spid="2062"/>
                                        </p:tgtEl>
                                      </p:cBhvr>
                                    </p:animEffect>
                                  </p:childTnLst>
                                </p:cTn>
                              </p:par>
                              <p:par>
                                <p:cTn id="47" presetID="3" presetClass="entr" presetSubtype="10" fill="hold" nodeType="withEffect">
                                  <p:stCondLst>
                                    <p:cond delay="0"/>
                                  </p:stCondLst>
                                  <p:childTnLst>
                                    <p:set>
                                      <p:cBhvr>
                                        <p:cTn id="48" dur="1" fill="hold">
                                          <p:stCondLst>
                                            <p:cond delay="0"/>
                                          </p:stCondLst>
                                        </p:cTn>
                                        <p:tgtEl>
                                          <p:spTgt spid="2063"/>
                                        </p:tgtEl>
                                        <p:attrNameLst>
                                          <p:attrName>style.visibility</p:attrName>
                                        </p:attrNameLst>
                                      </p:cBhvr>
                                      <p:to>
                                        <p:strVal val="visible"/>
                                      </p:to>
                                    </p:set>
                                    <p:animEffect transition="in" filter="blinds(horizontal)">
                                      <p:cBhvr>
                                        <p:cTn id="49" dur="500"/>
                                        <p:tgtEl>
                                          <p:spTgt spid="2063"/>
                                        </p:tgtEl>
                                      </p:cBhvr>
                                    </p:animEffect>
                                  </p:childTnLst>
                                </p:cTn>
                              </p:par>
                              <p:par>
                                <p:cTn id="50" presetID="3" presetClass="entr" presetSubtype="10" fill="hold" nodeType="withEffect">
                                  <p:stCondLst>
                                    <p:cond delay="0"/>
                                  </p:stCondLst>
                                  <p:childTnLst>
                                    <p:set>
                                      <p:cBhvr>
                                        <p:cTn id="51" dur="1" fill="hold">
                                          <p:stCondLst>
                                            <p:cond delay="0"/>
                                          </p:stCondLst>
                                        </p:cTn>
                                        <p:tgtEl>
                                          <p:spTgt spid="2064"/>
                                        </p:tgtEl>
                                        <p:attrNameLst>
                                          <p:attrName>style.visibility</p:attrName>
                                        </p:attrNameLst>
                                      </p:cBhvr>
                                      <p:to>
                                        <p:strVal val="visible"/>
                                      </p:to>
                                    </p:set>
                                    <p:animEffect transition="in" filter="blinds(horizontal)">
                                      <p:cBhvr>
                                        <p:cTn id="52" dur="500"/>
                                        <p:tgtEl>
                                          <p:spTgt spid="2064"/>
                                        </p:tgtEl>
                                      </p:cBhvr>
                                    </p:animEffect>
                                  </p:childTnLst>
                                </p:cTn>
                              </p:par>
                              <p:par>
                                <p:cTn id="53" presetID="3" presetClass="entr" presetSubtype="10" fill="hold" nodeType="withEffect">
                                  <p:stCondLst>
                                    <p:cond delay="0"/>
                                  </p:stCondLst>
                                  <p:childTnLst>
                                    <p:set>
                                      <p:cBhvr>
                                        <p:cTn id="54" dur="1" fill="hold">
                                          <p:stCondLst>
                                            <p:cond delay="0"/>
                                          </p:stCondLst>
                                        </p:cTn>
                                        <p:tgtEl>
                                          <p:spTgt spid="2065"/>
                                        </p:tgtEl>
                                        <p:attrNameLst>
                                          <p:attrName>style.visibility</p:attrName>
                                        </p:attrNameLst>
                                      </p:cBhvr>
                                      <p:to>
                                        <p:strVal val="visible"/>
                                      </p:to>
                                    </p:set>
                                    <p:animEffect transition="in" filter="blinds(horizontal)">
                                      <p:cBhvr>
                                        <p:cTn id="55" dur="500"/>
                                        <p:tgtEl>
                                          <p:spTgt spid="2065"/>
                                        </p:tgtEl>
                                      </p:cBhvr>
                                    </p:animEffect>
                                  </p:childTnLst>
                                </p:cTn>
                              </p:par>
                              <p:par>
                                <p:cTn id="56" presetID="3" presetClass="entr" presetSubtype="10" fill="hold" nodeType="withEffect">
                                  <p:stCondLst>
                                    <p:cond delay="0"/>
                                  </p:stCondLst>
                                  <p:childTnLst>
                                    <p:set>
                                      <p:cBhvr>
                                        <p:cTn id="57" dur="1" fill="hold">
                                          <p:stCondLst>
                                            <p:cond delay="0"/>
                                          </p:stCondLst>
                                        </p:cTn>
                                        <p:tgtEl>
                                          <p:spTgt spid="2066"/>
                                        </p:tgtEl>
                                        <p:attrNameLst>
                                          <p:attrName>style.visibility</p:attrName>
                                        </p:attrNameLst>
                                      </p:cBhvr>
                                      <p:to>
                                        <p:strVal val="visible"/>
                                      </p:to>
                                    </p:set>
                                    <p:animEffect transition="in" filter="blinds(horizontal)">
                                      <p:cBhvr>
                                        <p:cTn id="58" dur="500"/>
                                        <p:tgtEl>
                                          <p:spTgt spid="2066"/>
                                        </p:tgtEl>
                                      </p:cBhvr>
                                    </p:animEffect>
                                  </p:childTnLst>
                                </p:cTn>
                              </p:par>
                              <p:par>
                                <p:cTn id="59" presetID="3" presetClass="entr" presetSubtype="10" fill="hold" nodeType="withEffect">
                                  <p:stCondLst>
                                    <p:cond delay="0"/>
                                  </p:stCondLst>
                                  <p:childTnLst>
                                    <p:set>
                                      <p:cBhvr>
                                        <p:cTn id="60" dur="1" fill="hold">
                                          <p:stCondLst>
                                            <p:cond delay="0"/>
                                          </p:stCondLst>
                                        </p:cTn>
                                        <p:tgtEl>
                                          <p:spTgt spid="2068"/>
                                        </p:tgtEl>
                                        <p:attrNameLst>
                                          <p:attrName>style.visibility</p:attrName>
                                        </p:attrNameLst>
                                      </p:cBhvr>
                                      <p:to>
                                        <p:strVal val="visible"/>
                                      </p:to>
                                    </p:set>
                                    <p:animEffect transition="in" filter="blinds(horizontal)">
                                      <p:cBhvr>
                                        <p:cTn id="61" dur="500"/>
                                        <p:tgtEl>
                                          <p:spTgt spid="2068"/>
                                        </p:tgtEl>
                                      </p:cBhvr>
                                    </p:animEffect>
                                  </p:childTnLst>
                                </p:cTn>
                              </p:par>
                              <p:par>
                                <p:cTn id="62" presetID="3" presetClass="entr" presetSubtype="10" fill="hold" nodeType="withEffect">
                                  <p:stCondLst>
                                    <p:cond delay="0"/>
                                  </p:stCondLst>
                                  <p:childTnLst>
                                    <p:set>
                                      <p:cBhvr>
                                        <p:cTn id="63" dur="1" fill="hold">
                                          <p:stCondLst>
                                            <p:cond delay="0"/>
                                          </p:stCondLst>
                                        </p:cTn>
                                        <p:tgtEl>
                                          <p:spTgt spid="2069"/>
                                        </p:tgtEl>
                                        <p:attrNameLst>
                                          <p:attrName>style.visibility</p:attrName>
                                        </p:attrNameLst>
                                      </p:cBhvr>
                                      <p:to>
                                        <p:strVal val="visible"/>
                                      </p:to>
                                    </p:set>
                                    <p:animEffect transition="in" filter="blinds(horizontal)">
                                      <p:cBhvr>
                                        <p:cTn id="64" dur="500"/>
                                        <p:tgtEl>
                                          <p:spTgt spid="2069"/>
                                        </p:tgtEl>
                                      </p:cBhvr>
                                    </p:animEffect>
                                  </p:childTnLst>
                                </p:cTn>
                              </p:par>
                              <p:par>
                                <p:cTn id="65" presetID="3" presetClass="entr" presetSubtype="10" fill="hold" nodeType="withEffect">
                                  <p:stCondLst>
                                    <p:cond delay="0"/>
                                  </p:stCondLst>
                                  <p:childTnLst>
                                    <p:set>
                                      <p:cBhvr>
                                        <p:cTn id="66" dur="1" fill="hold">
                                          <p:stCondLst>
                                            <p:cond delay="0"/>
                                          </p:stCondLst>
                                        </p:cTn>
                                        <p:tgtEl>
                                          <p:spTgt spid="2070"/>
                                        </p:tgtEl>
                                        <p:attrNameLst>
                                          <p:attrName>style.visibility</p:attrName>
                                        </p:attrNameLst>
                                      </p:cBhvr>
                                      <p:to>
                                        <p:strVal val="visible"/>
                                      </p:to>
                                    </p:set>
                                    <p:animEffect transition="in" filter="blinds(horizontal)">
                                      <p:cBhvr>
                                        <p:cTn id="67" dur="500"/>
                                        <p:tgtEl>
                                          <p:spTgt spid="2070"/>
                                        </p:tgtEl>
                                      </p:cBhvr>
                                    </p:animEffect>
                                  </p:childTnLst>
                                </p:cTn>
                              </p:par>
                              <p:par>
                                <p:cTn id="68" presetID="3" presetClass="entr" presetSubtype="10" fill="hold" nodeType="withEffect">
                                  <p:stCondLst>
                                    <p:cond delay="0"/>
                                  </p:stCondLst>
                                  <p:childTnLst>
                                    <p:set>
                                      <p:cBhvr>
                                        <p:cTn id="69" dur="1" fill="hold">
                                          <p:stCondLst>
                                            <p:cond delay="0"/>
                                          </p:stCondLst>
                                        </p:cTn>
                                        <p:tgtEl>
                                          <p:spTgt spid="2071"/>
                                        </p:tgtEl>
                                        <p:attrNameLst>
                                          <p:attrName>style.visibility</p:attrName>
                                        </p:attrNameLst>
                                      </p:cBhvr>
                                      <p:to>
                                        <p:strVal val="visible"/>
                                      </p:to>
                                    </p:set>
                                    <p:animEffect transition="in" filter="blinds(horizontal)">
                                      <p:cBhvr>
                                        <p:cTn id="70" dur="500"/>
                                        <p:tgtEl>
                                          <p:spTgt spid="2071"/>
                                        </p:tgtEl>
                                      </p:cBhvr>
                                    </p:animEffect>
                                  </p:childTnLst>
                                </p:cTn>
                              </p:par>
                              <p:par>
                                <p:cTn id="71" presetID="3" presetClass="entr" presetSubtype="10" fill="hold" grpId="0" nodeType="withEffect">
                                  <p:stCondLst>
                                    <p:cond delay="0"/>
                                  </p:stCondLst>
                                  <p:childTnLst>
                                    <p:set>
                                      <p:cBhvr>
                                        <p:cTn id="72" dur="1" fill="hold">
                                          <p:stCondLst>
                                            <p:cond delay="0"/>
                                          </p:stCondLst>
                                        </p:cTn>
                                        <p:tgtEl>
                                          <p:spTgt spid="77"/>
                                        </p:tgtEl>
                                        <p:attrNameLst>
                                          <p:attrName>style.visibility</p:attrName>
                                        </p:attrNameLst>
                                      </p:cBhvr>
                                      <p:to>
                                        <p:strVal val="visible"/>
                                      </p:to>
                                    </p:set>
                                    <p:animEffect transition="in" filter="blinds(horizontal)">
                                      <p:cBhvr>
                                        <p:cTn id="73" dur="500"/>
                                        <p:tgtEl>
                                          <p:spTgt spid="77"/>
                                        </p:tgtEl>
                                      </p:cBhvr>
                                    </p:animEffect>
                                  </p:childTnLst>
                                </p:cTn>
                              </p:par>
                              <p:par>
                                <p:cTn id="74" presetID="3" presetClass="entr" presetSubtype="10" fill="hold" nodeType="withEffect">
                                  <p:stCondLst>
                                    <p:cond delay="0"/>
                                  </p:stCondLst>
                                  <p:childTnLst>
                                    <p:set>
                                      <p:cBhvr>
                                        <p:cTn id="75" dur="1" fill="hold">
                                          <p:stCondLst>
                                            <p:cond delay="0"/>
                                          </p:stCondLst>
                                        </p:cTn>
                                        <p:tgtEl>
                                          <p:spTgt spid="100"/>
                                        </p:tgtEl>
                                        <p:attrNameLst>
                                          <p:attrName>style.visibility</p:attrName>
                                        </p:attrNameLst>
                                      </p:cBhvr>
                                      <p:to>
                                        <p:strVal val="visible"/>
                                      </p:to>
                                    </p:set>
                                    <p:animEffect transition="in" filter="blinds(horizontal)">
                                      <p:cBhvr>
                                        <p:cTn id="76" dur="500"/>
                                        <p:tgtEl>
                                          <p:spTgt spid="100"/>
                                        </p:tgtEl>
                                      </p:cBhvr>
                                    </p:animEffect>
                                  </p:childTnLst>
                                </p:cTn>
                              </p:par>
                              <p:par>
                                <p:cTn id="77" presetID="3" presetClass="entr" presetSubtype="10" fill="hold" nodeType="withEffect">
                                  <p:stCondLst>
                                    <p:cond delay="0"/>
                                  </p:stCondLst>
                                  <p:childTnLst>
                                    <p:set>
                                      <p:cBhvr>
                                        <p:cTn id="78" dur="1" fill="hold">
                                          <p:stCondLst>
                                            <p:cond delay="0"/>
                                          </p:stCondLst>
                                        </p:cTn>
                                        <p:tgtEl>
                                          <p:spTgt spid="101"/>
                                        </p:tgtEl>
                                        <p:attrNameLst>
                                          <p:attrName>style.visibility</p:attrName>
                                        </p:attrNameLst>
                                      </p:cBhvr>
                                      <p:to>
                                        <p:strVal val="visible"/>
                                      </p:to>
                                    </p:set>
                                    <p:animEffect transition="in" filter="blinds(horizontal)">
                                      <p:cBhvr>
                                        <p:cTn id="79" dur="500"/>
                                        <p:tgtEl>
                                          <p:spTgt spid="101"/>
                                        </p:tgtEl>
                                      </p:cBhvr>
                                    </p:animEffect>
                                  </p:childTnLst>
                                </p:cTn>
                              </p:par>
                              <p:par>
                                <p:cTn id="80" presetID="3" presetClass="entr" presetSubtype="10" fill="hold" nodeType="withEffect">
                                  <p:stCondLst>
                                    <p:cond delay="0"/>
                                  </p:stCondLst>
                                  <p:childTnLst>
                                    <p:set>
                                      <p:cBhvr>
                                        <p:cTn id="81" dur="1" fill="hold">
                                          <p:stCondLst>
                                            <p:cond delay="0"/>
                                          </p:stCondLst>
                                        </p:cTn>
                                        <p:tgtEl>
                                          <p:spTgt spid="112"/>
                                        </p:tgtEl>
                                        <p:attrNameLst>
                                          <p:attrName>style.visibility</p:attrName>
                                        </p:attrNameLst>
                                      </p:cBhvr>
                                      <p:to>
                                        <p:strVal val="visible"/>
                                      </p:to>
                                    </p:set>
                                    <p:animEffect transition="in" filter="blinds(horizontal)">
                                      <p:cBhvr>
                                        <p:cTn id="82" dur="500"/>
                                        <p:tgtEl>
                                          <p:spTgt spid="112"/>
                                        </p:tgtEl>
                                      </p:cBhvr>
                                    </p:animEffect>
                                  </p:childTnLst>
                                </p:cTn>
                              </p:par>
                              <p:par>
                                <p:cTn id="83" presetID="3" presetClass="entr" presetSubtype="10" fill="hold" grpId="0" nodeType="withEffect">
                                  <p:stCondLst>
                                    <p:cond delay="0"/>
                                  </p:stCondLst>
                                  <p:childTnLst>
                                    <p:set>
                                      <p:cBhvr>
                                        <p:cTn id="84" dur="1" fill="hold">
                                          <p:stCondLst>
                                            <p:cond delay="0"/>
                                          </p:stCondLst>
                                        </p:cTn>
                                        <p:tgtEl>
                                          <p:spTgt spid="114"/>
                                        </p:tgtEl>
                                        <p:attrNameLst>
                                          <p:attrName>style.visibility</p:attrName>
                                        </p:attrNameLst>
                                      </p:cBhvr>
                                      <p:to>
                                        <p:strVal val="visible"/>
                                      </p:to>
                                    </p:set>
                                    <p:animEffect transition="in" filter="blinds(horizontal)">
                                      <p:cBhvr>
                                        <p:cTn id="85"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9" grpId="0"/>
      <p:bldP spid="2057" grpId="0" animBg="1"/>
      <p:bldP spid="2058" grpId="0" animBg="1"/>
      <p:bldP spid="2059" grpId="0" animBg="1"/>
      <p:bldP spid="77" grpId="0"/>
      <p:bldP spid="114" grpId="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Erläuterung zum Beispiel</a:t>
            </a:r>
            <a:endParaRPr lang="de-DE" dirty="0"/>
          </a:p>
        </p:txBody>
      </p:sp>
      <p:sp>
        <p:nvSpPr>
          <p:cNvPr id="3" name="Inhaltsplatzhalter 2"/>
          <p:cNvSpPr>
            <a:spLocks noGrp="1"/>
          </p:cNvSpPr>
          <p:nvPr>
            <p:ph idx="1"/>
          </p:nvPr>
        </p:nvSpPr>
        <p:spPr>
          <a:xfrm>
            <a:off x="500034" y="1714488"/>
            <a:ext cx="8143932" cy="3714776"/>
          </a:xfrm>
        </p:spPr>
        <p:style>
          <a:lnRef idx="2">
            <a:schemeClr val="accent1"/>
          </a:lnRef>
          <a:fillRef idx="1">
            <a:schemeClr val="lt1"/>
          </a:fillRef>
          <a:effectRef idx="0">
            <a:schemeClr val="accent1"/>
          </a:effectRef>
          <a:fontRef idx="minor">
            <a:schemeClr val="dk1"/>
          </a:fontRef>
        </p:style>
        <p:txBody>
          <a:bodyPr>
            <a:noAutofit/>
          </a:bodyPr>
          <a:lstStyle/>
          <a:p>
            <a:pPr>
              <a:buNone/>
            </a:pPr>
            <a:r>
              <a:rPr lang="de-DE" sz="2400" b="1" dirty="0" smtClean="0">
                <a:solidFill>
                  <a:srgbClr val="0070C0"/>
                </a:solidFill>
              </a:rPr>
              <a:t>CASE:</a:t>
            </a:r>
            <a:r>
              <a:rPr lang="de-DE" sz="2400" b="1" dirty="0" smtClean="0"/>
              <a:t> Vom Verb </a:t>
            </a:r>
            <a:r>
              <a:rPr lang="de-DE" sz="2400" b="1" i="1" dirty="0" smtClean="0"/>
              <a:t>-</a:t>
            </a:r>
            <a:r>
              <a:rPr lang="de-DE" sz="2400" b="1" i="1" dirty="0" err="1" smtClean="0"/>
              <a:t>äkqina</a:t>
            </a:r>
            <a:r>
              <a:rPr lang="de-DE" sz="2400" b="1" i="1" dirty="0" smtClean="0"/>
              <a:t> </a:t>
            </a:r>
            <a:r>
              <a:rPr lang="de-DE" sz="2400" b="1" dirty="0" smtClean="0"/>
              <a:t>ausgehend die Kasus-Zuweisung ERG, OBL und ABS;</a:t>
            </a:r>
          </a:p>
          <a:p>
            <a:pPr>
              <a:buNone/>
            </a:pPr>
            <a:endParaRPr lang="de-DE" sz="2400" dirty="0" smtClean="0"/>
          </a:p>
          <a:p>
            <a:pPr>
              <a:buNone/>
            </a:pPr>
            <a:r>
              <a:rPr lang="de-DE" sz="2400" b="1" dirty="0" smtClean="0">
                <a:solidFill>
                  <a:srgbClr val="00B050"/>
                </a:solidFill>
              </a:rPr>
              <a:t>AGREEMENT</a:t>
            </a:r>
            <a:r>
              <a:rPr lang="de-DE" sz="2400" b="1" dirty="0" smtClean="0"/>
              <a:t>: Von </a:t>
            </a:r>
            <a:r>
              <a:rPr lang="de-DE" sz="2400" b="1" i="1" dirty="0" smtClean="0">
                <a:sym typeface="ASAP SILDoulos"/>
              </a:rPr>
              <a:t></a:t>
            </a:r>
            <a:r>
              <a:rPr lang="de-DE" sz="2400" b="1" i="1" dirty="0" err="1" smtClean="0"/>
              <a:t>až</a:t>
            </a:r>
            <a:r>
              <a:rPr lang="de-DE" sz="2400" b="1" dirty="0" smtClean="0"/>
              <a:t> '</a:t>
            </a:r>
            <a:r>
              <a:rPr lang="de-DE" sz="2400" b="1" dirty="0" err="1" smtClean="0"/>
              <a:t>Apfle</a:t>
            </a:r>
            <a:r>
              <a:rPr lang="de-DE" sz="2400" b="1" dirty="0" smtClean="0"/>
              <a:t>' ausgehend die Abbildung seiner 'Klasse' (~Genus) (Klasse IV) am Verb;</a:t>
            </a:r>
          </a:p>
          <a:p>
            <a:pPr>
              <a:buNone/>
            </a:pPr>
            <a:endParaRPr lang="de-DE" sz="2400" dirty="0" smtClean="0"/>
          </a:p>
          <a:p>
            <a:pPr>
              <a:buNone/>
            </a:pPr>
            <a:r>
              <a:rPr lang="de-DE" sz="2400" b="1" dirty="0" smtClean="0">
                <a:solidFill>
                  <a:srgbClr val="FF0000"/>
                </a:solidFill>
              </a:rPr>
              <a:t>KONGRUENZ:</a:t>
            </a:r>
            <a:r>
              <a:rPr lang="de-DE" sz="2400" b="1" dirty="0" smtClean="0"/>
              <a:t> Die Abbildung der Klasse/Genus von </a:t>
            </a:r>
            <a:r>
              <a:rPr lang="de-DE" sz="2400" b="1" i="1" dirty="0" err="1" smtClean="0"/>
              <a:t>stag</a:t>
            </a:r>
            <a:r>
              <a:rPr lang="de-DE" sz="2400" b="1" i="1" dirty="0" smtClean="0"/>
              <a:t> </a:t>
            </a:r>
            <a:r>
              <a:rPr lang="de-DE" sz="2400" b="1" dirty="0" smtClean="0"/>
              <a:t> 'Mann' (Klasse I) in der NP 'guter Mann' am Attribut und </a:t>
            </a:r>
            <a:r>
              <a:rPr lang="de-DE" sz="2400" b="1" i="1" dirty="0" smtClean="0">
                <a:sym typeface="ASAP SILDoulos"/>
              </a:rPr>
              <a:t>&gt;</a:t>
            </a:r>
            <a:r>
              <a:rPr lang="de-DE" sz="2400" b="1" i="1" dirty="0" err="1" smtClean="0"/>
              <a:t>až</a:t>
            </a:r>
            <a:r>
              <a:rPr lang="de-DE" sz="2400" b="1" dirty="0" smtClean="0"/>
              <a:t> 'Apfel (Klasse IV) in der NP 'großes Apfel' am Attribut.</a:t>
            </a:r>
            <a:endParaRPr lang="de-DE"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diamond(in)">
                                      <p:cBhvr>
                                        <p:cTn id="17" dur="20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diamond(in)">
                                      <p:cBhvr>
                                        <p:cTn id="22" dur="20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Weitere Erläuterungen</a:t>
            </a:r>
            <a:endParaRPr lang="de-DE" dirty="0"/>
          </a:p>
        </p:txBody>
      </p:sp>
      <p:graphicFrame>
        <p:nvGraphicFramePr>
          <p:cNvPr id="4" name="Tabelle 3"/>
          <p:cNvGraphicFramePr>
            <a:graphicFrameLocks noGrp="1"/>
          </p:cNvGraphicFramePr>
          <p:nvPr/>
        </p:nvGraphicFramePr>
        <p:xfrm>
          <a:off x="357158" y="1500174"/>
          <a:ext cx="8429682" cy="5304909"/>
        </p:xfrm>
        <a:graphic>
          <a:graphicData uri="http://schemas.openxmlformats.org/drawingml/2006/table">
            <a:tbl>
              <a:tblPr firstRow="1" bandRow="1">
                <a:tableStyleId>{5C22544A-7EE6-4342-B048-85BDC9FD1C3A}</a:tableStyleId>
              </a:tblPr>
              <a:tblGrid>
                <a:gridCol w="829152"/>
                <a:gridCol w="1381920"/>
                <a:gridCol w="6218610"/>
              </a:tblGrid>
              <a:tr h="397629">
                <a:tc>
                  <a:txBody>
                    <a:bodyPr/>
                    <a:lstStyle/>
                    <a:p>
                      <a:r>
                        <a:rPr lang="de-DE" dirty="0" smtClean="0"/>
                        <a:t>Affixe</a:t>
                      </a:r>
                      <a:endParaRPr lang="de-DE" dirty="0"/>
                    </a:p>
                  </a:txBody>
                  <a:tcPr/>
                </a:tc>
                <a:tc>
                  <a:txBody>
                    <a:bodyPr/>
                    <a:lstStyle/>
                    <a:p>
                      <a:r>
                        <a:rPr lang="de-DE" dirty="0" smtClean="0"/>
                        <a:t>Wortstamm</a:t>
                      </a:r>
                      <a:endParaRPr lang="de-DE" dirty="0"/>
                    </a:p>
                  </a:txBody>
                  <a:tcPr/>
                </a:tc>
                <a:tc>
                  <a:txBody>
                    <a:bodyPr/>
                    <a:lstStyle/>
                    <a:p>
                      <a:endParaRPr lang="de-DE"/>
                    </a:p>
                  </a:txBody>
                  <a:tcPr/>
                </a:tc>
              </a:tr>
              <a:tr h="397629">
                <a:tc>
                  <a:txBody>
                    <a:bodyPr/>
                    <a:lstStyle/>
                    <a:p>
                      <a:r>
                        <a:rPr kumimoji="0" lang="de-DE" sz="2200" b="1" i="1" kern="1200" dirty="0" smtClean="0">
                          <a:solidFill>
                            <a:srgbClr val="FF0000"/>
                          </a:solidFill>
                          <a:latin typeface="+mn-lt"/>
                          <a:ea typeface="+mn-ea"/>
                          <a:cs typeface="+mn-cs"/>
                        </a:rPr>
                        <a:t>w-</a:t>
                      </a:r>
                      <a:endParaRPr lang="de-DE" sz="2200" dirty="0">
                        <a:solidFill>
                          <a:srgbClr val="FF0000"/>
                        </a:solidFill>
                      </a:endParaRPr>
                    </a:p>
                  </a:txBody>
                  <a:tcPr/>
                </a:tc>
                <a:tc>
                  <a:txBody>
                    <a:bodyPr/>
                    <a:lstStyle/>
                    <a:p>
                      <a:endParaRPr lang="de-DE" sz="220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rgbClr val="FF0000"/>
                          </a:solidFill>
                          <a:latin typeface="+mn-lt"/>
                          <a:ea typeface="+mn-ea"/>
                          <a:cs typeface="+mn-cs"/>
                        </a:rPr>
                        <a:t>Kongruenz/Klassenmarker </a:t>
                      </a:r>
                      <a:r>
                        <a:rPr kumimoji="0" lang="de-DE" sz="1800" b="1" kern="1200" dirty="0" smtClean="0">
                          <a:solidFill>
                            <a:schemeClr val="dk1"/>
                          </a:solidFill>
                          <a:latin typeface="+mn-lt"/>
                          <a:ea typeface="+mn-ea"/>
                          <a:cs typeface="+mn-cs"/>
                        </a:rPr>
                        <a:t>zu </a:t>
                      </a:r>
                      <a:r>
                        <a:rPr kumimoji="0" lang="de-DE" sz="1800" b="1" i="1" kern="1200" dirty="0" err="1" smtClean="0">
                          <a:solidFill>
                            <a:schemeClr val="dk1"/>
                          </a:solidFill>
                          <a:latin typeface="+mn-lt"/>
                          <a:ea typeface="+mn-ea"/>
                          <a:cs typeface="+mn-cs"/>
                        </a:rPr>
                        <a:t>stag</a:t>
                      </a:r>
                      <a:r>
                        <a:rPr kumimoji="0" lang="de-DE" sz="1800" b="1" i="1" kern="1200" dirty="0" smtClean="0">
                          <a:solidFill>
                            <a:schemeClr val="dk1"/>
                          </a:solidFill>
                          <a:latin typeface="+mn-lt"/>
                          <a:ea typeface="+mn-ea"/>
                          <a:cs typeface="+mn-cs"/>
                        </a:rPr>
                        <a:t> </a:t>
                      </a:r>
                      <a:r>
                        <a:rPr kumimoji="0" lang="de-DE" sz="1800" b="1" kern="1200" dirty="0" smtClean="0">
                          <a:solidFill>
                            <a:schemeClr val="dk1"/>
                          </a:solidFill>
                          <a:latin typeface="+mn-lt"/>
                          <a:ea typeface="+mn-ea"/>
                          <a:cs typeface="+mn-cs"/>
                        </a:rPr>
                        <a:t>'Mann' (Klasse I)</a:t>
                      </a:r>
                      <a:endParaRPr kumimoji="0" lang="de-DE" sz="1800" kern="1200" dirty="0" smtClean="0">
                        <a:solidFill>
                          <a:schemeClr val="dk1"/>
                        </a:solidFill>
                        <a:latin typeface="+mn-lt"/>
                        <a:ea typeface="+mn-ea"/>
                        <a:cs typeface="+mn-cs"/>
                      </a:endParaRPr>
                    </a:p>
                  </a:txBody>
                  <a:tcPr/>
                </a:tc>
              </a:tr>
              <a:tr h="397629">
                <a:tc>
                  <a:txBody>
                    <a:bodyPr/>
                    <a:lstStyle/>
                    <a:p>
                      <a:endParaRPr lang="de-DE" sz="2200" dirty="0"/>
                    </a:p>
                  </a:txBody>
                  <a:tcPr/>
                </a:tc>
                <a:tc>
                  <a:txBody>
                    <a:bodyPr/>
                    <a:lstStyle/>
                    <a:p>
                      <a:r>
                        <a:rPr kumimoji="0" lang="de-DE" sz="2200" b="1" i="1" kern="1200" dirty="0" err="1" smtClean="0">
                          <a:solidFill>
                            <a:schemeClr val="dk1"/>
                          </a:solidFill>
                          <a:latin typeface="+mn-lt"/>
                          <a:ea typeface="+mn-ea"/>
                          <a:cs typeface="+mn-cs"/>
                        </a:rPr>
                        <a:t>ika</a:t>
                      </a:r>
                      <a:r>
                        <a:rPr kumimoji="0" lang="de-DE" sz="2200" b="1" i="1" kern="1200" dirty="0" smtClean="0">
                          <a:solidFill>
                            <a:schemeClr val="dk1"/>
                          </a:solidFill>
                          <a:latin typeface="+mn-lt"/>
                          <a:ea typeface="+mn-ea"/>
                          <a:cs typeface="+mn-cs"/>
                        </a:rPr>
                        <a:t>-</a:t>
                      </a:r>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dk1"/>
                          </a:solidFill>
                          <a:latin typeface="+mn-lt"/>
                          <a:ea typeface="+mn-ea"/>
                          <a:cs typeface="+mn-cs"/>
                        </a:rPr>
                        <a:t>'gut' (</a:t>
                      </a:r>
                      <a:r>
                        <a:rPr kumimoji="0" lang="de-DE" sz="1800" b="1" kern="1200" dirty="0" err="1" smtClean="0">
                          <a:solidFill>
                            <a:schemeClr val="dk1"/>
                          </a:solidFill>
                          <a:latin typeface="+mn-lt"/>
                          <a:ea typeface="+mn-ea"/>
                          <a:cs typeface="+mn-cs"/>
                        </a:rPr>
                        <a:t>Attibut</a:t>
                      </a:r>
                      <a:r>
                        <a:rPr kumimoji="0" lang="de-DE" sz="1800" b="1" kern="1200" dirty="0" smtClean="0">
                          <a:solidFill>
                            <a:schemeClr val="dk1"/>
                          </a:solidFill>
                          <a:latin typeface="+mn-lt"/>
                          <a:ea typeface="+mn-ea"/>
                          <a:cs typeface="+mn-cs"/>
                        </a:rPr>
                        <a:t>)</a:t>
                      </a:r>
                      <a:endParaRPr kumimoji="0" lang="de-DE" sz="1800" kern="1200" dirty="0" smtClean="0">
                        <a:solidFill>
                          <a:schemeClr val="dk1"/>
                        </a:solidFill>
                        <a:latin typeface="+mn-lt"/>
                        <a:ea typeface="+mn-ea"/>
                        <a:cs typeface="+mn-cs"/>
                      </a:endParaRPr>
                    </a:p>
                  </a:txBody>
                  <a:tcPr/>
                </a:tc>
              </a:tr>
              <a:tr h="397629">
                <a:tc>
                  <a:txBody>
                    <a:bodyPr/>
                    <a:lstStyle/>
                    <a:p>
                      <a:r>
                        <a:rPr kumimoji="0" lang="de-DE" sz="2200" b="1" i="1" kern="1200" dirty="0" smtClean="0">
                          <a:solidFill>
                            <a:srgbClr val="0070C0"/>
                          </a:solidFill>
                          <a:latin typeface="+mn-lt"/>
                          <a:ea typeface="+mn-ea"/>
                          <a:cs typeface="+mn-cs"/>
                        </a:rPr>
                        <a:t>-</a:t>
                      </a:r>
                      <a:r>
                        <a:rPr kumimoji="0" lang="de-DE" sz="2200" b="1" i="1" kern="1200" dirty="0" err="1" smtClean="0">
                          <a:solidFill>
                            <a:srgbClr val="0070C0"/>
                          </a:solidFill>
                          <a:latin typeface="+mn-lt"/>
                          <a:ea typeface="+mn-ea"/>
                          <a:cs typeface="+mn-cs"/>
                        </a:rPr>
                        <a:t>ču</a:t>
                      </a:r>
                      <a:r>
                        <a:rPr kumimoji="0" lang="de-DE" sz="2200" b="1" kern="1200" dirty="0" smtClean="0">
                          <a:solidFill>
                            <a:srgbClr val="0070C0"/>
                          </a:solidFill>
                          <a:latin typeface="+mn-lt"/>
                          <a:ea typeface="+mn-ea"/>
                          <a:cs typeface="+mn-cs"/>
                        </a:rPr>
                        <a:t> </a:t>
                      </a:r>
                      <a:endParaRPr lang="de-DE" sz="2200" dirty="0">
                        <a:solidFill>
                          <a:srgbClr val="0070C0"/>
                        </a:solidFill>
                      </a:endParaRPr>
                    </a:p>
                  </a:txBody>
                  <a:tcPr/>
                </a:tc>
                <a:tc>
                  <a:txBody>
                    <a:bodyPr/>
                    <a:lstStyle/>
                    <a:p>
                      <a:endParaRPr lang="de-DE" sz="2200" dirty="0"/>
                    </a:p>
                  </a:txBody>
                  <a:tcPr/>
                </a:tc>
                <a:tc>
                  <a:txBody>
                    <a:bodyPr/>
                    <a:lstStyle/>
                    <a:p>
                      <a:r>
                        <a:rPr kumimoji="0" lang="de-DE" sz="1800" b="1" kern="1200" dirty="0" smtClean="0">
                          <a:solidFill>
                            <a:srgbClr val="0070C0"/>
                          </a:solidFill>
                          <a:latin typeface="+mn-lt"/>
                          <a:ea typeface="+mn-ea"/>
                          <a:cs typeface="+mn-cs"/>
                        </a:rPr>
                        <a:t>Kasusmarker</a:t>
                      </a:r>
                      <a:r>
                        <a:rPr kumimoji="0" lang="de-DE" sz="1800" b="1" kern="1200" dirty="0" smtClean="0">
                          <a:solidFill>
                            <a:schemeClr val="dk1"/>
                          </a:solidFill>
                          <a:latin typeface="+mn-lt"/>
                          <a:ea typeface="+mn-ea"/>
                          <a:cs typeface="+mn-cs"/>
                        </a:rPr>
                        <a:t> ('Nicht Grundkasus (</a:t>
                      </a:r>
                      <a:r>
                        <a:rPr kumimoji="0" lang="de-DE" sz="1800" b="1" kern="1200" dirty="0" err="1" smtClean="0">
                          <a:solidFill>
                            <a:schemeClr val="dk1"/>
                          </a:solidFill>
                          <a:latin typeface="+mn-lt"/>
                          <a:ea typeface="+mn-ea"/>
                          <a:cs typeface="+mn-cs"/>
                        </a:rPr>
                        <a:t>Absolutiv</a:t>
                      </a:r>
                      <a:r>
                        <a:rPr kumimoji="0" lang="de-DE" sz="1800" b="1" kern="1200" dirty="0" smtClean="0">
                          <a:solidFill>
                            <a:schemeClr val="dk1"/>
                          </a:solidFill>
                          <a:latin typeface="+mn-lt"/>
                          <a:ea typeface="+mn-ea"/>
                          <a:cs typeface="+mn-cs"/>
                        </a:rPr>
                        <a:t>) beim Attribut')</a:t>
                      </a:r>
                      <a:endParaRPr lang="de-DE" dirty="0"/>
                    </a:p>
                  </a:txBody>
                  <a:tcPr/>
                </a:tc>
              </a:tr>
              <a:tr h="397629">
                <a:tc>
                  <a:txBody>
                    <a:bodyPr/>
                    <a:lstStyle/>
                    <a:p>
                      <a:endParaRPr lang="de-DE" sz="2200"/>
                    </a:p>
                  </a:txBody>
                  <a:tcPr/>
                </a:tc>
                <a:tc>
                  <a:txBody>
                    <a:bodyPr/>
                    <a:lstStyle/>
                    <a:p>
                      <a:r>
                        <a:rPr kumimoji="0" lang="de-DE" sz="2200" b="1" i="1" kern="1200" dirty="0" err="1" smtClean="0">
                          <a:solidFill>
                            <a:schemeClr val="dk1"/>
                          </a:solidFill>
                          <a:latin typeface="+mn-lt"/>
                          <a:ea typeface="+mn-ea"/>
                          <a:cs typeface="+mn-cs"/>
                        </a:rPr>
                        <a:t>stag</a:t>
                      </a:r>
                      <a:r>
                        <a:rPr kumimoji="0" lang="de-DE" sz="2200" b="1" i="1" kern="1200" dirty="0" smtClean="0">
                          <a:solidFill>
                            <a:schemeClr val="dk1"/>
                          </a:solidFill>
                          <a:latin typeface="+mn-lt"/>
                          <a:ea typeface="+mn-ea"/>
                          <a:cs typeface="+mn-cs"/>
                        </a:rPr>
                        <a:t>-</a:t>
                      </a:r>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dk1"/>
                          </a:solidFill>
                          <a:latin typeface="+mn-lt"/>
                          <a:ea typeface="+mn-ea"/>
                          <a:cs typeface="+mn-cs"/>
                        </a:rPr>
                        <a:t>'Mann'</a:t>
                      </a:r>
                      <a:endParaRPr kumimoji="0" lang="de-DE" sz="1800" kern="1200" dirty="0" smtClean="0">
                        <a:solidFill>
                          <a:schemeClr val="dk1"/>
                        </a:solidFill>
                        <a:latin typeface="+mn-lt"/>
                        <a:ea typeface="+mn-ea"/>
                        <a:cs typeface="+mn-cs"/>
                      </a:endParaRPr>
                    </a:p>
                  </a:txBody>
                  <a:tcPr/>
                </a:tc>
              </a:tr>
              <a:tr h="397629">
                <a:tc>
                  <a:txBody>
                    <a:bodyPr/>
                    <a:lstStyle/>
                    <a:p>
                      <a:r>
                        <a:rPr kumimoji="0" lang="de-DE" sz="2200" b="1" i="1" kern="1200" dirty="0" smtClean="0">
                          <a:solidFill>
                            <a:srgbClr val="0070C0"/>
                          </a:solidFill>
                          <a:latin typeface="+mn-lt"/>
                          <a:ea typeface="+mn-ea"/>
                          <a:cs typeface="+mn-cs"/>
                        </a:rPr>
                        <a:t>-a</a:t>
                      </a:r>
                      <a:endParaRPr lang="de-DE" sz="2200" dirty="0">
                        <a:solidFill>
                          <a:srgbClr val="0070C0"/>
                        </a:solidFill>
                      </a:endParaRPr>
                    </a:p>
                  </a:txBody>
                  <a:tcPr/>
                </a:tc>
                <a:tc>
                  <a:txBody>
                    <a:bodyPr/>
                    <a:lstStyle/>
                    <a:p>
                      <a:endParaRPr lang="de-DE" sz="2200" dirty="0"/>
                    </a:p>
                  </a:txBody>
                  <a:tcPr/>
                </a:tc>
                <a:tc>
                  <a:txBody>
                    <a:bodyPr/>
                    <a:lstStyle/>
                    <a:p>
                      <a:r>
                        <a:rPr kumimoji="0" lang="de-DE" sz="1800" b="1" kern="1200" dirty="0" smtClean="0">
                          <a:solidFill>
                            <a:srgbClr val="0070C0"/>
                          </a:solidFill>
                          <a:latin typeface="+mn-lt"/>
                          <a:ea typeface="+mn-ea"/>
                          <a:cs typeface="+mn-cs"/>
                        </a:rPr>
                        <a:t>Kasusmarker </a:t>
                      </a:r>
                      <a:r>
                        <a:rPr kumimoji="0" lang="de-DE" sz="1800" b="1" kern="1200" dirty="0" err="1" smtClean="0">
                          <a:solidFill>
                            <a:srgbClr val="0070C0"/>
                          </a:solidFill>
                          <a:latin typeface="+mn-lt"/>
                          <a:ea typeface="+mn-ea"/>
                          <a:cs typeface="+mn-cs"/>
                        </a:rPr>
                        <a:t>Ergativ</a:t>
                      </a:r>
                      <a:r>
                        <a:rPr kumimoji="0" lang="de-DE" sz="1800" b="1" kern="1200" dirty="0" smtClean="0">
                          <a:solidFill>
                            <a:srgbClr val="0070C0"/>
                          </a:solidFill>
                          <a:latin typeface="+mn-lt"/>
                          <a:ea typeface="+mn-ea"/>
                          <a:cs typeface="+mn-cs"/>
                        </a:rPr>
                        <a:t> </a:t>
                      </a:r>
                      <a:r>
                        <a:rPr kumimoji="0" lang="de-DE" sz="1800" b="1" kern="1200" dirty="0" smtClean="0">
                          <a:solidFill>
                            <a:schemeClr val="dk1"/>
                          </a:solidFill>
                          <a:latin typeface="+mn-lt"/>
                          <a:ea typeface="+mn-ea"/>
                          <a:cs typeface="+mn-cs"/>
                        </a:rPr>
                        <a:t>(Agens bei transitivem Verb)</a:t>
                      </a:r>
                      <a:endParaRPr lang="de-DE" dirty="0"/>
                    </a:p>
                  </a:txBody>
                  <a:tcPr/>
                </a:tc>
              </a:tr>
              <a:tr h="397629">
                <a:tc>
                  <a:txBody>
                    <a:bodyPr/>
                    <a:lstStyle/>
                    <a:p>
                      <a:r>
                        <a:rPr kumimoji="0" lang="de-DE" sz="2200" b="1" i="1" kern="1200" dirty="0" smtClean="0">
                          <a:solidFill>
                            <a:srgbClr val="00B050"/>
                          </a:solidFill>
                          <a:latin typeface="+mn-lt"/>
                          <a:ea typeface="+mn-ea"/>
                          <a:cs typeface="+mn-cs"/>
                        </a:rPr>
                        <a:t>d-</a:t>
                      </a:r>
                      <a:endParaRPr lang="de-DE" sz="2200" dirty="0">
                        <a:solidFill>
                          <a:srgbClr val="00B050"/>
                        </a:solidFill>
                      </a:endParaRPr>
                    </a:p>
                  </a:txBody>
                  <a:tcPr/>
                </a:tc>
                <a:tc>
                  <a:txBody>
                    <a:bodyPr/>
                    <a:lstStyle/>
                    <a:p>
                      <a:endParaRPr lang="de-DE" sz="2200" dirty="0"/>
                    </a:p>
                  </a:txBody>
                  <a:tcPr/>
                </a:tc>
                <a:tc>
                  <a:txBody>
                    <a:bodyPr/>
                    <a:lstStyle/>
                    <a:p>
                      <a:r>
                        <a:rPr kumimoji="0" lang="de-DE" sz="1800" b="1" kern="1200" dirty="0" smtClean="0">
                          <a:solidFill>
                            <a:srgbClr val="00B050"/>
                          </a:solidFill>
                          <a:latin typeface="+mn-lt"/>
                          <a:ea typeface="+mn-ea"/>
                          <a:cs typeface="+mn-cs"/>
                        </a:rPr>
                        <a:t>Agreement/Klassenmarker</a:t>
                      </a:r>
                      <a:r>
                        <a:rPr kumimoji="0" lang="de-DE" sz="1800" b="1" kern="1200" dirty="0" smtClean="0">
                          <a:solidFill>
                            <a:schemeClr val="dk1"/>
                          </a:solidFill>
                          <a:latin typeface="+mn-lt"/>
                          <a:ea typeface="+mn-ea"/>
                          <a:cs typeface="+mn-cs"/>
                        </a:rPr>
                        <a:t> (Klasse IV, Bezug auf Patiens </a:t>
                      </a:r>
                      <a:r>
                        <a:rPr kumimoji="0" lang="de-DE" sz="1800" b="1" i="1" kern="1200" dirty="0" smtClean="0">
                          <a:solidFill>
                            <a:schemeClr val="dk1"/>
                          </a:solidFill>
                          <a:latin typeface="+mn-lt"/>
                          <a:ea typeface="+mn-ea"/>
                          <a:cs typeface="+mn-cs"/>
                          <a:sym typeface="ASAP SILDoulos"/>
                        </a:rPr>
                        <a:t>&gt;</a:t>
                      </a:r>
                      <a:r>
                        <a:rPr kumimoji="0" lang="de-DE" sz="1800" b="1" i="1" kern="1200" dirty="0" err="1" smtClean="0">
                          <a:solidFill>
                            <a:schemeClr val="dk1"/>
                          </a:solidFill>
                          <a:latin typeface="+mn-lt"/>
                          <a:ea typeface="+mn-ea"/>
                          <a:cs typeface="+mn-cs"/>
                        </a:rPr>
                        <a:t>až</a:t>
                      </a:r>
                      <a:r>
                        <a:rPr kumimoji="0" lang="de-DE" sz="1800" b="1" i="1" kern="1200" dirty="0" smtClean="0">
                          <a:solidFill>
                            <a:schemeClr val="dk1"/>
                          </a:solidFill>
                          <a:latin typeface="+mn-lt"/>
                          <a:ea typeface="+mn-ea"/>
                          <a:cs typeface="+mn-cs"/>
                        </a:rPr>
                        <a:t> </a:t>
                      </a:r>
                      <a:r>
                        <a:rPr kumimoji="0" lang="de-DE" sz="1800" b="1" kern="1200" dirty="0" smtClean="0">
                          <a:solidFill>
                            <a:schemeClr val="dk1"/>
                          </a:solidFill>
                          <a:latin typeface="+mn-lt"/>
                          <a:ea typeface="+mn-ea"/>
                          <a:cs typeface="+mn-cs"/>
                        </a:rPr>
                        <a:t>'Apfel')</a:t>
                      </a:r>
                      <a:endParaRPr lang="de-DE" dirty="0"/>
                    </a:p>
                  </a:txBody>
                  <a:tcPr/>
                </a:tc>
              </a:tr>
              <a:tr h="397629">
                <a:tc>
                  <a:txBody>
                    <a:bodyPr/>
                    <a:lstStyle/>
                    <a:p>
                      <a:endParaRPr lang="de-DE" sz="2200"/>
                    </a:p>
                  </a:txBody>
                  <a:tcPr/>
                </a:tc>
                <a:tc>
                  <a:txBody>
                    <a:bodyPr/>
                    <a:lstStyle/>
                    <a:p>
                      <a:r>
                        <a:rPr kumimoji="0" lang="de-DE" sz="2200" b="1" i="1" kern="1200" dirty="0" err="1" smtClean="0">
                          <a:solidFill>
                            <a:schemeClr val="dk1"/>
                          </a:solidFill>
                          <a:latin typeface="+mn-lt"/>
                          <a:ea typeface="+mn-ea"/>
                          <a:cs typeface="+mn-cs"/>
                        </a:rPr>
                        <a:t>äkqina</a:t>
                      </a:r>
                      <a:endParaRPr lang="de-DE" sz="2200" dirty="0"/>
                    </a:p>
                  </a:txBody>
                  <a:tcPr/>
                </a:tc>
                <a:tc>
                  <a:txBody>
                    <a:bodyPr/>
                    <a:lstStyle/>
                    <a:p>
                      <a:r>
                        <a:rPr kumimoji="0" lang="de-DE" sz="1800" b="1" kern="1200" dirty="0" smtClean="0">
                          <a:solidFill>
                            <a:schemeClr val="dk1"/>
                          </a:solidFill>
                          <a:latin typeface="+mn-lt"/>
                          <a:ea typeface="+mn-ea"/>
                          <a:cs typeface="+mn-cs"/>
                        </a:rPr>
                        <a:t>'[hat] weggenommen'</a:t>
                      </a:r>
                      <a:endParaRPr lang="de-DE" dirty="0"/>
                    </a:p>
                  </a:txBody>
                  <a:tcPr/>
                </a:tc>
              </a:tr>
              <a:tr h="397629">
                <a:tc>
                  <a:txBody>
                    <a:bodyPr/>
                    <a:lstStyle/>
                    <a:p>
                      <a:r>
                        <a:rPr kumimoji="0" lang="de-DE" sz="2200" b="1" i="1" kern="1200" dirty="0" smtClean="0">
                          <a:solidFill>
                            <a:srgbClr val="FF0000"/>
                          </a:solidFill>
                          <a:latin typeface="+mn-lt"/>
                          <a:ea typeface="+mn-ea"/>
                          <a:cs typeface="+mn-cs"/>
                        </a:rPr>
                        <a:t>d-</a:t>
                      </a:r>
                      <a:endParaRPr lang="de-DE" sz="2200" dirty="0">
                        <a:solidFill>
                          <a:srgbClr val="FF0000"/>
                        </a:solidFill>
                      </a:endParaRPr>
                    </a:p>
                  </a:txBody>
                  <a:tcPr/>
                </a:tc>
                <a:tc>
                  <a:txBody>
                    <a:bodyPr/>
                    <a:lstStyle/>
                    <a:p>
                      <a:endParaRPr lang="de-DE" sz="2200" dirty="0"/>
                    </a:p>
                  </a:txBody>
                  <a:tcPr/>
                </a:tc>
                <a:tc>
                  <a:txBody>
                    <a:bodyPr/>
                    <a:lstStyle/>
                    <a:p>
                      <a:r>
                        <a:rPr kumimoji="0" lang="de-DE" sz="1800" b="1" kern="1200" dirty="0" smtClean="0">
                          <a:solidFill>
                            <a:srgbClr val="FF0000"/>
                          </a:solidFill>
                          <a:latin typeface="+mn-lt"/>
                          <a:ea typeface="+mn-ea"/>
                          <a:cs typeface="+mn-cs"/>
                        </a:rPr>
                        <a:t>Kongruenz/Klassenmarker </a:t>
                      </a:r>
                      <a:r>
                        <a:rPr kumimoji="0" lang="de-DE" sz="1800" b="1" kern="1200" dirty="0" smtClean="0">
                          <a:solidFill>
                            <a:schemeClr val="dk1"/>
                          </a:solidFill>
                          <a:latin typeface="+mn-lt"/>
                          <a:ea typeface="+mn-ea"/>
                          <a:cs typeface="+mn-cs"/>
                        </a:rPr>
                        <a:t>zu </a:t>
                      </a:r>
                      <a:r>
                        <a:rPr kumimoji="0" lang="de-DE" sz="1800" b="1" i="1" kern="1200" dirty="0" smtClean="0">
                          <a:solidFill>
                            <a:schemeClr val="dk1"/>
                          </a:solidFill>
                          <a:latin typeface="+mn-lt"/>
                          <a:ea typeface="+mn-ea"/>
                          <a:cs typeface="+mn-cs"/>
                          <a:sym typeface="ASAP SILDoulos"/>
                        </a:rPr>
                        <a:t>&gt;</a:t>
                      </a:r>
                      <a:r>
                        <a:rPr kumimoji="0" lang="de-DE" sz="1800" b="1" i="1" kern="1200" dirty="0" err="1" smtClean="0">
                          <a:solidFill>
                            <a:schemeClr val="dk1"/>
                          </a:solidFill>
                          <a:latin typeface="+mn-lt"/>
                          <a:ea typeface="+mn-ea"/>
                          <a:cs typeface="+mn-cs"/>
                        </a:rPr>
                        <a:t>až</a:t>
                      </a:r>
                      <a:r>
                        <a:rPr kumimoji="0" lang="de-DE" sz="1800" b="1" kern="1200" dirty="0" smtClean="0">
                          <a:solidFill>
                            <a:schemeClr val="dk1"/>
                          </a:solidFill>
                          <a:latin typeface="+mn-lt"/>
                          <a:ea typeface="+mn-ea"/>
                          <a:cs typeface="+mn-cs"/>
                        </a:rPr>
                        <a:t> 'Apfel'</a:t>
                      </a:r>
                      <a:endParaRPr lang="de-DE" dirty="0"/>
                    </a:p>
                  </a:txBody>
                  <a:tcPr/>
                </a:tc>
              </a:tr>
              <a:tr h="397629">
                <a:tc>
                  <a:txBody>
                    <a:bodyPr/>
                    <a:lstStyle/>
                    <a:p>
                      <a:endParaRPr lang="de-DE" sz="2200"/>
                    </a:p>
                  </a:txBody>
                  <a:tcPr/>
                </a:tc>
                <a:tc>
                  <a:txBody>
                    <a:bodyPr/>
                    <a:lstStyle/>
                    <a:p>
                      <a:r>
                        <a:rPr kumimoji="0" lang="de-DE" sz="2200" b="1" i="1" kern="1200" dirty="0" smtClean="0">
                          <a:solidFill>
                            <a:schemeClr val="dk1"/>
                          </a:solidFill>
                          <a:latin typeface="+mn-lt"/>
                          <a:ea typeface="+mn-ea"/>
                          <a:cs typeface="+mn-cs"/>
                        </a:rPr>
                        <a:t>-</a:t>
                      </a:r>
                      <a:r>
                        <a:rPr kumimoji="0" lang="de-DE" sz="2200" b="1" i="1" kern="1200" dirty="0" err="1" smtClean="0">
                          <a:solidFill>
                            <a:schemeClr val="dk1"/>
                          </a:solidFill>
                          <a:latin typeface="+mn-lt"/>
                          <a:ea typeface="+mn-ea"/>
                          <a:cs typeface="+mn-cs"/>
                        </a:rPr>
                        <a:t>oqqa</a:t>
                      </a:r>
                      <a:endParaRPr lang="de-DE" sz="2200" dirty="0"/>
                    </a:p>
                  </a:txBody>
                  <a:tcPr/>
                </a:tc>
                <a:tc>
                  <a:txBody>
                    <a:bodyPr/>
                    <a:lstStyle/>
                    <a:p>
                      <a:r>
                        <a:rPr kumimoji="0" lang="de-DE" sz="1800" b="1" kern="1200" dirty="0" smtClean="0">
                          <a:solidFill>
                            <a:schemeClr val="dk1"/>
                          </a:solidFill>
                          <a:latin typeface="+mn-lt"/>
                          <a:ea typeface="+mn-ea"/>
                          <a:cs typeface="+mn-cs"/>
                        </a:rPr>
                        <a:t>'groß'</a:t>
                      </a:r>
                      <a:endParaRPr lang="de-DE" dirty="0"/>
                    </a:p>
                  </a:txBody>
                  <a:tcPr/>
                </a:tc>
              </a:tr>
              <a:tr h="397629">
                <a:tc>
                  <a:txBody>
                    <a:bodyPr/>
                    <a:lstStyle/>
                    <a:p>
                      <a:endParaRPr lang="de-DE" sz="2200"/>
                    </a:p>
                  </a:txBody>
                  <a:tcPr/>
                </a:tc>
                <a:tc>
                  <a:txBody>
                    <a:bodyPr/>
                    <a:lstStyle/>
                    <a:p>
                      <a:r>
                        <a:rPr kumimoji="0" lang="de-DE" sz="2200" b="1" i="1" kern="1200" dirty="0" smtClean="0">
                          <a:solidFill>
                            <a:schemeClr val="dk1"/>
                          </a:solidFill>
                          <a:latin typeface="+mn-lt"/>
                          <a:ea typeface="+mn-ea"/>
                          <a:cs typeface="+mn-cs"/>
                          <a:sym typeface="ASAP SILDoulos"/>
                        </a:rPr>
                        <a:t>&gt;</a:t>
                      </a:r>
                      <a:r>
                        <a:rPr kumimoji="0" lang="de-DE" sz="2200" b="1" i="1" kern="1200" dirty="0" err="1" smtClean="0">
                          <a:solidFill>
                            <a:schemeClr val="dk1"/>
                          </a:solidFill>
                          <a:latin typeface="+mn-lt"/>
                          <a:ea typeface="+mn-ea"/>
                          <a:cs typeface="+mn-cs"/>
                        </a:rPr>
                        <a:t>až</a:t>
                      </a:r>
                      <a:endParaRPr lang="de-DE" sz="2200" dirty="0"/>
                    </a:p>
                  </a:txBody>
                  <a:tcPr/>
                </a:tc>
                <a:tc>
                  <a:txBody>
                    <a:bodyPr/>
                    <a:lstStyle/>
                    <a:p>
                      <a:r>
                        <a:rPr kumimoji="0" lang="de-DE" sz="1800" b="1" kern="1200" dirty="0" smtClean="0">
                          <a:solidFill>
                            <a:schemeClr val="dk1"/>
                          </a:solidFill>
                          <a:latin typeface="+mn-lt"/>
                          <a:ea typeface="+mn-ea"/>
                          <a:cs typeface="+mn-cs"/>
                        </a:rPr>
                        <a:t>'Apfel'</a:t>
                      </a:r>
                      <a:endParaRPr lang="de-DE" dirty="0"/>
                    </a:p>
                  </a:txBody>
                  <a:tcPr/>
                </a:tc>
              </a:tr>
              <a:tr h="397629">
                <a:tc>
                  <a:txBody>
                    <a:bodyPr/>
                    <a:lstStyle/>
                    <a:p>
                      <a:r>
                        <a:rPr kumimoji="0" lang="de-DE" sz="2200" b="1" i="1" kern="1200" dirty="0" smtClean="0">
                          <a:solidFill>
                            <a:srgbClr val="0070C0"/>
                          </a:solidFill>
                          <a:latin typeface="+mn-lt"/>
                          <a:ea typeface="+mn-ea"/>
                          <a:cs typeface="+mn-cs"/>
                        </a:rPr>
                        <a:t>-Ø</a:t>
                      </a:r>
                      <a:endParaRPr lang="de-DE" sz="2200" dirty="0">
                        <a:solidFill>
                          <a:srgbClr val="0070C0"/>
                        </a:solidFill>
                      </a:endParaRPr>
                    </a:p>
                  </a:txBody>
                  <a:tcPr/>
                </a:tc>
                <a:tc>
                  <a:txBody>
                    <a:bodyPr/>
                    <a:lstStyle/>
                    <a:p>
                      <a:endParaRPr lang="de-DE" sz="2200" dirty="0"/>
                    </a:p>
                  </a:txBody>
                  <a:tcPr/>
                </a:tc>
                <a:tc>
                  <a:txBody>
                    <a:bodyPr/>
                    <a:lstStyle/>
                    <a:p>
                      <a:r>
                        <a:rPr kumimoji="0" lang="de-DE" sz="1800" b="1" kern="1200" dirty="0" smtClean="0">
                          <a:solidFill>
                            <a:srgbClr val="0070C0"/>
                          </a:solidFill>
                          <a:latin typeface="+mn-lt"/>
                          <a:ea typeface="+mn-ea"/>
                          <a:cs typeface="+mn-cs"/>
                        </a:rPr>
                        <a:t>Kasusmarker </a:t>
                      </a:r>
                      <a:r>
                        <a:rPr kumimoji="0" lang="de-DE" sz="1800" b="1" kern="1200" dirty="0" err="1" smtClean="0">
                          <a:solidFill>
                            <a:srgbClr val="0070C0"/>
                          </a:solidFill>
                          <a:latin typeface="+mn-lt"/>
                          <a:ea typeface="+mn-ea"/>
                          <a:cs typeface="+mn-cs"/>
                        </a:rPr>
                        <a:t>Absolutiv</a:t>
                      </a:r>
                      <a:r>
                        <a:rPr kumimoji="0" lang="de-DE" sz="1800" b="1" kern="1200" dirty="0" smtClean="0">
                          <a:solidFill>
                            <a:srgbClr val="0070C0"/>
                          </a:solidFill>
                          <a:latin typeface="+mn-lt"/>
                          <a:ea typeface="+mn-ea"/>
                          <a:cs typeface="+mn-cs"/>
                        </a:rPr>
                        <a:t> </a:t>
                      </a:r>
                      <a:r>
                        <a:rPr kumimoji="0" lang="de-DE" sz="1800" b="1" kern="1200" dirty="0" smtClean="0">
                          <a:solidFill>
                            <a:schemeClr val="dk1"/>
                          </a:solidFill>
                          <a:latin typeface="+mn-lt"/>
                          <a:ea typeface="+mn-ea"/>
                          <a:cs typeface="+mn-cs"/>
                        </a:rPr>
                        <a:t>(hier: Patiens beim transitiven Verb)</a:t>
                      </a:r>
                      <a:endParaRPr lang="de-DE" dirty="0"/>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b. Kontext-Verfahren</a:t>
            </a:r>
            <a:endParaRPr lang="de-DE" dirty="0"/>
          </a:p>
        </p:txBody>
      </p:sp>
      <p:graphicFrame>
        <p:nvGraphicFramePr>
          <p:cNvPr id="4" name="Diagramm 3"/>
          <p:cNvGraphicFramePr/>
          <p:nvPr/>
        </p:nvGraphicFramePr>
        <p:xfrm>
          <a:off x="357158" y="1571612"/>
          <a:ext cx="8429684" cy="114300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074" name="AutoShape 2"/>
          <p:cNvSpPr>
            <a:spLocks noChangeArrowheads="1"/>
          </p:cNvSpPr>
          <p:nvPr/>
        </p:nvSpPr>
        <p:spPr bwMode="auto">
          <a:xfrm>
            <a:off x="571472" y="2857496"/>
            <a:ext cx="6215106" cy="2571768"/>
          </a:xfrm>
          <a:prstGeom prst="parallelogram">
            <a:avLst>
              <a:gd name="adj" fmla="val 60542"/>
            </a:avLst>
          </a:prstGeom>
          <a:gradFill rotWithShape="0">
            <a:gsLst>
              <a:gs pos="0">
                <a:srgbClr val="FFFFFF"/>
              </a:gs>
              <a:gs pos="100000">
                <a:srgbClr val="E5B8B7"/>
              </a:gs>
            </a:gsLst>
            <a:lin ang="5400000" scaled="1"/>
          </a:gradFill>
          <a:ln w="12700">
            <a:solidFill>
              <a:srgbClr val="D99594"/>
            </a:solidFill>
            <a:miter lim="800000"/>
            <a:headEnd/>
            <a:tailEnd/>
          </a:ln>
          <a:effectLst>
            <a:outerShdw dist="107763" dir="2700000"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3075" name="AutoShape 3"/>
          <p:cNvSpPr>
            <a:spLocks noChangeArrowheads="1"/>
          </p:cNvSpPr>
          <p:nvPr/>
        </p:nvSpPr>
        <p:spPr bwMode="auto">
          <a:xfrm>
            <a:off x="5786447" y="5857892"/>
            <a:ext cx="2428892" cy="359077"/>
          </a:xfrm>
          <a:prstGeom prst="roundRect">
            <a:avLst>
              <a:gd name="adj" fmla="val 16667"/>
            </a:avLst>
          </a:prstGeom>
          <a:gradFill rotWithShape="0">
            <a:gsLst>
              <a:gs pos="0">
                <a:srgbClr val="FFFFFF"/>
              </a:gs>
              <a:gs pos="100000">
                <a:srgbClr val="B6DDE8"/>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3076" name="AutoShape 4"/>
          <p:cNvSpPr>
            <a:spLocks noChangeArrowheads="1"/>
          </p:cNvSpPr>
          <p:nvPr/>
        </p:nvSpPr>
        <p:spPr bwMode="auto">
          <a:xfrm>
            <a:off x="4098650" y="5572140"/>
            <a:ext cx="401912" cy="402749"/>
          </a:xfrm>
          <a:prstGeom prst="roundRect">
            <a:avLst>
              <a:gd name="adj" fmla="val 16667"/>
            </a:avLst>
          </a:prstGeom>
          <a:gradFill rotWithShape="0">
            <a:gsLst>
              <a:gs pos="0">
                <a:srgbClr val="FFFFFF"/>
              </a:gs>
              <a:gs pos="100000">
                <a:srgbClr val="B6DDE8"/>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3077" name="AutoShape 5"/>
          <p:cNvCxnSpPr>
            <a:cxnSpLocks noChangeShapeType="1"/>
            <a:stCxn id="3075" idx="1"/>
          </p:cNvCxnSpPr>
          <p:nvPr/>
        </p:nvCxnSpPr>
        <p:spPr bwMode="auto">
          <a:xfrm rot="10800000">
            <a:off x="4500565" y="5857897"/>
            <a:ext cx="1285883" cy="179535"/>
          </a:xfrm>
          <a:prstGeom prst="straightConnector1">
            <a:avLst/>
          </a:prstGeom>
          <a:noFill/>
          <a:ln w="9525">
            <a:solidFill>
              <a:srgbClr val="000000"/>
            </a:solidFill>
            <a:round/>
            <a:headEnd/>
            <a:tailEnd type="triangle" w="med" len="med"/>
          </a:ln>
        </p:spPr>
      </p:cxnSp>
      <p:sp>
        <p:nvSpPr>
          <p:cNvPr id="3078" name="Oval 6"/>
          <p:cNvSpPr>
            <a:spLocks noChangeArrowheads="1"/>
          </p:cNvSpPr>
          <p:nvPr/>
        </p:nvSpPr>
        <p:spPr bwMode="auto">
          <a:xfrm>
            <a:off x="1905166" y="3335333"/>
            <a:ext cx="3024024" cy="1072379"/>
          </a:xfrm>
          <a:prstGeom prst="ellipse">
            <a:avLst/>
          </a:prstGeom>
          <a:gradFill rotWithShape="0">
            <a:gsLst>
              <a:gs pos="0">
                <a:srgbClr val="FFFFFF"/>
              </a:gs>
              <a:gs pos="100000">
                <a:srgbClr val="B8CCE4"/>
              </a:gs>
            </a:gsLst>
            <a:lin ang="54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3079" name="Oval 7"/>
          <p:cNvSpPr>
            <a:spLocks noChangeArrowheads="1"/>
          </p:cNvSpPr>
          <p:nvPr/>
        </p:nvSpPr>
        <p:spPr bwMode="auto">
          <a:xfrm>
            <a:off x="1857356" y="3351208"/>
            <a:ext cx="2087036" cy="1072379"/>
          </a:xfrm>
          <a:prstGeom prst="ellipse">
            <a:avLst/>
          </a:prstGeom>
          <a:gradFill rotWithShape="0">
            <a:gsLst>
              <a:gs pos="0">
                <a:srgbClr val="FFFFFF"/>
              </a:gs>
              <a:gs pos="100000">
                <a:srgbClr val="FBD4B4"/>
              </a:gs>
            </a:gsLst>
            <a:lin ang="54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3080" name="AutoShape 8"/>
          <p:cNvCxnSpPr>
            <a:cxnSpLocks noChangeShapeType="1"/>
          </p:cNvCxnSpPr>
          <p:nvPr/>
        </p:nvCxnSpPr>
        <p:spPr bwMode="auto">
          <a:xfrm>
            <a:off x="1857356" y="3857628"/>
            <a:ext cx="3067604" cy="12130"/>
          </a:xfrm>
          <a:prstGeom prst="straightConnector1">
            <a:avLst/>
          </a:prstGeom>
          <a:noFill/>
          <a:ln w="9525">
            <a:solidFill>
              <a:srgbClr val="000000"/>
            </a:solidFill>
            <a:round/>
            <a:headEnd/>
            <a:tailEnd/>
          </a:ln>
        </p:spPr>
      </p:cxnSp>
      <p:sp>
        <p:nvSpPr>
          <p:cNvPr id="3081" name="AutoShape 9"/>
          <p:cNvSpPr>
            <a:spLocks/>
          </p:cNvSpPr>
          <p:nvPr/>
        </p:nvSpPr>
        <p:spPr bwMode="auto">
          <a:xfrm rot="5400000">
            <a:off x="2760113" y="3619352"/>
            <a:ext cx="334817" cy="1997454"/>
          </a:xfrm>
          <a:prstGeom prst="rightBrace">
            <a:avLst>
              <a:gd name="adj1" fmla="val 49819"/>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3082" name="AutoShape 10"/>
          <p:cNvSpPr>
            <a:spLocks/>
          </p:cNvSpPr>
          <p:nvPr/>
        </p:nvSpPr>
        <p:spPr bwMode="auto">
          <a:xfrm rot="5400000">
            <a:off x="3928903" y="3786035"/>
            <a:ext cx="337241" cy="1663333"/>
          </a:xfrm>
          <a:prstGeom prst="rightBrace">
            <a:avLst>
              <a:gd name="adj1" fmla="val 41187"/>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3083" name="Oval 11"/>
          <p:cNvSpPr>
            <a:spLocks noChangeArrowheads="1"/>
          </p:cNvSpPr>
          <p:nvPr/>
        </p:nvSpPr>
        <p:spPr bwMode="auto">
          <a:xfrm>
            <a:off x="5572132" y="3071810"/>
            <a:ext cx="324435" cy="257177"/>
          </a:xfrm>
          <a:prstGeom prst="ellipse">
            <a:avLst/>
          </a:prstGeom>
          <a:gradFill rotWithShape="0">
            <a:gsLst>
              <a:gs pos="0">
                <a:srgbClr val="FFFFFF"/>
              </a:gs>
              <a:gs pos="100000">
                <a:srgbClr val="B8CCE4"/>
              </a:gs>
            </a:gsLst>
            <a:lin ang="5400000" scaled="1"/>
          </a:gradFill>
          <a:ln w="12700">
            <a:solidFill>
              <a:srgbClr val="95B3D7"/>
            </a:solidFill>
            <a:round/>
            <a:headEnd/>
            <a:tailEnd/>
          </a:ln>
          <a:effectLst>
            <a:outerShdw dist="107763" dir="2700000"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3084" name="AutoShape 12"/>
          <p:cNvCxnSpPr>
            <a:cxnSpLocks noChangeShapeType="1"/>
          </p:cNvCxnSpPr>
          <p:nvPr/>
        </p:nvCxnSpPr>
        <p:spPr bwMode="auto">
          <a:xfrm rot="10800000" flipV="1">
            <a:off x="4572000" y="3214686"/>
            <a:ext cx="1143012" cy="428628"/>
          </a:xfrm>
          <a:prstGeom prst="straightConnector1">
            <a:avLst/>
          </a:prstGeom>
          <a:noFill/>
          <a:ln w="9525">
            <a:solidFill>
              <a:srgbClr val="000000"/>
            </a:solidFill>
            <a:round/>
            <a:headEnd/>
            <a:tailEnd type="triangle" w="med" len="med"/>
          </a:ln>
        </p:spPr>
      </p:cxnSp>
      <p:cxnSp>
        <p:nvCxnSpPr>
          <p:cNvPr id="3085" name="AutoShape 13"/>
          <p:cNvCxnSpPr>
            <a:cxnSpLocks noChangeShapeType="1"/>
          </p:cNvCxnSpPr>
          <p:nvPr/>
        </p:nvCxnSpPr>
        <p:spPr bwMode="auto">
          <a:xfrm rot="16200000" flipH="1">
            <a:off x="4445911" y="4483784"/>
            <a:ext cx="2727045" cy="188850"/>
          </a:xfrm>
          <a:prstGeom prst="straightConnector1">
            <a:avLst/>
          </a:prstGeom>
          <a:noFill/>
          <a:ln w="9525">
            <a:solidFill>
              <a:srgbClr val="000000"/>
            </a:solidFill>
            <a:round/>
            <a:headEnd/>
            <a:tailEnd/>
          </a:ln>
        </p:spPr>
      </p:cxnSp>
      <p:sp>
        <p:nvSpPr>
          <p:cNvPr id="21" name="Oval 11"/>
          <p:cNvSpPr>
            <a:spLocks noChangeArrowheads="1"/>
          </p:cNvSpPr>
          <p:nvPr/>
        </p:nvSpPr>
        <p:spPr bwMode="auto">
          <a:xfrm>
            <a:off x="4247565" y="3529013"/>
            <a:ext cx="324435" cy="257177"/>
          </a:xfrm>
          <a:prstGeom prst="ellipse">
            <a:avLst/>
          </a:prstGeom>
          <a:gradFill rotWithShape="0">
            <a:gsLst>
              <a:gs pos="0">
                <a:srgbClr val="FFFFFF"/>
              </a:gs>
              <a:gs pos="100000">
                <a:srgbClr val="B8CCE4"/>
              </a:gs>
            </a:gsLst>
            <a:lin ang="5400000" scaled="1"/>
          </a:gradFill>
          <a:ln w="12700">
            <a:solidFill>
              <a:srgbClr val="95B3D7"/>
            </a:solidFill>
            <a:round/>
            <a:headEnd/>
            <a:tailEnd/>
          </a:ln>
          <a:effectLst>
            <a:outerShdw dist="107763" dir="2700000"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33" name="Textfeld 32"/>
          <p:cNvSpPr txBox="1"/>
          <p:nvPr/>
        </p:nvSpPr>
        <p:spPr>
          <a:xfrm>
            <a:off x="3428992" y="2916792"/>
            <a:ext cx="1285884" cy="369332"/>
          </a:xfrm>
          <a:prstGeom prst="rect">
            <a:avLst/>
          </a:prstGeom>
          <a:noFill/>
        </p:spPr>
        <p:txBody>
          <a:bodyPr wrap="square" rtlCol="0">
            <a:spAutoFit/>
          </a:bodyPr>
          <a:lstStyle/>
          <a:p>
            <a:r>
              <a:rPr lang="de-DE" b="1" dirty="0" smtClean="0"/>
              <a:t> KONTEXT</a:t>
            </a:r>
            <a:endParaRPr lang="de-DE" dirty="0"/>
          </a:p>
        </p:txBody>
      </p:sp>
      <p:sp>
        <p:nvSpPr>
          <p:cNvPr id="34" name="Textfeld 33"/>
          <p:cNvSpPr txBox="1"/>
          <p:nvPr/>
        </p:nvSpPr>
        <p:spPr>
          <a:xfrm>
            <a:off x="2000232" y="3434364"/>
            <a:ext cx="3071834" cy="923330"/>
          </a:xfrm>
          <a:prstGeom prst="rect">
            <a:avLst/>
          </a:prstGeom>
          <a:noFill/>
        </p:spPr>
        <p:txBody>
          <a:bodyPr wrap="square" rtlCol="0">
            <a:spAutoFit/>
          </a:bodyPr>
          <a:lstStyle/>
          <a:p>
            <a:r>
              <a:rPr lang="de-DE" b="1" dirty="0" smtClean="0"/>
              <a:t>     KONZEPT                                                                    </a:t>
            </a:r>
            <a:endParaRPr lang="de-DE" dirty="0" smtClean="0"/>
          </a:p>
          <a:p>
            <a:r>
              <a:rPr lang="de-DE" b="1" dirty="0" smtClean="0"/>
              <a:t> </a:t>
            </a:r>
          </a:p>
          <a:p>
            <a:r>
              <a:rPr lang="de-DE" b="1" dirty="0" smtClean="0"/>
              <a:t>ARTIKULATION      A(M)                                     </a:t>
            </a:r>
            <a:endParaRPr lang="de-DE" dirty="0"/>
          </a:p>
        </p:txBody>
      </p:sp>
      <p:sp>
        <p:nvSpPr>
          <p:cNvPr id="35" name="Textfeld 34"/>
          <p:cNvSpPr txBox="1"/>
          <p:nvPr/>
        </p:nvSpPr>
        <p:spPr>
          <a:xfrm>
            <a:off x="2571736" y="4857760"/>
            <a:ext cx="2714644" cy="400110"/>
          </a:xfrm>
          <a:prstGeom prst="rect">
            <a:avLst/>
          </a:prstGeom>
          <a:noFill/>
        </p:spPr>
        <p:txBody>
          <a:bodyPr wrap="square" rtlCol="0">
            <a:spAutoFit/>
          </a:bodyPr>
          <a:lstStyle/>
          <a:p>
            <a:r>
              <a:rPr lang="en-US" sz="2000" b="1" dirty="0" smtClean="0"/>
              <a:t>Host         </a:t>
            </a:r>
            <a:r>
              <a:rPr lang="en-US" sz="2000" b="1" dirty="0" err="1" smtClean="0"/>
              <a:t>Morphem</a:t>
            </a:r>
            <a:r>
              <a:rPr lang="en-US" sz="2000" b="1" dirty="0" smtClean="0"/>
              <a:t> </a:t>
            </a:r>
            <a:endParaRPr lang="de-DE" sz="2000" dirty="0"/>
          </a:p>
        </p:txBody>
      </p:sp>
      <p:sp>
        <p:nvSpPr>
          <p:cNvPr id="36" name="Textfeld 35"/>
          <p:cNvSpPr txBox="1"/>
          <p:nvPr/>
        </p:nvSpPr>
        <p:spPr>
          <a:xfrm>
            <a:off x="5857884" y="5857892"/>
            <a:ext cx="2357454" cy="369332"/>
          </a:xfrm>
          <a:prstGeom prst="rect">
            <a:avLst/>
          </a:prstGeom>
          <a:noFill/>
        </p:spPr>
        <p:txBody>
          <a:bodyPr wrap="square" rtlCol="0">
            <a:spAutoFit/>
          </a:bodyPr>
          <a:lstStyle/>
          <a:p>
            <a:r>
              <a:rPr lang="en-US" b="1" dirty="0" smtClean="0"/>
              <a:t>PAST         INDICATIVE</a:t>
            </a:r>
            <a:endParaRPr lang="de-DE" dirty="0"/>
          </a:p>
        </p:txBody>
      </p:sp>
      <p:sp>
        <p:nvSpPr>
          <p:cNvPr id="38" name="Textfeld 37"/>
          <p:cNvSpPr txBox="1"/>
          <p:nvPr/>
        </p:nvSpPr>
        <p:spPr>
          <a:xfrm>
            <a:off x="2643174" y="5643578"/>
            <a:ext cx="2000264" cy="369332"/>
          </a:xfrm>
          <a:prstGeom prst="rect">
            <a:avLst/>
          </a:prstGeom>
          <a:noFill/>
        </p:spPr>
        <p:txBody>
          <a:bodyPr wrap="square" rtlCol="0">
            <a:spAutoFit/>
          </a:bodyPr>
          <a:lstStyle/>
          <a:p>
            <a:r>
              <a:rPr lang="en-US" b="1" dirty="0" smtClean="0">
                <a:solidFill>
                  <a:srgbClr val="FF0000"/>
                </a:solidFill>
              </a:rPr>
              <a:t> </a:t>
            </a:r>
            <a:r>
              <a:rPr lang="en-US" b="1" i="1" dirty="0" smtClean="0">
                <a:solidFill>
                  <a:srgbClr val="FF0000"/>
                </a:solidFill>
              </a:rPr>
              <a:t>sag-                   -</a:t>
            </a:r>
            <a:r>
              <a:rPr lang="en-US" b="1" i="1" dirty="0" err="1" smtClean="0">
                <a:solidFill>
                  <a:srgbClr val="FF0000"/>
                </a:solidFill>
              </a:rPr>
              <a:t>te</a:t>
            </a:r>
            <a:endParaRPr lang="de-DE" dirty="0">
              <a:solidFill>
                <a:srgbClr val="FF0000"/>
              </a:solidFill>
            </a:endParaRPr>
          </a:p>
        </p:txBody>
      </p:sp>
      <p:sp>
        <p:nvSpPr>
          <p:cNvPr id="40" name="Textfeld 39"/>
          <p:cNvSpPr txBox="1"/>
          <p:nvPr/>
        </p:nvSpPr>
        <p:spPr>
          <a:xfrm>
            <a:off x="285720" y="6072206"/>
            <a:ext cx="3571900" cy="646331"/>
          </a:xfrm>
          <a:prstGeom prst="rect">
            <a:avLst/>
          </a:prstGeom>
          <a:noFill/>
        </p:spPr>
        <p:txBody>
          <a:bodyPr wrap="square" rtlCol="0">
            <a:spAutoFit/>
          </a:bodyPr>
          <a:lstStyle/>
          <a:p>
            <a:r>
              <a:rPr lang="de-DE" b="1" dirty="0" smtClean="0"/>
              <a:t>[Nota: Beispiel ohne Berücksichtigung der 'Person']</a:t>
            </a:r>
            <a:endParaRPr lang="de-DE"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074"/>
                                        </p:tgtEl>
                                        <p:attrNameLst>
                                          <p:attrName>style.visibility</p:attrName>
                                        </p:attrNameLst>
                                      </p:cBhvr>
                                      <p:to>
                                        <p:strVal val="visible"/>
                                      </p:to>
                                    </p:set>
                                    <p:animEffect transition="in" filter="blinds(horizontal)">
                                      <p:cBhvr>
                                        <p:cTn id="12" dur="500"/>
                                        <p:tgtEl>
                                          <p:spTgt spid="3074"/>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079"/>
                                        </p:tgtEl>
                                        <p:attrNameLst>
                                          <p:attrName>style.visibility</p:attrName>
                                        </p:attrNameLst>
                                      </p:cBhvr>
                                      <p:to>
                                        <p:strVal val="visible"/>
                                      </p:to>
                                    </p:set>
                                    <p:animEffect transition="in" filter="blinds(horizontal)">
                                      <p:cBhvr>
                                        <p:cTn id="17" dur="500"/>
                                        <p:tgtEl>
                                          <p:spTgt spid="3079"/>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3078"/>
                                        </p:tgtEl>
                                        <p:attrNameLst>
                                          <p:attrName>style.visibility</p:attrName>
                                        </p:attrNameLst>
                                      </p:cBhvr>
                                      <p:to>
                                        <p:strVal val="visible"/>
                                      </p:to>
                                    </p:set>
                                    <p:animEffect transition="in" filter="blinds(horizontal)">
                                      <p:cBhvr>
                                        <p:cTn id="20" dur="500"/>
                                        <p:tgtEl>
                                          <p:spTgt spid="3078"/>
                                        </p:tgtEl>
                                      </p:cBhvr>
                                    </p:animEffect>
                                  </p:childTnLst>
                                </p:cTn>
                              </p:par>
                            </p:childTnLst>
                          </p:cTn>
                        </p:par>
                      </p:childTnLst>
                    </p:cTn>
                  </p:par>
                  <p:par>
                    <p:cTn id="21" fill="hold">
                      <p:stCondLst>
                        <p:cond delay="indefinite"/>
                      </p:stCondLst>
                      <p:childTnLst>
                        <p:par>
                          <p:cTn id="22" fill="hold">
                            <p:stCondLst>
                              <p:cond delay="0"/>
                            </p:stCondLst>
                            <p:childTnLst>
                              <p:par>
                                <p:cTn id="23" presetID="3" presetClass="entr" presetSubtype="10" fill="hold" grpId="1" nodeType="clickEffect">
                                  <p:stCondLst>
                                    <p:cond delay="0"/>
                                  </p:stCondLst>
                                  <p:childTnLst>
                                    <p:set>
                                      <p:cBhvr>
                                        <p:cTn id="24" dur="1" fill="hold">
                                          <p:stCondLst>
                                            <p:cond delay="0"/>
                                          </p:stCondLst>
                                        </p:cTn>
                                        <p:tgtEl>
                                          <p:spTgt spid="3078"/>
                                        </p:tgtEl>
                                        <p:attrNameLst>
                                          <p:attrName>style.visibility</p:attrName>
                                        </p:attrNameLst>
                                      </p:cBhvr>
                                      <p:to>
                                        <p:strVal val="visible"/>
                                      </p:to>
                                    </p:set>
                                    <p:animEffect transition="in" filter="blinds(horizontal)">
                                      <p:cBhvr>
                                        <p:cTn id="25" dur="500"/>
                                        <p:tgtEl>
                                          <p:spTgt spid="3078"/>
                                        </p:tgtEl>
                                      </p:cBhvr>
                                    </p:animEffect>
                                  </p:childTnLst>
                                </p:cTn>
                              </p:par>
                              <p:par>
                                <p:cTn id="26" presetID="3" presetClass="entr" presetSubtype="10" fill="hold" grpId="1" nodeType="withEffect">
                                  <p:stCondLst>
                                    <p:cond delay="0"/>
                                  </p:stCondLst>
                                  <p:childTnLst>
                                    <p:set>
                                      <p:cBhvr>
                                        <p:cTn id="27" dur="1" fill="hold">
                                          <p:stCondLst>
                                            <p:cond delay="0"/>
                                          </p:stCondLst>
                                        </p:cTn>
                                        <p:tgtEl>
                                          <p:spTgt spid="3079"/>
                                        </p:tgtEl>
                                        <p:attrNameLst>
                                          <p:attrName>style.visibility</p:attrName>
                                        </p:attrNameLst>
                                      </p:cBhvr>
                                      <p:to>
                                        <p:strVal val="visible"/>
                                      </p:to>
                                    </p:set>
                                    <p:animEffect transition="in" filter="blinds(horizontal)">
                                      <p:cBhvr>
                                        <p:cTn id="28" dur="500"/>
                                        <p:tgtEl>
                                          <p:spTgt spid="3079"/>
                                        </p:tgtEl>
                                      </p:cBhvr>
                                    </p:animEffect>
                                  </p:childTnLst>
                                </p:cTn>
                              </p:par>
                              <p:par>
                                <p:cTn id="29" presetID="3" presetClass="entr" presetSubtype="10" fill="hold" nodeType="withEffect">
                                  <p:stCondLst>
                                    <p:cond delay="0"/>
                                  </p:stCondLst>
                                  <p:childTnLst>
                                    <p:set>
                                      <p:cBhvr>
                                        <p:cTn id="30" dur="1" fill="hold">
                                          <p:stCondLst>
                                            <p:cond delay="0"/>
                                          </p:stCondLst>
                                        </p:cTn>
                                        <p:tgtEl>
                                          <p:spTgt spid="3080"/>
                                        </p:tgtEl>
                                        <p:attrNameLst>
                                          <p:attrName>style.visibility</p:attrName>
                                        </p:attrNameLst>
                                      </p:cBhvr>
                                      <p:to>
                                        <p:strVal val="visible"/>
                                      </p:to>
                                    </p:set>
                                    <p:animEffect transition="in" filter="blinds(horizontal)">
                                      <p:cBhvr>
                                        <p:cTn id="31" dur="500"/>
                                        <p:tgtEl>
                                          <p:spTgt spid="3080"/>
                                        </p:tgtEl>
                                      </p:cBhvr>
                                    </p:animEffect>
                                  </p:childTnLst>
                                </p:cTn>
                              </p:par>
                              <p:par>
                                <p:cTn id="32" presetID="3" presetClass="entr" presetSubtype="10" fill="hold" grpId="0" nodeType="withEffect">
                                  <p:stCondLst>
                                    <p:cond delay="0"/>
                                  </p:stCondLst>
                                  <p:childTnLst>
                                    <p:set>
                                      <p:cBhvr>
                                        <p:cTn id="33" dur="1" fill="hold">
                                          <p:stCondLst>
                                            <p:cond delay="0"/>
                                          </p:stCondLst>
                                        </p:cTn>
                                        <p:tgtEl>
                                          <p:spTgt spid="3081"/>
                                        </p:tgtEl>
                                        <p:attrNameLst>
                                          <p:attrName>style.visibility</p:attrName>
                                        </p:attrNameLst>
                                      </p:cBhvr>
                                      <p:to>
                                        <p:strVal val="visible"/>
                                      </p:to>
                                    </p:set>
                                    <p:animEffect transition="in" filter="blinds(horizontal)">
                                      <p:cBhvr>
                                        <p:cTn id="34" dur="500"/>
                                        <p:tgtEl>
                                          <p:spTgt spid="3081"/>
                                        </p:tgtEl>
                                      </p:cBhvr>
                                    </p:animEffect>
                                  </p:childTnLst>
                                </p:cTn>
                              </p:par>
                              <p:par>
                                <p:cTn id="35" presetID="3" presetClass="entr" presetSubtype="10" fill="hold" grpId="0" nodeType="withEffect">
                                  <p:stCondLst>
                                    <p:cond delay="0"/>
                                  </p:stCondLst>
                                  <p:childTnLst>
                                    <p:set>
                                      <p:cBhvr>
                                        <p:cTn id="36" dur="1" fill="hold">
                                          <p:stCondLst>
                                            <p:cond delay="0"/>
                                          </p:stCondLst>
                                        </p:cTn>
                                        <p:tgtEl>
                                          <p:spTgt spid="3082"/>
                                        </p:tgtEl>
                                        <p:attrNameLst>
                                          <p:attrName>style.visibility</p:attrName>
                                        </p:attrNameLst>
                                      </p:cBhvr>
                                      <p:to>
                                        <p:strVal val="visible"/>
                                      </p:to>
                                    </p:set>
                                    <p:animEffect transition="in" filter="blinds(horizontal)">
                                      <p:cBhvr>
                                        <p:cTn id="37" dur="500"/>
                                        <p:tgtEl>
                                          <p:spTgt spid="3082"/>
                                        </p:tgtEl>
                                      </p:cBhvr>
                                    </p:animEffect>
                                  </p:childTnLst>
                                </p:cTn>
                              </p:par>
                              <p:par>
                                <p:cTn id="38" presetID="3" presetClass="entr" presetSubtype="10" fill="hold" grpId="0" nodeType="withEffect">
                                  <p:stCondLst>
                                    <p:cond delay="0"/>
                                  </p:stCondLst>
                                  <p:childTnLst>
                                    <p:set>
                                      <p:cBhvr>
                                        <p:cTn id="39" dur="1" fill="hold">
                                          <p:stCondLst>
                                            <p:cond delay="0"/>
                                          </p:stCondLst>
                                        </p:cTn>
                                        <p:tgtEl>
                                          <p:spTgt spid="3083"/>
                                        </p:tgtEl>
                                        <p:attrNameLst>
                                          <p:attrName>style.visibility</p:attrName>
                                        </p:attrNameLst>
                                      </p:cBhvr>
                                      <p:to>
                                        <p:strVal val="visible"/>
                                      </p:to>
                                    </p:set>
                                    <p:animEffect transition="in" filter="blinds(horizontal)">
                                      <p:cBhvr>
                                        <p:cTn id="40" dur="500"/>
                                        <p:tgtEl>
                                          <p:spTgt spid="3083"/>
                                        </p:tgtEl>
                                      </p:cBhvr>
                                    </p:animEffect>
                                  </p:childTnLst>
                                </p:cTn>
                              </p:par>
                              <p:par>
                                <p:cTn id="41" presetID="3" presetClass="entr" presetSubtype="10" fill="hold" nodeType="withEffect">
                                  <p:stCondLst>
                                    <p:cond delay="0"/>
                                  </p:stCondLst>
                                  <p:childTnLst>
                                    <p:set>
                                      <p:cBhvr>
                                        <p:cTn id="42" dur="1" fill="hold">
                                          <p:stCondLst>
                                            <p:cond delay="0"/>
                                          </p:stCondLst>
                                        </p:cTn>
                                        <p:tgtEl>
                                          <p:spTgt spid="3084"/>
                                        </p:tgtEl>
                                        <p:attrNameLst>
                                          <p:attrName>style.visibility</p:attrName>
                                        </p:attrNameLst>
                                      </p:cBhvr>
                                      <p:to>
                                        <p:strVal val="visible"/>
                                      </p:to>
                                    </p:set>
                                    <p:animEffect transition="in" filter="blinds(horizontal)">
                                      <p:cBhvr>
                                        <p:cTn id="43" dur="500"/>
                                        <p:tgtEl>
                                          <p:spTgt spid="3084"/>
                                        </p:tgtEl>
                                      </p:cBhvr>
                                    </p:animEffect>
                                  </p:childTnLst>
                                </p:cTn>
                              </p:par>
                              <p:par>
                                <p:cTn id="44" presetID="3" presetClass="entr" presetSubtype="10" fill="hold" grpId="0" nodeType="with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blinds(horizontal)">
                                      <p:cBhvr>
                                        <p:cTn id="46" dur="500"/>
                                        <p:tgtEl>
                                          <p:spTgt spid="21"/>
                                        </p:tgtEl>
                                      </p:cBhvr>
                                    </p:animEffect>
                                  </p:childTnLst>
                                </p:cTn>
                              </p:par>
                              <p:par>
                                <p:cTn id="47" presetID="3" presetClass="entr" presetSubtype="10"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animEffect transition="in" filter="blinds(horizontal)">
                                      <p:cBhvr>
                                        <p:cTn id="49" dur="500"/>
                                        <p:tgtEl>
                                          <p:spTgt spid="33"/>
                                        </p:tgtEl>
                                      </p:cBhvr>
                                    </p:animEffect>
                                  </p:childTnLst>
                                </p:cTn>
                              </p:par>
                              <p:par>
                                <p:cTn id="50" presetID="3" presetClass="entr" presetSubtype="10" fill="hold" grpId="0" nodeType="with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blinds(horizontal)">
                                      <p:cBhvr>
                                        <p:cTn id="52" dur="500"/>
                                        <p:tgtEl>
                                          <p:spTgt spid="34"/>
                                        </p:tgtEl>
                                      </p:cBhvr>
                                    </p:animEffect>
                                  </p:childTnLst>
                                </p:cTn>
                              </p:par>
                              <p:par>
                                <p:cTn id="53" presetID="3" presetClass="entr" presetSubtype="10" fill="hold" grpId="0" nodeType="withEffect">
                                  <p:stCondLst>
                                    <p:cond delay="0"/>
                                  </p:stCondLst>
                                  <p:childTnLst>
                                    <p:set>
                                      <p:cBhvr>
                                        <p:cTn id="54" dur="1" fill="hold">
                                          <p:stCondLst>
                                            <p:cond delay="0"/>
                                          </p:stCondLst>
                                        </p:cTn>
                                        <p:tgtEl>
                                          <p:spTgt spid="35"/>
                                        </p:tgtEl>
                                        <p:attrNameLst>
                                          <p:attrName>style.visibility</p:attrName>
                                        </p:attrNameLst>
                                      </p:cBhvr>
                                      <p:to>
                                        <p:strVal val="visible"/>
                                      </p:to>
                                    </p:set>
                                    <p:animEffect transition="in" filter="blinds(horizontal)">
                                      <p:cBhvr>
                                        <p:cTn id="55" dur="500"/>
                                        <p:tgtEl>
                                          <p:spTgt spid="35"/>
                                        </p:tgtEl>
                                      </p:cBhvr>
                                    </p:animEffect>
                                  </p:childTnLst>
                                </p:cTn>
                              </p:par>
                            </p:childTnLst>
                          </p:cTn>
                        </p:par>
                      </p:childTnLst>
                    </p:cTn>
                  </p:par>
                  <p:par>
                    <p:cTn id="56" fill="hold">
                      <p:stCondLst>
                        <p:cond delay="indefinite"/>
                      </p:stCondLst>
                      <p:childTnLst>
                        <p:par>
                          <p:cTn id="57" fill="hold">
                            <p:stCondLst>
                              <p:cond delay="0"/>
                            </p:stCondLst>
                            <p:childTnLst>
                              <p:par>
                                <p:cTn id="58" presetID="3" presetClass="entr" presetSubtype="10" fill="hold" grpId="0" nodeType="clickEffect">
                                  <p:stCondLst>
                                    <p:cond delay="0"/>
                                  </p:stCondLst>
                                  <p:childTnLst>
                                    <p:set>
                                      <p:cBhvr>
                                        <p:cTn id="59" dur="1" fill="hold">
                                          <p:stCondLst>
                                            <p:cond delay="0"/>
                                          </p:stCondLst>
                                        </p:cTn>
                                        <p:tgtEl>
                                          <p:spTgt spid="36"/>
                                        </p:tgtEl>
                                        <p:attrNameLst>
                                          <p:attrName>style.visibility</p:attrName>
                                        </p:attrNameLst>
                                      </p:cBhvr>
                                      <p:to>
                                        <p:strVal val="visible"/>
                                      </p:to>
                                    </p:set>
                                    <p:animEffect transition="in" filter="blinds(horizontal)">
                                      <p:cBhvr>
                                        <p:cTn id="60" dur="500"/>
                                        <p:tgtEl>
                                          <p:spTgt spid="36"/>
                                        </p:tgtEl>
                                      </p:cBhvr>
                                    </p:animEffect>
                                  </p:childTnLst>
                                </p:cTn>
                              </p:par>
                              <p:par>
                                <p:cTn id="61" presetID="3" presetClass="entr" presetSubtype="10" fill="hold" nodeType="withEffect">
                                  <p:stCondLst>
                                    <p:cond delay="0"/>
                                  </p:stCondLst>
                                  <p:childTnLst>
                                    <p:set>
                                      <p:cBhvr>
                                        <p:cTn id="62" dur="1" fill="hold">
                                          <p:stCondLst>
                                            <p:cond delay="0"/>
                                          </p:stCondLst>
                                        </p:cTn>
                                        <p:tgtEl>
                                          <p:spTgt spid="3085"/>
                                        </p:tgtEl>
                                        <p:attrNameLst>
                                          <p:attrName>style.visibility</p:attrName>
                                        </p:attrNameLst>
                                      </p:cBhvr>
                                      <p:to>
                                        <p:strVal val="visible"/>
                                      </p:to>
                                    </p:set>
                                    <p:animEffect transition="in" filter="blinds(horizontal)">
                                      <p:cBhvr>
                                        <p:cTn id="63" dur="500"/>
                                        <p:tgtEl>
                                          <p:spTgt spid="3085"/>
                                        </p:tgtEl>
                                      </p:cBhvr>
                                    </p:animEffect>
                                  </p:childTnLst>
                                </p:cTn>
                              </p:par>
                              <p:par>
                                <p:cTn id="64" presetID="3" presetClass="entr" presetSubtype="10" fill="hold" nodeType="withEffect">
                                  <p:stCondLst>
                                    <p:cond delay="0"/>
                                  </p:stCondLst>
                                  <p:childTnLst>
                                    <p:set>
                                      <p:cBhvr>
                                        <p:cTn id="65" dur="1" fill="hold">
                                          <p:stCondLst>
                                            <p:cond delay="0"/>
                                          </p:stCondLst>
                                        </p:cTn>
                                        <p:tgtEl>
                                          <p:spTgt spid="3077"/>
                                        </p:tgtEl>
                                        <p:attrNameLst>
                                          <p:attrName>style.visibility</p:attrName>
                                        </p:attrNameLst>
                                      </p:cBhvr>
                                      <p:to>
                                        <p:strVal val="visible"/>
                                      </p:to>
                                    </p:set>
                                    <p:animEffect transition="in" filter="blinds(horizontal)">
                                      <p:cBhvr>
                                        <p:cTn id="66" dur="500"/>
                                        <p:tgtEl>
                                          <p:spTgt spid="3077"/>
                                        </p:tgtEl>
                                      </p:cBhvr>
                                    </p:animEffect>
                                  </p:childTnLst>
                                </p:cTn>
                              </p:par>
                              <p:par>
                                <p:cTn id="67" presetID="3" presetClass="entr" presetSubtype="10" fill="hold" grpId="0" nodeType="withEffect">
                                  <p:stCondLst>
                                    <p:cond delay="0"/>
                                  </p:stCondLst>
                                  <p:childTnLst>
                                    <p:set>
                                      <p:cBhvr>
                                        <p:cTn id="68" dur="1" fill="hold">
                                          <p:stCondLst>
                                            <p:cond delay="0"/>
                                          </p:stCondLst>
                                        </p:cTn>
                                        <p:tgtEl>
                                          <p:spTgt spid="38"/>
                                        </p:tgtEl>
                                        <p:attrNameLst>
                                          <p:attrName>style.visibility</p:attrName>
                                        </p:attrNameLst>
                                      </p:cBhvr>
                                      <p:to>
                                        <p:strVal val="visible"/>
                                      </p:to>
                                    </p:set>
                                    <p:animEffect transition="in" filter="blinds(horizontal)">
                                      <p:cBhvr>
                                        <p:cTn id="69" dur="500"/>
                                        <p:tgtEl>
                                          <p:spTgt spid="38"/>
                                        </p:tgtEl>
                                      </p:cBhvr>
                                    </p:animEffect>
                                  </p:childTnLst>
                                </p:cTn>
                              </p:par>
                              <p:par>
                                <p:cTn id="70" presetID="3" presetClass="entr" presetSubtype="10" fill="hold" grpId="0" nodeType="withEffect">
                                  <p:stCondLst>
                                    <p:cond delay="0"/>
                                  </p:stCondLst>
                                  <p:childTnLst>
                                    <p:set>
                                      <p:cBhvr>
                                        <p:cTn id="71" dur="1" fill="hold">
                                          <p:stCondLst>
                                            <p:cond delay="0"/>
                                          </p:stCondLst>
                                        </p:cTn>
                                        <p:tgtEl>
                                          <p:spTgt spid="3076"/>
                                        </p:tgtEl>
                                        <p:attrNameLst>
                                          <p:attrName>style.visibility</p:attrName>
                                        </p:attrNameLst>
                                      </p:cBhvr>
                                      <p:to>
                                        <p:strVal val="visible"/>
                                      </p:to>
                                    </p:set>
                                    <p:animEffect transition="in" filter="blinds(horizontal)">
                                      <p:cBhvr>
                                        <p:cTn id="72" dur="500"/>
                                        <p:tgtEl>
                                          <p:spTgt spid="3076"/>
                                        </p:tgtEl>
                                      </p:cBhvr>
                                    </p:animEffect>
                                  </p:childTnLst>
                                </p:cTn>
                              </p:par>
                            </p:childTnLst>
                          </p:cTn>
                        </p:par>
                      </p:childTnLst>
                    </p:cTn>
                  </p:par>
                  <p:par>
                    <p:cTn id="73" fill="hold">
                      <p:stCondLst>
                        <p:cond delay="indefinite"/>
                      </p:stCondLst>
                      <p:childTnLst>
                        <p:par>
                          <p:cTn id="74" fill="hold">
                            <p:stCondLst>
                              <p:cond delay="0"/>
                            </p:stCondLst>
                            <p:childTnLst>
                              <p:par>
                                <p:cTn id="75" presetID="3" presetClass="entr" presetSubtype="10" fill="hold" grpId="0" nodeType="clickEffect">
                                  <p:stCondLst>
                                    <p:cond delay="0"/>
                                  </p:stCondLst>
                                  <p:childTnLst>
                                    <p:set>
                                      <p:cBhvr>
                                        <p:cTn id="76" dur="1" fill="hold">
                                          <p:stCondLst>
                                            <p:cond delay="0"/>
                                          </p:stCondLst>
                                        </p:cTn>
                                        <p:tgtEl>
                                          <p:spTgt spid="40"/>
                                        </p:tgtEl>
                                        <p:attrNameLst>
                                          <p:attrName>style.visibility</p:attrName>
                                        </p:attrNameLst>
                                      </p:cBhvr>
                                      <p:to>
                                        <p:strVal val="visible"/>
                                      </p:to>
                                    </p:set>
                                    <p:animEffect transition="in" filter="blinds(horizontal)">
                                      <p:cBhvr>
                                        <p:cTn id="7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3074" grpId="0" animBg="1"/>
      <p:bldP spid="3076" grpId="0" animBg="1"/>
      <p:bldP spid="3078" grpId="0" animBg="1"/>
      <p:bldP spid="3078" grpId="1" animBg="1"/>
      <p:bldP spid="3079" grpId="0" animBg="1"/>
      <p:bldP spid="3079" grpId="1" animBg="1"/>
      <p:bldP spid="3081" grpId="0" animBg="1"/>
      <p:bldP spid="3082" grpId="0" animBg="1"/>
      <p:bldP spid="3083" grpId="0" animBg="1"/>
      <p:bldP spid="21" grpId="0" animBg="1"/>
      <p:bldP spid="33" grpId="0"/>
      <p:bldP spid="34" grpId="0"/>
      <p:bldP spid="35" grpId="0"/>
      <p:bldP spid="36" grpId="0"/>
      <p:bldP spid="38" grpId="0"/>
      <p:bldP spid="40"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u="sng" dirty="0" smtClean="0"/>
              <a:t>Verallgemeinert</a:t>
            </a:r>
            <a:r>
              <a:rPr lang="de-DE" dirty="0" smtClean="0"/>
              <a:t>: </a:t>
            </a:r>
            <a:endParaRPr lang="de-DE" dirty="0"/>
          </a:p>
        </p:txBody>
      </p:sp>
      <p:sp>
        <p:nvSpPr>
          <p:cNvPr id="3" name="Inhaltsplatzhalter 2"/>
          <p:cNvSpPr>
            <a:spLocks noGrp="1"/>
          </p:cNvSpPr>
          <p:nvPr>
            <p:ph idx="1"/>
          </p:nvPr>
        </p:nvSpPr>
        <p:spPr>
          <a:xfrm>
            <a:off x="214282" y="1571612"/>
            <a:ext cx="8643998" cy="1000132"/>
          </a:xfrm>
        </p:spPr>
        <p:style>
          <a:lnRef idx="2">
            <a:schemeClr val="accent1"/>
          </a:lnRef>
          <a:fillRef idx="1">
            <a:schemeClr val="lt1"/>
          </a:fillRef>
          <a:effectRef idx="0">
            <a:schemeClr val="accent1"/>
          </a:effectRef>
          <a:fontRef idx="minor">
            <a:schemeClr val="dk1"/>
          </a:fontRef>
        </p:style>
        <p:txBody>
          <a:bodyPr>
            <a:normAutofit fontScale="70000" lnSpcReduction="20000"/>
          </a:bodyPr>
          <a:lstStyle/>
          <a:p>
            <a:pPr>
              <a:buNone/>
            </a:pPr>
            <a:r>
              <a:rPr lang="de-DE" b="1" dirty="0" smtClean="0"/>
              <a:t>Kontext-bedingte Morphologie ist in der Regel bestimmt über die semantische Spezifikation (</a:t>
            </a:r>
            <a:r>
              <a:rPr lang="de-DE" b="1" dirty="0" err="1" smtClean="0"/>
              <a:t>kategorieller</a:t>
            </a:r>
            <a:r>
              <a:rPr lang="de-DE" b="1" dirty="0" smtClean="0"/>
              <a:t>) Eigenschaften des Kontexts innerhalb einer Einheit der sprachlichen Äußerung.</a:t>
            </a:r>
            <a:endParaRPr lang="de-DE" dirty="0" smtClean="0"/>
          </a:p>
          <a:p>
            <a:pPr>
              <a:buNone/>
            </a:pPr>
            <a:endParaRPr lang="de-DE" dirty="0"/>
          </a:p>
        </p:txBody>
      </p:sp>
      <p:graphicFrame>
        <p:nvGraphicFramePr>
          <p:cNvPr id="4" name="Tabelle 3"/>
          <p:cNvGraphicFramePr>
            <a:graphicFrameLocks noGrp="1"/>
          </p:cNvGraphicFramePr>
          <p:nvPr/>
        </p:nvGraphicFramePr>
        <p:xfrm>
          <a:off x="1357290" y="2786058"/>
          <a:ext cx="6215106" cy="3840480"/>
        </p:xfrm>
        <a:graphic>
          <a:graphicData uri="http://schemas.openxmlformats.org/drawingml/2006/table">
            <a:tbl>
              <a:tblPr firstRow="1" bandRow="1">
                <a:tableStyleId>{5C22544A-7EE6-4342-B048-85BDC9FD1C3A}</a:tableStyleId>
              </a:tblPr>
              <a:tblGrid>
                <a:gridCol w="3059019"/>
                <a:gridCol w="3156087"/>
              </a:tblGrid>
              <a:tr h="370840">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US" sz="2400" b="1" kern="1200" dirty="0" smtClean="0">
                          <a:solidFill>
                            <a:schemeClr val="lt1"/>
                          </a:solidFill>
                          <a:latin typeface="+mn-lt"/>
                          <a:ea typeface="+mn-ea"/>
                          <a:cs typeface="+mn-cs"/>
                        </a:rPr>
                        <a:t>Basis-</a:t>
                      </a:r>
                      <a:r>
                        <a:rPr kumimoji="0" lang="en-US" sz="2400" b="1" kern="1200" dirty="0" err="1" smtClean="0">
                          <a:solidFill>
                            <a:schemeClr val="lt1"/>
                          </a:solidFill>
                          <a:latin typeface="+mn-lt"/>
                          <a:ea typeface="+mn-ea"/>
                          <a:cs typeface="+mn-cs"/>
                        </a:rPr>
                        <a:t>Typen</a:t>
                      </a:r>
                      <a:r>
                        <a:rPr kumimoji="0" lang="en-US" sz="2400" b="1" kern="1200" dirty="0" smtClean="0">
                          <a:solidFill>
                            <a:schemeClr val="lt1"/>
                          </a:solidFill>
                          <a:latin typeface="+mn-lt"/>
                          <a:ea typeface="+mn-ea"/>
                          <a:cs typeface="+mn-cs"/>
                        </a:rPr>
                        <a:t>:</a:t>
                      </a:r>
                      <a:endParaRPr kumimoji="0" lang="de-DE" sz="2400" b="1" kern="1200" dirty="0" smtClean="0">
                        <a:solidFill>
                          <a:schemeClr val="lt1"/>
                        </a:solidFill>
                        <a:latin typeface="+mn-lt"/>
                        <a:ea typeface="+mn-ea"/>
                        <a:cs typeface="+mn-cs"/>
                      </a:endParaRPr>
                    </a:p>
                  </a:txBody>
                  <a:tcPr/>
                </a:tc>
                <a:tc hMerge="1">
                  <a:txBody>
                    <a:bodyPr/>
                    <a:lstStyle/>
                    <a:p>
                      <a:endParaRPr lang="de-DE" dirty="0"/>
                    </a:p>
                  </a:txBody>
                  <a:tcPr/>
                </a:tc>
              </a:tr>
              <a:tr h="370840">
                <a:tc>
                  <a:txBody>
                    <a:bodyPr/>
                    <a:lstStyle/>
                    <a:p>
                      <a:r>
                        <a:rPr kumimoji="0" lang="de-DE" sz="2400" b="1" kern="1200" dirty="0" smtClean="0">
                          <a:solidFill>
                            <a:schemeClr val="dk1"/>
                          </a:solidFill>
                          <a:latin typeface="+mn-lt"/>
                          <a:ea typeface="+mn-ea"/>
                          <a:cs typeface="+mn-cs"/>
                          <a:sym typeface="Symbol"/>
                        </a:rPr>
                        <a:t></a:t>
                      </a:r>
                      <a:r>
                        <a:rPr kumimoji="0" lang="en-US" sz="2400" b="1" kern="1200" dirty="0" smtClean="0">
                          <a:solidFill>
                            <a:schemeClr val="dk1"/>
                          </a:solidFill>
                          <a:latin typeface="+mn-lt"/>
                          <a:ea typeface="+mn-ea"/>
                          <a:cs typeface="+mn-cs"/>
                        </a:rPr>
                        <a:t> (NP)			</a:t>
                      </a:r>
                      <a:endParaRPr kumimoji="0" lang="de-DE" sz="2400" kern="1200" dirty="0" smtClean="0">
                        <a:solidFill>
                          <a:schemeClr val="dk1"/>
                        </a:solidFill>
                        <a:latin typeface="+mn-lt"/>
                        <a:ea typeface="+mn-ea"/>
                        <a:cs typeface="+mn-cs"/>
                      </a:endParaRPr>
                    </a:p>
                    <a:p>
                      <a:r>
                        <a:rPr kumimoji="0" lang="en-US" sz="2400" b="1" kern="1200" dirty="0" smtClean="0">
                          <a:solidFill>
                            <a:schemeClr val="dk1"/>
                          </a:solidFill>
                          <a:latin typeface="+mn-lt"/>
                          <a:ea typeface="+mn-ea"/>
                          <a:cs typeface="+mn-cs"/>
                        </a:rPr>
                        <a:t>NUMBER</a:t>
                      </a:r>
                    </a:p>
                    <a:p>
                      <a:r>
                        <a:rPr kumimoji="0" lang="en-US" sz="2400" b="1" kern="1200" dirty="0" smtClean="0">
                          <a:solidFill>
                            <a:schemeClr val="dk1"/>
                          </a:solidFill>
                          <a:latin typeface="+mn-lt"/>
                          <a:ea typeface="+mn-ea"/>
                          <a:cs typeface="+mn-cs"/>
                        </a:rPr>
                        <a:t>NEGATION</a:t>
                      </a:r>
                    </a:p>
                    <a:p>
                      <a:r>
                        <a:rPr kumimoji="0" lang="en-US" sz="2400" b="1" kern="1200" dirty="0" smtClean="0">
                          <a:solidFill>
                            <a:schemeClr val="dk1"/>
                          </a:solidFill>
                          <a:latin typeface="+mn-lt"/>
                          <a:ea typeface="+mn-ea"/>
                          <a:cs typeface="+mn-cs"/>
                        </a:rPr>
                        <a:t>INTERROGATION	</a:t>
                      </a:r>
                    </a:p>
                    <a:p>
                      <a:r>
                        <a:rPr kumimoji="0" lang="en-US" sz="2400" b="1" kern="1200" dirty="0" smtClean="0">
                          <a:solidFill>
                            <a:schemeClr val="dk1"/>
                          </a:solidFill>
                          <a:latin typeface="+mn-lt"/>
                          <a:ea typeface="+mn-ea"/>
                          <a:cs typeface="+mn-cs"/>
                        </a:rPr>
                        <a:t>FOCUS	</a:t>
                      </a:r>
                    </a:p>
                    <a:p>
                      <a:r>
                        <a:rPr kumimoji="0" lang="en-US" sz="2400" b="1" kern="1200" dirty="0" smtClean="0">
                          <a:solidFill>
                            <a:schemeClr val="dk1"/>
                          </a:solidFill>
                          <a:latin typeface="+mn-lt"/>
                          <a:ea typeface="+mn-ea"/>
                          <a:cs typeface="+mn-cs"/>
                        </a:rPr>
                        <a:t>DEFINITNESS	</a:t>
                      </a:r>
                    </a:p>
                    <a:p>
                      <a:r>
                        <a:rPr kumimoji="0" lang="en-US" sz="2400" b="1" kern="1200" dirty="0" smtClean="0">
                          <a:solidFill>
                            <a:schemeClr val="dk1"/>
                          </a:solidFill>
                          <a:latin typeface="+mn-lt"/>
                          <a:ea typeface="+mn-ea"/>
                          <a:cs typeface="+mn-cs"/>
                        </a:rPr>
                        <a:t>GENDER	</a:t>
                      </a:r>
                      <a:endParaRPr lang="de-DE" sz="2400" dirty="0"/>
                    </a:p>
                  </a:txBody>
                  <a:tcPr/>
                </a:tc>
                <a:tc>
                  <a:txBody>
                    <a:bodyPr/>
                    <a:lstStyle/>
                    <a:p>
                      <a:r>
                        <a:rPr kumimoji="0" lang="de-DE" sz="2400" b="1" kern="1200" dirty="0" smtClean="0">
                          <a:solidFill>
                            <a:schemeClr val="dk1"/>
                          </a:solidFill>
                          <a:latin typeface="+mn-lt"/>
                          <a:ea typeface="+mn-ea"/>
                          <a:cs typeface="+mn-cs"/>
                          <a:sym typeface="Symbol"/>
                        </a:rPr>
                        <a:t></a:t>
                      </a:r>
                      <a:r>
                        <a:rPr kumimoji="0" lang="en-US" sz="2400" b="1" kern="1200" dirty="0" smtClean="0">
                          <a:solidFill>
                            <a:schemeClr val="dk1"/>
                          </a:solidFill>
                          <a:latin typeface="+mn-lt"/>
                          <a:ea typeface="+mn-ea"/>
                          <a:cs typeface="+mn-cs"/>
                        </a:rPr>
                        <a:t> (VP)</a:t>
                      </a:r>
                      <a:endParaRPr kumimoji="0" lang="de-DE" sz="2400" kern="1200" dirty="0" smtClean="0">
                        <a:solidFill>
                          <a:schemeClr val="dk1"/>
                        </a:solidFill>
                        <a:latin typeface="+mn-lt"/>
                        <a:ea typeface="+mn-ea"/>
                        <a:cs typeface="+mn-cs"/>
                      </a:endParaRPr>
                    </a:p>
                    <a:p>
                      <a:r>
                        <a:rPr kumimoji="0" lang="en-US" sz="2400" b="1" kern="1200" dirty="0" smtClean="0">
                          <a:solidFill>
                            <a:schemeClr val="dk1"/>
                          </a:solidFill>
                          <a:latin typeface="+mn-lt"/>
                          <a:ea typeface="+mn-ea"/>
                          <a:cs typeface="+mn-cs"/>
                        </a:rPr>
                        <a:t>TIME</a:t>
                      </a:r>
                      <a:endParaRPr kumimoji="0" lang="de-DE" sz="2400" kern="1200" dirty="0" smtClean="0">
                        <a:solidFill>
                          <a:schemeClr val="dk1"/>
                        </a:solidFill>
                        <a:latin typeface="+mn-lt"/>
                        <a:ea typeface="+mn-ea"/>
                        <a:cs typeface="+mn-cs"/>
                      </a:endParaRPr>
                    </a:p>
                    <a:p>
                      <a:r>
                        <a:rPr kumimoji="0" lang="en-US" sz="2400" b="1" kern="1200" dirty="0" smtClean="0">
                          <a:solidFill>
                            <a:schemeClr val="dk1"/>
                          </a:solidFill>
                          <a:latin typeface="+mn-lt"/>
                          <a:ea typeface="+mn-ea"/>
                          <a:cs typeface="+mn-cs"/>
                        </a:rPr>
                        <a:t>ASPECT</a:t>
                      </a:r>
                      <a:endParaRPr kumimoji="0" lang="de-DE" sz="2400" kern="1200" dirty="0" smtClean="0">
                        <a:solidFill>
                          <a:schemeClr val="dk1"/>
                        </a:solidFill>
                        <a:latin typeface="+mn-lt"/>
                        <a:ea typeface="+mn-ea"/>
                        <a:cs typeface="+mn-cs"/>
                      </a:endParaRPr>
                    </a:p>
                    <a:p>
                      <a:r>
                        <a:rPr kumimoji="0" lang="en-US" sz="2400" b="1" kern="1200" dirty="0" smtClean="0">
                          <a:solidFill>
                            <a:schemeClr val="dk1"/>
                          </a:solidFill>
                          <a:latin typeface="+mn-lt"/>
                          <a:ea typeface="+mn-ea"/>
                          <a:cs typeface="+mn-cs"/>
                        </a:rPr>
                        <a:t>MODE</a:t>
                      </a:r>
                      <a:endParaRPr kumimoji="0" lang="de-DE" sz="2400" kern="1200" dirty="0" smtClean="0">
                        <a:solidFill>
                          <a:schemeClr val="dk1"/>
                        </a:solidFill>
                        <a:latin typeface="+mn-lt"/>
                        <a:ea typeface="+mn-ea"/>
                        <a:cs typeface="+mn-cs"/>
                      </a:endParaRPr>
                    </a:p>
                    <a:p>
                      <a:r>
                        <a:rPr kumimoji="0" lang="en-US" sz="2400" b="1" kern="1200" dirty="0" smtClean="0">
                          <a:solidFill>
                            <a:schemeClr val="dk1"/>
                          </a:solidFill>
                          <a:latin typeface="+mn-lt"/>
                          <a:ea typeface="+mn-ea"/>
                          <a:cs typeface="+mn-cs"/>
                        </a:rPr>
                        <a:t>NEGATION</a:t>
                      </a:r>
                      <a:endParaRPr kumimoji="0" lang="de-DE" sz="2400" kern="1200" dirty="0" smtClean="0">
                        <a:solidFill>
                          <a:schemeClr val="dk1"/>
                        </a:solidFill>
                        <a:latin typeface="+mn-lt"/>
                        <a:ea typeface="+mn-ea"/>
                        <a:cs typeface="+mn-cs"/>
                      </a:endParaRPr>
                    </a:p>
                    <a:p>
                      <a:r>
                        <a:rPr kumimoji="0" lang="en-US" sz="2400" b="1" kern="1200" dirty="0" smtClean="0">
                          <a:solidFill>
                            <a:schemeClr val="dk1"/>
                          </a:solidFill>
                          <a:latin typeface="+mn-lt"/>
                          <a:ea typeface="+mn-ea"/>
                          <a:cs typeface="+mn-cs"/>
                        </a:rPr>
                        <a:t>INTERROGATION	</a:t>
                      </a:r>
                      <a:endParaRPr kumimoji="0" lang="de-DE" sz="2400" kern="1200" dirty="0" smtClean="0">
                        <a:solidFill>
                          <a:schemeClr val="dk1"/>
                        </a:solidFill>
                        <a:latin typeface="+mn-lt"/>
                        <a:ea typeface="+mn-ea"/>
                        <a:cs typeface="+mn-cs"/>
                      </a:endParaRPr>
                    </a:p>
                    <a:p>
                      <a:r>
                        <a:rPr kumimoji="0" lang="en-US" sz="2400" b="1" kern="1200" dirty="0" smtClean="0">
                          <a:solidFill>
                            <a:schemeClr val="dk1"/>
                          </a:solidFill>
                          <a:latin typeface="+mn-lt"/>
                          <a:ea typeface="+mn-ea"/>
                          <a:cs typeface="+mn-cs"/>
                        </a:rPr>
                        <a:t>DIATHESE </a:t>
                      </a:r>
                      <a:endParaRPr kumimoji="0" lang="de-DE" sz="2400" kern="1200" dirty="0" smtClean="0">
                        <a:solidFill>
                          <a:schemeClr val="dk1"/>
                        </a:solidFill>
                        <a:latin typeface="+mn-lt"/>
                        <a:ea typeface="+mn-ea"/>
                        <a:cs typeface="+mn-cs"/>
                      </a:endParaRPr>
                    </a:p>
                    <a:p>
                      <a:r>
                        <a:rPr kumimoji="0" lang="en-US" sz="2400" b="1" kern="1200" dirty="0" smtClean="0">
                          <a:solidFill>
                            <a:schemeClr val="dk1"/>
                          </a:solidFill>
                          <a:latin typeface="+mn-lt"/>
                          <a:ea typeface="+mn-ea"/>
                          <a:cs typeface="+mn-cs"/>
                        </a:rPr>
                        <a:t>(IN-)TRANSITIVITY 	     </a:t>
                      </a:r>
                      <a:r>
                        <a:rPr kumimoji="0" lang="en-US" sz="2400" b="1" i="1" kern="1200" dirty="0" smtClean="0">
                          <a:solidFill>
                            <a:schemeClr val="dk1"/>
                          </a:solidFill>
                          <a:latin typeface="+mn-lt"/>
                          <a:ea typeface="+mn-ea"/>
                          <a:cs typeface="+mn-cs"/>
                        </a:rPr>
                        <a:t>          </a:t>
                      </a:r>
                      <a:r>
                        <a:rPr kumimoji="0" lang="en-US" sz="2400" b="0" i="1" kern="1200" dirty="0" err="1" smtClean="0">
                          <a:solidFill>
                            <a:schemeClr val="dk1"/>
                          </a:solidFill>
                          <a:latin typeface="+mn-lt"/>
                          <a:ea typeface="+mn-ea"/>
                          <a:cs typeface="+mn-cs"/>
                        </a:rPr>
                        <a:t>usw</a:t>
                      </a:r>
                      <a:r>
                        <a:rPr kumimoji="0" lang="en-US" sz="2400" b="0" i="1" kern="1200" dirty="0" smtClean="0">
                          <a:solidFill>
                            <a:schemeClr val="dk1"/>
                          </a:solidFill>
                          <a:latin typeface="+mn-lt"/>
                          <a:ea typeface="+mn-ea"/>
                          <a:cs typeface="+mn-cs"/>
                        </a:rPr>
                        <a:t>.</a:t>
                      </a:r>
                      <a:endParaRPr kumimoji="0" lang="de-DE" sz="2400" b="0" i="1" kern="1200" dirty="0" smtClean="0">
                        <a:solidFill>
                          <a:schemeClr val="dk1"/>
                        </a:solidFill>
                        <a:latin typeface="+mn-lt"/>
                        <a:ea typeface="+mn-ea"/>
                        <a:cs typeface="+mn-cs"/>
                      </a:endParaRPr>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5"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linds(vertical)">
                                      <p:cBhvr>
                                        <p:cTn id="1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Domäne einer morphologischen Kategorie:</a:t>
            </a:r>
            <a:endParaRPr lang="de-DE" dirty="0"/>
          </a:p>
        </p:txBody>
      </p:sp>
      <p:graphicFrame>
        <p:nvGraphicFramePr>
          <p:cNvPr id="4" name="Diagramm 3"/>
          <p:cNvGraphicFramePr/>
          <p:nvPr/>
        </p:nvGraphicFramePr>
        <p:xfrm>
          <a:off x="571472" y="1714488"/>
          <a:ext cx="7929618" cy="121444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785786" y="3078304"/>
            <a:ext cx="7429552" cy="707886"/>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000" b="1" dirty="0" smtClean="0"/>
              <a:t>Dabei sind folgende Optionen gegeben (E = Element einer Phrase, </a:t>
            </a:r>
          </a:p>
          <a:p>
            <a:r>
              <a:rPr lang="de-DE" sz="2000" b="1" dirty="0" smtClean="0"/>
              <a:t>M = Morphem; Stellung hier beispielhaft [</a:t>
            </a:r>
            <a:r>
              <a:rPr lang="de-DE" sz="2000" b="1" dirty="0" err="1" smtClean="0"/>
              <a:t>suffixal</a:t>
            </a:r>
            <a:r>
              <a:rPr lang="de-DE" sz="2000" b="1" dirty="0" smtClean="0"/>
              <a:t>]):</a:t>
            </a:r>
            <a:endParaRPr lang="de-DE" sz="2000" dirty="0"/>
          </a:p>
        </p:txBody>
      </p:sp>
      <p:sp>
        <p:nvSpPr>
          <p:cNvPr id="6" name="Textfeld 5"/>
          <p:cNvSpPr txBox="1"/>
          <p:nvPr/>
        </p:nvSpPr>
        <p:spPr>
          <a:xfrm>
            <a:off x="714348" y="4267337"/>
            <a:ext cx="7643866" cy="1661993"/>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de-DE" b="1" dirty="0" smtClean="0"/>
              <a:t>PHRASE</a:t>
            </a:r>
            <a:endParaRPr lang="de-DE" dirty="0" smtClean="0"/>
          </a:p>
          <a:p>
            <a:r>
              <a:rPr lang="de-DE" b="1" dirty="0" smtClean="0"/>
              <a:t> </a:t>
            </a:r>
            <a:endParaRPr lang="de-DE" dirty="0" smtClean="0"/>
          </a:p>
          <a:p>
            <a:r>
              <a:rPr lang="de-DE" sz="2200" b="1" dirty="0" smtClean="0"/>
              <a:t>a.	[E</a:t>
            </a:r>
            <a:r>
              <a:rPr lang="de-DE" sz="2200" b="1" baseline="-25000" dirty="0" smtClean="0"/>
              <a:t>1</a:t>
            </a:r>
            <a:r>
              <a:rPr lang="de-DE" sz="2200" b="1" dirty="0" smtClean="0"/>
              <a:t>	E</a:t>
            </a:r>
            <a:r>
              <a:rPr lang="de-DE" sz="2200" b="1" baseline="-25000" dirty="0" smtClean="0"/>
              <a:t>2</a:t>
            </a:r>
            <a:r>
              <a:rPr lang="de-DE" sz="2200" b="1" dirty="0" smtClean="0"/>
              <a:t>	E</a:t>
            </a:r>
            <a:r>
              <a:rPr lang="de-DE" sz="2200" b="1" baseline="-25000" dirty="0" smtClean="0"/>
              <a:t>3</a:t>
            </a:r>
            <a:r>
              <a:rPr lang="de-DE" sz="2200" b="1" dirty="0" smtClean="0"/>
              <a:t>	….]-M	         </a:t>
            </a:r>
            <a:r>
              <a:rPr lang="de-DE" sz="2000" b="1" dirty="0" smtClean="0">
                <a:sym typeface="Symbol"/>
              </a:rPr>
              <a:t></a:t>
            </a:r>
            <a:r>
              <a:rPr lang="de-DE" sz="2000" b="1" dirty="0" smtClean="0"/>
              <a:t>  Gruppenflexion</a:t>
            </a:r>
            <a:endParaRPr lang="de-DE" sz="2000" dirty="0" smtClean="0"/>
          </a:p>
          <a:p>
            <a:r>
              <a:rPr lang="de-DE" sz="2200" b="1" dirty="0" smtClean="0"/>
              <a:t>b.	[E</a:t>
            </a:r>
            <a:r>
              <a:rPr lang="de-DE" sz="2200" b="1" baseline="-25000" dirty="0" smtClean="0"/>
              <a:t>1</a:t>
            </a:r>
            <a:r>
              <a:rPr lang="de-DE" sz="2200" b="1" dirty="0" smtClean="0"/>
              <a:t>-M	E</a:t>
            </a:r>
            <a:r>
              <a:rPr lang="de-DE" sz="2200" b="1" baseline="-25000" dirty="0" smtClean="0"/>
              <a:t>2</a:t>
            </a:r>
            <a:r>
              <a:rPr lang="de-DE" sz="2200" b="1" dirty="0" smtClean="0"/>
              <a:t>-M	E</a:t>
            </a:r>
            <a:r>
              <a:rPr lang="de-DE" sz="2200" b="1" baseline="-25000" dirty="0" smtClean="0"/>
              <a:t>3</a:t>
            </a:r>
            <a:r>
              <a:rPr lang="de-DE" sz="2200" b="1" dirty="0" smtClean="0"/>
              <a:t>-M	…]</a:t>
            </a:r>
            <a:endParaRPr lang="de-DE" sz="2200" dirty="0" smtClean="0"/>
          </a:p>
          <a:p>
            <a:r>
              <a:rPr lang="de-DE" sz="2200" b="1" dirty="0" smtClean="0"/>
              <a:t> c.	[E</a:t>
            </a:r>
            <a:r>
              <a:rPr lang="de-DE" sz="2200" b="1" baseline="-25000" dirty="0" smtClean="0"/>
              <a:t>1</a:t>
            </a:r>
            <a:r>
              <a:rPr lang="de-DE" sz="2200" b="1" dirty="0" smtClean="0"/>
              <a:t>-M	E</a:t>
            </a:r>
            <a:r>
              <a:rPr lang="de-DE" sz="2200" b="1" baseline="-25000" dirty="0" smtClean="0"/>
              <a:t>2</a:t>
            </a:r>
            <a:r>
              <a:rPr lang="de-DE" sz="2200" b="1" dirty="0" smtClean="0"/>
              <a:t>	E</a:t>
            </a:r>
            <a:r>
              <a:rPr lang="de-DE" sz="2200" b="1" baseline="-25000" dirty="0" smtClean="0"/>
              <a:t>3</a:t>
            </a:r>
            <a:r>
              <a:rPr lang="de-DE" sz="2200" b="1" dirty="0" smtClean="0"/>
              <a:t>	…]</a:t>
            </a:r>
            <a:r>
              <a:rPr lang="de-DE" sz="2000" b="1" dirty="0" smtClean="0"/>
              <a:t>		</a:t>
            </a:r>
            <a:r>
              <a:rPr lang="de-DE" sz="2000" b="1" i="1" dirty="0" smtClean="0"/>
              <a:t>usw.</a:t>
            </a:r>
            <a:endParaRPr lang="de-DE" sz="20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amond(in)">
                                      <p:cBhvr>
                                        <p:cTn id="1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animBg="1"/>
      <p:bldP spid="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Kotext Beispiel:</a:t>
            </a:r>
            <a:endParaRPr lang="de-DE" dirty="0"/>
          </a:p>
        </p:txBody>
      </p:sp>
      <p:sp>
        <p:nvSpPr>
          <p:cNvPr id="3" name="Inhaltsplatzhalter 2"/>
          <p:cNvSpPr>
            <a:spLocks noGrp="1"/>
          </p:cNvSpPr>
          <p:nvPr>
            <p:ph idx="1"/>
          </p:nvPr>
        </p:nvSpPr>
        <p:spPr>
          <a:xfrm>
            <a:off x="457200" y="1775191"/>
            <a:ext cx="8229600" cy="4082701"/>
          </a:xfrm>
        </p:spPr>
        <p:txBody>
          <a:bodyPr/>
          <a:lstStyle/>
          <a:p>
            <a:pPr>
              <a:buNone/>
            </a:pPr>
            <a:r>
              <a:rPr lang="de-DE" b="1" i="1" dirty="0" smtClean="0"/>
              <a:t>Hast du gestern den Film geschaut?</a:t>
            </a:r>
            <a:endParaRPr lang="de-DE" b="1" dirty="0" smtClean="0"/>
          </a:p>
          <a:p>
            <a:pPr>
              <a:buNone/>
            </a:pPr>
            <a:endParaRPr lang="de-DE" dirty="0" smtClean="0"/>
          </a:p>
          <a:p>
            <a:pPr>
              <a:buNone/>
            </a:pPr>
            <a:r>
              <a:rPr lang="de-DE" dirty="0" smtClean="0"/>
              <a:t>			  Hast		du</a:t>
            </a:r>
          </a:p>
          <a:p>
            <a:pPr>
              <a:buNone/>
            </a:pPr>
            <a:endParaRPr lang="de-DE" dirty="0" smtClean="0"/>
          </a:p>
          <a:p>
            <a:pPr>
              <a:buNone/>
            </a:pPr>
            <a:r>
              <a:rPr lang="de-DE" dirty="0" smtClean="0"/>
              <a:t>gestern						den</a:t>
            </a:r>
          </a:p>
          <a:p>
            <a:pPr>
              <a:buNone/>
            </a:pPr>
            <a:r>
              <a:rPr lang="de-DE" dirty="0" smtClean="0"/>
              <a:t>	</a:t>
            </a:r>
          </a:p>
          <a:p>
            <a:pPr>
              <a:buNone/>
            </a:pPr>
            <a:r>
              <a:rPr lang="de-DE" dirty="0" smtClean="0"/>
              <a:t>			   Film	       geschaut</a:t>
            </a:r>
            <a:endParaRPr lang="de-DE" dirty="0"/>
          </a:p>
        </p:txBody>
      </p:sp>
      <p:cxnSp>
        <p:nvCxnSpPr>
          <p:cNvPr id="5" name="Gerade Verbindung 4"/>
          <p:cNvCxnSpPr/>
          <p:nvPr/>
        </p:nvCxnSpPr>
        <p:spPr>
          <a:xfrm>
            <a:off x="3428992" y="3071810"/>
            <a:ext cx="1357322" cy="1588"/>
          </a:xfrm>
          <a:prstGeom prst="line">
            <a:avLst/>
          </a:prstGeom>
          <a:ln w="9525"/>
        </p:spPr>
        <p:style>
          <a:lnRef idx="1">
            <a:schemeClr val="accent1"/>
          </a:lnRef>
          <a:fillRef idx="0">
            <a:schemeClr val="accent1"/>
          </a:fillRef>
          <a:effectRef idx="0">
            <a:schemeClr val="accent1"/>
          </a:effectRef>
          <a:fontRef idx="minor">
            <a:schemeClr val="tx1"/>
          </a:fontRef>
        </p:style>
      </p:cxnSp>
      <p:cxnSp>
        <p:nvCxnSpPr>
          <p:cNvPr id="7" name="Gerade Verbindung 6"/>
          <p:cNvCxnSpPr/>
          <p:nvPr/>
        </p:nvCxnSpPr>
        <p:spPr>
          <a:xfrm>
            <a:off x="5643570" y="3214686"/>
            <a:ext cx="1214446" cy="642942"/>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Gerade Verbindung 8"/>
          <p:cNvCxnSpPr/>
          <p:nvPr/>
        </p:nvCxnSpPr>
        <p:spPr>
          <a:xfrm rot="10800000" flipV="1">
            <a:off x="1428728" y="3214686"/>
            <a:ext cx="1000132" cy="642942"/>
          </a:xfrm>
          <a:prstGeom prst="line">
            <a:avLst/>
          </a:prstGeom>
        </p:spPr>
        <p:style>
          <a:lnRef idx="1">
            <a:schemeClr val="accent1"/>
          </a:lnRef>
          <a:fillRef idx="0">
            <a:schemeClr val="accent1"/>
          </a:fillRef>
          <a:effectRef idx="0">
            <a:schemeClr val="accent1"/>
          </a:effectRef>
          <a:fontRef idx="minor">
            <a:schemeClr val="tx1"/>
          </a:fontRef>
        </p:style>
      </p:cxnSp>
      <p:cxnSp>
        <p:nvCxnSpPr>
          <p:cNvPr id="11" name="Gerade Verbindung 10"/>
          <p:cNvCxnSpPr/>
          <p:nvPr/>
        </p:nvCxnSpPr>
        <p:spPr>
          <a:xfrm>
            <a:off x="1571604" y="4357694"/>
            <a:ext cx="857256" cy="571504"/>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a:off x="3428992" y="5072074"/>
            <a:ext cx="1143008" cy="1588"/>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Gerade Verbindung 14"/>
          <p:cNvCxnSpPr/>
          <p:nvPr/>
        </p:nvCxnSpPr>
        <p:spPr>
          <a:xfrm rot="10800000" flipV="1">
            <a:off x="6143637" y="4357694"/>
            <a:ext cx="642943" cy="500066"/>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Gerade Verbindung 16"/>
          <p:cNvCxnSpPr/>
          <p:nvPr/>
        </p:nvCxnSpPr>
        <p:spPr>
          <a:xfrm flipV="1">
            <a:off x="2000232" y="3286124"/>
            <a:ext cx="2928958" cy="714380"/>
          </a:xfrm>
          <a:prstGeom prst="line">
            <a:avLst/>
          </a:prstGeom>
        </p:spPr>
        <p:style>
          <a:lnRef idx="1">
            <a:schemeClr val="accent1"/>
          </a:lnRef>
          <a:fillRef idx="0">
            <a:schemeClr val="accent1"/>
          </a:fillRef>
          <a:effectRef idx="0">
            <a:schemeClr val="accent1"/>
          </a:effectRef>
          <a:fontRef idx="minor">
            <a:schemeClr val="tx1"/>
          </a:fontRef>
        </p:style>
      </p:cxnSp>
      <p:cxnSp>
        <p:nvCxnSpPr>
          <p:cNvPr id="19" name="Gerade Verbindung 18"/>
          <p:cNvCxnSpPr/>
          <p:nvPr/>
        </p:nvCxnSpPr>
        <p:spPr>
          <a:xfrm>
            <a:off x="2000232" y="4071942"/>
            <a:ext cx="4786346" cy="1588"/>
          </a:xfrm>
          <a:prstGeom prst="line">
            <a:avLst/>
          </a:prstGeom>
        </p:spPr>
        <p:style>
          <a:lnRef idx="1">
            <a:schemeClr val="accent1"/>
          </a:lnRef>
          <a:fillRef idx="0">
            <a:schemeClr val="accent1"/>
          </a:fillRef>
          <a:effectRef idx="0">
            <a:schemeClr val="accent1"/>
          </a:effectRef>
          <a:fontRef idx="minor">
            <a:schemeClr val="tx1"/>
          </a:fontRef>
        </p:style>
      </p:cxnSp>
      <p:cxnSp>
        <p:nvCxnSpPr>
          <p:cNvPr id="21" name="Gerade Verbindung 20"/>
          <p:cNvCxnSpPr/>
          <p:nvPr/>
        </p:nvCxnSpPr>
        <p:spPr>
          <a:xfrm>
            <a:off x="2000232" y="4143380"/>
            <a:ext cx="3143272" cy="714380"/>
          </a:xfrm>
          <a:prstGeom prst="line">
            <a:avLst/>
          </a:prstGeom>
        </p:spPr>
        <p:style>
          <a:lnRef idx="1">
            <a:schemeClr val="accent1"/>
          </a:lnRef>
          <a:fillRef idx="0">
            <a:schemeClr val="accent1"/>
          </a:fillRef>
          <a:effectRef idx="0">
            <a:schemeClr val="accent1"/>
          </a:effectRef>
          <a:fontRef idx="minor">
            <a:schemeClr val="tx1"/>
          </a:fontRef>
        </p:style>
      </p:cxnSp>
      <p:cxnSp>
        <p:nvCxnSpPr>
          <p:cNvPr id="23" name="Gerade Verbindung 22"/>
          <p:cNvCxnSpPr/>
          <p:nvPr/>
        </p:nvCxnSpPr>
        <p:spPr>
          <a:xfrm rot="5400000">
            <a:off x="2071670" y="4071942"/>
            <a:ext cx="1428760" cy="1588"/>
          </a:xfrm>
          <a:prstGeom prst="line">
            <a:avLst/>
          </a:prstGeom>
        </p:spPr>
        <p:style>
          <a:lnRef idx="1">
            <a:schemeClr val="accent1"/>
          </a:lnRef>
          <a:fillRef idx="0">
            <a:schemeClr val="accent1"/>
          </a:fillRef>
          <a:effectRef idx="0">
            <a:schemeClr val="accent1"/>
          </a:effectRef>
          <a:fontRef idx="minor">
            <a:schemeClr val="tx1"/>
          </a:fontRef>
        </p:style>
      </p:cxnSp>
      <p:cxnSp>
        <p:nvCxnSpPr>
          <p:cNvPr id="25" name="Gerade Verbindung 24"/>
          <p:cNvCxnSpPr/>
          <p:nvPr/>
        </p:nvCxnSpPr>
        <p:spPr>
          <a:xfrm>
            <a:off x="3000364" y="3357562"/>
            <a:ext cx="2143140" cy="1500198"/>
          </a:xfrm>
          <a:prstGeom prst="line">
            <a:avLst/>
          </a:prstGeom>
        </p:spPr>
        <p:style>
          <a:lnRef idx="1">
            <a:schemeClr val="accent1"/>
          </a:lnRef>
          <a:fillRef idx="0">
            <a:schemeClr val="accent1"/>
          </a:fillRef>
          <a:effectRef idx="0">
            <a:schemeClr val="accent1"/>
          </a:effectRef>
          <a:fontRef idx="minor">
            <a:schemeClr val="tx1"/>
          </a:fontRef>
        </p:style>
      </p:cxnSp>
      <p:cxnSp>
        <p:nvCxnSpPr>
          <p:cNvPr id="27" name="Gerade Verbindung 26"/>
          <p:cNvCxnSpPr/>
          <p:nvPr/>
        </p:nvCxnSpPr>
        <p:spPr>
          <a:xfrm>
            <a:off x="3143240" y="3357562"/>
            <a:ext cx="3643338" cy="642942"/>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Gerade Verbindung 28"/>
          <p:cNvCxnSpPr/>
          <p:nvPr/>
        </p:nvCxnSpPr>
        <p:spPr>
          <a:xfrm rot="10800000" flipV="1">
            <a:off x="3143240" y="3286124"/>
            <a:ext cx="1928826" cy="1500198"/>
          </a:xfrm>
          <a:prstGeom prst="line">
            <a:avLst/>
          </a:prstGeom>
        </p:spPr>
        <p:style>
          <a:lnRef idx="1">
            <a:schemeClr val="accent1"/>
          </a:lnRef>
          <a:fillRef idx="0">
            <a:schemeClr val="accent1"/>
          </a:fillRef>
          <a:effectRef idx="0">
            <a:schemeClr val="accent1"/>
          </a:effectRef>
          <a:fontRef idx="minor">
            <a:schemeClr val="tx1"/>
          </a:fontRef>
        </p:style>
      </p:cxnSp>
      <p:cxnSp>
        <p:nvCxnSpPr>
          <p:cNvPr id="31" name="Gerade Verbindung 30"/>
          <p:cNvCxnSpPr/>
          <p:nvPr/>
        </p:nvCxnSpPr>
        <p:spPr>
          <a:xfrm rot="16200000" flipH="1">
            <a:off x="4572000" y="4071942"/>
            <a:ext cx="1500198" cy="71438"/>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Gerade Verbindung 32"/>
          <p:cNvCxnSpPr/>
          <p:nvPr/>
        </p:nvCxnSpPr>
        <p:spPr>
          <a:xfrm rot="10800000" flipV="1">
            <a:off x="3357554" y="4214818"/>
            <a:ext cx="3429024" cy="642942"/>
          </a:xfrm>
          <a:prstGeom prst="line">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 calcmode="lin" valueType="num">
                                      <p:cBhvr additive="base">
                                        <p:cTn id="13"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 calcmode="lin" valueType="num">
                                      <p:cBhvr additive="base">
                                        <p:cTn id="19"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5" end="5"/>
                                            </p:txEl>
                                          </p:spTgt>
                                        </p:tgtEl>
                                        <p:attrNameLst>
                                          <p:attrName>style.visibility</p:attrName>
                                        </p:attrNameLst>
                                      </p:cBhvr>
                                      <p:to>
                                        <p:strVal val="visible"/>
                                      </p:to>
                                    </p:set>
                                    <p:anim calcmode="lin" valueType="num">
                                      <p:cBhvr additive="base">
                                        <p:cTn id="25"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anim calcmode="lin" valueType="num">
                                      <p:cBhvr additive="base">
                                        <p:cTn id="31"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blinds(horizontal)">
                                      <p:cBhvr>
                                        <p:cTn id="37" dur="3000"/>
                                        <p:tgtEl>
                                          <p:spTgt spid="9"/>
                                        </p:tgtEl>
                                      </p:cBhvr>
                                    </p:animEffect>
                                  </p:childTnLst>
                                </p:cTn>
                              </p:par>
                              <p:par>
                                <p:cTn id="38" presetID="3" presetClass="entr" presetSubtype="10" fill="hold" nodeType="withEffect">
                                  <p:stCondLst>
                                    <p:cond delay="0"/>
                                  </p:stCondLst>
                                  <p:childTnLst>
                                    <p:set>
                                      <p:cBhvr>
                                        <p:cTn id="39" dur="1" fill="hold">
                                          <p:stCondLst>
                                            <p:cond delay="0"/>
                                          </p:stCondLst>
                                        </p:cTn>
                                        <p:tgtEl>
                                          <p:spTgt spid="5"/>
                                        </p:tgtEl>
                                        <p:attrNameLst>
                                          <p:attrName>style.visibility</p:attrName>
                                        </p:attrNameLst>
                                      </p:cBhvr>
                                      <p:to>
                                        <p:strVal val="visible"/>
                                      </p:to>
                                    </p:set>
                                    <p:animEffect transition="in" filter="blinds(horizontal)">
                                      <p:cBhvr>
                                        <p:cTn id="40" dur="3000"/>
                                        <p:tgtEl>
                                          <p:spTgt spid="5"/>
                                        </p:tgtEl>
                                      </p:cBhvr>
                                    </p:animEffect>
                                  </p:childTnLst>
                                </p:cTn>
                              </p:par>
                              <p:par>
                                <p:cTn id="41" presetID="3" presetClass="entr" presetSubtype="10" fill="hold"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blinds(horizontal)">
                                      <p:cBhvr>
                                        <p:cTn id="43" dur="3000"/>
                                        <p:tgtEl>
                                          <p:spTgt spid="7"/>
                                        </p:tgtEl>
                                      </p:cBhvr>
                                    </p:animEffect>
                                  </p:childTnLst>
                                </p:cTn>
                              </p:par>
                              <p:par>
                                <p:cTn id="44" presetID="3" presetClass="entr" presetSubtype="10" fill="hold" nodeType="with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blinds(horizontal)">
                                      <p:cBhvr>
                                        <p:cTn id="46" dur="3000"/>
                                        <p:tgtEl>
                                          <p:spTgt spid="27"/>
                                        </p:tgtEl>
                                      </p:cBhvr>
                                    </p:animEffect>
                                  </p:childTnLst>
                                </p:cTn>
                              </p:par>
                              <p:par>
                                <p:cTn id="47" presetID="3" presetClass="entr" presetSubtype="10" fill="hold" nodeType="with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blinds(horizontal)">
                                      <p:cBhvr>
                                        <p:cTn id="49" dur="3000"/>
                                        <p:tgtEl>
                                          <p:spTgt spid="19"/>
                                        </p:tgtEl>
                                      </p:cBhvr>
                                    </p:animEffect>
                                  </p:childTnLst>
                                </p:cTn>
                              </p:par>
                              <p:par>
                                <p:cTn id="50" presetID="3" presetClass="entr" presetSubtype="10" fill="hold" nodeType="withEffect">
                                  <p:stCondLst>
                                    <p:cond delay="0"/>
                                  </p:stCondLst>
                                  <p:childTnLst>
                                    <p:set>
                                      <p:cBhvr>
                                        <p:cTn id="51" dur="1" fill="hold">
                                          <p:stCondLst>
                                            <p:cond delay="0"/>
                                          </p:stCondLst>
                                        </p:cTn>
                                        <p:tgtEl>
                                          <p:spTgt spid="33"/>
                                        </p:tgtEl>
                                        <p:attrNameLst>
                                          <p:attrName>style.visibility</p:attrName>
                                        </p:attrNameLst>
                                      </p:cBhvr>
                                      <p:to>
                                        <p:strVal val="visible"/>
                                      </p:to>
                                    </p:set>
                                    <p:animEffect transition="in" filter="blinds(horizontal)">
                                      <p:cBhvr>
                                        <p:cTn id="52" dur="3000"/>
                                        <p:tgtEl>
                                          <p:spTgt spid="33"/>
                                        </p:tgtEl>
                                      </p:cBhvr>
                                    </p:animEffect>
                                  </p:childTnLst>
                                </p:cTn>
                              </p:par>
                              <p:par>
                                <p:cTn id="53" presetID="3" presetClass="entr" presetSubtype="10" fill="hold"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blinds(horizontal)">
                                      <p:cBhvr>
                                        <p:cTn id="55" dur="3000"/>
                                        <p:tgtEl>
                                          <p:spTgt spid="15"/>
                                        </p:tgtEl>
                                      </p:cBhvr>
                                    </p:animEffect>
                                  </p:childTnLst>
                                </p:cTn>
                              </p:par>
                              <p:par>
                                <p:cTn id="56" presetID="3" presetClass="entr" presetSubtype="10" fill="hold" nodeType="withEffect">
                                  <p:stCondLst>
                                    <p:cond delay="0"/>
                                  </p:stCondLst>
                                  <p:childTnLst>
                                    <p:set>
                                      <p:cBhvr>
                                        <p:cTn id="57" dur="1" fill="hold">
                                          <p:stCondLst>
                                            <p:cond delay="0"/>
                                          </p:stCondLst>
                                        </p:cTn>
                                        <p:tgtEl>
                                          <p:spTgt spid="31"/>
                                        </p:tgtEl>
                                        <p:attrNameLst>
                                          <p:attrName>style.visibility</p:attrName>
                                        </p:attrNameLst>
                                      </p:cBhvr>
                                      <p:to>
                                        <p:strVal val="visible"/>
                                      </p:to>
                                    </p:set>
                                    <p:animEffect transition="in" filter="blinds(horizontal)">
                                      <p:cBhvr>
                                        <p:cTn id="58" dur="3000"/>
                                        <p:tgtEl>
                                          <p:spTgt spid="31"/>
                                        </p:tgtEl>
                                      </p:cBhvr>
                                    </p:animEffect>
                                  </p:childTnLst>
                                </p:cTn>
                              </p:par>
                              <p:par>
                                <p:cTn id="59" presetID="3" presetClass="entr" presetSubtype="10" fill="hold" nodeType="withEffect">
                                  <p:stCondLst>
                                    <p:cond delay="0"/>
                                  </p:stCondLst>
                                  <p:childTnLst>
                                    <p:set>
                                      <p:cBhvr>
                                        <p:cTn id="60" dur="1" fill="hold">
                                          <p:stCondLst>
                                            <p:cond delay="0"/>
                                          </p:stCondLst>
                                        </p:cTn>
                                        <p:tgtEl>
                                          <p:spTgt spid="29"/>
                                        </p:tgtEl>
                                        <p:attrNameLst>
                                          <p:attrName>style.visibility</p:attrName>
                                        </p:attrNameLst>
                                      </p:cBhvr>
                                      <p:to>
                                        <p:strVal val="visible"/>
                                      </p:to>
                                    </p:set>
                                    <p:animEffect transition="in" filter="blinds(horizontal)">
                                      <p:cBhvr>
                                        <p:cTn id="61" dur="3000"/>
                                        <p:tgtEl>
                                          <p:spTgt spid="29"/>
                                        </p:tgtEl>
                                      </p:cBhvr>
                                    </p:animEffect>
                                  </p:childTnLst>
                                </p:cTn>
                              </p:par>
                            </p:childTnLst>
                          </p:cTn>
                        </p:par>
                      </p:childTnLst>
                    </p:cTn>
                  </p:par>
                  <p:par>
                    <p:cTn id="62" fill="hold">
                      <p:stCondLst>
                        <p:cond delay="indefinite"/>
                      </p:stCondLst>
                      <p:childTnLst>
                        <p:par>
                          <p:cTn id="63" fill="hold">
                            <p:stCondLst>
                              <p:cond delay="0"/>
                            </p:stCondLst>
                            <p:childTnLst>
                              <p:par>
                                <p:cTn id="64" presetID="3" presetClass="entr" presetSubtype="10" fill="hold" nodeType="clickEffect">
                                  <p:stCondLst>
                                    <p:cond delay="0"/>
                                  </p:stCondLst>
                                  <p:childTnLst>
                                    <p:set>
                                      <p:cBhvr>
                                        <p:cTn id="65" dur="1" fill="hold">
                                          <p:stCondLst>
                                            <p:cond delay="0"/>
                                          </p:stCondLst>
                                        </p:cTn>
                                        <p:tgtEl>
                                          <p:spTgt spid="23"/>
                                        </p:tgtEl>
                                        <p:attrNameLst>
                                          <p:attrName>style.visibility</p:attrName>
                                        </p:attrNameLst>
                                      </p:cBhvr>
                                      <p:to>
                                        <p:strVal val="visible"/>
                                      </p:to>
                                    </p:set>
                                    <p:animEffect transition="in" filter="blinds(horizontal)">
                                      <p:cBhvr>
                                        <p:cTn id="66" dur="3000"/>
                                        <p:tgtEl>
                                          <p:spTgt spid="23"/>
                                        </p:tgtEl>
                                      </p:cBhvr>
                                    </p:animEffect>
                                  </p:childTnLst>
                                </p:cTn>
                              </p:par>
                              <p:par>
                                <p:cTn id="67" presetID="3" presetClass="entr" presetSubtype="10" fill="hold" nodeType="withEffect">
                                  <p:stCondLst>
                                    <p:cond delay="0"/>
                                  </p:stCondLst>
                                  <p:childTnLst>
                                    <p:set>
                                      <p:cBhvr>
                                        <p:cTn id="68" dur="1" fill="hold">
                                          <p:stCondLst>
                                            <p:cond delay="0"/>
                                          </p:stCondLst>
                                        </p:cTn>
                                        <p:tgtEl>
                                          <p:spTgt spid="17"/>
                                        </p:tgtEl>
                                        <p:attrNameLst>
                                          <p:attrName>style.visibility</p:attrName>
                                        </p:attrNameLst>
                                      </p:cBhvr>
                                      <p:to>
                                        <p:strVal val="visible"/>
                                      </p:to>
                                    </p:set>
                                    <p:animEffect transition="in" filter="blinds(horizontal)">
                                      <p:cBhvr>
                                        <p:cTn id="69" dur="3000"/>
                                        <p:tgtEl>
                                          <p:spTgt spid="17"/>
                                        </p:tgtEl>
                                      </p:cBhvr>
                                    </p:animEffect>
                                  </p:childTnLst>
                                </p:cTn>
                              </p:par>
                              <p:par>
                                <p:cTn id="70" presetID="3" presetClass="entr" presetSubtype="10" fill="hold" nodeType="withEffect">
                                  <p:stCondLst>
                                    <p:cond delay="0"/>
                                  </p:stCondLst>
                                  <p:childTnLst>
                                    <p:set>
                                      <p:cBhvr>
                                        <p:cTn id="71" dur="1" fill="hold">
                                          <p:stCondLst>
                                            <p:cond delay="0"/>
                                          </p:stCondLst>
                                        </p:cTn>
                                        <p:tgtEl>
                                          <p:spTgt spid="25"/>
                                        </p:tgtEl>
                                        <p:attrNameLst>
                                          <p:attrName>style.visibility</p:attrName>
                                        </p:attrNameLst>
                                      </p:cBhvr>
                                      <p:to>
                                        <p:strVal val="visible"/>
                                      </p:to>
                                    </p:set>
                                    <p:animEffect transition="in" filter="blinds(horizontal)">
                                      <p:cBhvr>
                                        <p:cTn id="72" dur="3000"/>
                                        <p:tgtEl>
                                          <p:spTgt spid="25"/>
                                        </p:tgtEl>
                                      </p:cBhvr>
                                    </p:animEffect>
                                  </p:childTnLst>
                                </p:cTn>
                              </p:par>
                              <p:par>
                                <p:cTn id="73" presetID="3" presetClass="entr" presetSubtype="10" fill="hold" nodeType="withEffect">
                                  <p:stCondLst>
                                    <p:cond delay="0"/>
                                  </p:stCondLst>
                                  <p:childTnLst>
                                    <p:set>
                                      <p:cBhvr>
                                        <p:cTn id="74" dur="1" fill="hold">
                                          <p:stCondLst>
                                            <p:cond delay="0"/>
                                          </p:stCondLst>
                                        </p:cTn>
                                        <p:tgtEl>
                                          <p:spTgt spid="21"/>
                                        </p:tgtEl>
                                        <p:attrNameLst>
                                          <p:attrName>style.visibility</p:attrName>
                                        </p:attrNameLst>
                                      </p:cBhvr>
                                      <p:to>
                                        <p:strVal val="visible"/>
                                      </p:to>
                                    </p:set>
                                    <p:animEffect transition="in" filter="blinds(horizontal)">
                                      <p:cBhvr>
                                        <p:cTn id="75" dur="3000"/>
                                        <p:tgtEl>
                                          <p:spTgt spid="21"/>
                                        </p:tgtEl>
                                      </p:cBhvr>
                                    </p:animEffect>
                                  </p:childTnLst>
                                </p:cTn>
                              </p:par>
                              <p:par>
                                <p:cTn id="76" presetID="3" presetClass="entr" presetSubtype="10" fill="hold" nodeType="with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blinds(horizontal)">
                                      <p:cBhvr>
                                        <p:cTn id="78" dur="3000"/>
                                        <p:tgtEl>
                                          <p:spTgt spid="13"/>
                                        </p:tgtEl>
                                      </p:cBhvr>
                                    </p:animEffect>
                                  </p:childTnLst>
                                </p:cTn>
                              </p:par>
                              <p:par>
                                <p:cTn id="79" presetID="3" presetClass="entr" presetSubtype="10" fill="hold" nodeType="withEffect">
                                  <p:stCondLst>
                                    <p:cond delay="0"/>
                                  </p:stCondLst>
                                  <p:childTnLst>
                                    <p:set>
                                      <p:cBhvr>
                                        <p:cTn id="80" dur="1" fill="hold">
                                          <p:stCondLst>
                                            <p:cond delay="0"/>
                                          </p:stCondLst>
                                        </p:cTn>
                                        <p:tgtEl>
                                          <p:spTgt spid="11"/>
                                        </p:tgtEl>
                                        <p:attrNameLst>
                                          <p:attrName>style.visibility</p:attrName>
                                        </p:attrNameLst>
                                      </p:cBhvr>
                                      <p:to>
                                        <p:strVal val="visible"/>
                                      </p:to>
                                    </p:set>
                                    <p:animEffect transition="in" filter="blinds(horizontal)">
                                      <p:cBhvr>
                                        <p:cTn id="81" dur="3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Beispiel:</a:t>
            </a:r>
            <a:endParaRPr lang="de-DE" dirty="0"/>
          </a:p>
        </p:txBody>
      </p:sp>
      <p:sp>
        <p:nvSpPr>
          <p:cNvPr id="3" name="Inhaltsplatzhalter 2"/>
          <p:cNvSpPr>
            <a:spLocks noGrp="1"/>
          </p:cNvSpPr>
          <p:nvPr>
            <p:ph idx="1"/>
          </p:nvPr>
        </p:nvSpPr>
        <p:spPr/>
        <p:txBody>
          <a:bodyPr>
            <a:normAutofit lnSpcReduction="10000"/>
          </a:bodyPr>
          <a:lstStyle/>
          <a:p>
            <a:pPr>
              <a:buNone/>
            </a:pPr>
            <a:r>
              <a:rPr lang="de-DE" b="1" dirty="0" smtClean="0"/>
              <a:t>a.	[</a:t>
            </a:r>
            <a:r>
              <a:rPr lang="de-DE" b="1" i="1" dirty="0" err="1" smtClean="0"/>
              <a:t>büyük</a:t>
            </a:r>
            <a:r>
              <a:rPr lang="de-DE" b="1" i="1" dirty="0" smtClean="0"/>
              <a:t> 		</a:t>
            </a:r>
            <a:r>
              <a:rPr lang="de-DE" b="1" i="1" dirty="0" err="1" smtClean="0"/>
              <a:t>ev</a:t>
            </a:r>
            <a:r>
              <a:rPr lang="de-DE" b="1" dirty="0" smtClean="0"/>
              <a:t>]</a:t>
            </a:r>
            <a:r>
              <a:rPr lang="de-DE" b="1" i="1" dirty="0" smtClean="0"/>
              <a:t>-</a:t>
            </a:r>
            <a:r>
              <a:rPr lang="de-DE" b="1" i="1" dirty="0" smtClean="0">
                <a:solidFill>
                  <a:srgbClr val="FF0000"/>
                </a:solidFill>
              </a:rPr>
              <a:t>de</a:t>
            </a:r>
            <a:endParaRPr lang="de-DE" dirty="0" smtClean="0">
              <a:solidFill>
                <a:srgbClr val="FF0000"/>
              </a:solidFill>
            </a:endParaRPr>
          </a:p>
          <a:p>
            <a:pPr>
              <a:buNone/>
            </a:pPr>
            <a:r>
              <a:rPr lang="de-DE" b="1" dirty="0" smtClean="0"/>
              <a:t>		</a:t>
            </a:r>
            <a:r>
              <a:rPr lang="de-DE" b="1" dirty="0" err="1" smtClean="0"/>
              <a:t>big</a:t>
            </a:r>
            <a:r>
              <a:rPr lang="de-DE" b="1" dirty="0" smtClean="0"/>
              <a:t>        		</a:t>
            </a:r>
            <a:r>
              <a:rPr lang="de-DE" b="1" dirty="0" err="1" smtClean="0"/>
              <a:t>house</a:t>
            </a:r>
            <a:r>
              <a:rPr lang="de-DE" b="1" dirty="0" smtClean="0"/>
              <a:t>-LOC	</a:t>
            </a:r>
          </a:p>
          <a:p>
            <a:pPr>
              <a:buNone/>
            </a:pPr>
            <a:r>
              <a:rPr lang="de-DE" b="1" dirty="0" smtClean="0"/>
              <a:t>		'in dem großen Haus' (Türkisch)</a:t>
            </a:r>
            <a:endParaRPr lang="de-DE" dirty="0" smtClean="0"/>
          </a:p>
          <a:p>
            <a:pPr>
              <a:buNone/>
            </a:pPr>
            <a:endParaRPr lang="de-DE" dirty="0" smtClean="0"/>
          </a:p>
          <a:p>
            <a:pPr>
              <a:buNone/>
            </a:pPr>
            <a:r>
              <a:rPr lang="de-DE" b="1" dirty="0" smtClean="0"/>
              <a:t>b.	</a:t>
            </a:r>
            <a:r>
              <a:rPr lang="de-DE" b="1" i="1" dirty="0" err="1" smtClean="0"/>
              <a:t>bon-</a:t>
            </a:r>
            <a:r>
              <a:rPr lang="de-DE" b="1" i="1" dirty="0" err="1" smtClean="0">
                <a:solidFill>
                  <a:srgbClr val="FF0000"/>
                </a:solidFill>
              </a:rPr>
              <a:t>us</a:t>
            </a:r>
            <a:r>
              <a:rPr lang="de-DE" b="1" i="1" dirty="0" smtClean="0"/>
              <a:t> 			</a:t>
            </a:r>
            <a:r>
              <a:rPr lang="de-DE" b="1" i="1" dirty="0" err="1" smtClean="0"/>
              <a:t>amic-</a:t>
            </a:r>
            <a:r>
              <a:rPr lang="de-DE" b="1" i="1" dirty="0" err="1" smtClean="0">
                <a:solidFill>
                  <a:srgbClr val="FF0000"/>
                </a:solidFill>
              </a:rPr>
              <a:t>us</a:t>
            </a:r>
            <a:endParaRPr lang="de-DE" dirty="0" smtClean="0">
              <a:solidFill>
                <a:srgbClr val="FF0000"/>
              </a:solidFill>
            </a:endParaRPr>
          </a:p>
          <a:p>
            <a:pPr>
              <a:buNone/>
            </a:pPr>
            <a:r>
              <a:rPr lang="de-DE" b="1" i="1" dirty="0" smtClean="0"/>
              <a:t>	</a:t>
            </a:r>
            <a:r>
              <a:rPr lang="de-DE" b="1" dirty="0" smtClean="0"/>
              <a:t>	</a:t>
            </a:r>
            <a:r>
              <a:rPr lang="de-DE" b="1" dirty="0" err="1" smtClean="0"/>
              <a:t>good</a:t>
            </a:r>
            <a:r>
              <a:rPr lang="de-DE" b="1" dirty="0" smtClean="0"/>
              <a:t>-M:SG:NOM        </a:t>
            </a:r>
            <a:r>
              <a:rPr lang="de-DE" b="1" dirty="0" err="1" smtClean="0"/>
              <a:t>friend</a:t>
            </a:r>
            <a:r>
              <a:rPr lang="de-DE" b="1" dirty="0" smtClean="0"/>
              <a:t>-M:SG:NOM	'der gute Freund'</a:t>
            </a:r>
            <a:endParaRPr lang="de-DE" dirty="0" smtClean="0"/>
          </a:p>
          <a:p>
            <a:pPr>
              <a:buNone/>
            </a:pPr>
            <a:endParaRPr lang="de-DE" dirty="0" smtClean="0"/>
          </a:p>
          <a:p>
            <a:pPr>
              <a:buNone/>
            </a:pPr>
            <a:r>
              <a:rPr lang="de-DE" b="1" dirty="0" smtClean="0"/>
              <a:t>c.		</a:t>
            </a:r>
            <a:r>
              <a:rPr lang="de-DE" b="1" i="1" dirty="0" smtClean="0"/>
              <a:t>d-</a:t>
            </a:r>
            <a:r>
              <a:rPr lang="de-DE" b="1" i="1" dirty="0" smtClean="0">
                <a:solidFill>
                  <a:srgbClr val="FF0000"/>
                </a:solidFill>
              </a:rPr>
              <a:t>er</a:t>
            </a:r>
            <a:r>
              <a:rPr lang="de-DE" b="1" i="1" dirty="0" smtClean="0"/>
              <a:t>                        		Hund</a:t>
            </a:r>
            <a:endParaRPr lang="de-DE" dirty="0" smtClean="0"/>
          </a:p>
          <a:p>
            <a:pPr>
              <a:buNone/>
            </a:pPr>
            <a:r>
              <a:rPr lang="de-DE" b="1" dirty="0" smtClean="0"/>
              <a:t>		ART-M:SG:NOM  	</a:t>
            </a:r>
            <a:r>
              <a:rPr lang="de-DE" b="1" dirty="0" err="1" smtClean="0"/>
              <a:t>dog</a:t>
            </a:r>
            <a:endParaRPr lang="de-DE" dirty="0" smtClean="0"/>
          </a:p>
          <a:p>
            <a:pPr>
              <a:buNone/>
            </a:pP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amond(in)">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diamond(in)">
                                      <p:cBhvr>
                                        <p:cTn id="12" dur="20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diamond(in)">
                                      <p:cBhvr>
                                        <p:cTn id="17" dur="20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diamond(in)">
                                      <p:cBhvr>
                                        <p:cTn id="22" dur="2000"/>
                                        <p:tgtEl>
                                          <p:spTgt spid="3">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Effect transition="in" filter="diamond(in)">
                                      <p:cBhvr>
                                        <p:cTn id="27" dur="2000"/>
                                        <p:tgtEl>
                                          <p:spTgt spid="3">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3">
                                            <p:txEl>
                                              <p:pRg st="7" end="7"/>
                                            </p:txEl>
                                          </p:spTgt>
                                        </p:tgtEl>
                                        <p:attrNameLst>
                                          <p:attrName>style.visibility</p:attrName>
                                        </p:attrNameLst>
                                      </p:cBhvr>
                                      <p:to>
                                        <p:strVal val="visible"/>
                                      </p:to>
                                    </p:set>
                                    <p:animEffect transition="in" filter="diamond(in)">
                                      <p:cBhvr>
                                        <p:cTn id="32" dur="2000"/>
                                        <p:tgtEl>
                                          <p:spTgt spid="3">
                                            <p:txEl>
                                              <p:pRg st="7" end="7"/>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8" presetClass="entr" presetSubtype="16" fill="hold" grpId="0" nodeType="clickEffect">
                                  <p:stCondLst>
                                    <p:cond delay="0"/>
                                  </p:stCondLst>
                                  <p:childTnLst>
                                    <p:set>
                                      <p:cBhvr>
                                        <p:cTn id="36" dur="1" fill="hold">
                                          <p:stCondLst>
                                            <p:cond delay="0"/>
                                          </p:stCondLst>
                                        </p:cTn>
                                        <p:tgtEl>
                                          <p:spTgt spid="3">
                                            <p:txEl>
                                              <p:pRg st="8" end="8"/>
                                            </p:txEl>
                                          </p:spTgt>
                                        </p:tgtEl>
                                        <p:attrNameLst>
                                          <p:attrName>style.visibility</p:attrName>
                                        </p:attrNameLst>
                                      </p:cBhvr>
                                      <p:to>
                                        <p:strVal val="visible"/>
                                      </p:to>
                                    </p:set>
                                    <p:animEffect transition="in" filter="diamond(in)">
                                      <p:cBhvr>
                                        <p:cTn id="37" dur="20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CASE</a:t>
            </a:r>
            <a:endParaRPr lang="de-DE" dirty="0"/>
          </a:p>
        </p:txBody>
      </p:sp>
      <p:sp>
        <p:nvSpPr>
          <p:cNvPr id="3" name="Textplatzhalter 2"/>
          <p:cNvSpPr>
            <a:spLocks noGrp="1"/>
          </p:cNvSpPr>
          <p:nvPr>
            <p:ph type="body" idx="1"/>
          </p:nvPr>
        </p:nvSpPr>
        <p:spPr>
          <a:xfrm>
            <a:off x="928662" y="2857496"/>
            <a:ext cx="7215238" cy="2000264"/>
          </a:xfrm>
          <a:solidFill>
            <a:schemeClr val="accent1">
              <a:lumMod val="40000"/>
              <a:lumOff val="60000"/>
            </a:schemeClr>
          </a:solidFill>
        </p:spPr>
        <p:txBody>
          <a:bodyPr>
            <a:normAutofit fontScale="77500" lnSpcReduction="20000"/>
          </a:bodyPr>
          <a:lstStyle/>
          <a:p>
            <a:endParaRPr lang="de-DE" sz="2600" b="1" dirty="0" smtClean="0"/>
          </a:p>
          <a:p>
            <a:r>
              <a:rPr lang="de-DE" sz="2600" b="1" dirty="0" smtClean="0"/>
              <a:t>Vgl. ausführlich: </a:t>
            </a:r>
          </a:p>
          <a:p>
            <a:endParaRPr lang="de-DE" sz="2600" dirty="0" smtClean="0">
              <a:solidFill>
                <a:schemeClr val="bg1"/>
              </a:solidFill>
            </a:endParaRPr>
          </a:p>
          <a:p>
            <a:r>
              <a:rPr lang="de-DE" sz="2600" b="1" u="sng" dirty="0" smtClean="0">
                <a:solidFill>
                  <a:schemeClr val="bg1"/>
                </a:solidFill>
                <a:hlinkClick r:id="rId3"/>
              </a:rPr>
              <a:t>http://www.lrz-muenchen.de/~wschulze/WS0708/kapro2.pdf</a:t>
            </a:r>
            <a:endParaRPr lang="de-DE" sz="2600" dirty="0" smtClean="0">
              <a:solidFill>
                <a:schemeClr val="bg1"/>
              </a:solidFill>
            </a:endParaRPr>
          </a:p>
          <a:p>
            <a:r>
              <a:rPr lang="de-DE" sz="2600" b="1" u="sng" dirty="0" smtClean="0">
                <a:solidFill>
                  <a:schemeClr val="bg1"/>
                </a:solidFill>
                <a:hlinkClick r:id="rId4"/>
              </a:rPr>
              <a:t>http://www.lrz-muenchen.de/~wschulze/WS0708/kapro3.pdf</a:t>
            </a:r>
            <a:endParaRPr lang="de-DE" sz="2600" dirty="0" smtClean="0">
              <a:solidFill>
                <a:schemeClr val="bg1"/>
              </a:solidFill>
            </a:endParaRPr>
          </a:p>
          <a:p>
            <a:r>
              <a:rPr lang="de-DE" sz="2600" b="1" u="sng" dirty="0" smtClean="0">
                <a:solidFill>
                  <a:schemeClr val="bg1"/>
                </a:solidFill>
                <a:hlinkClick r:id="rId5"/>
              </a:rPr>
              <a:t>http://www.lrz-muenchen.de/~wschulze/WS0708/kapro5.pdf</a:t>
            </a:r>
            <a:endParaRPr lang="de-DE" sz="2600" dirty="0" smtClean="0">
              <a:solidFill>
                <a:schemeClr val="bg1"/>
              </a:solidFill>
            </a:endParaRPr>
          </a:p>
          <a:p>
            <a:r>
              <a:rPr lang="de-DE" sz="2600" b="1" u="sng" dirty="0" smtClean="0">
                <a:solidFill>
                  <a:schemeClr val="bg1"/>
                </a:solidFill>
                <a:hlinkClick r:id="rId6"/>
              </a:rPr>
              <a:t>http://www.lrz-muenchen.de/~wschulze/WS0708/kapro7.pdf</a:t>
            </a:r>
            <a:endParaRPr lang="de-DE" sz="2600" dirty="0" smtClean="0">
              <a:solidFill>
                <a:schemeClr val="bg1"/>
              </a:solidFill>
            </a:endParaRPr>
          </a:p>
          <a:p>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grpId="0" nodeType="clickEffect">
                                  <p:stCondLst>
                                    <p:cond delay="0"/>
                                  </p:stCondLst>
                                  <p:childTnLst>
                                    <p:animScale>
                                      <p:cBhvr>
                                        <p:cTn id="6" dur="2000" fill="hold"/>
                                        <p:tgtEl>
                                          <p:spTgt spid="3">
                                            <p:bg/>
                                          </p:spTgt>
                                        </p:tgtEl>
                                      </p:cBhvr>
                                      <p:by x="150000" y="150000"/>
                                    </p:animScale>
                                  </p:childTnLst>
                                </p:cTn>
                              </p:par>
                            </p:childTnLst>
                          </p:cTn>
                        </p:par>
                      </p:childTnLst>
                    </p:cTn>
                  </p:par>
                  <p:par>
                    <p:cTn id="7" fill="hold">
                      <p:stCondLst>
                        <p:cond delay="indefinite"/>
                      </p:stCondLst>
                      <p:childTnLst>
                        <p:par>
                          <p:cTn id="8" fill="hold">
                            <p:stCondLst>
                              <p:cond delay="0"/>
                            </p:stCondLst>
                            <p:childTnLst>
                              <p:par>
                                <p:cTn id="9" presetID="6" presetClass="emph" presetSubtype="0" fill="hold" grpId="0" nodeType="clickEffect">
                                  <p:stCondLst>
                                    <p:cond delay="0"/>
                                  </p:stCondLst>
                                  <p:childTnLst>
                                    <p:animScale>
                                      <p:cBhvr>
                                        <p:cTn id="10" dur="2000" fill="hold"/>
                                        <p:tgtEl>
                                          <p:spTgt spid="3">
                                            <p:txEl>
                                              <p:pRg st="1" end="1"/>
                                            </p:txEl>
                                          </p:spTgt>
                                        </p:tgtEl>
                                      </p:cBhvr>
                                      <p:by x="150000" y="150000"/>
                                    </p:animScale>
                                  </p:childTnLst>
                                </p:cTn>
                              </p:par>
                            </p:childTnLst>
                          </p:cTn>
                        </p:par>
                      </p:childTnLst>
                    </p:cTn>
                  </p:par>
                  <p:par>
                    <p:cTn id="11" fill="hold">
                      <p:stCondLst>
                        <p:cond delay="indefinite"/>
                      </p:stCondLst>
                      <p:childTnLst>
                        <p:par>
                          <p:cTn id="12" fill="hold">
                            <p:stCondLst>
                              <p:cond delay="0"/>
                            </p:stCondLst>
                            <p:childTnLst>
                              <p:par>
                                <p:cTn id="13" presetID="6" presetClass="emph" presetSubtype="0" fill="hold" grpId="0" nodeType="clickEffect">
                                  <p:stCondLst>
                                    <p:cond delay="0"/>
                                  </p:stCondLst>
                                  <p:childTnLst>
                                    <p:animScale>
                                      <p:cBhvr>
                                        <p:cTn id="14" dur="2000" fill="hold"/>
                                        <p:tgtEl>
                                          <p:spTgt spid="3">
                                            <p:txEl>
                                              <p:pRg st="3" end="3"/>
                                            </p:txEl>
                                          </p:spTgt>
                                        </p:tgtEl>
                                      </p:cBhvr>
                                      <p:by x="150000" y="150000"/>
                                    </p:animScale>
                                  </p:childTnLst>
                                </p:cTn>
                              </p:par>
                            </p:childTnLst>
                          </p:cTn>
                        </p:par>
                      </p:childTnLst>
                    </p:cTn>
                  </p:par>
                  <p:par>
                    <p:cTn id="15" fill="hold">
                      <p:stCondLst>
                        <p:cond delay="indefinite"/>
                      </p:stCondLst>
                      <p:childTnLst>
                        <p:par>
                          <p:cTn id="16" fill="hold">
                            <p:stCondLst>
                              <p:cond delay="0"/>
                            </p:stCondLst>
                            <p:childTnLst>
                              <p:par>
                                <p:cTn id="17" presetID="6" presetClass="emph" presetSubtype="0" fill="hold" grpId="0" nodeType="clickEffect">
                                  <p:stCondLst>
                                    <p:cond delay="0"/>
                                  </p:stCondLst>
                                  <p:childTnLst>
                                    <p:animScale>
                                      <p:cBhvr>
                                        <p:cTn id="18" dur="2000" fill="hold"/>
                                        <p:tgtEl>
                                          <p:spTgt spid="3">
                                            <p:txEl>
                                              <p:pRg st="4" end="4"/>
                                            </p:txEl>
                                          </p:spTgt>
                                        </p:tgtEl>
                                      </p:cBhvr>
                                      <p:by x="150000" y="150000"/>
                                    </p:animScale>
                                  </p:childTnLst>
                                </p:cTn>
                              </p:par>
                            </p:childTnLst>
                          </p:cTn>
                        </p:par>
                      </p:childTnLst>
                    </p:cTn>
                  </p:par>
                  <p:par>
                    <p:cTn id="19" fill="hold">
                      <p:stCondLst>
                        <p:cond delay="indefinite"/>
                      </p:stCondLst>
                      <p:childTnLst>
                        <p:par>
                          <p:cTn id="20" fill="hold">
                            <p:stCondLst>
                              <p:cond delay="0"/>
                            </p:stCondLst>
                            <p:childTnLst>
                              <p:par>
                                <p:cTn id="21" presetID="6" presetClass="emph" presetSubtype="0" fill="hold" grpId="0" nodeType="clickEffect">
                                  <p:stCondLst>
                                    <p:cond delay="0"/>
                                  </p:stCondLst>
                                  <p:childTnLst>
                                    <p:animScale>
                                      <p:cBhvr>
                                        <p:cTn id="22" dur="2000" fill="hold"/>
                                        <p:tgtEl>
                                          <p:spTgt spid="3">
                                            <p:txEl>
                                              <p:pRg st="5" end="5"/>
                                            </p:txEl>
                                          </p:spTgt>
                                        </p:tgtEl>
                                      </p:cBhvr>
                                      <p:by x="150000" y="150000"/>
                                    </p:animScale>
                                  </p:childTnLst>
                                </p:cTn>
                              </p:par>
                            </p:childTnLst>
                          </p:cTn>
                        </p:par>
                      </p:childTnLst>
                    </p:cTn>
                  </p:par>
                  <p:par>
                    <p:cTn id="23" fill="hold">
                      <p:stCondLst>
                        <p:cond delay="indefinite"/>
                      </p:stCondLst>
                      <p:childTnLst>
                        <p:par>
                          <p:cTn id="24" fill="hold">
                            <p:stCondLst>
                              <p:cond delay="0"/>
                            </p:stCondLst>
                            <p:childTnLst>
                              <p:par>
                                <p:cTn id="25" presetID="6" presetClass="emph" presetSubtype="0" fill="hold" grpId="0" nodeType="clickEffect">
                                  <p:stCondLst>
                                    <p:cond delay="0"/>
                                  </p:stCondLst>
                                  <p:childTnLst>
                                    <p:animScale>
                                      <p:cBhvr>
                                        <p:cTn id="26" dur="2000" fill="hold"/>
                                        <p:tgtEl>
                                          <p:spTgt spid="3">
                                            <p:txEl>
                                              <p:pRg st="6" end="6"/>
                                            </p:txEl>
                                          </p:spTgt>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CASE</a:t>
            </a:r>
            <a:endParaRPr lang="de-DE" dirty="0"/>
          </a:p>
        </p:txBody>
      </p:sp>
      <p:graphicFrame>
        <p:nvGraphicFramePr>
          <p:cNvPr id="4" name="Diagramm 3"/>
          <p:cNvGraphicFramePr/>
          <p:nvPr/>
        </p:nvGraphicFramePr>
        <p:xfrm>
          <a:off x="357158" y="1643050"/>
          <a:ext cx="8429684" cy="221457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098" name="Freeform 2"/>
          <p:cNvSpPr>
            <a:spLocks/>
          </p:cNvSpPr>
          <p:nvPr/>
        </p:nvSpPr>
        <p:spPr bwMode="auto">
          <a:xfrm>
            <a:off x="1714481" y="4286256"/>
            <a:ext cx="2151322" cy="828677"/>
          </a:xfrm>
          <a:custGeom>
            <a:avLst/>
            <a:gdLst/>
            <a:ahLst/>
            <a:cxnLst>
              <a:cxn ang="0">
                <a:pos x="1682" y="709"/>
              </a:cxn>
              <a:cxn ang="0">
                <a:pos x="911" y="6"/>
              </a:cxn>
              <a:cxn ang="0">
                <a:pos x="0" y="743"/>
              </a:cxn>
            </a:cxnLst>
            <a:rect l="0" t="0" r="r" b="b"/>
            <a:pathLst>
              <a:path w="1682" h="743">
                <a:moveTo>
                  <a:pt x="1682" y="709"/>
                </a:moveTo>
                <a:cubicBezTo>
                  <a:pt x="1436" y="354"/>
                  <a:pt x="1191" y="0"/>
                  <a:pt x="911" y="6"/>
                </a:cubicBezTo>
                <a:cubicBezTo>
                  <a:pt x="631" y="12"/>
                  <a:pt x="315" y="377"/>
                  <a:pt x="0" y="743"/>
                </a:cubicBezTo>
              </a:path>
            </a:pathLst>
          </a:custGeom>
          <a:noFill/>
          <a:ln w="9525">
            <a:solidFill>
              <a:srgbClr val="000000"/>
            </a:solidFill>
            <a:round/>
            <a:headEnd/>
            <a:tailEnd type="triangle" w="med" len="med"/>
          </a:ln>
        </p:spPr>
        <p:txBody>
          <a:bodyPr vert="horz" wrap="square" lIns="91440" tIns="45720" rIns="91440" bIns="45720" numCol="1" anchor="t" anchorCtr="0" compatLnSpc="1">
            <a:prstTxWarp prst="textNoShape">
              <a:avLst/>
            </a:prstTxWarp>
          </a:bodyPr>
          <a:lstStyle/>
          <a:p>
            <a:endParaRPr lang="de-DE"/>
          </a:p>
        </p:txBody>
      </p:sp>
      <p:sp>
        <p:nvSpPr>
          <p:cNvPr id="4099" name="Freeform 3"/>
          <p:cNvSpPr>
            <a:spLocks/>
          </p:cNvSpPr>
          <p:nvPr/>
        </p:nvSpPr>
        <p:spPr bwMode="auto">
          <a:xfrm flipH="1">
            <a:off x="4000496" y="4357694"/>
            <a:ext cx="2857520" cy="749302"/>
          </a:xfrm>
          <a:custGeom>
            <a:avLst/>
            <a:gdLst/>
            <a:ahLst/>
            <a:cxnLst>
              <a:cxn ang="0">
                <a:pos x="1682" y="709"/>
              </a:cxn>
              <a:cxn ang="0">
                <a:pos x="911" y="6"/>
              </a:cxn>
              <a:cxn ang="0">
                <a:pos x="0" y="743"/>
              </a:cxn>
            </a:cxnLst>
            <a:rect l="0" t="0" r="r" b="b"/>
            <a:pathLst>
              <a:path w="1682" h="743">
                <a:moveTo>
                  <a:pt x="1682" y="709"/>
                </a:moveTo>
                <a:cubicBezTo>
                  <a:pt x="1436" y="354"/>
                  <a:pt x="1191" y="0"/>
                  <a:pt x="911" y="6"/>
                </a:cubicBezTo>
                <a:cubicBezTo>
                  <a:pt x="631" y="12"/>
                  <a:pt x="315" y="377"/>
                  <a:pt x="0" y="743"/>
                </a:cubicBezTo>
              </a:path>
            </a:pathLst>
          </a:custGeom>
          <a:noFill/>
          <a:ln w="9525">
            <a:solidFill>
              <a:srgbClr val="000000"/>
            </a:solidFill>
            <a:round/>
            <a:headEnd/>
            <a:tailEnd type="triangle" w="med" len="med"/>
          </a:ln>
        </p:spPr>
        <p:txBody>
          <a:bodyPr vert="horz" wrap="square" lIns="91440" tIns="45720" rIns="91440" bIns="45720" numCol="1" anchor="t" anchorCtr="0" compatLnSpc="1">
            <a:prstTxWarp prst="textNoShape">
              <a:avLst/>
            </a:prstTxWarp>
          </a:bodyPr>
          <a:lstStyle/>
          <a:p>
            <a:endParaRPr lang="de-DE"/>
          </a:p>
        </p:txBody>
      </p:sp>
      <p:sp>
        <p:nvSpPr>
          <p:cNvPr id="7" name="Textfeld 6"/>
          <p:cNvSpPr txBox="1"/>
          <p:nvPr/>
        </p:nvSpPr>
        <p:spPr>
          <a:xfrm>
            <a:off x="2571736" y="4429132"/>
            <a:ext cx="3071834" cy="400110"/>
          </a:xfrm>
          <a:prstGeom prst="rect">
            <a:avLst/>
          </a:prstGeom>
          <a:noFill/>
        </p:spPr>
        <p:txBody>
          <a:bodyPr wrap="square" rtlCol="0">
            <a:spAutoFit/>
          </a:bodyPr>
          <a:lstStyle/>
          <a:p>
            <a:r>
              <a:rPr lang="en-US" sz="2000" b="1" dirty="0" smtClean="0"/>
              <a:t>NOM                                  ACC</a:t>
            </a:r>
            <a:endParaRPr lang="de-DE" sz="2000" dirty="0" smtClean="0"/>
          </a:p>
        </p:txBody>
      </p:sp>
      <p:sp>
        <p:nvSpPr>
          <p:cNvPr id="8" name="Textfeld 7"/>
          <p:cNvSpPr txBox="1"/>
          <p:nvPr/>
        </p:nvSpPr>
        <p:spPr>
          <a:xfrm>
            <a:off x="785786" y="5072074"/>
            <a:ext cx="7929618" cy="1107996"/>
          </a:xfrm>
          <a:prstGeom prst="rect">
            <a:avLst/>
          </a:prstGeom>
          <a:noFill/>
        </p:spPr>
        <p:txBody>
          <a:bodyPr wrap="square" rtlCol="0">
            <a:spAutoFit/>
          </a:bodyPr>
          <a:lstStyle/>
          <a:p>
            <a:r>
              <a:rPr lang="en-US" sz="2200" b="1" i="1" dirty="0" err="1" smtClean="0"/>
              <a:t>amic</a:t>
            </a:r>
            <a:r>
              <a:rPr lang="en-US" sz="2200" b="1" i="1" dirty="0" smtClean="0"/>
              <a:t>-</a:t>
            </a:r>
            <a:r>
              <a:rPr lang="en-US" sz="2200" b="1" i="1" dirty="0" smtClean="0">
                <a:solidFill>
                  <a:srgbClr val="FF0000"/>
                </a:solidFill>
              </a:rPr>
              <a:t>us</a:t>
            </a:r>
            <a:r>
              <a:rPr lang="en-US" sz="2200" b="1" i="1" dirty="0" smtClean="0"/>
              <a:t>		</a:t>
            </a:r>
            <a:r>
              <a:rPr lang="en-US" sz="2200" b="1" i="1" dirty="0" err="1" smtClean="0"/>
              <a:t>videt</a:t>
            </a:r>
            <a:r>
              <a:rPr lang="en-US" sz="2200" b="1" i="1" dirty="0" smtClean="0"/>
              <a:t>			</a:t>
            </a:r>
            <a:r>
              <a:rPr lang="en-US" sz="2200" b="1" i="1" dirty="0" err="1" smtClean="0"/>
              <a:t>flor-</a:t>
            </a:r>
            <a:r>
              <a:rPr lang="en-US" sz="2200" b="1" i="1" dirty="0" err="1" smtClean="0">
                <a:solidFill>
                  <a:srgbClr val="FF0000"/>
                </a:solidFill>
              </a:rPr>
              <a:t>em</a:t>
            </a:r>
            <a:endParaRPr lang="de-DE" sz="2200" dirty="0" smtClean="0">
              <a:solidFill>
                <a:srgbClr val="FF0000"/>
              </a:solidFill>
            </a:endParaRPr>
          </a:p>
          <a:p>
            <a:r>
              <a:rPr lang="en-US" sz="2200" b="1" dirty="0" smtClean="0"/>
              <a:t>friend-M:SG:NOM	see:PRES-3Sg		flower-F:SG:ACC</a:t>
            </a:r>
            <a:endParaRPr lang="de-DE" sz="2200" dirty="0" smtClean="0"/>
          </a:p>
          <a:p>
            <a:r>
              <a:rPr lang="en-US" sz="2200" b="1" dirty="0" smtClean="0"/>
              <a:t>		</a:t>
            </a:r>
            <a:r>
              <a:rPr lang="de-DE" sz="2200" b="1" dirty="0" smtClean="0"/>
              <a:t>'Der Freund sieht die Blume.'</a:t>
            </a:r>
            <a:endParaRPr lang="de-DE" sz="22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098"/>
                                        </p:tgtEl>
                                        <p:attrNameLst>
                                          <p:attrName>style.visibility</p:attrName>
                                        </p:attrNameLst>
                                      </p:cBhvr>
                                      <p:to>
                                        <p:strVal val="visible"/>
                                      </p:to>
                                    </p:set>
                                    <p:animEffect transition="in" filter="blinds(horizontal)">
                                      <p:cBhvr>
                                        <p:cTn id="12" dur="500"/>
                                        <p:tgtEl>
                                          <p:spTgt spid="4098"/>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4099"/>
                                        </p:tgtEl>
                                        <p:attrNameLst>
                                          <p:attrName>style.visibility</p:attrName>
                                        </p:attrNameLst>
                                      </p:cBhvr>
                                      <p:to>
                                        <p:strVal val="visible"/>
                                      </p:to>
                                    </p:set>
                                    <p:animEffect transition="in" filter="blinds(horizontal)">
                                      <p:cBhvr>
                                        <p:cTn id="15" dur="500"/>
                                        <p:tgtEl>
                                          <p:spTgt spid="4099"/>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linds(horizontal)">
                                      <p:cBhvr>
                                        <p:cTn id="18" dur="500"/>
                                        <p:tgtEl>
                                          <p:spTgt spid="7"/>
                                        </p:tgtEl>
                                      </p:cBhvr>
                                    </p:animEffect>
                                  </p:childTnLst>
                                </p:cTn>
                              </p:par>
                              <p:par>
                                <p:cTn id="19" presetID="3" presetClass="entr" presetSubtype="1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blinds(horizontal)">
                                      <p:cBhvr>
                                        <p:cTn id="2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4098" grpId="0" animBg="1"/>
      <p:bldP spid="4099" grpId="0" animBg="1"/>
      <p:bldP spid="7" grpId="0"/>
      <p:bldP spid="8" grpId="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Weitere Beispiele:</a:t>
            </a:r>
            <a:endParaRPr lang="de-DE" dirty="0"/>
          </a:p>
        </p:txBody>
      </p:sp>
      <p:sp>
        <p:nvSpPr>
          <p:cNvPr id="4" name="Freeform 2"/>
          <p:cNvSpPr>
            <a:spLocks/>
          </p:cNvSpPr>
          <p:nvPr/>
        </p:nvSpPr>
        <p:spPr bwMode="auto">
          <a:xfrm>
            <a:off x="714348" y="1500174"/>
            <a:ext cx="1928826" cy="771356"/>
          </a:xfrm>
          <a:custGeom>
            <a:avLst/>
            <a:gdLst/>
            <a:ahLst/>
            <a:cxnLst>
              <a:cxn ang="0">
                <a:pos x="1682" y="709"/>
              </a:cxn>
              <a:cxn ang="0">
                <a:pos x="911" y="6"/>
              </a:cxn>
              <a:cxn ang="0">
                <a:pos x="0" y="743"/>
              </a:cxn>
            </a:cxnLst>
            <a:rect l="0" t="0" r="r" b="b"/>
            <a:pathLst>
              <a:path w="1682" h="743">
                <a:moveTo>
                  <a:pt x="1682" y="709"/>
                </a:moveTo>
                <a:cubicBezTo>
                  <a:pt x="1436" y="354"/>
                  <a:pt x="1191" y="0"/>
                  <a:pt x="911" y="6"/>
                </a:cubicBezTo>
                <a:cubicBezTo>
                  <a:pt x="631" y="12"/>
                  <a:pt x="315" y="377"/>
                  <a:pt x="0" y="743"/>
                </a:cubicBezTo>
              </a:path>
            </a:pathLst>
          </a:custGeom>
          <a:noFill/>
          <a:ln w="9525">
            <a:solidFill>
              <a:srgbClr val="000000"/>
            </a:solidFill>
            <a:round/>
            <a:headEnd/>
            <a:tailEnd type="triangle" w="med" len="med"/>
          </a:ln>
        </p:spPr>
        <p:txBody>
          <a:bodyPr vert="horz" wrap="square" lIns="91440" tIns="45720" rIns="91440" bIns="45720" numCol="1" anchor="t" anchorCtr="0" compatLnSpc="1">
            <a:prstTxWarp prst="textNoShape">
              <a:avLst/>
            </a:prstTxWarp>
          </a:bodyPr>
          <a:lstStyle/>
          <a:p>
            <a:endParaRPr lang="de-DE"/>
          </a:p>
        </p:txBody>
      </p:sp>
      <p:sp>
        <p:nvSpPr>
          <p:cNvPr id="5" name="Freeform 3"/>
          <p:cNvSpPr>
            <a:spLocks/>
          </p:cNvSpPr>
          <p:nvPr/>
        </p:nvSpPr>
        <p:spPr bwMode="auto">
          <a:xfrm flipH="1">
            <a:off x="2714612" y="1514291"/>
            <a:ext cx="1643074" cy="749302"/>
          </a:xfrm>
          <a:custGeom>
            <a:avLst/>
            <a:gdLst/>
            <a:ahLst/>
            <a:cxnLst>
              <a:cxn ang="0">
                <a:pos x="1682" y="709"/>
              </a:cxn>
              <a:cxn ang="0">
                <a:pos x="911" y="6"/>
              </a:cxn>
              <a:cxn ang="0">
                <a:pos x="0" y="743"/>
              </a:cxn>
            </a:cxnLst>
            <a:rect l="0" t="0" r="r" b="b"/>
            <a:pathLst>
              <a:path w="1682" h="743">
                <a:moveTo>
                  <a:pt x="1682" y="709"/>
                </a:moveTo>
                <a:cubicBezTo>
                  <a:pt x="1436" y="354"/>
                  <a:pt x="1191" y="0"/>
                  <a:pt x="911" y="6"/>
                </a:cubicBezTo>
                <a:cubicBezTo>
                  <a:pt x="631" y="12"/>
                  <a:pt x="315" y="377"/>
                  <a:pt x="0" y="743"/>
                </a:cubicBezTo>
              </a:path>
            </a:pathLst>
          </a:custGeom>
          <a:noFill/>
          <a:ln w="9525">
            <a:solidFill>
              <a:srgbClr val="000000"/>
            </a:solidFill>
            <a:round/>
            <a:headEnd/>
            <a:tailEnd type="triangle" w="med" len="med"/>
          </a:ln>
        </p:spPr>
        <p:txBody>
          <a:bodyPr vert="horz" wrap="square" lIns="91440" tIns="45720" rIns="91440" bIns="45720" numCol="1" anchor="t" anchorCtr="0" compatLnSpc="1">
            <a:prstTxWarp prst="textNoShape">
              <a:avLst/>
            </a:prstTxWarp>
          </a:bodyPr>
          <a:lstStyle/>
          <a:p>
            <a:endParaRPr lang="de-DE"/>
          </a:p>
        </p:txBody>
      </p:sp>
      <p:sp>
        <p:nvSpPr>
          <p:cNvPr id="6" name="Freeform 3"/>
          <p:cNvSpPr>
            <a:spLocks/>
          </p:cNvSpPr>
          <p:nvPr/>
        </p:nvSpPr>
        <p:spPr bwMode="auto">
          <a:xfrm flipH="1">
            <a:off x="6072198" y="1550807"/>
            <a:ext cx="1000132" cy="749302"/>
          </a:xfrm>
          <a:custGeom>
            <a:avLst/>
            <a:gdLst/>
            <a:ahLst/>
            <a:cxnLst>
              <a:cxn ang="0">
                <a:pos x="1682" y="709"/>
              </a:cxn>
              <a:cxn ang="0">
                <a:pos x="911" y="6"/>
              </a:cxn>
              <a:cxn ang="0">
                <a:pos x="0" y="743"/>
              </a:cxn>
            </a:cxnLst>
            <a:rect l="0" t="0" r="r" b="b"/>
            <a:pathLst>
              <a:path w="1682" h="743">
                <a:moveTo>
                  <a:pt x="1682" y="709"/>
                </a:moveTo>
                <a:cubicBezTo>
                  <a:pt x="1436" y="354"/>
                  <a:pt x="1191" y="0"/>
                  <a:pt x="911" y="6"/>
                </a:cubicBezTo>
                <a:cubicBezTo>
                  <a:pt x="631" y="12"/>
                  <a:pt x="315" y="377"/>
                  <a:pt x="0" y="743"/>
                </a:cubicBezTo>
              </a:path>
            </a:pathLst>
          </a:custGeom>
          <a:noFill/>
          <a:ln w="9525">
            <a:solidFill>
              <a:srgbClr val="000000"/>
            </a:solidFill>
            <a:round/>
            <a:headEnd/>
            <a:tailEnd type="triangle" w="med" len="med"/>
          </a:ln>
        </p:spPr>
        <p:txBody>
          <a:bodyPr vert="horz" wrap="square" lIns="91440" tIns="45720" rIns="91440" bIns="45720" numCol="1" anchor="t" anchorCtr="0" compatLnSpc="1">
            <a:prstTxWarp prst="textNoShape">
              <a:avLst/>
            </a:prstTxWarp>
          </a:bodyPr>
          <a:lstStyle/>
          <a:p>
            <a:endParaRPr lang="de-DE"/>
          </a:p>
        </p:txBody>
      </p:sp>
      <p:sp>
        <p:nvSpPr>
          <p:cNvPr id="7" name="Textfeld 6"/>
          <p:cNvSpPr txBox="1"/>
          <p:nvPr/>
        </p:nvSpPr>
        <p:spPr>
          <a:xfrm>
            <a:off x="1428728" y="1614247"/>
            <a:ext cx="6072230" cy="400110"/>
          </a:xfrm>
          <a:prstGeom prst="rect">
            <a:avLst/>
          </a:prstGeom>
          <a:noFill/>
        </p:spPr>
        <p:txBody>
          <a:bodyPr wrap="square" rtlCol="0">
            <a:spAutoFit/>
          </a:bodyPr>
          <a:lstStyle/>
          <a:p>
            <a:r>
              <a:rPr lang="en-US" sz="2000" b="1" dirty="0" smtClean="0"/>
              <a:t>NOM                       ACC		                      </a:t>
            </a:r>
            <a:r>
              <a:rPr lang="en-US" sz="2000" b="1" dirty="0" err="1" smtClean="0"/>
              <a:t>ACC</a:t>
            </a:r>
            <a:endParaRPr lang="de-DE" sz="2000" dirty="0" smtClean="0"/>
          </a:p>
        </p:txBody>
      </p:sp>
      <p:sp>
        <p:nvSpPr>
          <p:cNvPr id="8" name="Textfeld 7"/>
          <p:cNvSpPr txBox="1"/>
          <p:nvPr/>
        </p:nvSpPr>
        <p:spPr>
          <a:xfrm>
            <a:off x="357158" y="2228671"/>
            <a:ext cx="8572560" cy="1200329"/>
          </a:xfrm>
          <a:prstGeom prst="rect">
            <a:avLst/>
          </a:prstGeom>
          <a:noFill/>
        </p:spPr>
        <p:txBody>
          <a:bodyPr wrap="square" rtlCol="0">
            <a:spAutoFit/>
          </a:bodyPr>
          <a:lstStyle/>
          <a:p>
            <a:r>
              <a:rPr lang="de-DE" b="1" i="1" dirty="0" smtClean="0"/>
              <a:t>d-</a:t>
            </a:r>
            <a:r>
              <a:rPr lang="de-DE" b="1" i="1" dirty="0" smtClean="0">
                <a:solidFill>
                  <a:srgbClr val="FF0000"/>
                </a:solidFill>
              </a:rPr>
              <a:t>er </a:t>
            </a:r>
            <a:r>
              <a:rPr lang="de-DE" dirty="0" smtClean="0"/>
              <a:t>	</a:t>
            </a:r>
            <a:r>
              <a:rPr lang="de-DE" b="1" i="1" dirty="0" smtClean="0"/>
              <a:t>Hund</a:t>
            </a:r>
            <a:r>
              <a:rPr lang="de-DE" dirty="0" smtClean="0"/>
              <a:t>	</a:t>
            </a:r>
            <a:r>
              <a:rPr lang="de-DE" b="1" i="1" dirty="0" smtClean="0"/>
              <a:t>beiß-t</a:t>
            </a:r>
            <a:r>
              <a:rPr lang="de-DE" dirty="0" smtClean="0"/>
              <a:t>		</a:t>
            </a:r>
            <a:r>
              <a:rPr lang="de-DE" b="1" i="1" dirty="0" smtClean="0"/>
              <a:t>d-</a:t>
            </a:r>
            <a:r>
              <a:rPr lang="de-DE" b="1" i="1" dirty="0" err="1" smtClean="0">
                <a:solidFill>
                  <a:srgbClr val="FF0000"/>
                </a:solidFill>
              </a:rPr>
              <a:t>ie</a:t>
            </a:r>
            <a:r>
              <a:rPr lang="de-DE" dirty="0" smtClean="0"/>
              <a:t>	</a:t>
            </a:r>
            <a:r>
              <a:rPr lang="de-DE" b="1" i="1" dirty="0" smtClean="0"/>
              <a:t>Katze</a:t>
            </a:r>
            <a:r>
              <a:rPr lang="de-DE" dirty="0" smtClean="0"/>
              <a:t>	</a:t>
            </a:r>
            <a:r>
              <a:rPr lang="de-DE" b="1" i="1" dirty="0" smtClean="0"/>
              <a:t>in </a:t>
            </a:r>
            <a:r>
              <a:rPr lang="de-DE" dirty="0" smtClean="0"/>
              <a:t>	</a:t>
            </a:r>
            <a:r>
              <a:rPr lang="de-DE" b="1" i="1" dirty="0" smtClean="0"/>
              <a:t>d-</a:t>
            </a:r>
            <a:r>
              <a:rPr lang="de-DE" b="1" i="1" dirty="0" smtClean="0">
                <a:solidFill>
                  <a:srgbClr val="FF0000"/>
                </a:solidFill>
              </a:rPr>
              <a:t>en </a:t>
            </a:r>
            <a:r>
              <a:rPr lang="de-DE" dirty="0" smtClean="0"/>
              <a:t>	</a:t>
            </a:r>
            <a:r>
              <a:rPr lang="de-DE" b="1" i="1" dirty="0" smtClean="0"/>
              <a:t>Schwanz</a:t>
            </a:r>
          </a:p>
          <a:p>
            <a:endParaRPr lang="de-DE" dirty="0" smtClean="0"/>
          </a:p>
          <a:p>
            <a:r>
              <a:rPr lang="en-US" b="1" dirty="0" smtClean="0"/>
              <a:t>Art-M:</a:t>
            </a:r>
            <a:r>
              <a:rPr lang="de-DE" dirty="0" smtClean="0"/>
              <a:t>	</a:t>
            </a:r>
            <a:r>
              <a:rPr lang="en-US" b="1" dirty="0" smtClean="0"/>
              <a:t>dog</a:t>
            </a:r>
            <a:r>
              <a:rPr lang="de-DE" dirty="0" smtClean="0"/>
              <a:t>	</a:t>
            </a:r>
            <a:r>
              <a:rPr lang="en-US" b="1" dirty="0" err="1" smtClean="0"/>
              <a:t>bite:PRES</a:t>
            </a:r>
            <a:r>
              <a:rPr lang="en-US" b="1" dirty="0" smtClean="0"/>
              <a:t>-</a:t>
            </a:r>
            <a:r>
              <a:rPr lang="de-DE" dirty="0" smtClean="0"/>
              <a:t>	</a:t>
            </a:r>
            <a:r>
              <a:rPr lang="en-US" b="1" dirty="0" smtClean="0"/>
              <a:t>ART-F:</a:t>
            </a:r>
            <a:r>
              <a:rPr lang="de-DE" dirty="0" smtClean="0"/>
              <a:t>	</a:t>
            </a:r>
            <a:r>
              <a:rPr lang="en-US" b="1" dirty="0" smtClean="0"/>
              <a:t>cat</a:t>
            </a:r>
            <a:r>
              <a:rPr lang="de-DE" dirty="0" smtClean="0"/>
              <a:t>	</a:t>
            </a:r>
            <a:r>
              <a:rPr lang="en-US" b="1" dirty="0" smtClean="0"/>
              <a:t>in</a:t>
            </a:r>
            <a:r>
              <a:rPr lang="de-DE" dirty="0" smtClean="0"/>
              <a:t>	</a:t>
            </a:r>
            <a:r>
              <a:rPr lang="en-US" b="1" dirty="0" smtClean="0"/>
              <a:t>ART-M:</a:t>
            </a:r>
            <a:r>
              <a:rPr lang="de-DE" dirty="0" smtClean="0"/>
              <a:t>	</a:t>
            </a:r>
            <a:r>
              <a:rPr lang="en-US" b="1" dirty="0" smtClean="0"/>
              <a:t>tail</a:t>
            </a:r>
          </a:p>
          <a:p>
            <a:r>
              <a:rPr lang="en-US" b="1" dirty="0" smtClean="0"/>
              <a:t>SG:NOM 	3Sg:PRES	SG:</a:t>
            </a:r>
            <a:r>
              <a:rPr lang="en-US" b="1" dirty="0" smtClean="0">
                <a:solidFill>
                  <a:srgbClr val="FF0000"/>
                </a:solidFill>
              </a:rPr>
              <a:t>ACC </a:t>
            </a:r>
            <a:r>
              <a:rPr lang="en-US" b="1" dirty="0" smtClean="0"/>
              <a:t>			</a:t>
            </a:r>
            <a:r>
              <a:rPr lang="en-US" b="1" dirty="0" err="1" smtClean="0"/>
              <a:t>SG:ACC</a:t>
            </a:r>
            <a:endParaRPr lang="de-DE" dirty="0" smtClean="0"/>
          </a:p>
        </p:txBody>
      </p:sp>
      <p:sp>
        <p:nvSpPr>
          <p:cNvPr id="9" name="Textfeld 8"/>
          <p:cNvSpPr txBox="1"/>
          <p:nvPr/>
        </p:nvSpPr>
        <p:spPr>
          <a:xfrm>
            <a:off x="357158" y="3488296"/>
            <a:ext cx="8358246" cy="369332"/>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b="1" dirty="0" smtClean="0"/>
              <a:t>[der Hund]</a:t>
            </a:r>
            <a:r>
              <a:rPr lang="de-DE" b="1" baseline="-25000" dirty="0" smtClean="0"/>
              <a:t>NP</a:t>
            </a:r>
            <a:r>
              <a:rPr lang="de-DE" b="1" dirty="0" smtClean="0"/>
              <a:t>:NOM    [beißt]</a:t>
            </a:r>
            <a:r>
              <a:rPr lang="de-DE" b="1" baseline="-25000" dirty="0" smtClean="0"/>
              <a:t>VP1</a:t>
            </a:r>
            <a:r>
              <a:rPr lang="de-DE" b="1" dirty="0" smtClean="0"/>
              <a:t>    [die Katze]</a:t>
            </a:r>
            <a:r>
              <a:rPr lang="de-DE" b="1" baseline="-25000" dirty="0" smtClean="0"/>
              <a:t>NP</a:t>
            </a:r>
            <a:r>
              <a:rPr lang="de-DE" b="1" dirty="0" smtClean="0"/>
              <a:t>:ACC    [in]</a:t>
            </a:r>
            <a:r>
              <a:rPr lang="de-DE" b="1" baseline="-25000" dirty="0" smtClean="0"/>
              <a:t>VP2</a:t>
            </a:r>
            <a:r>
              <a:rPr lang="de-DE" b="1" dirty="0" smtClean="0"/>
              <a:t>    [den Schwanz]</a:t>
            </a:r>
            <a:r>
              <a:rPr lang="de-DE" b="1" baseline="-25000" dirty="0" smtClean="0"/>
              <a:t>NP</a:t>
            </a:r>
            <a:r>
              <a:rPr lang="de-DE" b="1" dirty="0" smtClean="0"/>
              <a:t>:ACC</a:t>
            </a:r>
            <a:endParaRPr lang="de-DE" dirty="0" smtClean="0"/>
          </a:p>
        </p:txBody>
      </p:sp>
      <p:sp>
        <p:nvSpPr>
          <p:cNvPr id="10" name="Freeform 2"/>
          <p:cNvSpPr>
            <a:spLocks/>
          </p:cNvSpPr>
          <p:nvPr/>
        </p:nvSpPr>
        <p:spPr bwMode="auto">
          <a:xfrm>
            <a:off x="642910" y="4000504"/>
            <a:ext cx="1928826" cy="828677"/>
          </a:xfrm>
          <a:custGeom>
            <a:avLst/>
            <a:gdLst/>
            <a:ahLst/>
            <a:cxnLst>
              <a:cxn ang="0">
                <a:pos x="1682" y="709"/>
              </a:cxn>
              <a:cxn ang="0">
                <a:pos x="911" y="6"/>
              </a:cxn>
              <a:cxn ang="0">
                <a:pos x="0" y="743"/>
              </a:cxn>
            </a:cxnLst>
            <a:rect l="0" t="0" r="r" b="b"/>
            <a:pathLst>
              <a:path w="1682" h="743">
                <a:moveTo>
                  <a:pt x="1682" y="709"/>
                </a:moveTo>
                <a:cubicBezTo>
                  <a:pt x="1436" y="354"/>
                  <a:pt x="1191" y="0"/>
                  <a:pt x="911" y="6"/>
                </a:cubicBezTo>
                <a:cubicBezTo>
                  <a:pt x="631" y="12"/>
                  <a:pt x="315" y="377"/>
                  <a:pt x="0" y="743"/>
                </a:cubicBezTo>
              </a:path>
            </a:pathLst>
          </a:custGeom>
          <a:noFill/>
          <a:ln w="9525">
            <a:solidFill>
              <a:srgbClr val="000000"/>
            </a:solidFill>
            <a:round/>
            <a:headEnd/>
            <a:tailEnd type="triangle" w="med" len="med"/>
          </a:ln>
        </p:spPr>
        <p:txBody>
          <a:bodyPr vert="horz" wrap="square" lIns="91440" tIns="45720" rIns="91440" bIns="45720" numCol="1" anchor="t" anchorCtr="0" compatLnSpc="1">
            <a:prstTxWarp prst="textNoShape">
              <a:avLst/>
            </a:prstTxWarp>
          </a:bodyPr>
          <a:lstStyle/>
          <a:p>
            <a:endParaRPr lang="de-DE"/>
          </a:p>
        </p:txBody>
      </p:sp>
      <p:sp>
        <p:nvSpPr>
          <p:cNvPr id="11" name="Freeform 3"/>
          <p:cNvSpPr>
            <a:spLocks/>
          </p:cNvSpPr>
          <p:nvPr/>
        </p:nvSpPr>
        <p:spPr bwMode="auto">
          <a:xfrm flipH="1">
            <a:off x="2714612" y="4071942"/>
            <a:ext cx="1643074" cy="749302"/>
          </a:xfrm>
          <a:custGeom>
            <a:avLst/>
            <a:gdLst/>
            <a:ahLst/>
            <a:cxnLst>
              <a:cxn ang="0">
                <a:pos x="1682" y="709"/>
              </a:cxn>
              <a:cxn ang="0">
                <a:pos x="911" y="6"/>
              </a:cxn>
              <a:cxn ang="0">
                <a:pos x="0" y="743"/>
              </a:cxn>
            </a:cxnLst>
            <a:rect l="0" t="0" r="r" b="b"/>
            <a:pathLst>
              <a:path w="1682" h="743">
                <a:moveTo>
                  <a:pt x="1682" y="709"/>
                </a:moveTo>
                <a:cubicBezTo>
                  <a:pt x="1436" y="354"/>
                  <a:pt x="1191" y="0"/>
                  <a:pt x="911" y="6"/>
                </a:cubicBezTo>
                <a:cubicBezTo>
                  <a:pt x="631" y="12"/>
                  <a:pt x="315" y="377"/>
                  <a:pt x="0" y="743"/>
                </a:cubicBezTo>
              </a:path>
            </a:pathLst>
          </a:custGeom>
          <a:noFill/>
          <a:ln w="9525">
            <a:solidFill>
              <a:srgbClr val="000000"/>
            </a:solidFill>
            <a:round/>
            <a:headEnd/>
            <a:tailEnd type="triangle" w="med" len="med"/>
          </a:ln>
        </p:spPr>
        <p:txBody>
          <a:bodyPr vert="horz" wrap="square" lIns="91440" tIns="45720" rIns="91440" bIns="45720" numCol="1" anchor="t" anchorCtr="0" compatLnSpc="1">
            <a:prstTxWarp prst="textNoShape">
              <a:avLst/>
            </a:prstTxWarp>
          </a:bodyPr>
          <a:lstStyle/>
          <a:p>
            <a:endParaRPr lang="de-DE"/>
          </a:p>
        </p:txBody>
      </p:sp>
      <p:sp>
        <p:nvSpPr>
          <p:cNvPr id="12" name="Freeform 3"/>
          <p:cNvSpPr>
            <a:spLocks/>
          </p:cNvSpPr>
          <p:nvPr/>
        </p:nvSpPr>
        <p:spPr bwMode="auto">
          <a:xfrm flipH="1">
            <a:off x="6072198" y="4108458"/>
            <a:ext cx="1000132" cy="749302"/>
          </a:xfrm>
          <a:custGeom>
            <a:avLst/>
            <a:gdLst/>
            <a:ahLst/>
            <a:cxnLst>
              <a:cxn ang="0">
                <a:pos x="1682" y="709"/>
              </a:cxn>
              <a:cxn ang="0">
                <a:pos x="911" y="6"/>
              </a:cxn>
              <a:cxn ang="0">
                <a:pos x="0" y="743"/>
              </a:cxn>
            </a:cxnLst>
            <a:rect l="0" t="0" r="r" b="b"/>
            <a:pathLst>
              <a:path w="1682" h="743">
                <a:moveTo>
                  <a:pt x="1682" y="709"/>
                </a:moveTo>
                <a:cubicBezTo>
                  <a:pt x="1436" y="354"/>
                  <a:pt x="1191" y="0"/>
                  <a:pt x="911" y="6"/>
                </a:cubicBezTo>
                <a:cubicBezTo>
                  <a:pt x="631" y="12"/>
                  <a:pt x="315" y="377"/>
                  <a:pt x="0" y="743"/>
                </a:cubicBezTo>
              </a:path>
            </a:pathLst>
          </a:custGeom>
          <a:noFill/>
          <a:ln w="9525">
            <a:solidFill>
              <a:srgbClr val="000000"/>
            </a:solidFill>
            <a:round/>
            <a:headEnd/>
            <a:tailEnd type="triangle" w="med" len="med"/>
          </a:ln>
        </p:spPr>
        <p:txBody>
          <a:bodyPr vert="horz" wrap="square" lIns="91440" tIns="45720" rIns="91440" bIns="45720" numCol="1" anchor="t" anchorCtr="0" compatLnSpc="1">
            <a:prstTxWarp prst="textNoShape">
              <a:avLst/>
            </a:prstTxWarp>
          </a:bodyPr>
          <a:lstStyle/>
          <a:p>
            <a:endParaRPr lang="de-DE"/>
          </a:p>
        </p:txBody>
      </p:sp>
      <p:sp>
        <p:nvSpPr>
          <p:cNvPr id="13" name="Textfeld 12"/>
          <p:cNvSpPr txBox="1"/>
          <p:nvPr/>
        </p:nvSpPr>
        <p:spPr>
          <a:xfrm>
            <a:off x="1428728" y="4171898"/>
            <a:ext cx="6072230" cy="400110"/>
          </a:xfrm>
          <a:prstGeom prst="rect">
            <a:avLst/>
          </a:prstGeom>
          <a:noFill/>
        </p:spPr>
        <p:txBody>
          <a:bodyPr wrap="square" rtlCol="0">
            <a:spAutoFit/>
          </a:bodyPr>
          <a:lstStyle/>
          <a:p>
            <a:r>
              <a:rPr lang="en-US" sz="2000" b="1" dirty="0" smtClean="0"/>
              <a:t>NOM                       ACC		                      </a:t>
            </a:r>
            <a:r>
              <a:rPr lang="en-US" sz="2000" b="1" dirty="0" err="1" smtClean="0"/>
              <a:t>ACC</a:t>
            </a:r>
            <a:endParaRPr lang="de-DE" sz="2000" dirty="0" smtClean="0"/>
          </a:p>
        </p:txBody>
      </p:sp>
      <p:sp>
        <p:nvSpPr>
          <p:cNvPr id="14" name="Textfeld 13"/>
          <p:cNvSpPr txBox="1"/>
          <p:nvPr/>
        </p:nvSpPr>
        <p:spPr>
          <a:xfrm>
            <a:off x="357158" y="4786322"/>
            <a:ext cx="8572560" cy="1200329"/>
          </a:xfrm>
          <a:prstGeom prst="rect">
            <a:avLst/>
          </a:prstGeom>
          <a:noFill/>
        </p:spPr>
        <p:txBody>
          <a:bodyPr wrap="square" rtlCol="0">
            <a:spAutoFit/>
          </a:bodyPr>
          <a:lstStyle/>
          <a:p>
            <a:r>
              <a:rPr lang="de-DE" b="1" i="1" dirty="0" smtClean="0"/>
              <a:t>d-</a:t>
            </a:r>
            <a:r>
              <a:rPr lang="de-DE" b="1" i="1" dirty="0" smtClean="0">
                <a:solidFill>
                  <a:srgbClr val="FF0000"/>
                </a:solidFill>
              </a:rPr>
              <a:t>er </a:t>
            </a:r>
            <a:r>
              <a:rPr lang="de-DE" dirty="0" smtClean="0"/>
              <a:t>	</a:t>
            </a:r>
            <a:r>
              <a:rPr lang="de-DE" b="1" i="1" dirty="0" smtClean="0"/>
              <a:t>Hund</a:t>
            </a:r>
            <a:r>
              <a:rPr lang="de-DE" dirty="0" smtClean="0"/>
              <a:t>	</a:t>
            </a:r>
            <a:r>
              <a:rPr lang="de-DE" b="1" i="1" dirty="0" smtClean="0"/>
              <a:t>beiß-t</a:t>
            </a:r>
            <a:r>
              <a:rPr lang="de-DE" dirty="0" smtClean="0"/>
              <a:t>		</a:t>
            </a:r>
            <a:r>
              <a:rPr lang="de-DE" b="1" i="1" dirty="0" smtClean="0"/>
              <a:t>d-</a:t>
            </a:r>
            <a:r>
              <a:rPr lang="de-DE" b="1" i="1" dirty="0" smtClean="0">
                <a:solidFill>
                  <a:srgbClr val="FF0000"/>
                </a:solidFill>
              </a:rPr>
              <a:t>er</a:t>
            </a:r>
            <a:r>
              <a:rPr lang="de-DE" dirty="0" smtClean="0"/>
              <a:t>	</a:t>
            </a:r>
            <a:r>
              <a:rPr lang="de-DE" b="1" i="1" dirty="0" smtClean="0"/>
              <a:t>Katze</a:t>
            </a:r>
            <a:r>
              <a:rPr lang="de-DE" dirty="0" smtClean="0"/>
              <a:t>	</a:t>
            </a:r>
            <a:r>
              <a:rPr lang="de-DE" b="1" i="1" dirty="0" smtClean="0"/>
              <a:t>in </a:t>
            </a:r>
            <a:r>
              <a:rPr lang="de-DE" dirty="0" smtClean="0"/>
              <a:t>	</a:t>
            </a:r>
            <a:r>
              <a:rPr lang="de-DE" b="1" i="1" dirty="0" smtClean="0"/>
              <a:t>d-</a:t>
            </a:r>
            <a:r>
              <a:rPr lang="de-DE" b="1" i="1" dirty="0" smtClean="0">
                <a:solidFill>
                  <a:srgbClr val="FF0000"/>
                </a:solidFill>
              </a:rPr>
              <a:t>en </a:t>
            </a:r>
            <a:r>
              <a:rPr lang="de-DE" dirty="0" smtClean="0"/>
              <a:t>	</a:t>
            </a:r>
            <a:r>
              <a:rPr lang="de-DE" b="1" i="1" dirty="0" smtClean="0"/>
              <a:t>Schwanz</a:t>
            </a:r>
          </a:p>
          <a:p>
            <a:endParaRPr lang="de-DE" dirty="0" smtClean="0"/>
          </a:p>
          <a:p>
            <a:r>
              <a:rPr lang="en-US" b="1" dirty="0" smtClean="0"/>
              <a:t>Art-M:</a:t>
            </a:r>
            <a:r>
              <a:rPr lang="de-DE" dirty="0" smtClean="0"/>
              <a:t>	</a:t>
            </a:r>
            <a:r>
              <a:rPr lang="en-US" b="1" dirty="0" smtClean="0"/>
              <a:t>dog</a:t>
            </a:r>
            <a:r>
              <a:rPr lang="de-DE" dirty="0" smtClean="0"/>
              <a:t>	</a:t>
            </a:r>
            <a:r>
              <a:rPr lang="en-US" b="1" dirty="0" err="1" smtClean="0"/>
              <a:t>bite:PRES</a:t>
            </a:r>
            <a:r>
              <a:rPr lang="en-US" b="1" dirty="0" smtClean="0"/>
              <a:t>-</a:t>
            </a:r>
            <a:r>
              <a:rPr lang="de-DE" dirty="0" smtClean="0"/>
              <a:t>	</a:t>
            </a:r>
            <a:r>
              <a:rPr lang="en-US" b="1" dirty="0" smtClean="0"/>
              <a:t>ART-F:</a:t>
            </a:r>
            <a:r>
              <a:rPr lang="de-DE" dirty="0" smtClean="0"/>
              <a:t>	</a:t>
            </a:r>
            <a:r>
              <a:rPr lang="en-US" b="1" dirty="0" smtClean="0"/>
              <a:t>cat</a:t>
            </a:r>
            <a:r>
              <a:rPr lang="de-DE" dirty="0" smtClean="0"/>
              <a:t>	</a:t>
            </a:r>
            <a:r>
              <a:rPr lang="en-US" b="1" dirty="0" smtClean="0"/>
              <a:t>in</a:t>
            </a:r>
            <a:r>
              <a:rPr lang="de-DE" dirty="0" smtClean="0"/>
              <a:t>	</a:t>
            </a:r>
            <a:r>
              <a:rPr lang="en-US" b="1" dirty="0" smtClean="0"/>
              <a:t>ART-M:</a:t>
            </a:r>
            <a:r>
              <a:rPr lang="de-DE" dirty="0" smtClean="0"/>
              <a:t>	</a:t>
            </a:r>
            <a:r>
              <a:rPr lang="en-US" b="1" dirty="0" smtClean="0"/>
              <a:t>tail</a:t>
            </a:r>
          </a:p>
          <a:p>
            <a:r>
              <a:rPr lang="en-US" b="1" dirty="0" smtClean="0"/>
              <a:t>SG:NOM 	3Sg:PRES	SG:</a:t>
            </a:r>
            <a:r>
              <a:rPr lang="en-US" b="1" dirty="0" smtClean="0">
                <a:solidFill>
                  <a:srgbClr val="FF0000"/>
                </a:solidFill>
              </a:rPr>
              <a:t>DAT </a:t>
            </a:r>
            <a:r>
              <a:rPr lang="en-US" b="1" dirty="0" smtClean="0"/>
              <a:t>			SG:ACC</a:t>
            </a:r>
            <a:endParaRPr lang="de-DE" dirty="0" smtClean="0"/>
          </a:p>
        </p:txBody>
      </p:sp>
      <p:sp>
        <p:nvSpPr>
          <p:cNvPr id="15" name="Textfeld 14"/>
          <p:cNvSpPr txBox="1"/>
          <p:nvPr/>
        </p:nvSpPr>
        <p:spPr>
          <a:xfrm>
            <a:off x="357158" y="6143644"/>
            <a:ext cx="8358246" cy="369332"/>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b="1" dirty="0" smtClean="0"/>
              <a:t>[der Hund]</a:t>
            </a:r>
            <a:r>
              <a:rPr lang="de-DE" b="1" baseline="-25000" dirty="0" smtClean="0"/>
              <a:t>NP</a:t>
            </a:r>
            <a:r>
              <a:rPr lang="de-DE" b="1" dirty="0" smtClean="0"/>
              <a:t>:NOM    [beißt]</a:t>
            </a:r>
            <a:r>
              <a:rPr lang="de-DE" b="1" baseline="-25000" dirty="0" smtClean="0"/>
              <a:t>VP1</a:t>
            </a:r>
            <a:r>
              <a:rPr lang="de-DE" b="1" dirty="0" smtClean="0"/>
              <a:t>    [der Katze]</a:t>
            </a:r>
            <a:r>
              <a:rPr lang="de-DE" b="1" baseline="-25000" dirty="0" smtClean="0"/>
              <a:t>NP</a:t>
            </a:r>
            <a:r>
              <a:rPr lang="de-DE" b="1" dirty="0" smtClean="0"/>
              <a:t>:DAT    [in]</a:t>
            </a:r>
            <a:r>
              <a:rPr lang="de-DE" b="1" baseline="-25000" dirty="0" smtClean="0"/>
              <a:t>VP2</a:t>
            </a:r>
            <a:r>
              <a:rPr lang="de-DE" b="1" dirty="0" smtClean="0"/>
              <a:t>    [den Schwanz]</a:t>
            </a:r>
            <a:r>
              <a:rPr lang="de-DE" b="1" baseline="-25000" dirty="0" smtClean="0"/>
              <a:t>NP</a:t>
            </a:r>
            <a:r>
              <a:rPr lang="de-DE" b="1" dirty="0" smtClean="0"/>
              <a:t>:ACC</a:t>
            </a:r>
            <a:endParaRPr lang="de-DE"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linds(horizontal)">
                                      <p:cBhvr>
                                        <p:cTn id="10" dur="500"/>
                                        <p:tgtEl>
                                          <p:spTgt spid="5"/>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linds(horizontal)">
                                      <p:cBhvr>
                                        <p:cTn id="13" dur="500"/>
                                        <p:tgtEl>
                                          <p:spTgt spid="6"/>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linds(horizontal)">
                                      <p:cBhvr>
                                        <p:cTn id="16" dur="500"/>
                                        <p:tgtEl>
                                          <p:spTgt spid="7"/>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linds(horizontal)">
                                      <p:cBhvr>
                                        <p:cTn id="19" dur="500"/>
                                        <p:tgtEl>
                                          <p:spTgt spid="8"/>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linds(horizontal)">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blinds(horizontal)">
                                      <p:cBhvr>
                                        <p:cTn id="27" dur="500"/>
                                        <p:tgtEl>
                                          <p:spTgt spid="11"/>
                                        </p:tgtEl>
                                      </p:cBhvr>
                                    </p:animEffect>
                                  </p:childTnLst>
                                </p:cTn>
                              </p:par>
                              <p:par>
                                <p:cTn id="28" presetID="3" presetClass="entr" presetSubtype="10" fill="hold" grpId="0" nodeType="with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blinds(horizontal)">
                                      <p:cBhvr>
                                        <p:cTn id="30" dur="500"/>
                                        <p:tgtEl>
                                          <p:spTgt spid="12"/>
                                        </p:tgtEl>
                                      </p:cBhvr>
                                    </p:animEffect>
                                  </p:childTnLst>
                                </p:cTn>
                              </p:par>
                              <p:par>
                                <p:cTn id="31" presetID="3" presetClass="entr" presetSubtype="10" fill="hold" grpId="0"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linds(horizontal)">
                                      <p:cBhvr>
                                        <p:cTn id="33" dur="500"/>
                                        <p:tgtEl>
                                          <p:spTgt spid="13"/>
                                        </p:tgtEl>
                                      </p:cBhvr>
                                    </p:animEffect>
                                  </p:childTnLst>
                                </p:cTn>
                              </p:par>
                              <p:par>
                                <p:cTn id="34" presetID="3" presetClass="entr" presetSubtype="10" fill="hold" grpId="0" nodeType="with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blinds(horizontal)">
                                      <p:cBhvr>
                                        <p:cTn id="36" dur="500"/>
                                        <p:tgtEl>
                                          <p:spTgt spid="14"/>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blinds(horizontal)">
                                      <p:cBhvr>
                                        <p:cTn id="39" dur="500"/>
                                        <p:tgtEl>
                                          <p:spTgt spid="15"/>
                                        </p:tgtEl>
                                      </p:cBhvr>
                                    </p:animEffect>
                                  </p:childTnLst>
                                </p:cTn>
                              </p:par>
                              <p:par>
                                <p:cTn id="40" presetID="3" presetClass="entr" presetSubtype="10" fill="hold" grpId="0" nodeType="with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blinds(horizontal)">
                                      <p:cBhvr>
                                        <p:cTn id="4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p:bldP spid="8" grpId="0"/>
      <p:bldP spid="9" grpId="0" animBg="1"/>
      <p:bldP spid="10" grpId="0" animBg="1"/>
      <p:bldP spid="11" grpId="0" animBg="1"/>
      <p:bldP spid="12" grpId="0" animBg="1"/>
      <p:bldP spid="13" grpId="0"/>
      <p:bldP spid="14" grpId="0"/>
      <p:bldP spid="15" grpId="0" animBg="1"/>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Analyse</a:t>
            </a:r>
            <a:endParaRPr lang="de-DE" dirty="0"/>
          </a:p>
        </p:txBody>
      </p:sp>
      <p:sp>
        <p:nvSpPr>
          <p:cNvPr id="4" name="Textfeld 3"/>
          <p:cNvSpPr txBox="1"/>
          <p:nvPr/>
        </p:nvSpPr>
        <p:spPr>
          <a:xfrm>
            <a:off x="357158" y="2714620"/>
            <a:ext cx="8286808" cy="830997"/>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dirty="0" err="1" smtClean="0"/>
              <a:t>a.Der</a:t>
            </a:r>
            <a:r>
              <a:rPr lang="de-DE" sz="2400" b="1" dirty="0" smtClean="0"/>
              <a:t> Hund 	beißt 	der Katze     in den Schwanz.</a:t>
            </a:r>
            <a:endParaRPr lang="de-DE" sz="2400" dirty="0" smtClean="0"/>
          </a:p>
          <a:p>
            <a:r>
              <a:rPr lang="de-DE" sz="2400" b="1" dirty="0" err="1" smtClean="0"/>
              <a:t>b.Der</a:t>
            </a:r>
            <a:r>
              <a:rPr lang="de-DE" sz="2400" b="1" dirty="0" smtClean="0"/>
              <a:t> Hund 	beißt		          in den Schwanz	     der Katze.</a:t>
            </a:r>
            <a:endParaRPr lang="de-DE" sz="2200" dirty="0" smtClean="0"/>
          </a:p>
        </p:txBody>
      </p:sp>
      <p:graphicFrame>
        <p:nvGraphicFramePr>
          <p:cNvPr id="5" name="Diagramm 4"/>
          <p:cNvGraphicFramePr/>
          <p:nvPr/>
        </p:nvGraphicFramePr>
        <p:xfrm>
          <a:off x="357158" y="1643050"/>
          <a:ext cx="8429684" cy="92869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6" name="Diagramm 5"/>
          <p:cNvGraphicFramePr/>
          <p:nvPr/>
        </p:nvGraphicFramePr>
        <p:xfrm>
          <a:off x="357158" y="3857628"/>
          <a:ext cx="8501122" cy="78581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7" name="Textfeld 6"/>
          <p:cNvSpPr txBox="1"/>
          <p:nvPr/>
        </p:nvSpPr>
        <p:spPr>
          <a:xfrm>
            <a:off x="2285984" y="4786322"/>
            <a:ext cx="4643470" cy="1785104"/>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200" b="1" dirty="0" smtClean="0"/>
              <a:t>a.	[P-um]</a:t>
            </a:r>
            <a:r>
              <a:rPr lang="de-DE" sz="2200" b="1" baseline="-25000" dirty="0" smtClean="0"/>
              <a:t>NP</a:t>
            </a:r>
            <a:r>
              <a:rPr lang="de-DE" sz="2200" b="1" dirty="0" smtClean="0"/>
              <a:t>…	[P-</a:t>
            </a:r>
            <a:r>
              <a:rPr lang="de-DE" sz="2200" b="1" dirty="0" err="1" smtClean="0"/>
              <a:t>or</a:t>
            </a:r>
            <a:r>
              <a:rPr lang="de-DE" sz="2200" b="1" dirty="0" smtClean="0"/>
              <a:t>]</a:t>
            </a:r>
            <a:r>
              <a:rPr lang="de-DE" sz="2200" b="1" baseline="-25000" dirty="0" smtClean="0"/>
              <a:t>NP</a:t>
            </a:r>
            <a:r>
              <a:rPr lang="de-DE" sz="2200" b="1" dirty="0" smtClean="0"/>
              <a:t>:GEN</a:t>
            </a:r>
            <a:endParaRPr lang="de-DE" sz="2200" dirty="0" smtClean="0"/>
          </a:p>
          <a:p>
            <a:r>
              <a:rPr lang="de-DE" sz="2200" b="1" dirty="0" smtClean="0"/>
              <a:t>	Haare		des Kindes</a:t>
            </a:r>
            <a:endParaRPr lang="de-DE" sz="2200" dirty="0" smtClean="0"/>
          </a:p>
          <a:p>
            <a:r>
              <a:rPr lang="de-DE" sz="2200" b="1" dirty="0" smtClean="0"/>
              <a:t> </a:t>
            </a:r>
            <a:endParaRPr lang="de-DE" sz="2200" dirty="0" smtClean="0"/>
          </a:p>
          <a:p>
            <a:r>
              <a:rPr lang="de-DE" sz="2200" b="1" dirty="0" smtClean="0"/>
              <a:t>b.	[P-</a:t>
            </a:r>
            <a:r>
              <a:rPr lang="de-DE" sz="2200" b="1" dirty="0" err="1" smtClean="0"/>
              <a:t>or</a:t>
            </a:r>
            <a:r>
              <a:rPr lang="de-DE" sz="2200" b="1" dirty="0" smtClean="0"/>
              <a:t>]</a:t>
            </a:r>
            <a:r>
              <a:rPr lang="de-DE" sz="2200" b="1" baseline="-25000" dirty="0" smtClean="0"/>
              <a:t>NP</a:t>
            </a:r>
            <a:r>
              <a:rPr lang="de-DE" sz="2200" b="1" dirty="0" smtClean="0"/>
              <a:t>:DAT	P-um]</a:t>
            </a:r>
            <a:r>
              <a:rPr lang="de-DE" sz="2200" b="1" baseline="-25000" dirty="0" smtClean="0"/>
              <a:t>NP</a:t>
            </a:r>
            <a:r>
              <a:rPr lang="de-DE" sz="2200" b="1" dirty="0" smtClean="0"/>
              <a:t>…</a:t>
            </a:r>
            <a:endParaRPr lang="de-DE" sz="2200" dirty="0" smtClean="0"/>
          </a:p>
          <a:p>
            <a:r>
              <a:rPr lang="de-DE" sz="2200" b="1" dirty="0" smtClean="0"/>
              <a:t>	dem Kind	die Haare</a:t>
            </a:r>
            <a:endParaRPr lang="de-DE" sz="22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amond(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amond(in)">
                                      <p:cBhvr>
                                        <p:cTn id="12" dur="2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amond(in)">
                                      <p:cBhvr>
                                        <p:cTn id="17" dur="20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amond(in)">
                                      <p:cBhvr>
                                        <p:cTn id="2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Graphic spid="5" grpId="0">
        <p:bldAsOne/>
      </p:bldGraphic>
      <p:bldGraphic spid="6" grpId="0">
        <p:bldAsOne/>
      </p:bldGraphic>
      <p:bldP spid="7"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Analyse</a:t>
            </a:r>
            <a:endParaRPr lang="de-DE" dirty="0"/>
          </a:p>
        </p:txBody>
      </p:sp>
      <p:sp>
        <p:nvSpPr>
          <p:cNvPr id="4" name="Textfeld 3"/>
          <p:cNvSpPr txBox="1"/>
          <p:nvPr/>
        </p:nvSpPr>
        <p:spPr>
          <a:xfrm>
            <a:off x="214282" y="3786190"/>
            <a:ext cx="8643998" cy="2677656"/>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b="1" dirty="0" smtClean="0"/>
              <a:t> Also (</a:t>
            </a:r>
            <a:r>
              <a:rPr lang="de-DE" b="1" dirty="0" smtClean="0">
                <a:solidFill>
                  <a:srgbClr val="FF0000"/>
                </a:solidFill>
              </a:rPr>
              <a:t>rot: </a:t>
            </a:r>
            <a:r>
              <a:rPr lang="de-DE" b="1" dirty="0" err="1" smtClean="0">
                <a:solidFill>
                  <a:srgbClr val="FF0000"/>
                </a:solidFill>
              </a:rPr>
              <a:t>inalienabel</a:t>
            </a:r>
            <a:r>
              <a:rPr lang="de-DE" b="1" dirty="0" smtClean="0"/>
              <a:t>, </a:t>
            </a:r>
            <a:r>
              <a:rPr lang="de-DE" b="1" dirty="0" smtClean="0">
                <a:solidFill>
                  <a:srgbClr val="0070C0"/>
                </a:solidFill>
              </a:rPr>
              <a:t>blau: </a:t>
            </a:r>
            <a:r>
              <a:rPr lang="de-DE" b="1" dirty="0" err="1" smtClean="0">
                <a:solidFill>
                  <a:srgbClr val="0070C0"/>
                </a:solidFill>
              </a:rPr>
              <a:t>alienabel</a:t>
            </a:r>
            <a:r>
              <a:rPr lang="de-DE" b="1" dirty="0" smtClean="0"/>
              <a:t>)</a:t>
            </a:r>
            <a:endParaRPr lang="de-DE" dirty="0" smtClean="0"/>
          </a:p>
          <a:p>
            <a:r>
              <a:rPr lang="de-DE" b="1" dirty="0" smtClean="0"/>
              <a:t> </a:t>
            </a:r>
            <a:endParaRPr lang="de-DE" dirty="0" smtClean="0"/>
          </a:p>
          <a:p>
            <a:r>
              <a:rPr lang="de-DE" sz="2200" b="1" dirty="0" smtClean="0"/>
              <a:t>Der Frisör schnitt </a:t>
            </a:r>
            <a:r>
              <a:rPr lang="de-DE" sz="2200" b="1" dirty="0" smtClean="0">
                <a:solidFill>
                  <a:srgbClr val="FF0000"/>
                </a:solidFill>
              </a:rPr>
              <a:t>dem Kind die Haare</a:t>
            </a:r>
            <a:r>
              <a:rPr lang="de-DE" sz="2200" b="1" dirty="0" smtClean="0"/>
              <a:t> und fegte dann </a:t>
            </a:r>
            <a:r>
              <a:rPr lang="de-DE" sz="2200" b="1" dirty="0" smtClean="0">
                <a:solidFill>
                  <a:srgbClr val="0070C0"/>
                </a:solidFill>
              </a:rPr>
              <a:t>die Haare des Kindes</a:t>
            </a:r>
            <a:r>
              <a:rPr lang="de-DE" sz="2200" b="1" dirty="0" smtClean="0"/>
              <a:t> zusammen.</a:t>
            </a:r>
            <a:endParaRPr lang="de-DE" sz="2200" dirty="0" smtClean="0"/>
          </a:p>
          <a:p>
            <a:r>
              <a:rPr lang="de-DE" sz="2200" b="1" dirty="0" smtClean="0"/>
              <a:t>*Der Frisör schnitt </a:t>
            </a:r>
            <a:r>
              <a:rPr lang="de-DE" sz="2200" b="1" dirty="0" smtClean="0">
                <a:solidFill>
                  <a:srgbClr val="FF0000"/>
                </a:solidFill>
              </a:rPr>
              <a:t>die Haare des Kindes </a:t>
            </a:r>
            <a:r>
              <a:rPr lang="de-DE" sz="2200" b="1" dirty="0" smtClean="0"/>
              <a:t>und fegte dann </a:t>
            </a:r>
            <a:r>
              <a:rPr lang="de-DE" sz="2200" b="1" dirty="0" smtClean="0">
                <a:solidFill>
                  <a:srgbClr val="0070C0"/>
                </a:solidFill>
              </a:rPr>
              <a:t>die Haare des Kindes</a:t>
            </a:r>
            <a:r>
              <a:rPr lang="de-DE" sz="2200" b="1" dirty="0" smtClean="0"/>
              <a:t> zusammen.</a:t>
            </a:r>
            <a:endParaRPr lang="de-DE" sz="2200" dirty="0" smtClean="0"/>
          </a:p>
          <a:p>
            <a:r>
              <a:rPr lang="de-DE" sz="2200" b="1" dirty="0" smtClean="0"/>
              <a:t>*Der Frisör schnitt </a:t>
            </a:r>
            <a:r>
              <a:rPr lang="de-DE" sz="2200" b="1" dirty="0" smtClean="0">
                <a:solidFill>
                  <a:srgbClr val="FF0000"/>
                </a:solidFill>
              </a:rPr>
              <a:t>dem Kind die Haare </a:t>
            </a:r>
            <a:r>
              <a:rPr lang="de-DE" sz="2200" b="1" dirty="0" smtClean="0"/>
              <a:t>und fegte dann </a:t>
            </a:r>
            <a:r>
              <a:rPr lang="de-DE" sz="2200" b="1" dirty="0" smtClean="0">
                <a:solidFill>
                  <a:srgbClr val="0070C0"/>
                </a:solidFill>
              </a:rPr>
              <a:t>dem Kind die Haare</a:t>
            </a:r>
            <a:r>
              <a:rPr lang="de-DE" sz="2200" b="1" dirty="0" smtClean="0"/>
              <a:t> zusammen.</a:t>
            </a:r>
            <a:endParaRPr lang="de-DE" sz="2200" dirty="0" smtClean="0"/>
          </a:p>
        </p:txBody>
      </p:sp>
      <p:graphicFrame>
        <p:nvGraphicFramePr>
          <p:cNvPr id="6" name="Diagramm 5"/>
          <p:cNvGraphicFramePr/>
          <p:nvPr/>
        </p:nvGraphicFramePr>
        <p:xfrm>
          <a:off x="500034" y="1643050"/>
          <a:ext cx="8072494" cy="192882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2000" fill="hold"/>
                                        <p:tgtEl>
                                          <p:spTgt spid="6"/>
                                        </p:tgtEl>
                                        <p:attrNameLst>
                                          <p:attrName>ppt_x</p:attrName>
                                        </p:attrNameLst>
                                      </p:cBhvr>
                                      <p:tavLst>
                                        <p:tav tm="0">
                                          <p:val>
                                            <p:strVal val="0-#ppt_w/2"/>
                                          </p:val>
                                        </p:tav>
                                        <p:tav tm="100000">
                                          <p:val>
                                            <p:strVal val="#ppt_x"/>
                                          </p:val>
                                        </p:tav>
                                      </p:tavLst>
                                    </p:anim>
                                    <p:anim calcmode="lin" valueType="num">
                                      <p:cBhvr additive="base">
                                        <p:cTn id="8" dur="20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8" presetClass="entr" presetSubtype="16"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diamond(in)">
                                      <p:cBhvr>
                                        <p:cTn id="13"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Graphic spid="6" grpId="0">
        <p:bldAsOne/>
      </p:bldGraphic>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Zusammenfassung POSSESSION im Deutschen:</a:t>
            </a:r>
            <a:endParaRPr lang="de-DE" dirty="0"/>
          </a:p>
        </p:txBody>
      </p:sp>
      <p:graphicFrame>
        <p:nvGraphicFramePr>
          <p:cNvPr id="4" name="Tabelle 3"/>
          <p:cNvGraphicFramePr>
            <a:graphicFrameLocks noGrp="1"/>
          </p:cNvGraphicFramePr>
          <p:nvPr/>
        </p:nvGraphicFramePr>
        <p:xfrm>
          <a:off x="500034" y="1857364"/>
          <a:ext cx="3500462" cy="2286000"/>
        </p:xfrm>
        <a:graphic>
          <a:graphicData uri="http://schemas.openxmlformats.org/drawingml/2006/table">
            <a:tbl>
              <a:tblPr firstRow="1" bandRow="1">
                <a:tableStyleId>{2D5ABB26-0587-4C30-8999-92F81FD0307C}</a:tableStyleId>
              </a:tblPr>
              <a:tblGrid>
                <a:gridCol w="492256"/>
                <a:gridCol w="3008206"/>
              </a:tblGrid>
              <a:tr h="370840">
                <a:tc>
                  <a:txBody>
                    <a:bodyPr/>
                    <a:lstStyle/>
                    <a:p>
                      <a:r>
                        <a:rPr lang="de-DE" sz="2400" dirty="0" smtClean="0"/>
                        <a:t>a.</a:t>
                      </a:r>
                      <a:endParaRPr lang="de-DE" sz="2400" b="1" dirty="0"/>
                    </a:p>
                  </a:txBody>
                  <a:tcPr/>
                </a:tc>
                <a:tc>
                  <a:txBody>
                    <a:bodyPr/>
                    <a:lstStyle/>
                    <a:p>
                      <a:r>
                        <a:rPr kumimoji="0" lang="de-DE" sz="2400" b="1" kern="1200" dirty="0" smtClean="0"/>
                        <a:t>P-</a:t>
                      </a:r>
                      <a:r>
                        <a:rPr kumimoji="0" lang="de-DE" sz="2400" b="1" kern="1200" dirty="0" err="1" smtClean="0"/>
                        <a:t>or:</a:t>
                      </a:r>
                      <a:r>
                        <a:rPr kumimoji="0" lang="de-DE" sz="2400" b="1" kern="1200" dirty="0" err="1" smtClean="0">
                          <a:solidFill>
                            <a:srgbClr val="FF0000"/>
                          </a:solidFill>
                        </a:rPr>
                        <a:t>GEN</a:t>
                      </a:r>
                      <a:endParaRPr lang="de-DE" sz="2400" b="1" dirty="0">
                        <a:solidFill>
                          <a:srgbClr val="FF0000"/>
                        </a:solidFill>
                      </a:endParaRPr>
                    </a:p>
                  </a:txBody>
                  <a:tcPr/>
                </a:tc>
              </a:tr>
              <a:tr h="370840">
                <a:tc>
                  <a:txBody>
                    <a:bodyPr/>
                    <a:lstStyle/>
                    <a:p>
                      <a:r>
                        <a:rPr lang="de-DE" sz="2400" dirty="0" smtClean="0"/>
                        <a:t>b.</a:t>
                      </a:r>
                      <a:endParaRPr lang="de-DE" sz="2400" b="1" dirty="0"/>
                    </a:p>
                  </a:txBody>
                  <a:tcPr/>
                </a:tc>
                <a:tc>
                  <a:txBody>
                    <a:bodyPr/>
                    <a:lstStyle/>
                    <a:p>
                      <a:r>
                        <a:rPr kumimoji="0" lang="de-DE" sz="2400" b="1" kern="1200" dirty="0" smtClean="0"/>
                        <a:t>P-um</a:t>
                      </a:r>
                      <a:endParaRPr lang="de-DE" sz="2400" b="1" dirty="0"/>
                    </a:p>
                  </a:txBody>
                  <a:tcPr/>
                </a:tc>
              </a:tr>
              <a:tr h="370840">
                <a:tc>
                  <a:txBody>
                    <a:bodyPr/>
                    <a:lstStyle/>
                    <a:p>
                      <a:r>
                        <a:rPr lang="de-DE" sz="2400" dirty="0" smtClean="0"/>
                        <a:t>c.</a:t>
                      </a:r>
                      <a:endParaRPr lang="de-DE" sz="2400" b="1" dirty="0"/>
                    </a:p>
                  </a:txBody>
                  <a:tcPr/>
                </a:tc>
                <a:tc>
                  <a:txBody>
                    <a:bodyPr/>
                    <a:lstStyle/>
                    <a:p>
                      <a:r>
                        <a:rPr kumimoji="0" lang="de-DE" sz="2400" b="1" kern="1200" dirty="0" smtClean="0"/>
                        <a:t>P-um            </a:t>
                      </a:r>
                      <a:r>
                        <a:rPr kumimoji="0" lang="de-DE" sz="2400" b="1" kern="1200" dirty="0" smtClean="0">
                          <a:solidFill>
                            <a:srgbClr val="0070C0"/>
                          </a:solidFill>
                        </a:rPr>
                        <a:t>von</a:t>
                      </a:r>
                      <a:endParaRPr lang="de-DE" sz="2400" b="1" dirty="0">
                        <a:solidFill>
                          <a:srgbClr val="0070C0"/>
                        </a:solidFill>
                      </a:endParaRPr>
                    </a:p>
                  </a:txBody>
                  <a:tcPr/>
                </a:tc>
              </a:tr>
              <a:tr h="370840">
                <a:tc>
                  <a:txBody>
                    <a:bodyPr/>
                    <a:lstStyle/>
                    <a:p>
                      <a:r>
                        <a:rPr lang="de-DE" sz="2400" dirty="0" smtClean="0"/>
                        <a:t>d.</a:t>
                      </a:r>
                      <a:endParaRPr lang="de-DE" sz="2400" b="1" dirty="0"/>
                    </a:p>
                  </a:txBody>
                  <a:tcPr/>
                </a:tc>
                <a:tc>
                  <a:txBody>
                    <a:bodyPr/>
                    <a:lstStyle/>
                    <a:p>
                      <a:r>
                        <a:rPr kumimoji="0" lang="de-DE" sz="2400" b="1" kern="1200" dirty="0" smtClean="0"/>
                        <a:t>P-</a:t>
                      </a:r>
                      <a:r>
                        <a:rPr kumimoji="0" lang="de-DE" sz="2400" b="1" kern="1200" dirty="0" err="1" smtClean="0"/>
                        <a:t>or:</a:t>
                      </a:r>
                      <a:r>
                        <a:rPr kumimoji="0" lang="de-DE" sz="2400" b="1" kern="1200" dirty="0" err="1" smtClean="0">
                          <a:solidFill>
                            <a:srgbClr val="FF0000"/>
                          </a:solidFill>
                        </a:rPr>
                        <a:t>DAT</a:t>
                      </a:r>
                      <a:r>
                        <a:rPr kumimoji="0" lang="de-DE" sz="2400" b="1" kern="1200" dirty="0" smtClean="0"/>
                        <a:t>   </a:t>
                      </a:r>
                      <a:r>
                        <a:rPr kumimoji="0" lang="de-DE" sz="2400" b="1" kern="1200" dirty="0" smtClean="0">
                          <a:solidFill>
                            <a:srgbClr val="0070C0"/>
                          </a:solidFill>
                        </a:rPr>
                        <a:t> POSS</a:t>
                      </a:r>
                      <a:endParaRPr lang="de-DE" sz="2400" b="1" dirty="0">
                        <a:solidFill>
                          <a:srgbClr val="0070C0"/>
                        </a:solidFill>
                      </a:endParaRPr>
                    </a:p>
                  </a:txBody>
                  <a:tcPr/>
                </a:tc>
              </a:tr>
              <a:tr h="370840">
                <a:tc>
                  <a:txBody>
                    <a:bodyPr/>
                    <a:lstStyle/>
                    <a:p>
                      <a:r>
                        <a:rPr lang="de-DE" sz="2400" dirty="0" smtClean="0"/>
                        <a:t>e.</a:t>
                      </a:r>
                      <a:endParaRPr lang="de-DE" sz="2400" b="1" dirty="0"/>
                    </a:p>
                  </a:txBody>
                  <a:tcPr/>
                </a:tc>
                <a:tc>
                  <a:txBody>
                    <a:bodyPr/>
                    <a:lstStyle/>
                    <a:p>
                      <a:r>
                        <a:rPr kumimoji="0" lang="de-DE" sz="2400" b="1" kern="1200" dirty="0" smtClean="0"/>
                        <a:t>P-</a:t>
                      </a:r>
                      <a:r>
                        <a:rPr kumimoji="0" lang="de-DE" sz="2400" b="1" kern="1200" dirty="0" err="1" smtClean="0"/>
                        <a:t>or:</a:t>
                      </a:r>
                      <a:r>
                        <a:rPr kumimoji="0" lang="de-DE" sz="2400" b="1" kern="1200" dirty="0" err="1" smtClean="0">
                          <a:solidFill>
                            <a:srgbClr val="FF0000"/>
                          </a:solidFill>
                        </a:rPr>
                        <a:t>DAT</a:t>
                      </a:r>
                      <a:endParaRPr lang="de-DE" sz="2400" b="1" dirty="0">
                        <a:solidFill>
                          <a:srgbClr val="FF0000"/>
                        </a:solidFill>
                      </a:endParaRPr>
                    </a:p>
                  </a:txBody>
                  <a:tcPr/>
                </a:tc>
              </a:tr>
            </a:tbl>
          </a:graphicData>
        </a:graphic>
      </p:graphicFrame>
      <p:graphicFrame>
        <p:nvGraphicFramePr>
          <p:cNvPr id="5" name="Tabelle 4"/>
          <p:cNvGraphicFramePr>
            <a:graphicFrameLocks noGrp="1"/>
          </p:cNvGraphicFramePr>
          <p:nvPr/>
        </p:nvGraphicFramePr>
        <p:xfrm>
          <a:off x="3500430" y="1857364"/>
          <a:ext cx="5643602" cy="2651760"/>
        </p:xfrm>
        <a:graphic>
          <a:graphicData uri="http://schemas.openxmlformats.org/drawingml/2006/table">
            <a:tbl>
              <a:tblPr firstRow="1" bandRow="1">
                <a:tableStyleId>{2D5ABB26-0587-4C30-8999-92F81FD0307C}</a:tableStyleId>
              </a:tblPr>
              <a:tblGrid>
                <a:gridCol w="1811527"/>
                <a:gridCol w="3832075"/>
              </a:tblGrid>
              <a:tr h="370840">
                <a:tc>
                  <a:txBody>
                    <a:bodyPr/>
                    <a:lstStyle/>
                    <a:p>
                      <a:r>
                        <a:rPr kumimoji="0" lang="de-DE" sz="2400" b="1" kern="1200" dirty="0" smtClean="0">
                          <a:solidFill>
                            <a:schemeClr val="tx1"/>
                          </a:solidFill>
                          <a:latin typeface="+mn-lt"/>
                          <a:ea typeface="+mn-ea"/>
                          <a:cs typeface="+mn-cs"/>
                        </a:rPr>
                        <a:t>P-um</a:t>
                      </a:r>
                      <a:endParaRPr lang="de-DE" sz="2400" dirty="0"/>
                    </a:p>
                  </a:txBody>
                  <a:tcPr/>
                </a:tc>
                <a:tc>
                  <a:txBody>
                    <a:bodyPr/>
                    <a:lstStyle/>
                    <a:p>
                      <a:r>
                        <a:rPr kumimoji="0" lang="de-DE" sz="2400" b="1" kern="1200" dirty="0" smtClean="0">
                          <a:solidFill>
                            <a:schemeClr val="tx1"/>
                          </a:solidFill>
                          <a:latin typeface="+mn-lt"/>
                          <a:ea typeface="+mn-ea"/>
                          <a:cs typeface="+mn-cs"/>
                        </a:rPr>
                        <a:t>d</a:t>
                      </a:r>
                      <a:r>
                        <a:rPr kumimoji="0" lang="de-DE" sz="2400" b="1" kern="1200" dirty="0" smtClean="0">
                          <a:solidFill>
                            <a:srgbClr val="FF0000"/>
                          </a:solidFill>
                          <a:latin typeface="+mn-lt"/>
                          <a:ea typeface="+mn-ea"/>
                          <a:cs typeface="+mn-cs"/>
                        </a:rPr>
                        <a:t>es</a:t>
                      </a:r>
                      <a:r>
                        <a:rPr kumimoji="0" lang="de-DE" sz="2400" b="1" kern="1200" dirty="0" smtClean="0">
                          <a:solidFill>
                            <a:schemeClr val="tx1"/>
                          </a:solidFill>
                          <a:latin typeface="+mn-lt"/>
                          <a:ea typeface="+mn-ea"/>
                          <a:cs typeface="+mn-cs"/>
                        </a:rPr>
                        <a:t> Mann</a:t>
                      </a:r>
                      <a:r>
                        <a:rPr kumimoji="0" lang="de-DE" sz="2400" b="1" kern="1200" dirty="0" smtClean="0">
                          <a:solidFill>
                            <a:srgbClr val="FF0000"/>
                          </a:solidFill>
                          <a:latin typeface="+mn-lt"/>
                          <a:ea typeface="+mn-ea"/>
                          <a:cs typeface="+mn-cs"/>
                        </a:rPr>
                        <a:t>es</a:t>
                      </a:r>
                      <a:r>
                        <a:rPr kumimoji="0" lang="de-DE" sz="2400" b="1" kern="1200" dirty="0" smtClean="0">
                          <a:solidFill>
                            <a:schemeClr val="tx1"/>
                          </a:solidFill>
                          <a:latin typeface="+mn-lt"/>
                          <a:ea typeface="+mn-ea"/>
                          <a:cs typeface="+mn-cs"/>
                        </a:rPr>
                        <a:t> Hund</a:t>
                      </a:r>
                      <a:endParaRPr lang="de-DE" sz="2400" dirty="0"/>
                    </a:p>
                  </a:txBody>
                  <a:tcPr/>
                </a:tc>
              </a:tr>
              <a:tr h="370840">
                <a:tc>
                  <a:txBody>
                    <a:bodyPr/>
                    <a:lstStyle/>
                    <a:p>
                      <a:r>
                        <a:rPr kumimoji="0" lang="de-DE" sz="2400" b="1" kern="1200" dirty="0" smtClean="0">
                          <a:solidFill>
                            <a:schemeClr val="tx1"/>
                          </a:solidFill>
                          <a:latin typeface="+mn-lt"/>
                          <a:ea typeface="+mn-ea"/>
                          <a:cs typeface="+mn-cs"/>
                        </a:rPr>
                        <a:t>P-</a:t>
                      </a:r>
                      <a:r>
                        <a:rPr kumimoji="0" lang="de-DE" sz="2400" b="1" kern="1200" dirty="0" err="1" smtClean="0">
                          <a:solidFill>
                            <a:schemeClr val="tx1"/>
                          </a:solidFill>
                          <a:latin typeface="+mn-lt"/>
                          <a:ea typeface="+mn-ea"/>
                          <a:cs typeface="+mn-cs"/>
                        </a:rPr>
                        <a:t>or:</a:t>
                      </a:r>
                      <a:r>
                        <a:rPr kumimoji="0" lang="de-DE" sz="2400" b="1" kern="1200" dirty="0" err="1" smtClean="0">
                          <a:solidFill>
                            <a:srgbClr val="FF0000"/>
                          </a:solidFill>
                          <a:latin typeface="+mn-lt"/>
                          <a:ea typeface="+mn-ea"/>
                          <a:cs typeface="+mn-cs"/>
                        </a:rPr>
                        <a:t>GEN</a:t>
                      </a:r>
                      <a:endParaRPr lang="de-DE" sz="2400" dirty="0">
                        <a:solidFill>
                          <a:srgbClr val="FF0000"/>
                        </a:solidFill>
                      </a:endParaRPr>
                    </a:p>
                  </a:txBody>
                  <a:tcPr/>
                </a:tc>
                <a:tc>
                  <a:txBody>
                    <a:bodyPr/>
                    <a:lstStyle/>
                    <a:p>
                      <a:r>
                        <a:rPr kumimoji="0" lang="de-DE" sz="2400" b="1" kern="1200" dirty="0" smtClean="0">
                          <a:solidFill>
                            <a:schemeClr val="tx1"/>
                          </a:solidFill>
                          <a:latin typeface="+mn-lt"/>
                          <a:ea typeface="+mn-ea"/>
                          <a:cs typeface="+mn-cs"/>
                        </a:rPr>
                        <a:t>der Hund d</a:t>
                      </a:r>
                      <a:r>
                        <a:rPr kumimoji="0" lang="de-DE" sz="2400" b="1" kern="1200" dirty="0" smtClean="0">
                          <a:solidFill>
                            <a:srgbClr val="FF0000"/>
                          </a:solidFill>
                          <a:latin typeface="+mn-lt"/>
                          <a:ea typeface="+mn-ea"/>
                          <a:cs typeface="+mn-cs"/>
                        </a:rPr>
                        <a:t>es</a:t>
                      </a:r>
                      <a:r>
                        <a:rPr kumimoji="0" lang="de-DE" sz="2400" b="1" kern="1200" dirty="0" smtClean="0">
                          <a:solidFill>
                            <a:schemeClr val="tx1"/>
                          </a:solidFill>
                          <a:latin typeface="+mn-lt"/>
                          <a:ea typeface="+mn-ea"/>
                          <a:cs typeface="+mn-cs"/>
                        </a:rPr>
                        <a:t> Mann</a:t>
                      </a:r>
                      <a:r>
                        <a:rPr kumimoji="0" lang="de-DE" sz="2400" b="1" kern="1200" dirty="0" smtClean="0">
                          <a:solidFill>
                            <a:srgbClr val="FF0000"/>
                          </a:solidFill>
                          <a:latin typeface="+mn-lt"/>
                          <a:ea typeface="+mn-ea"/>
                          <a:cs typeface="+mn-cs"/>
                        </a:rPr>
                        <a:t>es</a:t>
                      </a:r>
                      <a:endParaRPr lang="de-DE" sz="2400" dirty="0">
                        <a:solidFill>
                          <a:srgbClr val="FF0000"/>
                        </a:solidFill>
                      </a:endParaRPr>
                    </a:p>
                  </a:txBody>
                  <a:tcPr/>
                </a:tc>
              </a:tr>
              <a:tr h="370840">
                <a:tc>
                  <a:txBody>
                    <a:bodyPr/>
                    <a:lstStyle/>
                    <a:p>
                      <a:r>
                        <a:rPr kumimoji="0" lang="de-DE" sz="2400" b="1" kern="1200" dirty="0" smtClean="0">
                          <a:solidFill>
                            <a:schemeClr val="tx1"/>
                          </a:solidFill>
                          <a:latin typeface="+mn-lt"/>
                          <a:ea typeface="+mn-ea"/>
                          <a:cs typeface="+mn-cs"/>
                        </a:rPr>
                        <a:t>P-</a:t>
                      </a:r>
                      <a:r>
                        <a:rPr kumimoji="0" lang="de-DE" sz="2400" b="1" kern="1200" dirty="0" err="1" smtClean="0">
                          <a:solidFill>
                            <a:schemeClr val="tx1"/>
                          </a:solidFill>
                          <a:latin typeface="+mn-lt"/>
                          <a:ea typeface="+mn-ea"/>
                          <a:cs typeface="+mn-cs"/>
                        </a:rPr>
                        <a:t>or</a:t>
                      </a:r>
                      <a:r>
                        <a:rPr kumimoji="0" lang="de-DE" sz="2400" b="1" kern="1200" dirty="0" smtClean="0">
                          <a:solidFill>
                            <a:schemeClr val="tx1"/>
                          </a:solidFill>
                          <a:latin typeface="+mn-lt"/>
                          <a:ea typeface="+mn-ea"/>
                          <a:cs typeface="+mn-cs"/>
                        </a:rPr>
                        <a:t>-</a:t>
                      </a:r>
                      <a:r>
                        <a:rPr kumimoji="0" lang="de-DE" sz="2400" b="1" kern="1200" dirty="0" smtClean="0">
                          <a:solidFill>
                            <a:srgbClr val="FF0000"/>
                          </a:solidFill>
                          <a:latin typeface="+mn-lt"/>
                          <a:ea typeface="+mn-ea"/>
                          <a:cs typeface="+mn-cs"/>
                        </a:rPr>
                        <a:t>DAT</a:t>
                      </a:r>
                      <a:endParaRPr lang="de-DE" sz="2400" dirty="0">
                        <a:solidFill>
                          <a:srgbClr val="FF0000"/>
                        </a:solidFill>
                      </a:endParaRPr>
                    </a:p>
                  </a:txBody>
                  <a:tcPr/>
                </a:tc>
                <a:tc>
                  <a:txBody>
                    <a:bodyPr/>
                    <a:lstStyle/>
                    <a:p>
                      <a:r>
                        <a:rPr kumimoji="0" lang="de-DE" sz="2400" b="1" kern="1200" dirty="0" smtClean="0">
                          <a:solidFill>
                            <a:schemeClr val="tx1"/>
                          </a:solidFill>
                          <a:latin typeface="+mn-lt"/>
                          <a:ea typeface="+mn-ea"/>
                          <a:cs typeface="+mn-cs"/>
                        </a:rPr>
                        <a:t>der Hund </a:t>
                      </a:r>
                      <a:r>
                        <a:rPr kumimoji="0" lang="de-DE" sz="2400" b="1" kern="1200" dirty="0" smtClean="0">
                          <a:solidFill>
                            <a:srgbClr val="0070C0"/>
                          </a:solidFill>
                          <a:latin typeface="+mn-lt"/>
                          <a:ea typeface="+mn-ea"/>
                          <a:cs typeface="+mn-cs"/>
                        </a:rPr>
                        <a:t>von</a:t>
                      </a:r>
                      <a:r>
                        <a:rPr kumimoji="0" lang="de-DE" sz="2400" b="1" kern="1200" dirty="0" smtClean="0">
                          <a:solidFill>
                            <a:schemeClr val="tx1"/>
                          </a:solidFill>
                          <a:latin typeface="+mn-lt"/>
                          <a:ea typeface="+mn-ea"/>
                          <a:cs typeface="+mn-cs"/>
                        </a:rPr>
                        <a:t> d</a:t>
                      </a:r>
                      <a:r>
                        <a:rPr kumimoji="0" lang="de-DE" sz="2400" b="1" kern="1200" dirty="0" smtClean="0">
                          <a:solidFill>
                            <a:srgbClr val="FF0000"/>
                          </a:solidFill>
                          <a:latin typeface="+mn-lt"/>
                          <a:ea typeface="+mn-ea"/>
                          <a:cs typeface="+mn-cs"/>
                        </a:rPr>
                        <a:t>em</a:t>
                      </a:r>
                      <a:r>
                        <a:rPr kumimoji="0" lang="de-DE" sz="2400" b="1" kern="1200" dirty="0" smtClean="0">
                          <a:solidFill>
                            <a:schemeClr val="tx1"/>
                          </a:solidFill>
                          <a:latin typeface="+mn-lt"/>
                          <a:ea typeface="+mn-ea"/>
                          <a:cs typeface="+mn-cs"/>
                        </a:rPr>
                        <a:t> Mann</a:t>
                      </a:r>
                      <a:endParaRPr lang="de-DE" sz="2400" dirty="0"/>
                    </a:p>
                  </a:txBody>
                  <a:tcPr/>
                </a:tc>
              </a:tr>
              <a:tr h="370840">
                <a:tc>
                  <a:txBody>
                    <a:bodyPr/>
                    <a:lstStyle/>
                    <a:p>
                      <a:r>
                        <a:rPr kumimoji="0" lang="de-DE" sz="2400" b="1" kern="1200" dirty="0" smtClean="0">
                          <a:solidFill>
                            <a:schemeClr val="tx1"/>
                          </a:solidFill>
                          <a:latin typeface="+mn-lt"/>
                          <a:ea typeface="+mn-ea"/>
                          <a:cs typeface="+mn-cs"/>
                        </a:rPr>
                        <a:t>P-um</a:t>
                      </a:r>
                      <a:endParaRPr lang="de-DE" sz="2400" dirty="0"/>
                    </a:p>
                  </a:txBody>
                  <a:tcPr/>
                </a:tc>
                <a:tc>
                  <a:txBody>
                    <a:bodyPr/>
                    <a:lstStyle/>
                    <a:p>
                      <a:r>
                        <a:rPr kumimoji="0" lang="de-DE" sz="2400" b="1" kern="1200" dirty="0" smtClean="0">
                          <a:solidFill>
                            <a:schemeClr val="tx1"/>
                          </a:solidFill>
                          <a:latin typeface="+mn-lt"/>
                          <a:ea typeface="+mn-ea"/>
                          <a:cs typeface="+mn-cs"/>
                        </a:rPr>
                        <a:t>dem Mann </a:t>
                      </a:r>
                      <a:r>
                        <a:rPr kumimoji="0" lang="de-DE" sz="2400" b="1" kern="1200" dirty="0" smtClean="0">
                          <a:solidFill>
                            <a:srgbClr val="0070C0"/>
                          </a:solidFill>
                          <a:latin typeface="+mn-lt"/>
                          <a:ea typeface="+mn-ea"/>
                          <a:cs typeface="+mn-cs"/>
                        </a:rPr>
                        <a:t>sein</a:t>
                      </a:r>
                      <a:r>
                        <a:rPr kumimoji="0" lang="de-DE" sz="2400" b="1" kern="1200" dirty="0" smtClean="0">
                          <a:solidFill>
                            <a:schemeClr val="tx1"/>
                          </a:solidFill>
                          <a:latin typeface="+mn-lt"/>
                          <a:ea typeface="+mn-ea"/>
                          <a:cs typeface="+mn-cs"/>
                        </a:rPr>
                        <a:t> Hund</a:t>
                      </a:r>
                      <a:endParaRPr lang="de-DE" sz="2400" dirty="0"/>
                    </a:p>
                  </a:txBody>
                  <a:tcPr/>
                </a:tc>
              </a:tr>
              <a:tr h="370840">
                <a:tc>
                  <a:txBody>
                    <a:bodyPr/>
                    <a:lstStyle/>
                    <a:p>
                      <a:r>
                        <a:rPr kumimoji="0" lang="de-DE" sz="2400" b="1" kern="1200" dirty="0" smtClean="0">
                          <a:solidFill>
                            <a:schemeClr val="tx1"/>
                          </a:solidFill>
                          <a:latin typeface="+mn-lt"/>
                          <a:ea typeface="+mn-ea"/>
                          <a:cs typeface="+mn-cs"/>
                        </a:rPr>
                        <a:t>P-um</a:t>
                      </a:r>
                      <a:endParaRPr lang="de-DE" sz="2400" dirty="0"/>
                    </a:p>
                  </a:txBody>
                  <a:tcPr/>
                </a:tc>
                <a:tc>
                  <a:txBody>
                    <a:bodyPr/>
                    <a:lstStyle/>
                    <a:p>
                      <a:r>
                        <a:rPr kumimoji="0" lang="de-DE" sz="2400" b="1" kern="1200" dirty="0" smtClean="0">
                          <a:solidFill>
                            <a:schemeClr val="tx1"/>
                          </a:solidFill>
                          <a:latin typeface="+mn-lt"/>
                          <a:ea typeface="+mn-ea"/>
                          <a:cs typeface="+mn-cs"/>
                        </a:rPr>
                        <a:t>d</a:t>
                      </a:r>
                      <a:r>
                        <a:rPr kumimoji="0" lang="de-DE" sz="2400" b="1" kern="1200" dirty="0" smtClean="0">
                          <a:solidFill>
                            <a:srgbClr val="FF0000"/>
                          </a:solidFill>
                          <a:latin typeface="+mn-lt"/>
                          <a:ea typeface="+mn-ea"/>
                          <a:cs typeface="+mn-cs"/>
                        </a:rPr>
                        <a:t>em</a:t>
                      </a:r>
                      <a:r>
                        <a:rPr kumimoji="0" lang="de-DE" sz="2400" b="1" kern="1200" dirty="0" smtClean="0">
                          <a:solidFill>
                            <a:schemeClr val="tx1"/>
                          </a:solidFill>
                          <a:latin typeface="+mn-lt"/>
                          <a:ea typeface="+mn-ea"/>
                          <a:cs typeface="+mn-cs"/>
                        </a:rPr>
                        <a:t> Mann die Haare </a:t>
                      </a:r>
                    </a:p>
                    <a:p>
                      <a:r>
                        <a:rPr kumimoji="0" lang="de-DE" sz="2400" b="1" kern="1200" dirty="0" smtClean="0">
                          <a:solidFill>
                            <a:schemeClr val="tx1"/>
                          </a:solidFill>
                          <a:latin typeface="+mn-lt"/>
                          <a:ea typeface="+mn-ea"/>
                          <a:cs typeface="+mn-cs"/>
                        </a:rPr>
                        <a:t>[nur </a:t>
                      </a:r>
                      <a:r>
                        <a:rPr kumimoji="0" lang="de-DE" sz="2400" b="1" kern="1200" dirty="0" err="1" smtClean="0">
                          <a:solidFill>
                            <a:schemeClr val="tx1"/>
                          </a:solidFill>
                          <a:latin typeface="+mn-lt"/>
                          <a:ea typeface="+mn-ea"/>
                          <a:cs typeface="+mn-cs"/>
                        </a:rPr>
                        <a:t>inalienabel</a:t>
                      </a:r>
                      <a:r>
                        <a:rPr kumimoji="0" lang="de-DE" sz="2400" b="1" kern="1200" dirty="0" smtClean="0">
                          <a:solidFill>
                            <a:schemeClr val="tx1"/>
                          </a:solidFill>
                          <a:latin typeface="+mn-lt"/>
                          <a:ea typeface="+mn-ea"/>
                          <a:cs typeface="+mn-cs"/>
                        </a:rPr>
                        <a:t>]</a:t>
                      </a:r>
                      <a:endParaRPr lang="de-DE" sz="2400" dirty="0"/>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vertical)">
                                      <p:cBhvr>
                                        <p:cTn id="12"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MORPHOLOGISCHE KASUS im Deutschen:</a:t>
            </a:r>
            <a:endParaRPr lang="de-DE" dirty="0"/>
          </a:p>
        </p:txBody>
      </p:sp>
      <p:sp>
        <p:nvSpPr>
          <p:cNvPr id="3" name="Inhaltsplatzhalter 2"/>
          <p:cNvSpPr>
            <a:spLocks noGrp="1"/>
          </p:cNvSpPr>
          <p:nvPr>
            <p:ph idx="1"/>
          </p:nvPr>
        </p:nvSpPr>
        <p:spPr>
          <a:xfrm>
            <a:off x="142844" y="1775191"/>
            <a:ext cx="8572560" cy="867991"/>
          </a:xfrm>
        </p:spPr>
        <p:txBody>
          <a:bodyPr>
            <a:normAutofit fontScale="92500" lnSpcReduction="10000"/>
          </a:bodyPr>
          <a:lstStyle/>
          <a:p>
            <a:r>
              <a:rPr lang="de-DE" sz="2800" b="1" dirty="0" smtClean="0"/>
              <a:t>Bis auf M:SG:GEN und PL:DAT keine Markierung am Referenten, immer nur am Attribut/Artikel!</a:t>
            </a:r>
            <a:endParaRPr lang="de-DE" sz="2800" dirty="0" smtClean="0"/>
          </a:p>
          <a:p>
            <a:endParaRPr lang="de-DE" dirty="0"/>
          </a:p>
        </p:txBody>
      </p:sp>
      <p:sp>
        <p:nvSpPr>
          <p:cNvPr id="4" name="Textfeld 3"/>
          <p:cNvSpPr txBox="1"/>
          <p:nvPr/>
        </p:nvSpPr>
        <p:spPr>
          <a:xfrm>
            <a:off x="500034" y="3006866"/>
            <a:ext cx="8286808" cy="707886"/>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en-US" b="1" dirty="0" smtClean="0"/>
              <a:t>	</a:t>
            </a:r>
            <a:r>
              <a:rPr lang="en-US" sz="2000" b="1" dirty="0" smtClean="0"/>
              <a:t>[ART/ATTR:CASE 	N]</a:t>
            </a:r>
            <a:r>
              <a:rPr lang="en-US" sz="2000" b="1" baseline="-25000" dirty="0" smtClean="0"/>
              <a:t>NP</a:t>
            </a:r>
            <a:endParaRPr lang="de-DE" sz="2000" dirty="0" smtClean="0"/>
          </a:p>
          <a:p>
            <a:r>
              <a:rPr lang="en-US" sz="2000" b="1" dirty="0" smtClean="0"/>
              <a:t>~	[ART/ATTR:CASE	N:CASE]</a:t>
            </a:r>
            <a:r>
              <a:rPr lang="en-US" sz="2000" b="1" baseline="-25000" dirty="0" smtClean="0"/>
              <a:t>NP</a:t>
            </a:r>
            <a:r>
              <a:rPr lang="en-US" sz="2000" b="1" dirty="0" smtClean="0"/>
              <a:t>	M:SG:GEN / PL:DAT</a:t>
            </a:r>
            <a:endParaRPr lang="de-DE" sz="2000" dirty="0"/>
          </a:p>
        </p:txBody>
      </p:sp>
      <p:graphicFrame>
        <p:nvGraphicFramePr>
          <p:cNvPr id="5" name="Diagramm 4"/>
          <p:cNvGraphicFramePr/>
          <p:nvPr/>
        </p:nvGraphicFramePr>
        <p:xfrm>
          <a:off x="285720" y="4143380"/>
          <a:ext cx="3929090" cy="57150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7" name="Inhaltsplatzhalter 2"/>
          <p:cNvSpPr txBox="1">
            <a:spLocks/>
          </p:cNvSpPr>
          <p:nvPr/>
        </p:nvSpPr>
        <p:spPr>
          <a:xfrm>
            <a:off x="214282" y="4929198"/>
            <a:ext cx="8572560" cy="1285884"/>
          </a:xfrm>
          <a:prstGeom prst="rect">
            <a:avLst/>
          </a:prstGeom>
        </p:spPr>
        <p:txBody>
          <a:bodyPr vert="horz" lIns="54864" tIns="91440" rtlCol="0">
            <a:noAutofit/>
          </a:bodyPr>
          <a:lstStyle/>
          <a:p>
            <a:pPr marL="438912" indent="-320040">
              <a:buClr>
                <a:schemeClr val="accent1"/>
              </a:buClr>
              <a:buSzPct val="80000"/>
              <a:buFont typeface="Wingdings 2"/>
              <a:buChar char=""/>
            </a:pPr>
            <a:r>
              <a:rPr lang="de-DE" sz="2400" b="1" dirty="0" smtClean="0"/>
              <a:t>Hier </a:t>
            </a:r>
            <a:r>
              <a:rPr lang="de-DE" sz="2400" b="1" dirty="0" err="1" smtClean="0"/>
              <a:t>besipielhaft</a:t>
            </a:r>
            <a:r>
              <a:rPr lang="de-DE" sz="2400" b="1" dirty="0" smtClean="0"/>
              <a:t> Artikel + CASE (</a:t>
            </a:r>
            <a:r>
              <a:rPr lang="de-DE" sz="2400" b="1" i="1" dirty="0" smtClean="0"/>
              <a:t>d-</a:t>
            </a:r>
            <a:r>
              <a:rPr lang="de-DE" sz="2400" b="1" dirty="0" smtClean="0"/>
              <a:t>). Im Deutschen Genus-</a:t>
            </a:r>
            <a:r>
              <a:rPr lang="de-DE" sz="2400" b="1" dirty="0" err="1" smtClean="0"/>
              <a:t>unterscheidung</a:t>
            </a:r>
            <a:r>
              <a:rPr lang="de-DE" sz="2400" b="1" dirty="0" smtClean="0"/>
              <a:t> nur im Singular, daher Plural als 'viertes' Genus!</a:t>
            </a:r>
            <a:endParaRPr kumimoji="0" lang="de-DE" sz="2400" b="0" i="0" u="none" strike="noStrike" kern="1200" cap="none" spc="0" normalizeH="0" baseline="0" noProof="0" dirty="0" smtClean="0">
              <a:ln>
                <a:noFill/>
              </a:ln>
              <a:solidFill>
                <a:schemeClr val="tx1"/>
              </a:solidFill>
              <a:effectLst/>
              <a:uLnTx/>
              <a:uFillTx/>
              <a:latin typeface="+mn-lt"/>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amond(in)">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amond(in)">
                                      <p:cBhvr>
                                        <p:cTn id="12" dur="2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linds(horizontal)">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amond(in)">
                                      <p:cBhvr>
                                        <p:cTn id="2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Graphic spid="5" grpId="0">
        <p:bldAsOne/>
      </p:bldGraphic>
      <p:bldP spid="7"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err="1" smtClean="0"/>
              <a:t>Homphonien</a:t>
            </a:r>
            <a:r>
              <a:rPr lang="de-DE" dirty="0" smtClean="0"/>
              <a:t>/Polysemien:</a:t>
            </a:r>
            <a:endParaRPr lang="de-DE" dirty="0"/>
          </a:p>
        </p:txBody>
      </p:sp>
      <p:graphicFrame>
        <p:nvGraphicFramePr>
          <p:cNvPr id="4" name="Tabelle 3"/>
          <p:cNvGraphicFramePr>
            <a:graphicFrameLocks noGrp="1"/>
          </p:cNvGraphicFramePr>
          <p:nvPr/>
        </p:nvGraphicFramePr>
        <p:xfrm>
          <a:off x="357158" y="1643050"/>
          <a:ext cx="8501123" cy="2515606"/>
        </p:xfrm>
        <a:graphic>
          <a:graphicData uri="http://schemas.openxmlformats.org/drawingml/2006/table">
            <a:tbl>
              <a:tblPr firstRow="1" bandRow="1">
                <a:tableStyleId>{2D5ABB26-0587-4C30-8999-92F81FD0307C}</a:tableStyleId>
              </a:tblPr>
              <a:tblGrid>
                <a:gridCol w="1350646"/>
                <a:gridCol w="1271196"/>
                <a:gridCol w="1816797"/>
                <a:gridCol w="2031242"/>
                <a:gridCol w="2031242"/>
              </a:tblGrid>
              <a:tr h="37456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rPr>
                        <a:t>ART</a:t>
                      </a:r>
                      <a:r>
                        <a:rPr kumimoji="0" lang="de-DE" sz="2000" b="1" kern="1200" dirty="0" smtClean="0">
                          <a:solidFill>
                            <a:srgbClr val="FF0000"/>
                          </a:solidFill>
                          <a:latin typeface="+mn-lt"/>
                          <a:ea typeface="+mn-ea"/>
                          <a:cs typeface="+mn-cs"/>
                        </a:rPr>
                        <a:t>-er</a:t>
                      </a:r>
                      <a:endParaRPr lang="de-DE" sz="2000" b="1" dirty="0">
                        <a:solidFill>
                          <a:srgbClr val="FF0000"/>
                        </a:solidFill>
                      </a:endParaRPr>
                    </a:p>
                  </a:txBody>
                  <a:tcPr/>
                </a:tc>
                <a:tc>
                  <a:txBody>
                    <a:bodyPr/>
                    <a:lstStyle/>
                    <a:p>
                      <a:r>
                        <a:rPr lang="de-DE" b="1" dirty="0" smtClean="0"/>
                        <a:t>M:NOM</a:t>
                      </a:r>
                      <a:endParaRPr lang="de-DE" b="1" dirty="0"/>
                    </a:p>
                  </a:txBody>
                  <a:tcPr/>
                </a:tc>
                <a:tc>
                  <a:txBody>
                    <a:bodyPr/>
                    <a:lstStyle/>
                    <a:p>
                      <a:r>
                        <a:rPr lang="de-DE" b="1" dirty="0" smtClean="0"/>
                        <a:t>F:GEN; F:DAT</a:t>
                      </a:r>
                      <a:endParaRPr lang="de-DE" b="1" dirty="0"/>
                    </a:p>
                  </a:txBody>
                  <a:tcPr/>
                </a:tc>
                <a:tc>
                  <a:txBody>
                    <a:bodyPr/>
                    <a:lstStyle/>
                    <a:p>
                      <a:endParaRPr lang="de-DE" b="1"/>
                    </a:p>
                  </a:txBody>
                  <a:tcPr/>
                </a:tc>
                <a:tc>
                  <a:txBody>
                    <a:bodyPr/>
                    <a:lstStyle/>
                    <a:p>
                      <a:r>
                        <a:rPr lang="de-DE" b="1" dirty="0" smtClean="0"/>
                        <a:t>PL:DAT</a:t>
                      </a:r>
                      <a:endParaRPr lang="de-DE" b="1" dirty="0"/>
                    </a:p>
                  </a:txBody>
                  <a:tcPr/>
                </a:tc>
              </a:tr>
              <a:tr h="46532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fr-FR" sz="2000" b="1" kern="1200" dirty="0" err="1" smtClean="0">
                          <a:solidFill>
                            <a:schemeClr val="tx1"/>
                          </a:solidFill>
                          <a:latin typeface="+mn-lt"/>
                          <a:ea typeface="+mn-ea"/>
                          <a:cs typeface="+mn-cs"/>
                        </a:rPr>
                        <a:t>ART</a:t>
                      </a:r>
                      <a:r>
                        <a:rPr kumimoji="0" lang="fr-FR" sz="2000" b="1" kern="1200" dirty="0" err="1" smtClean="0">
                          <a:solidFill>
                            <a:srgbClr val="FF0000"/>
                          </a:solidFill>
                          <a:latin typeface="+mn-lt"/>
                          <a:ea typeface="+mn-ea"/>
                          <a:cs typeface="+mn-cs"/>
                        </a:rPr>
                        <a:t>-ie</a:t>
                      </a:r>
                      <a:r>
                        <a:rPr kumimoji="0" lang="fr-FR" sz="2000" b="1" kern="1200" dirty="0" smtClean="0">
                          <a:solidFill>
                            <a:srgbClr val="FF0000"/>
                          </a:solidFill>
                          <a:latin typeface="+mn-lt"/>
                          <a:ea typeface="+mn-ea"/>
                          <a:cs typeface="+mn-cs"/>
                        </a:rPr>
                        <a:t>	</a:t>
                      </a:r>
                      <a:endParaRPr kumimoji="0" lang="de-DE" sz="2000" b="1" kern="1200" dirty="0" smtClean="0">
                        <a:solidFill>
                          <a:schemeClr val="tx1"/>
                        </a:solidFill>
                        <a:latin typeface="+mn-lt"/>
                        <a:ea typeface="+mn-ea"/>
                        <a:cs typeface="+mn-cs"/>
                      </a:endParaRPr>
                    </a:p>
                  </a:txBody>
                  <a:tcPr/>
                </a:tc>
                <a:tc>
                  <a:txBody>
                    <a:bodyPr/>
                    <a:lstStyle/>
                    <a:p>
                      <a:endParaRPr lang="de-DE" b="1" dirty="0"/>
                    </a:p>
                  </a:txBody>
                  <a:tcPr/>
                </a:tc>
                <a:tc>
                  <a:txBody>
                    <a:bodyPr/>
                    <a:lstStyle/>
                    <a:p>
                      <a:r>
                        <a:rPr kumimoji="0" lang="fr-FR" sz="1800" b="1" kern="1200" dirty="0" smtClean="0">
                          <a:solidFill>
                            <a:schemeClr val="tx1"/>
                          </a:solidFill>
                          <a:latin typeface="+mn-lt"/>
                          <a:ea typeface="+mn-ea"/>
                          <a:cs typeface="+mn-cs"/>
                        </a:rPr>
                        <a:t>F:NOM; F:ACC </a:t>
                      </a:r>
                      <a:endParaRPr lang="de-DE" b="1" dirty="0"/>
                    </a:p>
                  </a:txBody>
                  <a:tcPr/>
                </a:tc>
                <a:tc>
                  <a:txBody>
                    <a:bodyPr/>
                    <a:lstStyle/>
                    <a:p>
                      <a:endParaRPr lang="de-DE" b="1" dirty="0"/>
                    </a:p>
                  </a:txBody>
                  <a:tcPr/>
                </a:tc>
                <a:tc>
                  <a:txBody>
                    <a:bodyPr/>
                    <a:lstStyle/>
                    <a:p>
                      <a:r>
                        <a:rPr kumimoji="0" lang="fr-FR" sz="1800" b="1" kern="1200" dirty="0" smtClean="0">
                          <a:solidFill>
                            <a:schemeClr val="tx1"/>
                          </a:solidFill>
                          <a:latin typeface="+mn-lt"/>
                          <a:ea typeface="+mn-ea"/>
                          <a:cs typeface="+mn-cs"/>
                        </a:rPr>
                        <a:t>PL:NOM; PL:ACC</a:t>
                      </a:r>
                      <a:endParaRPr lang="de-DE" b="1" dirty="0"/>
                    </a:p>
                  </a:txBody>
                  <a:tcPr/>
                </a:tc>
              </a:tr>
              <a:tr h="37456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fr-FR" sz="2000" b="1" kern="1200" dirty="0" smtClean="0">
                          <a:solidFill>
                            <a:schemeClr val="tx1"/>
                          </a:solidFill>
                          <a:latin typeface="+mn-lt"/>
                          <a:ea typeface="+mn-ea"/>
                          <a:cs typeface="+mn-cs"/>
                        </a:rPr>
                        <a:t>ART</a:t>
                      </a:r>
                      <a:r>
                        <a:rPr kumimoji="0" lang="fr-FR" sz="2000" b="1" kern="1200" dirty="0" smtClean="0">
                          <a:solidFill>
                            <a:srgbClr val="FF0000"/>
                          </a:solidFill>
                          <a:latin typeface="+mn-lt"/>
                          <a:ea typeface="+mn-ea"/>
                          <a:cs typeface="+mn-cs"/>
                        </a:rPr>
                        <a:t>-en</a:t>
                      </a:r>
                      <a:r>
                        <a:rPr kumimoji="0" lang="fr-FR" sz="2000" b="1" kern="1200" dirty="0" smtClean="0">
                          <a:solidFill>
                            <a:schemeClr val="tx1"/>
                          </a:solidFill>
                          <a:latin typeface="+mn-lt"/>
                          <a:ea typeface="+mn-ea"/>
                          <a:cs typeface="+mn-cs"/>
                        </a:rPr>
                        <a:t>	</a:t>
                      </a:r>
                      <a:endParaRPr kumimoji="0" lang="de-DE" sz="2000" b="1" kern="1200" dirty="0" smtClean="0">
                        <a:solidFill>
                          <a:schemeClr val="tx1"/>
                        </a:solidFill>
                        <a:latin typeface="+mn-lt"/>
                        <a:ea typeface="+mn-ea"/>
                        <a:cs typeface="+mn-cs"/>
                      </a:endParaRPr>
                    </a:p>
                  </a:txBody>
                  <a:tcPr/>
                </a:tc>
                <a:tc>
                  <a:txBody>
                    <a:bodyPr/>
                    <a:lstStyle/>
                    <a:p>
                      <a:r>
                        <a:rPr kumimoji="0" lang="fr-FR" sz="1800" b="1" kern="1200" dirty="0" smtClean="0">
                          <a:solidFill>
                            <a:schemeClr val="tx1"/>
                          </a:solidFill>
                          <a:latin typeface="+mn-lt"/>
                          <a:ea typeface="+mn-ea"/>
                          <a:cs typeface="+mn-cs"/>
                        </a:rPr>
                        <a:t>M:ACC</a:t>
                      </a:r>
                      <a:endParaRPr lang="de-DE" b="1" dirty="0"/>
                    </a:p>
                  </a:txBody>
                  <a:tcPr/>
                </a:tc>
                <a:tc>
                  <a:txBody>
                    <a:bodyPr/>
                    <a:lstStyle/>
                    <a:p>
                      <a:endParaRPr lang="de-DE" b="1" dirty="0"/>
                    </a:p>
                  </a:txBody>
                  <a:tcPr/>
                </a:tc>
                <a:tc>
                  <a:txBody>
                    <a:bodyPr/>
                    <a:lstStyle/>
                    <a:p>
                      <a:endParaRPr lang="de-DE" b="1" dirty="0"/>
                    </a:p>
                  </a:txBody>
                  <a:tcPr/>
                </a:tc>
                <a:tc>
                  <a:txBody>
                    <a:bodyPr/>
                    <a:lstStyle/>
                    <a:p>
                      <a:r>
                        <a:rPr kumimoji="0" lang="fr-FR" sz="1800" b="1" kern="1200" dirty="0" smtClean="0">
                          <a:solidFill>
                            <a:schemeClr val="tx1"/>
                          </a:solidFill>
                          <a:latin typeface="+mn-lt"/>
                          <a:ea typeface="+mn-ea"/>
                          <a:cs typeface="+mn-cs"/>
                        </a:rPr>
                        <a:t>PL:DAT</a:t>
                      </a:r>
                      <a:endParaRPr lang="de-DE" b="1" dirty="0"/>
                    </a:p>
                  </a:txBody>
                  <a:tcPr/>
                </a:tc>
              </a:tr>
              <a:tr h="37456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US" sz="2000" b="1" kern="1200" dirty="0" smtClean="0">
                          <a:solidFill>
                            <a:schemeClr val="tx1"/>
                          </a:solidFill>
                          <a:latin typeface="+mn-lt"/>
                          <a:ea typeface="+mn-ea"/>
                          <a:cs typeface="+mn-cs"/>
                        </a:rPr>
                        <a:t>ART</a:t>
                      </a:r>
                      <a:r>
                        <a:rPr kumimoji="0" lang="en-US" sz="2000" b="1" kern="1200" dirty="0" smtClean="0">
                          <a:solidFill>
                            <a:srgbClr val="FF0000"/>
                          </a:solidFill>
                          <a:latin typeface="+mn-lt"/>
                          <a:ea typeface="+mn-ea"/>
                          <a:cs typeface="+mn-cs"/>
                        </a:rPr>
                        <a:t>-as</a:t>
                      </a:r>
                      <a:r>
                        <a:rPr kumimoji="0" lang="en-US" sz="2000" b="1" kern="1200" dirty="0" smtClean="0">
                          <a:solidFill>
                            <a:schemeClr val="tx1"/>
                          </a:solidFill>
                          <a:latin typeface="+mn-lt"/>
                          <a:ea typeface="+mn-ea"/>
                          <a:cs typeface="+mn-cs"/>
                        </a:rPr>
                        <a:t>	</a:t>
                      </a:r>
                      <a:endParaRPr kumimoji="0" lang="de-DE" sz="2000" b="1" kern="1200" dirty="0" smtClean="0">
                        <a:solidFill>
                          <a:schemeClr val="tx1"/>
                        </a:solidFill>
                        <a:latin typeface="+mn-lt"/>
                        <a:ea typeface="+mn-ea"/>
                        <a:cs typeface="+mn-cs"/>
                      </a:endParaRPr>
                    </a:p>
                  </a:txBody>
                  <a:tcPr/>
                </a:tc>
                <a:tc>
                  <a:txBody>
                    <a:bodyPr/>
                    <a:lstStyle/>
                    <a:p>
                      <a:endParaRPr lang="de-DE" b="1"/>
                    </a:p>
                  </a:txBody>
                  <a:tcPr/>
                </a:tc>
                <a:tc>
                  <a:txBody>
                    <a:bodyPr/>
                    <a:lstStyle/>
                    <a:p>
                      <a:endParaRPr lang="de-DE" b="1"/>
                    </a:p>
                  </a:txBody>
                  <a:tcPr/>
                </a:tc>
                <a:tc>
                  <a:txBody>
                    <a:bodyPr/>
                    <a:lstStyle/>
                    <a:p>
                      <a:r>
                        <a:rPr kumimoji="0" lang="en-US" sz="1800" b="1" kern="1200" dirty="0" smtClean="0">
                          <a:solidFill>
                            <a:schemeClr val="tx1"/>
                          </a:solidFill>
                          <a:latin typeface="+mn-lt"/>
                          <a:ea typeface="+mn-ea"/>
                          <a:cs typeface="+mn-cs"/>
                        </a:rPr>
                        <a:t>N:NOM; N:ACC</a:t>
                      </a:r>
                      <a:endParaRPr lang="de-DE" b="1" dirty="0"/>
                    </a:p>
                  </a:txBody>
                  <a:tcPr/>
                </a:tc>
                <a:tc>
                  <a:txBody>
                    <a:bodyPr/>
                    <a:lstStyle/>
                    <a:p>
                      <a:endParaRPr lang="de-DE" b="1" dirty="0"/>
                    </a:p>
                  </a:txBody>
                  <a:tcPr/>
                </a:tc>
              </a:tr>
              <a:tr h="46532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rPr>
                        <a:t>ART</a:t>
                      </a:r>
                      <a:r>
                        <a:rPr kumimoji="0" lang="de-DE" sz="2000" b="1" kern="1200" dirty="0" smtClean="0">
                          <a:solidFill>
                            <a:srgbClr val="FF0000"/>
                          </a:solidFill>
                          <a:latin typeface="+mn-lt"/>
                          <a:ea typeface="+mn-ea"/>
                          <a:cs typeface="+mn-cs"/>
                        </a:rPr>
                        <a:t>-es</a:t>
                      </a:r>
                      <a:r>
                        <a:rPr kumimoji="0" lang="de-DE" sz="2000" b="1" kern="1200" dirty="0" smtClean="0">
                          <a:solidFill>
                            <a:schemeClr val="tx1"/>
                          </a:solidFill>
                          <a:latin typeface="+mn-lt"/>
                          <a:ea typeface="+mn-ea"/>
                          <a:cs typeface="+mn-cs"/>
                        </a:rPr>
                        <a:t>	</a:t>
                      </a:r>
                    </a:p>
                  </a:txBody>
                  <a:tcPr/>
                </a:tc>
                <a:tc>
                  <a:txBody>
                    <a:bodyPr/>
                    <a:lstStyle/>
                    <a:p>
                      <a:r>
                        <a:rPr kumimoji="0" lang="de-DE" sz="1800" b="1" kern="1200" dirty="0" smtClean="0">
                          <a:solidFill>
                            <a:schemeClr val="tx1"/>
                          </a:solidFill>
                          <a:latin typeface="+mn-lt"/>
                          <a:ea typeface="+mn-ea"/>
                          <a:cs typeface="+mn-cs"/>
                        </a:rPr>
                        <a:t>M:GEN</a:t>
                      </a:r>
                      <a:endParaRPr lang="de-DE" b="1" dirty="0"/>
                    </a:p>
                  </a:txBody>
                  <a:tcPr/>
                </a:tc>
                <a:tc>
                  <a:txBody>
                    <a:bodyPr/>
                    <a:lstStyle/>
                    <a:p>
                      <a:endParaRPr lang="de-DE" b="1"/>
                    </a:p>
                  </a:txBody>
                  <a:tcPr/>
                </a:tc>
                <a:tc>
                  <a:txBody>
                    <a:bodyPr/>
                    <a:lstStyle/>
                    <a:p>
                      <a:r>
                        <a:rPr kumimoji="0" lang="de-DE" sz="1800" b="1" kern="1200" dirty="0" smtClean="0">
                          <a:solidFill>
                            <a:schemeClr val="tx1"/>
                          </a:solidFill>
                          <a:latin typeface="+mn-lt"/>
                          <a:ea typeface="+mn-ea"/>
                          <a:cs typeface="+mn-cs"/>
                        </a:rPr>
                        <a:t>N:GEN</a:t>
                      </a:r>
                      <a:endParaRPr lang="de-DE" b="1" dirty="0"/>
                    </a:p>
                  </a:txBody>
                  <a:tcPr/>
                </a:tc>
                <a:tc>
                  <a:txBody>
                    <a:bodyPr/>
                    <a:lstStyle/>
                    <a:p>
                      <a:endParaRPr lang="de-DE" b="1" dirty="0"/>
                    </a:p>
                  </a:txBody>
                  <a:tcPr/>
                </a:tc>
              </a:tr>
              <a:tr h="374562">
                <a:tc>
                  <a:txBody>
                    <a:bodyPr/>
                    <a:lstStyle/>
                    <a:p>
                      <a:r>
                        <a:rPr kumimoji="0" lang="de-DE" sz="2000" b="1" kern="1200" dirty="0" smtClean="0">
                          <a:solidFill>
                            <a:schemeClr val="tx1"/>
                          </a:solidFill>
                          <a:latin typeface="+mn-lt"/>
                          <a:ea typeface="+mn-ea"/>
                          <a:cs typeface="+mn-cs"/>
                        </a:rPr>
                        <a:t>ART</a:t>
                      </a:r>
                      <a:r>
                        <a:rPr kumimoji="0" lang="de-DE" sz="2000" b="1" kern="1200" dirty="0" smtClean="0">
                          <a:solidFill>
                            <a:srgbClr val="FF0000"/>
                          </a:solidFill>
                          <a:latin typeface="+mn-lt"/>
                          <a:ea typeface="+mn-ea"/>
                          <a:cs typeface="+mn-cs"/>
                        </a:rPr>
                        <a:t>-</a:t>
                      </a:r>
                      <a:r>
                        <a:rPr kumimoji="0" lang="de-DE" sz="2000" b="1" kern="1200" dirty="0" err="1" smtClean="0">
                          <a:solidFill>
                            <a:srgbClr val="FF0000"/>
                          </a:solidFill>
                          <a:latin typeface="+mn-lt"/>
                          <a:ea typeface="+mn-ea"/>
                          <a:cs typeface="+mn-cs"/>
                        </a:rPr>
                        <a:t>em</a:t>
                      </a:r>
                      <a:r>
                        <a:rPr kumimoji="0" lang="de-DE" sz="2000" b="1" kern="1200" dirty="0" smtClean="0">
                          <a:solidFill>
                            <a:srgbClr val="FF0000"/>
                          </a:solidFill>
                          <a:latin typeface="+mn-lt"/>
                          <a:ea typeface="+mn-ea"/>
                          <a:cs typeface="+mn-cs"/>
                        </a:rPr>
                        <a:t>	</a:t>
                      </a:r>
                    </a:p>
                  </a:txBody>
                  <a:tcPr/>
                </a:tc>
                <a:tc>
                  <a:txBody>
                    <a:bodyPr/>
                    <a:lstStyle/>
                    <a:p>
                      <a:r>
                        <a:rPr kumimoji="0" lang="de-DE" sz="1800" b="1" kern="1200" dirty="0" smtClean="0">
                          <a:solidFill>
                            <a:schemeClr val="tx1"/>
                          </a:solidFill>
                          <a:latin typeface="+mn-lt"/>
                          <a:ea typeface="+mn-ea"/>
                          <a:cs typeface="+mn-cs"/>
                        </a:rPr>
                        <a:t>M:DAT	</a:t>
                      </a:r>
                      <a:endParaRPr lang="de-DE" b="1" dirty="0"/>
                    </a:p>
                  </a:txBody>
                  <a:tcPr/>
                </a:tc>
                <a:tc>
                  <a:txBody>
                    <a:bodyPr/>
                    <a:lstStyle/>
                    <a:p>
                      <a:endParaRPr lang="de-DE" b="1" dirty="0"/>
                    </a:p>
                  </a:txBody>
                  <a:tcPr/>
                </a:tc>
                <a:tc>
                  <a:txBody>
                    <a:bodyPr/>
                    <a:lstStyle/>
                    <a:p>
                      <a:r>
                        <a:rPr kumimoji="0" lang="de-DE" sz="1800" b="1" kern="1200" dirty="0" smtClean="0">
                          <a:solidFill>
                            <a:schemeClr val="tx1"/>
                          </a:solidFill>
                          <a:latin typeface="+mn-lt"/>
                          <a:ea typeface="+mn-ea"/>
                          <a:cs typeface="+mn-cs"/>
                        </a:rPr>
                        <a:t>N:DAT</a:t>
                      </a:r>
                      <a:endParaRPr lang="de-DE" b="1" dirty="0"/>
                    </a:p>
                  </a:txBody>
                  <a:tcPr/>
                </a:tc>
                <a:tc>
                  <a:txBody>
                    <a:bodyPr/>
                    <a:lstStyle/>
                    <a:p>
                      <a:endParaRPr lang="de-DE" b="1" dirty="0"/>
                    </a:p>
                  </a:txBody>
                  <a:tcPr/>
                </a:tc>
              </a:tr>
            </a:tbl>
          </a:graphicData>
        </a:graphic>
      </p:graphicFrame>
      <p:graphicFrame>
        <p:nvGraphicFramePr>
          <p:cNvPr id="5" name="Tabelle 4"/>
          <p:cNvGraphicFramePr>
            <a:graphicFrameLocks noGrp="1"/>
          </p:cNvGraphicFramePr>
          <p:nvPr/>
        </p:nvGraphicFramePr>
        <p:xfrm>
          <a:off x="2357422" y="4500570"/>
          <a:ext cx="6000793" cy="1785950"/>
        </p:xfrm>
        <a:graphic>
          <a:graphicData uri="http://schemas.openxmlformats.org/drawingml/2006/table">
            <a:tbl>
              <a:tblPr/>
              <a:tblGrid>
                <a:gridCol w="1044990"/>
                <a:gridCol w="1080949"/>
                <a:gridCol w="1242220"/>
                <a:gridCol w="1242220"/>
                <a:gridCol w="1390414"/>
              </a:tblGrid>
              <a:tr h="357190">
                <a:tc>
                  <a:txBody>
                    <a:bodyPr/>
                    <a:lstStyle/>
                    <a:p>
                      <a:pPr>
                        <a:lnSpc>
                          <a:spcPct val="115000"/>
                        </a:lnSpc>
                        <a:spcAft>
                          <a:spcPts val="0"/>
                        </a:spcAft>
                      </a:pP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000" b="1" dirty="0">
                          <a:latin typeface="Calibri"/>
                          <a:ea typeface="Times New Roman"/>
                          <a:cs typeface="Times New Roman"/>
                        </a:rPr>
                        <a:t>M</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000" b="1">
                          <a:latin typeface="Calibri"/>
                          <a:ea typeface="Times New Roman"/>
                          <a:cs typeface="Times New Roman"/>
                        </a:rPr>
                        <a:t>N</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000" b="1">
                          <a:latin typeface="Calibri"/>
                          <a:ea typeface="Times New Roman"/>
                          <a:cs typeface="Times New Roman"/>
                        </a:rPr>
                        <a:t>F</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000" b="1">
                          <a:latin typeface="Calibri"/>
                          <a:ea typeface="Times New Roman"/>
                          <a:cs typeface="Times New Roman"/>
                        </a:rPr>
                        <a:t>PL</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57190">
                <a:tc>
                  <a:txBody>
                    <a:bodyPr/>
                    <a:lstStyle/>
                    <a:p>
                      <a:pPr>
                        <a:lnSpc>
                          <a:spcPct val="115000"/>
                        </a:lnSpc>
                        <a:spcAft>
                          <a:spcPts val="0"/>
                        </a:spcAft>
                      </a:pPr>
                      <a:r>
                        <a:rPr lang="de-DE" sz="2000" b="1">
                          <a:latin typeface="Calibri"/>
                          <a:ea typeface="Times New Roman"/>
                          <a:cs typeface="Times New Roman"/>
                        </a:rPr>
                        <a:t>NOM</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000" b="1" i="1" dirty="0">
                          <a:latin typeface="Calibri"/>
                          <a:ea typeface="Times New Roman"/>
                          <a:cs typeface="Times New Roman"/>
                        </a:rPr>
                        <a:t>-er</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15000"/>
                        </a:lnSpc>
                        <a:spcAft>
                          <a:spcPts val="0"/>
                        </a:spcAft>
                      </a:pPr>
                      <a:r>
                        <a:rPr lang="de-DE" sz="2000" b="1" i="1" dirty="0">
                          <a:latin typeface="Calibri"/>
                          <a:ea typeface="Times New Roman"/>
                          <a:cs typeface="Times New Roman"/>
                        </a:rPr>
                        <a:t>-as</a:t>
                      </a:r>
                      <a:endParaRPr lang="de-DE" sz="20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gridSpan="2">
                  <a:txBody>
                    <a:bodyPr/>
                    <a:lstStyle/>
                    <a:p>
                      <a:pPr algn="ctr">
                        <a:lnSpc>
                          <a:spcPct val="115000"/>
                        </a:lnSpc>
                        <a:spcAft>
                          <a:spcPts val="0"/>
                        </a:spcAft>
                      </a:pPr>
                      <a:r>
                        <a:rPr lang="de-DE" sz="2000" b="1" i="1" dirty="0">
                          <a:latin typeface="Calibri"/>
                          <a:ea typeface="Times New Roman"/>
                          <a:cs typeface="Times New Roman"/>
                        </a:rPr>
                        <a:t>-</a:t>
                      </a:r>
                      <a:r>
                        <a:rPr lang="de-DE" sz="2000" b="1" i="1" dirty="0" err="1">
                          <a:latin typeface="Calibri"/>
                          <a:ea typeface="Times New Roman"/>
                          <a:cs typeface="Times New Roman"/>
                        </a:rPr>
                        <a:t>ie</a:t>
                      </a:r>
                      <a:endParaRPr lang="de-DE" sz="20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xBody>
                    <a:bodyPr/>
                    <a:lstStyle/>
                    <a:p>
                      <a:endParaRPr lang="de-DE"/>
                    </a:p>
                  </a:txBody>
                  <a:tcPr/>
                </a:tc>
              </a:tr>
              <a:tr h="357190">
                <a:tc>
                  <a:txBody>
                    <a:bodyPr/>
                    <a:lstStyle/>
                    <a:p>
                      <a:pPr>
                        <a:lnSpc>
                          <a:spcPct val="115000"/>
                        </a:lnSpc>
                        <a:spcAft>
                          <a:spcPts val="0"/>
                        </a:spcAft>
                      </a:pPr>
                      <a:r>
                        <a:rPr lang="de-DE" sz="2000" b="1">
                          <a:latin typeface="Calibri"/>
                          <a:ea typeface="Times New Roman"/>
                          <a:cs typeface="Times New Roman"/>
                        </a:rPr>
                        <a:t>ACC</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000" b="1" i="1" dirty="0">
                          <a:latin typeface="Calibri"/>
                          <a:ea typeface="Times New Roman"/>
                          <a:cs typeface="Times New Roman"/>
                        </a:rPr>
                        <a:t>-en</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de-DE"/>
                    </a:p>
                  </a:txBody>
                  <a:tcPr/>
                </a:tc>
                <a:tc gridSpan="2" vMerge="1">
                  <a:txBody>
                    <a:bodyPr/>
                    <a:lstStyle/>
                    <a:p>
                      <a:endParaRPr lang="de-DE"/>
                    </a:p>
                  </a:txBody>
                  <a:tcPr/>
                </a:tc>
                <a:tc hMerge="1" vMerge="1">
                  <a:txBody>
                    <a:bodyPr/>
                    <a:lstStyle/>
                    <a:p>
                      <a:endParaRPr lang="de-DE"/>
                    </a:p>
                  </a:txBody>
                  <a:tcPr/>
                </a:tc>
              </a:tr>
              <a:tr h="357190">
                <a:tc>
                  <a:txBody>
                    <a:bodyPr/>
                    <a:lstStyle/>
                    <a:p>
                      <a:pPr>
                        <a:lnSpc>
                          <a:spcPct val="115000"/>
                        </a:lnSpc>
                        <a:spcAft>
                          <a:spcPts val="0"/>
                        </a:spcAft>
                      </a:pPr>
                      <a:r>
                        <a:rPr lang="de-DE" sz="2000" b="1">
                          <a:latin typeface="Calibri"/>
                          <a:ea typeface="Times New Roman"/>
                          <a:cs typeface="Times New Roman"/>
                        </a:rPr>
                        <a:t>GEN</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de-DE" sz="2000" b="1" i="1">
                          <a:latin typeface="Calibri"/>
                          <a:ea typeface="Times New Roman"/>
                          <a:cs typeface="Times New Roman"/>
                        </a:rPr>
                        <a:t>-es</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de-DE"/>
                    </a:p>
                  </a:txBody>
                  <a:tcPr/>
                </a:tc>
                <a:tc rowSpan="2">
                  <a:txBody>
                    <a:bodyPr/>
                    <a:lstStyle/>
                    <a:p>
                      <a:pPr algn="ctr">
                        <a:lnSpc>
                          <a:spcPct val="115000"/>
                        </a:lnSpc>
                        <a:spcAft>
                          <a:spcPts val="0"/>
                        </a:spcAft>
                      </a:pPr>
                      <a:r>
                        <a:rPr lang="de-DE" sz="2000" b="1" i="1" dirty="0">
                          <a:latin typeface="Calibri"/>
                          <a:ea typeface="Times New Roman"/>
                          <a:cs typeface="Times New Roman"/>
                        </a:rPr>
                        <a:t>-er</a:t>
                      </a:r>
                      <a:endParaRPr lang="de-DE" sz="20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000" b="1" i="1">
                          <a:latin typeface="Calibri"/>
                          <a:ea typeface="Times New Roman"/>
                          <a:cs typeface="Times New Roman"/>
                        </a:rPr>
                        <a:t>-er</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57190">
                <a:tc>
                  <a:txBody>
                    <a:bodyPr/>
                    <a:lstStyle/>
                    <a:p>
                      <a:pPr>
                        <a:lnSpc>
                          <a:spcPct val="115000"/>
                        </a:lnSpc>
                        <a:spcAft>
                          <a:spcPts val="0"/>
                        </a:spcAft>
                      </a:pPr>
                      <a:r>
                        <a:rPr lang="de-DE" sz="2000" b="1">
                          <a:latin typeface="Calibri"/>
                          <a:ea typeface="Times New Roman"/>
                          <a:cs typeface="Times New Roman"/>
                        </a:rPr>
                        <a:t>DAT</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de-DE" sz="2000" b="1" i="1" dirty="0">
                          <a:latin typeface="Calibri"/>
                          <a:ea typeface="Times New Roman"/>
                          <a:cs typeface="Times New Roman"/>
                        </a:rPr>
                        <a:t>-em</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de-DE"/>
                    </a:p>
                  </a:txBody>
                  <a:tcPr/>
                </a:tc>
                <a:tc vMerge="1">
                  <a:txBody>
                    <a:bodyPr/>
                    <a:lstStyle/>
                    <a:p>
                      <a:endParaRPr lang="de-DE"/>
                    </a:p>
                  </a:txBody>
                  <a:tcPr/>
                </a:tc>
                <a:tc>
                  <a:txBody>
                    <a:bodyPr/>
                    <a:lstStyle/>
                    <a:p>
                      <a:pPr algn="ctr">
                        <a:lnSpc>
                          <a:spcPct val="115000"/>
                        </a:lnSpc>
                        <a:spcAft>
                          <a:spcPts val="0"/>
                        </a:spcAft>
                      </a:pPr>
                      <a:r>
                        <a:rPr lang="de-DE" sz="2000" b="1" i="1" dirty="0">
                          <a:latin typeface="Calibri"/>
                          <a:ea typeface="Times New Roman"/>
                          <a:cs typeface="Times New Roman"/>
                        </a:rPr>
                        <a:t>-en</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6" name="Textfeld 5"/>
          <p:cNvSpPr txBox="1"/>
          <p:nvPr/>
        </p:nvSpPr>
        <p:spPr>
          <a:xfrm>
            <a:off x="357158" y="4488428"/>
            <a:ext cx="1643074" cy="369332"/>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b="1" dirty="0" smtClean="0"/>
              <a:t>Systematisch</a:t>
            </a:r>
            <a:r>
              <a:rPr lang="de-DE" dirty="0" smtClean="0"/>
              <a:t>:</a:t>
            </a: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linds(horizont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5"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linds(vertical)">
                                      <p:cBhvr>
                                        <p:cTn id="1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Im Deutschen</a:t>
            </a:r>
            <a:endParaRPr lang="de-DE" dirty="0"/>
          </a:p>
        </p:txBody>
      </p:sp>
      <p:graphicFrame>
        <p:nvGraphicFramePr>
          <p:cNvPr id="5" name="Diagramm 4"/>
          <p:cNvGraphicFramePr/>
          <p:nvPr/>
        </p:nvGraphicFramePr>
        <p:xfrm>
          <a:off x="285720" y="1714488"/>
          <a:ext cx="8501122" cy="164307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6" name="Tabelle 5"/>
          <p:cNvGraphicFramePr>
            <a:graphicFrameLocks noGrp="1"/>
          </p:cNvGraphicFramePr>
          <p:nvPr/>
        </p:nvGraphicFramePr>
        <p:xfrm>
          <a:off x="1000099" y="3857628"/>
          <a:ext cx="7143801" cy="1828800"/>
        </p:xfrm>
        <a:graphic>
          <a:graphicData uri="http://schemas.openxmlformats.org/drawingml/2006/table">
            <a:tbl>
              <a:tblPr firstRow="1" bandRow="1">
                <a:tableStyleId>{2D5ABB26-0587-4C30-8999-92F81FD0307C}</a:tableStyleId>
              </a:tblPr>
              <a:tblGrid>
                <a:gridCol w="821855"/>
                <a:gridCol w="1896584"/>
                <a:gridCol w="1353528"/>
                <a:gridCol w="1714512"/>
                <a:gridCol w="1357322"/>
              </a:tblGrid>
              <a:tr h="370840">
                <a:tc>
                  <a:txBody>
                    <a:bodyPr/>
                    <a:lstStyle/>
                    <a:p>
                      <a:r>
                        <a:rPr lang="de-DE" sz="2400" b="1" dirty="0" smtClean="0"/>
                        <a:t>M</a:t>
                      </a:r>
                      <a:endParaRPr lang="de-DE" sz="2400" b="1" dirty="0"/>
                    </a:p>
                  </a:txBody>
                  <a:tcPr/>
                </a:tc>
                <a:tc>
                  <a:txBody>
                    <a:bodyPr/>
                    <a:lstStyle/>
                    <a:p>
                      <a:r>
                        <a:rPr lang="de-DE" sz="2400" dirty="0" smtClean="0"/>
                        <a:t>NOM</a:t>
                      </a:r>
                      <a:endParaRPr lang="de-DE" sz="2400" dirty="0"/>
                    </a:p>
                  </a:txBody>
                  <a:tcPr/>
                </a:tc>
                <a:tc>
                  <a:txBody>
                    <a:bodyPr/>
                    <a:lstStyle/>
                    <a:p>
                      <a:r>
                        <a:rPr lang="de-DE" sz="2400" dirty="0" smtClean="0"/>
                        <a:t>GEN</a:t>
                      </a:r>
                      <a:endParaRPr lang="de-DE" sz="2400" dirty="0"/>
                    </a:p>
                  </a:txBody>
                  <a:tcPr/>
                </a:tc>
                <a:tc>
                  <a:txBody>
                    <a:bodyPr/>
                    <a:lstStyle/>
                    <a:p>
                      <a:r>
                        <a:rPr lang="de-DE" sz="2400" dirty="0" smtClean="0"/>
                        <a:t>DAT</a:t>
                      </a:r>
                      <a:endParaRPr lang="de-DE" sz="2400" dirty="0"/>
                    </a:p>
                  </a:txBody>
                  <a:tcPr/>
                </a:tc>
                <a:tc>
                  <a:txBody>
                    <a:bodyPr/>
                    <a:lstStyle/>
                    <a:p>
                      <a:r>
                        <a:rPr lang="de-DE" sz="2400" dirty="0" smtClean="0"/>
                        <a:t>AC C</a:t>
                      </a:r>
                      <a:endParaRPr lang="de-DE" sz="2400" dirty="0"/>
                    </a:p>
                  </a:txBody>
                  <a:tcPr/>
                </a:tc>
              </a:tr>
              <a:tr h="414978">
                <a:tc>
                  <a:txBody>
                    <a:bodyPr/>
                    <a:lstStyle/>
                    <a:p>
                      <a:r>
                        <a:rPr lang="de-DE" sz="2400" b="1" dirty="0" smtClean="0"/>
                        <a:t>N</a:t>
                      </a:r>
                      <a:endParaRPr lang="de-DE" sz="2400" b="1" dirty="0"/>
                    </a:p>
                  </a:txBody>
                  <a:tcPr/>
                </a:tc>
                <a:tc>
                  <a:txBody>
                    <a:bodyPr/>
                    <a:lstStyle/>
                    <a:p>
                      <a:r>
                        <a:rPr lang="de-DE" sz="2400" dirty="0" smtClean="0"/>
                        <a:t>NOM=</a:t>
                      </a:r>
                      <a:r>
                        <a:rPr lang="de-DE" sz="2400" dirty="0" smtClean="0">
                          <a:solidFill>
                            <a:srgbClr val="FF0000"/>
                          </a:solidFill>
                        </a:rPr>
                        <a:t>ACC</a:t>
                      </a:r>
                      <a:endParaRPr lang="de-DE" sz="2400" dirty="0">
                        <a:solidFill>
                          <a:srgbClr val="FF0000"/>
                        </a:solidFill>
                      </a:endParaRPr>
                    </a:p>
                  </a:txBody>
                  <a:tcPr/>
                </a:tc>
                <a:tc>
                  <a:txBody>
                    <a:bodyPr/>
                    <a:lstStyle/>
                    <a:p>
                      <a:r>
                        <a:rPr lang="de-DE" sz="2400" dirty="0" smtClean="0"/>
                        <a:t>GEN</a:t>
                      </a:r>
                      <a:endParaRPr lang="de-DE" sz="2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de-DE" sz="2400" dirty="0" smtClean="0"/>
                        <a:t>DAT</a:t>
                      </a:r>
                    </a:p>
                  </a:txBody>
                  <a:tcPr/>
                </a:tc>
                <a:tc>
                  <a:txBody>
                    <a:bodyPr/>
                    <a:lstStyle/>
                    <a:p>
                      <a:endParaRPr lang="de-DE" sz="2400"/>
                    </a:p>
                  </a:txBody>
                  <a:tcPr/>
                </a:tc>
              </a:tr>
              <a:tr h="370840">
                <a:tc>
                  <a:txBody>
                    <a:bodyPr/>
                    <a:lstStyle/>
                    <a:p>
                      <a:r>
                        <a:rPr lang="de-DE" sz="2400" b="1" dirty="0" smtClean="0"/>
                        <a:t>PL</a:t>
                      </a:r>
                      <a:endParaRPr lang="de-DE" sz="2400" b="1" dirty="0"/>
                    </a:p>
                  </a:txBody>
                  <a:tcPr/>
                </a:tc>
                <a:tc>
                  <a:txBody>
                    <a:bodyPr/>
                    <a:lstStyle/>
                    <a:p>
                      <a:r>
                        <a:rPr lang="de-DE" sz="2400" dirty="0" smtClean="0"/>
                        <a:t>NOM=ACC</a:t>
                      </a:r>
                      <a:endParaRPr lang="de-DE" sz="2400" dirty="0"/>
                    </a:p>
                  </a:txBody>
                  <a:tcPr/>
                </a:tc>
                <a:tc>
                  <a:txBody>
                    <a:bodyPr/>
                    <a:lstStyle/>
                    <a:p>
                      <a:r>
                        <a:rPr lang="de-DE" sz="2400" dirty="0" smtClean="0"/>
                        <a:t>GEN</a:t>
                      </a:r>
                      <a:endParaRPr lang="de-DE" sz="2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de-DE" sz="2400" dirty="0" smtClean="0"/>
                        <a:t>DAT</a:t>
                      </a:r>
                    </a:p>
                  </a:txBody>
                  <a:tcPr/>
                </a:tc>
                <a:tc>
                  <a:txBody>
                    <a:bodyPr/>
                    <a:lstStyle/>
                    <a:p>
                      <a:endParaRPr lang="de-DE" sz="2400" dirty="0"/>
                    </a:p>
                  </a:txBody>
                  <a:tcPr/>
                </a:tc>
              </a:tr>
              <a:tr h="370840">
                <a:tc>
                  <a:txBody>
                    <a:bodyPr/>
                    <a:lstStyle/>
                    <a:p>
                      <a:r>
                        <a:rPr lang="de-DE" sz="2400" b="1" dirty="0" smtClean="0"/>
                        <a:t>F</a:t>
                      </a:r>
                      <a:endParaRPr lang="de-DE" sz="2400" b="1" dirty="0"/>
                    </a:p>
                  </a:txBody>
                  <a:tcPr/>
                </a:tc>
                <a:tc>
                  <a:txBody>
                    <a:bodyPr/>
                    <a:lstStyle/>
                    <a:p>
                      <a:r>
                        <a:rPr lang="de-DE" sz="2400" dirty="0" smtClean="0"/>
                        <a:t>NOM=ACC</a:t>
                      </a:r>
                      <a:endParaRPr lang="de-DE" sz="2400" dirty="0"/>
                    </a:p>
                  </a:txBody>
                  <a:tcPr/>
                </a:tc>
                <a:tc>
                  <a:txBody>
                    <a:bodyPr/>
                    <a:lstStyle/>
                    <a:p>
                      <a:endParaRPr lang="de-DE" sz="2400"/>
                    </a:p>
                  </a:txBody>
                  <a:tcPr/>
                </a:tc>
                <a:tc>
                  <a:txBody>
                    <a:bodyPr/>
                    <a:lstStyle/>
                    <a:p>
                      <a:r>
                        <a:rPr lang="de-DE" sz="2400" dirty="0" smtClean="0"/>
                        <a:t>GEN=</a:t>
                      </a:r>
                      <a:r>
                        <a:rPr lang="de-DE" sz="2400" dirty="0" smtClean="0">
                          <a:solidFill>
                            <a:srgbClr val="FF0000"/>
                          </a:solidFill>
                        </a:rPr>
                        <a:t>DAT</a:t>
                      </a:r>
                      <a:endParaRPr lang="de-DE" sz="2400" dirty="0">
                        <a:solidFill>
                          <a:srgbClr val="FF0000"/>
                        </a:solidFill>
                      </a:endParaRPr>
                    </a:p>
                  </a:txBody>
                  <a:tcPr/>
                </a:tc>
                <a:tc>
                  <a:txBody>
                    <a:bodyPr/>
                    <a:lstStyle/>
                    <a:p>
                      <a:endParaRPr lang="de-DE" sz="2400" dirty="0"/>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amond(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linds(vertical)">
                                      <p:cBhvr>
                                        <p:cTn id="12"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Kotext-Varianz (beispielhaft)</a:t>
            </a:r>
            <a:endParaRPr lang="de-DE" dirty="0"/>
          </a:p>
        </p:txBody>
      </p:sp>
      <p:sp>
        <p:nvSpPr>
          <p:cNvPr id="3" name="Inhaltsplatzhalter 2"/>
          <p:cNvSpPr>
            <a:spLocks noGrp="1"/>
          </p:cNvSpPr>
          <p:nvPr>
            <p:ph sz="half" idx="1"/>
          </p:nvPr>
        </p:nvSpPr>
        <p:spPr>
          <a:xfrm>
            <a:off x="71406" y="1428736"/>
            <a:ext cx="4281518" cy="4929222"/>
          </a:xfrm>
        </p:spPr>
        <p:txBody>
          <a:bodyPr>
            <a:normAutofit fontScale="70000" lnSpcReduction="20000"/>
          </a:bodyPr>
          <a:lstStyle/>
          <a:p>
            <a:pPr>
              <a:lnSpc>
                <a:spcPct val="170000"/>
              </a:lnSpc>
            </a:pPr>
            <a:r>
              <a:rPr lang="de-DE" sz="3600" b="1" i="1" dirty="0" smtClean="0"/>
              <a:t>Habt ihr </a:t>
            </a:r>
            <a:r>
              <a:rPr lang="de-DE" sz="3600" i="1" dirty="0" smtClean="0"/>
              <a:t>gestern den Film geschaut?</a:t>
            </a:r>
            <a:endParaRPr lang="de-DE" sz="3600" dirty="0" smtClean="0"/>
          </a:p>
          <a:p>
            <a:pPr>
              <a:lnSpc>
                <a:spcPct val="170000"/>
              </a:lnSpc>
            </a:pPr>
            <a:r>
              <a:rPr lang="de-DE" sz="3600" b="1" i="1" dirty="0" smtClean="0"/>
              <a:t>Hat sie</a:t>
            </a:r>
            <a:r>
              <a:rPr lang="de-DE" sz="3600" i="1" dirty="0" smtClean="0"/>
              <a:t> gestern den Film geschaut?</a:t>
            </a:r>
            <a:endParaRPr lang="de-DE" sz="3600" dirty="0" smtClean="0"/>
          </a:p>
          <a:p>
            <a:pPr>
              <a:lnSpc>
                <a:spcPct val="170000"/>
              </a:lnSpc>
            </a:pPr>
            <a:r>
              <a:rPr lang="de-DE" sz="3600" i="1" dirty="0" smtClean="0"/>
              <a:t>Hat sie gestern </a:t>
            </a:r>
            <a:r>
              <a:rPr lang="de-DE" sz="3600" b="1" i="1" dirty="0" smtClean="0"/>
              <a:t>den Krimi</a:t>
            </a:r>
            <a:r>
              <a:rPr lang="de-DE" sz="3600" i="1" dirty="0" smtClean="0"/>
              <a:t> geschaut?</a:t>
            </a:r>
            <a:endParaRPr lang="de-DE" sz="3600" dirty="0" smtClean="0"/>
          </a:p>
          <a:p>
            <a:pPr>
              <a:lnSpc>
                <a:spcPct val="170000"/>
              </a:lnSpc>
            </a:pPr>
            <a:r>
              <a:rPr lang="de-DE" sz="3600" i="1" dirty="0" smtClean="0"/>
              <a:t>Hat sie gestern den Krimi </a:t>
            </a:r>
            <a:r>
              <a:rPr lang="de-DE" sz="3600" b="1" i="1" dirty="0" smtClean="0"/>
              <a:t>gelesen</a:t>
            </a:r>
            <a:r>
              <a:rPr lang="de-DE" sz="3600" i="1" dirty="0" smtClean="0"/>
              <a:t>?</a:t>
            </a:r>
            <a:endParaRPr lang="de-DE" sz="3600" dirty="0" smtClean="0"/>
          </a:p>
          <a:p>
            <a:endParaRPr lang="de-DE" dirty="0"/>
          </a:p>
        </p:txBody>
      </p:sp>
      <p:sp>
        <p:nvSpPr>
          <p:cNvPr id="4" name="Inhaltsplatzhalter 3"/>
          <p:cNvSpPr>
            <a:spLocks noGrp="1"/>
          </p:cNvSpPr>
          <p:nvPr>
            <p:ph sz="half" idx="2"/>
          </p:nvPr>
        </p:nvSpPr>
        <p:spPr>
          <a:xfrm>
            <a:off x="4429124" y="1428736"/>
            <a:ext cx="4572032" cy="4869774"/>
          </a:xfrm>
        </p:spPr>
        <p:txBody>
          <a:bodyPr>
            <a:normAutofit fontScale="70000" lnSpcReduction="20000"/>
          </a:bodyPr>
          <a:lstStyle/>
          <a:p>
            <a:pPr>
              <a:lnSpc>
                <a:spcPct val="170000"/>
              </a:lnSpc>
            </a:pPr>
            <a:r>
              <a:rPr lang="de-DE" sz="3600" b="1" i="1" dirty="0" smtClean="0"/>
              <a:t>Wird </a:t>
            </a:r>
            <a:r>
              <a:rPr lang="de-DE" sz="3600" i="1" dirty="0" smtClean="0"/>
              <a:t>sie </a:t>
            </a:r>
            <a:r>
              <a:rPr lang="de-DE" sz="3600" b="1" i="1" dirty="0" smtClean="0"/>
              <a:t>morgen </a:t>
            </a:r>
            <a:r>
              <a:rPr lang="de-DE" sz="3600" i="1" dirty="0" smtClean="0"/>
              <a:t>den Krimi lesen?</a:t>
            </a:r>
            <a:endParaRPr lang="de-DE" sz="3600" dirty="0" smtClean="0"/>
          </a:p>
          <a:p>
            <a:pPr>
              <a:lnSpc>
                <a:spcPct val="170000"/>
              </a:lnSpc>
            </a:pPr>
            <a:r>
              <a:rPr lang="de-DE" sz="3600" i="1" dirty="0" smtClean="0"/>
              <a:t>Wird sie </a:t>
            </a:r>
            <a:r>
              <a:rPr lang="de-DE" sz="3600" b="1" i="1" dirty="0" smtClean="0"/>
              <a:t>vielleicht</a:t>
            </a:r>
            <a:r>
              <a:rPr lang="de-DE" sz="3600" i="1" dirty="0" smtClean="0"/>
              <a:t> den Krimi lesen?</a:t>
            </a:r>
            <a:endParaRPr lang="de-DE" sz="3600" dirty="0" smtClean="0"/>
          </a:p>
          <a:p>
            <a:pPr>
              <a:lnSpc>
                <a:spcPct val="170000"/>
              </a:lnSpc>
            </a:pPr>
            <a:r>
              <a:rPr lang="de-DE" sz="3600" i="1" dirty="0" smtClean="0"/>
              <a:t>Wird sie vielleicht den Krimi </a:t>
            </a:r>
            <a:r>
              <a:rPr lang="de-DE" sz="3600" b="1" i="1" dirty="0" smtClean="0"/>
              <a:t>schreiben</a:t>
            </a:r>
            <a:r>
              <a:rPr lang="de-DE" sz="3600" i="1" dirty="0" smtClean="0"/>
              <a:t>?</a:t>
            </a:r>
            <a:endParaRPr lang="de-DE" sz="3600" dirty="0" smtClean="0"/>
          </a:p>
          <a:p>
            <a:pPr>
              <a:lnSpc>
                <a:spcPct val="170000"/>
              </a:lnSpc>
            </a:pPr>
            <a:r>
              <a:rPr lang="de-DE" sz="3600" i="1" dirty="0" smtClean="0"/>
              <a:t>Wird vielleicht </a:t>
            </a:r>
            <a:r>
              <a:rPr lang="de-DE" sz="3600" b="1" i="1" dirty="0" smtClean="0"/>
              <a:t>der</a:t>
            </a:r>
            <a:r>
              <a:rPr lang="de-DE" sz="3600" i="1" dirty="0" smtClean="0"/>
              <a:t> Krimi </a:t>
            </a:r>
            <a:r>
              <a:rPr lang="de-DE" sz="3600" b="1" i="1" dirty="0" smtClean="0"/>
              <a:t>geschrieben werden</a:t>
            </a:r>
            <a:r>
              <a:rPr lang="de-DE" sz="3600" i="1" dirty="0" smtClean="0"/>
              <a:t>?</a:t>
            </a:r>
            <a:r>
              <a:rPr lang="de-DE" dirty="0" smtClean="0"/>
              <a:t>	</a:t>
            </a: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blinds(horizontal)">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blinds(horizontal)">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blinds(horizontal)">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4">
                                            <p:txEl>
                                              <p:pRg st="0" end="0"/>
                                            </p:txEl>
                                          </p:spTgt>
                                        </p:tgtEl>
                                        <p:attrNameLst>
                                          <p:attrName>style.visibility</p:attrName>
                                        </p:attrNameLst>
                                      </p:cBhvr>
                                      <p:to>
                                        <p:strVal val="visible"/>
                                      </p:to>
                                    </p:set>
                                    <p:animEffect transition="in" filter="blinds(horizontal)">
                                      <p:cBhvr>
                                        <p:cTn id="27" dur="500"/>
                                        <p:tgtEl>
                                          <p:spTgt spid="4">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4">
                                            <p:txEl>
                                              <p:pRg st="1" end="1"/>
                                            </p:txEl>
                                          </p:spTgt>
                                        </p:tgtEl>
                                        <p:attrNameLst>
                                          <p:attrName>style.visibility</p:attrName>
                                        </p:attrNameLst>
                                      </p:cBhvr>
                                      <p:to>
                                        <p:strVal val="visible"/>
                                      </p:to>
                                    </p:set>
                                    <p:animEffect transition="in" filter="blinds(horizontal)">
                                      <p:cBhvr>
                                        <p:cTn id="32" dur="500"/>
                                        <p:tgtEl>
                                          <p:spTgt spid="4">
                                            <p:txEl>
                                              <p:pRg st="1" end="1"/>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grpId="0" nodeType="clickEffect">
                                  <p:stCondLst>
                                    <p:cond delay="0"/>
                                  </p:stCondLst>
                                  <p:childTnLst>
                                    <p:set>
                                      <p:cBhvr>
                                        <p:cTn id="36" dur="1" fill="hold">
                                          <p:stCondLst>
                                            <p:cond delay="0"/>
                                          </p:stCondLst>
                                        </p:cTn>
                                        <p:tgtEl>
                                          <p:spTgt spid="4">
                                            <p:txEl>
                                              <p:pRg st="2" end="2"/>
                                            </p:txEl>
                                          </p:spTgt>
                                        </p:tgtEl>
                                        <p:attrNameLst>
                                          <p:attrName>style.visibility</p:attrName>
                                        </p:attrNameLst>
                                      </p:cBhvr>
                                      <p:to>
                                        <p:strVal val="visible"/>
                                      </p:to>
                                    </p:set>
                                    <p:animEffect transition="in" filter="blinds(horizontal)">
                                      <p:cBhvr>
                                        <p:cTn id="37" dur="500"/>
                                        <p:tgtEl>
                                          <p:spTgt spid="4">
                                            <p:txEl>
                                              <p:pRg st="2" end="2"/>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grpId="0" nodeType="clickEffect">
                                  <p:stCondLst>
                                    <p:cond delay="0"/>
                                  </p:stCondLst>
                                  <p:childTnLst>
                                    <p:set>
                                      <p:cBhvr>
                                        <p:cTn id="41" dur="1" fill="hold">
                                          <p:stCondLst>
                                            <p:cond delay="0"/>
                                          </p:stCondLst>
                                        </p:cTn>
                                        <p:tgtEl>
                                          <p:spTgt spid="4">
                                            <p:txEl>
                                              <p:pRg st="3" end="3"/>
                                            </p:txEl>
                                          </p:spTgt>
                                        </p:tgtEl>
                                        <p:attrNameLst>
                                          <p:attrName>style.visibility</p:attrName>
                                        </p:attrNameLst>
                                      </p:cBhvr>
                                      <p:to>
                                        <p:strVal val="visible"/>
                                      </p:to>
                                    </p:set>
                                    <p:animEffect transition="in" filter="blinds(horizontal)">
                                      <p:cBhvr>
                                        <p:cTn id="42"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Im Bezug auf S, A, O</a:t>
            </a:r>
            <a:endParaRPr lang="de-DE" dirty="0"/>
          </a:p>
        </p:txBody>
      </p:sp>
      <p:graphicFrame>
        <p:nvGraphicFramePr>
          <p:cNvPr id="4" name="Diagramm 3"/>
          <p:cNvGraphicFramePr/>
          <p:nvPr/>
        </p:nvGraphicFramePr>
        <p:xfrm>
          <a:off x="357158" y="1643050"/>
          <a:ext cx="8429684" cy="92869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Diagramm 4"/>
          <p:cNvGraphicFramePr/>
          <p:nvPr/>
        </p:nvGraphicFramePr>
        <p:xfrm>
          <a:off x="428596" y="2714620"/>
          <a:ext cx="8215370" cy="221457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aphicFrame>
        <p:nvGraphicFramePr>
          <p:cNvPr id="6" name="Tabelle 5"/>
          <p:cNvGraphicFramePr>
            <a:graphicFrameLocks noGrp="1"/>
          </p:cNvGraphicFramePr>
          <p:nvPr/>
        </p:nvGraphicFramePr>
        <p:xfrm>
          <a:off x="3000365" y="5143512"/>
          <a:ext cx="3071833" cy="1428760"/>
        </p:xfrm>
        <a:graphic>
          <a:graphicData uri="http://schemas.openxmlformats.org/drawingml/2006/table">
            <a:tbl>
              <a:tblPr/>
              <a:tblGrid>
                <a:gridCol w="542828"/>
                <a:gridCol w="591968"/>
                <a:gridCol w="645679"/>
                <a:gridCol w="645679"/>
                <a:gridCol w="645679"/>
              </a:tblGrid>
              <a:tr h="357190">
                <a:tc>
                  <a:txBody>
                    <a:bodyPr/>
                    <a:lstStyle/>
                    <a:p>
                      <a:pPr algn="l">
                        <a:lnSpc>
                          <a:spcPct val="115000"/>
                        </a:lnSpc>
                        <a:spcAft>
                          <a:spcPts val="0"/>
                        </a:spcAft>
                      </a:pP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de-DE" sz="2000" b="1" dirty="0">
                          <a:solidFill>
                            <a:srgbClr val="FF0000"/>
                          </a:solidFill>
                          <a:latin typeface="Calibri"/>
                          <a:ea typeface="Times New Roman"/>
                          <a:cs typeface="Times New Roman"/>
                        </a:rPr>
                        <a:t>M</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de-DE" sz="2000" b="1">
                          <a:solidFill>
                            <a:srgbClr val="FF0000"/>
                          </a:solidFill>
                          <a:latin typeface="Calibri"/>
                          <a:ea typeface="Times New Roman"/>
                          <a:cs typeface="Times New Roman"/>
                        </a:rPr>
                        <a:t>N</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de-DE" sz="2000" b="1">
                          <a:solidFill>
                            <a:srgbClr val="FF0000"/>
                          </a:solidFill>
                          <a:latin typeface="Calibri"/>
                          <a:ea typeface="Times New Roman"/>
                          <a:cs typeface="Times New Roman"/>
                        </a:rPr>
                        <a:t>F</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de-DE" sz="2000" b="1">
                          <a:solidFill>
                            <a:srgbClr val="FF0000"/>
                          </a:solidFill>
                          <a:latin typeface="Calibri"/>
                          <a:ea typeface="Times New Roman"/>
                          <a:cs typeface="Times New Roman"/>
                        </a:rPr>
                        <a:t>PL</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57190">
                <a:tc>
                  <a:txBody>
                    <a:bodyPr/>
                    <a:lstStyle/>
                    <a:p>
                      <a:pPr algn="l">
                        <a:lnSpc>
                          <a:spcPct val="115000"/>
                        </a:lnSpc>
                        <a:spcAft>
                          <a:spcPts val="0"/>
                        </a:spcAft>
                      </a:pPr>
                      <a:r>
                        <a:rPr lang="de-DE" sz="2000" b="1">
                          <a:solidFill>
                            <a:srgbClr val="FF0000"/>
                          </a:solidFill>
                          <a:latin typeface="Calibri"/>
                          <a:ea typeface="Times New Roman"/>
                          <a:cs typeface="Times New Roman"/>
                        </a:rPr>
                        <a:t>S</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l">
                        <a:lnSpc>
                          <a:spcPct val="115000"/>
                        </a:lnSpc>
                        <a:spcAft>
                          <a:spcPts val="0"/>
                        </a:spcAft>
                      </a:pPr>
                      <a:r>
                        <a:rPr lang="de-DE" sz="2000" b="1" dirty="0">
                          <a:latin typeface="Calibri"/>
                          <a:ea typeface="Times New Roman"/>
                          <a:cs typeface="Times New Roman"/>
                        </a:rPr>
                        <a:t>+</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l">
                        <a:lnSpc>
                          <a:spcPct val="115000"/>
                        </a:lnSpc>
                        <a:spcAft>
                          <a:spcPts val="0"/>
                        </a:spcAft>
                      </a:pPr>
                      <a:r>
                        <a:rPr lang="de-DE" sz="2000" b="1" dirty="0">
                          <a:latin typeface="Calibri"/>
                          <a:ea typeface="Times New Roman"/>
                          <a:cs typeface="Times New Roman"/>
                        </a:rPr>
                        <a:t>-Ø</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l">
                        <a:lnSpc>
                          <a:spcPct val="115000"/>
                        </a:lnSpc>
                        <a:spcAft>
                          <a:spcPts val="0"/>
                        </a:spcAft>
                      </a:pPr>
                      <a:r>
                        <a:rPr lang="de-DE" sz="2000" b="1">
                          <a:latin typeface="Calibri"/>
                          <a:ea typeface="Times New Roman"/>
                          <a:cs typeface="Times New Roman"/>
                        </a:rPr>
                        <a:t>-Ø</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l">
                        <a:lnSpc>
                          <a:spcPct val="115000"/>
                        </a:lnSpc>
                        <a:spcAft>
                          <a:spcPts val="0"/>
                        </a:spcAft>
                      </a:pPr>
                      <a:r>
                        <a:rPr lang="de-DE" sz="2000" b="1" dirty="0">
                          <a:latin typeface="Calibri"/>
                          <a:ea typeface="Times New Roman"/>
                          <a:cs typeface="Times New Roman"/>
                        </a:rPr>
                        <a:t>-Ø</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57190">
                <a:tc>
                  <a:txBody>
                    <a:bodyPr/>
                    <a:lstStyle/>
                    <a:p>
                      <a:pPr algn="l">
                        <a:lnSpc>
                          <a:spcPct val="115000"/>
                        </a:lnSpc>
                        <a:spcAft>
                          <a:spcPts val="0"/>
                        </a:spcAft>
                      </a:pPr>
                      <a:r>
                        <a:rPr lang="de-DE" sz="2000" b="1" dirty="0">
                          <a:solidFill>
                            <a:srgbClr val="FF0000"/>
                          </a:solidFill>
                          <a:latin typeface="Calibri"/>
                          <a:ea typeface="Times New Roman"/>
                          <a:cs typeface="Times New Roman"/>
                        </a:rPr>
                        <a:t>A</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de-DE"/>
                    </a:p>
                  </a:txBody>
                  <a:tcPr/>
                </a:tc>
                <a:tc vMerge="1">
                  <a:txBody>
                    <a:bodyPr/>
                    <a:lstStyle/>
                    <a:p>
                      <a:endParaRPr lang="de-DE"/>
                    </a:p>
                  </a:txBody>
                  <a:tcPr/>
                </a:tc>
                <a:tc vMerge="1">
                  <a:txBody>
                    <a:bodyPr/>
                    <a:lstStyle/>
                    <a:p>
                      <a:endParaRPr lang="de-DE"/>
                    </a:p>
                  </a:txBody>
                  <a:tcPr/>
                </a:tc>
                <a:tc vMerge="1">
                  <a:txBody>
                    <a:bodyPr/>
                    <a:lstStyle/>
                    <a:p>
                      <a:endParaRPr lang="de-DE"/>
                    </a:p>
                  </a:txBody>
                  <a:tcPr/>
                </a:tc>
              </a:tr>
              <a:tr h="357190">
                <a:tc>
                  <a:txBody>
                    <a:bodyPr/>
                    <a:lstStyle/>
                    <a:p>
                      <a:pPr algn="l">
                        <a:lnSpc>
                          <a:spcPct val="115000"/>
                        </a:lnSpc>
                        <a:spcAft>
                          <a:spcPts val="0"/>
                        </a:spcAft>
                      </a:pPr>
                      <a:r>
                        <a:rPr lang="de-DE" sz="2000" b="1">
                          <a:solidFill>
                            <a:srgbClr val="FF0000"/>
                          </a:solidFill>
                          <a:latin typeface="Calibri"/>
                          <a:ea typeface="Times New Roman"/>
                          <a:cs typeface="Times New Roman"/>
                        </a:rPr>
                        <a:t>O</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de-DE" sz="2000" b="1">
                          <a:latin typeface="Calibri"/>
                          <a:ea typeface="Times New Roman"/>
                          <a:cs typeface="Times New Roman"/>
                        </a:rPr>
                        <a:t>+</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de-DE" sz="2000" b="1">
                          <a:latin typeface="Calibri"/>
                          <a:ea typeface="Times New Roman"/>
                          <a:cs typeface="Times New Roman"/>
                        </a:rPr>
                        <a:t>-Ø</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de-DE" sz="2000" b="1">
                          <a:latin typeface="Calibri"/>
                          <a:ea typeface="Times New Roman"/>
                          <a:cs typeface="Times New Roman"/>
                        </a:rPr>
                        <a:t>-Ø</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de-DE" sz="2000" b="1" dirty="0">
                          <a:latin typeface="Calibri"/>
                          <a:ea typeface="Times New Roman"/>
                          <a:cs typeface="Times New Roman"/>
                        </a:rPr>
                        <a:t>-Ø</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3"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plus(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5"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linds(vertical)">
                                      <p:cBhvr>
                                        <p:cTn id="1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5" grpId="0">
        <p:bldAsOne/>
      </p:bldGraphic>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Morphologischer Kasus</a:t>
            </a:r>
            <a:endParaRPr lang="de-DE" dirty="0"/>
          </a:p>
        </p:txBody>
      </p:sp>
      <p:graphicFrame>
        <p:nvGraphicFramePr>
          <p:cNvPr id="4" name="Diagramm 3"/>
          <p:cNvGraphicFramePr/>
          <p:nvPr/>
        </p:nvGraphicFramePr>
        <p:xfrm>
          <a:off x="428596" y="1643050"/>
          <a:ext cx="8286808" cy="164307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642910" y="3429000"/>
            <a:ext cx="7786742" cy="830997"/>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dirty="0" smtClean="0"/>
              <a:t>Morphologische Kasus sind im Deutschen also nur in den peripheren Funktionen relevant(er):</a:t>
            </a:r>
            <a:endParaRPr lang="de-DE" sz="2400" dirty="0" smtClean="0"/>
          </a:p>
        </p:txBody>
      </p:sp>
      <p:graphicFrame>
        <p:nvGraphicFramePr>
          <p:cNvPr id="6" name="Tabelle 5"/>
          <p:cNvGraphicFramePr>
            <a:graphicFrameLocks noGrp="1"/>
          </p:cNvGraphicFramePr>
          <p:nvPr/>
        </p:nvGraphicFramePr>
        <p:xfrm>
          <a:off x="642910" y="4786321"/>
          <a:ext cx="3571899" cy="1357323"/>
        </p:xfrm>
        <a:graphic>
          <a:graphicData uri="http://schemas.openxmlformats.org/drawingml/2006/table">
            <a:tbl>
              <a:tblPr/>
              <a:tblGrid>
                <a:gridCol w="848988"/>
                <a:gridCol w="637356"/>
                <a:gridCol w="695185"/>
                <a:gridCol w="695185"/>
                <a:gridCol w="695185"/>
              </a:tblGrid>
              <a:tr h="438159">
                <a:tc>
                  <a:txBody>
                    <a:bodyPr/>
                    <a:lstStyle/>
                    <a:p>
                      <a:pPr algn="l">
                        <a:lnSpc>
                          <a:spcPct val="115000"/>
                        </a:lnSpc>
                        <a:spcAft>
                          <a:spcPts val="0"/>
                        </a:spcAft>
                      </a:pPr>
                      <a:endParaRPr lang="de-DE" sz="2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de-DE" sz="2400" b="1">
                          <a:solidFill>
                            <a:srgbClr val="FF0000"/>
                          </a:solidFill>
                          <a:latin typeface="Calibri"/>
                          <a:ea typeface="Times New Roman"/>
                          <a:cs typeface="Times New Roman"/>
                        </a:rPr>
                        <a:t>M</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de-DE" sz="2400" b="1">
                          <a:solidFill>
                            <a:srgbClr val="FF0000"/>
                          </a:solidFill>
                          <a:latin typeface="Calibri"/>
                          <a:ea typeface="Times New Roman"/>
                          <a:cs typeface="Times New Roman"/>
                        </a:rPr>
                        <a:t>N</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de-DE" sz="2400" b="1">
                          <a:solidFill>
                            <a:srgbClr val="FF0000"/>
                          </a:solidFill>
                          <a:latin typeface="Calibri"/>
                          <a:ea typeface="Times New Roman"/>
                          <a:cs typeface="Times New Roman"/>
                        </a:rPr>
                        <a:t>F</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de-DE" sz="2400" b="1">
                          <a:solidFill>
                            <a:srgbClr val="FF0000"/>
                          </a:solidFill>
                          <a:latin typeface="Calibri"/>
                          <a:ea typeface="Times New Roman"/>
                          <a:cs typeface="Times New Roman"/>
                        </a:rPr>
                        <a:t>PL</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38159">
                <a:tc>
                  <a:txBody>
                    <a:bodyPr/>
                    <a:lstStyle/>
                    <a:p>
                      <a:pPr algn="l">
                        <a:lnSpc>
                          <a:spcPct val="115000"/>
                        </a:lnSpc>
                        <a:spcAft>
                          <a:spcPts val="0"/>
                        </a:spcAft>
                      </a:pPr>
                      <a:r>
                        <a:rPr lang="de-DE" sz="2400" b="1" dirty="0">
                          <a:solidFill>
                            <a:srgbClr val="FF0000"/>
                          </a:solidFill>
                          <a:latin typeface="Calibri"/>
                          <a:ea typeface="Times New Roman"/>
                          <a:cs typeface="Times New Roman"/>
                        </a:rPr>
                        <a:t>IO</a:t>
                      </a:r>
                      <a:endParaRPr lang="de-DE" sz="2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de-DE" sz="2400" b="1" dirty="0">
                          <a:latin typeface="Calibri"/>
                          <a:ea typeface="Times New Roman"/>
                          <a:cs typeface="Times New Roman"/>
                        </a:rPr>
                        <a:t>+</a:t>
                      </a:r>
                      <a:endParaRPr lang="de-DE" sz="2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de-DE" sz="2400" b="1" dirty="0">
                          <a:latin typeface="Calibri"/>
                          <a:ea typeface="Times New Roman"/>
                          <a:cs typeface="Times New Roman"/>
                        </a:rPr>
                        <a:t>+</a:t>
                      </a:r>
                      <a:endParaRPr lang="de-DE" sz="2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l">
                        <a:lnSpc>
                          <a:spcPct val="115000"/>
                        </a:lnSpc>
                        <a:spcAft>
                          <a:spcPts val="0"/>
                        </a:spcAft>
                      </a:pPr>
                      <a:r>
                        <a:rPr lang="de-DE" sz="2400" b="1" dirty="0">
                          <a:latin typeface="Calibri"/>
                          <a:ea typeface="Times New Roman"/>
                          <a:cs typeface="Times New Roman"/>
                        </a:rPr>
                        <a:t>+</a:t>
                      </a:r>
                      <a:endParaRPr lang="de-DE" sz="24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de-DE" sz="2400" b="1">
                          <a:latin typeface="Calibri"/>
                          <a:ea typeface="Times New Roman"/>
                          <a:cs typeface="Times New Roman"/>
                        </a:rPr>
                        <a:t>+</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81005">
                <a:tc>
                  <a:txBody>
                    <a:bodyPr/>
                    <a:lstStyle/>
                    <a:p>
                      <a:pPr algn="l">
                        <a:lnSpc>
                          <a:spcPct val="115000"/>
                        </a:lnSpc>
                        <a:spcAft>
                          <a:spcPts val="0"/>
                        </a:spcAft>
                      </a:pPr>
                      <a:r>
                        <a:rPr lang="de-DE" sz="2400" b="1">
                          <a:solidFill>
                            <a:srgbClr val="FF0000"/>
                          </a:solidFill>
                          <a:latin typeface="Calibri"/>
                          <a:ea typeface="Times New Roman"/>
                          <a:cs typeface="Times New Roman"/>
                        </a:rPr>
                        <a:t>POSS</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de-DE" sz="2400" b="1" dirty="0">
                          <a:latin typeface="Calibri"/>
                          <a:ea typeface="Times New Roman"/>
                          <a:cs typeface="Times New Roman"/>
                        </a:rPr>
                        <a:t>+</a:t>
                      </a:r>
                      <a:endParaRPr lang="de-DE" sz="2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de-DE" sz="2400" b="1" dirty="0">
                          <a:latin typeface="Calibri"/>
                          <a:ea typeface="Times New Roman"/>
                          <a:cs typeface="Times New Roman"/>
                        </a:rPr>
                        <a:t>+</a:t>
                      </a:r>
                      <a:endParaRPr lang="de-DE" sz="2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de-DE"/>
                    </a:p>
                  </a:txBody>
                  <a:tcPr/>
                </a:tc>
                <a:tc>
                  <a:txBody>
                    <a:bodyPr/>
                    <a:lstStyle/>
                    <a:p>
                      <a:pPr algn="l">
                        <a:lnSpc>
                          <a:spcPct val="115000"/>
                        </a:lnSpc>
                        <a:spcAft>
                          <a:spcPts val="0"/>
                        </a:spcAft>
                      </a:pPr>
                      <a:r>
                        <a:rPr lang="de-DE" sz="2400" b="1" dirty="0">
                          <a:latin typeface="Calibri"/>
                          <a:ea typeface="Times New Roman"/>
                          <a:cs typeface="Times New Roman"/>
                        </a:rPr>
                        <a:t>+</a:t>
                      </a:r>
                      <a:endParaRPr lang="de-DE" sz="2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4099" name="AutoShape 3"/>
          <p:cNvSpPr>
            <a:spLocks noChangeShapeType="1"/>
          </p:cNvSpPr>
          <p:nvPr/>
        </p:nvSpPr>
        <p:spPr bwMode="auto">
          <a:xfrm>
            <a:off x="168275" y="84138"/>
            <a:ext cx="0" cy="190500"/>
          </a:xfrm>
          <a:prstGeom prst="straightConnector1">
            <a:avLst/>
          </a:prstGeom>
          <a:noFill/>
          <a:ln w="9525">
            <a:solidFill>
              <a:srgbClr val="000000"/>
            </a:solidFill>
            <a:round/>
            <a:headEnd/>
            <a:tailEnd type="triangle" w="med" len="med"/>
          </a:ln>
        </p:spPr>
        <p:txBody>
          <a:bodyPr vert="horz" wrap="square" lIns="91440" tIns="45720" rIns="91440" bIns="45720" numCol="1" anchor="t" anchorCtr="0" compatLnSpc="1">
            <a:prstTxWarp prst="textNoShape">
              <a:avLst/>
            </a:prstTxWarp>
          </a:bodyPr>
          <a:lstStyle/>
          <a:p>
            <a:endParaRPr lang="de-DE"/>
          </a:p>
        </p:txBody>
      </p:sp>
      <p:sp>
        <p:nvSpPr>
          <p:cNvPr id="4098" name="AutoShape 2"/>
          <p:cNvSpPr>
            <a:spLocks noChangeShapeType="1"/>
          </p:cNvSpPr>
          <p:nvPr/>
        </p:nvSpPr>
        <p:spPr bwMode="auto">
          <a:xfrm>
            <a:off x="206375" y="61913"/>
            <a:ext cx="0" cy="204787"/>
          </a:xfrm>
          <a:prstGeom prst="straightConnector1">
            <a:avLst/>
          </a:prstGeom>
          <a:noFill/>
          <a:ln w="9525">
            <a:solidFill>
              <a:srgbClr val="000000"/>
            </a:solidFill>
            <a:round/>
            <a:headEnd/>
            <a:tailEnd type="triangle" w="med" len="med"/>
          </a:ln>
        </p:spPr>
        <p:txBody>
          <a:bodyPr vert="horz" wrap="square" lIns="91440" tIns="45720" rIns="91440" bIns="45720" numCol="1" anchor="t" anchorCtr="0" compatLnSpc="1">
            <a:prstTxWarp prst="textNoShape">
              <a:avLst/>
            </a:prstTxWarp>
          </a:bodyPr>
          <a:lstStyle/>
          <a:p>
            <a:endParaRPr lang="de-DE"/>
          </a:p>
        </p:txBody>
      </p:sp>
      <p:sp>
        <p:nvSpPr>
          <p:cNvPr id="4097" name="AutoShape 1"/>
          <p:cNvSpPr>
            <a:spLocks noChangeShapeType="1"/>
          </p:cNvSpPr>
          <p:nvPr/>
        </p:nvSpPr>
        <p:spPr bwMode="auto">
          <a:xfrm>
            <a:off x="176213" y="53975"/>
            <a:ext cx="7937" cy="219075"/>
          </a:xfrm>
          <a:prstGeom prst="straightConnector1">
            <a:avLst/>
          </a:prstGeom>
          <a:noFill/>
          <a:ln w="9525">
            <a:solidFill>
              <a:srgbClr val="000000"/>
            </a:solidFill>
            <a:round/>
            <a:headEnd/>
            <a:tailEnd type="triangle" w="med" len="med"/>
          </a:ln>
        </p:spPr>
        <p:txBody>
          <a:bodyPr vert="horz" wrap="square" lIns="91440" tIns="45720" rIns="91440" bIns="45720" numCol="1" anchor="t" anchorCtr="0" compatLnSpc="1">
            <a:prstTxWarp prst="textNoShape">
              <a:avLst/>
            </a:prstTxWarp>
          </a:bodyPr>
          <a:lstStyle/>
          <a:p>
            <a:endParaRPr lang="de-DE"/>
          </a:p>
        </p:txBody>
      </p:sp>
      <p:graphicFrame>
        <p:nvGraphicFramePr>
          <p:cNvPr id="10" name="Diagramm 9"/>
          <p:cNvGraphicFramePr/>
          <p:nvPr/>
        </p:nvGraphicFramePr>
        <p:xfrm>
          <a:off x="4667272" y="4500570"/>
          <a:ext cx="3905256" cy="1889124"/>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5"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linds(vertical)">
                                      <p:cBhvr>
                                        <p:cTn id="17" dur="10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linds(horizontal)">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animBg="1"/>
      <p:bldGraphic spid="10" grpId="0">
        <p:bldAsOne/>
      </p:bldGraphic>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neues Paradigma:</a:t>
            </a:r>
            <a:endParaRPr lang="de-DE" dirty="0"/>
          </a:p>
        </p:txBody>
      </p:sp>
      <p:graphicFrame>
        <p:nvGraphicFramePr>
          <p:cNvPr id="4" name="Diagramm 3"/>
          <p:cNvGraphicFramePr/>
          <p:nvPr/>
        </p:nvGraphicFramePr>
        <p:xfrm>
          <a:off x="500034" y="1857364"/>
          <a:ext cx="2500330" cy="135732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Tabelle 4"/>
          <p:cNvGraphicFramePr>
            <a:graphicFrameLocks noGrp="1"/>
          </p:cNvGraphicFramePr>
          <p:nvPr/>
        </p:nvGraphicFramePr>
        <p:xfrm>
          <a:off x="3180719" y="1643050"/>
          <a:ext cx="5248933" cy="1785952"/>
        </p:xfrm>
        <a:graphic>
          <a:graphicData uri="http://schemas.openxmlformats.org/drawingml/2006/table">
            <a:tbl>
              <a:tblPr/>
              <a:tblGrid>
                <a:gridCol w="914059"/>
                <a:gridCol w="945514"/>
                <a:gridCol w="1086578"/>
                <a:gridCol w="1086578"/>
                <a:gridCol w="1216204"/>
              </a:tblGrid>
              <a:tr h="446488">
                <a:tc>
                  <a:txBody>
                    <a:bodyPr/>
                    <a:lstStyle/>
                    <a:p>
                      <a:pPr>
                        <a:lnSpc>
                          <a:spcPct val="115000"/>
                        </a:lnSpc>
                        <a:spcAft>
                          <a:spcPts val="0"/>
                        </a:spcAft>
                      </a:pPr>
                      <a:endParaRPr lang="de-DE" sz="2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400" b="1">
                          <a:latin typeface="Calibri"/>
                          <a:ea typeface="Times New Roman"/>
                          <a:cs typeface="Times New Roman"/>
                        </a:rPr>
                        <a:t>M</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400" b="1">
                          <a:latin typeface="Calibri"/>
                          <a:ea typeface="Times New Roman"/>
                          <a:cs typeface="Times New Roman"/>
                        </a:rPr>
                        <a:t>N</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400" b="1">
                          <a:latin typeface="Calibri"/>
                          <a:ea typeface="Times New Roman"/>
                          <a:cs typeface="Times New Roman"/>
                        </a:rPr>
                        <a:t>F</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400" b="1">
                          <a:latin typeface="Calibri"/>
                          <a:ea typeface="Times New Roman"/>
                          <a:cs typeface="Times New Roman"/>
                        </a:rPr>
                        <a:t>PL</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46488">
                <a:tc>
                  <a:txBody>
                    <a:bodyPr/>
                    <a:lstStyle/>
                    <a:p>
                      <a:pPr>
                        <a:lnSpc>
                          <a:spcPct val="115000"/>
                        </a:lnSpc>
                        <a:spcAft>
                          <a:spcPts val="0"/>
                        </a:spcAft>
                      </a:pPr>
                      <a:r>
                        <a:rPr lang="de-DE" sz="2400" b="1">
                          <a:latin typeface="Calibri"/>
                          <a:ea typeface="Times New Roman"/>
                          <a:cs typeface="Times New Roman"/>
                        </a:rPr>
                        <a:t>NOM</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400" b="1" i="1" dirty="0">
                          <a:latin typeface="Calibri"/>
                          <a:ea typeface="Times New Roman"/>
                          <a:cs typeface="Times New Roman"/>
                        </a:rPr>
                        <a:t>-er</a:t>
                      </a:r>
                      <a:endParaRPr lang="de-DE" sz="2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15000"/>
                        </a:lnSpc>
                        <a:spcAft>
                          <a:spcPts val="0"/>
                        </a:spcAft>
                      </a:pPr>
                      <a:r>
                        <a:rPr lang="de-DE" sz="2400" b="1" i="1" dirty="0">
                          <a:latin typeface="Calibri"/>
                          <a:ea typeface="Times New Roman"/>
                          <a:cs typeface="Times New Roman"/>
                        </a:rPr>
                        <a:t>-as</a:t>
                      </a:r>
                      <a:endParaRPr lang="de-DE" sz="24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gridSpan="2">
                  <a:txBody>
                    <a:bodyPr/>
                    <a:lstStyle/>
                    <a:p>
                      <a:pPr algn="ctr">
                        <a:lnSpc>
                          <a:spcPct val="115000"/>
                        </a:lnSpc>
                        <a:spcAft>
                          <a:spcPts val="0"/>
                        </a:spcAft>
                      </a:pPr>
                      <a:r>
                        <a:rPr lang="de-DE" sz="2400" b="1" i="1" dirty="0">
                          <a:latin typeface="Calibri"/>
                          <a:ea typeface="Times New Roman"/>
                          <a:cs typeface="Times New Roman"/>
                        </a:rPr>
                        <a:t>-</a:t>
                      </a:r>
                      <a:r>
                        <a:rPr lang="de-DE" sz="2400" b="1" i="1" dirty="0" err="1">
                          <a:latin typeface="Calibri"/>
                          <a:ea typeface="Times New Roman"/>
                          <a:cs typeface="Times New Roman"/>
                        </a:rPr>
                        <a:t>ie</a:t>
                      </a:r>
                      <a:endParaRPr lang="de-DE" sz="24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xBody>
                    <a:bodyPr/>
                    <a:lstStyle/>
                    <a:p>
                      <a:endParaRPr lang="de-DE"/>
                    </a:p>
                  </a:txBody>
                  <a:tcPr/>
                </a:tc>
              </a:tr>
              <a:tr h="446488">
                <a:tc>
                  <a:txBody>
                    <a:bodyPr/>
                    <a:lstStyle/>
                    <a:p>
                      <a:pPr>
                        <a:lnSpc>
                          <a:spcPct val="115000"/>
                        </a:lnSpc>
                        <a:spcAft>
                          <a:spcPts val="0"/>
                        </a:spcAft>
                      </a:pPr>
                      <a:r>
                        <a:rPr lang="de-DE" sz="2400" b="1">
                          <a:latin typeface="Calibri"/>
                          <a:ea typeface="Times New Roman"/>
                          <a:cs typeface="Times New Roman"/>
                        </a:rPr>
                        <a:t>ACC</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400" b="1" i="1" dirty="0">
                          <a:latin typeface="Calibri"/>
                          <a:ea typeface="Times New Roman"/>
                          <a:cs typeface="Times New Roman"/>
                        </a:rPr>
                        <a:t>-en</a:t>
                      </a:r>
                      <a:endParaRPr lang="de-DE" sz="2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de-DE"/>
                    </a:p>
                  </a:txBody>
                  <a:tcPr/>
                </a:tc>
                <a:tc gridSpan="2" vMerge="1">
                  <a:txBody>
                    <a:bodyPr/>
                    <a:lstStyle/>
                    <a:p>
                      <a:endParaRPr lang="de-DE"/>
                    </a:p>
                  </a:txBody>
                  <a:tcPr/>
                </a:tc>
                <a:tc hMerge="1" vMerge="1">
                  <a:txBody>
                    <a:bodyPr/>
                    <a:lstStyle/>
                    <a:p>
                      <a:endParaRPr lang="de-DE"/>
                    </a:p>
                  </a:txBody>
                  <a:tcPr/>
                </a:tc>
              </a:tr>
              <a:tr h="446488">
                <a:tc>
                  <a:txBody>
                    <a:bodyPr/>
                    <a:lstStyle/>
                    <a:p>
                      <a:pPr>
                        <a:lnSpc>
                          <a:spcPct val="115000"/>
                        </a:lnSpc>
                        <a:spcAft>
                          <a:spcPts val="0"/>
                        </a:spcAft>
                      </a:pPr>
                      <a:r>
                        <a:rPr lang="de-DE" sz="2400" b="1">
                          <a:latin typeface="Calibri"/>
                          <a:ea typeface="Times New Roman"/>
                          <a:cs typeface="Times New Roman"/>
                        </a:rPr>
                        <a:t>DAT</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de-DE" sz="2400" b="1" i="1">
                          <a:latin typeface="Calibri"/>
                          <a:ea typeface="Times New Roman"/>
                          <a:cs typeface="Times New Roman"/>
                        </a:rPr>
                        <a:t>-em</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de-DE"/>
                    </a:p>
                  </a:txBody>
                  <a:tcPr/>
                </a:tc>
                <a:tc>
                  <a:txBody>
                    <a:bodyPr/>
                    <a:lstStyle/>
                    <a:p>
                      <a:pPr algn="ctr">
                        <a:lnSpc>
                          <a:spcPct val="115000"/>
                        </a:lnSpc>
                        <a:spcAft>
                          <a:spcPts val="0"/>
                        </a:spcAft>
                      </a:pPr>
                      <a:r>
                        <a:rPr lang="de-DE" sz="2400" b="1" i="1">
                          <a:latin typeface="Calibri"/>
                          <a:ea typeface="Times New Roman"/>
                          <a:cs typeface="Times New Roman"/>
                        </a:rPr>
                        <a:t>-er</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400" b="1" i="1" dirty="0">
                          <a:latin typeface="Calibri"/>
                          <a:ea typeface="Times New Roman"/>
                          <a:cs typeface="Times New Roman"/>
                        </a:rPr>
                        <a:t>-en</a:t>
                      </a:r>
                      <a:endParaRPr lang="de-DE" sz="2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aphicFrame>
        <p:nvGraphicFramePr>
          <p:cNvPr id="6" name="Diagramm 5"/>
          <p:cNvGraphicFramePr/>
          <p:nvPr/>
        </p:nvGraphicFramePr>
        <p:xfrm>
          <a:off x="642910" y="3714752"/>
          <a:ext cx="8001056" cy="2786082"/>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vertical)">
                                      <p:cBhvr>
                                        <p:cTn id="12" dur="1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3"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plus(in)">
                                      <p:cBhvr>
                                        <p:cTn id="1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6" grpId="0">
        <p:bldAsOne/>
      </p:bldGraphic>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sym typeface="Symbol"/>
              </a:rPr>
              <a:t></a:t>
            </a:r>
            <a:r>
              <a:rPr lang="de-DE" dirty="0" smtClean="0"/>
              <a:t> Split-O bei Maskulina </a:t>
            </a:r>
            <a:endParaRPr lang="de-DE" dirty="0"/>
          </a:p>
        </p:txBody>
      </p:sp>
      <p:sp>
        <p:nvSpPr>
          <p:cNvPr id="3" name="Inhaltsplatzhalter 2"/>
          <p:cNvSpPr>
            <a:spLocks noGrp="1"/>
          </p:cNvSpPr>
          <p:nvPr>
            <p:ph idx="1"/>
          </p:nvPr>
        </p:nvSpPr>
        <p:spPr>
          <a:xfrm>
            <a:off x="428596" y="1500174"/>
            <a:ext cx="7786742" cy="510801"/>
          </a:xfrm>
        </p:spPr>
        <p:txBody>
          <a:bodyPr>
            <a:normAutofit fontScale="92500" lnSpcReduction="10000"/>
          </a:bodyPr>
          <a:lstStyle/>
          <a:p>
            <a:pPr>
              <a:buNone/>
            </a:pPr>
            <a:r>
              <a:rPr lang="de-DE" sz="2800" b="1" dirty="0" smtClean="0"/>
              <a:t>= Spaltung der Kasus-Markierung für den </a:t>
            </a:r>
            <a:r>
              <a:rPr lang="de-DE" sz="2800" b="1" i="1" dirty="0" err="1" smtClean="0"/>
              <a:t>Objective</a:t>
            </a:r>
            <a:endParaRPr lang="de-DE" sz="2800" dirty="0"/>
          </a:p>
        </p:txBody>
      </p:sp>
      <p:graphicFrame>
        <p:nvGraphicFramePr>
          <p:cNvPr id="4" name="Tabelle 3"/>
          <p:cNvGraphicFramePr>
            <a:graphicFrameLocks noGrp="1"/>
          </p:cNvGraphicFramePr>
          <p:nvPr/>
        </p:nvGraphicFramePr>
        <p:xfrm>
          <a:off x="428596" y="2071678"/>
          <a:ext cx="8001056" cy="1371600"/>
        </p:xfrm>
        <a:graphic>
          <a:graphicData uri="http://schemas.openxmlformats.org/drawingml/2006/table">
            <a:tbl>
              <a:tblPr firstRow="1" bandRow="1">
                <a:tableStyleId>{2D5ABB26-0587-4C30-8999-92F81FD0307C}</a:tableStyleId>
              </a:tblPr>
              <a:tblGrid>
                <a:gridCol w="1942004"/>
                <a:gridCol w="6059052"/>
              </a:tblGrid>
              <a:tr h="370840">
                <a:tc>
                  <a:txBody>
                    <a:bodyPr/>
                    <a:lstStyle/>
                    <a:p>
                      <a:r>
                        <a:rPr kumimoji="0" lang="de-DE" sz="2400" b="1" kern="1200" dirty="0" smtClean="0">
                          <a:solidFill>
                            <a:schemeClr val="tx1"/>
                          </a:solidFill>
                          <a:latin typeface="+mn-lt"/>
                          <a:ea typeface="+mn-ea"/>
                          <a:cs typeface="+mn-cs"/>
                        </a:rPr>
                        <a:t>F, N, PL:</a:t>
                      </a:r>
                      <a:endParaRPr lang="de-DE" sz="2400" dirty="0"/>
                    </a:p>
                  </a:txBody>
                  <a:tcPr/>
                </a:tc>
                <a:tc>
                  <a:txBody>
                    <a:bodyPr/>
                    <a:lstStyle/>
                    <a:p>
                      <a:r>
                        <a:rPr kumimoji="0" lang="de-DE" sz="2400" b="1" kern="1200" dirty="0" smtClean="0">
                          <a:solidFill>
                            <a:schemeClr val="tx1"/>
                          </a:solidFill>
                          <a:latin typeface="+mn-lt"/>
                          <a:ea typeface="+mn-ea"/>
                          <a:cs typeface="+mn-cs"/>
                        </a:rPr>
                        <a:t>O ist </a:t>
                      </a:r>
                      <a:r>
                        <a:rPr kumimoji="0" lang="de-DE" sz="2400" b="1" kern="1200" dirty="0" err="1" smtClean="0">
                          <a:solidFill>
                            <a:schemeClr val="tx1"/>
                          </a:solidFill>
                          <a:latin typeface="+mn-lt"/>
                          <a:ea typeface="+mn-ea"/>
                          <a:cs typeface="+mn-cs"/>
                        </a:rPr>
                        <a:t>unmarkiert</a:t>
                      </a:r>
                      <a:r>
                        <a:rPr kumimoji="0" lang="de-DE" sz="2400" b="1" kern="1200" dirty="0" smtClean="0">
                          <a:solidFill>
                            <a:schemeClr val="tx1"/>
                          </a:solidFill>
                          <a:latin typeface="+mn-lt"/>
                          <a:ea typeface="+mn-ea"/>
                          <a:cs typeface="+mn-cs"/>
                        </a:rPr>
                        <a:t> (</a:t>
                      </a:r>
                      <a:r>
                        <a:rPr kumimoji="0" lang="de-DE" sz="2400" b="1" i="1" kern="1200" dirty="0" smtClean="0">
                          <a:solidFill>
                            <a:schemeClr val="tx1"/>
                          </a:solidFill>
                          <a:latin typeface="+mn-lt"/>
                          <a:ea typeface="+mn-ea"/>
                          <a:cs typeface="+mn-cs"/>
                        </a:rPr>
                        <a:t>Grundform</a:t>
                      </a:r>
                      <a:r>
                        <a:rPr kumimoji="0" lang="de-DE" sz="2400" b="1" kern="1200" dirty="0" smtClean="0">
                          <a:solidFill>
                            <a:schemeClr val="tx1"/>
                          </a:solidFill>
                          <a:latin typeface="+mn-lt"/>
                          <a:ea typeface="+mn-ea"/>
                          <a:cs typeface="+mn-cs"/>
                        </a:rPr>
                        <a:t>)</a:t>
                      </a:r>
                      <a:endParaRPr lang="de-DE" sz="2400" dirty="0"/>
                    </a:p>
                  </a:txBody>
                  <a:tcPr/>
                </a:tc>
              </a:tr>
              <a:tr h="370840">
                <a:tc>
                  <a:txBody>
                    <a:bodyPr/>
                    <a:lstStyle/>
                    <a:p>
                      <a:r>
                        <a:rPr kumimoji="0" lang="de-DE" sz="2400" b="1" kern="1200" dirty="0" smtClean="0">
                          <a:solidFill>
                            <a:schemeClr val="tx1"/>
                          </a:solidFill>
                          <a:latin typeface="+mn-lt"/>
                          <a:ea typeface="+mn-ea"/>
                          <a:cs typeface="+mn-cs"/>
                        </a:rPr>
                        <a:t>M:</a:t>
                      </a:r>
                      <a:endParaRPr lang="de-DE" sz="2400" dirty="0"/>
                    </a:p>
                  </a:txBody>
                  <a:tcPr/>
                </a:tc>
                <a:tc>
                  <a:txBody>
                    <a:bodyPr/>
                    <a:lstStyle/>
                    <a:p>
                      <a:r>
                        <a:rPr kumimoji="0" lang="de-DE" sz="2400" b="1" kern="1200" dirty="0" smtClean="0">
                          <a:solidFill>
                            <a:schemeClr val="tx1"/>
                          </a:solidFill>
                          <a:latin typeface="+mn-lt"/>
                          <a:ea typeface="+mn-ea"/>
                          <a:cs typeface="+mn-cs"/>
                        </a:rPr>
                        <a:t>O ist markiert ('Akkusativ')</a:t>
                      </a:r>
                      <a:endParaRPr lang="de-DE" sz="2400" dirty="0"/>
                    </a:p>
                  </a:txBody>
                  <a:tcPr/>
                </a:tc>
              </a:tr>
              <a:tr h="370840">
                <a:tc gridSpan="2">
                  <a:txBody>
                    <a:bodyPr/>
                    <a:lstStyle/>
                    <a:p>
                      <a:r>
                        <a:rPr kumimoji="0" lang="de-DE" sz="2400" b="1" kern="1200" dirty="0" smtClean="0">
                          <a:solidFill>
                            <a:schemeClr val="tx1"/>
                          </a:solidFill>
                          <a:latin typeface="+mn-lt"/>
                          <a:ea typeface="+mn-ea"/>
                          <a:cs typeface="+mn-cs"/>
                        </a:rPr>
                        <a:t>["Nur Maskulina haben einen morphologischen Akkusativ."]</a:t>
                      </a:r>
                      <a:endParaRPr lang="de-DE" sz="2400" dirty="0"/>
                    </a:p>
                  </a:txBody>
                  <a:tcPr/>
                </a:tc>
                <a:tc hMerge="1">
                  <a:txBody>
                    <a:bodyPr/>
                    <a:lstStyle/>
                    <a:p>
                      <a:endParaRPr lang="de-DE" dirty="0"/>
                    </a:p>
                  </a:txBody>
                  <a:tcPr/>
                </a:tc>
              </a:tr>
            </a:tbl>
          </a:graphicData>
        </a:graphic>
      </p:graphicFrame>
      <p:graphicFrame>
        <p:nvGraphicFramePr>
          <p:cNvPr id="5" name="Tabelle 4"/>
          <p:cNvGraphicFramePr>
            <a:graphicFrameLocks noGrp="1"/>
          </p:cNvGraphicFramePr>
          <p:nvPr/>
        </p:nvGraphicFramePr>
        <p:xfrm>
          <a:off x="571472" y="3857628"/>
          <a:ext cx="8072495" cy="2134937"/>
        </p:xfrm>
        <a:graphic>
          <a:graphicData uri="http://schemas.openxmlformats.org/drawingml/2006/table">
            <a:tbl>
              <a:tblPr>
                <a:tableStyleId>{3C2FFA5D-87B4-456A-9821-1D502468CF0F}</a:tableStyleId>
              </a:tblPr>
              <a:tblGrid>
                <a:gridCol w="2719514"/>
                <a:gridCol w="1052441"/>
                <a:gridCol w="938024"/>
                <a:gridCol w="1077972"/>
                <a:gridCol w="1077972"/>
                <a:gridCol w="1206572"/>
              </a:tblGrid>
              <a:tr h="452441">
                <a:tc>
                  <a:txBody>
                    <a:bodyPr/>
                    <a:lstStyle/>
                    <a:p>
                      <a:pPr>
                        <a:lnSpc>
                          <a:spcPct val="115000"/>
                        </a:lnSpc>
                        <a:spcAft>
                          <a:spcPts val="0"/>
                        </a:spcAft>
                      </a:pPr>
                      <a:endParaRPr lang="de-DE" sz="2400" b="1" dirty="0">
                        <a:latin typeface="Calibri"/>
                        <a:ea typeface="Times New Roman"/>
                        <a:cs typeface="Times New Roman"/>
                      </a:endParaRPr>
                    </a:p>
                  </a:txBody>
                  <a:tcPr marL="68580" marR="68580" marT="0" marB="0"/>
                </a:tc>
                <a:tc gridSpan="2">
                  <a:txBody>
                    <a:bodyPr/>
                    <a:lstStyle/>
                    <a:p>
                      <a:pPr algn="ctr">
                        <a:lnSpc>
                          <a:spcPct val="115000"/>
                        </a:lnSpc>
                        <a:spcAft>
                          <a:spcPts val="0"/>
                        </a:spcAft>
                      </a:pPr>
                      <a:r>
                        <a:rPr lang="de-DE" sz="2400" b="1"/>
                        <a:t>M</a:t>
                      </a:r>
                      <a:endParaRPr lang="de-DE" sz="2400" b="1">
                        <a:latin typeface="Calibri"/>
                        <a:ea typeface="Times New Roman"/>
                        <a:cs typeface="Times New Roman"/>
                      </a:endParaRPr>
                    </a:p>
                  </a:txBody>
                  <a:tcPr marL="68580" marR="68580" marT="0" marB="0"/>
                </a:tc>
                <a:tc hMerge="1">
                  <a:txBody>
                    <a:bodyPr/>
                    <a:lstStyle/>
                    <a:p>
                      <a:endParaRPr lang="de-DE"/>
                    </a:p>
                  </a:txBody>
                  <a:tcPr/>
                </a:tc>
                <a:tc>
                  <a:txBody>
                    <a:bodyPr/>
                    <a:lstStyle/>
                    <a:p>
                      <a:pPr algn="ctr">
                        <a:lnSpc>
                          <a:spcPct val="115000"/>
                        </a:lnSpc>
                        <a:spcAft>
                          <a:spcPts val="0"/>
                        </a:spcAft>
                      </a:pPr>
                      <a:r>
                        <a:rPr lang="de-DE" sz="2400" b="1"/>
                        <a:t>N</a:t>
                      </a:r>
                      <a:endParaRPr lang="de-DE" sz="2400" b="1">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a:t>F</a:t>
                      </a:r>
                      <a:endParaRPr lang="de-DE" sz="2400" b="1">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a:t>PL</a:t>
                      </a:r>
                      <a:endParaRPr lang="de-DE" sz="2400" b="1">
                        <a:latin typeface="Calibri"/>
                        <a:ea typeface="Times New Roman"/>
                        <a:cs typeface="Times New Roman"/>
                      </a:endParaRPr>
                    </a:p>
                  </a:txBody>
                  <a:tcPr marL="68580" marR="68580" marT="0" marB="0"/>
                </a:tc>
              </a:tr>
              <a:tr h="452441">
                <a:tc>
                  <a:txBody>
                    <a:bodyPr/>
                    <a:lstStyle/>
                    <a:p>
                      <a:pPr>
                        <a:lnSpc>
                          <a:spcPct val="115000"/>
                        </a:lnSpc>
                        <a:spcAft>
                          <a:spcPts val="0"/>
                        </a:spcAft>
                      </a:pPr>
                      <a:r>
                        <a:rPr lang="de-DE" sz="2400" b="1" dirty="0"/>
                        <a:t>Zentrale Funktionen {S,A,O}</a:t>
                      </a:r>
                      <a:endParaRPr lang="de-DE" sz="24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t>-er (S=A)</a:t>
                      </a:r>
                      <a:endParaRPr lang="de-DE" sz="24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t>-en (O)</a:t>
                      </a:r>
                      <a:endParaRPr lang="de-DE" sz="24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t>-as</a:t>
                      </a:r>
                      <a:endParaRPr lang="de-DE" sz="2400" b="1" dirty="0">
                        <a:latin typeface="Calibri"/>
                        <a:ea typeface="Times New Roman"/>
                        <a:cs typeface="Times New Roman"/>
                      </a:endParaRPr>
                    </a:p>
                  </a:txBody>
                  <a:tcPr marL="68580" marR="68580" marT="0" marB="0" anchor="ctr"/>
                </a:tc>
                <a:tc gridSpan="2">
                  <a:txBody>
                    <a:bodyPr/>
                    <a:lstStyle/>
                    <a:p>
                      <a:pPr algn="ctr">
                        <a:lnSpc>
                          <a:spcPct val="115000"/>
                        </a:lnSpc>
                        <a:spcAft>
                          <a:spcPts val="0"/>
                        </a:spcAft>
                      </a:pPr>
                      <a:r>
                        <a:rPr lang="de-DE" sz="2400" b="1" dirty="0"/>
                        <a:t>-</a:t>
                      </a:r>
                      <a:r>
                        <a:rPr lang="de-DE" sz="2400" b="1" dirty="0" err="1"/>
                        <a:t>ie</a:t>
                      </a:r>
                      <a:endParaRPr lang="de-DE" sz="2400" b="1" dirty="0">
                        <a:latin typeface="Calibri"/>
                        <a:ea typeface="Times New Roman"/>
                        <a:cs typeface="Times New Roman"/>
                      </a:endParaRPr>
                    </a:p>
                  </a:txBody>
                  <a:tcPr marL="68580" marR="68580" marT="0" marB="0" anchor="ctr"/>
                </a:tc>
                <a:tc hMerge="1">
                  <a:txBody>
                    <a:bodyPr/>
                    <a:lstStyle/>
                    <a:p>
                      <a:endParaRPr lang="de-DE"/>
                    </a:p>
                  </a:txBody>
                  <a:tcPr/>
                </a:tc>
              </a:tr>
              <a:tr h="452441">
                <a:tc>
                  <a:txBody>
                    <a:bodyPr/>
                    <a:lstStyle/>
                    <a:p>
                      <a:pPr>
                        <a:lnSpc>
                          <a:spcPct val="115000"/>
                        </a:lnSpc>
                        <a:spcAft>
                          <a:spcPts val="0"/>
                        </a:spcAft>
                      </a:pPr>
                      <a:r>
                        <a:rPr lang="de-DE" sz="2400" b="1" dirty="0"/>
                        <a:t>Peripherie </a:t>
                      </a:r>
                      <a:endParaRPr lang="de-DE" sz="2400" b="1" dirty="0" smtClean="0"/>
                    </a:p>
                    <a:p>
                      <a:pPr>
                        <a:lnSpc>
                          <a:spcPct val="115000"/>
                        </a:lnSpc>
                        <a:spcAft>
                          <a:spcPts val="0"/>
                        </a:spcAft>
                      </a:pPr>
                      <a:r>
                        <a:rPr lang="de-DE" sz="2400" b="1" dirty="0" smtClean="0"/>
                        <a:t>{</a:t>
                      </a:r>
                      <a:r>
                        <a:rPr lang="de-DE" sz="2400" b="1" dirty="0"/>
                        <a:t>IO, POSS}</a:t>
                      </a:r>
                      <a:endParaRPr lang="de-DE" sz="2400" b="1" dirty="0">
                        <a:latin typeface="Calibri"/>
                        <a:ea typeface="Times New Roman"/>
                        <a:cs typeface="Times New Roman"/>
                      </a:endParaRPr>
                    </a:p>
                  </a:txBody>
                  <a:tcPr marL="68580" marR="68580" marT="0" marB="0"/>
                </a:tc>
                <a:tc gridSpan="3">
                  <a:txBody>
                    <a:bodyPr/>
                    <a:lstStyle/>
                    <a:p>
                      <a:pPr algn="ctr">
                        <a:lnSpc>
                          <a:spcPct val="115000"/>
                        </a:lnSpc>
                        <a:spcAft>
                          <a:spcPts val="0"/>
                        </a:spcAft>
                      </a:pPr>
                      <a:r>
                        <a:rPr lang="de-DE" sz="2400" b="1" dirty="0"/>
                        <a:t>-em</a:t>
                      </a:r>
                      <a:endParaRPr lang="de-DE" sz="2400" b="1" dirty="0">
                        <a:latin typeface="Calibri"/>
                        <a:ea typeface="Times New Roman"/>
                        <a:cs typeface="Times New Roman"/>
                      </a:endParaRPr>
                    </a:p>
                  </a:txBody>
                  <a:tcPr marL="68580" marR="68580" marT="0" marB="0"/>
                </a:tc>
                <a:tc hMerge="1">
                  <a:txBody>
                    <a:bodyPr/>
                    <a:lstStyle/>
                    <a:p>
                      <a:endParaRPr lang="de-DE"/>
                    </a:p>
                  </a:txBody>
                  <a:tcPr/>
                </a:tc>
                <a:tc hMerge="1">
                  <a:txBody>
                    <a:bodyPr/>
                    <a:lstStyle/>
                    <a:p>
                      <a:endParaRPr lang="de-DE"/>
                    </a:p>
                  </a:txBody>
                  <a:tcPr/>
                </a:tc>
                <a:tc>
                  <a:txBody>
                    <a:bodyPr/>
                    <a:lstStyle/>
                    <a:p>
                      <a:pPr algn="ctr">
                        <a:lnSpc>
                          <a:spcPct val="115000"/>
                        </a:lnSpc>
                        <a:spcAft>
                          <a:spcPts val="0"/>
                        </a:spcAft>
                      </a:pPr>
                      <a:r>
                        <a:rPr lang="de-DE" sz="2400" b="1" dirty="0"/>
                        <a:t>-er</a:t>
                      </a:r>
                      <a:endParaRPr lang="de-DE" sz="24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t>-en</a:t>
                      </a:r>
                      <a:endParaRPr lang="de-DE" sz="2400" b="1" dirty="0">
                        <a:latin typeface="Calibri"/>
                        <a:ea typeface="Times New Roman"/>
                        <a:cs typeface="Times New Roman"/>
                      </a:endParaRP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vertical)">
                                      <p:cBhvr>
                                        <p:cTn id="12"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Im Russischen:</a:t>
            </a:r>
            <a:endParaRPr lang="de-DE" dirty="0"/>
          </a:p>
        </p:txBody>
      </p:sp>
      <p:graphicFrame>
        <p:nvGraphicFramePr>
          <p:cNvPr id="4" name="Diagramm 3"/>
          <p:cNvGraphicFramePr/>
          <p:nvPr/>
        </p:nvGraphicFramePr>
        <p:xfrm>
          <a:off x="428596" y="1571612"/>
          <a:ext cx="8358246" cy="107157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571472" y="2930910"/>
            <a:ext cx="6143668" cy="1569660"/>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en-US" sz="2400" b="1" i="1" dirty="0" err="1" smtClean="0"/>
              <a:t>ja</a:t>
            </a:r>
            <a:r>
              <a:rPr lang="en-US" sz="2400" b="1" i="1" dirty="0" smtClean="0"/>
              <a:t> 	</a:t>
            </a:r>
            <a:r>
              <a:rPr lang="en-US" sz="2400" b="1" i="1" dirty="0" err="1" smtClean="0"/>
              <a:t>vižu</a:t>
            </a:r>
            <a:r>
              <a:rPr lang="en-US" sz="2400" b="1" i="1" dirty="0" smtClean="0"/>
              <a:t>			    </a:t>
            </a:r>
            <a:r>
              <a:rPr lang="en-US" sz="2400" b="1" i="1" dirty="0" err="1" smtClean="0"/>
              <a:t>ženščin</a:t>
            </a:r>
            <a:r>
              <a:rPr lang="en-US" sz="2400" b="1" i="1" dirty="0" smtClean="0"/>
              <a:t>-u</a:t>
            </a:r>
            <a:endParaRPr lang="de-DE" sz="2400" b="1" dirty="0" smtClean="0"/>
          </a:p>
          <a:p>
            <a:r>
              <a:rPr lang="en-US" sz="2400" b="1" dirty="0" smtClean="0"/>
              <a:t>I	see:PRES-1sg:PRES	    woman-F:ACC</a:t>
            </a:r>
          </a:p>
          <a:p>
            <a:endParaRPr lang="de-DE" sz="2400" dirty="0" smtClean="0"/>
          </a:p>
          <a:p>
            <a:r>
              <a:rPr lang="de-DE" sz="2400" b="1" dirty="0" smtClean="0"/>
              <a:t>'Ich sehe die Frau.'</a:t>
            </a:r>
            <a:endParaRPr lang="de-DE" sz="2400" dirty="0" smtClean="0"/>
          </a:p>
        </p:txBody>
      </p:sp>
      <p:sp>
        <p:nvSpPr>
          <p:cNvPr id="6" name="Textfeld 5"/>
          <p:cNvSpPr txBox="1"/>
          <p:nvPr/>
        </p:nvSpPr>
        <p:spPr>
          <a:xfrm>
            <a:off x="2857488" y="4786322"/>
            <a:ext cx="5643602" cy="1569660"/>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i="1" dirty="0" smtClean="0"/>
              <a:t>ja	</a:t>
            </a:r>
            <a:r>
              <a:rPr lang="de-DE" sz="2400" b="1" i="1" dirty="0" err="1" smtClean="0"/>
              <a:t>viž</a:t>
            </a:r>
            <a:r>
              <a:rPr lang="de-DE" sz="2400" b="1" i="1" dirty="0" smtClean="0"/>
              <a:t>-u			</a:t>
            </a:r>
            <a:r>
              <a:rPr lang="de-DE" sz="2400" b="1" i="1" dirty="0" err="1" smtClean="0"/>
              <a:t>mal'čik</a:t>
            </a:r>
            <a:r>
              <a:rPr lang="de-DE" sz="2400" b="1" i="1" dirty="0" smtClean="0"/>
              <a:t>-a</a:t>
            </a:r>
            <a:endParaRPr lang="de-DE" sz="2400" dirty="0" smtClean="0"/>
          </a:p>
          <a:p>
            <a:r>
              <a:rPr lang="en-US" sz="2400" b="1" dirty="0" smtClean="0"/>
              <a:t>I	sse:PRES-1Sg:PRES	boy-M:GEN</a:t>
            </a:r>
          </a:p>
          <a:p>
            <a:endParaRPr lang="de-DE" sz="2400" dirty="0" smtClean="0"/>
          </a:p>
          <a:p>
            <a:r>
              <a:rPr lang="en-US" sz="2400" b="1" dirty="0" smtClean="0"/>
              <a:t>'I see the boy.'</a:t>
            </a:r>
            <a:endParaRPr lang="de-DE" sz="24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amond(in)">
                                      <p:cBhvr>
                                        <p:cTn id="1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animBg="1"/>
      <p:bldP spid="6"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8. Morphologie des KNG-Komplexes</a:t>
            </a:r>
            <a:endParaRPr lang="de-DE" dirty="0"/>
          </a:p>
        </p:txBody>
      </p:sp>
      <p:sp>
        <p:nvSpPr>
          <p:cNvPr id="3" name="Textplatzhalter 2"/>
          <p:cNvSpPr>
            <a:spLocks noGrp="1"/>
          </p:cNvSpPr>
          <p:nvPr>
            <p:ph type="body" idx="1"/>
          </p:nvPr>
        </p:nvSpPr>
        <p:spPr/>
        <p:txBody>
          <a:bodyPr>
            <a:normAutofit/>
          </a:bodyPr>
          <a:lstStyle/>
          <a:p>
            <a:r>
              <a:rPr lang="de-DE" sz="2800" b="1" dirty="0" smtClean="0"/>
              <a:t>[Kasus, Numerus, Genus]</a:t>
            </a:r>
            <a:endParaRPr lang="de-DE" sz="2800" dirty="0"/>
          </a:p>
        </p:txBody>
      </p:sp>
    </p:spTree>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1. Vorbemerkung:</a:t>
            </a:r>
            <a:endParaRPr lang="de-DE" dirty="0"/>
          </a:p>
        </p:txBody>
      </p:sp>
      <p:graphicFrame>
        <p:nvGraphicFramePr>
          <p:cNvPr id="4" name="Diagramm 3"/>
          <p:cNvGraphicFramePr/>
          <p:nvPr/>
        </p:nvGraphicFramePr>
        <p:xfrm>
          <a:off x="285720" y="1643050"/>
          <a:ext cx="8572560" cy="92869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94593" name="AutoShape 1"/>
          <p:cNvSpPr>
            <a:spLocks noChangeArrowheads="1"/>
          </p:cNvSpPr>
          <p:nvPr/>
        </p:nvSpPr>
        <p:spPr bwMode="auto">
          <a:xfrm>
            <a:off x="3500430" y="2928935"/>
            <a:ext cx="3071834" cy="571504"/>
          </a:xfrm>
          <a:prstGeom prst="roundRect">
            <a:avLst>
              <a:gd name="adj" fmla="val 16667"/>
            </a:avLst>
          </a:prstGeom>
          <a:solidFill>
            <a:schemeClr val="accent1">
              <a:lumMod val="40000"/>
              <a:lumOff val="60000"/>
            </a:schemeClr>
          </a:solidFill>
          <a:ln>
            <a:headEnd/>
            <a:tailEn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anchor="t" anchorCtr="0" compatLnSpc="1">
            <a:prstTxWarp prst="textNoShape">
              <a:avLst/>
            </a:prstTxWarp>
          </a:bodyPr>
          <a:lstStyle/>
          <a:p>
            <a:r>
              <a:rPr lang="de-DE" sz="2400" b="1" dirty="0" smtClean="0"/>
              <a:t>Kognitive Kategorien</a:t>
            </a:r>
            <a:endParaRPr lang="de-DE" sz="2400" b="1" dirty="0"/>
          </a:p>
        </p:txBody>
      </p:sp>
      <p:sp>
        <p:nvSpPr>
          <p:cNvPr id="494594" name="AutoShape 2"/>
          <p:cNvSpPr>
            <a:spLocks noChangeArrowheads="1"/>
          </p:cNvSpPr>
          <p:nvPr/>
        </p:nvSpPr>
        <p:spPr bwMode="auto">
          <a:xfrm>
            <a:off x="3671874" y="3929067"/>
            <a:ext cx="2286016" cy="500066"/>
          </a:xfrm>
          <a:prstGeom prst="roundRect">
            <a:avLst>
              <a:gd name="adj" fmla="val 16667"/>
            </a:avLst>
          </a:prstGeom>
          <a:gradFill rotWithShape="0">
            <a:gsLst>
              <a:gs pos="0">
                <a:srgbClr val="FFFFFF"/>
              </a:gs>
              <a:gs pos="100000">
                <a:srgbClr val="B6DDE8"/>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r>
              <a:rPr lang="de-DE" sz="2400" b="1" dirty="0" err="1" smtClean="0"/>
              <a:t>Konstruktionell</a:t>
            </a:r>
            <a:r>
              <a:rPr lang="de-DE" b="1" dirty="0" smtClean="0"/>
              <a:t>	</a:t>
            </a:r>
            <a:endParaRPr lang="de-DE" dirty="0"/>
          </a:p>
        </p:txBody>
      </p:sp>
      <p:sp>
        <p:nvSpPr>
          <p:cNvPr id="494595" name="AutoShape 3"/>
          <p:cNvSpPr>
            <a:spLocks noChangeArrowheads="1"/>
          </p:cNvSpPr>
          <p:nvPr/>
        </p:nvSpPr>
        <p:spPr bwMode="auto">
          <a:xfrm>
            <a:off x="6958022" y="5643579"/>
            <a:ext cx="1828820" cy="500066"/>
          </a:xfrm>
          <a:prstGeom prst="roundRect">
            <a:avLst>
              <a:gd name="adj" fmla="val 16667"/>
            </a:avLst>
          </a:prstGeom>
          <a:gradFill rotWithShape="0">
            <a:gsLst>
              <a:gs pos="0">
                <a:srgbClr val="FFFFFF"/>
              </a:gs>
              <a:gs pos="100000">
                <a:srgbClr val="B6DDE8"/>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r>
              <a:rPr lang="de-DE" sz="2400" b="1" dirty="0" smtClean="0"/>
              <a:t>Idiomatisch</a:t>
            </a:r>
            <a:endParaRPr lang="de-DE" sz="2400" dirty="0"/>
          </a:p>
        </p:txBody>
      </p:sp>
      <p:sp>
        <p:nvSpPr>
          <p:cNvPr id="494596" name="AutoShape 4"/>
          <p:cNvSpPr>
            <a:spLocks noChangeArrowheads="1"/>
          </p:cNvSpPr>
          <p:nvPr/>
        </p:nvSpPr>
        <p:spPr bwMode="auto">
          <a:xfrm>
            <a:off x="3314684" y="5715016"/>
            <a:ext cx="3286148" cy="857256"/>
          </a:xfrm>
          <a:prstGeom prst="roundRect">
            <a:avLst>
              <a:gd name="adj" fmla="val 16667"/>
            </a:avLst>
          </a:prstGeom>
          <a:gradFill rotWithShape="0">
            <a:gsLst>
              <a:gs pos="0">
                <a:srgbClr val="FFFFFF"/>
              </a:gs>
              <a:gs pos="100000">
                <a:srgbClr val="B6DDE8"/>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pPr algn="ctr"/>
            <a:r>
              <a:rPr lang="de-DE" sz="2400" b="1" dirty="0" smtClean="0"/>
              <a:t>Lexikalisch verankerte Konstruktion</a:t>
            </a:r>
            <a:endParaRPr lang="de-DE" sz="2400" dirty="0"/>
          </a:p>
        </p:txBody>
      </p:sp>
      <p:sp>
        <p:nvSpPr>
          <p:cNvPr id="494597" name="AutoShape 5"/>
          <p:cNvSpPr>
            <a:spLocks noChangeArrowheads="1"/>
          </p:cNvSpPr>
          <p:nvPr/>
        </p:nvSpPr>
        <p:spPr bwMode="auto">
          <a:xfrm>
            <a:off x="814354" y="5715017"/>
            <a:ext cx="1818624" cy="500066"/>
          </a:xfrm>
          <a:prstGeom prst="roundRect">
            <a:avLst>
              <a:gd name="adj" fmla="val 16667"/>
            </a:avLst>
          </a:prstGeom>
          <a:gradFill rotWithShape="0">
            <a:gsLst>
              <a:gs pos="0">
                <a:srgbClr val="FFFFFF"/>
              </a:gs>
              <a:gs pos="100000">
                <a:srgbClr val="B6DDE8"/>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r>
              <a:rPr lang="de-DE" sz="2400" b="1" dirty="0" smtClean="0"/>
              <a:t>Syntaktisch</a:t>
            </a:r>
            <a:endParaRPr lang="de-DE" sz="2400" dirty="0"/>
          </a:p>
        </p:txBody>
      </p:sp>
      <p:sp>
        <p:nvSpPr>
          <p:cNvPr id="494598" name="AutoShape 6"/>
          <p:cNvSpPr>
            <a:spLocks noChangeArrowheads="1"/>
          </p:cNvSpPr>
          <p:nvPr/>
        </p:nvSpPr>
        <p:spPr bwMode="auto">
          <a:xfrm>
            <a:off x="385726" y="4786321"/>
            <a:ext cx="1500198" cy="428629"/>
          </a:xfrm>
          <a:prstGeom prst="roundRect">
            <a:avLst>
              <a:gd name="adj" fmla="val 16667"/>
            </a:avLst>
          </a:prstGeom>
          <a:gradFill rotWithShape="0">
            <a:gsLst>
              <a:gs pos="0">
                <a:srgbClr val="FFFFFF"/>
              </a:gs>
              <a:gs pos="100000">
                <a:srgbClr val="B6DDE8"/>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r>
              <a:rPr lang="de-DE" sz="2400" b="1" dirty="0" err="1" smtClean="0"/>
              <a:t>Suppletiv</a:t>
            </a:r>
            <a:endParaRPr lang="de-DE" sz="2400" b="1" dirty="0"/>
          </a:p>
        </p:txBody>
      </p:sp>
      <p:sp>
        <p:nvSpPr>
          <p:cNvPr id="494599" name="AutoShape 7"/>
          <p:cNvSpPr>
            <a:spLocks noChangeArrowheads="1"/>
          </p:cNvSpPr>
          <p:nvPr/>
        </p:nvSpPr>
        <p:spPr bwMode="auto">
          <a:xfrm>
            <a:off x="571472" y="3143249"/>
            <a:ext cx="1791935" cy="500066"/>
          </a:xfrm>
          <a:prstGeom prst="roundRect">
            <a:avLst>
              <a:gd name="adj" fmla="val 16667"/>
            </a:avLst>
          </a:prstGeom>
          <a:gradFill rotWithShape="0">
            <a:gsLst>
              <a:gs pos="0">
                <a:srgbClr val="FFFFFF"/>
              </a:gs>
              <a:gs pos="100000">
                <a:srgbClr val="B6DDE8"/>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r>
              <a:rPr lang="de-DE" sz="2400" b="1" dirty="0" smtClean="0"/>
              <a:t>Lexikalisch</a:t>
            </a:r>
            <a:endParaRPr lang="de-DE" sz="2400" b="1" dirty="0"/>
          </a:p>
        </p:txBody>
      </p:sp>
      <p:sp>
        <p:nvSpPr>
          <p:cNvPr id="494600" name="AutoShape 8"/>
          <p:cNvSpPr>
            <a:spLocks noChangeArrowheads="1"/>
          </p:cNvSpPr>
          <p:nvPr/>
        </p:nvSpPr>
        <p:spPr bwMode="auto">
          <a:xfrm>
            <a:off x="2100238" y="4778371"/>
            <a:ext cx="1357322" cy="436579"/>
          </a:xfrm>
          <a:prstGeom prst="roundRect">
            <a:avLst>
              <a:gd name="adj" fmla="val 16667"/>
            </a:avLst>
          </a:prstGeom>
          <a:gradFill rotWithShape="0">
            <a:gsLst>
              <a:gs pos="0">
                <a:srgbClr val="FFFFFF"/>
              </a:gs>
              <a:gs pos="100000">
                <a:srgbClr val="B6DDE8"/>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r>
              <a:rPr lang="de-DE" sz="2400" b="1" dirty="0" smtClean="0"/>
              <a:t>Partikel</a:t>
            </a:r>
            <a:endParaRPr lang="de-DE" sz="2400" dirty="0"/>
          </a:p>
        </p:txBody>
      </p:sp>
      <p:sp>
        <p:nvSpPr>
          <p:cNvPr id="494601" name="AutoShape 9"/>
          <p:cNvSpPr>
            <a:spLocks noChangeArrowheads="1"/>
          </p:cNvSpPr>
          <p:nvPr/>
        </p:nvSpPr>
        <p:spPr bwMode="auto">
          <a:xfrm>
            <a:off x="6315080" y="3929067"/>
            <a:ext cx="2214578" cy="500066"/>
          </a:xfrm>
          <a:prstGeom prst="roundRect">
            <a:avLst>
              <a:gd name="adj" fmla="val 16667"/>
            </a:avLst>
          </a:prstGeom>
          <a:gradFill rotWithShape="0">
            <a:gsLst>
              <a:gs pos="0">
                <a:srgbClr val="FFFFFF"/>
              </a:gs>
              <a:gs pos="100000">
                <a:srgbClr val="B6DDE8"/>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r>
              <a:rPr lang="de-DE" sz="2400" b="1" dirty="0" smtClean="0"/>
              <a:t>Morphologisch</a:t>
            </a:r>
            <a:endParaRPr lang="de-DE" sz="2400" dirty="0"/>
          </a:p>
        </p:txBody>
      </p:sp>
      <p:cxnSp>
        <p:nvCxnSpPr>
          <p:cNvPr id="494602" name="AutoShape 10"/>
          <p:cNvCxnSpPr>
            <a:cxnSpLocks noChangeShapeType="1"/>
            <a:stCxn id="494599" idx="3"/>
            <a:endCxn id="494593" idx="1"/>
          </p:cNvCxnSpPr>
          <p:nvPr/>
        </p:nvCxnSpPr>
        <p:spPr bwMode="auto">
          <a:xfrm flipV="1">
            <a:off x="2363407" y="3214687"/>
            <a:ext cx="1137023" cy="178595"/>
          </a:xfrm>
          <a:prstGeom prst="straightConnector1">
            <a:avLst/>
          </a:prstGeom>
          <a:noFill/>
          <a:ln w="9525">
            <a:solidFill>
              <a:srgbClr val="000000"/>
            </a:solidFill>
            <a:round/>
            <a:headEnd/>
            <a:tailEnd/>
          </a:ln>
        </p:spPr>
      </p:cxnSp>
      <p:cxnSp>
        <p:nvCxnSpPr>
          <p:cNvPr id="494603" name="AutoShape 11"/>
          <p:cNvCxnSpPr>
            <a:cxnSpLocks noChangeShapeType="1"/>
            <a:stCxn id="494593" idx="2"/>
          </p:cNvCxnSpPr>
          <p:nvPr/>
        </p:nvCxnSpPr>
        <p:spPr bwMode="auto">
          <a:xfrm rot="5400000">
            <a:off x="4661302" y="3625456"/>
            <a:ext cx="500063" cy="250028"/>
          </a:xfrm>
          <a:prstGeom prst="straightConnector1">
            <a:avLst/>
          </a:prstGeom>
          <a:noFill/>
          <a:ln w="9525">
            <a:solidFill>
              <a:srgbClr val="000000"/>
            </a:solidFill>
            <a:round/>
            <a:headEnd/>
            <a:tailEnd/>
          </a:ln>
        </p:spPr>
      </p:cxnSp>
      <p:cxnSp>
        <p:nvCxnSpPr>
          <p:cNvPr id="494604" name="AutoShape 12"/>
          <p:cNvCxnSpPr>
            <a:cxnSpLocks noChangeShapeType="1"/>
            <a:stCxn id="494593" idx="2"/>
            <a:endCxn id="494601" idx="1"/>
          </p:cNvCxnSpPr>
          <p:nvPr/>
        </p:nvCxnSpPr>
        <p:spPr bwMode="auto">
          <a:xfrm rot="16200000" flipH="1">
            <a:off x="5336383" y="3200402"/>
            <a:ext cx="678661" cy="1278733"/>
          </a:xfrm>
          <a:prstGeom prst="straightConnector1">
            <a:avLst/>
          </a:prstGeom>
          <a:noFill/>
          <a:ln w="9525">
            <a:solidFill>
              <a:srgbClr val="000000"/>
            </a:solidFill>
            <a:round/>
            <a:headEnd/>
            <a:tailEnd/>
          </a:ln>
        </p:spPr>
      </p:cxnSp>
      <p:cxnSp>
        <p:nvCxnSpPr>
          <p:cNvPr id="494605" name="AutoShape 13"/>
          <p:cNvCxnSpPr>
            <a:cxnSpLocks noChangeShapeType="1"/>
            <a:stCxn id="494599" idx="2"/>
            <a:endCxn id="494600" idx="0"/>
          </p:cNvCxnSpPr>
          <p:nvPr/>
        </p:nvCxnSpPr>
        <p:spPr bwMode="auto">
          <a:xfrm rot="16200000" flipH="1">
            <a:off x="1555641" y="3555113"/>
            <a:ext cx="1135056" cy="1311459"/>
          </a:xfrm>
          <a:prstGeom prst="straightConnector1">
            <a:avLst/>
          </a:prstGeom>
          <a:noFill/>
          <a:ln w="9525">
            <a:solidFill>
              <a:srgbClr val="000000"/>
            </a:solidFill>
            <a:round/>
            <a:headEnd/>
            <a:tailEnd/>
          </a:ln>
        </p:spPr>
      </p:cxnSp>
      <p:cxnSp>
        <p:nvCxnSpPr>
          <p:cNvPr id="494606" name="AutoShape 14"/>
          <p:cNvCxnSpPr>
            <a:cxnSpLocks noChangeShapeType="1"/>
            <a:stCxn id="494599" idx="2"/>
            <a:endCxn id="494598" idx="0"/>
          </p:cNvCxnSpPr>
          <p:nvPr/>
        </p:nvCxnSpPr>
        <p:spPr bwMode="auto">
          <a:xfrm rot="5400000">
            <a:off x="730130" y="4049011"/>
            <a:ext cx="1143006" cy="331615"/>
          </a:xfrm>
          <a:prstGeom prst="straightConnector1">
            <a:avLst/>
          </a:prstGeom>
          <a:noFill/>
          <a:ln w="9525">
            <a:solidFill>
              <a:srgbClr val="000000"/>
            </a:solidFill>
            <a:round/>
            <a:headEnd/>
            <a:tailEnd/>
          </a:ln>
        </p:spPr>
      </p:cxnSp>
      <p:cxnSp>
        <p:nvCxnSpPr>
          <p:cNvPr id="494607" name="AutoShape 15"/>
          <p:cNvCxnSpPr>
            <a:cxnSpLocks noChangeShapeType="1"/>
            <a:stCxn id="494594" idx="2"/>
            <a:endCxn id="494597" idx="3"/>
          </p:cNvCxnSpPr>
          <p:nvPr/>
        </p:nvCxnSpPr>
        <p:spPr bwMode="auto">
          <a:xfrm rot="5400000">
            <a:off x="2955972" y="4106139"/>
            <a:ext cx="1535917" cy="2181904"/>
          </a:xfrm>
          <a:prstGeom prst="straightConnector1">
            <a:avLst/>
          </a:prstGeom>
          <a:noFill/>
          <a:ln w="9525">
            <a:solidFill>
              <a:srgbClr val="000000"/>
            </a:solidFill>
            <a:round/>
            <a:headEnd/>
            <a:tailEnd/>
          </a:ln>
        </p:spPr>
      </p:cxnSp>
      <p:cxnSp>
        <p:nvCxnSpPr>
          <p:cNvPr id="494608" name="AutoShape 16"/>
          <p:cNvCxnSpPr>
            <a:cxnSpLocks noChangeShapeType="1"/>
            <a:endCxn id="494596" idx="0"/>
          </p:cNvCxnSpPr>
          <p:nvPr/>
        </p:nvCxnSpPr>
        <p:spPr bwMode="auto">
          <a:xfrm rot="16200000" flipH="1">
            <a:off x="4350534" y="5107792"/>
            <a:ext cx="1143008" cy="71440"/>
          </a:xfrm>
          <a:prstGeom prst="straightConnector1">
            <a:avLst/>
          </a:prstGeom>
          <a:noFill/>
          <a:ln w="9525">
            <a:solidFill>
              <a:srgbClr val="000000"/>
            </a:solidFill>
            <a:round/>
            <a:headEnd/>
            <a:tailEnd/>
          </a:ln>
        </p:spPr>
      </p:cxnSp>
      <p:cxnSp>
        <p:nvCxnSpPr>
          <p:cNvPr id="494609" name="AutoShape 17"/>
          <p:cNvCxnSpPr>
            <a:cxnSpLocks noChangeShapeType="1"/>
            <a:stCxn id="494594" idx="2"/>
            <a:endCxn id="494595" idx="1"/>
          </p:cNvCxnSpPr>
          <p:nvPr/>
        </p:nvCxnSpPr>
        <p:spPr bwMode="auto">
          <a:xfrm rot="16200000" flipH="1">
            <a:off x="5154213" y="4089802"/>
            <a:ext cx="1464479" cy="2143140"/>
          </a:xfrm>
          <a:prstGeom prst="straightConnector1">
            <a:avLst/>
          </a:prstGeom>
          <a:noFill/>
          <a:ln w="9525">
            <a:solidFill>
              <a:srgbClr val="000000"/>
            </a:solidFill>
            <a:round/>
            <a:headEnd/>
            <a:tailEnd/>
          </a:ln>
        </p:spPr>
      </p:cxnSp>
      <p:cxnSp>
        <p:nvCxnSpPr>
          <p:cNvPr id="494610" name="AutoShape 18"/>
          <p:cNvCxnSpPr>
            <a:cxnSpLocks noChangeShapeType="1"/>
            <a:stCxn id="494601" idx="2"/>
          </p:cNvCxnSpPr>
          <p:nvPr/>
        </p:nvCxnSpPr>
        <p:spPr bwMode="auto">
          <a:xfrm rot="5400000">
            <a:off x="6118634" y="4411280"/>
            <a:ext cx="1285883" cy="1321589"/>
          </a:xfrm>
          <a:prstGeom prst="straightConnector1">
            <a:avLst/>
          </a:prstGeom>
          <a:noFill/>
          <a:ln w="9525">
            <a:solidFill>
              <a:srgbClr val="000000"/>
            </a:solidFill>
            <a:prstDash val="dash"/>
            <a:round/>
            <a:headEnd/>
            <a:tailEnd/>
          </a:ln>
        </p:spPr>
      </p:cxnSp>
      <p:cxnSp>
        <p:nvCxnSpPr>
          <p:cNvPr id="494611" name="AutoShape 19"/>
          <p:cNvCxnSpPr>
            <a:cxnSpLocks noChangeShapeType="1"/>
            <a:endCxn id="494595" idx="0"/>
          </p:cNvCxnSpPr>
          <p:nvPr/>
        </p:nvCxnSpPr>
        <p:spPr bwMode="auto">
          <a:xfrm rot="16200000" flipH="1">
            <a:off x="7236630" y="5007777"/>
            <a:ext cx="1000134" cy="271469"/>
          </a:xfrm>
          <a:prstGeom prst="straightConnector1">
            <a:avLst/>
          </a:prstGeom>
          <a:noFill/>
          <a:ln w="9525">
            <a:solidFill>
              <a:srgbClr val="000000"/>
            </a:solidFill>
            <a:prstDash val="dash"/>
            <a:round/>
            <a:headEnd/>
            <a:tailEn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94593"/>
                                        </p:tgtEl>
                                        <p:attrNameLst>
                                          <p:attrName>style.visibility</p:attrName>
                                        </p:attrNameLst>
                                      </p:cBhvr>
                                      <p:to>
                                        <p:strVal val="visible"/>
                                      </p:to>
                                    </p:set>
                                    <p:animEffect transition="in" filter="blinds(horizontal)">
                                      <p:cBhvr>
                                        <p:cTn id="12" dur="500"/>
                                        <p:tgtEl>
                                          <p:spTgt spid="494593"/>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94599"/>
                                        </p:tgtEl>
                                        <p:attrNameLst>
                                          <p:attrName>style.visibility</p:attrName>
                                        </p:attrNameLst>
                                      </p:cBhvr>
                                      <p:to>
                                        <p:strVal val="visible"/>
                                      </p:to>
                                    </p:set>
                                    <p:animEffect transition="in" filter="blinds(horizontal)">
                                      <p:cBhvr>
                                        <p:cTn id="17" dur="500"/>
                                        <p:tgtEl>
                                          <p:spTgt spid="494599"/>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494594"/>
                                        </p:tgtEl>
                                        <p:attrNameLst>
                                          <p:attrName>style.visibility</p:attrName>
                                        </p:attrNameLst>
                                      </p:cBhvr>
                                      <p:to>
                                        <p:strVal val="visible"/>
                                      </p:to>
                                    </p:set>
                                    <p:animEffect transition="in" filter="blinds(horizontal)">
                                      <p:cBhvr>
                                        <p:cTn id="20" dur="500"/>
                                        <p:tgtEl>
                                          <p:spTgt spid="494594"/>
                                        </p:tgtEl>
                                      </p:cBhvr>
                                    </p:animEffect>
                                  </p:childTnLst>
                                </p:cTn>
                              </p:par>
                              <p:par>
                                <p:cTn id="21" presetID="3" presetClass="entr" presetSubtype="10" fill="hold" grpId="0" nodeType="withEffect">
                                  <p:stCondLst>
                                    <p:cond delay="0"/>
                                  </p:stCondLst>
                                  <p:childTnLst>
                                    <p:set>
                                      <p:cBhvr>
                                        <p:cTn id="22" dur="1" fill="hold">
                                          <p:stCondLst>
                                            <p:cond delay="0"/>
                                          </p:stCondLst>
                                        </p:cTn>
                                        <p:tgtEl>
                                          <p:spTgt spid="494601"/>
                                        </p:tgtEl>
                                        <p:attrNameLst>
                                          <p:attrName>style.visibility</p:attrName>
                                        </p:attrNameLst>
                                      </p:cBhvr>
                                      <p:to>
                                        <p:strVal val="visible"/>
                                      </p:to>
                                    </p:set>
                                    <p:animEffect transition="in" filter="blinds(horizontal)">
                                      <p:cBhvr>
                                        <p:cTn id="23" dur="500"/>
                                        <p:tgtEl>
                                          <p:spTgt spid="494601"/>
                                        </p:tgtEl>
                                      </p:cBhvr>
                                    </p:animEffect>
                                  </p:childTnLst>
                                </p:cTn>
                              </p:par>
                            </p:childTnLst>
                          </p:cTn>
                        </p:par>
                      </p:childTnLst>
                    </p:cTn>
                  </p:par>
                  <p:par>
                    <p:cTn id="24" fill="hold">
                      <p:stCondLst>
                        <p:cond delay="indefinite"/>
                      </p:stCondLst>
                      <p:childTnLst>
                        <p:par>
                          <p:cTn id="25" fill="hold">
                            <p:stCondLst>
                              <p:cond delay="0"/>
                            </p:stCondLst>
                            <p:childTnLst>
                              <p:par>
                                <p:cTn id="26" presetID="3" presetClass="entr" presetSubtype="10" fill="hold" nodeType="clickEffect">
                                  <p:stCondLst>
                                    <p:cond delay="0"/>
                                  </p:stCondLst>
                                  <p:childTnLst>
                                    <p:set>
                                      <p:cBhvr>
                                        <p:cTn id="27" dur="1" fill="hold">
                                          <p:stCondLst>
                                            <p:cond delay="0"/>
                                          </p:stCondLst>
                                        </p:cTn>
                                        <p:tgtEl>
                                          <p:spTgt spid="494602"/>
                                        </p:tgtEl>
                                        <p:attrNameLst>
                                          <p:attrName>style.visibility</p:attrName>
                                        </p:attrNameLst>
                                      </p:cBhvr>
                                      <p:to>
                                        <p:strVal val="visible"/>
                                      </p:to>
                                    </p:set>
                                    <p:animEffect transition="in" filter="blinds(horizontal)">
                                      <p:cBhvr>
                                        <p:cTn id="28" dur="500"/>
                                        <p:tgtEl>
                                          <p:spTgt spid="494602"/>
                                        </p:tgtEl>
                                      </p:cBhvr>
                                    </p:animEffect>
                                  </p:childTnLst>
                                </p:cTn>
                              </p:par>
                              <p:par>
                                <p:cTn id="29" presetID="3" presetClass="entr" presetSubtype="10" fill="hold" nodeType="withEffect">
                                  <p:stCondLst>
                                    <p:cond delay="0"/>
                                  </p:stCondLst>
                                  <p:childTnLst>
                                    <p:set>
                                      <p:cBhvr>
                                        <p:cTn id="30" dur="1" fill="hold">
                                          <p:stCondLst>
                                            <p:cond delay="0"/>
                                          </p:stCondLst>
                                        </p:cTn>
                                        <p:tgtEl>
                                          <p:spTgt spid="494603"/>
                                        </p:tgtEl>
                                        <p:attrNameLst>
                                          <p:attrName>style.visibility</p:attrName>
                                        </p:attrNameLst>
                                      </p:cBhvr>
                                      <p:to>
                                        <p:strVal val="visible"/>
                                      </p:to>
                                    </p:set>
                                    <p:animEffect transition="in" filter="blinds(horizontal)">
                                      <p:cBhvr>
                                        <p:cTn id="31" dur="500"/>
                                        <p:tgtEl>
                                          <p:spTgt spid="494603"/>
                                        </p:tgtEl>
                                      </p:cBhvr>
                                    </p:animEffect>
                                  </p:childTnLst>
                                </p:cTn>
                              </p:par>
                              <p:par>
                                <p:cTn id="32" presetID="3" presetClass="entr" presetSubtype="10" fill="hold" nodeType="withEffect">
                                  <p:stCondLst>
                                    <p:cond delay="0"/>
                                  </p:stCondLst>
                                  <p:childTnLst>
                                    <p:set>
                                      <p:cBhvr>
                                        <p:cTn id="33" dur="1" fill="hold">
                                          <p:stCondLst>
                                            <p:cond delay="0"/>
                                          </p:stCondLst>
                                        </p:cTn>
                                        <p:tgtEl>
                                          <p:spTgt spid="494604"/>
                                        </p:tgtEl>
                                        <p:attrNameLst>
                                          <p:attrName>style.visibility</p:attrName>
                                        </p:attrNameLst>
                                      </p:cBhvr>
                                      <p:to>
                                        <p:strVal val="visible"/>
                                      </p:to>
                                    </p:set>
                                    <p:animEffect transition="in" filter="blinds(horizontal)">
                                      <p:cBhvr>
                                        <p:cTn id="34" dur="500"/>
                                        <p:tgtEl>
                                          <p:spTgt spid="494604"/>
                                        </p:tgtEl>
                                      </p:cBhvr>
                                    </p:animEffect>
                                  </p:childTnLst>
                                </p:cTn>
                              </p:par>
                            </p:childTnLst>
                          </p:cTn>
                        </p:par>
                      </p:childTnLst>
                    </p:cTn>
                  </p:par>
                  <p:par>
                    <p:cTn id="35" fill="hold">
                      <p:stCondLst>
                        <p:cond delay="indefinite"/>
                      </p:stCondLst>
                      <p:childTnLst>
                        <p:par>
                          <p:cTn id="36" fill="hold">
                            <p:stCondLst>
                              <p:cond delay="0"/>
                            </p:stCondLst>
                            <p:childTnLst>
                              <p:par>
                                <p:cTn id="37" presetID="3" presetClass="entr" presetSubtype="10" fill="hold" nodeType="clickEffect">
                                  <p:stCondLst>
                                    <p:cond delay="0"/>
                                  </p:stCondLst>
                                  <p:childTnLst>
                                    <p:set>
                                      <p:cBhvr>
                                        <p:cTn id="38" dur="1" fill="hold">
                                          <p:stCondLst>
                                            <p:cond delay="0"/>
                                          </p:stCondLst>
                                        </p:cTn>
                                        <p:tgtEl>
                                          <p:spTgt spid="494606"/>
                                        </p:tgtEl>
                                        <p:attrNameLst>
                                          <p:attrName>style.visibility</p:attrName>
                                        </p:attrNameLst>
                                      </p:cBhvr>
                                      <p:to>
                                        <p:strVal val="visible"/>
                                      </p:to>
                                    </p:set>
                                    <p:animEffect transition="in" filter="blinds(horizontal)">
                                      <p:cBhvr>
                                        <p:cTn id="39" dur="500"/>
                                        <p:tgtEl>
                                          <p:spTgt spid="494606"/>
                                        </p:tgtEl>
                                      </p:cBhvr>
                                    </p:animEffect>
                                  </p:childTnLst>
                                </p:cTn>
                              </p:par>
                              <p:par>
                                <p:cTn id="40" presetID="3" presetClass="entr" presetSubtype="10" fill="hold" nodeType="withEffect">
                                  <p:stCondLst>
                                    <p:cond delay="0"/>
                                  </p:stCondLst>
                                  <p:childTnLst>
                                    <p:set>
                                      <p:cBhvr>
                                        <p:cTn id="41" dur="1" fill="hold">
                                          <p:stCondLst>
                                            <p:cond delay="0"/>
                                          </p:stCondLst>
                                        </p:cTn>
                                        <p:tgtEl>
                                          <p:spTgt spid="494605"/>
                                        </p:tgtEl>
                                        <p:attrNameLst>
                                          <p:attrName>style.visibility</p:attrName>
                                        </p:attrNameLst>
                                      </p:cBhvr>
                                      <p:to>
                                        <p:strVal val="visible"/>
                                      </p:to>
                                    </p:set>
                                    <p:animEffect transition="in" filter="blinds(horizontal)">
                                      <p:cBhvr>
                                        <p:cTn id="42" dur="500"/>
                                        <p:tgtEl>
                                          <p:spTgt spid="494605"/>
                                        </p:tgtEl>
                                      </p:cBhvr>
                                    </p:animEffect>
                                  </p:childTnLst>
                                </p:cTn>
                              </p:par>
                              <p:par>
                                <p:cTn id="43" presetID="3" presetClass="entr" presetSubtype="10" fill="hold" nodeType="withEffect">
                                  <p:stCondLst>
                                    <p:cond delay="0"/>
                                  </p:stCondLst>
                                  <p:childTnLst>
                                    <p:set>
                                      <p:cBhvr>
                                        <p:cTn id="44" dur="1" fill="hold">
                                          <p:stCondLst>
                                            <p:cond delay="0"/>
                                          </p:stCondLst>
                                        </p:cTn>
                                        <p:tgtEl>
                                          <p:spTgt spid="494607"/>
                                        </p:tgtEl>
                                        <p:attrNameLst>
                                          <p:attrName>style.visibility</p:attrName>
                                        </p:attrNameLst>
                                      </p:cBhvr>
                                      <p:to>
                                        <p:strVal val="visible"/>
                                      </p:to>
                                    </p:set>
                                    <p:animEffect transition="in" filter="blinds(horizontal)">
                                      <p:cBhvr>
                                        <p:cTn id="45" dur="500"/>
                                        <p:tgtEl>
                                          <p:spTgt spid="494607"/>
                                        </p:tgtEl>
                                      </p:cBhvr>
                                    </p:animEffect>
                                  </p:childTnLst>
                                </p:cTn>
                              </p:par>
                              <p:par>
                                <p:cTn id="46" presetID="3" presetClass="entr" presetSubtype="10" fill="hold" nodeType="withEffect">
                                  <p:stCondLst>
                                    <p:cond delay="0"/>
                                  </p:stCondLst>
                                  <p:childTnLst>
                                    <p:set>
                                      <p:cBhvr>
                                        <p:cTn id="47" dur="1" fill="hold">
                                          <p:stCondLst>
                                            <p:cond delay="0"/>
                                          </p:stCondLst>
                                        </p:cTn>
                                        <p:tgtEl>
                                          <p:spTgt spid="494608"/>
                                        </p:tgtEl>
                                        <p:attrNameLst>
                                          <p:attrName>style.visibility</p:attrName>
                                        </p:attrNameLst>
                                      </p:cBhvr>
                                      <p:to>
                                        <p:strVal val="visible"/>
                                      </p:to>
                                    </p:set>
                                    <p:animEffect transition="in" filter="blinds(horizontal)">
                                      <p:cBhvr>
                                        <p:cTn id="48" dur="500"/>
                                        <p:tgtEl>
                                          <p:spTgt spid="494608"/>
                                        </p:tgtEl>
                                      </p:cBhvr>
                                    </p:animEffect>
                                  </p:childTnLst>
                                </p:cTn>
                              </p:par>
                              <p:par>
                                <p:cTn id="49" presetID="3" presetClass="entr" presetSubtype="10" fill="hold" nodeType="withEffect">
                                  <p:stCondLst>
                                    <p:cond delay="0"/>
                                  </p:stCondLst>
                                  <p:childTnLst>
                                    <p:set>
                                      <p:cBhvr>
                                        <p:cTn id="50" dur="1" fill="hold">
                                          <p:stCondLst>
                                            <p:cond delay="0"/>
                                          </p:stCondLst>
                                        </p:cTn>
                                        <p:tgtEl>
                                          <p:spTgt spid="494609"/>
                                        </p:tgtEl>
                                        <p:attrNameLst>
                                          <p:attrName>style.visibility</p:attrName>
                                        </p:attrNameLst>
                                      </p:cBhvr>
                                      <p:to>
                                        <p:strVal val="visible"/>
                                      </p:to>
                                    </p:set>
                                    <p:animEffect transition="in" filter="blinds(horizontal)">
                                      <p:cBhvr>
                                        <p:cTn id="51" dur="500"/>
                                        <p:tgtEl>
                                          <p:spTgt spid="494609"/>
                                        </p:tgtEl>
                                      </p:cBhvr>
                                    </p:animEffect>
                                  </p:childTnLst>
                                </p:cTn>
                              </p:par>
                              <p:par>
                                <p:cTn id="52" presetID="3" presetClass="entr" presetSubtype="10" fill="hold" nodeType="withEffect">
                                  <p:stCondLst>
                                    <p:cond delay="0"/>
                                  </p:stCondLst>
                                  <p:childTnLst>
                                    <p:set>
                                      <p:cBhvr>
                                        <p:cTn id="53" dur="1" fill="hold">
                                          <p:stCondLst>
                                            <p:cond delay="0"/>
                                          </p:stCondLst>
                                        </p:cTn>
                                        <p:tgtEl>
                                          <p:spTgt spid="494610"/>
                                        </p:tgtEl>
                                        <p:attrNameLst>
                                          <p:attrName>style.visibility</p:attrName>
                                        </p:attrNameLst>
                                      </p:cBhvr>
                                      <p:to>
                                        <p:strVal val="visible"/>
                                      </p:to>
                                    </p:set>
                                    <p:animEffect transition="in" filter="blinds(horizontal)">
                                      <p:cBhvr>
                                        <p:cTn id="54" dur="500"/>
                                        <p:tgtEl>
                                          <p:spTgt spid="494610"/>
                                        </p:tgtEl>
                                      </p:cBhvr>
                                    </p:animEffect>
                                  </p:childTnLst>
                                </p:cTn>
                              </p:par>
                              <p:par>
                                <p:cTn id="55" presetID="3" presetClass="entr" presetSubtype="10" fill="hold" nodeType="withEffect">
                                  <p:stCondLst>
                                    <p:cond delay="0"/>
                                  </p:stCondLst>
                                  <p:childTnLst>
                                    <p:set>
                                      <p:cBhvr>
                                        <p:cTn id="56" dur="1" fill="hold">
                                          <p:stCondLst>
                                            <p:cond delay="0"/>
                                          </p:stCondLst>
                                        </p:cTn>
                                        <p:tgtEl>
                                          <p:spTgt spid="494611"/>
                                        </p:tgtEl>
                                        <p:attrNameLst>
                                          <p:attrName>style.visibility</p:attrName>
                                        </p:attrNameLst>
                                      </p:cBhvr>
                                      <p:to>
                                        <p:strVal val="visible"/>
                                      </p:to>
                                    </p:set>
                                    <p:animEffect transition="in" filter="blinds(horizontal)">
                                      <p:cBhvr>
                                        <p:cTn id="57" dur="500"/>
                                        <p:tgtEl>
                                          <p:spTgt spid="494611"/>
                                        </p:tgtEl>
                                      </p:cBhvr>
                                    </p:animEffect>
                                  </p:childTnLst>
                                </p:cTn>
                              </p:par>
                            </p:childTnLst>
                          </p:cTn>
                        </p:par>
                      </p:childTnLst>
                    </p:cTn>
                  </p:par>
                  <p:par>
                    <p:cTn id="58" fill="hold">
                      <p:stCondLst>
                        <p:cond delay="indefinite"/>
                      </p:stCondLst>
                      <p:childTnLst>
                        <p:par>
                          <p:cTn id="59" fill="hold">
                            <p:stCondLst>
                              <p:cond delay="0"/>
                            </p:stCondLst>
                            <p:childTnLst>
                              <p:par>
                                <p:cTn id="60" presetID="3" presetClass="entr" presetSubtype="10" fill="hold" grpId="0" nodeType="clickEffect">
                                  <p:stCondLst>
                                    <p:cond delay="0"/>
                                  </p:stCondLst>
                                  <p:childTnLst>
                                    <p:set>
                                      <p:cBhvr>
                                        <p:cTn id="61" dur="1" fill="hold">
                                          <p:stCondLst>
                                            <p:cond delay="0"/>
                                          </p:stCondLst>
                                        </p:cTn>
                                        <p:tgtEl>
                                          <p:spTgt spid="494600"/>
                                        </p:tgtEl>
                                        <p:attrNameLst>
                                          <p:attrName>style.visibility</p:attrName>
                                        </p:attrNameLst>
                                      </p:cBhvr>
                                      <p:to>
                                        <p:strVal val="visible"/>
                                      </p:to>
                                    </p:set>
                                    <p:animEffect transition="in" filter="blinds(horizontal)">
                                      <p:cBhvr>
                                        <p:cTn id="62" dur="500"/>
                                        <p:tgtEl>
                                          <p:spTgt spid="494600"/>
                                        </p:tgtEl>
                                      </p:cBhvr>
                                    </p:animEffect>
                                  </p:childTnLst>
                                </p:cTn>
                              </p:par>
                              <p:par>
                                <p:cTn id="63" presetID="3" presetClass="entr" presetSubtype="10" fill="hold" grpId="0" nodeType="withEffect">
                                  <p:stCondLst>
                                    <p:cond delay="0"/>
                                  </p:stCondLst>
                                  <p:childTnLst>
                                    <p:set>
                                      <p:cBhvr>
                                        <p:cTn id="64" dur="1" fill="hold">
                                          <p:stCondLst>
                                            <p:cond delay="0"/>
                                          </p:stCondLst>
                                        </p:cTn>
                                        <p:tgtEl>
                                          <p:spTgt spid="494598"/>
                                        </p:tgtEl>
                                        <p:attrNameLst>
                                          <p:attrName>style.visibility</p:attrName>
                                        </p:attrNameLst>
                                      </p:cBhvr>
                                      <p:to>
                                        <p:strVal val="visible"/>
                                      </p:to>
                                    </p:set>
                                    <p:animEffect transition="in" filter="blinds(horizontal)">
                                      <p:cBhvr>
                                        <p:cTn id="65" dur="500"/>
                                        <p:tgtEl>
                                          <p:spTgt spid="494598"/>
                                        </p:tgtEl>
                                      </p:cBhvr>
                                    </p:animEffect>
                                  </p:childTnLst>
                                </p:cTn>
                              </p:par>
                              <p:par>
                                <p:cTn id="66" presetID="3" presetClass="entr" presetSubtype="10" fill="hold" grpId="0" nodeType="withEffect">
                                  <p:stCondLst>
                                    <p:cond delay="0"/>
                                  </p:stCondLst>
                                  <p:childTnLst>
                                    <p:set>
                                      <p:cBhvr>
                                        <p:cTn id="67" dur="1" fill="hold">
                                          <p:stCondLst>
                                            <p:cond delay="0"/>
                                          </p:stCondLst>
                                        </p:cTn>
                                        <p:tgtEl>
                                          <p:spTgt spid="494597"/>
                                        </p:tgtEl>
                                        <p:attrNameLst>
                                          <p:attrName>style.visibility</p:attrName>
                                        </p:attrNameLst>
                                      </p:cBhvr>
                                      <p:to>
                                        <p:strVal val="visible"/>
                                      </p:to>
                                    </p:set>
                                    <p:animEffect transition="in" filter="blinds(horizontal)">
                                      <p:cBhvr>
                                        <p:cTn id="68" dur="500"/>
                                        <p:tgtEl>
                                          <p:spTgt spid="494597"/>
                                        </p:tgtEl>
                                      </p:cBhvr>
                                    </p:animEffect>
                                  </p:childTnLst>
                                </p:cTn>
                              </p:par>
                              <p:par>
                                <p:cTn id="69" presetID="3" presetClass="entr" presetSubtype="10" fill="hold" grpId="0" nodeType="withEffect">
                                  <p:stCondLst>
                                    <p:cond delay="0"/>
                                  </p:stCondLst>
                                  <p:childTnLst>
                                    <p:set>
                                      <p:cBhvr>
                                        <p:cTn id="70" dur="1" fill="hold">
                                          <p:stCondLst>
                                            <p:cond delay="0"/>
                                          </p:stCondLst>
                                        </p:cTn>
                                        <p:tgtEl>
                                          <p:spTgt spid="494596"/>
                                        </p:tgtEl>
                                        <p:attrNameLst>
                                          <p:attrName>style.visibility</p:attrName>
                                        </p:attrNameLst>
                                      </p:cBhvr>
                                      <p:to>
                                        <p:strVal val="visible"/>
                                      </p:to>
                                    </p:set>
                                    <p:animEffect transition="in" filter="blinds(horizontal)">
                                      <p:cBhvr>
                                        <p:cTn id="71" dur="500"/>
                                        <p:tgtEl>
                                          <p:spTgt spid="494596"/>
                                        </p:tgtEl>
                                      </p:cBhvr>
                                    </p:animEffect>
                                  </p:childTnLst>
                                </p:cTn>
                              </p:par>
                              <p:par>
                                <p:cTn id="72" presetID="3" presetClass="entr" presetSubtype="10" fill="hold" grpId="0" nodeType="withEffect">
                                  <p:stCondLst>
                                    <p:cond delay="0"/>
                                  </p:stCondLst>
                                  <p:childTnLst>
                                    <p:set>
                                      <p:cBhvr>
                                        <p:cTn id="73" dur="1" fill="hold">
                                          <p:stCondLst>
                                            <p:cond delay="0"/>
                                          </p:stCondLst>
                                        </p:cTn>
                                        <p:tgtEl>
                                          <p:spTgt spid="494595"/>
                                        </p:tgtEl>
                                        <p:attrNameLst>
                                          <p:attrName>style.visibility</p:attrName>
                                        </p:attrNameLst>
                                      </p:cBhvr>
                                      <p:to>
                                        <p:strVal val="visible"/>
                                      </p:to>
                                    </p:set>
                                    <p:animEffect transition="in" filter="blinds(horizontal)">
                                      <p:cBhvr>
                                        <p:cTn id="74" dur="500"/>
                                        <p:tgtEl>
                                          <p:spTgt spid="4945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494593" grpId="0" animBg="1"/>
      <p:bldP spid="494594" grpId="0" animBg="1"/>
      <p:bldP spid="494595" grpId="0" animBg="1"/>
      <p:bldP spid="494596" grpId="0" animBg="1"/>
      <p:bldP spid="494597" grpId="0" animBg="1"/>
      <p:bldP spid="494598" grpId="0" animBg="1"/>
      <p:bldP spid="494599" grpId="0" animBg="1"/>
      <p:bldP spid="494600" grpId="0" animBg="1"/>
      <p:bldP spid="494601"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Beispiele: 'Akkusativ' </a:t>
            </a:r>
            <a:endParaRPr lang="de-DE" dirty="0"/>
          </a:p>
        </p:txBody>
      </p:sp>
      <p:sp>
        <p:nvSpPr>
          <p:cNvPr id="5" name="Textfeld 4"/>
          <p:cNvSpPr txBox="1"/>
          <p:nvPr/>
        </p:nvSpPr>
        <p:spPr>
          <a:xfrm>
            <a:off x="928662" y="2786058"/>
            <a:ext cx="7143800" cy="3600986"/>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pPr marL="342900" indent="-342900">
              <a:buAutoNum type="alphaLcPeriod"/>
            </a:pPr>
            <a:r>
              <a:rPr lang="de-DE" sz="2400" b="1" dirty="0" err="1" smtClean="0"/>
              <a:t>Suppletiv</a:t>
            </a:r>
            <a:r>
              <a:rPr lang="de-DE" sz="2400" b="1" dirty="0" smtClean="0"/>
              <a:t>: Latein</a:t>
            </a:r>
            <a:r>
              <a:rPr lang="de-DE" b="1" dirty="0" smtClean="0"/>
              <a:t>	</a:t>
            </a:r>
          </a:p>
          <a:p>
            <a:pPr marL="342900" indent="-342900"/>
            <a:endParaRPr lang="de-DE" dirty="0" smtClean="0"/>
          </a:p>
          <a:p>
            <a:r>
              <a:rPr lang="de-DE" b="1" i="1" dirty="0" smtClean="0"/>
              <a:t>	</a:t>
            </a:r>
            <a:r>
              <a:rPr lang="de-DE" sz="2400" b="1" i="1" dirty="0" smtClean="0"/>
              <a:t>		</a:t>
            </a:r>
            <a:r>
              <a:rPr lang="de-DE" sz="2400" b="1" i="1" dirty="0" err="1" smtClean="0"/>
              <a:t>te</a:t>
            </a:r>
            <a:r>
              <a:rPr lang="de-DE" sz="2400" b="1" i="1" dirty="0" smtClean="0"/>
              <a:t>		am-ō</a:t>
            </a:r>
            <a:endParaRPr lang="de-DE" sz="2400" dirty="0" smtClean="0"/>
          </a:p>
          <a:p>
            <a:r>
              <a:rPr lang="en-US" sz="2400" b="1" dirty="0" smtClean="0"/>
              <a:t>			</a:t>
            </a:r>
            <a:r>
              <a:rPr lang="en-US" sz="2400" b="1" dirty="0" err="1" smtClean="0"/>
              <a:t>you:SG:ACC</a:t>
            </a:r>
            <a:r>
              <a:rPr lang="en-US" sz="2400" b="1" dirty="0" smtClean="0"/>
              <a:t>	love-1Sg:PRES</a:t>
            </a:r>
            <a:r>
              <a:rPr lang="en-US" b="1" dirty="0" smtClean="0"/>
              <a:t>		</a:t>
            </a:r>
          </a:p>
          <a:p>
            <a:r>
              <a:rPr lang="en-US" b="1" dirty="0" smtClean="0"/>
              <a:t>	'</a:t>
            </a:r>
            <a:r>
              <a:rPr lang="en-US" b="1" dirty="0" err="1" smtClean="0"/>
              <a:t>Ich</a:t>
            </a:r>
            <a:r>
              <a:rPr lang="en-US" b="1" dirty="0" smtClean="0"/>
              <a:t> </a:t>
            </a:r>
            <a:r>
              <a:rPr lang="en-US" b="1" dirty="0" err="1" smtClean="0"/>
              <a:t>liebe</a:t>
            </a:r>
            <a:r>
              <a:rPr lang="en-US" b="1" dirty="0" smtClean="0"/>
              <a:t> </a:t>
            </a:r>
            <a:r>
              <a:rPr lang="en-US" b="1" dirty="0" err="1" smtClean="0"/>
              <a:t>dich</a:t>
            </a:r>
            <a:r>
              <a:rPr lang="en-US" b="1" dirty="0" smtClean="0"/>
              <a:t>.'</a:t>
            </a:r>
            <a:endParaRPr lang="de-DE" dirty="0" smtClean="0"/>
          </a:p>
          <a:p>
            <a:r>
              <a:rPr lang="en-US" b="1" i="1" dirty="0" smtClean="0"/>
              <a:t>	</a:t>
            </a:r>
            <a:endParaRPr lang="de-DE" dirty="0" smtClean="0"/>
          </a:p>
          <a:p>
            <a:r>
              <a:rPr lang="en-US" b="1" i="1" dirty="0" smtClean="0"/>
              <a:t>	</a:t>
            </a:r>
            <a:r>
              <a:rPr lang="en-US" sz="2400" b="1" i="1" dirty="0" err="1" smtClean="0"/>
              <a:t>tu</a:t>
            </a:r>
            <a:r>
              <a:rPr lang="en-US" sz="2400" b="1" i="1" dirty="0" smtClean="0"/>
              <a:t>				</a:t>
            </a:r>
            <a:r>
              <a:rPr lang="en-US" sz="2400" b="1" i="1" dirty="0" err="1" smtClean="0"/>
              <a:t>ama</a:t>
            </a:r>
            <a:r>
              <a:rPr lang="en-US" sz="2400" b="1" i="1" dirty="0" smtClean="0"/>
              <a:t>-s</a:t>
            </a:r>
            <a:endParaRPr lang="de-DE" sz="2400" dirty="0" smtClean="0"/>
          </a:p>
          <a:p>
            <a:r>
              <a:rPr lang="en-US" sz="2400" b="1" dirty="0" smtClean="0"/>
              <a:t>	</a:t>
            </a:r>
            <a:r>
              <a:rPr lang="en-US" sz="2400" b="1" dirty="0" err="1" smtClean="0"/>
              <a:t>you:SG:NOM</a:t>
            </a:r>
            <a:r>
              <a:rPr lang="en-US" sz="2400" b="1" dirty="0" smtClean="0"/>
              <a:t>			love-2Sg:PRES</a:t>
            </a:r>
            <a:r>
              <a:rPr lang="en-US" b="1" dirty="0" smtClean="0"/>
              <a:t>	</a:t>
            </a:r>
          </a:p>
          <a:p>
            <a:r>
              <a:rPr lang="en-US" b="1" dirty="0" smtClean="0"/>
              <a:t>	'du </a:t>
            </a:r>
            <a:r>
              <a:rPr lang="en-US" b="1" dirty="0" err="1" smtClean="0"/>
              <a:t>liebst</a:t>
            </a:r>
            <a:r>
              <a:rPr lang="en-US" b="1" dirty="0" smtClean="0"/>
              <a:t> </a:t>
            </a:r>
            <a:r>
              <a:rPr lang="en-US" b="1" dirty="0" err="1" smtClean="0"/>
              <a:t>mich</a:t>
            </a:r>
            <a:r>
              <a:rPr lang="en-US" b="1" dirty="0" smtClean="0"/>
              <a:t>'</a:t>
            </a:r>
            <a:endParaRPr lang="de-DE" dirty="0" smtClean="0"/>
          </a:p>
        </p:txBody>
      </p:sp>
      <p:graphicFrame>
        <p:nvGraphicFramePr>
          <p:cNvPr id="4" name="Diagramm 3"/>
          <p:cNvGraphicFramePr/>
          <p:nvPr/>
        </p:nvGraphicFramePr>
        <p:xfrm>
          <a:off x="285720" y="1571612"/>
          <a:ext cx="8572560" cy="92869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99714" name="AutoShape 2"/>
          <p:cNvSpPr>
            <a:spLocks noChangeArrowheads="1"/>
          </p:cNvSpPr>
          <p:nvPr/>
        </p:nvSpPr>
        <p:spPr bwMode="auto">
          <a:xfrm>
            <a:off x="1928794" y="3429000"/>
            <a:ext cx="1143008" cy="857256"/>
          </a:xfrm>
          <a:prstGeom prst="roundRect">
            <a:avLst>
              <a:gd name="adj" fmla="val 16667"/>
            </a:avLst>
          </a:prstGeom>
          <a:gradFill rotWithShape="0">
            <a:gsLst>
              <a:gs pos="0">
                <a:srgbClr val="FFFFFF"/>
              </a:gs>
              <a:gs pos="100000">
                <a:srgbClr val="FBD4B4"/>
              </a:gs>
            </a:gsLst>
            <a:lin ang="54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r>
              <a:rPr lang="de-DE" sz="2400" b="1" i="1" dirty="0" err="1" smtClean="0">
                <a:solidFill>
                  <a:srgbClr val="FF0000"/>
                </a:solidFill>
              </a:rPr>
              <a:t>egō</a:t>
            </a:r>
            <a:endParaRPr lang="de-DE" sz="2400" b="1" i="1" dirty="0" smtClean="0">
              <a:solidFill>
                <a:srgbClr val="FF0000"/>
              </a:solidFill>
            </a:endParaRPr>
          </a:p>
          <a:p>
            <a:r>
              <a:rPr lang="en-US" sz="2400" b="1" dirty="0" smtClean="0"/>
              <a:t>I:NOM</a:t>
            </a:r>
            <a:endParaRPr lang="de-DE" sz="2400" dirty="0"/>
          </a:p>
        </p:txBody>
      </p:sp>
      <p:sp>
        <p:nvSpPr>
          <p:cNvPr id="1026" name="AutoShape 2"/>
          <p:cNvSpPr>
            <a:spLocks noChangeArrowheads="1"/>
          </p:cNvSpPr>
          <p:nvPr/>
        </p:nvSpPr>
        <p:spPr bwMode="auto">
          <a:xfrm>
            <a:off x="4214810" y="4929198"/>
            <a:ext cx="1000164" cy="857256"/>
          </a:xfrm>
          <a:prstGeom prst="roundRect">
            <a:avLst>
              <a:gd name="adj" fmla="val 16667"/>
            </a:avLst>
          </a:prstGeom>
          <a:gradFill rotWithShape="0">
            <a:gsLst>
              <a:gs pos="0">
                <a:srgbClr val="FFFFFF"/>
              </a:gs>
              <a:gs pos="100000">
                <a:srgbClr val="E5B8B7"/>
              </a:gs>
            </a:gsLst>
            <a:lin ang="54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r>
              <a:rPr lang="en-US" sz="2400" b="1" i="1" dirty="0" smtClean="0">
                <a:solidFill>
                  <a:srgbClr val="FF0000"/>
                </a:solidFill>
              </a:rPr>
              <a:t>me</a:t>
            </a:r>
          </a:p>
          <a:p>
            <a:r>
              <a:rPr lang="en-US" sz="2400" b="1" dirty="0" smtClean="0">
                <a:solidFill>
                  <a:srgbClr val="FF0000"/>
                </a:solidFill>
              </a:rPr>
              <a:t>I:ACC</a:t>
            </a:r>
            <a:endParaRPr lang="de-DE" sz="2400" dirty="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99714"/>
                                        </p:tgtEl>
                                        <p:attrNameLst>
                                          <p:attrName>style.visibility</p:attrName>
                                        </p:attrNameLst>
                                      </p:cBhvr>
                                      <p:to>
                                        <p:strVal val="visible"/>
                                      </p:to>
                                    </p:set>
                                    <p:animEffect transition="in" filter="blinds(horizontal)">
                                      <p:cBhvr>
                                        <p:cTn id="17" dur="500"/>
                                        <p:tgtEl>
                                          <p:spTgt spid="499714"/>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1026"/>
                                        </p:tgtEl>
                                        <p:attrNameLst>
                                          <p:attrName>style.visibility</p:attrName>
                                        </p:attrNameLst>
                                      </p:cBhvr>
                                      <p:to>
                                        <p:strVal val="visible"/>
                                      </p:to>
                                    </p:set>
                                    <p:animEffect transition="in" filter="blinds(horizontal)">
                                      <p:cBhvr>
                                        <p:cTn id="20"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Graphic spid="4" grpId="0">
        <p:bldAsOne/>
      </p:bldGraphic>
      <p:bldP spid="499714" grpId="0" animBg="1"/>
      <p:bldP spid="1026" grpId="0" animBg="1"/>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b.	Partikel: </a:t>
            </a:r>
            <a:r>
              <a:rPr lang="de-DE" dirty="0" err="1" smtClean="0"/>
              <a:t>Marquesisch</a:t>
            </a:r>
            <a:r>
              <a:rPr lang="de-DE" dirty="0" smtClean="0"/>
              <a:t> (Polynesisch; </a:t>
            </a:r>
            <a:r>
              <a:rPr lang="de-DE" dirty="0" err="1" smtClean="0"/>
              <a:t>Cablitz</a:t>
            </a:r>
            <a:r>
              <a:rPr lang="de-DE" dirty="0" smtClean="0"/>
              <a:t> 2006:78)</a:t>
            </a:r>
            <a:endParaRPr lang="de-DE" dirty="0"/>
          </a:p>
        </p:txBody>
      </p:sp>
      <p:sp>
        <p:nvSpPr>
          <p:cNvPr id="3" name="Inhaltsplatzhalter 2"/>
          <p:cNvSpPr>
            <a:spLocks noGrp="1"/>
          </p:cNvSpPr>
          <p:nvPr>
            <p:ph idx="1"/>
          </p:nvPr>
        </p:nvSpPr>
        <p:spPr>
          <a:xfrm>
            <a:off x="285720" y="1643051"/>
            <a:ext cx="8501122" cy="2428891"/>
          </a:xfrm>
        </p:spPr>
        <p:style>
          <a:lnRef idx="2">
            <a:schemeClr val="accent2"/>
          </a:lnRef>
          <a:fillRef idx="1">
            <a:schemeClr val="lt1"/>
          </a:fillRef>
          <a:effectRef idx="0">
            <a:schemeClr val="accent2"/>
          </a:effectRef>
          <a:fontRef idx="minor">
            <a:schemeClr val="dk1"/>
          </a:fontRef>
        </p:style>
        <p:txBody>
          <a:bodyPr>
            <a:normAutofit fontScale="92500" lnSpcReduction="10000"/>
          </a:bodyPr>
          <a:lstStyle/>
          <a:p>
            <a:pPr>
              <a:buNone/>
            </a:pPr>
            <a:r>
              <a:rPr lang="de-DE" sz="2400" b="1" u="sng" dirty="0" smtClean="0"/>
              <a:t>1) FREI:</a:t>
            </a:r>
          </a:p>
          <a:p>
            <a:pPr>
              <a:buNone/>
            </a:pPr>
            <a:endParaRPr lang="de-DE" sz="2400" u="sng" dirty="0" smtClean="0"/>
          </a:p>
          <a:p>
            <a:pPr>
              <a:buNone/>
            </a:pPr>
            <a:r>
              <a:rPr lang="de-DE" sz="2400" b="1" i="1" dirty="0" smtClean="0"/>
              <a:t>e	          </a:t>
            </a:r>
            <a:r>
              <a:rPr lang="de-DE" sz="2400" b="1" i="1" dirty="0" err="1" smtClean="0"/>
              <a:t>kokomo</a:t>
            </a:r>
            <a:r>
              <a:rPr lang="de-DE" sz="2400" b="1" i="1" dirty="0" smtClean="0"/>
              <a:t> 	  </a:t>
            </a:r>
            <a:r>
              <a:rPr lang="de-DE" sz="2400" b="1" i="1" dirty="0" err="1" smtClean="0"/>
              <a:t>atu</a:t>
            </a:r>
            <a:r>
              <a:rPr lang="de-DE" sz="2400" b="1" i="1" dirty="0" smtClean="0"/>
              <a:t>      </a:t>
            </a:r>
            <a:r>
              <a:rPr lang="de-DE" sz="2400" b="1" i="1" dirty="0" err="1" smtClean="0"/>
              <a:t>koe</a:t>
            </a:r>
            <a:r>
              <a:rPr lang="de-DE" sz="2400" b="1" i="1" dirty="0" smtClean="0"/>
              <a:t>	    	    </a:t>
            </a:r>
            <a:r>
              <a:rPr lang="de-DE" sz="2400" b="1" i="1" dirty="0" err="1" smtClean="0"/>
              <a:t>te</a:t>
            </a:r>
            <a:r>
              <a:rPr lang="de-DE" sz="2400" b="1" i="1" dirty="0" smtClean="0"/>
              <a:t>-na	</a:t>
            </a:r>
            <a:r>
              <a:rPr lang="de-DE" sz="2400" b="1" i="1" dirty="0" err="1" smtClean="0"/>
              <a:t>ika</a:t>
            </a:r>
            <a:endParaRPr lang="de-DE" sz="2400" b="1" i="1" dirty="0" smtClean="0"/>
          </a:p>
          <a:p>
            <a:pPr>
              <a:buNone/>
            </a:pPr>
            <a:r>
              <a:rPr lang="de-DE" sz="2400" b="1" dirty="0" smtClean="0"/>
              <a:t>TAM	    push=in 	  DIR	  2Sg	   	    ART-DX	</a:t>
            </a:r>
            <a:r>
              <a:rPr lang="de-DE" sz="2400" b="1" dirty="0" err="1" smtClean="0"/>
              <a:t>fish</a:t>
            </a:r>
            <a:endParaRPr lang="de-DE" sz="2400" b="1" dirty="0" smtClean="0"/>
          </a:p>
          <a:p>
            <a:pPr>
              <a:buNone/>
            </a:pPr>
            <a:endParaRPr lang="de-DE" sz="2400" b="1" i="1" dirty="0" smtClean="0"/>
          </a:p>
          <a:p>
            <a:pPr>
              <a:buNone/>
            </a:pPr>
            <a:r>
              <a:rPr lang="de-DE" sz="2400" b="1" i="1" dirty="0" smtClean="0"/>
              <a:t>'</a:t>
            </a:r>
            <a:r>
              <a:rPr lang="de-DE" sz="2400" b="1" i="1" dirty="0" err="1" smtClean="0"/>
              <a:t>io</a:t>
            </a:r>
            <a:r>
              <a:rPr lang="de-DE" sz="2400" b="1" i="1" dirty="0" smtClean="0"/>
              <a:t>	     he	</a:t>
            </a:r>
            <a:r>
              <a:rPr lang="de-DE" sz="2400" b="1" i="1" dirty="0" err="1" smtClean="0"/>
              <a:t>umu</a:t>
            </a:r>
            <a:r>
              <a:rPr lang="de-DE" sz="2400" b="1" i="1" dirty="0" smtClean="0"/>
              <a:t>.	</a:t>
            </a:r>
            <a:r>
              <a:rPr lang="de-DE" sz="2400" b="1" dirty="0" smtClean="0"/>
              <a:t>	</a:t>
            </a:r>
          </a:p>
          <a:p>
            <a:pPr>
              <a:buNone/>
            </a:pPr>
            <a:r>
              <a:rPr lang="de-DE" sz="2400" b="1" dirty="0" smtClean="0"/>
              <a:t>LOC     ART    	</a:t>
            </a:r>
            <a:r>
              <a:rPr lang="de-DE" sz="2400" b="1" dirty="0" err="1" smtClean="0"/>
              <a:t>oven</a:t>
            </a:r>
            <a:r>
              <a:rPr lang="de-DE" sz="2400" b="1" dirty="0" smtClean="0"/>
              <a:t>.	</a:t>
            </a:r>
            <a:r>
              <a:rPr lang="de-DE" sz="2600" b="1" dirty="0" smtClean="0"/>
              <a:t>     </a:t>
            </a:r>
            <a:r>
              <a:rPr lang="de-DE" sz="2800" b="1" dirty="0" smtClean="0"/>
              <a:t>'Du legst den Fisch in den Ofen'.</a:t>
            </a:r>
            <a:endParaRPr lang="de-DE" sz="2800" dirty="0" smtClean="0"/>
          </a:p>
        </p:txBody>
      </p:sp>
      <p:sp>
        <p:nvSpPr>
          <p:cNvPr id="4" name="Textfeld 3"/>
          <p:cNvSpPr txBox="1"/>
          <p:nvPr/>
        </p:nvSpPr>
        <p:spPr>
          <a:xfrm>
            <a:off x="285720" y="4286256"/>
            <a:ext cx="8501122" cy="2185214"/>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de-DE" sz="2400" b="1" u="sng" dirty="0" smtClean="0"/>
              <a:t>2) KLITISCH; </a:t>
            </a:r>
            <a:r>
              <a:rPr lang="de-DE" sz="2400" b="1" u="sng" dirty="0" err="1" smtClean="0"/>
              <a:t>Ivrit</a:t>
            </a:r>
            <a:r>
              <a:rPr lang="de-DE" sz="2400" b="1" u="sng" dirty="0" smtClean="0"/>
              <a:t>:</a:t>
            </a:r>
            <a:endParaRPr lang="de-DE" sz="2400" u="sng" dirty="0" smtClean="0"/>
          </a:p>
          <a:p>
            <a:r>
              <a:rPr lang="de-DE" b="1" dirty="0" smtClean="0"/>
              <a:t> </a:t>
            </a:r>
            <a:endParaRPr lang="de-DE" dirty="0" smtClean="0"/>
          </a:p>
          <a:p>
            <a:r>
              <a:rPr lang="de-DE" sz="2400" b="1" i="1" dirty="0" smtClean="0"/>
              <a:t>ha-</a:t>
            </a:r>
            <a:r>
              <a:rPr lang="de-DE" sz="2400" b="1" i="1" dirty="0" err="1" smtClean="0"/>
              <a:t>iš</a:t>
            </a:r>
            <a:r>
              <a:rPr lang="de-DE" sz="2400" b="1" i="1" dirty="0" smtClean="0"/>
              <a:t> 		</a:t>
            </a:r>
            <a:r>
              <a:rPr lang="de-DE" sz="2400" b="1" i="1" dirty="0" err="1" smtClean="0"/>
              <a:t>ra'a</a:t>
            </a:r>
            <a:r>
              <a:rPr lang="de-DE" sz="2400" b="1" i="1" dirty="0" smtClean="0"/>
              <a:t> 			   -ha-</a:t>
            </a:r>
            <a:r>
              <a:rPr lang="de-DE" sz="2400" b="1" i="1" dirty="0" err="1" smtClean="0"/>
              <a:t>iša</a:t>
            </a:r>
            <a:endParaRPr lang="de-DE" sz="2400" dirty="0" smtClean="0"/>
          </a:p>
          <a:p>
            <a:r>
              <a:rPr lang="en-US" sz="2400" b="1" dirty="0" smtClean="0"/>
              <a:t>ART-man	see:PAST:3Sg:M		      -ART-woman</a:t>
            </a:r>
            <a:endParaRPr lang="de-DE" sz="2400" dirty="0" smtClean="0"/>
          </a:p>
          <a:p>
            <a:endParaRPr lang="en-US" b="1" dirty="0" smtClean="0"/>
          </a:p>
          <a:p>
            <a:r>
              <a:rPr lang="de-DE" sz="2800" b="1" dirty="0" smtClean="0"/>
              <a:t>'Der Mann sah die Frau.'</a:t>
            </a:r>
            <a:endParaRPr lang="de-DE" sz="2800" dirty="0" smtClean="0"/>
          </a:p>
        </p:txBody>
      </p:sp>
      <p:sp>
        <p:nvSpPr>
          <p:cNvPr id="2050" name="AutoShape 2"/>
          <p:cNvSpPr>
            <a:spLocks noChangeArrowheads="1"/>
          </p:cNvSpPr>
          <p:nvPr/>
        </p:nvSpPr>
        <p:spPr bwMode="auto">
          <a:xfrm>
            <a:off x="4857752" y="2143116"/>
            <a:ext cx="857256" cy="857256"/>
          </a:xfrm>
          <a:prstGeom prst="roundRect">
            <a:avLst>
              <a:gd name="adj" fmla="val 16667"/>
            </a:avLst>
          </a:prstGeom>
          <a:gradFill rotWithShape="0">
            <a:gsLst>
              <a:gs pos="0">
                <a:srgbClr val="FFFFFF"/>
              </a:gs>
              <a:gs pos="100000">
                <a:srgbClr val="E5B8B7"/>
              </a:gs>
            </a:gsLst>
            <a:lin ang="54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r>
              <a:rPr lang="de-DE" sz="2400" b="1" i="1" dirty="0" smtClean="0">
                <a:solidFill>
                  <a:srgbClr val="FF0000"/>
                </a:solidFill>
              </a:rPr>
              <a:t>i</a:t>
            </a:r>
          </a:p>
          <a:p>
            <a:r>
              <a:rPr lang="de-DE" sz="2400" b="1" dirty="0" smtClean="0">
                <a:solidFill>
                  <a:srgbClr val="FF0000"/>
                </a:solidFill>
              </a:rPr>
              <a:t>ACC</a:t>
            </a:r>
            <a:endParaRPr lang="de-DE" sz="2400" dirty="0">
              <a:solidFill>
                <a:srgbClr val="FF0000"/>
              </a:solidFill>
            </a:endParaRPr>
          </a:p>
        </p:txBody>
      </p:sp>
      <p:sp>
        <p:nvSpPr>
          <p:cNvPr id="2051" name="Freeform 3"/>
          <p:cNvSpPr>
            <a:spLocks/>
          </p:cNvSpPr>
          <p:nvPr/>
        </p:nvSpPr>
        <p:spPr bwMode="auto">
          <a:xfrm>
            <a:off x="4643438" y="4929198"/>
            <a:ext cx="1571636" cy="785818"/>
          </a:xfrm>
          <a:custGeom>
            <a:avLst/>
            <a:gdLst/>
            <a:ahLst/>
            <a:cxnLst>
              <a:cxn ang="0">
                <a:pos x="12" y="622"/>
              </a:cxn>
              <a:cxn ang="0">
                <a:pos x="1014" y="622"/>
              </a:cxn>
              <a:cxn ang="0">
                <a:pos x="1014" y="276"/>
              </a:cxn>
              <a:cxn ang="0">
                <a:pos x="300" y="276"/>
              </a:cxn>
              <a:cxn ang="0">
                <a:pos x="300" y="0"/>
              </a:cxn>
              <a:cxn ang="0">
                <a:pos x="0" y="0"/>
              </a:cxn>
              <a:cxn ang="0">
                <a:pos x="12" y="622"/>
              </a:cxn>
            </a:cxnLst>
            <a:rect l="0" t="0" r="r" b="b"/>
            <a:pathLst>
              <a:path w="1014" h="622">
                <a:moveTo>
                  <a:pt x="12" y="622"/>
                </a:moveTo>
                <a:lnTo>
                  <a:pt x="1014" y="622"/>
                </a:lnTo>
                <a:lnTo>
                  <a:pt x="1014" y="276"/>
                </a:lnTo>
                <a:lnTo>
                  <a:pt x="300" y="276"/>
                </a:lnTo>
                <a:lnTo>
                  <a:pt x="300" y="0"/>
                </a:lnTo>
                <a:lnTo>
                  <a:pt x="0" y="0"/>
                </a:lnTo>
                <a:lnTo>
                  <a:pt x="12" y="622"/>
                </a:lnTo>
                <a:close/>
              </a:path>
            </a:pathLst>
          </a:custGeom>
          <a:gradFill rotWithShape="0">
            <a:gsLst>
              <a:gs pos="0">
                <a:srgbClr val="FFFFFF"/>
              </a:gs>
              <a:gs pos="100000">
                <a:srgbClr val="E5B8B7"/>
              </a:gs>
            </a:gsLst>
            <a:lin ang="54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r>
              <a:rPr lang="de-DE" sz="2400" b="1" i="1" dirty="0" smtClean="0">
                <a:solidFill>
                  <a:srgbClr val="FF0000"/>
                </a:solidFill>
              </a:rPr>
              <a:t>et</a:t>
            </a:r>
          </a:p>
          <a:p>
            <a:r>
              <a:rPr lang="en-US" sz="2400" b="1" dirty="0" smtClean="0">
                <a:solidFill>
                  <a:srgbClr val="FF0000"/>
                </a:solidFill>
              </a:rPr>
              <a:t>ACC(:DEF)</a:t>
            </a:r>
            <a:endParaRPr lang="de-DE" sz="2400" b="1" i="1" dirty="0" smtClean="0">
              <a:solidFill>
                <a:srgbClr val="FF0000"/>
              </a:solidFill>
            </a:endParaRPr>
          </a:p>
          <a:p>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diamond(in)">
                                      <p:cBhvr>
                                        <p:cTn id="17" dur="20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diamond(in)">
                                      <p:cBhvr>
                                        <p:cTn id="22" dur="20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Effect transition="in" filter="diamond(in)">
                                      <p:cBhvr>
                                        <p:cTn id="27" dur="2000"/>
                                        <p:tgtEl>
                                          <p:spTgt spid="3">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diamond(in)">
                                      <p:cBhvr>
                                        <p:cTn id="32" dur="2000"/>
                                        <p:tgtEl>
                                          <p:spTgt spid="3">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grpId="0" nodeType="clickEffect">
                                  <p:stCondLst>
                                    <p:cond delay="0"/>
                                  </p:stCondLst>
                                  <p:childTnLst>
                                    <p:set>
                                      <p:cBhvr>
                                        <p:cTn id="36" dur="1" fill="hold">
                                          <p:stCondLst>
                                            <p:cond delay="0"/>
                                          </p:stCondLst>
                                        </p:cTn>
                                        <p:tgtEl>
                                          <p:spTgt spid="2050"/>
                                        </p:tgtEl>
                                        <p:attrNameLst>
                                          <p:attrName>style.visibility</p:attrName>
                                        </p:attrNameLst>
                                      </p:cBhvr>
                                      <p:to>
                                        <p:strVal val="visible"/>
                                      </p:to>
                                    </p:set>
                                    <p:animEffect transition="in" filter="blinds(horizontal)">
                                      <p:cBhvr>
                                        <p:cTn id="37" dur="500"/>
                                        <p:tgtEl>
                                          <p:spTgt spid="2050"/>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grpId="0" nodeType="click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blinds(horizontal)">
                                      <p:cBhvr>
                                        <p:cTn id="42" dur="500"/>
                                        <p:tgtEl>
                                          <p:spTgt spid="4"/>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grpId="0" nodeType="clickEffect">
                                  <p:stCondLst>
                                    <p:cond delay="0"/>
                                  </p:stCondLst>
                                  <p:childTnLst>
                                    <p:set>
                                      <p:cBhvr>
                                        <p:cTn id="46" dur="1" fill="hold">
                                          <p:stCondLst>
                                            <p:cond delay="0"/>
                                          </p:stCondLst>
                                        </p:cTn>
                                        <p:tgtEl>
                                          <p:spTgt spid="2051"/>
                                        </p:tgtEl>
                                        <p:attrNameLst>
                                          <p:attrName>style.visibility</p:attrName>
                                        </p:attrNameLst>
                                      </p:cBhvr>
                                      <p:to>
                                        <p:strVal val="visible"/>
                                      </p:to>
                                    </p:set>
                                    <p:animEffect transition="in" filter="blinds(horizontal)">
                                      <p:cBhvr>
                                        <p:cTn id="47" dur="500"/>
                                        <p:tgtEl>
                                          <p:spTgt spid="2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4" grpId="0" animBg="1"/>
      <p:bldP spid="2050" grpId="0" animBg="1"/>
      <p:bldP spid="2051"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en-US" dirty="0" smtClean="0"/>
              <a:t>c) Und d)</a:t>
            </a:r>
            <a:endParaRPr lang="de-DE" dirty="0"/>
          </a:p>
        </p:txBody>
      </p:sp>
      <p:sp>
        <p:nvSpPr>
          <p:cNvPr id="3" name="Inhaltsplatzhalter 2"/>
          <p:cNvSpPr>
            <a:spLocks noGrp="1"/>
          </p:cNvSpPr>
          <p:nvPr>
            <p:ph idx="1"/>
          </p:nvPr>
        </p:nvSpPr>
        <p:spPr>
          <a:xfrm>
            <a:off x="485804" y="1571612"/>
            <a:ext cx="8229600" cy="1857388"/>
          </a:xfrm>
        </p:spPr>
        <p:style>
          <a:lnRef idx="2">
            <a:schemeClr val="accent1"/>
          </a:lnRef>
          <a:fillRef idx="1">
            <a:schemeClr val="lt1"/>
          </a:fillRef>
          <a:effectRef idx="0">
            <a:schemeClr val="accent1"/>
          </a:effectRef>
          <a:fontRef idx="minor">
            <a:schemeClr val="dk1"/>
          </a:fontRef>
        </p:style>
        <p:txBody>
          <a:bodyPr>
            <a:normAutofit fontScale="92500" lnSpcReduction="10000"/>
          </a:bodyPr>
          <a:lstStyle/>
          <a:p>
            <a:pPr>
              <a:buNone/>
            </a:pPr>
            <a:r>
              <a:rPr lang="en-US" sz="2600" dirty="0" smtClean="0"/>
              <a:t>c.	</a:t>
            </a:r>
            <a:r>
              <a:rPr lang="en-US" sz="2600" dirty="0" err="1" smtClean="0"/>
              <a:t>Syntaktisch</a:t>
            </a:r>
            <a:r>
              <a:rPr lang="en-US" sz="2600" dirty="0" smtClean="0"/>
              <a:t>: </a:t>
            </a:r>
            <a:r>
              <a:rPr lang="en-US" sz="2600" dirty="0" err="1" smtClean="0"/>
              <a:t>Englisch</a:t>
            </a:r>
            <a:r>
              <a:rPr lang="en-US" sz="2600" dirty="0" smtClean="0"/>
              <a:t>:</a:t>
            </a:r>
            <a:r>
              <a:rPr lang="en-US" sz="2600" b="1" i="1" dirty="0" smtClean="0"/>
              <a:t>				 	</a:t>
            </a:r>
          </a:p>
          <a:p>
            <a:pPr lvl="8">
              <a:buNone/>
            </a:pPr>
            <a:r>
              <a:rPr lang="en-US" b="1" dirty="0" smtClean="0"/>
              <a:t>					</a:t>
            </a:r>
            <a:endParaRPr lang="de-DE" sz="1900" dirty="0" smtClean="0"/>
          </a:p>
          <a:p>
            <a:pPr>
              <a:buNone/>
            </a:pPr>
            <a:r>
              <a:rPr lang="en-US" sz="2600" b="1" i="1" dirty="0" smtClean="0"/>
              <a:t>The 	     woman	     saw		</a:t>
            </a:r>
            <a:endParaRPr lang="de-DE" sz="2600" dirty="0" smtClean="0"/>
          </a:p>
          <a:p>
            <a:pPr>
              <a:buNone/>
            </a:pPr>
            <a:r>
              <a:rPr lang="en-US" sz="2600" b="1" dirty="0" smtClean="0"/>
              <a:t>ART	     woman	     </a:t>
            </a:r>
            <a:r>
              <a:rPr lang="en-US" sz="2600" b="1" dirty="0" err="1" smtClean="0"/>
              <a:t>see:PAST</a:t>
            </a:r>
            <a:r>
              <a:rPr lang="en-US" sz="2600" b="1" dirty="0" smtClean="0"/>
              <a:t>	</a:t>
            </a:r>
            <a:endParaRPr lang="de-DE" sz="2600" dirty="0" smtClean="0"/>
          </a:p>
          <a:p>
            <a:pPr>
              <a:buNone/>
            </a:pPr>
            <a:r>
              <a:rPr lang="de-DE" sz="2600" b="1" dirty="0" smtClean="0"/>
              <a:t>'Die Frau sah den Mann.'</a:t>
            </a:r>
            <a:r>
              <a:rPr lang="de-DE" b="1" dirty="0" smtClean="0"/>
              <a:t>			</a:t>
            </a:r>
            <a:endParaRPr lang="de-DE" dirty="0" smtClean="0"/>
          </a:p>
          <a:p>
            <a:pPr>
              <a:buNone/>
            </a:pPr>
            <a:endParaRPr lang="de-DE" dirty="0"/>
          </a:p>
        </p:txBody>
      </p:sp>
      <p:sp>
        <p:nvSpPr>
          <p:cNvPr id="4" name="Textfeld 3"/>
          <p:cNvSpPr txBox="1"/>
          <p:nvPr/>
        </p:nvSpPr>
        <p:spPr>
          <a:xfrm>
            <a:off x="500034" y="3617617"/>
            <a:ext cx="8215370" cy="2954655"/>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r>
              <a:rPr lang="de-DE" sz="2400" dirty="0" smtClean="0"/>
              <a:t>d. Lexikalisch verankerte Konstruktion</a:t>
            </a:r>
          </a:p>
          <a:p>
            <a:r>
              <a:rPr lang="de-DE" b="1" dirty="0" smtClean="0"/>
              <a:t>[= Kopplung von lexikalischen Strategien (Partikeln) und Morphologie/Syntax]</a:t>
            </a:r>
            <a:endParaRPr lang="de-DE" dirty="0" smtClean="0"/>
          </a:p>
          <a:p>
            <a:endParaRPr lang="de-DE" b="1" dirty="0" smtClean="0"/>
          </a:p>
          <a:p>
            <a:r>
              <a:rPr lang="en-US" sz="2400" dirty="0" err="1" smtClean="0"/>
              <a:t>Spanisch</a:t>
            </a:r>
            <a:r>
              <a:rPr lang="en-US" sz="2400" dirty="0" smtClean="0"/>
              <a:t>:</a:t>
            </a:r>
            <a:r>
              <a:rPr lang="en-US" b="1" dirty="0" smtClean="0"/>
              <a:t>				</a:t>
            </a:r>
            <a:endParaRPr lang="de-DE" dirty="0" smtClean="0"/>
          </a:p>
          <a:p>
            <a:r>
              <a:rPr lang="en-US" b="1" dirty="0" smtClean="0"/>
              <a:t>								</a:t>
            </a:r>
            <a:endParaRPr lang="de-DE" dirty="0" smtClean="0"/>
          </a:p>
          <a:p>
            <a:r>
              <a:rPr lang="en-US" sz="2400" b="1" i="1" dirty="0" smtClean="0"/>
              <a:t>el 	hombre	    </a:t>
            </a:r>
            <a:r>
              <a:rPr lang="en-US" sz="2400" b="1" i="1" dirty="0" err="1" smtClean="0"/>
              <a:t>vio</a:t>
            </a:r>
            <a:r>
              <a:rPr lang="en-US" sz="2400" b="1" i="1" dirty="0" smtClean="0"/>
              <a:t>		</a:t>
            </a:r>
            <a:endParaRPr lang="de-DE" sz="2400" dirty="0" smtClean="0"/>
          </a:p>
          <a:p>
            <a:r>
              <a:rPr lang="en-US" sz="2400" b="1" dirty="0" smtClean="0"/>
              <a:t>ART	man	    see:PAST:3Sg	</a:t>
            </a:r>
            <a:endParaRPr lang="de-DE" sz="2400" dirty="0" smtClean="0"/>
          </a:p>
          <a:p>
            <a:r>
              <a:rPr lang="en-US" b="1" dirty="0" smtClean="0"/>
              <a:t>		</a:t>
            </a:r>
          </a:p>
          <a:p>
            <a:r>
              <a:rPr lang="de-DE" b="1" dirty="0" smtClean="0"/>
              <a:t>'Der Mann sah die Frau.'</a:t>
            </a:r>
            <a:endParaRPr lang="de-DE" dirty="0" smtClean="0"/>
          </a:p>
        </p:txBody>
      </p:sp>
      <p:sp>
        <p:nvSpPr>
          <p:cNvPr id="3074" name="AutoShape 2"/>
          <p:cNvSpPr>
            <a:spLocks noChangeArrowheads="1"/>
          </p:cNvSpPr>
          <p:nvPr/>
        </p:nvSpPr>
        <p:spPr bwMode="auto">
          <a:xfrm>
            <a:off x="5129274" y="1643050"/>
            <a:ext cx="1774612" cy="1190248"/>
          </a:xfrm>
          <a:prstGeom prst="roundRect">
            <a:avLst>
              <a:gd name="adj" fmla="val 16667"/>
            </a:avLst>
          </a:prstGeom>
          <a:solidFill>
            <a:srgbClr val="DBE5F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r>
              <a:rPr lang="en-US" sz="2400" b="1" dirty="0" smtClean="0">
                <a:solidFill>
                  <a:srgbClr val="FF0000"/>
                </a:solidFill>
              </a:rPr>
              <a:t>P2 = ACC</a:t>
            </a:r>
            <a:endParaRPr lang="de-DE" sz="2400" b="1" dirty="0">
              <a:solidFill>
                <a:srgbClr val="FF0000"/>
              </a:solidFill>
            </a:endParaRPr>
          </a:p>
        </p:txBody>
      </p:sp>
      <p:sp>
        <p:nvSpPr>
          <p:cNvPr id="3075" name="AutoShape 3"/>
          <p:cNvSpPr>
            <a:spLocks noChangeArrowheads="1"/>
          </p:cNvSpPr>
          <p:nvPr/>
        </p:nvSpPr>
        <p:spPr bwMode="auto">
          <a:xfrm>
            <a:off x="5117936" y="2071678"/>
            <a:ext cx="1785950" cy="814390"/>
          </a:xfrm>
          <a:prstGeom prst="roundRect">
            <a:avLst>
              <a:gd name="adj" fmla="val 16667"/>
            </a:avLst>
          </a:prstGeom>
          <a:gradFill rotWithShape="0">
            <a:gsLst>
              <a:gs pos="0">
                <a:srgbClr val="FFFFFF"/>
              </a:gs>
              <a:gs pos="100000">
                <a:srgbClr val="E5B8B7"/>
              </a:gs>
            </a:gsLst>
            <a:lin ang="54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r>
              <a:rPr lang="en-US" sz="2400" b="1" i="1" dirty="0" smtClean="0"/>
              <a:t>the   man.</a:t>
            </a:r>
          </a:p>
          <a:p>
            <a:r>
              <a:rPr lang="en-US" sz="2400" b="1" dirty="0" smtClean="0"/>
              <a:t>ART   man.</a:t>
            </a:r>
            <a:endParaRPr lang="de-DE" sz="2400" dirty="0"/>
          </a:p>
        </p:txBody>
      </p:sp>
      <p:sp>
        <p:nvSpPr>
          <p:cNvPr id="1026" name="AutoShape 2"/>
          <p:cNvSpPr>
            <a:spLocks noChangeArrowheads="1"/>
          </p:cNvSpPr>
          <p:nvPr/>
        </p:nvSpPr>
        <p:spPr bwMode="auto">
          <a:xfrm>
            <a:off x="4786314" y="4643446"/>
            <a:ext cx="2643206" cy="1306153"/>
          </a:xfrm>
          <a:prstGeom prst="roundRect">
            <a:avLst>
              <a:gd name="adj" fmla="val 16667"/>
            </a:avLst>
          </a:prstGeom>
          <a:solidFill>
            <a:srgbClr val="DBE5F1"/>
          </a:solidFill>
          <a:ln w="9525">
            <a:solidFill>
              <a:srgbClr val="000000"/>
            </a:solidFill>
            <a:round/>
            <a:headEnd/>
            <a:tailEnd/>
          </a:ln>
        </p:spPr>
        <p:txBody>
          <a:bodyPr vert="horz" wrap="square" lIns="91440" tIns="45720" rIns="91440" bIns="45720" numCol="1" anchor="t" anchorCtr="0" compatLnSpc="1">
            <a:prstTxWarp prst="textNoShape">
              <a:avLst/>
            </a:prstTxWarp>
          </a:bodyPr>
          <a:lstStyle/>
          <a:p>
            <a:r>
              <a:rPr lang="en-US" sz="2400" b="1" dirty="0" smtClean="0">
                <a:solidFill>
                  <a:srgbClr val="FF0000"/>
                </a:solidFill>
              </a:rPr>
              <a:t>PREP+P2 = ACC</a:t>
            </a:r>
            <a:endParaRPr lang="de-DE" sz="2400" b="1" dirty="0">
              <a:solidFill>
                <a:srgbClr val="FF0000"/>
              </a:solidFill>
            </a:endParaRPr>
          </a:p>
        </p:txBody>
      </p:sp>
      <p:sp>
        <p:nvSpPr>
          <p:cNvPr id="1027" name="AutoShape 3"/>
          <p:cNvSpPr>
            <a:spLocks noChangeArrowheads="1"/>
          </p:cNvSpPr>
          <p:nvPr/>
        </p:nvSpPr>
        <p:spPr bwMode="auto">
          <a:xfrm>
            <a:off x="4786314" y="5081598"/>
            <a:ext cx="714380" cy="847733"/>
          </a:xfrm>
          <a:prstGeom prst="roundRect">
            <a:avLst>
              <a:gd name="adj" fmla="val 16667"/>
            </a:avLst>
          </a:prstGeom>
          <a:gradFill rotWithShape="0">
            <a:gsLst>
              <a:gs pos="0">
                <a:srgbClr val="FFFFFF"/>
              </a:gs>
              <a:gs pos="100000">
                <a:srgbClr val="E5B8B7"/>
              </a:gs>
            </a:gsLst>
            <a:lin ang="54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r>
              <a:rPr lang="en-US" sz="2400" b="1" i="1" dirty="0" smtClean="0">
                <a:solidFill>
                  <a:srgbClr val="FF0000"/>
                </a:solidFill>
              </a:rPr>
              <a:t>a </a:t>
            </a:r>
          </a:p>
          <a:p>
            <a:r>
              <a:rPr lang="en-US" sz="2400" b="1" dirty="0" smtClean="0"/>
              <a:t>to</a:t>
            </a:r>
            <a:endParaRPr lang="de-DE" sz="2400" dirty="0"/>
          </a:p>
        </p:txBody>
      </p:sp>
      <p:sp>
        <p:nvSpPr>
          <p:cNvPr id="1028" name="AutoShape 4"/>
          <p:cNvSpPr>
            <a:spLocks noChangeArrowheads="1"/>
          </p:cNvSpPr>
          <p:nvPr/>
        </p:nvSpPr>
        <p:spPr bwMode="auto">
          <a:xfrm>
            <a:off x="5475258" y="5073661"/>
            <a:ext cx="1954262" cy="847733"/>
          </a:xfrm>
          <a:prstGeom prst="roundRect">
            <a:avLst>
              <a:gd name="adj" fmla="val 16667"/>
            </a:avLst>
          </a:prstGeom>
          <a:gradFill rotWithShape="0">
            <a:gsLst>
              <a:gs pos="0">
                <a:srgbClr val="FFFFFF"/>
              </a:gs>
              <a:gs pos="100000">
                <a:srgbClr val="E5B8B7"/>
              </a:gs>
            </a:gsLst>
            <a:lin ang="54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r>
              <a:rPr lang="en-US" sz="2400" b="1" i="1" dirty="0" smtClean="0"/>
              <a:t>la  </a:t>
            </a:r>
            <a:r>
              <a:rPr lang="en-US" sz="2400" b="1" i="1" dirty="0" err="1" smtClean="0"/>
              <a:t>mujer</a:t>
            </a:r>
            <a:endParaRPr lang="en-US" sz="2400" b="1" i="1" dirty="0" smtClean="0"/>
          </a:p>
          <a:p>
            <a:r>
              <a:rPr lang="en-US" sz="2400" b="1" dirty="0" smtClean="0"/>
              <a:t>ART woman</a:t>
            </a:r>
            <a:endParaRPr lang="de-DE"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blinds(horizontal)">
                                      <p:cBhvr>
                                        <p:cTn id="7" dur="5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linds(horizontal)">
                                      <p:cBhvr>
                                        <p:cTn id="12" dur="500"/>
                                        <p:tgtEl>
                                          <p:spTgt spid="3">
                                            <p:txEl>
                                              <p:pRg st="0" end="0"/>
                                            </p:txEl>
                                          </p:spTgt>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animEffect transition="in" filter="blinds(horizontal)">
                                      <p:cBhvr>
                                        <p:cTn id="15" dur="500"/>
                                        <p:tgtEl>
                                          <p:spTgt spid="3">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grpId="0" nodeType="clickEffect">
                                  <p:stCondLst>
                                    <p:cond delay="0"/>
                                  </p:stCondLst>
                                  <p:childTnLst>
                                    <p:set>
                                      <p:cBhvr>
                                        <p:cTn id="19" dur="1" fill="hold">
                                          <p:stCondLst>
                                            <p:cond delay="0"/>
                                          </p:stCondLst>
                                        </p:cTn>
                                        <p:tgtEl>
                                          <p:spTgt spid="3">
                                            <p:txEl>
                                              <p:pRg st="2" end="2"/>
                                            </p:txEl>
                                          </p:spTgt>
                                        </p:tgtEl>
                                        <p:attrNameLst>
                                          <p:attrName>style.visibility</p:attrName>
                                        </p:attrNameLst>
                                      </p:cBhvr>
                                      <p:to>
                                        <p:strVal val="visible"/>
                                      </p:to>
                                    </p:set>
                                    <p:animEffect transition="in" filter="blinds(horizontal)">
                                      <p:cBhvr>
                                        <p:cTn id="20" dur="500"/>
                                        <p:tgtEl>
                                          <p:spTgt spid="3">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3" presetClass="entr" presetSubtype="10"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Effect transition="in" filter="blinds(horizontal)">
                                      <p:cBhvr>
                                        <p:cTn id="25" dur="500"/>
                                        <p:tgtEl>
                                          <p:spTgt spid="3">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3">
                                            <p:txEl>
                                              <p:pRg st="4" end="4"/>
                                            </p:txEl>
                                          </p:spTgt>
                                        </p:tgtEl>
                                        <p:attrNameLst>
                                          <p:attrName>style.visibility</p:attrName>
                                        </p:attrNameLst>
                                      </p:cBhvr>
                                      <p:to>
                                        <p:strVal val="visible"/>
                                      </p:to>
                                    </p:set>
                                    <p:animEffect transition="in" filter="blinds(horizontal)">
                                      <p:cBhvr>
                                        <p:cTn id="30" dur="500"/>
                                        <p:tgtEl>
                                          <p:spTgt spid="3">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3074"/>
                                        </p:tgtEl>
                                        <p:attrNameLst>
                                          <p:attrName>style.visibility</p:attrName>
                                        </p:attrNameLst>
                                      </p:cBhvr>
                                      <p:to>
                                        <p:strVal val="visible"/>
                                      </p:to>
                                    </p:set>
                                    <p:animEffect transition="in" filter="blinds(horizontal)">
                                      <p:cBhvr>
                                        <p:cTn id="35" dur="500"/>
                                        <p:tgtEl>
                                          <p:spTgt spid="3074"/>
                                        </p:tgtEl>
                                      </p:cBhvr>
                                    </p:animEffect>
                                  </p:childTnLst>
                                </p:cTn>
                              </p:par>
                              <p:par>
                                <p:cTn id="36" presetID="3" presetClass="entr" presetSubtype="10" fill="hold" grpId="0" nodeType="withEffect">
                                  <p:stCondLst>
                                    <p:cond delay="0"/>
                                  </p:stCondLst>
                                  <p:childTnLst>
                                    <p:set>
                                      <p:cBhvr>
                                        <p:cTn id="37" dur="1" fill="hold">
                                          <p:stCondLst>
                                            <p:cond delay="0"/>
                                          </p:stCondLst>
                                        </p:cTn>
                                        <p:tgtEl>
                                          <p:spTgt spid="3075"/>
                                        </p:tgtEl>
                                        <p:attrNameLst>
                                          <p:attrName>style.visibility</p:attrName>
                                        </p:attrNameLst>
                                      </p:cBhvr>
                                      <p:to>
                                        <p:strVal val="visible"/>
                                      </p:to>
                                    </p:set>
                                    <p:animEffect transition="in" filter="blinds(horizontal)">
                                      <p:cBhvr>
                                        <p:cTn id="38" dur="500"/>
                                        <p:tgtEl>
                                          <p:spTgt spid="3075"/>
                                        </p:tgtEl>
                                      </p:cBhvr>
                                    </p:animEffect>
                                  </p:childTnLst>
                                </p:cTn>
                              </p:par>
                            </p:childTnLst>
                          </p:cTn>
                        </p:par>
                      </p:childTnLst>
                    </p:cTn>
                  </p:par>
                  <p:par>
                    <p:cTn id="39" fill="hold">
                      <p:stCondLst>
                        <p:cond delay="indefinite"/>
                      </p:stCondLst>
                      <p:childTnLst>
                        <p:par>
                          <p:cTn id="40" fill="hold">
                            <p:stCondLst>
                              <p:cond delay="0"/>
                            </p:stCondLst>
                            <p:childTnLst>
                              <p:par>
                                <p:cTn id="41" presetID="3" presetClass="entr" presetSubtype="10" fill="hold" grpId="0" nodeType="clickEffect">
                                  <p:stCondLst>
                                    <p:cond delay="0"/>
                                  </p:stCondLst>
                                  <p:childTnLst>
                                    <p:set>
                                      <p:cBhvr>
                                        <p:cTn id="42" dur="1" fill="hold">
                                          <p:stCondLst>
                                            <p:cond delay="0"/>
                                          </p:stCondLst>
                                        </p:cTn>
                                        <p:tgtEl>
                                          <p:spTgt spid="4"/>
                                        </p:tgtEl>
                                        <p:attrNameLst>
                                          <p:attrName>style.visibility</p:attrName>
                                        </p:attrNameLst>
                                      </p:cBhvr>
                                      <p:to>
                                        <p:strVal val="visible"/>
                                      </p:to>
                                    </p:set>
                                    <p:animEffect transition="in" filter="blinds(horizontal)">
                                      <p:cBhvr>
                                        <p:cTn id="43" dur="500"/>
                                        <p:tgtEl>
                                          <p:spTgt spid="4"/>
                                        </p:tgtEl>
                                      </p:cBhvr>
                                    </p:animEffect>
                                  </p:childTnLst>
                                </p:cTn>
                              </p:par>
                            </p:childTnLst>
                          </p:cTn>
                        </p:par>
                      </p:childTnLst>
                    </p:cTn>
                  </p:par>
                  <p:par>
                    <p:cTn id="44" fill="hold">
                      <p:stCondLst>
                        <p:cond delay="indefinite"/>
                      </p:stCondLst>
                      <p:childTnLst>
                        <p:par>
                          <p:cTn id="45" fill="hold">
                            <p:stCondLst>
                              <p:cond delay="0"/>
                            </p:stCondLst>
                            <p:childTnLst>
                              <p:par>
                                <p:cTn id="46" presetID="3" presetClass="entr" presetSubtype="10" fill="hold" grpId="0" nodeType="clickEffect">
                                  <p:stCondLst>
                                    <p:cond delay="0"/>
                                  </p:stCondLst>
                                  <p:childTnLst>
                                    <p:set>
                                      <p:cBhvr>
                                        <p:cTn id="47" dur="1" fill="hold">
                                          <p:stCondLst>
                                            <p:cond delay="0"/>
                                          </p:stCondLst>
                                        </p:cTn>
                                        <p:tgtEl>
                                          <p:spTgt spid="1026"/>
                                        </p:tgtEl>
                                        <p:attrNameLst>
                                          <p:attrName>style.visibility</p:attrName>
                                        </p:attrNameLst>
                                      </p:cBhvr>
                                      <p:to>
                                        <p:strVal val="visible"/>
                                      </p:to>
                                    </p:set>
                                    <p:animEffect transition="in" filter="blinds(horizontal)">
                                      <p:cBhvr>
                                        <p:cTn id="48" dur="500"/>
                                        <p:tgtEl>
                                          <p:spTgt spid="1026"/>
                                        </p:tgtEl>
                                      </p:cBhvr>
                                    </p:animEffect>
                                  </p:childTnLst>
                                </p:cTn>
                              </p:par>
                              <p:par>
                                <p:cTn id="49" presetID="3" presetClass="entr" presetSubtype="10" fill="hold" grpId="0" nodeType="withEffect">
                                  <p:stCondLst>
                                    <p:cond delay="0"/>
                                  </p:stCondLst>
                                  <p:childTnLst>
                                    <p:set>
                                      <p:cBhvr>
                                        <p:cTn id="50" dur="1" fill="hold">
                                          <p:stCondLst>
                                            <p:cond delay="0"/>
                                          </p:stCondLst>
                                        </p:cTn>
                                        <p:tgtEl>
                                          <p:spTgt spid="1027"/>
                                        </p:tgtEl>
                                        <p:attrNameLst>
                                          <p:attrName>style.visibility</p:attrName>
                                        </p:attrNameLst>
                                      </p:cBhvr>
                                      <p:to>
                                        <p:strVal val="visible"/>
                                      </p:to>
                                    </p:set>
                                    <p:animEffect transition="in" filter="blinds(horizontal)">
                                      <p:cBhvr>
                                        <p:cTn id="51" dur="500"/>
                                        <p:tgtEl>
                                          <p:spTgt spid="1027"/>
                                        </p:tgtEl>
                                      </p:cBhvr>
                                    </p:animEffect>
                                  </p:childTnLst>
                                </p:cTn>
                              </p:par>
                              <p:par>
                                <p:cTn id="52" presetID="3" presetClass="entr" presetSubtype="10" fill="hold" grpId="0" nodeType="withEffect">
                                  <p:stCondLst>
                                    <p:cond delay="0"/>
                                  </p:stCondLst>
                                  <p:childTnLst>
                                    <p:set>
                                      <p:cBhvr>
                                        <p:cTn id="53" dur="1" fill="hold">
                                          <p:stCondLst>
                                            <p:cond delay="0"/>
                                          </p:stCondLst>
                                        </p:cTn>
                                        <p:tgtEl>
                                          <p:spTgt spid="1028"/>
                                        </p:tgtEl>
                                        <p:attrNameLst>
                                          <p:attrName>style.visibility</p:attrName>
                                        </p:attrNameLst>
                                      </p:cBhvr>
                                      <p:to>
                                        <p:strVal val="visible"/>
                                      </p:to>
                                    </p:set>
                                    <p:animEffect transition="in" filter="blinds(horizontal)">
                                      <p:cBhvr>
                                        <p:cTn id="54" dur="500"/>
                                        <p:tgtEl>
                                          <p:spTgt spid="10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4" grpId="0" animBg="1"/>
      <p:bldP spid="3074" grpId="0" animBg="1"/>
      <p:bldP spid="3075" grpId="0" animBg="1"/>
      <p:bldP spid="1026" grpId="0" animBg="1"/>
      <p:bldP spid="1027" grpId="0" animBg="1"/>
      <p:bldP spid="1028"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Das ‚Gesetz der Nähe‘</a:t>
            </a:r>
            <a:endParaRPr lang="de-DE" dirty="0"/>
          </a:p>
        </p:txBody>
      </p:sp>
      <p:sp>
        <p:nvSpPr>
          <p:cNvPr id="3" name="Inhaltsplatzhalter 2"/>
          <p:cNvSpPr>
            <a:spLocks noGrp="1"/>
          </p:cNvSpPr>
          <p:nvPr>
            <p:ph idx="1"/>
          </p:nvPr>
        </p:nvSpPr>
        <p:spPr>
          <a:xfrm>
            <a:off x="214282" y="2571744"/>
            <a:ext cx="8715436" cy="4357718"/>
          </a:xfrm>
        </p:spPr>
        <p:txBody>
          <a:bodyPr>
            <a:normAutofit fontScale="92500"/>
          </a:bodyPr>
          <a:lstStyle/>
          <a:p>
            <a:pPr>
              <a:buNone/>
            </a:pPr>
            <a:r>
              <a:rPr lang="de-DE" dirty="0" smtClean="0"/>
              <a:t>					   der	</a:t>
            </a:r>
          </a:p>
          <a:p>
            <a:pPr>
              <a:buNone/>
            </a:pPr>
            <a:r>
              <a:rPr lang="de-DE" dirty="0" smtClean="0"/>
              <a:t>		             Hamburg		        kleine</a:t>
            </a:r>
          </a:p>
          <a:p>
            <a:pPr>
              <a:buNone/>
            </a:pPr>
            <a:r>
              <a:rPr lang="de-DE" dirty="0" smtClean="0"/>
              <a:t>	       aus					   	   Mann</a:t>
            </a:r>
          </a:p>
          <a:p>
            <a:pPr>
              <a:buNone/>
            </a:pPr>
            <a:endParaRPr lang="de-DE" dirty="0" smtClean="0"/>
          </a:p>
          <a:p>
            <a:pPr>
              <a:buNone/>
            </a:pPr>
            <a:r>
              <a:rPr lang="de-DE" dirty="0" smtClean="0"/>
              <a:t>   Freundes						         betrat</a:t>
            </a:r>
          </a:p>
          <a:p>
            <a:pPr>
              <a:buNone/>
            </a:pPr>
            <a:endParaRPr lang="de-DE" dirty="0" smtClean="0"/>
          </a:p>
          <a:p>
            <a:pPr>
              <a:buNone/>
            </a:pPr>
            <a:r>
              <a:rPr lang="de-DE" dirty="0" smtClean="0"/>
              <a:t>	   alten						   das</a:t>
            </a:r>
          </a:p>
          <a:p>
            <a:pPr>
              <a:buNone/>
            </a:pPr>
            <a:r>
              <a:rPr lang="de-DE" dirty="0" smtClean="0"/>
              <a:t>		           seines			      schöne</a:t>
            </a:r>
          </a:p>
          <a:p>
            <a:pPr>
              <a:buNone/>
            </a:pPr>
            <a:r>
              <a:rPr lang="de-DE" dirty="0" smtClean="0"/>
              <a:t>				          Haus</a:t>
            </a:r>
          </a:p>
        </p:txBody>
      </p:sp>
      <p:sp>
        <p:nvSpPr>
          <p:cNvPr id="4" name="Abgerundetes Rechteck 3"/>
          <p:cNvSpPr/>
          <p:nvPr/>
        </p:nvSpPr>
        <p:spPr>
          <a:xfrm>
            <a:off x="642910" y="1500174"/>
            <a:ext cx="7929618" cy="928694"/>
          </a:xfrm>
          <a:prstGeom prst="round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b="1" dirty="0" smtClean="0">
                <a:solidFill>
                  <a:schemeClr val="bg1"/>
                </a:solidFill>
              </a:rPr>
              <a:t>Was näher zusammensteht, bildet eine engere </a:t>
            </a:r>
            <a:r>
              <a:rPr lang="de-DE" sz="2400" b="1" i="1" dirty="0" err="1" smtClean="0">
                <a:solidFill>
                  <a:srgbClr val="FF0000"/>
                </a:solidFill>
              </a:rPr>
              <a:t>kotextuelle</a:t>
            </a:r>
            <a:r>
              <a:rPr lang="de-DE" sz="2400" b="1" dirty="0" smtClean="0">
                <a:solidFill>
                  <a:schemeClr val="bg1"/>
                </a:solidFill>
              </a:rPr>
              <a:t> Einheit!</a:t>
            </a:r>
            <a:r>
              <a:rPr lang="de-DE" sz="2400" b="1" i="1" dirty="0" smtClean="0">
                <a:solidFill>
                  <a:schemeClr val="bg1"/>
                </a:solidFill>
              </a:rPr>
              <a:t> </a:t>
            </a:r>
            <a:endParaRPr lang="de-DE" sz="2400" dirty="0"/>
          </a:p>
        </p:txBody>
      </p:sp>
      <p:cxnSp>
        <p:nvCxnSpPr>
          <p:cNvPr id="7" name="Gerade Verbindung 6"/>
          <p:cNvCxnSpPr/>
          <p:nvPr/>
        </p:nvCxnSpPr>
        <p:spPr>
          <a:xfrm>
            <a:off x="4857752" y="2928934"/>
            <a:ext cx="571504" cy="214314"/>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9" name="Gerade Verbindung 8"/>
          <p:cNvCxnSpPr/>
          <p:nvPr/>
        </p:nvCxnSpPr>
        <p:spPr>
          <a:xfrm>
            <a:off x="6572264" y="3500438"/>
            <a:ext cx="285752" cy="14287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1" name="Gerade Verbindung 10"/>
          <p:cNvCxnSpPr/>
          <p:nvPr/>
        </p:nvCxnSpPr>
        <p:spPr>
          <a:xfrm rot="16200000" flipH="1">
            <a:off x="7358082" y="4214818"/>
            <a:ext cx="428628" cy="142876"/>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Gerade Verbindung 12"/>
          <p:cNvCxnSpPr/>
          <p:nvPr/>
        </p:nvCxnSpPr>
        <p:spPr>
          <a:xfrm rot="5400000">
            <a:off x="7250925" y="5036355"/>
            <a:ext cx="428628" cy="357190"/>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Gerade Verbindung 14"/>
          <p:cNvCxnSpPr/>
          <p:nvPr/>
        </p:nvCxnSpPr>
        <p:spPr>
          <a:xfrm flipV="1">
            <a:off x="3143240" y="2928934"/>
            <a:ext cx="857256" cy="214314"/>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Gerade Verbindung 16"/>
          <p:cNvCxnSpPr/>
          <p:nvPr/>
        </p:nvCxnSpPr>
        <p:spPr>
          <a:xfrm flipV="1">
            <a:off x="1785918" y="3500438"/>
            <a:ext cx="285752" cy="14287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9" name="Gerade Verbindung 18"/>
          <p:cNvCxnSpPr/>
          <p:nvPr/>
        </p:nvCxnSpPr>
        <p:spPr>
          <a:xfrm rot="5400000">
            <a:off x="1214414" y="4214818"/>
            <a:ext cx="428628" cy="142876"/>
          </a:xfrm>
          <a:prstGeom prst="line">
            <a:avLst/>
          </a:prstGeom>
        </p:spPr>
        <p:style>
          <a:lnRef idx="1">
            <a:schemeClr val="accent1"/>
          </a:lnRef>
          <a:fillRef idx="0">
            <a:schemeClr val="accent1"/>
          </a:fillRef>
          <a:effectRef idx="0">
            <a:schemeClr val="accent1"/>
          </a:effectRef>
          <a:fontRef idx="minor">
            <a:schemeClr val="tx1"/>
          </a:fontRef>
        </p:style>
      </p:cxnSp>
      <p:cxnSp>
        <p:nvCxnSpPr>
          <p:cNvPr id="21" name="Gerade Verbindung 20"/>
          <p:cNvCxnSpPr/>
          <p:nvPr/>
        </p:nvCxnSpPr>
        <p:spPr>
          <a:xfrm rot="16200000" flipH="1">
            <a:off x="1035819" y="5179231"/>
            <a:ext cx="428628" cy="7143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3" name="Gerade Verbindung 22"/>
          <p:cNvCxnSpPr/>
          <p:nvPr/>
        </p:nvCxnSpPr>
        <p:spPr>
          <a:xfrm>
            <a:off x="1571604" y="5857892"/>
            <a:ext cx="357190" cy="14287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5" name="Gerade Verbindung 24"/>
          <p:cNvCxnSpPr/>
          <p:nvPr/>
        </p:nvCxnSpPr>
        <p:spPr>
          <a:xfrm>
            <a:off x="2857488" y="6286520"/>
            <a:ext cx="785818" cy="214314"/>
          </a:xfrm>
          <a:prstGeom prst="line">
            <a:avLst/>
          </a:prstGeom>
        </p:spPr>
        <p:style>
          <a:lnRef idx="1">
            <a:schemeClr val="accent1"/>
          </a:lnRef>
          <a:fillRef idx="0">
            <a:schemeClr val="accent1"/>
          </a:fillRef>
          <a:effectRef idx="0">
            <a:schemeClr val="accent1"/>
          </a:effectRef>
          <a:fontRef idx="minor">
            <a:schemeClr val="tx1"/>
          </a:fontRef>
        </p:style>
      </p:cxnSp>
      <p:cxnSp>
        <p:nvCxnSpPr>
          <p:cNvPr id="27" name="Gerade Verbindung 26"/>
          <p:cNvCxnSpPr/>
          <p:nvPr/>
        </p:nvCxnSpPr>
        <p:spPr>
          <a:xfrm flipV="1">
            <a:off x="4714876" y="6357958"/>
            <a:ext cx="857256" cy="214314"/>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9" name="Gerade Verbindung 28"/>
          <p:cNvCxnSpPr/>
          <p:nvPr/>
        </p:nvCxnSpPr>
        <p:spPr>
          <a:xfrm flipV="1">
            <a:off x="6429388" y="5857892"/>
            <a:ext cx="357190" cy="14287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33" name="Gerade Verbindung 32"/>
          <p:cNvCxnSpPr/>
          <p:nvPr/>
        </p:nvCxnSpPr>
        <p:spPr>
          <a:xfrm rot="5400000">
            <a:off x="2714612" y="4643446"/>
            <a:ext cx="3143272" cy="142876"/>
          </a:xfrm>
          <a:prstGeom prst="line">
            <a:avLst/>
          </a:prstGeom>
        </p:spPr>
        <p:style>
          <a:lnRef idx="1">
            <a:schemeClr val="accent1"/>
          </a:lnRef>
          <a:fillRef idx="0">
            <a:schemeClr val="accent1"/>
          </a:fillRef>
          <a:effectRef idx="0">
            <a:schemeClr val="accent1"/>
          </a:effectRef>
          <a:fontRef idx="minor">
            <a:schemeClr val="tx1"/>
          </a:fontRef>
        </p:style>
      </p:cxnSp>
      <p:cxnSp>
        <p:nvCxnSpPr>
          <p:cNvPr id="35" name="Gerade Verbindung 34"/>
          <p:cNvCxnSpPr/>
          <p:nvPr/>
        </p:nvCxnSpPr>
        <p:spPr>
          <a:xfrm rot="16200000" flipH="1">
            <a:off x="3714744" y="3929066"/>
            <a:ext cx="2714644" cy="1143008"/>
          </a:xfrm>
          <a:prstGeom prst="line">
            <a:avLst/>
          </a:prstGeom>
        </p:spPr>
        <p:style>
          <a:lnRef idx="1">
            <a:schemeClr val="accent1"/>
          </a:lnRef>
          <a:fillRef idx="0">
            <a:schemeClr val="accent1"/>
          </a:fillRef>
          <a:effectRef idx="0">
            <a:schemeClr val="accent1"/>
          </a:effectRef>
          <a:fontRef idx="minor">
            <a:schemeClr val="tx1"/>
          </a:fontRef>
        </p:style>
      </p:cxnSp>
      <p:cxnSp>
        <p:nvCxnSpPr>
          <p:cNvPr id="37" name="Gerade Verbindung 36"/>
          <p:cNvCxnSpPr/>
          <p:nvPr/>
        </p:nvCxnSpPr>
        <p:spPr>
          <a:xfrm rot="16200000" flipH="1">
            <a:off x="4500562" y="3214686"/>
            <a:ext cx="2428892" cy="2143140"/>
          </a:xfrm>
          <a:prstGeom prst="line">
            <a:avLst/>
          </a:prstGeom>
        </p:spPr>
        <p:style>
          <a:lnRef idx="1">
            <a:schemeClr val="accent1"/>
          </a:lnRef>
          <a:fillRef idx="0">
            <a:schemeClr val="accent1"/>
          </a:fillRef>
          <a:effectRef idx="0">
            <a:schemeClr val="accent1"/>
          </a:effectRef>
          <a:fontRef idx="minor">
            <a:schemeClr val="tx1"/>
          </a:fontRef>
        </p:style>
      </p:cxnSp>
      <p:cxnSp>
        <p:nvCxnSpPr>
          <p:cNvPr id="39" name="Gerade Verbindung 38"/>
          <p:cNvCxnSpPr/>
          <p:nvPr/>
        </p:nvCxnSpPr>
        <p:spPr>
          <a:xfrm rot="5400000">
            <a:off x="2107389" y="3821909"/>
            <a:ext cx="2643206" cy="142876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Gerade Verbindung 40"/>
          <p:cNvCxnSpPr/>
          <p:nvPr/>
        </p:nvCxnSpPr>
        <p:spPr>
          <a:xfrm flipV="1">
            <a:off x="2285984" y="3143248"/>
            <a:ext cx="1857388" cy="1571636"/>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Gerade Verbindung 42"/>
          <p:cNvCxnSpPr/>
          <p:nvPr/>
        </p:nvCxnSpPr>
        <p:spPr>
          <a:xfrm>
            <a:off x="3857620" y="3357562"/>
            <a:ext cx="1428760" cy="1588"/>
          </a:xfrm>
          <a:prstGeom prst="line">
            <a:avLst/>
          </a:prstGeom>
        </p:spPr>
        <p:style>
          <a:lnRef idx="1">
            <a:schemeClr val="accent1"/>
          </a:lnRef>
          <a:fillRef idx="0">
            <a:schemeClr val="accent1"/>
          </a:fillRef>
          <a:effectRef idx="0">
            <a:schemeClr val="accent1"/>
          </a:effectRef>
          <a:fontRef idx="minor">
            <a:schemeClr val="tx1"/>
          </a:fontRef>
        </p:style>
      </p:cxnSp>
      <p:cxnSp>
        <p:nvCxnSpPr>
          <p:cNvPr id="46" name="Gerade Verbindung 45"/>
          <p:cNvCxnSpPr/>
          <p:nvPr/>
        </p:nvCxnSpPr>
        <p:spPr>
          <a:xfrm>
            <a:off x="3714744" y="3429000"/>
            <a:ext cx="3000396" cy="357190"/>
          </a:xfrm>
          <a:prstGeom prst="line">
            <a:avLst/>
          </a:prstGeom>
        </p:spPr>
        <p:style>
          <a:lnRef idx="1">
            <a:schemeClr val="accent1"/>
          </a:lnRef>
          <a:fillRef idx="0">
            <a:schemeClr val="accent1"/>
          </a:fillRef>
          <a:effectRef idx="0">
            <a:schemeClr val="accent1"/>
          </a:effectRef>
          <a:fontRef idx="minor">
            <a:schemeClr val="tx1"/>
          </a:fontRef>
        </p:style>
      </p:cxnSp>
      <p:cxnSp>
        <p:nvCxnSpPr>
          <p:cNvPr id="50" name="Gerade Verbindung 49"/>
          <p:cNvCxnSpPr/>
          <p:nvPr/>
        </p:nvCxnSpPr>
        <p:spPr>
          <a:xfrm rot="5400000">
            <a:off x="1785918" y="3714752"/>
            <a:ext cx="928694" cy="642942"/>
          </a:xfrm>
          <a:prstGeom prst="line">
            <a:avLst/>
          </a:prstGeom>
        </p:spPr>
        <p:style>
          <a:lnRef idx="1">
            <a:schemeClr val="accent1"/>
          </a:lnRef>
          <a:fillRef idx="0">
            <a:schemeClr val="accent1"/>
          </a:fillRef>
          <a:effectRef idx="0">
            <a:schemeClr val="accent1"/>
          </a:effectRef>
          <a:fontRef idx="minor">
            <a:schemeClr val="tx1"/>
          </a:fontRef>
        </p:style>
      </p:cxnSp>
      <p:cxnSp>
        <p:nvCxnSpPr>
          <p:cNvPr id="52" name="Gerade Verbindung 51"/>
          <p:cNvCxnSpPr/>
          <p:nvPr/>
        </p:nvCxnSpPr>
        <p:spPr>
          <a:xfrm rot="5400000">
            <a:off x="1535885" y="4607727"/>
            <a:ext cx="2286016" cy="214314"/>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Gerade Verbindung 53"/>
          <p:cNvCxnSpPr/>
          <p:nvPr/>
        </p:nvCxnSpPr>
        <p:spPr>
          <a:xfrm rot="16200000" flipH="1">
            <a:off x="2107389" y="4464851"/>
            <a:ext cx="2714644" cy="928694"/>
          </a:xfrm>
          <a:prstGeom prst="line">
            <a:avLst/>
          </a:prstGeom>
        </p:spPr>
        <p:style>
          <a:lnRef idx="1">
            <a:schemeClr val="accent1"/>
          </a:lnRef>
          <a:fillRef idx="0">
            <a:schemeClr val="accent1"/>
          </a:fillRef>
          <a:effectRef idx="0">
            <a:schemeClr val="accent1"/>
          </a:effectRef>
          <a:fontRef idx="minor">
            <a:schemeClr val="tx1"/>
          </a:fontRef>
        </p:style>
      </p:cxnSp>
      <p:cxnSp>
        <p:nvCxnSpPr>
          <p:cNvPr id="56" name="Gerade Verbindung 55"/>
          <p:cNvCxnSpPr/>
          <p:nvPr/>
        </p:nvCxnSpPr>
        <p:spPr>
          <a:xfrm rot="16200000" flipH="1">
            <a:off x="3000364" y="3786190"/>
            <a:ext cx="2428892" cy="2000264"/>
          </a:xfrm>
          <a:prstGeom prst="line">
            <a:avLst/>
          </a:prstGeom>
        </p:spPr>
        <p:style>
          <a:lnRef idx="1">
            <a:schemeClr val="accent1"/>
          </a:lnRef>
          <a:fillRef idx="0">
            <a:schemeClr val="accent1"/>
          </a:fillRef>
          <a:effectRef idx="0">
            <a:schemeClr val="accent1"/>
          </a:effectRef>
          <a:fontRef idx="minor">
            <a:schemeClr val="tx1"/>
          </a:fontRef>
        </p:style>
      </p:cxnSp>
      <p:cxnSp>
        <p:nvCxnSpPr>
          <p:cNvPr id="58" name="Gerade Verbindung 57"/>
          <p:cNvCxnSpPr/>
          <p:nvPr/>
        </p:nvCxnSpPr>
        <p:spPr>
          <a:xfrm>
            <a:off x="3500430" y="3643314"/>
            <a:ext cx="3214710" cy="1928826"/>
          </a:xfrm>
          <a:prstGeom prst="line">
            <a:avLst/>
          </a:prstGeom>
        </p:spPr>
        <p:style>
          <a:lnRef idx="1">
            <a:schemeClr val="accent1"/>
          </a:lnRef>
          <a:fillRef idx="0">
            <a:schemeClr val="accent1"/>
          </a:fillRef>
          <a:effectRef idx="0">
            <a:schemeClr val="accent1"/>
          </a:effectRef>
          <a:fontRef idx="minor">
            <a:schemeClr val="tx1"/>
          </a:fontRef>
        </p:style>
      </p:cxnSp>
      <p:cxnSp>
        <p:nvCxnSpPr>
          <p:cNvPr id="60" name="Gerade Verbindung 59"/>
          <p:cNvCxnSpPr/>
          <p:nvPr/>
        </p:nvCxnSpPr>
        <p:spPr>
          <a:xfrm>
            <a:off x="3714744" y="3500438"/>
            <a:ext cx="3500462" cy="1143008"/>
          </a:xfrm>
          <a:prstGeom prst="line">
            <a:avLst/>
          </a:prstGeom>
        </p:spPr>
        <p:style>
          <a:lnRef idx="1">
            <a:schemeClr val="accent1"/>
          </a:lnRef>
          <a:fillRef idx="0">
            <a:schemeClr val="accent1"/>
          </a:fillRef>
          <a:effectRef idx="0">
            <a:schemeClr val="accent1"/>
          </a:effectRef>
          <a:fontRef idx="minor">
            <a:schemeClr val="tx1"/>
          </a:fontRef>
        </p:style>
      </p:cxnSp>
      <p:cxnSp>
        <p:nvCxnSpPr>
          <p:cNvPr id="62" name="Gerade Verbindung 61"/>
          <p:cNvCxnSpPr/>
          <p:nvPr/>
        </p:nvCxnSpPr>
        <p:spPr>
          <a:xfrm rot="10800000" flipV="1">
            <a:off x="2000232" y="3500438"/>
            <a:ext cx="3357586" cy="357190"/>
          </a:xfrm>
          <a:prstGeom prst="line">
            <a:avLst/>
          </a:prstGeom>
        </p:spPr>
        <p:style>
          <a:lnRef idx="1">
            <a:schemeClr val="accent1"/>
          </a:lnRef>
          <a:fillRef idx="0">
            <a:schemeClr val="accent1"/>
          </a:fillRef>
          <a:effectRef idx="0">
            <a:schemeClr val="accent1"/>
          </a:effectRef>
          <a:fontRef idx="minor">
            <a:schemeClr val="tx1"/>
          </a:fontRef>
        </p:style>
      </p:cxnSp>
      <p:cxnSp>
        <p:nvCxnSpPr>
          <p:cNvPr id="64" name="Gerade Verbindung 63"/>
          <p:cNvCxnSpPr/>
          <p:nvPr/>
        </p:nvCxnSpPr>
        <p:spPr>
          <a:xfrm rot="10800000" flipV="1">
            <a:off x="1857356" y="3571876"/>
            <a:ext cx="3643338" cy="2000264"/>
          </a:xfrm>
          <a:prstGeom prst="line">
            <a:avLst/>
          </a:prstGeom>
        </p:spPr>
        <p:style>
          <a:lnRef idx="1">
            <a:schemeClr val="accent1"/>
          </a:lnRef>
          <a:fillRef idx="0">
            <a:schemeClr val="accent1"/>
          </a:fillRef>
          <a:effectRef idx="0">
            <a:schemeClr val="accent1"/>
          </a:effectRef>
          <a:fontRef idx="minor">
            <a:schemeClr val="tx1"/>
          </a:fontRef>
        </p:style>
      </p:cxnSp>
      <p:cxnSp>
        <p:nvCxnSpPr>
          <p:cNvPr id="66" name="Gerade Verbindung 65"/>
          <p:cNvCxnSpPr/>
          <p:nvPr/>
        </p:nvCxnSpPr>
        <p:spPr>
          <a:xfrm rot="10800000" flipV="1">
            <a:off x="2928926" y="3571876"/>
            <a:ext cx="2714644" cy="2286016"/>
          </a:xfrm>
          <a:prstGeom prst="line">
            <a:avLst/>
          </a:prstGeom>
        </p:spPr>
        <p:style>
          <a:lnRef idx="1">
            <a:schemeClr val="accent1"/>
          </a:lnRef>
          <a:fillRef idx="0">
            <a:schemeClr val="accent1"/>
          </a:fillRef>
          <a:effectRef idx="0">
            <a:schemeClr val="accent1"/>
          </a:effectRef>
          <a:fontRef idx="minor">
            <a:schemeClr val="tx1"/>
          </a:fontRef>
        </p:style>
      </p:cxnSp>
      <p:cxnSp>
        <p:nvCxnSpPr>
          <p:cNvPr id="68" name="Gerade Verbindung 67"/>
          <p:cNvCxnSpPr/>
          <p:nvPr/>
        </p:nvCxnSpPr>
        <p:spPr>
          <a:xfrm rot="5400000">
            <a:off x="3786182" y="4286256"/>
            <a:ext cx="2643206" cy="1357322"/>
          </a:xfrm>
          <a:prstGeom prst="line">
            <a:avLst/>
          </a:prstGeom>
        </p:spPr>
        <p:style>
          <a:lnRef idx="1">
            <a:schemeClr val="accent1"/>
          </a:lnRef>
          <a:fillRef idx="0">
            <a:schemeClr val="accent1"/>
          </a:fillRef>
          <a:effectRef idx="0">
            <a:schemeClr val="accent1"/>
          </a:effectRef>
          <a:fontRef idx="minor">
            <a:schemeClr val="tx1"/>
          </a:fontRef>
        </p:style>
      </p:cxnSp>
      <p:cxnSp>
        <p:nvCxnSpPr>
          <p:cNvPr id="70" name="Gerade Verbindung 69"/>
          <p:cNvCxnSpPr/>
          <p:nvPr/>
        </p:nvCxnSpPr>
        <p:spPr>
          <a:xfrm rot="5400000">
            <a:off x="4857752" y="4714884"/>
            <a:ext cx="2143140" cy="1588"/>
          </a:xfrm>
          <a:prstGeom prst="line">
            <a:avLst/>
          </a:prstGeom>
        </p:spPr>
        <p:style>
          <a:lnRef idx="1">
            <a:schemeClr val="accent1"/>
          </a:lnRef>
          <a:fillRef idx="0">
            <a:schemeClr val="accent1"/>
          </a:fillRef>
          <a:effectRef idx="0">
            <a:schemeClr val="accent1"/>
          </a:effectRef>
          <a:fontRef idx="minor">
            <a:schemeClr val="tx1"/>
          </a:fontRef>
        </p:style>
      </p:cxnSp>
      <p:cxnSp>
        <p:nvCxnSpPr>
          <p:cNvPr id="72" name="Gerade Verbindung 71"/>
          <p:cNvCxnSpPr/>
          <p:nvPr/>
        </p:nvCxnSpPr>
        <p:spPr>
          <a:xfrm rot="16200000" flipH="1">
            <a:off x="5607851" y="4179099"/>
            <a:ext cx="1785950" cy="714380"/>
          </a:xfrm>
          <a:prstGeom prst="line">
            <a:avLst/>
          </a:prstGeom>
        </p:spPr>
        <p:style>
          <a:lnRef idx="1">
            <a:schemeClr val="accent1"/>
          </a:lnRef>
          <a:fillRef idx="0">
            <a:schemeClr val="accent1"/>
          </a:fillRef>
          <a:effectRef idx="0">
            <a:schemeClr val="accent1"/>
          </a:effectRef>
          <a:fontRef idx="minor">
            <a:schemeClr val="tx1"/>
          </a:fontRef>
        </p:style>
      </p:cxnSp>
      <p:cxnSp>
        <p:nvCxnSpPr>
          <p:cNvPr id="74" name="Gerade Verbindung 73"/>
          <p:cNvCxnSpPr/>
          <p:nvPr/>
        </p:nvCxnSpPr>
        <p:spPr>
          <a:xfrm rot="5400000">
            <a:off x="6465107" y="4750603"/>
            <a:ext cx="1214446" cy="1588"/>
          </a:xfrm>
          <a:prstGeom prst="line">
            <a:avLst/>
          </a:prstGeom>
        </p:spPr>
        <p:style>
          <a:lnRef idx="1">
            <a:schemeClr val="accent1"/>
          </a:lnRef>
          <a:fillRef idx="0">
            <a:schemeClr val="accent1"/>
          </a:fillRef>
          <a:effectRef idx="0">
            <a:schemeClr val="accent1"/>
          </a:effectRef>
          <a:fontRef idx="minor">
            <a:schemeClr val="tx1"/>
          </a:fontRef>
        </p:style>
      </p:cxnSp>
      <p:cxnSp>
        <p:nvCxnSpPr>
          <p:cNvPr id="76" name="Gerade Verbindung 75"/>
          <p:cNvCxnSpPr/>
          <p:nvPr/>
        </p:nvCxnSpPr>
        <p:spPr>
          <a:xfrm>
            <a:off x="2214546" y="4857760"/>
            <a:ext cx="1571636" cy="1428760"/>
          </a:xfrm>
          <a:prstGeom prst="line">
            <a:avLst/>
          </a:prstGeom>
        </p:spPr>
        <p:style>
          <a:lnRef idx="1">
            <a:schemeClr val="accent1"/>
          </a:lnRef>
          <a:fillRef idx="0">
            <a:schemeClr val="accent1"/>
          </a:fillRef>
          <a:effectRef idx="0">
            <a:schemeClr val="accent1"/>
          </a:effectRef>
          <a:fontRef idx="minor">
            <a:schemeClr val="tx1"/>
          </a:fontRef>
        </p:style>
      </p:cxnSp>
      <p:cxnSp>
        <p:nvCxnSpPr>
          <p:cNvPr id="78" name="Gerade Verbindung 77"/>
          <p:cNvCxnSpPr/>
          <p:nvPr/>
        </p:nvCxnSpPr>
        <p:spPr>
          <a:xfrm rot="5400000" flipH="1" flipV="1">
            <a:off x="4536281" y="4179099"/>
            <a:ext cx="2286016" cy="2071702"/>
          </a:xfrm>
          <a:prstGeom prst="line">
            <a:avLst/>
          </a:prstGeom>
        </p:spPr>
        <p:style>
          <a:lnRef idx="1">
            <a:schemeClr val="accent1"/>
          </a:lnRef>
          <a:fillRef idx="0">
            <a:schemeClr val="accent1"/>
          </a:fillRef>
          <a:effectRef idx="0">
            <a:schemeClr val="accent1"/>
          </a:effectRef>
          <a:fontRef idx="minor">
            <a:schemeClr val="tx1"/>
          </a:fontRef>
        </p:style>
      </p:cxnSp>
      <p:cxnSp>
        <p:nvCxnSpPr>
          <p:cNvPr id="80" name="Gerade Verbindung 79"/>
          <p:cNvCxnSpPr/>
          <p:nvPr/>
        </p:nvCxnSpPr>
        <p:spPr>
          <a:xfrm rot="16200000" flipH="1">
            <a:off x="1785918" y="5143512"/>
            <a:ext cx="785818" cy="500066"/>
          </a:xfrm>
          <a:prstGeom prst="line">
            <a:avLst/>
          </a:prstGeom>
        </p:spPr>
        <p:style>
          <a:lnRef idx="1">
            <a:schemeClr val="accent1"/>
          </a:lnRef>
          <a:fillRef idx="0">
            <a:schemeClr val="accent1"/>
          </a:fillRef>
          <a:effectRef idx="0">
            <a:schemeClr val="accent1"/>
          </a:effectRef>
          <a:fontRef idx="minor">
            <a:schemeClr val="tx1"/>
          </a:fontRef>
        </p:style>
      </p:cxnSp>
      <p:cxnSp>
        <p:nvCxnSpPr>
          <p:cNvPr id="82" name="Gerade Verbindung 81"/>
          <p:cNvCxnSpPr/>
          <p:nvPr/>
        </p:nvCxnSpPr>
        <p:spPr>
          <a:xfrm flipV="1">
            <a:off x="3214678" y="4786322"/>
            <a:ext cx="3929090" cy="1285884"/>
          </a:xfrm>
          <a:prstGeom prst="line">
            <a:avLst/>
          </a:prstGeom>
        </p:spPr>
        <p:style>
          <a:lnRef idx="1">
            <a:schemeClr val="accent1"/>
          </a:lnRef>
          <a:fillRef idx="0">
            <a:schemeClr val="accent1"/>
          </a:fillRef>
          <a:effectRef idx="0">
            <a:schemeClr val="accent1"/>
          </a:effectRef>
          <a:fontRef idx="minor">
            <a:schemeClr val="tx1"/>
          </a:fontRef>
        </p:style>
      </p:cxnSp>
      <p:cxnSp>
        <p:nvCxnSpPr>
          <p:cNvPr id="84" name="Gerade Verbindung 83"/>
          <p:cNvCxnSpPr/>
          <p:nvPr/>
        </p:nvCxnSpPr>
        <p:spPr>
          <a:xfrm>
            <a:off x="2285984" y="4786322"/>
            <a:ext cx="4357718" cy="857256"/>
          </a:xfrm>
          <a:prstGeom prst="line">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linds(horizontal)">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blinds(horizontal)">
                                      <p:cBhvr>
                                        <p:cTn id="17" dur="5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blinds(horizontal)">
                                      <p:cBhvr>
                                        <p:cTn id="22" dur="500"/>
                                        <p:tgtEl>
                                          <p:spTgt spid="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blinds(horizontal)">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blinds(horizontal)">
                                      <p:cBhvr>
                                        <p:cTn id="32" dur="500"/>
                                        <p:tgtEl>
                                          <p:spTgt spid="3">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grpId="0" nodeType="clickEffect">
                                  <p:stCondLst>
                                    <p:cond delay="0"/>
                                  </p:stCondLst>
                                  <p:childTnLst>
                                    <p:set>
                                      <p:cBhvr>
                                        <p:cTn id="36" dur="1" fill="hold">
                                          <p:stCondLst>
                                            <p:cond delay="0"/>
                                          </p:stCondLst>
                                        </p:cTn>
                                        <p:tgtEl>
                                          <p:spTgt spid="3">
                                            <p:txEl>
                                              <p:pRg st="7" end="7"/>
                                            </p:txEl>
                                          </p:spTgt>
                                        </p:tgtEl>
                                        <p:attrNameLst>
                                          <p:attrName>style.visibility</p:attrName>
                                        </p:attrNameLst>
                                      </p:cBhvr>
                                      <p:to>
                                        <p:strVal val="visible"/>
                                      </p:to>
                                    </p:set>
                                    <p:animEffect transition="in" filter="blinds(horizontal)">
                                      <p:cBhvr>
                                        <p:cTn id="37" dur="500"/>
                                        <p:tgtEl>
                                          <p:spTgt spid="3">
                                            <p:txEl>
                                              <p:pRg st="7" end="7"/>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grpId="0" nodeType="clickEffect">
                                  <p:stCondLst>
                                    <p:cond delay="0"/>
                                  </p:stCondLst>
                                  <p:childTnLst>
                                    <p:set>
                                      <p:cBhvr>
                                        <p:cTn id="41" dur="1" fill="hold">
                                          <p:stCondLst>
                                            <p:cond delay="0"/>
                                          </p:stCondLst>
                                        </p:cTn>
                                        <p:tgtEl>
                                          <p:spTgt spid="3">
                                            <p:txEl>
                                              <p:pRg st="8" end="8"/>
                                            </p:txEl>
                                          </p:spTgt>
                                        </p:tgtEl>
                                        <p:attrNameLst>
                                          <p:attrName>style.visibility</p:attrName>
                                        </p:attrNameLst>
                                      </p:cBhvr>
                                      <p:to>
                                        <p:strVal val="visible"/>
                                      </p:to>
                                    </p:set>
                                    <p:animEffect transition="in" filter="blinds(horizontal)">
                                      <p:cBhvr>
                                        <p:cTn id="42" dur="500"/>
                                        <p:tgtEl>
                                          <p:spTgt spid="3">
                                            <p:txEl>
                                              <p:pRg st="8" end="8"/>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nodeType="click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blinds(horizontal)">
                                      <p:cBhvr>
                                        <p:cTn id="47" dur="3000"/>
                                        <p:tgtEl>
                                          <p:spTgt spid="7"/>
                                        </p:tgtEl>
                                      </p:cBhvr>
                                    </p:animEffect>
                                  </p:childTnLst>
                                </p:cTn>
                              </p:par>
                              <p:par>
                                <p:cTn id="48" presetID="3" presetClass="entr" presetSubtype="1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blinds(horizontal)">
                                      <p:cBhvr>
                                        <p:cTn id="50" dur="3000"/>
                                        <p:tgtEl>
                                          <p:spTgt spid="9"/>
                                        </p:tgtEl>
                                      </p:cBhvr>
                                    </p:animEffect>
                                  </p:childTnLst>
                                </p:cTn>
                              </p:par>
                              <p:par>
                                <p:cTn id="51" presetID="3" presetClass="entr" presetSubtype="1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blinds(horizontal)">
                                      <p:cBhvr>
                                        <p:cTn id="53" dur="3000"/>
                                        <p:tgtEl>
                                          <p:spTgt spid="11"/>
                                        </p:tgtEl>
                                      </p:cBhvr>
                                    </p:animEffect>
                                  </p:childTnLst>
                                </p:cTn>
                              </p:par>
                              <p:par>
                                <p:cTn id="54" presetID="3" presetClass="entr" presetSubtype="10" fill="hold"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blinds(horizontal)">
                                      <p:cBhvr>
                                        <p:cTn id="56" dur="3000"/>
                                        <p:tgtEl>
                                          <p:spTgt spid="13"/>
                                        </p:tgtEl>
                                      </p:cBhvr>
                                    </p:animEffect>
                                  </p:childTnLst>
                                </p:cTn>
                              </p:par>
                              <p:par>
                                <p:cTn id="57" presetID="3" presetClass="entr" presetSubtype="10" fill="hold" nodeType="with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blinds(horizontal)">
                                      <p:cBhvr>
                                        <p:cTn id="59" dur="3000"/>
                                        <p:tgtEl>
                                          <p:spTgt spid="29"/>
                                        </p:tgtEl>
                                      </p:cBhvr>
                                    </p:animEffect>
                                  </p:childTnLst>
                                </p:cTn>
                              </p:par>
                              <p:par>
                                <p:cTn id="60" presetID="3" presetClass="entr" presetSubtype="10" fill="hold" nodeType="withEffect">
                                  <p:stCondLst>
                                    <p:cond delay="0"/>
                                  </p:stCondLst>
                                  <p:childTnLst>
                                    <p:set>
                                      <p:cBhvr>
                                        <p:cTn id="61" dur="1" fill="hold">
                                          <p:stCondLst>
                                            <p:cond delay="0"/>
                                          </p:stCondLst>
                                        </p:cTn>
                                        <p:tgtEl>
                                          <p:spTgt spid="27"/>
                                        </p:tgtEl>
                                        <p:attrNameLst>
                                          <p:attrName>style.visibility</p:attrName>
                                        </p:attrNameLst>
                                      </p:cBhvr>
                                      <p:to>
                                        <p:strVal val="visible"/>
                                      </p:to>
                                    </p:set>
                                    <p:animEffect transition="in" filter="blinds(horizontal)">
                                      <p:cBhvr>
                                        <p:cTn id="62" dur="3000"/>
                                        <p:tgtEl>
                                          <p:spTgt spid="27"/>
                                        </p:tgtEl>
                                      </p:cBhvr>
                                    </p:animEffect>
                                  </p:childTnLst>
                                </p:cTn>
                              </p:par>
                              <p:par>
                                <p:cTn id="63" presetID="3" presetClass="entr" presetSubtype="10" fill="hold" nodeType="withEffect">
                                  <p:stCondLst>
                                    <p:cond delay="0"/>
                                  </p:stCondLst>
                                  <p:childTnLst>
                                    <p:set>
                                      <p:cBhvr>
                                        <p:cTn id="64" dur="1" fill="hold">
                                          <p:stCondLst>
                                            <p:cond delay="0"/>
                                          </p:stCondLst>
                                        </p:cTn>
                                        <p:tgtEl>
                                          <p:spTgt spid="25"/>
                                        </p:tgtEl>
                                        <p:attrNameLst>
                                          <p:attrName>style.visibility</p:attrName>
                                        </p:attrNameLst>
                                      </p:cBhvr>
                                      <p:to>
                                        <p:strVal val="visible"/>
                                      </p:to>
                                    </p:set>
                                    <p:animEffect transition="in" filter="blinds(horizontal)">
                                      <p:cBhvr>
                                        <p:cTn id="65" dur="3000"/>
                                        <p:tgtEl>
                                          <p:spTgt spid="25"/>
                                        </p:tgtEl>
                                      </p:cBhvr>
                                    </p:animEffect>
                                  </p:childTnLst>
                                </p:cTn>
                              </p:par>
                              <p:par>
                                <p:cTn id="66" presetID="3" presetClass="entr" presetSubtype="10" fill="hold" nodeType="with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blinds(horizontal)">
                                      <p:cBhvr>
                                        <p:cTn id="68" dur="3000"/>
                                        <p:tgtEl>
                                          <p:spTgt spid="23"/>
                                        </p:tgtEl>
                                      </p:cBhvr>
                                    </p:animEffect>
                                  </p:childTnLst>
                                </p:cTn>
                              </p:par>
                              <p:par>
                                <p:cTn id="69" presetID="3" presetClass="entr" presetSubtype="10" fill="hold" nodeType="withEffect">
                                  <p:stCondLst>
                                    <p:cond delay="0"/>
                                  </p:stCondLst>
                                  <p:childTnLst>
                                    <p:set>
                                      <p:cBhvr>
                                        <p:cTn id="70" dur="1" fill="hold">
                                          <p:stCondLst>
                                            <p:cond delay="0"/>
                                          </p:stCondLst>
                                        </p:cTn>
                                        <p:tgtEl>
                                          <p:spTgt spid="21"/>
                                        </p:tgtEl>
                                        <p:attrNameLst>
                                          <p:attrName>style.visibility</p:attrName>
                                        </p:attrNameLst>
                                      </p:cBhvr>
                                      <p:to>
                                        <p:strVal val="visible"/>
                                      </p:to>
                                    </p:set>
                                    <p:animEffect transition="in" filter="blinds(horizontal)">
                                      <p:cBhvr>
                                        <p:cTn id="71" dur="3000"/>
                                        <p:tgtEl>
                                          <p:spTgt spid="21"/>
                                        </p:tgtEl>
                                      </p:cBhvr>
                                    </p:animEffect>
                                  </p:childTnLst>
                                </p:cTn>
                              </p:par>
                              <p:par>
                                <p:cTn id="72" presetID="3" presetClass="entr" presetSubtype="10" fill="hold" nodeType="withEffect">
                                  <p:stCondLst>
                                    <p:cond delay="0"/>
                                  </p:stCondLst>
                                  <p:childTnLst>
                                    <p:set>
                                      <p:cBhvr>
                                        <p:cTn id="73" dur="1" fill="hold">
                                          <p:stCondLst>
                                            <p:cond delay="0"/>
                                          </p:stCondLst>
                                        </p:cTn>
                                        <p:tgtEl>
                                          <p:spTgt spid="19"/>
                                        </p:tgtEl>
                                        <p:attrNameLst>
                                          <p:attrName>style.visibility</p:attrName>
                                        </p:attrNameLst>
                                      </p:cBhvr>
                                      <p:to>
                                        <p:strVal val="visible"/>
                                      </p:to>
                                    </p:set>
                                    <p:animEffect transition="in" filter="blinds(horizontal)">
                                      <p:cBhvr>
                                        <p:cTn id="74" dur="3000"/>
                                        <p:tgtEl>
                                          <p:spTgt spid="19"/>
                                        </p:tgtEl>
                                      </p:cBhvr>
                                    </p:animEffect>
                                  </p:childTnLst>
                                </p:cTn>
                              </p:par>
                              <p:par>
                                <p:cTn id="75" presetID="3" presetClass="entr" presetSubtype="10" fill="hold"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blinds(horizontal)">
                                      <p:cBhvr>
                                        <p:cTn id="77" dur="3000"/>
                                        <p:tgtEl>
                                          <p:spTgt spid="17"/>
                                        </p:tgtEl>
                                      </p:cBhvr>
                                    </p:animEffect>
                                  </p:childTnLst>
                                </p:cTn>
                              </p:par>
                              <p:par>
                                <p:cTn id="78" presetID="3" presetClass="entr" presetSubtype="10" fill="hold" nodeType="withEffect">
                                  <p:stCondLst>
                                    <p:cond delay="0"/>
                                  </p:stCondLst>
                                  <p:childTnLst>
                                    <p:set>
                                      <p:cBhvr>
                                        <p:cTn id="79" dur="1" fill="hold">
                                          <p:stCondLst>
                                            <p:cond delay="0"/>
                                          </p:stCondLst>
                                        </p:cTn>
                                        <p:tgtEl>
                                          <p:spTgt spid="15"/>
                                        </p:tgtEl>
                                        <p:attrNameLst>
                                          <p:attrName>style.visibility</p:attrName>
                                        </p:attrNameLst>
                                      </p:cBhvr>
                                      <p:to>
                                        <p:strVal val="visible"/>
                                      </p:to>
                                    </p:set>
                                    <p:animEffect transition="in" filter="blinds(horizontal)">
                                      <p:cBhvr>
                                        <p:cTn id="80" dur="3000"/>
                                        <p:tgtEl>
                                          <p:spTgt spid="15"/>
                                        </p:tgtEl>
                                      </p:cBhvr>
                                    </p:animEffect>
                                  </p:childTnLst>
                                </p:cTn>
                              </p:par>
                              <p:par>
                                <p:cTn id="81" presetID="3" presetClass="entr" presetSubtype="10" fill="hold" nodeType="withEffect">
                                  <p:stCondLst>
                                    <p:cond delay="0"/>
                                  </p:stCondLst>
                                  <p:childTnLst>
                                    <p:set>
                                      <p:cBhvr>
                                        <p:cTn id="82" dur="1" fill="hold">
                                          <p:stCondLst>
                                            <p:cond delay="0"/>
                                          </p:stCondLst>
                                        </p:cTn>
                                        <p:tgtEl>
                                          <p:spTgt spid="37"/>
                                        </p:tgtEl>
                                        <p:attrNameLst>
                                          <p:attrName>style.visibility</p:attrName>
                                        </p:attrNameLst>
                                      </p:cBhvr>
                                      <p:to>
                                        <p:strVal val="visible"/>
                                      </p:to>
                                    </p:set>
                                    <p:animEffect transition="in" filter="blinds(horizontal)">
                                      <p:cBhvr>
                                        <p:cTn id="83" dur="3000"/>
                                        <p:tgtEl>
                                          <p:spTgt spid="37"/>
                                        </p:tgtEl>
                                      </p:cBhvr>
                                    </p:animEffect>
                                  </p:childTnLst>
                                </p:cTn>
                              </p:par>
                              <p:par>
                                <p:cTn id="84" presetID="3" presetClass="entr" presetSubtype="10" fill="hold" nodeType="with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blinds(horizontal)">
                                      <p:cBhvr>
                                        <p:cTn id="86" dur="3000"/>
                                        <p:tgtEl>
                                          <p:spTgt spid="35"/>
                                        </p:tgtEl>
                                      </p:cBhvr>
                                    </p:animEffect>
                                  </p:childTnLst>
                                </p:cTn>
                              </p:par>
                              <p:par>
                                <p:cTn id="87" presetID="3" presetClass="entr" presetSubtype="10" fill="hold" nodeType="withEffect">
                                  <p:stCondLst>
                                    <p:cond delay="0"/>
                                  </p:stCondLst>
                                  <p:childTnLst>
                                    <p:set>
                                      <p:cBhvr>
                                        <p:cTn id="88" dur="1" fill="hold">
                                          <p:stCondLst>
                                            <p:cond delay="0"/>
                                          </p:stCondLst>
                                        </p:cTn>
                                        <p:tgtEl>
                                          <p:spTgt spid="33"/>
                                        </p:tgtEl>
                                        <p:attrNameLst>
                                          <p:attrName>style.visibility</p:attrName>
                                        </p:attrNameLst>
                                      </p:cBhvr>
                                      <p:to>
                                        <p:strVal val="visible"/>
                                      </p:to>
                                    </p:set>
                                    <p:animEffect transition="in" filter="blinds(horizontal)">
                                      <p:cBhvr>
                                        <p:cTn id="89" dur="3000"/>
                                        <p:tgtEl>
                                          <p:spTgt spid="33"/>
                                        </p:tgtEl>
                                      </p:cBhvr>
                                    </p:animEffect>
                                  </p:childTnLst>
                                </p:cTn>
                              </p:par>
                              <p:par>
                                <p:cTn id="90" presetID="3" presetClass="entr" presetSubtype="10" fill="hold" nodeType="with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blinds(horizontal)">
                                      <p:cBhvr>
                                        <p:cTn id="92" dur="3000"/>
                                        <p:tgtEl>
                                          <p:spTgt spid="39"/>
                                        </p:tgtEl>
                                      </p:cBhvr>
                                    </p:animEffect>
                                  </p:childTnLst>
                                </p:cTn>
                              </p:par>
                              <p:par>
                                <p:cTn id="93" presetID="3" presetClass="entr" presetSubtype="10" fill="hold" nodeType="withEffect">
                                  <p:stCondLst>
                                    <p:cond delay="0"/>
                                  </p:stCondLst>
                                  <p:childTnLst>
                                    <p:set>
                                      <p:cBhvr>
                                        <p:cTn id="94" dur="1" fill="hold">
                                          <p:stCondLst>
                                            <p:cond delay="0"/>
                                          </p:stCondLst>
                                        </p:cTn>
                                        <p:tgtEl>
                                          <p:spTgt spid="41"/>
                                        </p:tgtEl>
                                        <p:attrNameLst>
                                          <p:attrName>style.visibility</p:attrName>
                                        </p:attrNameLst>
                                      </p:cBhvr>
                                      <p:to>
                                        <p:strVal val="visible"/>
                                      </p:to>
                                    </p:set>
                                    <p:animEffect transition="in" filter="blinds(horizontal)">
                                      <p:cBhvr>
                                        <p:cTn id="95" dur="3000"/>
                                        <p:tgtEl>
                                          <p:spTgt spid="41"/>
                                        </p:tgtEl>
                                      </p:cBhvr>
                                    </p:animEffect>
                                  </p:childTnLst>
                                </p:cTn>
                              </p:par>
                              <p:par>
                                <p:cTn id="96" presetID="3" presetClass="entr" presetSubtype="10" fill="hold" nodeType="withEffect">
                                  <p:stCondLst>
                                    <p:cond delay="0"/>
                                  </p:stCondLst>
                                  <p:childTnLst>
                                    <p:set>
                                      <p:cBhvr>
                                        <p:cTn id="97" dur="1" fill="hold">
                                          <p:stCondLst>
                                            <p:cond delay="0"/>
                                          </p:stCondLst>
                                        </p:cTn>
                                        <p:tgtEl>
                                          <p:spTgt spid="43"/>
                                        </p:tgtEl>
                                        <p:attrNameLst>
                                          <p:attrName>style.visibility</p:attrName>
                                        </p:attrNameLst>
                                      </p:cBhvr>
                                      <p:to>
                                        <p:strVal val="visible"/>
                                      </p:to>
                                    </p:set>
                                    <p:animEffect transition="in" filter="blinds(horizontal)">
                                      <p:cBhvr>
                                        <p:cTn id="98" dur="3000"/>
                                        <p:tgtEl>
                                          <p:spTgt spid="43"/>
                                        </p:tgtEl>
                                      </p:cBhvr>
                                    </p:animEffect>
                                  </p:childTnLst>
                                </p:cTn>
                              </p:par>
                              <p:par>
                                <p:cTn id="99" presetID="3" presetClass="entr" presetSubtype="10" fill="hold" nodeType="withEffect">
                                  <p:stCondLst>
                                    <p:cond delay="0"/>
                                  </p:stCondLst>
                                  <p:childTnLst>
                                    <p:set>
                                      <p:cBhvr>
                                        <p:cTn id="100" dur="1" fill="hold">
                                          <p:stCondLst>
                                            <p:cond delay="0"/>
                                          </p:stCondLst>
                                        </p:cTn>
                                        <p:tgtEl>
                                          <p:spTgt spid="62"/>
                                        </p:tgtEl>
                                        <p:attrNameLst>
                                          <p:attrName>style.visibility</p:attrName>
                                        </p:attrNameLst>
                                      </p:cBhvr>
                                      <p:to>
                                        <p:strVal val="visible"/>
                                      </p:to>
                                    </p:set>
                                    <p:animEffect transition="in" filter="blinds(horizontal)">
                                      <p:cBhvr>
                                        <p:cTn id="101" dur="3000"/>
                                        <p:tgtEl>
                                          <p:spTgt spid="62"/>
                                        </p:tgtEl>
                                      </p:cBhvr>
                                    </p:animEffect>
                                  </p:childTnLst>
                                </p:cTn>
                              </p:par>
                              <p:par>
                                <p:cTn id="102" presetID="3" presetClass="entr" presetSubtype="10" fill="hold" nodeType="withEffect">
                                  <p:stCondLst>
                                    <p:cond delay="0"/>
                                  </p:stCondLst>
                                  <p:childTnLst>
                                    <p:set>
                                      <p:cBhvr>
                                        <p:cTn id="103" dur="1" fill="hold">
                                          <p:stCondLst>
                                            <p:cond delay="0"/>
                                          </p:stCondLst>
                                        </p:cTn>
                                        <p:tgtEl>
                                          <p:spTgt spid="64"/>
                                        </p:tgtEl>
                                        <p:attrNameLst>
                                          <p:attrName>style.visibility</p:attrName>
                                        </p:attrNameLst>
                                      </p:cBhvr>
                                      <p:to>
                                        <p:strVal val="visible"/>
                                      </p:to>
                                    </p:set>
                                    <p:animEffect transition="in" filter="blinds(horizontal)">
                                      <p:cBhvr>
                                        <p:cTn id="104" dur="3000"/>
                                        <p:tgtEl>
                                          <p:spTgt spid="64"/>
                                        </p:tgtEl>
                                      </p:cBhvr>
                                    </p:animEffect>
                                  </p:childTnLst>
                                </p:cTn>
                              </p:par>
                              <p:par>
                                <p:cTn id="105" presetID="3" presetClass="entr" presetSubtype="10" fill="hold" nodeType="withEffect">
                                  <p:stCondLst>
                                    <p:cond delay="0"/>
                                  </p:stCondLst>
                                  <p:childTnLst>
                                    <p:set>
                                      <p:cBhvr>
                                        <p:cTn id="106" dur="1" fill="hold">
                                          <p:stCondLst>
                                            <p:cond delay="0"/>
                                          </p:stCondLst>
                                        </p:cTn>
                                        <p:tgtEl>
                                          <p:spTgt spid="66"/>
                                        </p:tgtEl>
                                        <p:attrNameLst>
                                          <p:attrName>style.visibility</p:attrName>
                                        </p:attrNameLst>
                                      </p:cBhvr>
                                      <p:to>
                                        <p:strVal val="visible"/>
                                      </p:to>
                                    </p:set>
                                    <p:animEffect transition="in" filter="blinds(horizontal)">
                                      <p:cBhvr>
                                        <p:cTn id="107" dur="3000"/>
                                        <p:tgtEl>
                                          <p:spTgt spid="66"/>
                                        </p:tgtEl>
                                      </p:cBhvr>
                                    </p:animEffect>
                                  </p:childTnLst>
                                </p:cTn>
                              </p:par>
                              <p:par>
                                <p:cTn id="108" presetID="3" presetClass="entr" presetSubtype="10" fill="hold" nodeType="withEffect">
                                  <p:stCondLst>
                                    <p:cond delay="0"/>
                                  </p:stCondLst>
                                  <p:childTnLst>
                                    <p:set>
                                      <p:cBhvr>
                                        <p:cTn id="109" dur="1" fill="hold">
                                          <p:stCondLst>
                                            <p:cond delay="0"/>
                                          </p:stCondLst>
                                        </p:cTn>
                                        <p:tgtEl>
                                          <p:spTgt spid="68"/>
                                        </p:tgtEl>
                                        <p:attrNameLst>
                                          <p:attrName>style.visibility</p:attrName>
                                        </p:attrNameLst>
                                      </p:cBhvr>
                                      <p:to>
                                        <p:strVal val="visible"/>
                                      </p:to>
                                    </p:set>
                                    <p:animEffect transition="in" filter="blinds(horizontal)">
                                      <p:cBhvr>
                                        <p:cTn id="110" dur="3000"/>
                                        <p:tgtEl>
                                          <p:spTgt spid="68"/>
                                        </p:tgtEl>
                                      </p:cBhvr>
                                    </p:animEffect>
                                  </p:childTnLst>
                                </p:cTn>
                              </p:par>
                              <p:par>
                                <p:cTn id="111" presetID="3" presetClass="entr" presetSubtype="10" fill="hold" nodeType="withEffect">
                                  <p:stCondLst>
                                    <p:cond delay="0"/>
                                  </p:stCondLst>
                                  <p:childTnLst>
                                    <p:set>
                                      <p:cBhvr>
                                        <p:cTn id="112" dur="1" fill="hold">
                                          <p:stCondLst>
                                            <p:cond delay="0"/>
                                          </p:stCondLst>
                                        </p:cTn>
                                        <p:tgtEl>
                                          <p:spTgt spid="70"/>
                                        </p:tgtEl>
                                        <p:attrNameLst>
                                          <p:attrName>style.visibility</p:attrName>
                                        </p:attrNameLst>
                                      </p:cBhvr>
                                      <p:to>
                                        <p:strVal val="visible"/>
                                      </p:to>
                                    </p:set>
                                    <p:animEffect transition="in" filter="blinds(horizontal)">
                                      <p:cBhvr>
                                        <p:cTn id="113" dur="3000"/>
                                        <p:tgtEl>
                                          <p:spTgt spid="70"/>
                                        </p:tgtEl>
                                      </p:cBhvr>
                                    </p:animEffect>
                                  </p:childTnLst>
                                </p:cTn>
                              </p:par>
                              <p:par>
                                <p:cTn id="114" presetID="3" presetClass="entr" presetSubtype="10" fill="hold" nodeType="withEffect">
                                  <p:stCondLst>
                                    <p:cond delay="0"/>
                                  </p:stCondLst>
                                  <p:childTnLst>
                                    <p:set>
                                      <p:cBhvr>
                                        <p:cTn id="115" dur="1" fill="hold">
                                          <p:stCondLst>
                                            <p:cond delay="0"/>
                                          </p:stCondLst>
                                        </p:cTn>
                                        <p:tgtEl>
                                          <p:spTgt spid="72"/>
                                        </p:tgtEl>
                                        <p:attrNameLst>
                                          <p:attrName>style.visibility</p:attrName>
                                        </p:attrNameLst>
                                      </p:cBhvr>
                                      <p:to>
                                        <p:strVal val="visible"/>
                                      </p:to>
                                    </p:set>
                                    <p:animEffect transition="in" filter="blinds(horizontal)">
                                      <p:cBhvr>
                                        <p:cTn id="116" dur="3000"/>
                                        <p:tgtEl>
                                          <p:spTgt spid="72"/>
                                        </p:tgtEl>
                                      </p:cBhvr>
                                    </p:animEffect>
                                  </p:childTnLst>
                                </p:cTn>
                              </p:par>
                              <p:par>
                                <p:cTn id="117" presetID="3" presetClass="entr" presetSubtype="10" fill="hold" nodeType="withEffect">
                                  <p:stCondLst>
                                    <p:cond delay="0"/>
                                  </p:stCondLst>
                                  <p:childTnLst>
                                    <p:set>
                                      <p:cBhvr>
                                        <p:cTn id="118" dur="1" fill="hold">
                                          <p:stCondLst>
                                            <p:cond delay="0"/>
                                          </p:stCondLst>
                                        </p:cTn>
                                        <p:tgtEl>
                                          <p:spTgt spid="46"/>
                                        </p:tgtEl>
                                        <p:attrNameLst>
                                          <p:attrName>style.visibility</p:attrName>
                                        </p:attrNameLst>
                                      </p:cBhvr>
                                      <p:to>
                                        <p:strVal val="visible"/>
                                      </p:to>
                                    </p:set>
                                    <p:animEffect transition="in" filter="blinds(horizontal)">
                                      <p:cBhvr>
                                        <p:cTn id="119" dur="3000"/>
                                        <p:tgtEl>
                                          <p:spTgt spid="46"/>
                                        </p:tgtEl>
                                      </p:cBhvr>
                                    </p:animEffect>
                                  </p:childTnLst>
                                </p:cTn>
                              </p:par>
                              <p:par>
                                <p:cTn id="120" presetID="3" presetClass="entr" presetSubtype="10" fill="hold" nodeType="withEffect">
                                  <p:stCondLst>
                                    <p:cond delay="0"/>
                                  </p:stCondLst>
                                  <p:childTnLst>
                                    <p:set>
                                      <p:cBhvr>
                                        <p:cTn id="121" dur="1" fill="hold">
                                          <p:stCondLst>
                                            <p:cond delay="0"/>
                                          </p:stCondLst>
                                        </p:cTn>
                                        <p:tgtEl>
                                          <p:spTgt spid="78"/>
                                        </p:tgtEl>
                                        <p:attrNameLst>
                                          <p:attrName>style.visibility</p:attrName>
                                        </p:attrNameLst>
                                      </p:cBhvr>
                                      <p:to>
                                        <p:strVal val="visible"/>
                                      </p:to>
                                    </p:set>
                                    <p:animEffect transition="in" filter="blinds(horizontal)">
                                      <p:cBhvr>
                                        <p:cTn id="122" dur="3000"/>
                                        <p:tgtEl>
                                          <p:spTgt spid="78"/>
                                        </p:tgtEl>
                                      </p:cBhvr>
                                    </p:animEffect>
                                  </p:childTnLst>
                                </p:cTn>
                              </p:par>
                              <p:par>
                                <p:cTn id="123" presetID="3" presetClass="entr" presetSubtype="10" fill="hold" nodeType="withEffect">
                                  <p:stCondLst>
                                    <p:cond delay="0"/>
                                  </p:stCondLst>
                                  <p:childTnLst>
                                    <p:set>
                                      <p:cBhvr>
                                        <p:cTn id="124" dur="1" fill="hold">
                                          <p:stCondLst>
                                            <p:cond delay="0"/>
                                          </p:stCondLst>
                                        </p:cTn>
                                        <p:tgtEl>
                                          <p:spTgt spid="74"/>
                                        </p:tgtEl>
                                        <p:attrNameLst>
                                          <p:attrName>style.visibility</p:attrName>
                                        </p:attrNameLst>
                                      </p:cBhvr>
                                      <p:to>
                                        <p:strVal val="visible"/>
                                      </p:to>
                                    </p:set>
                                    <p:animEffect transition="in" filter="blinds(horizontal)">
                                      <p:cBhvr>
                                        <p:cTn id="125" dur="3000"/>
                                        <p:tgtEl>
                                          <p:spTgt spid="74"/>
                                        </p:tgtEl>
                                      </p:cBhvr>
                                    </p:animEffect>
                                  </p:childTnLst>
                                </p:cTn>
                              </p:par>
                              <p:par>
                                <p:cTn id="126" presetID="3" presetClass="entr" presetSubtype="10" fill="hold" nodeType="withEffect">
                                  <p:stCondLst>
                                    <p:cond delay="0"/>
                                  </p:stCondLst>
                                  <p:childTnLst>
                                    <p:set>
                                      <p:cBhvr>
                                        <p:cTn id="127" dur="1" fill="hold">
                                          <p:stCondLst>
                                            <p:cond delay="0"/>
                                          </p:stCondLst>
                                        </p:cTn>
                                        <p:tgtEl>
                                          <p:spTgt spid="60"/>
                                        </p:tgtEl>
                                        <p:attrNameLst>
                                          <p:attrName>style.visibility</p:attrName>
                                        </p:attrNameLst>
                                      </p:cBhvr>
                                      <p:to>
                                        <p:strVal val="visible"/>
                                      </p:to>
                                    </p:set>
                                    <p:animEffect transition="in" filter="blinds(horizontal)">
                                      <p:cBhvr>
                                        <p:cTn id="128" dur="3000"/>
                                        <p:tgtEl>
                                          <p:spTgt spid="60"/>
                                        </p:tgtEl>
                                      </p:cBhvr>
                                    </p:animEffect>
                                  </p:childTnLst>
                                </p:cTn>
                              </p:par>
                              <p:par>
                                <p:cTn id="129" presetID="3" presetClass="entr" presetSubtype="10" fill="hold" nodeType="withEffect">
                                  <p:stCondLst>
                                    <p:cond delay="0"/>
                                  </p:stCondLst>
                                  <p:childTnLst>
                                    <p:set>
                                      <p:cBhvr>
                                        <p:cTn id="130" dur="1" fill="hold">
                                          <p:stCondLst>
                                            <p:cond delay="0"/>
                                          </p:stCondLst>
                                        </p:cTn>
                                        <p:tgtEl>
                                          <p:spTgt spid="82"/>
                                        </p:tgtEl>
                                        <p:attrNameLst>
                                          <p:attrName>style.visibility</p:attrName>
                                        </p:attrNameLst>
                                      </p:cBhvr>
                                      <p:to>
                                        <p:strVal val="visible"/>
                                      </p:to>
                                    </p:set>
                                    <p:animEffect transition="in" filter="blinds(horizontal)">
                                      <p:cBhvr>
                                        <p:cTn id="131" dur="3000"/>
                                        <p:tgtEl>
                                          <p:spTgt spid="82"/>
                                        </p:tgtEl>
                                      </p:cBhvr>
                                    </p:animEffect>
                                  </p:childTnLst>
                                </p:cTn>
                              </p:par>
                              <p:par>
                                <p:cTn id="132" presetID="3" presetClass="entr" presetSubtype="10" fill="hold" nodeType="with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blinds(horizontal)">
                                      <p:cBhvr>
                                        <p:cTn id="134" dur="3000"/>
                                        <p:tgtEl>
                                          <p:spTgt spid="58"/>
                                        </p:tgtEl>
                                      </p:cBhvr>
                                    </p:animEffect>
                                  </p:childTnLst>
                                </p:cTn>
                              </p:par>
                              <p:par>
                                <p:cTn id="135" presetID="3" presetClass="entr" presetSubtype="10" fill="hold" nodeType="withEffect">
                                  <p:stCondLst>
                                    <p:cond delay="0"/>
                                  </p:stCondLst>
                                  <p:childTnLst>
                                    <p:set>
                                      <p:cBhvr>
                                        <p:cTn id="136" dur="1" fill="hold">
                                          <p:stCondLst>
                                            <p:cond delay="0"/>
                                          </p:stCondLst>
                                        </p:cTn>
                                        <p:tgtEl>
                                          <p:spTgt spid="84"/>
                                        </p:tgtEl>
                                        <p:attrNameLst>
                                          <p:attrName>style.visibility</p:attrName>
                                        </p:attrNameLst>
                                      </p:cBhvr>
                                      <p:to>
                                        <p:strVal val="visible"/>
                                      </p:to>
                                    </p:set>
                                    <p:animEffect transition="in" filter="blinds(horizontal)">
                                      <p:cBhvr>
                                        <p:cTn id="137" dur="3000"/>
                                        <p:tgtEl>
                                          <p:spTgt spid="84"/>
                                        </p:tgtEl>
                                      </p:cBhvr>
                                    </p:animEffect>
                                  </p:childTnLst>
                                </p:cTn>
                              </p:par>
                              <p:par>
                                <p:cTn id="138" presetID="3" presetClass="entr" presetSubtype="10" fill="hold" nodeType="withEffect">
                                  <p:stCondLst>
                                    <p:cond delay="0"/>
                                  </p:stCondLst>
                                  <p:childTnLst>
                                    <p:set>
                                      <p:cBhvr>
                                        <p:cTn id="139" dur="1" fill="hold">
                                          <p:stCondLst>
                                            <p:cond delay="0"/>
                                          </p:stCondLst>
                                        </p:cTn>
                                        <p:tgtEl>
                                          <p:spTgt spid="56"/>
                                        </p:tgtEl>
                                        <p:attrNameLst>
                                          <p:attrName>style.visibility</p:attrName>
                                        </p:attrNameLst>
                                      </p:cBhvr>
                                      <p:to>
                                        <p:strVal val="visible"/>
                                      </p:to>
                                    </p:set>
                                    <p:animEffect transition="in" filter="blinds(horizontal)">
                                      <p:cBhvr>
                                        <p:cTn id="140" dur="3000"/>
                                        <p:tgtEl>
                                          <p:spTgt spid="56"/>
                                        </p:tgtEl>
                                      </p:cBhvr>
                                    </p:animEffect>
                                  </p:childTnLst>
                                </p:cTn>
                              </p:par>
                              <p:par>
                                <p:cTn id="141" presetID="3" presetClass="entr" presetSubtype="10" fill="hold" nodeType="withEffect">
                                  <p:stCondLst>
                                    <p:cond delay="0"/>
                                  </p:stCondLst>
                                  <p:childTnLst>
                                    <p:set>
                                      <p:cBhvr>
                                        <p:cTn id="142" dur="1" fill="hold">
                                          <p:stCondLst>
                                            <p:cond delay="0"/>
                                          </p:stCondLst>
                                        </p:cTn>
                                        <p:tgtEl>
                                          <p:spTgt spid="54"/>
                                        </p:tgtEl>
                                        <p:attrNameLst>
                                          <p:attrName>style.visibility</p:attrName>
                                        </p:attrNameLst>
                                      </p:cBhvr>
                                      <p:to>
                                        <p:strVal val="visible"/>
                                      </p:to>
                                    </p:set>
                                    <p:animEffect transition="in" filter="blinds(horizontal)">
                                      <p:cBhvr>
                                        <p:cTn id="143" dur="3000"/>
                                        <p:tgtEl>
                                          <p:spTgt spid="54"/>
                                        </p:tgtEl>
                                      </p:cBhvr>
                                    </p:animEffect>
                                  </p:childTnLst>
                                </p:cTn>
                              </p:par>
                              <p:par>
                                <p:cTn id="144" presetID="3" presetClass="entr" presetSubtype="10" fill="hold" nodeType="withEffect">
                                  <p:stCondLst>
                                    <p:cond delay="0"/>
                                  </p:stCondLst>
                                  <p:childTnLst>
                                    <p:set>
                                      <p:cBhvr>
                                        <p:cTn id="145" dur="1" fill="hold">
                                          <p:stCondLst>
                                            <p:cond delay="0"/>
                                          </p:stCondLst>
                                        </p:cTn>
                                        <p:tgtEl>
                                          <p:spTgt spid="76"/>
                                        </p:tgtEl>
                                        <p:attrNameLst>
                                          <p:attrName>style.visibility</p:attrName>
                                        </p:attrNameLst>
                                      </p:cBhvr>
                                      <p:to>
                                        <p:strVal val="visible"/>
                                      </p:to>
                                    </p:set>
                                    <p:animEffect transition="in" filter="blinds(horizontal)">
                                      <p:cBhvr>
                                        <p:cTn id="146" dur="3000"/>
                                        <p:tgtEl>
                                          <p:spTgt spid="76"/>
                                        </p:tgtEl>
                                      </p:cBhvr>
                                    </p:animEffect>
                                  </p:childTnLst>
                                </p:cTn>
                              </p:par>
                              <p:par>
                                <p:cTn id="147" presetID="3" presetClass="entr" presetSubtype="10" fill="hold" nodeType="withEffect">
                                  <p:stCondLst>
                                    <p:cond delay="0"/>
                                  </p:stCondLst>
                                  <p:childTnLst>
                                    <p:set>
                                      <p:cBhvr>
                                        <p:cTn id="148" dur="1" fill="hold">
                                          <p:stCondLst>
                                            <p:cond delay="0"/>
                                          </p:stCondLst>
                                        </p:cTn>
                                        <p:tgtEl>
                                          <p:spTgt spid="52"/>
                                        </p:tgtEl>
                                        <p:attrNameLst>
                                          <p:attrName>style.visibility</p:attrName>
                                        </p:attrNameLst>
                                      </p:cBhvr>
                                      <p:to>
                                        <p:strVal val="visible"/>
                                      </p:to>
                                    </p:set>
                                    <p:animEffect transition="in" filter="blinds(horizontal)">
                                      <p:cBhvr>
                                        <p:cTn id="149" dur="3000"/>
                                        <p:tgtEl>
                                          <p:spTgt spid="52"/>
                                        </p:tgtEl>
                                      </p:cBhvr>
                                    </p:animEffect>
                                  </p:childTnLst>
                                </p:cTn>
                              </p:par>
                              <p:par>
                                <p:cTn id="150" presetID="3" presetClass="entr" presetSubtype="10" fill="hold" nodeType="with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blinds(horizontal)">
                                      <p:cBhvr>
                                        <p:cTn id="152" dur="3000"/>
                                        <p:tgtEl>
                                          <p:spTgt spid="80"/>
                                        </p:tgtEl>
                                      </p:cBhvr>
                                    </p:animEffect>
                                  </p:childTnLst>
                                </p:cTn>
                              </p:par>
                              <p:par>
                                <p:cTn id="153" presetID="3" presetClass="entr" presetSubtype="10" fill="hold" nodeType="withEffect">
                                  <p:stCondLst>
                                    <p:cond delay="0"/>
                                  </p:stCondLst>
                                  <p:childTnLst>
                                    <p:set>
                                      <p:cBhvr>
                                        <p:cTn id="154" dur="1" fill="hold">
                                          <p:stCondLst>
                                            <p:cond delay="0"/>
                                          </p:stCondLst>
                                        </p:cTn>
                                        <p:tgtEl>
                                          <p:spTgt spid="50"/>
                                        </p:tgtEl>
                                        <p:attrNameLst>
                                          <p:attrName>style.visibility</p:attrName>
                                        </p:attrNameLst>
                                      </p:cBhvr>
                                      <p:to>
                                        <p:strVal val="visible"/>
                                      </p:to>
                                    </p:set>
                                    <p:animEffect transition="in" filter="blinds(horizontal)">
                                      <p:cBhvr>
                                        <p:cTn id="155" dur="30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e) Und f)</a:t>
            </a:r>
            <a:endParaRPr lang="de-DE" dirty="0"/>
          </a:p>
        </p:txBody>
      </p:sp>
      <p:sp>
        <p:nvSpPr>
          <p:cNvPr id="3" name="Inhaltsplatzhalter 2"/>
          <p:cNvSpPr>
            <a:spLocks noGrp="1"/>
          </p:cNvSpPr>
          <p:nvPr>
            <p:ph idx="1"/>
          </p:nvPr>
        </p:nvSpPr>
        <p:spPr>
          <a:xfrm>
            <a:off x="357158" y="1775191"/>
            <a:ext cx="6257940" cy="653677"/>
          </a:xfrm>
        </p:spPr>
        <p:style>
          <a:lnRef idx="2">
            <a:schemeClr val="dk1"/>
          </a:lnRef>
          <a:fillRef idx="1">
            <a:schemeClr val="lt1"/>
          </a:fillRef>
          <a:effectRef idx="0">
            <a:schemeClr val="dk1"/>
          </a:effectRef>
          <a:fontRef idx="minor">
            <a:schemeClr val="dk1"/>
          </a:fontRef>
        </p:style>
        <p:txBody>
          <a:bodyPr/>
          <a:lstStyle/>
          <a:p>
            <a:pPr>
              <a:buNone/>
            </a:pPr>
            <a:r>
              <a:rPr lang="de-DE" b="1" dirty="0" smtClean="0"/>
              <a:t>e.	Idiomatisch (entfällt für ACC)</a:t>
            </a:r>
            <a:endParaRPr lang="de-DE" dirty="0" smtClean="0"/>
          </a:p>
          <a:p>
            <a:pPr>
              <a:buNone/>
            </a:pPr>
            <a:endParaRPr lang="de-DE" dirty="0" smtClean="0"/>
          </a:p>
          <a:p>
            <a:pPr>
              <a:buNone/>
            </a:pPr>
            <a:endParaRPr lang="de-DE" dirty="0"/>
          </a:p>
        </p:txBody>
      </p:sp>
      <p:sp>
        <p:nvSpPr>
          <p:cNvPr id="4" name="Textfeld 3"/>
          <p:cNvSpPr txBox="1"/>
          <p:nvPr/>
        </p:nvSpPr>
        <p:spPr>
          <a:xfrm>
            <a:off x="357158" y="2643182"/>
            <a:ext cx="8429684" cy="1569660"/>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pPr marL="342900" indent="-342900">
              <a:buAutoNum type="alphaLcPeriod" startAt="6"/>
            </a:pPr>
            <a:r>
              <a:rPr lang="de-DE" sz="2400" b="1" dirty="0" smtClean="0"/>
              <a:t>Morphologisch: Deutsch</a:t>
            </a:r>
          </a:p>
          <a:p>
            <a:pPr marL="342900" indent="-342900"/>
            <a:endParaRPr lang="de-DE" sz="2400" dirty="0" smtClean="0"/>
          </a:p>
          <a:p>
            <a:r>
              <a:rPr lang="de-DE" sz="2400" b="1" i="1" dirty="0" smtClean="0"/>
              <a:t>die	Frau	      sah			d-			Mann.</a:t>
            </a:r>
            <a:endParaRPr lang="de-DE" sz="2400" dirty="0" smtClean="0"/>
          </a:p>
          <a:p>
            <a:r>
              <a:rPr lang="en-US" sz="2400" b="1" dirty="0" smtClean="0"/>
              <a:t>ART	woman     see:PAST:3sg	ART-			man.</a:t>
            </a:r>
            <a:endParaRPr lang="de-DE" sz="2400" dirty="0" smtClean="0"/>
          </a:p>
        </p:txBody>
      </p:sp>
      <p:sp>
        <p:nvSpPr>
          <p:cNvPr id="2050" name="Freeform 2"/>
          <p:cNvSpPr>
            <a:spLocks/>
          </p:cNvSpPr>
          <p:nvPr/>
        </p:nvSpPr>
        <p:spPr bwMode="auto">
          <a:xfrm>
            <a:off x="5286380" y="3357562"/>
            <a:ext cx="2000264" cy="785818"/>
          </a:xfrm>
          <a:custGeom>
            <a:avLst/>
            <a:gdLst/>
            <a:ahLst/>
            <a:cxnLst>
              <a:cxn ang="0">
                <a:pos x="300" y="772"/>
              </a:cxn>
              <a:cxn ang="0">
                <a:pos x="1452" y="772"/>
              </a:cxn>
              <a:cxn ang="0">
                <a:pos x="1452" y="0"/>
              </a:cxn>
              <a:cxn ang="0">
                <a:pos x="12" y="0"/>
              </a:cxn>
              <a:cxn ang="0">
                <a:pos x="0" y="415"/>
              </a:cxn>
              <a:cxn ang="0">
                <a:pos x="288" y="415"/>
              </a:cxn>
              <a:cxn ang="0">
                <a:pos x="300" y="772"/>
              </a:cxn>
            </a:cxnLst>
            <a:rect l="0" t="0" r="r" b="b"/>
            <a:pathLst>
              <a:path w="1452" h="772">
                <a:moveTo>
                  <a:pt x="300" y="772"/>
                </a:moveTo>
                <a:lnTo>
                  <a:pt x="1452" y="772"/>
                </a:lnTo>
                <a:lnTo>
                  <a:pt x="1452" y="0"/>
                </a:lnTo>
                <a:lnTo>
                  <a:pt x="12" y="0"/>
                </a:lnTo>
                <a:lnTo>
                  <a:pt x="0" y="415"/>
                </a:lnTo>
                <a:lnTo>
                  <a:pt x="288" y="415"/>
                </a:lnTo>
                <a:lnTo>
                  <a:pt x="300" y="772"/>
                </a:lnTo>
                <a:close/>
              </a:path>
            </a:pathLst>
          </a:custGeom>
          <a:gradFill rotWithShape="0">
            <a:gsLst>
              <a:gs pos="0">
                <a:srgbClr val="FFFFFF"/>
              </a:gs>
              <a:gs pos="100000">
                <a:srgbClr val="E5B8B7"/>
              </a:gs>
            </a:gsLst>
            <a:lin ang="54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r>
              <a:rPr lang="de-DE" sz="2400" b="1" i="1" dirty="0" smtClean="0">
                <a:solidFill>
                  <a:srgbClr val="FF0000"/>
                </a:solidFill>
              </a:rPr>
              <a:t>en</a:t>
            </a:r>
          </a:p>
          <a:p>
            <a:r>
              <a:rPr lang="de-DE" sz="2400" dirty="0" smtClean="0">
                <a:solidFill>
                  <a:srgbClr val="FF0000"/>
                </a:solidFill>
              </a:rPr>
              <a:t>       </a:t>
            </a:r>
            <a:r>
              <a:rPr lang="en-US" sz="2400" b="1" dirty="0" smtClean="0">
                <a:solidFill>
                  <a:srgbClr val="FF0000"/>
                </a:solidFill>
              </a:rPr>
              <a:t>ACC:SG:M</a:t>
            </a:r>
            <a:r>
              <a:rPr lang="en-US" b="1" dirty="0" smtClean="0"/>
              <a:t>	</a:t>
            </a: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blinds(horizontal)">
                                      <p:cBhvr>
                                        <p:cTn id="7" dur="5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linds(horizontal)">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linds(horizontal)">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2050"/>
                                        </p:tgtEl>
                                        <p:attrNameLst>
                                          <p:attrName>style.visibility</p:attrName>
                                        </p:attrNameLst>
                                      </p:cBhvr>
                                      <p:to>
                                        <p:strVal val="visible"/>
                                      </p:to>
                                    </p:set>
                                    <p:animEffect transition="in" filter="blinds(horizontal)">
                                      <p:cBhvr>
                                        <p:cTn id="22" dur="500"/>
                                        <p:tgtEl>
                                          <p:spTgt spid="2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4" grpId="0" animBg="1"/>
      <p:bldP spid="2050"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Zu unterscheiden also:</a:t>
            </a:r>
            <a:endParaRPr lang="de-DE" dirty="0"/>
          </a:p>
        </p:txBody>
      </p:sp>
      <p:graphicFrame>
        <p:nvGraphicFramePr>
          <p:cNvPr id="4" name="Diagramm 3"/>
          <p:cNvGraphicFramePr/>
          <p:nvPr/>
        </p:nvGraphicFramePr>
        <p:xfrm>
          <a:off x="357158" y="1857364"/>
          <a:ext cx="8358246" cy="192882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Diagramm 4"/>
          <p:cNvGraphicFramePr/>
          <p:nvPr/>
        </p:nvGraphicFramePr>
        <p:xfrm>
          <a:off x="357158" y="4143380"/>
          <a:ext cx="8358246" cy="1928826"/>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2000" fill="hold"/>
                                        <p:tgtEl>
                                          <p:spTgt spid="4"/>
                                        </p:tgtEl>
                                        <p:attrNameLst>
                                          <p:attrName>ppt_x</p:attrName>
                                        </p:attrNameLst>
                                      </p:cBhvr>
                                      <p:tavLst>
                                        <p:tav tm="0">
                                          <p:val>
                                            <p:strVal val="0-#ppt_w/2"/>
                                          </p:val>
                                        </p:tav>
                                        <p:tav tm="100000">
                                          <p:val>
                                            <p:strVal val="#ppt_x"/>
                                          </p:val>
                                        </p:tav>
                                      </p:tavLst>
                                    </p:anim>
                                    <p:anim calcmode="lin" valueType="num">
                                      <p:cBhvr additive="base">
                                        <p:cTn id="8" dur="20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8" presetClass="entr" presetSubtype="16"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diamond(in)">
                                      <p:cBhvr>
                                        <p:cTn id="13"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5" grpId="0">
        <p:bldAsOne/>
      </p:bldGraphic>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err="1" smtClean="0"/>
              <a:t>E.g</a:t>
            </a:r>
            <a:r>
              <a:rPr lang="de-DE" dirty="0" smtClean="0"/>
              <a:t>: Deutsch: Nominativ vs. Akkusativ:</a:t>
            </a:r>
            <a:endParaRPr lang="de-DE" dirty="0"/>
          </a:p>
        </p:txBody>
      </p:sp>
      <p:graphicFrame>
        <p:nvGraphicFramePr>
          <p:cNvPr id="4" name="Diagramm 3"/>
          <p:cNvGraphicFramePr/>
          <p:nvPr/>
        </p:nvGraphicFramePr>
        <p:xfrm>
          <a:off x="571472" y="1651016"/>
          <a:ext cx="8001056" cy="249236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074" name="AutoShape 2"/>
          <p:cNvSpPr>
            <a:spLocks noChangeArrowheads="1"/>
          </p:cNvSpPr>
          <p:nvPr/>
        </p:nvSpPr>
        <p:spPr bwMode="auto">
          <a:xfrm>
            <a:off x="1428728" y="4835535"/>
            <a:ext cx="1662128" cy="1236671"/>
          </a:xfrm>
          <a:prstGeom prst="roundRect">
            <a:avLst>
              <a:gd name="adj" fmla="val 16667"/>
            </a:avLst>
          </a:prstGeom>
          <a:gradFill rotWithShape="0">
            <a:gsLst>
              <a:gs pos="0">
                <a:srgbClr val="FFFFFF"/>
              </a:gs>
              <a:gs pos="100000">
                <a:srgbClr val="D6E3BC"/>
              </a:gs>
            </a:gsLst>
            <a:lin ang="5400000" scaled="1"/>
          </a:gradFill>
          <a:ln w="12700">
            <a:solidFill>
              <a:srgbClr val="C2D69B"/>
            </a:solidFill>
            <a:round/>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r>
              <a:rPr lang="de-DE" sz="2400" b="1" dirty="0" smtClean="0"/>
              <a:t>Maskulin</a:t>
            </a:r>
          </a:p>
          <a:p>
            <a:r>
              <a:rPr lang="fr-FR" sz="2400" b="1" dirty="0" smtClean="0"/>
              <a:t>-er</a:t>
            </a:r>
          </a:p>
          <a:p>
            <a:r>
              <a:rPr lang="fr-FR" sz="2400" b="1" dirty="0" smtClean="0"/>
              <a:t>-en</a:t>
            </a:r>
            <a:endParaRPr lang="de-DE" sz="2400" dirty="0"/>
          </a:p>
        </p:txBody>
      </p:sp>
      <p:sp>
        <p:nvSpPr>
          <p:cNvPr id="3075" name="AutoShape 3"/>
          <p:cNvSpPr>
            <a:spLocks noChangeArrowheads="1"/>
          </p:cNvSpPr>
          <p:nvPr/>
        </p:nvSpPr>
        <p:spPr bwMode="auto">
          <a:xfrm>
            <a:off x="4000496" y="4857760"/>
            <a:ext cx="4572032" cy="1214446"/>
          </a:xfrm>
          <a:prstGeom prst="roundRect">
            <a:avLst>
              <a:gd name="adj" fmla="val 16667"/>
            </a:avLst>
          </a:prstGeom>
          <a:gradFill rotWithShape="0">
            <a:gsLst>
              <a:gs pos="0">
                <a:srgbClr val="FFFFFF"/>
              </a:gs>
              <a:gs pos="100000">
                <a:srgbClr val="CCC0D9"/>
              </a:gs>
            </a:gsLst>
            <a:lin ang="5400000" scaled="1"/>
          </a:gradFill>
          <a:ln w="12700">
            <a:solidFill>
              <a:srgbClr val="B2A1C7"/>
            </a:solidFill>
            <a:round/>
            <a:headEnd/>
            <a:tailEnd/>
          </a:ln>
          <a:effectLst>
            <a:outerShdw dist="28398" dir="3806097" algn="ctr" rotWithShape="0">
              <a:srgbClr val="3F3151">
                <a:alpha val="50000"/>
              </a:srgbClr>
            </a:outerShdw>
          </a:effectLst>
        </p:spPr>
        <p:txBody>
          <a:bodyPr vert="horz" wrap="square" lIns="91440" tIns="45720" rIns="91440" bIns="45720" numCol="1" anchor="t" anchorCtr="0" compatLnSpc="1">
            <a:prstTxWarp prst="textNoShape">
              <a:avLst/>
            </a:prstTxWarp>
          </a:bodyPr>
          <a:lstStyle/>
          <a:p>
            <a:r>
              <a:rPr lang="de-DE" sz="2400" b="1" dirty="0" smtClean="0"/>
              <a:t>Feminin        Neutrum      Plural</a:t>
            </a:r>
          </a:p>
          <a:p>
            <a:r>
              <a:rPr lang="fr-FR" sz="2400" b="1" dirty="0" smtClean="0"/>
              <a:t>     -</a:t>
            </a:r>
            <a:r>
              <a:rPr lang="fr-FR" sz="2400" b="1" dirty="0" err="1" smtClean="0"/>
              <a:t>ie</a:t>
            </a:r>
            <a:r>
              <a:rPr lang="fr-FR" sz="2400" b="1" dirty="0" smtClean="0"/>
              <a:t>		-as	          -</a:t>
            </a:r>
            <a:r>
              <a:rPr lang="fr-FR" sz="2400" b="1" dirty="0" err="1" smtClean="0"/>
              <a:t>ie</a:t>
            </a:r>
            <a:endParaRPr lang="fr-FR" sz="2400" b="1" dirty="0" smtClean="0"/>
          </a:p>
          <a:p>
            <a:r>
              <a:rPr lang="fr-FR" sz="2400" b="1" dirty="0" smtClean="0"/>
              <a:t>     -</a:t>
            </a:r>
            <a:r>
              <a:rPr lang="fr-FR" sz="2400" b="1" dirty="0" err="1" smtClean="0"/>
              <a:t>ie</a:t>
            </a:r>
            <a:r>
              <a:rPr lang="fr-FR" sz="2400" b="1" dirty="0" smtClean="0"/>
              <a:t>		-as	          -</a:t>
            </a:r>
            <a:r>
              <a:rPr lang="fr-FR" sz="2400" b="1" dirty="0" err="1" smtClean="0"/>
              <a:t>ie</a:t>
            </a:r>
            <a:endParaRPr lang="de-DE" sz="2400" dirty="0" smtClean="0"/>
          </a:p>
          <a:p>
            <a:endParaRPr lang="de-DE" sz="2400" dirty="0" smtClean="0"/>
          </a:p>
          <a:p>
            <a:endParaRPr lang="de-DE" sz="2400" dirty="0"/>
          </a:p>
        </p:txBody>
      </p:sp>
      <p:cxnSp>
        <p:nvCxnSpPr>
          <p:cNvPr id="3076" name="AutoShape 4"/>
          <p:cNvCxnSpPr>
            <a:cxnSpLocks noChangeShapeType="1"/>
          </p:cNvCxnSpPr>
          <p:nvPr/>
        </p:nvCxnSpPr>
        <p:spPr bwMode="auto">
          <a:xfrm>
            <a:off x="1500166" y="5713428"/>
            <a:ext cx="1571636" cy="1588"/>
          </a:xfrm>
          <a:prstGeom prst="straightConnector1">
            <a:avLst/>
          </a:prstGeom>
          <a:noFill/>
          <a:ln w="9525">
            <a:solidFill>
              <a:srgbClr val="000000"/>
            </a:solidFill>
            <a:prstDash val="dash"/>
            <a:round/>
            <a:headEnd/>
            <a:tailEnd/>
          </a:ln>
        </p:spPr>
      </p:cxnSp>
      <p:cxnSp>
        <p:nvCxnSpPr>
          <p:cNvPr id="3077" name="AutoShape 5"/>
          <p:cNvCxnSpPr>
            <a:cxnSpLocks noChangeShapeType="1"/>
          </p:cNvCxnSpPr>
          <p:nvPr/>
        </p:nvCxnSpPr>
        <p:spPr bwMode="auto">
          <a:xfrm>
            <a:off x="1428728" y="5286388"/>
            <a:ext cx="1643074" cy="1588"/>
          </a:xfrm>
          <a:prstGeom prst="straightConnector1">
            <a:avLst/>
          </a:prstGeom>
          <a:noFill/>
          <a:ln w="9525">
            <a:solidFill>
              <a:srgbClr val="000000"/>
            </a:solidFill>
            <a:round/>
            <a:headEnd/>
            <a:tailEnd/>
          </a:ln>
        </p:spPr>
      </p:cxnSp>
      <p:cxnSp>
        <p:nvCxnSpPr>
          <p:cNvPr id="3078" name="AutoShape 6"/>
          <p:cNvCxnSpPr>
            <a:cxnSpLocks noChangeShapeType="1"/>
          </p:cNvCxnSpPr>
          <p:nvPr/>
        </p:nvCxnSpPr>
        <p:spPr bwMode="auto">
          <a:xfrm flipV="1">
            <a:off x="3994146" y="5286388"/>
            <a:ext cx="4578382" cy="22226"/>
          </a:xfrm>
          <a:prstGeom prst="straightConnector1">
            <a:avLst/>
          </a:prstGeom>
          <a:noFill/>
          <a:ln w="9525">
            <a:solidFill>
              <a:srgbClr val="000000"/>
            </a:solidFill>
            <a:round/>
            <a:headEnd/>
            <a:tailEnd/>
          </a:ln>
        </p:spPr>
      </p:cxnSp>
      <p:sp>
        <p:nvSpPr>
          <p:cNvPr id="22" name="Textfeld 21"/>
          <p:cNvSpPr txBox="1"/>
          <p:nvPr/>
        </p:nvSpPr>
        <p:spPr>
          <a:xfrm>
            <a:off x="500034" y="5286388"/>
            <a:ext cx="1000132" cy="830997"/>
          </a:xfrm>
          <a:prstGeom prst="rect">
            <a:avLst/>
          </a:prstGeom>
          <a:noFill/>
        </p:spPr>
        <p:txBody>
          <a:bodyPr wrap="square" rtlCol="0">
            <a:spAutoFit/>
          </a:bodyPr>
          <a:lstStyle/>
          <a:p>
            <a:r>
              <a:rPr lang="de-DE" sz="2400" b="1" dirty="0" smtClean="0"/>
              <a:t>NOM</a:t>
            </a:r>
          </a:p>
          <a:p>
            <a:r>
              <a:rPr lang="de-DE" sz="2400" b="1" dirty="0" smtClean="0"/>
              <a:t>ACC</a:t>
            </a:r>
            <a:endParaRPr lang="de-DE" sz="2400" b="1" dirty="0"/>
          </a:p>
        </p:txBody>
      </p:sp>
      <p:cxnSp>
        <p:nvCxnSpPr>
          <p:cNvPr id="29" name="Gerade Verbindung 28"/>
          <p:cNvCxnSpPr/>
          <p:nvPr/>
        </p:nvCxnSpPr>
        <p:spPr>
          <a:xfrm rot="5400000">
            <a:off x="1285852" y="4500570"/>
            <a:ext cx="714380" cy="0"/>
          </a:xfrm>
          <a:prstGeom prst="line">
            <a:avLst/>
          </a:prstGeom>
          <a:ln w="31750"/>
        </p:spPr>
        <p:style>
          <a:lnRef idx="1">
            <a:schemeClr val="accent1"/>
          </a:lnRef>
          <a:fillRef idx="0">
            <a:schemeClr val="accent1"/>
          </a:fillRef>
          <a:effectRef idx="0">
            <a:schemeClr val="accent1"/>
          </a:effectRef>
          <a:fontRef idx="minor">
            <a:schemeClr val="tx1"/>
          </a:fontRef>
        </p:style>
      </p:cxnSp>
      <p:cxnSp>
        <p:nvCxnSpPr>
          <p:cNvPr id="30" name="Gerade Verbindung 29"/>
          <p:cNvCxnSpPr/>
          <p:nvPr/>
        </p:nvCxnSpPr>
        <p:spPr>
          <a:xfrm rot="10800000" flipV="1">
            <a:off x="4643438" y="4143380"/>
            <a:ext cx="2786082" cy="714380"/>
          </a:xfrm>
          <a:prstGeom prst="line">
            <a:avLst/>
          </a:prstGeom>
          <a:ln w="31750"/>
        </p:spPr>
        <p:style>
          <a:lnRef idx="1">
            <a:schemeClr val="accent1"/>
          </a:lnRef>
          <a:fillRef idx="0">
            <a:schemeClr val="accent1"/>
          </a:fillRef>
          <a:effectRef idx="0">
            <a:schemeClr val="accent1"/>
          </a:effectRef>
          <a:fontRef idx="minor">
            <a:schemeClr val="tx1"/>
          </a:fontRef>
        </p:style>
      </p:cxnSp>
      <p:cxnSp>
        <p:nvCxnSpPr>
          <p:cNvPr id="31" name="Gerade Verbindung 30"/>
          <p:cNvCxnSpPr/>
          <p:nvPr/>
        </p:nvCxnSpPr>
        <p:spPr>
          <a:xfrm rot="10800000" flipV="1">
            <a:off x="6215074" y="4143380"/>
            <a:ext cx="1214446" cy="714380"/>
          </a:xfrm>
          <a:prstGeom prst="line">
            <a:avLst/>
          </a:prstGeom>
          <a:ln w="31750"/>
        </p:spPr>
        <p:style>
          <a:lnRef idx="1">
            <a:schemeClr val="accent1"/>
          </a:lnRef>
          <a:fillRef idx="0">
            <a:schemeClr val="accent1"/>
          </a:fillRef>
          <a:effectRef idx="0">
            <a:schemeClr val="accent1"/>
          </a:effectRef>
          <a:fontRef idx="minor">
            <a:schemeClr val="tx1"/>
          </a:fontRef>
        </p:style>
      </p:cxnSp>
      <p:cxnSp>
        <p:nvCxnSpPr>
          <p:cNvPr id="32" name="Gerade Verbindung 31"/>
          <p:cNvCxnSpPr/>
          <p:nvPr/>
        </p:nvCxnSpPr>
        <p:spPr>
          <a:xfrm rot="16200000" flipH="1">
            <a:off x="7215206" y="4357694"/>
            <a:ext cx="714380" cy="285752"/>
          </a:xfrm>
          <a:prstGeom prst="line">
            <a:avLst/>
          </a:prstGeom>
          <a:ln w="31750"/>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plus(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blinds(horizontal)">
                                      <p:cBhvr>
                                        <p:cTn id="12" dur="500"/>
                                        <p:tgtEl>
                                          <p:spTgt spid="29"/>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074"/>
                                        </p:tgtEl>
                                        <p:attrNameLst>
                                          <p:attrName>style.visibility</p:attrName>
                                        </p:attrNameLst>
                                      </p:cBhvr>
                                      <p:to>
                                        <p:strVal val="visible"/>
                                      </p:to>
                                    </p:set>
                                    <p:animEffect transition="in" filter="blinds(horizontal)">
                                      <p:cBhvr>
                                        <p:cTn id="17" dur="500"/>
                                        <p:tgtEl>
                                          <p:spTgt spid="3074"/>
                                        </p:tgtEl>
                                      </p:cBhvr>
                                    </p:animEffect>
                                  </p:childTnLst>
                                </p:cTn>
                              </p:par>
                              <p:par>
                                <p:cTn id="18" presetID="3" presetClass="entr" presetSubtype="10" fill="hold" nodeType="withEffect">
                                  <p:stCondLst>
                                    <p:cond delay="0"/>
                                  </p:stCondLst>
                                  <p:childTnLst>
                                    <p:set>
                                      <p:cBhvr>
                                        <p:cTn id="19" dur="1" fill="hold">
                                          <p:stCondLst>
                                            <p:cond delay="0"/>
                                          </p:stCondLst>
                                        </p:cTn>
                                        <p:tgtEl>
                                          <p:spTgt spid="3076"/>
                                        </p:tgtEl>
                                        <p:attrNameLst>
                                          <p:attrName>style.visibility</p:attrName>
                                        </p:attrNameLst>
                                      </p:cBhvr>
                                      <p:to>
                                        <p:strVal val="visible"/>
                                      </p:to>
                                    </p:set>
                                    <p:animEffect transition="in" filter="blinds(horizontal)">
                                      <p:cBhvr>
                                        <p:cTn id="20" dur="500"/>
                                        <p:tgtEl>
                                          <p:spTgt spid="3076"/>
                                        </p:tgtEl>
                                      </p:cBhvr>
                                    </p:animEffect>
                                  </p:childTnLst>
                                </p:cTn>
                              </p:par>
                              <p:par>
                                <p:cTn id="21" presetID="3" presetClass="entr" presetSubtype="10" fill="hold" nodeType="withEffect">
                                  <p:stCondLst>
                                    <p:cond delay="0"/>
                                  </p:stCondLst>
                                  <p:childTnLst>
                                    <p:set>
                                      <p:cBhvr>
                                        <p:cTn id="22" dur="1" fill="hold">
                                          <p:stCondLst>
                                            <p:cond delay="0"/>
                                          </p:stCondLst>
                                        </p:cTn>
                                        <p:tgtEl>
                                          <p:spTgt spid="3077"/>
                                        </p:tgtEl>
                                        <p:attrNameLst>
                                          <p:attrName>style.visibility</p:attrName>
                                        </p:attrNameLst>
                                      </p:cBhvr>
                                      <p:to>
                                        <p:strVal val="visible"/>
                                      </p:to>
                                    </p:set>
                                    <p:animEffect transition="in" filter="blinds(horizontal)">
                                      <p:cBhvr>
                                        <p:cTn id="23" dur="500"/>
                                        <p:tgtEl>
                                          <p:spTgt spid="3077"/>
                                        </p:tgtEl>
                                      </p:cBhvr>
                                    </p:animEffect>
                                  </p:childTnLst>
                                </p:cTn>
                              </p:par>
                              <p:par>
                                <p:cTn id="24" presetID="3" presetClass="entr" presetSubtype="10"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blinds(horizontal)">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nodeType="clickEffect">
                                  <p:stCondLst>
                                    <p:cond delay="0"/>
                                  </p:stCondLst>
                                  <p:childTnLst>
                                    <p:set>
                                      <p:cBhvr>
                                        <p:cTn id="30" dur="1" fill="hold">
                                          <p:stCondLst>
                                            <p:cond delay="0"/>
                                          </p:stCondLst>
                                        </p:cTn>
                                        <p:tgtEl>
                                          <p:spTgt spid="30"/>
                                        </p:tgtEl>
                                        <p:attrNameLst>
                                          <p:attrName>style.visibility</p:attrName>
                                        </p:attrNameLst>
                                      </p:cBhvr>
                                      <p:to>
                                        <p:strVal val="visible"/>
                                      </p:to>
                                    </p:set>
                                    <p:animEffect transition="in" filter="blinds(horizontal)">
                                      <p:cBhvr>
                                        <p:cTn id="31" dur="500"/>
                                        <p:tgtEl>
                                          <p:spTgt spid="30"/>
                                        </p:tgtEl>
                                      </p:cBhvr>
                                    </p:animEffect>
                                  </p:childTnLst>
                                </p:cTn>
                              </p:par>
                              <p:par>
                                <p:cTn id="32" presetID="3" presetClass="entr" presetSubtype="10" fill="hold" nodeType="withEffect">
                                  <p:stCondLst>
                                    <p:cond delay="0"/>
                                  </p:stCondLst>
                                  <p:childTnLst>
                                    <p:set>
                                      <p:cBhvr>
                                        <p:cTn id="33" dur="1" fill="hold">
                                          <p:stCondLst>
                                            <p:cond delay="0"/>
                                          </p:stCondLst>
                                        </p:cTn>
                                        <p:tgtEl>
                                          <p:spTgt spid="31"/>
                                        </p:tgtEl>
                                        <p:attrNameLst>
                                          <p:attrName>style.visibility</p:attrName>
                                        </p:attrNameLst>
                                      </p:cBhvr>
                                      <p:to>
                                        <p:strVal val="visible"/>
                                      </p:to>
                                    </p:set>
                                    <p:animEffect transition="in" filter="blinds(horizontal)">
                                      <p:cBhvr>
                                        <p:cTn id="34" dur="500"/>
                                        <p:tgtEl>
                                          <p:spTgt spid="31"/>
                                        </p:tgtEl>
                                      </p:cBhvr>
                                    </p:animEffect>
                                  </p:childTnLst>
                                </p:cTn>
                              </p:par>
                              <p:par>
                                <p:cTn id="35" presetID="3" presetClass="entr" presetSubtype="10" fill="hold" nodeType="withEffect">
                                  <p:stCondLst>
                                    <p:cond delay="0"/>
                                  </p:stCondLst>
                                  <p:childTnLst>
                                    <p:set>
                                      <p:cBhvr>
                                        <p:cTn id="36" dur="1" fill="hold">
                                          <p:stCondLst>
                                            <p:cond delay="0"/>
                                          </p:stCondLst>
                                        </p:cTn>
                                        <p:tgtEl>
                                          <p:spTgt spid="32"/>
                                        </p:tgtEl>
                                        <p:attrNameLst>
                                          <p:attrName>style.visibility</p:attrName>
                                        </p:attrNameLst>
                                      </p:cBhvr>
                                      <p:to>
                                        <p:strVal val="visible"/>
                                      </p:to>
                                    </p:set>
                                    <p:animEffect transition="in" filter="blinds(horizontal)">
                                      <p:cBhvr>
                                        <p:cTn id="37" dur="500"/>
                                        <p:tgtEl>
                                          <p:spTgt spid="32"/>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grpId="0" nodeType="clickEffect">
                                  <p:stCondLst>
                                    <p:cond delay="0"/>
                                  </p:stCondLst>
                                  <p:childTnLst>
                                    <p:set>
                                      <p:cBhvr>
                                        <p:cTn id="41" dur="1" fill="hold">
                                          <p:stCondLst>
                                            <p:cond delay="0"/>
                                          </p:stCondLst>
                                        </p:cTn>
                                        <p:tgtEl>
                                          <p:spTgt spid="3075"/>
                                        </p:tgtEl>
                                        <p:attrNameLst>
                                          <p:attrName>style.visibility</p:attrName>
                                        </p:attrNameLst>
                                      </p:cBhvr>
                                      <p:to>
                                        <p:strVal val="visible"/>
                                      </p:to>
                                    </p:set>
                                    <p:animEffect transition="in" filter="blinds(horizontal)">
                                      <p:cBhvr>
                                        <p:cTn id="42" dur="500"/>
                                        <p:tgtEl>
                                          <p:spTgt spid="3075"/>
                                        </p:tgtEl>
                                      </p:cBhvr>
                                    </p:animEffect>
                                  </p:childTnLst>
                                </p:cTn>
                              </p:par>
                              <p:par>
                                <p:cTn id="43" presetID="3" presetClass="entr" presetSubtype="10" fill="hold" nodeType="withEffect">
                                  <p:stCondLst>
                                    <p:cond delay="0"/>
                                  </p:stCondLst>
                                  <p:childTnLst>
                                    <p:set>
                                      <p:cBhvr>
                                        <p:cTn id="44" dur="1" fill="hold">
                                          <p:stCondLst>
                                            <p:cond delay="0"/>
                                          </p:stCondLst>
                                        </p:cTn>
                                        <p:tgtEl>
                                          <p:spTgt spid="3078"/>
                                        </p:tgtEl>
                                        <p:attrNameLst>
                                          <p:attrName>style.visibility</p:attrName>
                                        </p:attrNameLst>
                                      </p:cBhvr>
                                      <p:to>
                                        <p:strVal val="visible"/>
                                      </p:to>
                                    </p:set>
                                    <p:animEffect transition="in" filter="blinds(horizontal)">
                                      <p:cBhvr>
                                        <p:cTn id="45" dur="500"/>
                                        <p:tgtEl>
                                          <p:spTgt spid="30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3074" grpId="0" animBg="1"/>
      <p:bldP spid="3075" grpId="0" animBg="1"/>
      <p:bldP spid="22" grpId="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Analog Genitiv vs. Dativ:</a:t>
            </a:r>
            <a:endParaRPr lang="de-DE" dirty="0"/>
          </a:p>
        </p:txBody>
      </p:sp>
      <p:graphicFrame>
        <p:nvGraphicFramePr>
          <p:cNvPr id="4" name="Diagramm 3"/>
          <p:cNvGraphicFramePr/>
          <p:nvPr/>
        </p:nvGraphicFramePr>
        <p:xfrm>
          <a:off x="571472" y="1651016"/>
          <a:ext cx="8001056" cy="249236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AutoShape 2"/>
          <p:cNvSpPr>
            <a:spLocks noChangeArrowheads="1"/>
          </p:cNvSpPr>
          <p:nvPr/>
        </p:nvSpPr>
        <p:spPr bwMode="auto">
          <a:xfrm>
            <a:off x="1214414" y="4857760"/>
            <a:ext cx="5500726" cy="1236671"/>
          </a:xfrm>
          <a:prstGeom prst="roundRect">
            <a:avLst>
              <a:gd name="adj" fmla="val 16667"/>
            </a:avLst>
          </a:prstGeom>
          <a:gradFill rotWithShape="0">
            <a:gsLst>
              <a:gs pos="0">
                <a:srgbClr val="FFFFFF"/>
              </a:gs>
              <a:gs pos="100000">
                <a:srgbClr val="D6E3BC"/>
              </a:gs>
            </a:gsLst>
            <a:lin ang="5400000" scaled="1"/>
          </a:gradFill>
          <a:ln w="12700">
            <a:solidFill>
              <a:srgbClr val="C2D69B"/>
            </a:solidFill>
            <a:round/>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r>
              <a:rPr lang="de-DE" sz="2400" b="1" dirty="0" smtClean="0"/>
              <a:t>Maskulin	Neutrum	Plural</a:t>
            </a:r>
          </a:p>
          <a:p>
            <a:r>
              <a:rPr lang="de-DE" sz="2400" b="1" dirty="0" smtClean="0"/>
              <a:t>-es [+ N-s]	-es [+ N-s]	-er</a:t>
            </a:r>
            <a:endParaRPr lang="fr-FR" sz="2400" b="1" dirty="0" smtClean="0"/>
          </a:p>
          <a:p>
            <a:r>
              <a:rPr lang="de-DE" sz="2400" b="1" dirty="0" smtClean="0"/>
              <a:t>-em		-</a:t>
            </a:r>
            <a:r>
              <a:rPr lang="de-DE" sz="2400" b="1" dirty="0" err="1" smtClean="0"/>
              <a:t>em</a:t>
            </a:r>
            <a:r>
              <a:rPr lang="de-DE" sz="2400" b="1" dirty="0" smtClean="0"/>
              <a:t>		-en [+ N-n]</a:t>
            </a:r>
            <a:endParaRPr lang="de-DE" sz="2400" dirty="0"/>
          </a:p>
        </p:txBody>
      </p:sp>
      <p:sp>
        <p:nvSpPr>
          <p:cNvPr id="6" name="AutoShape 3"/>
          <p:cNvSpPr>
            <a:spLocks noChangeArrowheads="1"/>
          </p:cNvSpPr>
          <p:nvPr/>
        </p:nvSpPr>
        <p:spPr bwMode="auto">
          <a:xfrm>
            <a:off x="7072330" y="4857760"/>
            <a:ext cx="1500198" cy="1214446"/>
          </a:xfrm>
          <a:prstGeom prst="roundRect">
            <a:avLst>
              <a:gd name="adj" fmla="val 16667"/>
            </a:avLst>
          </a:prstGeom>
          <a:gradFill rotWithShape="0">
            <a:gsLst>
              <a:gs pos="0">
                <a:srgbClr val="FFFFFF"/>
              </a:gs>
              <a:gs pos="100000">
                <a:srgbClr val="CCC0D9"/>
              </a:gs>
            </a:gsLst>
            <a:lin ang="5400000" scaled="1"/>
          </a:gradFill>
          <a:ln w="12700">
            <a:solidFill>
              <a:srgbClr val="B2A1C7"/>
            </a:solidFill>
            <a:round/>
            <a:headEnd/>
            <a:tailEnd/>
          </a:ln>
          <a:effectLst>
            <a:outerShdw dist="28398" dir="3806097" algn="ctr" rotWithShape="0">
              <a:srgbClr val="3F3151">
                <a:alpha val="50000"/>
              </a:srgbClr>
            </a:outerShdw>
          </a:effectLst>
        </p:spPr>
        <p:txBody>
          <a:bodyPr vert="horz" wrap="square" lIns="91440" tIns="45720" rIns="91440" bIns="45720" numCol="1" anchor="t" anchorCtr="0" compatLnSpc="1">
            <a:prstTxWarp prst="textNoShape">
              <a:avLst/>
            </a:prstTxWarp>
          </a:bodyPr>
          <a:lstStyle/>
          <a:p>
            <a:r>
              <a:rPr lang="de-DE" sz="2400" b="1" dirty="0" smtClean="0"/>
              <a:t>Feminin</a:t>
            </a:r>
          </a:p>
          <a:p>
            <a:r>
              <a:rPr lang="fr-FR" sz="2400" b="1" dirty="0" smtClean="0"/>
              <a:t>     -er</a:t>
            </a:r>
          </a:p>
          <a:p>
            <a:r>
              <a:rPr lang="fr-FR" sz="2400" b="1" dirty="0" smtClean="0"/>
              <a:t>     -er		</a:t>
            </a:r>
            <a:endParaRPr lang="de-DE" sz="2400" dirty="0" smtClean="0"/>
          </a:p>
          <a:p>
            <a:endParaRPr lang="de-DE" sz="2400" dirty="0" smtClean="0"/>
          </a:p>
          <a:p>
            <a:endParaRPr lang="de-DE" sz="2400" dirty="0"/>
          </a:p>
        </p:txBody>
      </p:sp>
      <p:cxnSp>
        <p:nvCxnSpPr>
          <p:cNvPr id="7" name="AutoShape 4"/>
          <p:cNvCxnSpPr>
            <a:cxnSpLocks noChangeShapeType="1"/>
          </p:cNvCxnSpPr>
          <p:nvPr/>
        </p:nvCxnSpPr>
        <p:spPr bwMode="auto">
          <a:xfrm>
            <a:off x="1285852" y="5735653"/>
            <a:ext cx="5357850" cy="1588"/>
          </a:xfrm>
          <a:prstGeom prst="straightConnector1">
            <a:avLst/>
          </a:prstGeom>
          <a:noFill/>
          <a:ln w="9525">
            <a:solidFill>
              <a:srgbClr val="000000"/>
            </a:solidFill>
            <a:prstDash val="dash"/>
            <a:round/>
            <a:headEnd/>
            <a:tailEnd/>
          </a:ln>
        </p:spPr>
      </p:cxnSp>
      <p:cxnSp>
        <p:nvCxnSpPr>
          <p:cNvPr id="8" name="AutoShape 5"/>
          <p:cNvCxnSpPr>
            <a:cxnSpLocks noChangeShapeType="1"/>
          </p:cNvCxnSpPr>
          <p:nvPr/>
        </p:nvCxnSpPr>
        <p:spPr bwMode="auto">
          <a:xfrm>
            <a:off x="1285852" y="5308613"/>
            <a:ext cx="5357850" cy="1588"/>
          </a:xfrm>
          <a:prstGeom prst="straightConnector1">
            <a:avLst/>
          </a:prstGeom>
          <a:noFill/>
          <a:ln w="9525">
            <a:solidFill>
              <a:srgbClr val="000000"/>
            </a:solidFill>
            <a:round/>
            <a:headEnd/>
            <a:tailEnd/>
          </a:ln>
        </p:spPr>
      </p:cxnSp>
      <p:cxnSp>
        <p:nvCxnSpPr>
          <p:cNvPr id="9" name="AutoShape 6"/>
          <p:cNvCxnSpPr>
            <a:cxnSpLocks noChangeShapeType="1"/>
          </p:cNvCxnSpPr>
          <p:nvPr/>
        </p:nvCxnSpPr>
        <p:spPr bwMode="auto">
          <a:xfrm>
            <a:off x="7072330" y="5286388"/>
            <a:ext cx="1500198" cy="1588"/>
          </a:xfrm>
          <a:prstGeom prst="straightConnector1">
            <a:avLst/>
          </a:prstGeom>
          <a:noFill/>
          <a:ln w="9525">
            <a:solidFill>
              <a:srgbClr val="000000"/>
            </a:solidFill>
            <a:round/>
            <a:headEnd/>
            <a:tailEnd/>
          </a:ln>
        </p:spPr>
      </p:cxnSp>
      <p:sp>
        <p:nvSpPr>
          <p:cNvPr id="10" name="Textfeld 9"/>
          <p:cNvSpPr txBox="1"/>
          <p:nvPr/>
        </p:nvSpPr>
        <p:spPr>
          <a:xfrm>
            <a:off x="428596" y="5286388"/>
            <a:ext cx="1000132" cy="830997"/>
          </a:xfrm>
          <a:prstGeom prst="rect">
            <a:avLst/>
          </a:prstGeom>
          <a:noFill/>
        </p:spPr>
        <p:txBody>
          <a:bodyPr wrap="square" rtlCol="0">
            <a:spAutoFit/>
          </a:bodyPr>
          <a:lstStyle/>
          <a:p>
            <a:r>
              <a:rPr lang="de-DE" sz="2400" b="1" dirty="0" smtClean="0"/>
              <a:t>GEN</a:t>
            </a:r>
          </a:p>
          <a:p>
            <a:r>
              <a:rPr lang="de-DE" sz="2400" b="1" dirty="0" smtClean="0"/>
              <a:t>DAT</a:t>
            </a:r>
            <a:endParaRPr lang="de-DE" sz="2400" b="1" dirty="0"/>
          </a:p>
        </p:txBody>
      </p:sp>
      <p:cxnSp>
        <p:nvCxnSpPr>
          <p:cNvPr id="11" name="Gerade Verbindung 10"/>
          <p:cNvCxnSpPr/>
          <p:nvPr/>
        </p:nvCxnSpPr>
        <p:spPr>
          <a:xfrm rot="5400000">
            <a:off x="1285852" y="4500570"/>
            <a:ext cx="714380" cy="0"/>
          </a:xfrm>
          <a:prstGeom prst="line">
            <a:avLst/>
          </a:prstGeom>
          <a:ln w="31750"/>
        </p:spPr>
        <p:style>
          <a:lnRef idx="1">
            <a:schemeClr val="accent1"/>
          </a:lnRef>
          <a:fillRef idx="0">
            <a:schemeClr val="accent1"/>
          </a:fillRef>
          <a:effectRef idx="0">
            <a:schemeClr val="accent1"/>
          </a:effectRef>
          <a:fontRef idx="minor">
            <a:schemeClr val="tx1"/>
          </a:fontRef>
        </p:style>
      </p:cxnSp>
      <p:cxnSp>
        <p:nvCxnSpPr>
          <p:cNvPr id="14" name="Gerade Verbindung 13"/>
          <p:cNvCxnSpPr/>
          <p:nvPr/>
        </p:nvCxnSpPr>
        <p:spPr>
          <a:xfrm rot="16200000" flipH="1">
            <a:off x="7215206" y="4357694"/>
            <a:ext cx="714380" cy="285752"/>
          </a:xfrm>
          <a:prstGeom prst="line">
            <a:avLst/>
          </a:prstGeom>
          <a:ln w="31750"/>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a:off x="1643042" y="4143380"/>
            <a:ext cx="3857652" cy="714380"/>
          </a:xfrm>
          <a:prstGeom prst="line">
            <a:avLst/>
          </a:prstGeom>
          <a:ln w="31750"/>
        </p:spPr>
        <p:style>
          <a:lnRef idx="1">
            <a:schemeClr val="accent1"/>
          </a:lnRef>
          <a:fillRef idx="0">
            <a:schemeClr val="accent1"/>
          </a:fillRef>
          <a:effectRef idx="0">
            <a:schemeClr val="accent1"/>
          </a:effectRef>
          <a:fontRef idx="minor">
            <a:schemeClr val="tx1"/>
          </a:fontRef>
        </p:style>
      </p:cxnSp>
      <p:cxnSp>
        <p:nvCxnSpPr>
          <p:cNvPr id="23" name="Gerade Verbindung 22"/>
          <p:cNvCxnSpPr/>
          <p:nvPr/>
        </p:nvCxnSpPr>
        <p:spPr>
          <a:xfrm>
            <a:off x="1643042" y="4143380"/>
            <a:ext cx="2071702" cy="714380"/>
          </a:xfrm>
          <a:prstGeom prst="line">
            <a:avLst/>
          </a:prstGeom>
          <a:ln w="31750"/>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plus(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linds(horizontal)">
                                      <p:cBhvr>
                                        <p:cTn id="12" dur="500"/>
                                        <p:tgtEl>
                                          <p:spTgt spid="11"/>
                                        </p:tgtEl>
                                      </p:cBhvr>
                                    </p:animEffect>
                                  </p:childTnLst>
                                </p:cTn>
                              </p:par>
                              <p:par>
                                <p:cTn id="13" presetID="3" presetClass="entr" presetSubtype="10" fill="hold" nodeType="with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blinds(horizontal)">
                                      <p:cBhvr>
                                        <p:cTn id="15" dur="500"/>
                                        <p:tgtEl>
                                          <p:spTgt spid="23"/>
                                        </p:tgtEl>
                                      </p:cBhvr>
                                    </p:animEffect>
                                  </p:childTnLst>
                                </p:cTn>
                              </p:par>
                              <p:par>
                                <p:cTn id="16" presetID="3" presetClass="entr" presetSubtype="10" fill="hold"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blinds(horizontal)">
                                      <p:cBhvr>
                                        <p:cTn id="18" dur="500"/>
                                        <p:tgtEl>
                                          <p:spTgt spid="22"/>
                                        </p:tgtEl>
                                      </p:cBhvr>
                                    </p:animEffect>
                                  </p:childTnLst>
                                </p:cTn>
                              </p:par>
                            </p:childTnLst>
                          </p:cTn>
                        </p:par>
                      </p:childTnLst>
                    </p:cTn>
                  </p:par>
                  <p:par>
                    <p:cTn id="19" fill="hold">
                      <p:stCondLst>
                        <p:cond delay="indefinite"/>
                      </p:stCondLst>
                      <p:childTnLst>
                        <p:par>
                          <p:cTn id="20" fill="hold">
                            <p:stCondLst>
                              <p:cond delay="0"/>
                            </p:stCondLst>
                            <p:childTnLst>
                              <p:par>
                                <p:cTn id="21" presetID="3" presetClass="entr" presetSubtype="1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blinds(horizontal)">
                                      <p:cBhvr>
                                        <p:cTn id="23" dur="500"/>
                                        <p:tgtEl>
                                          <p:spTgt spid="5"/>
                                        </p:tgtEl>
                                      </p:cBhvr>
                                    </p:animEffect>
                                  </p:childTnLst>
                                </p:cTn>
                              </p:par>
                              <p:par>
                                <p:cTn id="24" presetID="3" presetClass="entr" presetSubtype="10" fill="hold"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blinds(horizontal)">
                                      <p:cBhvr>
                                        <p:cTn id="26" dur="500"/>
                                        <p:tgtEl>
                                          <p:spTgt spid="7"/>
                                        </p:tgtEl>
                                      </p:cBhvr>
                                    </p:animEffect>
                                  </p:childTnLst>
                                </p:cTn>
                              </p:par>
                              <p:par>
                                <p:cTn id="27" presetID="3" presetClass="entr" presetSubtype="10" fill="hold"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blinds(horizontal)">
                                      <p:cBhvr>
                                        <p:cTn id="29" dur="500"/>
                                        <p:tgtEl>
                                          <p:spTgt spid="8"/>
                                        </p:tgtEl>
                                      </p:cBhvr>
                                    </p:animEffect>
                                  </p:childTnLst>
                                </p:cTn>
                              </p:par>
                              <p:par>
                                <p:cTn id="30" presetID="3" presetClass="entr" presetSubtype="10"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blinds(horizontal)">
                                      <p:cBhvr>
                                        <p:cTn id="32" dur="500"/>
                                        <p:tgtEl>
                                          <p:spTgt spid="10"/>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blinds(horizontal)">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grpId="0" nodeType="click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blinds(horizontal)">
                                      <p:cBhvr>
                                        <p:cTn id="42" dur="500"/>
                                        <p:tgtEl>
                                          <p:spTgt spid="6"/>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nodeType="click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blinds(horizontal)">
                                      <p:cBhvr>
                                        <p:cTn id="4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animBg="1"/>
      <p:bldP spid="6" grpId="0" animBg="1"/>
      <p:bldP spid="10"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Morphologisch steht tatsächlich nur in Opposition:</a:t>
            </a:r>
            <a:endParaRPr lang="de-DE" dirty="0"/>
          </a:p>
        </p:txBody>
      </p:sp>
      <p:graphicFrame>
        <p:nvGraphicFramePr>
          <p:cNvPr id="4" name="Tabelle 3"/>
          <p:cNvGraphicFramePr>
            <a:graphicFrameLocks noGrp="1"/>
          </p:cNvGraphicFramePr>
          <p:nvPr/>
        </p:nvGraphicFramePr>
        <p:xfrm>
          <a:off x="642910" y="2000256"/>
          <a:ext cx="8072496" cy="2286000"/>
        </p:xfrm>
        <a:graphic>
          <a:graphicData uri="http://schemas.openxmlformats.org/drawingml/2006/table">
            <a:tbl>
              <a:tblPr firstRow="1" bandRow="1">
                <a:tableStyleId>{5C22544A-7EE6-4342-B048-85BDC9FD1C3A}</a:tableStyleId>
              </a:tblPr>
              <a:tblGrid>
                <a:gridCol w="1785950"/>
                <a:gridCol w="2143140"/>
                <a:gridCol w="2000264"/>
                <a:gridCol w="2143142"/>
              </a:tblGrid>
              <a:tr h="442278">
                <a:tc>
                  <a:txBody>
                    <a:bodyPr/>
                    <a:lstStyle/>
                    <a:p>
                      <a:r>
                        <a:rPr kumimoji="0" lang="en-US" sz="2400" b="1" kern="1200" dirty="0" err="1" smtClean="0">
                          <a:solidFill>
                            <a:schemeClr val="lt1"/>
                          </a:solidFill>
                          <a:latin typeface="+mn-lt"/>
                          <a:ea typeface="+mn-ea"/>
                          <a:cs typeface="+mn-cs"/>
                        </a:rPr>
                        <a:t>Maskulin</a:t>
                      </a:r>
                      <a:endParaRPr lang="de-DE" sz="2400" dirty="0"/>
                    </a:p>
                  </a:txBody>
                  <a:tcPr/>
                </a:tc>
                <a:tc>
                  <a:txBody>
                    <a:bodyPr/>
                    <a:lstStyle/>
                    <a:p>
                      <a:r>
                        <a:rPr lang="de-DE" sz="2400" dirty="0" smtClean="0"/>
                        <a:t>Neutrum</a:t>
                      </a:r>
                      <a:endParaRPr lang="de-DE" sz="2400" dirty="0"/>
                    </a:p>
                  </a:txBody>
                  <a:tcPr/>
                </a:tc>
                <a:tc>
                  <a:txBody>
                    <a:bodyPr/>
                    <a:lstStyle/>
                    <a:p>
                      <a:r>
                        <a:rPr lang="de-DE" sz="2400" dirty="0" smtClean="0"/>
                        <a:t>Plural</a:t>
                      </a:r>
                      <a:endParaRPr lang="de-DE" sz="2400" dirty="0"/>
                    </a:p>
                  </a:txBody>
                  <a:tcPr/>
                </a:tc>
                <a:tc>
                  <a:txBody>
                    <a:bodyPr/>
                    <a:lstStyle/>
                    <a:p>
                      <a:r>
                        <a:rPr lang="de-DE" sz="2400" dirty="0" smtClean="0"/>
                        <a:t>Feminin</a:t>
                      </a:r>
                      <a:endParaRPr lang="de-DE" sz="2400" dirty="0"/>
                    </a:p>
                  </a:txBody>
                  <a:tcPr/>
                </a:tc>
              </a:tr>
              <a:tr h="442278">
                <a:tc>
                  <a:txBody>
                    <a:bodyPr/>
                    <a:lstStyle/>
                    <a:p>
                      <a:r>
                        <a:rPr lang="de-DE" sz="2400" b="1" dirty="0" smtClean="0"/>
                        <a:t>NOM</a:t>
                      </a:r>
                      <a:endParaRPr lang="de-DE" sz="2400" b="1" dirty="0"/>
                    </a:p>
                  </a:txBody>
                  <a:tcPr/>
                </a:tc>
                <a:tc>
                  <a:txBody>
                    <a:bodyPr/>
                    <a:lstStyle/>
                    <a:p>
                      <a:r>
                        <a:rPr kumimoji="0" lang="en-US" sz="2400" b="1" kern="1200" dirty="0" smtClean="0">
                          <a:solidFill>
                            <a:schemeClr val="dk1"/>
                          </a:solidFill>
                          <a:latin typeface="+mn-lt"/>
                          <a:ea typeface="+mn-ea"/>
                          <a:cs typeface="+mn-cs"/>
                        </a:rPr>
                        <a:t>{NOM/ACC}</a:t>
                      </a:r>
                      <a:endParaRPr lang="de-DE" sz="2400" dirty="0"/>
                    </a:p>
                  </a:txBody>
                  <a:tcPr/>
                </a:tc>
                <a:tc>
                  <a:txBody>
                    <a:bodyPr/>
                    <a:lstStyle/>
                    <a:p>
                      <a:r>
                        <a:rPr kumimoji="0" lang="en-US" sz="2400" b="1" kern="1200" dirty="0" smtClean="0">
                          <a:solidFill>
                            <a:schemeClr val="dk1"/>
                          </a:solidFill>
                          <a:latin typeface="+mn-lt"/>
                          <a:ea typeface="+mn-ea"/>
                          <a:cs typeface="+mn-cs"/>
                        </a:rPr>
                        <a:t>{NOM/ACC}</a:t>
                      </a:r>
                      <a:endParaRPr lang="de-DE" sz="2400" dirty="0"/>
                    </a:p>
                  </a:txBody>
                  <a:tcPr/>
                </a:tc>
                <a:tc>
                  <a:txBody>
                    <a:bodyPr/>
                    <a:lstStyle/>
                    <a:p>
                      <a:r>
                        <a:rPr kumimoji="0" lang="en-US" sz="2400" b="1" kern="1200" dirty="0" smtClean="0">
                          <a:solidFill>
                            <a:schemeClr val="dk1"/>
                          </a:solidFill>
                          <a:latin typeface="+mn-lt"/>
                          <a:ea typeface="+mn-ea"/>
                          <a:cs typeface="+mn-cs"/>
                        </a:rPr>
                        <a:t>{NOM/ACC}</a:t>
                      </a:r>
                      <a:endParaRPr lang="de-DE" sz="2400" dirty="0"/>
                    </a:p>
                  </a:txBody>
                  <a:tcPr/>
                </a:tc>
              </a:tr>
              <a:tr h="442278">
                <a:tc>
                  <a:txBody>
                    <a:bodyPr/>
                    <a:lstStyle/>
                    <a:p>
                      <a:r>
                        <a:rPr lang="de-DE" sz="2400" b="1" dirty="0" smtClean="0"/>
                        <a:t>GEN</a:t>
                      </a:r>
                      <a:endParaRPr lang="de-DE" sz="2400" b="1" dirty="0"/>
                    </a:p>
                  </a:txBody>
                  <a:tcPr/>
                </a:tc>
                <a:tc>
                  <a:txBody>
                    <a:bodyPr/>
                    <a:lstStyle/>
                    <a:p>
                      <a:r>
                        <a:rPr kumimoji="0" lang="de-DE" sz="2400" b="1" kern="1200" dirty="0" smtClean="0">
                          <a:solidFill>
                            <a:schemeClr val="dk1"/>
                          </a:solidFill>
                          <a:latin typeface="+mn-lt"/>
                          <a:ea typeface="+mn-ea"/>
                          <a:cs typeface="+mn-cs"/>
                        </a:rPr>
                        <a:t>GEN</a:t>
                      </a:r>
                      <a:endParaRPr lang="de-DE" sz="2400" dirty="0"/>
                    </a:p>
                  </a:txBody>
                  <a:tcPr/>
                </a:tc>
                <a:tc>
                  <a:txBody>
                    <a:bodyPr/>
                    <a:lstStyle/>
                    <a:p>
                      <a:r>
                        <a:rPr kumimoji="0" lang="de-DE" sz="2400" b="1" kern="1200" dirty="0" smtClean="0">
                          <a:solidFill>
                            <a:schemeClr val="dk1"/>
                          </a:solidFill>
                          <a:latin typeface="+mn-lt"/>
                          <a:ea typeface="+mn-ea"/>
                          <a:cs typeface="+mn-cs"/>
                        </a:rPr>
                        <a:t>GEN</a:t>
                      </a:r>
                      <a:endParaRPr lang="de-DE" sz="2400" dirty="0"/>
                    </a:p>
                  </a:txBody>
                  <a:tcPr/>
                </a:tc>
                <a:tc>
                  <a:txBody>
                    <a:bodyPr/>
                    <a:lstStyle/>
                    <a:p>
                      <a:r>
                        <a:rPr kumimoji="0" lang="de-DE" sz="2400" b="1" kern="1200" dirty="0" smtClean="0">
                          <a:solidFill>
                            <a:schemeClr val="dk1"/>
                          </a:solidFill>
                          <a:latin typeface="+mn-lt"/>
                          <a:ea typeface="+mn-ea"/>
                          <a:cs typeface="+mn-cs"/>
                        </a:rPr>
                        <a:t>{GEN/DAT}</a:t>
                      </a:r>
                      <a:endParaRPr lang="de-DE" sz="2400" dirty="0"/>
                    </a:p>
                  </a:txBody>
                  <a:tcPr/>
                </a:tc>
              </a:tr>
              <a:tr h="442278">
                <a:tc>
                  <a:txBody>
                    <a:bodyPr/>
                    <a:lstStyle/>
                    <a:p>
                      <a:r>
                        <a:rPr lang="de-DE" sz="2400" b="1" dirty="0" smtClean="0"/>
                        <a:t>DAT</a:t>
                      </a:r>
                      <a:endParaRPr lang="de-DE" sz="2400" b="1"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de-DE" sz="2400" b="1" dirty="0" smtClean="0"/>
                        <a:t>DAT</a:t>
                      </a:r>
                    </a:p>
                  </a:txBody>
                  <a:tcPr/>
                </a:tc>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de-DE" sz="2400" b="1" dirty="0" smtClean="0"/>
                        <a:t>DAT</a:t>
                      </a:r>
                    </a:p>
                  </a:txBody>
                  <a:tcPr/>
                </a:tc>
                <a:tc hMerge="1">
                  <a:txBody>
                    <a:bodyPr/>
                    <a:lstStyle/>
                    <a:p>
                      <a:endParaRPr lang="de-DE" dirty="0"/>
                    </a:p>
                  </a:txBody>
                  <a:tcPr/>
                </a:tc>
              </a:tr>
              <a:tr h="442278">
                <a:tc gridSpan="4">
                  <a:txBody>
                    <a:bodyPr/>
                    <a:lstStyle/>
                    <a:p>
                      <a:r>
                        <a:rPr lang="de-DE" sz="2400" b="1" dirty="0" smtClean="0"/>
                        <a:t>ACC</a:t>
                      </a:r>
                      <a:endParaRPr lang="de-DE" sz="2400" b="1" dirty="0"/>
                    </a:p>
                  </a:txBody>
                  <a:tcPr/>
                </a:tc>
                <a:tc hMerge="1">
                  <a:txBody>
                    <a:bodyPr/>
                    <a:lstStyle/>
                    <a:p>
                      <a:endParaRPr lang="de-DE" dirty="0"/>
                    </a:p>
                  </a:txBody>
                  <a:tcPr/>
                </a:tc>
                <a:tc hMerge="1">
                  <a:txBody>
                    <a:bodyPr/>
                    <a:lstStyle/>
                    <a:p>
                      <a:endParaRPr lang="de-DE" dirty="0"/>
                    </a:p>
                  </a:txBody>
                  <a:tcPr/>
                </a:tc>
                <a:tc hMerge="1">
                  <a:txBody>
                    <a:bodyPr/>
                    <a:lstStyle/>
                    <a:p>
                      <a:endParaRPr lang="de-DE" dirty="0"/>
                    </a:p>
                  </a:txBody>
                  <a:tcPr/>
                </a:tc>
              </a:tr>
            </a:tbl>
          </a:graphicData>
        </a:graphic>
      </p:graphicFrame>
      <p:graphicFrame>
        <p:nvGraphicFramePr>
          <p:cNvPr id="5" name="Diagramm 4"/>
          <p:cNvGraphicFramePr/>
          <p:nvPr/>
        </p:nvGraphicFramePr>
        <p:xfrm>
          <a:off x="642910" y="4786322"/>
          <a:ext cx="8072494" cy="92869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2. Der KNG-Komplex</a:t>
            </a:r>
            <a:endParaRPr lang="de-DE" dirty="0"/>
          </a:p>
        </p:txBody>
      </p:sp>
      <p:sp>
        <p:nvSpPr>
          <p:cNvPr id="4" name="Textfeld 3"/>
          <p:cNvSpPr txBox="1"/>
          <p:nvPr/>
        </p:nvSpPr>
        <p:spPr>
          <a:xfrm>
            <a:off x="2428860" y="1571612"/>
            <a:ext cx="4071966" cy="461665"/>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dirty="0" smtClean="0"/>
              <a:t>K[</a:t>
            </a:r>
            <a:r>
              <a:rPr lang="de-DE" sz="2400" b="1" dirty="0" err="1" smtClean="0"/>
              <a:t>asus</a:t>
            </a:r>
            <a:r>
              <a:rPr lang="de-DE" sz="2400" b="1" dirty="0" smtClean="0"/>
              <a:t>] - N[</a:t>
            </a:r>
            <a:r>
              <a:rPr lang="de-DE" sz="2400" b="1" dirty="0" err="1" smtClean="0"/>
              <a:t>umerus</a:t>
            </a:r>
            <a:r>
              <a:rPr lang="de-DE" sz="2400" b="1" dirty="0" smtClean="0"/>
              <a:t>] - G[</a:t>
            </a:r>
            <a:r>
              <a:rPr lang="de-DE" sz="2400" b="1" dirty="0" err="1" smtClean="0"/>
              <a:t>enus</a:t>
            </a:r>
            <a:r>
              <a:rPr lang="de-DE" sz="2400" b="1" dirty="0" smtClean="0"/>
              <a:t>]</a:t>
            </a:r>
            <a:endParaRPr lang="de-DE" sz="2400" dirty="0" smtClean="0"/>
          </a:p>
        </p:txBody>
      </p:sp>
      <p:graphicFrame>
        <p:nvGraphicFramePr>
          <p:cNvPr id="5" name="Diagramm 4"/>
          <p:cNvGraphicFramePr/>
          <p:nvPr/>
        </p:nvGraphicFramePr>
        <p:xfrm>
          <a:off x="357158" y="2214554"/>
          <a:ext cx="8429684" cy="17859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Textfeld 5"/>
          <p:cNvSpPr txBox="1"/>
          <p:nvPr/>
        </p:nvSpPr>
        <p:spPr>
          <a:xfrm>
            <a:off x="428596" y="4286256"/>
            <a:ext cx="8358246" cy="400110"/>
          </a:xfrm>
          <a:prstGeom prst="rect">
            <a:avLst/>
          </a:prstGeom>
          <a:noFill/>
        </p:spPr>
        <p:txBody>
          <a:bodyPr wrap="square" rtlCol="0">
            <a:spAutoFit/>
          </a:bodyPr>
          <a:lstStyle/>
          <a:p>
            <a:r>
              <a:rPr lang="de-DE" b="1" dirty="0" smtClean="0"/>
              <a:t>LOCUS:		</a:t>
            </a:r>
            <a:r>
              <a:rPr lang="de-DE" sz="2000" b="1" dirty="0" smtClean="0"/>
              <a:t>Nominalphrase (vgl. </a:t>
            </a:r>
            <a:r>
              <a:rPr lang="de-DE" sz="2000" b="1" i="1" dirty="0" smtClean="0"/>
              <a:t>Grundlagen der Morphologie</a:t>
            </a:r>
            <a:r>
              <a:rPr lang="de-DE" sz="2000" b="1" dirty="0" smtClean="0"/>
              <a:t>, Teil 7)</a:t>
            </a:r>
            <a:endParaRPr lang="de-DE" sz="2000" dirty="0" smtClean="0"/>
          </a:p>
        </p:txBody>
      </p:sp>
      <p:graphicFrame>
        <p:nvGraphicFramePr>
          <p:cNvPr id="7" name="Diagramm 6"/>
          <p:cNvGraphicFramePr/>
          <p:nvPr/>
        </p:nvGraphicFramePr>
        <p:xfrm>
          <a:off x="857224" y="5000636"/>
          <a:ext cx="7572428" cy="1357322"/>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3"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plus(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linds(horizont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amond(in)">
                                      <p:cBhvr>
                                        <p:cTn id="2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Graphic spid="5" grpId="0">
        <p:bldAsOne/>
      </p:bldGraphic>
      <p:bldP spid="6" grpId="0"/>
      <p:bldGraphic spid="7" grpId="0">
        <p:bldAsOne/>
      </p:bldGraphic>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Zusammenfall</a:t>
            </a:r>
            <a:endParaRPr lang="de-DE" dirty="0"/>
          </a:p>
        </p:txBody>
      </p:sp>
      <p:graphicFrame>
        <p:nvGraphicFramePr>
          <p:cNvPr id="4" name="Diagramm 3"/>
          <p:cNvGraphicFramePr/>
          <p:nvPr/>
        </p:nvGraphicFramePr>
        <p:xfrm>
          <a:off x="285720" y="1857364"/>
          <a:ext cx="8572560" cy="92869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Tabelle 4"/>
          <p:cNvGraphicFramePr>
            <a:graphicFrameLocks noGrp="1"/>
          </p:cNvGraphicFramePr>
          <p:nvPr/>
        </p:nvGraphicFramePr>
        <p:xfrm>
          <a:off x="1285852" y="3279268"/>
          <a:ext cx="6215106" cy="2650062"/>
        </p:xfrm>
        <a:graphic>
          <a:graphicData uri="http://schemas.openxmlformats.org/drawingml/2006/table">
            <a:tbl>
              <a:tblPr/>
              <a:tblGrid>
                <a:gridCol w="879126"/>
                <a:gridCol w="1576881"/>
                <a:gridCol w="1800994"/>
                <a:gridCol w="1958105"/>
              </a:tblGrid>
              <a:tr h="441677">
                <a:tc>
                  <a:txBody>
                    <a:bodyPr/>
                    <a:lstStyle/>
                    <a:p>
                      <a:pPr algn="just">
                        <a:lnSpc>
                          <a:spcPct val="115000"/>
                        </a:lnSpc>
                        <a:spcAft>
                          <a:spcPts val="0"/>
                        </a:spcAft>
                      </a:pPr>
                      <a:r>
                        <a:rPr lang="de-DE" sz="2400" b="1" dirty="0">
                          <a:latin typeface="Calibri"/>
                          <a:ea typeface="Calibri"/>
                          <a:cs typeface="Times New Roman"/>
                        </a:rPr>
                        <a:t>TYP</a:t>
                      </a:r>
                      <a:endParaRPr lang="de-DE" sz="2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400" b="1" dirty="0">
                          <a:latin typeface="Calibri"/>
                          <a:ea typeface="Calibri"/>
                          <a:cs typeface="Times New Roman"/>
                        </a:rPr>
                        <a:t>G</a:t>
                      </a:r>
                      <a:endParaRPr lang="de-DE" sz="2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400" b="1" dirty="0">
                          <a:latin typeface="Calibri"/>
                          <a:ea typeface="Calibri"/>
                          <a:cs typeface="Times New Roman"/>
                        </a:rPr>
                        <a:t>N</a:t>
                      </a:r>
                      <a:endParaRPr lang="de-DE" sz="2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400" b="1">
                          <a:latin typeface="Calibri"/>
                          <a:ea typeface="Calibri"/>
                          <a:cs typeface="Times New Roman"/>
                        </a:rPr>
                        <a:t>K</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41677">
                <a:tc>
                  <a:txBody>
                    <a:bodyPr/>
                    <a:lstStyle/>
                    <a:p>
                      <a:pPr algn="just">
                        <a:lnSpc>
                          <a:spcPct val="115000"/>
                        </a:lnSpc>
                        <a:spcAft>
                          <a:spcPts val="0"/>
                        </a:spcAft>
                      </a:pPr>
                      <a:r>
                        <a:rPr lang="de-DE" sz="2400" b="1">
                          <a:latin typeface="Calibri"/>
                          <a:ea typeface="Calibri"/>
                          <a:cs typeface="Times New Roman"/>
                        </a:rPr>
                        <a:t>I</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400" b="1" dirty="0">
                          <a:latin typeface="Calibri"/>
                          <a:ea typeface="Calibri"/>
                          <a:cs typeface="Times New Roman"/>
                        </a:rPr>
                        <a:t>-a</a:t>
                      </a:r>
                      <a:endParaRPr lang="de-DE" sz="2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ct val="115000"/>
                        </a:lnSpc>
                        <a:spcAft>
                          <a:spcPts val="0"/>
                        </a:spcAft>
                      </a:pPr>
                      <a:r>
                        <a:rPr lang="de-DE" sz="2400" b="1" dirty="0">
                          <a:latin typeface="Calibri"/>
                          <a:ea typeface="Calibri"/>
                          <a:cs typeface="Times New Roman"/>
                        </a:rPr>
                        <a:t>-b</a:t>
                      </a:r>
                      <a:endParaRPr lang="de-DE" sz="2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6DDE8"/>
                    </a:solidFill>
                  </a:tcPr>
                </a:tc>
                <a:tc>
                  <a:txBody>
                    <a:bodyPr/>
                    <a:lstStyle/>
                    <a:p>
                      <a:pPr algn="ctr">
                        <a:lnSpc>
                          <a:spcPct val="115000"/>
                        </a:lnSpc>
                        <a:spcAft>
                          <a:spcPts val="0"/>
                        </a:spcAft>
                      </a:pPr>
                      <a:r>
                        <a:rPr lang="de-DE" sz="2400" b="1" dirty="0">
                          <a:latin typeface="Calibri"/>
                          <a:ea typeface="Calibri"/>
                          <a:cs typeface="Times New Roman"/>
                        </a:rPr>
                        <a:t>-c</a:t>
                      </a:r>
                      <a:endParaRPr lang="de-DE" sz="2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D9C3"/>
                    </a:solidFill>
                  </a:tcPr>
                </a:tc>
              </a:tr>
              <a:tr h="441677">
                <a:tc>
                  <a:txBody>
                    <a:bodyPr/>
                    <a:lstStyle/>
                    <a:p>
                      <a:pPr algn="just">
                        <a:lnSpc>
                          <a:spcPct val="115000"/>
                        </a:lnSpc>
                        <a:spcAft>
                          <a:spcPts val="0"/>
                        </a:spcAft>
                      </a:pPr>
                      <a:r>
                        <a:rPr lang="de-DE" sz="2400" b="1">
                          <a:latin typeface="Calibri"/>
                          <a:ea typeface="Calibri"/>
                          <a:cs typeface="Times New Roman"/>
                        </a:rPr>
                        <a:t>II</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de-DE" sz="2400" b="1" dirty="0">
                          <a:latin typeface="Calibri"/>
                          <a:ea typeface="Calibri"/>
                          <a:cs typeface="Times New Roman"/>
                        </a:rPr>
                        <a:t>-a</a:t>
                      </a:r>
                      <a:endParaRPr lang="de-DE" sz="2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hMerge="1">
                  <a:txBody>
                    <a:bodyPr/>
                    <a:lstStyle/>
                    <a:p>
                      <a:endParaRPr lang="de-DE"/>
                    </a:p>
                  </a:txBody>
                  <a:tcPr/>
                </a:tc>
                <a:tc>
                  <a:txBody>
                    <a:bodyPr/>
                    <a:lstStyle/>
                    <a:p>
                      <a:pPr algn="ctr">
                        <a:lnSpc>
                          <a:spcPct val="115000"/>
                        </a:lnSpc>
                        <a:spcAft>
                          <a:spcPts val="0"/>
                        </a:spcAft>
                      </a:pPr>
                      <a:r>
                        <a:rPr lang="de-DE" sz="2400" b="1" dirty="0">
                          <a:latin typeface="Calibri"/>
                          <a:ea typeface="Calibri"/>
                          <a:cs typeface="Times New Roman"/>
                        </a:rPr>
                        <a:t>-b</a:t>
                      </a:r>
                      <a:endParaRPr lang="de-DE" sz="2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6DDE8"/>
                    </a:solidFill>
                  </a:tcPr>
                </a:tc>
              </a:tr>
              <a:tr h="441677">
                <a:tc>
                  <a:txBody>
                    <a:bodyPr/>
                    <a:lstStyle/>
                    <a:p>
                      <a:pPr algn="just">
                        <a:lnSpc>
                          <a:spcPct val="115000"/>
                        </a:lnSpc>
                        <a:spcAft>
                          <a:spcPts val="0"/>
                        </a:spcAft>
                      </a:pPr>
                      <a:r>
                        <a:rPr lang="de-DE" sz="2400" b="1">
                          <a:latin typeface="Calibri"/>
                          <a:ea typeface="Calibri"/>
                          <a:cs typeface="Times New Roman"/>
                        </a:rPr>
                        <a:t>III</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400" b="1">
                          <a:latin typeface="Calibri"/>
                          <a:ea typeface="Calibri"/>
                          <a:cs typeface="Times New Roman"/>
                        </a:rPr>
                        <a:t>-a</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gridSpan="2">
                  <a:txBody>
                    <a:bodyPr/>
                    <a:lstStyle/>
                    <a:p>
                      <a:pPr algn="ctr">
                        <a:lnSpc>
                          <a:spcPct val="115000"/>
                        </a:lnSpc>
                        <a:spcAft>
                          <a:spcPts val="0"/>
                        </a:spcAft>
                      </a:pPr>
                      <a:r>
                        <a:rPr lang="de-DE" sz="2400" b="1" dirty="0">
                          <a:latin typeface="Calibri"/>
                          <a:ea typeface="Calibri"/>
                          <a:cs typeface="Times New Roman"/>
                        </a:rPr>
                        <a:t>-b</a:t>
                      </a:r>
                      <a:endParaRPr lang="de-DE" sz="2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6DDE8"/>
                    </a:solidFill>
                  </a:tcPr>
                </a:tc>
                <a:tc hMerge="1">
                  <a:txBody>
                    <a:bodyPr/>
                    <a:lstStyle/>
                    <a:p>
                      <a:endParaRPr lang="de-DE"/>
                    </a:p>
                  </a:txBody>
                  <a:tcPr/>
                </a:tc>
              </a:tr>
              <a:tr h="441677">
                <a:tc>
                  <a:txBody>
                    <a:bodyPr/>
                    <a:lstStyle/>
                    <a:p>
                      <a:pPr algn="just">
                        <a:lnSpc>
                          <a:spcPct val="115000"/>
                        </a:lnSpc>
                        <a:spcAft>
                          <a:spcPts val="0"/>
                        </a:spcAft>
                      </a:pPr>
                      <a:r>
                        <a:rPr lang="de-DE" sz="2400" b="1">
                          <a:latin typeface="Calibri"/>
                          <a:ea typeface="Calibri"/>
                          <a:cs typeface="Times New Roman"/>
                        </a:rPr>
                        <a:t>IV</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400" b="1">
                          <a:latin typeface="Calibri"/>
                          <a:ea typeface="Calibri"/>
                          <a:cs typeface="Times New Roman"/>
                        </a:rPr>
                        <a:t>-a</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ct val="115000"/>
                        </a:lnSpc>
                        <a:spcAft>
                          <a:spcPts val="0"/>
                        </a:spcAft>
                      </a:pPr>
                      <a:r>
                        <a:rPr lang="de-DE" sz="2400" b="1">
                          <a:latin typeface="Calibri"/>
                          <a:ea typeface="Calibri"/>
                          <a:cs typeface="Times New Roman"/>
                        </a:rPr>
                        <a:t>-b</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6DDE8"/>
                    </a:solidFill>
                  </a:tcPr>
                </a:tc>
                <a:tc>
                  <a:txBody>
                    <a:bodyPr/>
                    <a:lstStyle/>
                    <a:p>
                      <a:pPr algn="ctr">
                        <a:lnSpc>
                          <a:spcPct val="115000"/>
                        </a:lnSpc>
                        <a:spcAft>
                          <a:spcPts val="0"/>
                        </a:spcAft>
                      </a:pPr>
                      <a:r>
                        <a:rPr lang="de-DE" sz="2400" b="1" dirty="0">
                          <a:latin typeface="Calibri"/>
                          <a:ea typeface="Calibri"/>
                          <a:cs typeface="Times New Roman"/>
                        </a:rPr>
                        <a:t>-a</a:t>
                      </a:r>
                      <a:endParaRPr lang="de-DE" sz="2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r>
              <a:tr h="441677">
                <a:tc>
                  <a:txBody>
                    <a:bodyPr/>
                    <a:lstStyle/>
                    <a:p>
                      <a:pPr algn="just">
                        <a:lnSpc>
                          <a:spcPct val="115000"/>
                        </a:lnSpc>
                        <a:spcAft>
                          <a:spcPts val="0"/>
                        </a:spcAft>
                      </a:pPr>
                      <a:r>
                        <a:rPr lang="de-DE" sz="2400" b="1">
                          <a:latin typeface="Calibri"/>
                          <a:ea typeface="Calibri"/>
                          <a:cs typeface="Times New Roman"/>
                        </a:rPr>
                        <a:t>V</a:t>
                      </a:r>
                      <a:endParaRPr lang="de-DE" sz="24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3">
                  <a:txBody>
                    <a:bodyPr/>
                    <a:lstStyle/>
                    <a:p>
                      <a:pPr algn="ctr">
                        <a:lnSpc>
                          <a:spcPct val="115000"/>
                        </a:lnSpc>
                        <a:spcAft>
                          <a:spcPts val="0"/>
                        </a:spcAft>
                      </a:pPr>
                      <a:r>
                        <a:rPr lang="de-DE" sz="2400" b="1" dirty="0">
                          <a:latin typeface="Calibri"/>
                          <a:ea typeface="Calibri"/>
                          <a:cs typeface="Times New Roman"/>
                        </a:rPr>
                        <a:t>-a</a:t>
                      </a:r>
                      <a:endParaRPr lang="de-DE" sz="24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DD9C3"/>
                    </a:solidFill>
                  </a:tcPr>
                </a:tc>
                <a:tc hMerge="1">
                  <a:txBody>
                    <a:bodyPr/>
                    <a:lstStyle/>
                    <a:p>
                      <a:endParaRPr lang="de-DE"/>
                    </a:p>
                  </a:txBody>
                  <a:tcPr/>
                </a:tc>
                <a:tc hMerge="1">
                  <a:txBody>
                    <a:bodyPr/>
                    <a:lstStyle/>
                    <a:p>
                      <a:endParaRPr lang="de-DE"/>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vertical)">
                                      <p:cBhvr>
                                        <p:cTn id="12"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Alternativ:</a:t>
            </a:r>
            <a:endParaRPr lang="de-DE" dirty="0"/>
          </a:p>
        </p:txBody>
      </p:sp>
      <p:graphicFrame>
        <p:nvGraphicFramePr>
          <p:cNvPr id="4" name="Diagramm 3"/>
          <p:cNvGraphicFramePr/>
          <p:nvPr/>
        </p:nvGraphicFramePr>
        <p:xfrm>
          <a:off x="285720" y="1643050"/>
          <a:ext cx="8572560" cy="64294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Tabelle 4"/>
          <p:cNvGraphicFramePr>
            <a:graphicFrameLocks noGrp="1"/>
          </p:cNvGraphicFramePr>
          <p:nvPr/>
        </p:nvGraphicFramePr>
        <p:xfrm>
          <a:off x="571470" y="2428868"/>
          <a:ext cx="8072495" cy="3214708"/>
        </p:xfrm>
        <a:graphic>
          <a:graphicData uri="http://schemas.openxmlformats.org/drawingml/2006/table">
            <a:tbl>
              <a:tblPr firstRow="1" bandRow="1">
                <a:tableStyleId>{2D5ABB26-0587-4C30-8999-92F81FD0307C}</a:tableStyleId>
              </a:tblPr>
              <a:tblGrid>
                <a:gridCol w="1614499"/>
                <a:gridCol w="1028709"/>
                <a:gridCol w="1000132"/>
                <a:gridCol w="928694"/>
                <a:gridCol w="3500461"/>
              </a:tblGrid>
              <a:tr h="459244">
                <a:tc>
                  <a:txBody>
                    <a:bodyPr/>
                    <a:lstStyle/>
                    <a:p>
                      <a:r>
                        <a:rPr kumimoji="0" lang="de-DE" sz="2000" b="1" kern="1200" dirty="0" smtClean="0"/>
                        <a:t>Sprache 1:</a:t>
                      </a:r>
                      <a:endParaRPr lang="de-DE" sz="2000" b="1" dirty="0"/>
                    </a:p>
                  </a:txBody>
                  <a:tcPr/>
                </a:tc>
                <a:tc>
                  <a:txBody>
                    <a:bodyPr/>
                    <a:lstStyle/>
                    <a:p>
                      <a:r>
                        <a:rPr lang="de-DE" sz="2000" b="1" dirty="0" smtClean="0"/>
                        <a:t>K</a:t>
                      </a:r>
                      <a:endParaRPr lang="de-DE" sz="2000" b="1" dirty="0"/>
                    </a:p>
                  </a:txBody>
                  <a:tcPr/>
                </a:tc>
                <a:tc>
                  <a:txBody>
                    <a:bodyPr/>
                    <a:lstStyle/>
                    <a:p>
                      <a:r>
                        <a:rPr lang="de-DE" sz="2000" b="1" dirty="0" smtClean="0"/>
                        <a:t>N</a:t>
                      </a:r>
                      <a:endParaRPr lang="de-DE" sz="2000" b="1" dirty="0"/>
                    </a:p>
                  </a:txBody>
                  <a:tcPr/>
                </a:tc>
                <a:tc>
                  <a:txBody>
                    <a:bodyPr/>
                    <a:lstStyle/>
                    <a:p>
                      <a:r>
                        <a:rPr lang="de-DE" sz="2000" b="1" dirty="0" smtClean="0"/>
                        <a:t>G</a:t>
                      </a:r>
                      <a:endParaRPr lang="de-DE" sz="2000" b="1"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err="1" smtClean="0">
                          <a:solidFill>
                            <a:schemeClr val="tx1"/>
                          </a:solidFill>
                          <a:latin typeface="+mn-lt"/>
                          <a:ea typeface="+mn-ea"/>
                          <a:cs typeface="+mn-cs"/>
                        </a:rPr>
                        <a:t>Archi</a:t>
                      </a:r>
                      <a:r>
                        <a:rPr kumimoji="0" lang="de-DE" sz="2000" b="1" kern="1200" dirty="0" smtClean="0">
                          <a:solidFill>
                            <a:schemeClr val="tx1"/>
                          </a:solidFill>
                          <a:latin typeface="+mn-lt"/>
                          <a:ea typeface="+mn-ea"/>
                          <a:cs typeface="+mn-cs"/>
                        </a:rPr>
                        <a:t> (Ostkaukasisch)</a:t>
                      </a:r>
                    </a:p>
                  </a:txBody>
                  <a:tcPr/>
                </a:tc>
              </a:tr>
              <a:tr h="459244">
                <a:tc>
                  <a:txBody>
                    <a:bodyPr/>
                    <a:lstStyle/>
                    <a:p>
                      <a:r>
                        <a:rPr kumimoji="0" lang="de-DE" sz="2000" b="1" kern="1200" dirty="0" smtClean="0">
                          <a:solidFill>
                            <a:schemeClr val="tx1"/>
                          </a:solidFill>
                          <a:latin typeface="+mn-lt"/>
                          <a:ea typeface="+mn-ea"/>
                          <a:cs typeface="+mn-cs"/>
                        </a:rPr>
                        <a:t>Sprache 2:</a:t>
                      </a:r>
                      <a:endParaRPr lang="de-DE" sz="2000" b="1" dirty="0"/>
                    </a:p>
                  </a:txBody>
                  <a:tcPr/>
                </a:tc>
                <a:tc>
                  <a:txBody>
                    <a:bodyPr/>
                    <a:lstStyle/>
                    <a:p>
                      <a:r>
                        <a:rPr lang="de-DE" sz="2000" b="1" dirty="0" smtClean="0"/>
                        <a:t>K</a:t>
                      </a:r>
                      <a:endParaRPr lang="de-DE" sz="2000" b="1" dirty="0"/>
                    </a:p>
                  </a:txBody>
                  <a:tcPr/>
                </a:tc>
                <a:tc>
                  <a:txBody>
                    <a:bodyPr/>
                    <a:lstStyle/>
                    <a:p>
                      <a:r>
                        <a:rPr lang="de-DE" sz="2000" b="1" dirty="0" smtClean="0"/>
                        <a:t>N</a:t>
                      </a:r>
                      <a:endParaRPr lang="de-DE" sz="2000" b="1" dirty="0"/>
                    </a:p>
                  </a:txBody>
                  <a:tcPr/>
                </a:tc>
                <a:tc>
                  <a:txBody>
                    <a:bodyPr/>
                    <a:lstStyle/>
                    <a:p>
                      <a:r>
                        <a:rPr lang="de-DE" sz="2000" b="1" dirty="0" smtClean="0"/>
                        <a:t>---</a:t>
                      </a:r>
                      <a:endParaRPr lang="de-DE" sz="2000" b="1"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rPr>
                        <a:t>Latein</a:t>
                      </a:r>
                    </a:p>
                  </a:txBody>
                  <a:tcPr/>
                </a:tc>
              </a:tr>
              <a:tr h="459244">
                <a:tc>
                  <a:txBody>
                    <a:bodyPr/>
                    <a:lstStyle/>
                    <a:p>
                      <a:r>
                        <a:rPr kumimoji="0" lang="de-DE" sz="2000" b="1" kern="1200" dirty="0" smtClean="0">
                          <a:solidFill>
                            <a:schemeClr val="tx1"/>
                          </a:solidFill>
                          <a:latin typeface="+mn-lt"/>
                          <a:ea typeface="+mn-ea"/>
                          <a:cs typeface="+mn-cs"/>
                        </a:rPr>
                        <a:t>Sprache 3:</a:t>
                      </a:r>
                      <a:endParaRPr lang="de-DE" sz="2000" b="1" dirty="0"/>
                    </a:p>
                  </a:txBody>
                  <a:tcPr/>
                </a:tc>
                <a:tc>
                  <a:txBody>
                    <a:bodyPr/>
                    <a:lstStyle/>
                    <a:p>
                      <a:r>
                        <a:rPr lang="de-DE" sz="2000" b="1" dirty="0" smtClean="0"/>
                        <a:t>K</a:t>
                      </a:r>
                      <a:endParaRPr lang="de-DE" sz="2000" b="1" dirty="0"/>
                    </a:p>
                  </a:txBody>
                  <a:tcPr/>
                </a:tc>
                <a:tc>
                  <a:txBody>
                    <a:bodyPr/>
                    <a:lstStyle/>
                    <a:p>
                      <a:r>
                        <a:rPr lang="de-DE" sz="2000" b="1" dirty="0" smtClean="0"/>
                        <a:t>---</a:t>
                      </a:r>
                      <a:endParaRPr lang="de-DE" sz="2000" b="1" dirty="0"/>
                    </a:p>
                  </a:txBody>
                  <a:tcPr/>
                </a:tc>
                <a:tc>
                  <a:txBody>
                    <a:bodyPr/>
                    <a:lstStyle/>
                    <a:p>
                      <a:r>
                        <a:rPr lang="de-DE" sz="2000" b="1" dirty="0" smtClean="0"/>
                        <a:t>---</a:t>
                      </a:r>
                      <a:endParaRPr lang="de-DE" sz="2000" b="1"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rPr>
                        <a:t>Tagalog (Austronesisch)</a:t>
                      </a:r>
                    </a:p>
                  </a:txBody>
                  <a:tcPr/>
                </a:tc>
              </a:tr>
              <a:tr h="459244">
                <a:tc>
                  <a:txBody>
                    <a:bodyPr/>
                    <a:lstStyle/>
                    <a:p>
                      <a:r>
                        <a:rPr kumimoji="0" lang="de-DE" sz="2000" b="1" kern="1200" dirty="0" smtClean="0">
                          <a:solidFill>
                            <a:schemeClr val="tx1"/>
                          </a:solidFill>
                          <a:latin typeface="+mn-lt"/>
                          <a:ea typeface="+mn-ea"/>
                          <a:cs typeface="+mn-cs"/>
                        </a:rPr>
                        <a:t>Sprache 4:</a:t>
                      </a:r>
                      <a:endParaRPr lang="de-DE" sz="2000" b="1" dirty="0"/>
                    </a:p>
                  </a:txBody>
                  <a:tcPr/>
                </a:tc>
                <a:tc>
                  <a:txBody>
                    <a:bodyPr/>
                    <a:lstStyle/>
                    <a:p>
                      <a:r>
                        <a:rPr lang="de-DE" sz="2000" b="1" dirty="0" smtClean="0"/>
                        <a:t>---</a:t>
                      </a:r>
                      <a:endParaRPr lang="de-DE" sz="2000" b="1" dirty="0"/>
                    </a:p>
                  </a:txBody>
                  <a:tcPr/>
                </a:tc>
                <a:tc>
                  <a:txBody>
                    <a:bodyPr/>
                    <a:lstStyle/>
                    <a:p>
                      <a:r>
                        <a:rPr lang="de-DE" sz="2000" b="1" dirty="0" smtClean="0"/>
                        <a:t>N</a:t>
                      </a:r>
                      <a:endParaRPr lang="de-DE" sz="2000" b="1" dirty="0"/>
                    </a:p>
                  </a:txBody>
                  <a:tcPr/>
                </a:tc>
                <a:tc>
                  <a:txBody>
                    <a:bodyPr/>
                    <a:lstStyle/>
                    <a:p>
                      <a:r>
                        <a:rPr lang="de-DE" sz="2000" b="1" dirty="0" smtClean="0"/>
                        <a:t>G</a:t>
                      </a:r>
                      <a:endParaRPr lang="de-DE" sz="2000" b="1"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rPr>
                        <a:t>Swahili</a:t>
                      </a:r>
                    </a:p>
                  </a:txBody>
                  <a:tcPr/>
                </a:tc>
              </a:tr>
              <a:tr h="459244">
                <a:tc>
                  <a:txBody>
                    <a:bodyPr/>
                    <a:lstStyle/>
                    <a:p>
                      <a:r>
                        <a:rPr kumimoji="0" lang="de-DE" sz="2000" b="1" kern="1200" dirty="0" smtClean="0">
                          <a:solidFill>
                            <a:schemeClr val="tx1"/>
                          </a:solidFill>
                          <a:latin typeface="+mn-lt"/>
                          <a:ea typeface="+mn-ea"/>
                          <a:cs typeface="+mn-cs"/>
                        </a:rPr>
                        <a:t>Sprache 5:</a:t>
                      </a:r>
                      <a:endParaRPr lang="de-DE" sz="2000" b="1" dirty="0"/>
                    </a:p>
                  </a:txBody>
                  <a:tcPr/>
                </a:tc>
                <a:tc>
                  <a:txBody>
                    <a:bodyPr/>
                    <a:lstStyle/>
                    <a:p>
                      <a:r>
                        <a:rPr lang="de-DE" sz="2000" b="1" dirty="0" smtClean="0"/>
                        <a:t>---</a:t>
                      </a:r>
                      <a:endParaRPr lang="de-DE" sz="2000" b="1" dirty="0"/>
                    </a:p>
                  </a:txBody>
                  <a:tcPr/>
                </a:tc>
                <a:tc>
                  <a:txBody>
                    <a:bodyPr/>
                    <a:lstStyle/>
                    <a:p>
                      <a:r>
                        <a:rPr lang="de-DE" sz="2000" b="1" dirty="0" smtClean="0"/>
                        <a:t>N</a:t>
                      </a:r>
                      <a:endParaRPr lang="de-DE" sz="2000" b="1" dirty="0"/>
                    </a:p>
                  </a:txBody>
                  <a:tcPr/>
                </a:tc>
                <a:tc>
                  <a:txBody>
                    <a:bodyPr/>
                    <a:lstStyle/>
                    <a:p>
                      <a:r>
                        <a:rPr lang="de-DE" sz="2000" b="1" dirty="0" smtClean="0"/>
                        <a:t>---</a:t>
                      </a:r>
                      <a:endParaRPr lang="de-DE" sz="2000" b="1"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err="1" smtClean="0">
                          <a:solidFill>
                            <a:schemeClr val="tx1"/>
                          </a:solidFill>
                          <a:latin typeface="+mn-lt"/>
                          <a:ea typeface="+mn-ea"/>
                          <a:cs typeface="+mn-cs"/>
                        </a:rPr>
                        <a:t>Abkhaz</a:t>
                      </a:r>
                      <a:r>
                        <a:rPr kumimoji="0" lang="de-DE" sz="2000" b="1" kern="1200" dirty="0" smtClean="0">
                          <a:solidFill>
                            <a:schemeClr val="tx1"/>
                          </a:solidFill>
                          <a:latin typeface="+mn-lt"/>
                          <a:ea typeface="+mn-ea"/>
                          <a:cs typeface="+mn-cs"/>
                        </a:rPr>
                        <a:t> (Westkaukasisch)</a:t>
                      </a:r>
                    </a:p>
                  </a:txBody>
                  <a:tcPr/>
                </a:tc>
              </a:tr>
              <a:tr h="459244">
                <a:tc>
                  <a:txBody>
                    <a:bodyPr/>
                    <a:lstStyle/>
                    <a:p>
                      <a:r>
                        <a:rPr kumimoji="0" lang="de-DE" sz="2000" b="1" kern="1200" dirty="0" smtClean="0">
                          <a:solidFill>
                            <a:schemeClr val="tx1"/>
                          </a:solidFill>
                          <a:latin typeface="+mn-lt"/>
                          <a:ea typeface="+mn-ea"/>
                          <a:cs typeface="+mn-cs"/>
                        </a:rPr>
                        <a:t>Sprache 6:</a:t>
                      </a:r>
                      <a:endParaRPr lang="de-DE" sz="2000" b="1" dirty="0"/>
                    </a:p>
                  </a:txBody>
                  <a:tcPr/>
                </a:tc>
                <a:tc>
                  <a:txBody>
                    <a:bodyPr/>
                    <a:lstStyle/>
                    <a:p>
                      <a:r>
                        <a:rPr lang="de-DE" sz="2000" b="1" dirty="0" smtClean="0"/>
                        <a:t>K</a:t>
                      </a:r>
                      <a:endParaRPr lang="de-DE" sz="2000" b="1" dirty="0"/>
                    </a:p>
                  </a:txBody>
                  <a:tcPr/>
                </a:tc>
                <a:tc>
                  <a:txBody>
                    <a:bodyPr/>
                    <a:lstStyle/>
                    <a:p>
                      <a:r>
                        <a:rPr lang="de-DE" sz="2000" b="1" dirty="0" smtClean="0"/>
                        <a:t>---</a:t>
                      </a:r>
                      <a:endParaRPr lang="de-DE" sz="2000" b="1" dirty="0"/>
                    </a:p>
                  </a:txBody>
                  <a:tcPr/>
                </a:tc>
                <a:tc>
                  <a:txBody>
                    <a:bodyPr/>
                    <a:lstStyle/>
                    <a:p>
                      <a:r>
                        <a:rPr lang="de-DE" sz="2000" b="1" dirty="0" smtClean="0"/>
                        <a:t>G</a:t>
                      </a:r>
                      <a:endParaRPr lang="de-DE" sz="2000" b="1" dirty="0"/>
                    </a:p>
                  </a:txBody>
                  <a:tcPr/>
                </a:tc>
                <a:tc>
                  <a:txBody>
                    <a:bodyPr/>
                    <a:lstStyle/>
                    <a:p>
                      <a:r>
                        <a:rPr lang="de-DE" sz="2000" b="1" dirty="0" smtClean="0"/>
                        <a:t>?</a:t>
                      </a:r>
                      <a:endParaRPr lang="de-DE" sz="2000" b="1" dirty="0"/>
                    </a:p>
                  </a:txBody>
                  <a:tcPr/>
                </a:tc>
              </a:tr>
              <a:tr h="459244">
                <a:tc>
                  <a:txBody>
                    <a:bodyPr/>
                    <a:lstStyle/>
                    <a:p>
                      <a:r>
                        <a:rPr kumimoji="0" lang="de-DE" sz="2000" b="1" kern="1200" dirty="0" smtClean="0">
                          <a:solidFill>
                            <a:schemeClr val="tx1"/>
                          </a:solidFill>
                          <a:latin typeface="+mn-lt"/>
                          <a:ea typeface="+mn-ea"/>
                          <a:cs typeface="+mn-cs"/>
                        </a:rPr>
                        <a:t>Sprache 7:</a:t>
                      </a:r>
                      <a:endParaRPr lang="de-DE" sz="2000" b="1" dirty="0"/>
                    </a:p>
                  </a:txBody>
                  <a:tcPr/>
                </a:tc>
                <a:tc>
                  <a:txBody>
                    <a:bodyPr/>
                    <a:lstStyle/>
                    <a:p>
                      <a:r>
                        <a:rPr lang="de-DE" sz="2000" b="1" dirty="0" smtClean="0"/>
                        <a:t>---</a:t>
                      </a:r>
                      <a:endParaRPr lang="de-DE" sz="2000" b="1" dirty="0"/>
                    </a:p>
                  </a:txBody>
                  <a:tcPr/>
                </a:tc>
                <a:tc>
                  <a:txBody>
                    <a:bodyPr/>
                    <a:lstStyle/>
                    <a:p>
                      <a:r>
                        <a:rPr lang="de-DE" sz="2000" b="1" dirty="0" smtClean="0"/>
                        <a:t>---</a:t>
                      </a:r>
                      <a:endParaRPr lang="de-DE" sz="2000" b="1" dirty="0"/>
                    </a:p>
                  </a:txBody>
                  <a:tcPr/>
                </a:tc>
                <a:tc>
                  <a:txBody>
                    <a:bodyPr/>
                    <a:lstStyle/>
                    <a:p>
                      <a:r>
                        <a:rPr lang="de-DE" sz="2000" b="1" dirty="0" smtClean="0"/>
                        <a:t>G</a:t>
                      </a:r>
                      <a:endParaRPr lang="de-DE" sz="2000" b="1" dirty="0"/>
                    </a:p>
                  </a:txBody>
                  <a:tcPr/>
                </a:tc>
                <a:tc>
                  <a:txBody>
                    <a:bodyPr/>
                    <a:lstStyle/>
                    <a:p>
                      <a:r>
                        <a:rPr lang="de-DE" sz="2000" b="1" dirty="0" smtClean="0"/>
                        <a:t>?</a:t>
                      </a:r>
                      <a:endParaRPr lang="de-DE" sz="2000" b="1" dirty="0"/>
                    </a:p>
                  </a:txBody>
                  <a:tcPr/>
                </a:tc>
              </a:tr>
            </a:tbl>
          </a:graphicData>
        </a:graphic>
      </p:graphicFrame>
      <p:graphicFrame>
        <p:nvGraphicFramePr>
          <p:cNvPr id="6" name="Diagramm 5"/>
          <p:cNvGraphicFramePr/>
          <p:nvPr/>
        </p:nvGraphicFramePr>
        <p:xfrm>
          <a:off x="500034" y="5715016"/>
          <a:ext cx="8143932" cy="746116"/>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vertical)">
                                      <p:cBhvr>
                                        <p:cTn id="12" dur="1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amond(in)">
                                      <p:cBhvr>
                                        <p:cTn id="1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6" grpId="0">
        <p:bldAsOne/>
      </p:bldGraphic>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a. Kasus:</a:t>
            </a:r>
            <a:endParaRPr lang="de-DE" dirty="0"/>
          </a:p>
        </p:txBody>
      </p:sp>
      <p:graphicFrame>
        <p:nvGraphicFramePr>
          <p:cNvPr id="4" name="Diagramm 3"/>
          <p:cNvGraphicFramePr/>
          <p:nvPr/>
        </p:nvGraphicFramePr>
        <p:xfrm>
          <a:off x="785786" y="1571612"/>
          <a:ext cx="7643866" cy="250033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Tabelle 4"/>
          <p:cNvGraphicFramePr>
            <a:graphicFrameLocks noGrp="1"/>
          </p:cNvGraphicFramePr>
          <p:nvPr/>
        </p:nvGraphicFramePr>
        <p:xfrm>
          <a:off x="428596" y="4643446"/>
          <a:ext cx="5357850" cy="1524000"/>
        </p:xfrm>
        <a:graphic>
          <a:graphicData uri="http://schemas.openxmlformats.org/drawingml/2006/table">
            <a:tbl>
              <a:tblPr firstRow="1" bandRow="1">
                <a:tableStyleId>{2D5ABB26-0587-4C30-8999-92F81FD0307C}</a:tableStyleId>
              </a:tblPr>
              <a:tblGrid>
                <a:gridCol w="1785951"/>
                <a:gridCol w="1165073"/>
                <a:gridCol w="2406826"/>
              </a:tblGrid>
              <a:tr h="370840">
                <a:tc gridSpan="3">
                  <a:txBody>
                    <a:bodyPr/>
                    <a:lstStyle/>
                    <a:p>
                      <a:pPr algn="ctr"/>
                      <a:r>
                        <a:rPr kumimoji="0" lang="fr-FR" sz="2400" b="1" kern="1200" dirty="0" smtClean="0">
                          <a:solidFill>
                            <a:schemeClr val="tx1"/>
                          </a:solidFill>
                          <a:latin typeface="+mn-lt"/>
                          <a:ea typeface="+mn-ea"/>
                          <a:cs typeface="+mn-cs"/>
                        </a:rPr>
                        <a:t>E.g.: Nord-</a:t>
                      </a:r>
                      <a:r>
                        <a:rPr kumimoji="0" lang="fr-FR" sz="2400" b="1" kern="1200" dirty="0" err="1" smtClean="0">
                          <a:solidFill>
                            <a:schemeClr val="tx1"/>
                          </a:solidFill>
                          <a:latin typeface="+mn-lt"/>
                          <a:ea typeface="+mn-ea"/>
                          <a:cs typeface="+mn-cs"/>
                        </a:rPr>
                        <a:t>Tolyshi</a:t>
                      </a:r>
                      <a:r>
                        <a:rPr kumimoji="0" lang="fr-FR" sz="2400" b="1" kern="1200" dirty="0" smtClean="0">
                          <a:solidFill>
                            <a:schemeClr val="tx1"/>
                          </a:solidFill>
                          <a:latin typeface="+mn-lt"/>
                          <a:ea typeface="+mn-ea"/>
                          <a:cs typeface="+mn-cs"/>
                        </a:rPr>
                        <a:t> (</a:t>
                      </a:r>
                      <a:r>
                        <a:rPr kumimoji="0" lang="fr-FR" sz="2400" b="1" kern="1200" dirty="0" err="1" smtClean="0">
                          <a:solidFill>
                            <a:schemeClr val="tx1"/>
                          </a:solidFill>
                          <a:latin typeface="+mn-lt"/>
                          <a:ea typeface="+mn-ea"/>
                          <a:cs typeface="+mn-cs"/>
                        </a:rPr>
                        <a:t>Nordwestiranisch</a:t>
                      </a:r>
                      <a:r>
                        <a:rPr kumimoji="0" lang="fr-FR" sz="2400" b="1" kern="1200" dirty="0" smtClean="0">
                          <a:solidFill>
                            <a:schemeClr val="tx1"/>
                          </a:solidFill>
                          <a:latin typeface="+mn-lt"/>
                          <a:ea typeface="+mn-ea"/>
                          <a:cs typeface="+mn-cs"/>
                        </a:rPr>
                        <a:t>)</a:t>
                      </a:r>
                      <a:endParaRPr kumimoji="0" lang="de-DE" sz="2400" kern="1200" dirty="0" smtClean="0">
                        <a:solidFill>
                          <a:schemeClr val="tx1"/>
                        </a:solidFill>
                        <a:latin typeface="+mn-lt"/>
                        <a:ea typeface="+mn-ea"/>
                        <a:cs typeface="+mn-cs"/>
                      </a:endParaRPr>
                    </a:p>
                    <a:p>
                      <a:r>
                        <a:rPr kumimoji="0" lang="fr-FR" sz="1800" b="1" kern="1200" dirty="0" smtClean="0">
                          <a:solidFill>
                            <a:schemeClr val="tx1"/>
                          </a:solidFill>
                          <a:latin typeface="+mn-lt"/>
                          <a:ea typeface="+mn-ea"/>
                          <a:cs typeface="+mn-cs"/>
                        </a:rPr>
                        <a:t> </a:t>
                      </a:r>
                      <a:endParaRPr kumimoji="0" lang="de-DE" sz="1800" kern="1200" dirty="0" smtClean="0">
                        <a:solidFill>
                          <a:schemeClr val="tx1"/>
                        </a:solidFill>
                        <a:latin typeface="+mn-lt"/>
                        <a:ea typeface="+mn-ea"/>
                        <a:cs typeface="+mn-cs"/>
                      </a:endParaRPr>
                    </a:p>
                  </a:txBody>
                  <a:tcPr/>
                </a:tc>
                <a:tc hMerge="1">
                  <a:txBody>
                    <a:bodyPr/>
                    <a:lstStyle/>
                    <a:p>
                      <a:endParaRPr lang="de-DE" dirty="0"/>
                    </a:p>
                  </a:txBody>
                  <a:tcPr/>
                </a:tc>
                <a:tc hMerge="1">
                  <a:txBody>
                    <a:bodyPr/>
                    <a:lstStyle/>
                    <a:p>
                      <a:endParaRPr lang="de-DE" dirty="0"/>
                    </a:p>
                  </a:txBody>
                  <a:tcPr/>
                </a:tc>
              </a:tr>
              <a:tr h="370840">
                <a:tc>
                  <a:txBody>
                    <a:bodyPr/>
                    <a:lstStyle/>
                    <a:p>
                      <a:r>
                        <a:rPr kumimoji="0" lang="en-US" sz="2000" b="1" kern="1200" dirty="0" smtClean="0">
                          <a:solidFill>
                            <a:schemeClr val="tx1"/>
                          </a:solidFill>
                          <a:latin typeface="+mn-lt"/>
                          <a:ea typeface="+mn-ea"/>
                          <a:cs typeface="+mn-cs"/>
                        </a:rPr>
                        <a:t>ABS/NOM</a:t>
                      </a:r>
                      <a:endParaRPr lang="de-DE" sz="2000" dirty="0"/>
                    </a:p>
                  </a:txBody>
                  <a:tcPr/>
                </a:tc>
                <a:tc>
                  <a:txBody>
                    <a:bodyPr/>
                    <a:lstStyle/>
                    <a:p>
                      <a:r>
                        <a:rPr kumimoji="0" lang="en-US" sz="2000" b="1" i="1" kern="1200" dirty="0" smtClean="0">
                          <a:solidFill>
                            <a:schemeClr val="tx1"/>
                          </a:solidFill>
                          <a:latin typeface="+mn-lt"/>
                          <a:ea typeface="+mn-ea"/>
                          <a:cs typeface="+mn-cs"/>
                        </a:rPr>
                        <a:t>-Ø</a:t>
                      </a:r>
                      <a:endParaRPr lang="de-DE" sz="2000" dirty="0"/>
                    </a:p>
                  </a:txBody>
                  <a:tcPr/>
                </a:tc>
                <a:tc>
                  <a:txBody>
                    <a:bodyPr/>
                    <a:lstStyle/>
                    <a:p>
                      <a:r>
                        <a:rPr kumimoji="0" lang="en-US" sz="2000" b="1" kern="1200" dirty="0" smtClean="0">
                          <a:solidFill>
                            <a:schemeClr val="tx1"/>
                          </a:solidFill>
                          <a:latin typeface="+mn-lt"/>
                          <a:ea typeface="+mn-ea"/>
                          <a:cs typeface="+mn-cs"/>
                        </a:rPr>
                        <a:t>[rectus]</a:t>
                      </a:r>
                      <a:endParaRPr lang="de-DE" sz="2000" dirty="0"/>
                    </a:p>
                  </a:txBody>
                  <a:tcPr/>
                </a:tc>
              </a:tr>
              <a:tr h="370840">
                <a:tc>
                  <a:txBody>
                    <a:bodyPr/>
                    <a:lstStyle/>
                    <a:p>
                      <a:r>
                        <a:rPr kumimoji="0" lang="de-DE" sz="2000" b="1" kern="1200" dirty="0" smtClean="0">
                          <a:solidFill>
                            <a:schemeClr val="tx1"/>
                          </a:solidFill>
                          <a:latin typeface="+mn-lt"/>
                          <a:ea typeface="+mn-ea"/>
                          <a:cs typeface="+mn-cs"/>
                        </a:rPr>
                        <a:t>OBL</a:t>
                      </a:r>
                      <a:endParaRPr lang="de-DE" sz="2000" dirty="0"/>
                    </a:p>
                  </a:txBody>
                  <a:tcPr/>
                </a:tc>
                <a:tc>
                  <a:txBody>
                    <a:bodyPr/>
                    <a:lstStyle/>
                    <a:p>
                      <a:r>
                        <a:rPr kumimoji="0" lang="de-DE" sz="2000" b="1" i="1" kern="1200" dirty="0" smtClean="0">
                          <a:solidFill>
                            <a:schemeClr val="tx1"/>
                          </a:solidFill>
                          <a:latin typeface="+mn-lt"/>
                          <a:ea typeface="+mn-ea"/>
                          <a:cs typeface="+mn-cs"/>
                        </a:rPr>
                        <a:t>-i</a:t>
                      </a:r>
                      <a:endParaRPr lang="de-DE" sz="2000" dirty="0"/>
                    </a:p>
                  </a:txBody>
                  <a:tcPr/>
                </a:tc>
                <a:tc>
                  <a:txBody>
                    <a:bodyPr/>
                    <a:lstStyle/>
                    <a:p>
                      <a:r>
                        <a:rPr kumimoji="0" lang="de-DE" sz="2000" b="1" kern="1200" dirty="0" smtClean="0">
                          <a:solidFill>
                            <a:schemeClr val="tx1"/>
                          </a:solidFill>
                          <a:latin typeface="+mn-lt"/>
                          <a:ea typeface="+mn-ea"/>
                          <a:cs typeface="+mn-cs"/>
                        </a:rPr>
                        <a:t>[multifunktional]</a:t>
                      </a:r>
                      <a:endParaRPr lang="de-DE" sz="2000" dirty="0"/>
                    </a:p>
                  </a:txBody>
                  <a:tcPr/>
                </a:tc>
              </a:tr>
            </a:tbl>
          </a:graphicData>
        </a:graphic>
      </p:graphicFrame>
      <p:graphicFrame>
        <p:nvGraphicFramePr>
          <p:cNvPr id="6" name="Diagramm 5"/>
          <p:cNvGraphicFramePr/>
          <p:nvPr/>
        </p:nvGraphicFramePr>
        <p:xfrm>
          <a:off x="5786446" y="4429132"/>
          <a:ext cx="2714644" cy="2071702"/>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plus(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amond(in)">
                                      <p:cBhvr>
                                        <p:cTn id="1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6" grpId="0">
        <p:bldAsOne/>
      </p:bldGraphic>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Typische Systeme:</a:t>
            </a:r>
            <a:endParaRPr lang="de-DE" dirty="0"/>
          </a:p>
        </p:txBody>
      </p:sp>
      <p:graphicFrame>
        <p:nvGraphicFramePr>
          <p:cNvPr id="4" name="Diagramm 3"/>
          <p:cNvGraphicFramePr/>
          <p:nvPr/>
        </p:nvGraphicFramePr>
        <p:xfrm>
          <a:off x="357158" y="1643050"/>
          <a:ext cx="8429684" cy="85725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Tabelle 4"/>
          <p:cNvGraphicFramePr>
            <a:graphicFrameLocks noGrp="1"/>
          </p:cNvGraphicFramePr>
          <p:nvPr/>
        </p:nvGraphicFramePr>
        <p:xfrm>
          <a:off x="500034" y="2928934"/>
          <a:ext cx="8215371" cy="3474720"/>
        </p:xfrm>
        <a:graphic>
          <a:graphicData uri="http://schemas.openxmlformats.org/drawingml/2006/table">
            <a:tbl>
              <a:tblPr firstRow="1" bandRow="1">
                <a:tableStyleId>{2D5ABB26-0587-4C30-8999-92F81FD0307C}</a:tableStyleId>
              </a:tblPr>
              <a:tblGrid>
                <a:gridCol w="1143008"/>
                <a:gridCol w="2214578"/>
                <a:gridCol w="4857785"/>
              </a:tblGrid>
              <a:tr h="370840">
                <a:tc>
                  <a:txBody>
                    <a:bodyPr/>
                    <a:lstStyle/>
                    <a:p>
                      <a:r>
                        <a:rPr lang="de-DE" sz="2400" b="1" dirty="0" smtClean="0"/>
                        <a:t>S</a:t>
                      </a:r>
                      <a:endParaRPr lang="de-DE" sz="2400" b="1" dirty="0"/>
                    </a:p>
                  </a:txBody>
                  <a:tcPr/>
                </a:tc>
                <a:tc>
                  <a:txBody>
                    <a:bodyPr/>
                    <a:lstStyle/>
                    <a:p>
                      <a:r>
                        <a:rPr kumimoji="0" lang="de-DE" sz="1800" b="1" kern="1200" dirty="0" err="1" smtClean="0">
                          <a:solidFill>
                            <a:schemeClr val="tx1"/>
                          </a:solidFill>
                          <a:latin typeface="+mn-lt"/>
                          <a:ea typeface="+mn-ea"/>
                          <a:cs typeface="+mn-cs"/>
                        </a:rPr>
                        <a:t>Subjective</a:t>
                      </a:r>
                      <a:endParaRPr lang="de-DE" sz="2400" b="1" dirty="0"/>
                    </a:p>
                  </a:txBody>
                  <a:tcPr/>
                </a:tc>
                <a:tc>
                  <a:txBody>
                    <a:bodyPr/>
                    <a:lstStyle/>
                    <a:p>
                      <a:r>
                        <a:rPr kumimoji="0" lang="de-DE" sz="1800" b="1" kern="1200" dirty="0" smtClean="0">
                          <a:solidFill>
                            <a:schemeClr val="tx1"/>
                          </a:solidFill>
                          <a:latin typeface="+mn-lt"/>
                          <a:ea typeface="+mn-ea"/>
                          <a:cs typeface="+mn-cs"/>
                        </a:rPr>
                        <a:t>Zentraler Aktant eines intransitiven Satzes</a:t>
                      </a:r>
                      <a:endParaRPr lang="de-DE" sz="2400" b="1" dirty="0"/>
                    </a:p>
                  </a:txBody>
                  <a:tcPr/>
                </a:tc>
              </a:tr>
              <a:tr h="370840">
                <a:tc>
                  <a:txBody>
                    <a:bodyPr/>
                    <a:lstStyle/>
                    <a:p>
                      <a:r>
                        <a:rPr lang="de-DE" sz="2400" b="1" dirty="0" smtClean="0"/>
                        <a:t>A</a:t>
                      </a:r>
                      <a:endParaRPr lang="de-DE" sz="2400" b="1" dirty="0"/>
                    </a:p>
                  </a:txBody>
                  <a:tcPr/>
                </a:tc>
                <a:tc>
                  <a:txBody>
                    <a:bodyPr/>
                    <a:lstStyle/>
                    <a:p>
                      <a:r>
                        <a:rPr kumimoji="0" lang="de-DE" sz="1800" b="1" kern="1200" dirty="0" err="1" smtClean="0">
                          <a:solidFill>
                            <a:schemeClr val="tx1"/>
                          </a:solidFill>
                          <a:latin typeface="+mn-lt"/>
                          <a:ea typeface="+mn-ea"/>
                          <a:cs typeface="+mn-cs"/>
                        </a:rPr>
                        <a:t>Agentive</a:t>
                      </a:r>
                      <a:endParaRPr lang="de-DE" sz="2400" b="1" dirty="0"/>
                    </a:p>
                  </a:txBody>
                  <a:tcPr/>
                </a:tc>
                <a:tc>
                  <a:txBody>
                    <a:bodyPr/>
                    <a:lstStyle/>
                    <a:p>
                      <a:r>
                        <a:rPr kumimoji="0" lang="de-DE" sz="1800" b="1" kern="1200" dirty="0" smtClean="0">
                          <a:solidFill>
                            <a:schemeClr val="tx1"/>
                          </a:solidFill>
                          <a:latin typeface="+mn-lt"/>
                          <a:ea typeface="+mn-ea"/>
                          <a:cs typeface="+mn-cs"/>
                        </a:rPr>
                        <a:t>Zentraler, stark affizierender/effizierender Aktant eines</a:t>
                      </a:r>
                      <a:r>
                        <a:rPr kumimoji="0" lang="de-DE" sz="1800" b="0" kern="1200" baseline="0" dirty="0" smtClean="0">
                          <a:solidFill>
                            <a:schemeClr val="tx1"/>
                          </a:solidFill>
                          <a:latin typeface="+mn-lt"/>
                          <a:ea typeface="+mn-ea"/>
                          <a:cs typeface="+mn-cs"/>
                        </a:rPr>
                        <a:t> </a:t>
                      </a:r>
                      <a:r>
                        <a:rPr kumimoji="0" lang="de-DE" sz="1800" b="1" kern="1200" dirty="0" smtClean="0">
                          <a:solidFill>
                            <a:schemeClr val="tx1"/>
                          </a:solidFill>
                          <a:latin typeface="+mn-lt"/>
                          <a:ea typeface="+mn-ea"/>
                          <a:cs typeface="+mn-cs"/>
                        </a:rPr>
                        <a:t>transitiven Satzes</a:t>
                      </a:r>
                      <a:endParaRPr kumimoji="0" lang="de-DE" sz="1800" kern="1200" dirty="0" smtClean="0">
                        <a:solidFill>
                          <a:schemeClr val="tx1"/>
                        </a:solidFill>
                        <a:latin typeface="+mn-lt"/>
                        <a:ea typeface="+mn-ea"/>
                        <a:cs typeface="+mn-cs"/>
                      </a:endParaRPr>
                    </a:p>
                  </a:txBody>
                  <a:tcPr/>
                </a:tc>
              </a:tr>
              <a:tr h="370840">
                <a:tc>
                  <a:txBody>
                    <a:bodyPr/>
                    <a:lstStyle/>
                    <a:p>
                      <a:r>
                        <a:rPr lang="de-DE" sz="2400" b="1" dirty="0" smtClean="0"/>
                        <a:t>O</a:t>
                      </a:r>
                      <a:endParaRPr lang="de-DE" sz="2400" b="1" dirty="0"/>
                    </a:p>
                  </a:txBody>
                  <a:tcPr/>
                </a:tc>
                <a:tc>
                  <a:txBody>
                    <a:bodyPr/>
                    <a:lstStyle/>
                    <a:p>
                      <a:r>
                        <a:rPr kumimoji="0" lang="de-DE" sz="1800" b="1" kern="1200" dirty="0" err="1" smtClean="0">
                          <a:solidFill>
                            <a:schemeClr val="tx1"/>
                          </a:solidFill>
                          <a:latin typeface="+mn-lt"/>
                          <a:ea typeface="+mn-ea"/>
                          <a:cs typeface="+mn-cs"/>
                        </a:rPr>
                        <a:t>Objective</a:t>
                      </a:r>
                      <a:endParaRPr lang="de-DE" sz="2400" b="1" dirty="0"/>
                    </a:p>
                  </a:txBody>
                  <a:tcPr/>
                </a:tc>
                <a:tc>
                  <a:txBody>
                    <a:bodyPr/>
                    <a:lstStyle/>
                    <a:p>
                      <a:r>
                        <a:rPr kumimoji="0" lang="de-DE" sz="1800" b="1" kern="1200" dirty="0" smtClean="0">
                          <a:solidFill>
                            <a:schemeClr val="tx1"/>
                          </a:solidFill>
                          <a:latin typeface="+mn-lt"/>
                          <a:ea typeface="+mn-ea"/>
                          <a:cs typeface="+mn-cs"/>
                        </a:rPr>
                        <a:t>Zentraler, stark affizierter/effizierter Aktant eines transitiven Satzes</a:t>
                      </a:r>
                      <a:endParaRPr kumimoji="0" lang="de-DE" sz="1800" kern="1200" dirty="0" smtClean="0">
                        <a:solidFill>
                          <a:schemeClr val="tx1"/>
                        </a:solidFill>
                        <a:latin typeface="+mn-lt"/>
                        <a:ea typeface="+mn-ea"/>
                        <a:cs typeface="+mn-cs"/>
                      </a:endParaRPr>
                    </a:p>
                  </a:txBody>
                  <a:tcPr/>
                </a:tc>
              </a:tr>
              <a:tr h="370840">
                <a:tc>
                  <a:txBody>
                    <a:bodyPr/>
                    <a:lstStyle/>
                    <a:p>
                      <a:r>
                        <a:rPr lang="de-DE" sz="2400" b="1" dirty="0" smtClean="0"/>
                        <a:t>IO</a:t>
                      </a:r>
                      <a:endParaRPr lang="de-DE" sz="2400" b="1" dirty="0"/>
                    </a:p>
                  </a:txBody>
                  <a:tcPr/>
                </a:tc>
                <a:tc>
                  <a:txBody>
                    <a:bodyPr/>
                    <a:lstStyle/>
                    <a:p>
                      <a:r>
                        <a:rPr kumimoji="0" lang="de-DE" sz="1800" b="1" kern="1200" dirty="0" err="1" smtClean="0">
                          <a:solidFill>
                            <a:schemeClr val="tx1"/>
                          </a:solidFill>
                          <a:latin typeface="+mn-lt"/>
                          <a:ea typeface="+mn-ea"/>
                          <a:cs typeface="+mn-cs"/>
                        </a:rPr>
                        <a:t>Indirect</a:t>
                      </a:r>
                      <a:r>
                        <a:rPr kumimoji="0" lang="de-DE" sz="1800" b="1" kern="1200" dirty="0" smtClean="0">
                          <a:solidFill>
                            <a:schemeClr val="tx1"/>
                          </a:solidFill>
                          <a:latin typeface="+mn-lt"/>
                          <a:ea typeface="+mn-ea"/>
                          <a:cs typeface="+mn-cs"/>
                        </a:rPr>
                        <a:t> </a:t>
                      </a:r>
                      <a:r>
                        <a:rPr kumimoji="0" lang="de-DE" sz="1800" b="1" kern="1200" dirty="0" err="1" smtClean="0">
                          <a:solidFill>
                            <a:schemeClr val="tx1"/>
                          </a:solidFill>
                          <a:latin typeface="+mn-lt"/>
                          <a:ea typeface="+mn-ea"/>
                          <a:cs typeface="+mn-cs"/>
                        </a:rPr>
                        <a:t>Objective</a:t>
                      </a:r>
                      <a:endParaRPr lang="de-DE" sz="2400" b="1" dirty="0"/>
                    </a:p>
                  </a:txBody>
                  <a:tcPr/>
                </a:tc>
                <a:tc>
                  <a:txBody>
                    <a:bodyPr/>
                    <a:lstStyle/>
                    <a:p>
                      <a:r>
                        <a:rPr kumimoji="0" lang="de-DE" sz="1800" b="1" kern="1200" dirty="0" smtClean="0">
                          <a:solidFill>
                            <a:schemeClr val="tx1"/>
                          </a:solidFill>
                          <a:latin typeface="+mn-lt"/>
                          <a:ea typeface="+mn-ea"/>
                          <a:cs typeface="+mn-cs"/>
                        </a:rPr>
                        <a:t>Zentraler, stark indirekt affizierter Aktant</a:t>
                      </a:r>
                      <a:endParaRPr lang="de-DE" sz="2400" b="1" dirty="0"/>
                    </a:p>
                  </a:txBody>
                  <a:tcPr/>
                </a:tc>
              </a:tr>
              <a:tr h="370840">
                <a:tc>
                  <a:txBody>
                    <a:bodyPr/>
                    <a:lstStyle/>
                    <a:p>
                      <a:r>
                        <a:rPr lang="de-DE" sz="2400" b="1" dirty="0" smtClean="0"/>
                        <a:t>IA</a:t>
                      </a:r>
                      <a:endParaRPr lang="de-DE" sz="2400" b="1" dirty="0"/>
                    </a:p>
                  </a:txBody>
                  <a:tcPr/>
                </a:tc>
                <a:tc>
                  <a:txBody>
                    <a:bodyPr/>
                    <a:lstStyle/>
                    <a:p>
                      <a:r>
                        <a:rPr kumimoji="0" lang="de-DE" sz="1800" b="1" kern="1200" dirty="0" err="1" smtClean="0">
                          <a:solidFill>
                            <a:schemeClr val="tx1"/>
                          </a:solidFill>
                          <a:latin typeface="+mn-lt"/>
                          <a:ea typeface="+mn-ea"/>
                          <a:cs typeface="+mn-cs"/>
                        </a:rPr>
                        <a:t>Indirect</a:t>
                      </a:r>
                      <a:r>
                        <a:rPr kumimoji="0" lang="de-DE" sz="1800" b="1" kern="1200" dirty="0" smtClean="0">
                          <a:solidFill>
                            <a:schemeClr val="tx1"/>
                          </a:solidFill>
                          <a:latin typeface="+mn-lt"/>
                          <a:ea typeface="+mn-ea"/>
                          <a:cs typeface="+mn-cs"/>
                        </a:rPr>
                        <a:t> </a:t>
                      </a:r>
                      <a:r>
                        <a:rPr kumimoji="0" lang="de-DE" sz="1800" b="1" kern="1200" dirty="0" err="1" smtClean="0">
                          <a:solidFill>
                            <a:schemeClr val="tx1"/>
                          </a:solidFill>
                          <a:latin typeface="+mn-lt"/>
                          <a:ea typeface="+mn-ea"/>
                          <a:cs typeface="+mn-cs"/>
                        </a:rPr>
                        <a:t>Agentive</a:t>
                      </a:r>
                      <a:endParaRPr lang="de-DE" sz="2400" b="1"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tx1"/>
                          </a:solidFill>
                          <a:latin typeface="+mn-lt"/>
                          <a:ea typeface="+mn-ea"/>
                          <a:cs typeface="+mn-cs"/>
                        </a:rPr>
                        <a:t>Peripherer affizierender/effizierender Aktant (Instrumental)</a:t>
                      </a:r>
                      <a:endParaRPr kumimoji="0" lang="de-DE" sz="1800" kern="1200" dirty="0" smtClean="0">
                        <a:solidFill>
                          <a:schemeClr val="tx1"/>
                        </a:solidFill>
                        <a:latin typeface="+mn-lt"/>
                        <a:ea typeface="+mn-ea"/>
                        <a:cs typeface="+mn-cs"/>
                      </a:endParaRPr>
                    </a:p>
                  </a:txBody>
                  <a:tcPr/>
                </a:tc>
              </a:tr>
              <a:tr h="370840">
                <a:tc>
                  <a:txBody>
                    <a:bodyPr/>
                    <a:lstStyle/>
                    <a:p>
                      <a:r>
                        <a:rPr lang="de-DE" sz="2400" b="1" dirty="0" smtClean="0"/>
                        <a:t>REL</a:t>
                      </a:r>
                      <a:endParaRPr lang="de-DE" sz="2400" b="1" dirty="0"/>
                    </a:p>
                  </a:txBody>
                  <a:tcPr/>
                </a:tc>
                <a:tc>
                  <a:txBody>
                    <a:bodyPr/>
                    <a:lstStyle/>
                    <a:p>
                      <a:r>
                        <a:rPr kumimoji="0" lang="de-DE" sz="1800" b="1" kern="1200" dirty="0" err="1" smtClean="0">
                          <a:solidFill>
                            <a:schemeClr val="tx1"/>
                          </a:solidFill>
                          <a:latin typeface="+mn-lt"/>
                          <a:ea typeface="+mn-ea"/>
                          <a:cs typeface="+mn-cs"/>
                        </a:rPr>
                        <a:t>Relator</a:t>
                      </a:r>
                      <a:endParaRPr lang="de-DE" sz="2400" b="1"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tx1"/>
                          </a:solidFill>
                          <a:latin typeface="+mn-lt"/>
                          <a:ea typeface="+mn-ea"/>
                          <a:cs typeface="+mn-cs"/>
                        </a:rPr>
                        <a:t>Beziehungsanzeiger in </a:t>
                      </a:r>
                      <a:r>
                        <a:rPr kumimoji="0" lang="de-DE" sz="1800" b="1" kern="1200" dirty="0" err="1" smtClean="0">
                          <a:solidFill>
                            <a:schemeClr val="tx1"/>
                          </a:solidFill>
                          <a:latin typeface="+mn-lt"/>
                          <a:ea typeface="+mn-ea"/>
                          <a:cs typeface="+mn-cs"/>
                        </a:rPr>
                        <a:t>Possessor</a:t>
                      </a:r>
                      <a:r>
                        <a:rPr kumimoji="0" lang="de-DE" sz="1800" b="1" kern="1200" dirty="0" smtClean="0">
                          <a:solidFill>
                            <a:schemeClr val="tx1"/>
                          </a:solidFill>
                          <a:latin typeface="+mn-lt"/>
                          <a:ea typeface="+mn-ea"/>
                          <a:cs typeface="+mn-cs"/>
                        </a:rPr>
                        <a:t>-</a:t>
                      </a:r>
                      <a:r>
                        <a:rPr kumimoji="0" lang="de-DE" sz="1800" b="1" kern="1200" dirty="0" err="1" smtClean="0">
                          <a:solidFill>
                            <a:schemeClr val="tx1"/>
                          </a:solidFill>
                          <a:latin typeface="+mn-lt"/>
                          <a:ea typeface="+mn-ea"/>
                          <a:cs typeface="+mn-cs"/>
                        </a:rPr>
                        <a:t>Possessum</a:t>
                      </a:r>
                      <a:r>
                        <a:rPr kumimoji="0" lang="de-DE" sz="1800" b="1" kern="1200" dirty="0" smtClean="0">
                          <a:solidFill>
                            <a:schemeClr val="tx1"/>
                          </a:solidFill>
                          <a:latin typeface="+mn-lt"/>
                          <a:ea typeface="+mn-ea"/>
                          <a:cs typeface="+mn-cs"/>
                        </a:rPr>
                        <a:t>-Gefüge</a:t>
                      </a:r>
                      <a:endParaRPr kumimoji="0" lang="de-DE" sz="1800" kern="1200" dirty="0" smtClean="0">
                        <a:solidFill>
                          <a:schemeClr val="tx1"/>
                        </a:solidFill>
                        <a:latin typeface="+mn-lt"/>
                        <a:ea typeface="+mn-ea"/>
                        <a:cs typeface="+mn-cs"/>
                      </a:endParaRPr>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vertical)">
                                      <p:cBhvr>
                                        <p:cTn id="12"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Engere und fernere Kotexte</a:t>
            </a:r>
            <a:endParaRPr lang="de-DE" dirty="0"/>
          </a:p>
        </p:txBody>
      </p:sp>
      <p:graphicFrame>
        <p:nvGraphicFramePr>
          <p:cNvPr id="4" name="Inhaltsplatzhalter 3"/>
          <p:cNvGraphicFramePr>
            <a:graphicFrameLocks noGrp="1"/>
          </p:cNvGraphicFramePr>
          <p:nvPr>
            <p:ph idx="1"/>
          </p:nvPr>
        </p:nvGraphicFramePr>
        <p:xfrm>
          <a:off x="214282" y="1774825"/>
          <a:ext cx="8715436" cy="236855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10" name="Gerade Verbindung 9"/>
          <p:cNvCxnSpPr/>
          <p:nvPr/>
        </p:nvCxnSpPr>
        <p:spPr>
          <a:xfrm>
            <a:off x="2857488" y="2714620"/>
            <a:ext cx="285752" cy="1588"/>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17" name="Gerade Verbindung 16"/>
          <p:cNvCxnSpPr/>
          <p:nvPr/>
        </p:nvCxnSpPr>
        <p:spPr>
          <a:xfrm>
            <a:off x="4000496" y="2714620"/>
            <a:ext cx="285752" cy="1588"/>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19" name="Gerade Verbindung 18"/>
          <p:cNvCxnSpPr/>
          <p:nvPr/>
        </p:nvCxnSpPr>
        <p:spPr>
          <a:xfrm>
            <a:off x="5072066" y="2714620"/>
            <a:ext cx="285752" cy="1588"/>
          </a:xfrm>
          <a:prstGeom prst="line">
            <a:avLst/>
          </a:prstGeom>
          <a:ln>
            <a:solidFill>
              <a:srgbClr val="7030A0"/>
            </a:solidFill>
          </a:ln>
        </p:spPr>
        <p:style>
          <a:lnRef idx="1">
            <a:schemeClr val="accent1"/>
          </a:lnRef>
          <a:fillRef idx="0">
            <a:schemeClr val="accent1"/>
          </a:fillRef>
          <a:effectRef idx="0">
            <a:schemeClr val="accent1"/>
          </a:effectRef>
          <a:fontRef idx="minor">
            <a:schemeClr val="tx1"/>
          </a:fontRef>
        </p:style>
      </p:cxnSp>
      <p:graphicFrame>
        <p:nvGraphicFramePr>
          <p:cNvPr id="20" name="Diagramm 19"/>
          <p:cNvGraphicFramePr/>
          <p:nvPr/>
        </p:nvGraphicFramePr>
        <p:xfrm>
          <a:off x="214282" y="4214818"/>
          <a:ext cx="8786874" cy="221457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cxnSp>
        <p:nvCxnSpPr>
          <p:cNvPr id="22" name="Gerade Verbindung 21"/>
          <p:cNvCxnSpPr/>
          <p:nvPr/>
        </p:nvCxnSpPr>
        <p:spPr>
          <a:xfrm>
            <a:off x="2714612" y="5429264"/>
            <a:ext cx="285752" cy="1588"/>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25" name="Gerade Verbindung 24"/>
          <p:cNvCxnSpPr/>
          <p:nvPr/>
        </p:nvCxnSpPr>
        <p:spPr>
          <a:xfrm>
            <a:off x="3857620" y="5429264"/>
            <a:ext cx="285752" cy="1588"/>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28" name="Gerade Verbindung 27"/>
          <p:cNvCxnSpPr/>
          <p:nvPr/>
        </p:nvCxnSpPr>
        <p:spPr>
          <a:xfrm>
            <a:off x="5000628" y="5429264"/>
            <a:ext cx="285752" cy="1588"/>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2000" fill="hold"/>
                                        <p:tgtEl>
                                          <p:spTgt spid="4"/>
                                        </p:tgtEl>
                                        <p:attrNameLst>
                                          <p:attrName>ppt_x</p:attrName>
                                        </p:attrNameLst>
                                      </p:cBhvr>
                                      <p:tavLst>
                                        <p:tav tm="0">
                                          <p:val>
                                            <p:strVal val="#ppt_x"/>
                                          </p:val>
                                        </p:tav>
                                        <p:tav tm="100000">
                                          <p:val>
                                            <p:strVal val="#ppt_x"/>
                                          </p:val>
                                        </p:tav>
                                      </p:tavLst>
                                    </p:anim>
                                    <p:anim calcmode="lin" valueType="num">
                                      <p:cBhvr additive="base">
                                        <p:cTn id="8" dur="20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 presetClass="entr" presetSubtype="10"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blinds(horizontal)">
                                      <p:cBhvr>
                                        <p:cTn id="13" dur="500"/>
                                        <p:tgtEl>
                                          <p:spTgt spid="10"/>
                                        </p:tgtEl>
                                      </p:cBhvr>
                                    </p:animEffect>
                                  </p:childTnLst>
                                </p:cTn>
                              </p:par>
                              <p:par>
                                <p:cTn id="14" presetID="3" presetClass="entr" presetSubtype="10" fill="hold" nodeType="with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blinds(horizontal)">
                                      <p:cBhvr>
                                        <p:cTn id="16" dur="500"/>
                                        <p:tgtEl>
                                          <p:spTgt spid="17"/>
                                        </p:tgtEl>
                                      </p:cBhvr>
                                    </p:animEffect>
                                  </p:childTnLst>
                                </p:cTn>
                              </p:par>
                              <p:par>
                                <p:cTn id="17" presetID="3" presetClass="entr" presetSubtype="10" fill="hold"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blinds(horizontal)">
                                      <p:cBhvr>
                                        <p:cTn id="19" dur="500"/>
                                        <p:tgtEl>
                                          <p:spTgt spid="19"/>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1" fill="hold" grpId="0" nodeType="clickEffect">
                                  <p:stCondLst>
                                    <p:cond delay="0"/>
                                  </p:stCondLst>
                                  <p:childTnLst>
                                    <p:set>
                                      <p:cBhvr>
                                        <p:cTn id="23" dur="1" fill="hold">
                                          <p:stCondLst>
                                            <p:cond delay="0"/>
                                          </p:stCondLst>
                                        </p:cTn>
                                        <p:tgtEl>
                                          <p:spTgt spid="20"/>
                                        </p:tgtEl>
                                        <p:attrNameLst>
                                          <p:attrName>style.visibility</p:attrName>
                                        </p:attrNameLst>
                                      </p:cBhvr>
                                      <p:to>
                                        <p:strVal val="visible"/>
                                      </p:to>
                                    </p:set>
                                    <p:anim calcmode="lin" valueType="num">
                                      <p:cBhvr additive="base">
                                        <p:cTn id="24" dur="2000" fill="hold"/>
                                        <p:tgtEl>
                                          <p:spTgt spid="20"/>
                                        </p:tgtEl>
                                        <p:attrNameLst>
                                          <p:attrName>ppt_x</p:attrName>
                                        </p:attrNameLst>
                                      </p:cBhvr>
                                      <p:tavLst>
                                        <p:tav tm="0">
                                          <p:val>
                                            <p:strVal val="#ppt_x"/>
                                          </p:val>
                                        </p:tav>
                                        <p:tav tm="100000">
                                          <p:val>
                                            <p:strVal val="#ppt_x"/>
                                          </p:val>
                                        </p:tav>
                                      </p:tavLst>
                                    </p:anim>
                                    <p:anim calcmode="lin" valueType="num">
                                      <p:cBhvr additive="base">
                                        <p:cTn id="25" dur="2000" fill="hold"/>
                                        <p:tgtEl>
                                          <p:spTgt spid="20"/>
                                        </p:tgtEl>
                                        <p:attrNameLst>
                                          <p:attrName>ppt_y</p:attrName>
                                        </p:attrNameLst>
                                      </p:cBhvr>
                                      <p:tavLst>
                                        <p:tav tm="0">
                                          <p:val>
                                            <p:strVal val="0-#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nodeType="click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blinds(horizontal)">
                                      <p:cBhvr>
                                        <p:cTn id="30" dur="500"/>
                                        <p:tgtEl>
                                          <p:spTgt spid="22"/>
                                        </p:tgtEl>
                                      </p:cBhvr>
                                    </p:animEffect>
                                  </p:childTnLst>
                                </p:cTn>
                              </p:par>
                              <p:par>
                                <p:cTn id="31" presetID="3" presetClass="entr" presetSubtype="10" fill="hold" nodeType="with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blinds(horizontal)">
                                      <p:cBhvr>
                                        <p:cTn id="33" dur="500"/>
                                        <p:tgtEl>
                                          <p:spTgt spid="25"/>
                                        </p:tgtEl>
                                      </p:cBhvr>
                                    </p:animEffect>
                                  </p:childTnLst>
                                </p:cTn>
                              </p:par>
                              <p:par>
                                <p:cTn id="34" presetID="3" presetClass="entr" presetSubtype="10" fill="hold" nodeType="withEffect">
                                  <p:stCondLst>
                                    <p:cond delay="0"/>
                                  </p:stCondLst>
                                  <p:childTnLst>
                                    <p:set>
                                      <p:cBhvr>
                                        <p:cTn id="35" dur="1" fill="hold">
                                          <p:stCondLst>
                                            <p:cond delay="0"/>
                                          </p:stCondLst>
                                        </p:cTn>
                                        <p:tgtEl>
                                          <p:spTgt spid="28"/>
                                        </p:tgtEl>
                                        <p:attrNameLst>
                                          <p:attrName>style.visibility</p:attrName>
                                        </p:attrNameLst>
                                      </p:cBhvr>
                                      <p:to>
                                        <p:strVal val="visible"/>
                                      </p:to>
                                    </p:set>
                                    <p:animEffect transition="in" filter="blinds(horizontal)">
                                      <p:cBhvr>
                                        <p:cTn id="36"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20" grpId="0">
        <p:bldAsOne/>
      </p:bldGraphic>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Paradigmata (Beispiel)</a:t>
            </a:r>
            <a:endParaRPr lang="de-DE" dirty="0"/>
          </a:p>
        </p:txBody>
      </p:sp>
      <p:graphicFrame>
        <p:nvGraphicFramePr>
          <p:cNvPr id="4" name="Tabelle 3"/>
          <p:cNvGraphicFramePr>
            <a:graphicFrameLocks noGrp="1"/>
          </p:cNvGraphicFramePr>
          <p:nvPr/>
        </p:nvGraphicFramePr>
        <p:xfrm>
          <a:off x="357159" y="1785926"/>
          <a:ext cx="8358245" cy="4043084"/>
        </p:xfrm>
        <a:graphic>
          <a:graphicData uri="http://schemas.openxmlformats.org/drawingml/2006/table">
            <a:tbl>
              <a:tblPr firstRow="1" bandRow="1">
                <a:tableStyleId>{5C22544A-7EE6-4342-B048-85BDC9FD1C3A}</a:tableStyleId>
              </a:tblPr>
              <a:tblGrid>
                <a:gridCol w="1071568"/>
                <a:gridCol w="2071702"/>
                <a:gridCol w="1857388"/>
                <a:gridCol w="1571636"/>
                <a:gridCol w="1785951"/>
              </a:tblGrid>
              <a:tr h="714380">
                <a:tc>
                  <a:txBody>
                    <a:bodyPr/>
                    <a:lstStyle/>
                    <a:p>
                      <a:endParaRPr lang="de-DE"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400" b="1" i="1" kern="1200" dirty="0" smtClean="0">
                          <a:solidFill>
                            <a:schemeClr val="lt1"/>
                          </a:solidFill>
                          <a:latin typeface="+mn-lt"/>
                          <a:ea typeface="+mn-ea"/>
                          <a:cs typeface="+mn-cs"/>
                        </a:rPr>
                        <a:t>Akkusativisch</a:t>
                      </a:r>
                      <a:endParaRPr kumimoji="0" lang="de-DE" sz="2400" b="1" kern="1200" dirty="0" smtClean="0">
                        <a:solidFill>
                          <a:schemeClr val="lt1"/>
                        </a:solidFill>
                        <a:latin typeface="+mn-lt"/>
                        <a:ea typeface="+mn-ea"/>
                        <a:cs typeface="+mn-cs"/>
                      </a:endParaRPr>
                    </a:p>
                  </a:txBody>
                  <a:tcPr/>
                </a:tc>
                <a:tc>
                  <a:txBody>
                    <a:bodyPr/>
                    <a:lstStyle/>
                    <a:p>
                      <a:r>
                        <a:rPr kumimoji="0" lang="de-DE" sz="2400" b="1" i="1" kern="1200" dirty="0" err="1" smtClean="0">
                          <a:solidFill>
                            <a:schemeClr val="lt1"/>
                          </a:solidFill>
                          <a:latin typeface="+mn-lt"/>
                          <a:ea typeface="+mn-ea"/>
                          <a:cs typeface="+mn-cs"/>
                        </a:rPr>
                        <a:t>Ergativisch</a:t>
                      </a:r>
                      <a:endParaRPr lang="de-DE" sz="2400" dirty="0"/>
                    </a:p>
                  </a:txBody>
                  <a:tcPr/>
                </a:tc>
                <a:tc>
                  <a:txBody>
                    <a:bodyPr/>
                    <a:lstStyle/>
                    <a:p>
                      <a:r>
                        <a:rPr kumimoji="0" lang="de-DE" sz="2400" b="1" i="1" kern="1200" dirty="0" smtClean="0">
                          <a:solidFill>
                            <a:schemeClr val="lt1"/>
                          </a:solidFill>
                          <a:latin typeface="+mn-lt"/>
                          <a:ea typeface="+mn-ea"/>
                          <a:cs typeface="+mn-cs"/>
                        </a:rPr>
                        <a:t>Split I</a:t>
                      </a:r>
                      <a:endParaRPr lang="de-DE" sz="2400" dirty="0"/>
                    </a:p>
                  </a:txBody>
                  <a:tcPr/>
                </a:tc>
                <a:tc>
                  <a:txBody>
                    <a:bodyPr/>
                    <a:lstStyle/>
                    <a:p>
                      <a:r>
                        <a:rPr kumimoji="0" lang="de-DE" sz="2400" b="1" i="1" kern="1200" dirty="0" smtClean="0">
                          <a:solidFill>
                            <a:schemeClr val="lt1"/>
                          </a:solidFill>
                          <a:latin typeface="+mn-lt"/>
                          <a:ea typeface="+mn-ea"/>
                          <a:cs typeface="+mn-cs"/>
                        </a:rPr>
                        <a:t>Split II</a:t>
                      </a:r>
                      <a:endParaRPr lang="de-DE" sz="2400" dirty="0"/>
                    </a:p>
                  </a:txBody>
                  <a:tcPr/>
                </a:tc>
              </a:tr>
              <a:tr h="554784">
                <a:tc>
                  <a:txBody>
                    <a:bodyPr/>
                    <a:lstStyle/>
                    <a:p>
                      <a:r>
                        <a:rPr lang="de-DE" sz="2400" b="1" dirty="0" smtClean="0"/>
                        <a:t>S</a:t>
                      </a:r>
                      <a:endParaRPr lang="de-DE" sz="2400" b="1" dirty="0"/>
                    </a:p>
                  </a:txBody>
                  <a:tcPr/>
                </a:tc>
                <a:tc>
                  <a:txBody>
                    <a:bodyPr/>
                    <a:lstStyle/>
                    <a:p>
                      <a:r>
                        <a:rPr kumimoji="0" lang="en-US" sz="2400" b="1" kern="1200" dirty="0" smtClean="0">
                          <a:solidFill>
                            <a:schemeClr val="dk1"/>
                          </a:solidFill>
                          <a:latin typeface="+mn-lt"/>
                          <a:ea typeface="+mn-ea"/>
                          <a:cs typeface="+mn-cs"/>
                        </a:rPr>
                        <a:t>NOM</a:t>
                      </a:r>
                      <a:endParaRPr lang="de-DE" sz="2400" dirty="0"/>
                    </a:p>
                  </a:txBody>
                  <a:tcPr/>
                </a:tc>
                <a:tc>
                  <a:txBody>
                    <a:bodyPr/>
                    <a:lstStyle/>
                    <a:p>
                      <a:r>
                        <a:rPr kumimoji="0" lang="en-US" sz="2400" b="1" kern="1200" dirty="0" smtClean="0">
                          <a:solidFill>
                            <a:schemeClr val="dk1"/>
                          </a:solidFill>
                          <a:latin typeface="+mn-lt"/>
                          <a:ea typeface="+mn-ea"/>
                          <a:cs typeface="+mn-cs"/>
                        </a:rPr>
                        <a:t>ABS</a:t>
                      </a:r>
                      <a:endParaRPr lang="de-DE" sz="2400" dirty="0"/>
                    </a:p>
                  </a:txBody>
                  <a:tcPr/>
                </a:tc>
                <a:tc>
                  <a:txBody>
                    <a:bodyPr/>
                    <a:lstStyle/>
                    <a:p>
                      <a:r>
                        <a:rPr kumimoji="0" lang="en-US" sz="2400" b="1" kern="1200" dirty="0" smtClean="0">
                          <a:solidFill>
                            <a:schemeClr val="dk1"/>
                          </a:solidFill>
                          <a:latin typeface="+mn-lt"/>
                          <a:ea typeface="+mn-ea"/>
                          <a:cs typeface="+mn-cs"/>
                        </a:rPr>
                        <a:t>NOM</a:t>
                      </a:r>
                      <a:endParaRPr lang="de-DE" sz="2400" dirty="0"/>
                    </a:p>
                  </a:txBody>
                  <a:tcPr/>
                </a:tc>
                <a:tc>
                  <a:txBody>
                    <a:bodyPr/>
                    <a:lstStyle/>
                    <a:p>
                      <a:r>
                        <a:rPr kumimoji="0" lang="en-US" sz="2400" b="1" kern="1200" dirty="0" smtClean="0">
                          <a:solidFill>
                            <a:schemeClr val="dk1"/>
                          </a:solidFill>
                          <a:latin typeface="+mn-lt"/>
                          <a:ea typeface="+mn-ea"/>
                          <a:cs typeface="+mn-cs"/>
                        </a:rPr>
                        <a:t>ABS</a:t>
                      </a:r>
                      <a:endParaRPr lang="de-DE" sz="2400" dirty="0"/>
                    </a:p>
                  </a:txBody>
                  <a:tcPr/>
                </a:tc>
              </a:tr>
              <a:tr h="554784">
                <a:tc>
                  <a:txBody>
                    <a:bodyPr/>
                    <a:lstStyle/>
                    <a:p>
                      <a:r>
                        <a:rPr lang="de-DE" sz="2400" b="1" dirty="0" smtClean="0"/>
                        <a:t>A</a:t>
                      </a:r>
                      <a:endParaRPr lang="de-DE" sz="2400" b="1" dirty="0"/>
                    </a:p>
                  </a:txBody>
                  <a:tcPr/>
                </a:tc>
                <a:tc>
                  <a:txBody>
                    <a:bodyPr/>
                    <a:lstStyle/>
                    <a:p>
                      <a:r>
                        <a:rPr kumimoji="0" lang="en-US" sz="2400" b="1" kern="1200" dirty="0" smtClean="0">
                          <a:solidFill>
                            <a:schemeClr val="dk1"/>
                          </a:solidFill>
                          <a:latin typeface="+mn-lt"/>
                          <a:ea typeface="+mn-ea"/>
                          <a:cs typeface="+mn-cs"/>
                        </a:rPr>
                        <a:t>NOM</a:t>
                      </a:r>
                      <a:endParaRPr lang="de-DE" sz="2400" dirty="0"/>
                    </a:p>
                  </a:txBody>
                  <a:tcPr/>
                </a:tc>
                <a:tc>
                  <a:txBody>
                    <a:bodyPr/>
                    <a:lstStyle/>
                    <a:p>
                      <a:r>
                        <a:rPr kumimoji="0" lang="en-US" sz="2400" b="1" kern="1200" dirty="0" smtClean="0">
                          <a:solidFill>
                            <a:schemeClr val="dk1"/>
                          </a:solidFill>
                          <a:latin typeface="+mn-lt"/>
                          <a:ea typeface="+mn-ea"/>
                          <a:cs typeface="+mn-cs"/>
                        </a:rPr>
                        <a:t>ERG</a:t>
                      </a:r>
                      <a:endParaRPr lang="de-DE" sz="2400" dirty="0"/>
                    </a:p>
                  </a:txBody>
                  <a:tcPr/>
                </a:tc>
                <a:tc>
                  <a:txBody>
                    <a:bodyPr/>
                    <a:lstStyle/>
                    <a:p>
                      <a:r>
                        <a:rPr kumimoji="0" lang="en-US" sz="2400" b="1" kern="1200" dirty="0" smtClean="0">
                          <a:solidFill>
                            <a:schemeClr val="dk1"/>
                          </a:solidFill>
                          <a:latin typeface="+mn-lt"/>
                          <a:ea typeface="+mn-ea"/>
                          <a:cs typeface="+mn-cs"/>
                        </a:rPr>
                        <a:t>“ERG”</a:t>
                      </a:r>
                      <a:endParaRPr lang="de-DE" sz="2400" dirty="0"/>
                    </a:p>
                  </a:txBody>
                  <a:tcPr/>
                </a:tc>
                <a:tc>
                  <a:txBody>
                    <a:bodyPr/>
                    <a:lstStyle/>
                    <a:p>
                      <a:r>
                        <a:rPr kumimoji="0" lang="en-US" sz="2400" b="1" kern="1200" dirty="0" smtClean="0">
                          <a:solidFill>
                            <a:schemeClr val="dk1"/>
                          </a:solidFill>
                          <a:latin typeface="+mn-lt"/>
                          <a:ea typeface="+mn-ea"/>
                          <a:cs typeface="+mn-cs"/>
                        </a:rPr>
                        <a:t>ERG</a:t>
                      </a:r>
                      <a:endParaRPr lang="de-DE" sz="2400" dirty="0"/>
                    </a:p>
                  </a:txBody>
                  <a:tcPr/>
                </a:tc>
              </a:tr>
              <a:tr h="554784">
                <a:tc>
                  <a:txBody>
                    <a:bodyPr/>
                    <a:lstStyle/>
                    <a:p>
                      <a:r>
                        <a:rPr lang="de-DE" sz="2400" b="1" dirty="0" smtClean="0"/>
                        <a:t>O</a:t>
                      </a:r>
                      <a:endParaRPr lang="de-DE" sz="2400" b="1" dirty="0"/>
                    </a:p>
                  </a:txBody>
                  <a:tcPr/>
                </a:tc>
                <a:tc>
                  <a:txBody>
                    <a:bodyPr/>
                    <a:lstStyle/>
                    <a:p>
                      <a:r>
                        <a:rPr kumimoji="0" lang="en-US" sz="2400" b="1" kern="1200" dirty="0" smtClean="0">
                          <a:solidFill>
                            <a:schemeClr val="dk1"/>
                          </a:solidFill>
                          <a:latin typeface="+mn-lt"/>
                          <a:ea typeface="+mn-ea"/>
                          <a:cs typeface="+mn-cs"/>
                        </a:rPr>
                        <a:t>ACC</a:t>
                      </a:r>
                      <a:endParaRPr lang="de-DE" sz="2400" dirty="0"/>
                    </a:p>
                  </a:txBody>
                  <a:tcPr/>
                </a:tc>
                <a:tc>
                  <a:txBody>
                    <a:bodyPr/>
                    <a:lstStyle/>
                    <a:p>
                      <a:r>
                        <a:rPr kumimoji="0" lang="en-US" sz="2400" b="1" kern="1200" dirty="0" smtClean="0">
                          <a:solidFill>
                            <a:schemeClr val="dk1"/>
                          </a:solidFill>
                          <a:latin typeface="+mn-lt"/>
                          <a:ea typeface="+mn-ea"/>
                          <a:cs typeface="+mn-cs"/>
                        </a:rPr>
                        <a:t>ABS</a:t>
                      </a:r>
                      <a:endParaRPr lang="de-DE" sz="2400" dirty="0"/>
                    </a:p>
                  </a:txBody>
                  <a:tcPr/>
                </a:tc>
                <a:tc>
                  <a:txBody>
                    <a:bodyPr/>
                    <a:lstStyle/>
                    <a:p>
                      <a:r>
                        <a:rPr kumimoji="0" lang="en-US" sz="2400" b="1" kern="1200" dirty="0" smtClean="0">
                          <a:solidFill>
                            <a:schemeClr val="dk1"/>
                          </a:solidFill>
                          <a:latin typeface="+mn-lt"/>
                          <a:ea typeface="+mn-ea"/>
                          <a:cs typeface="+mn-cs"/>
                        </a:rPr>
                        <a:t>ACC	</a:t>
                      </a:r>
                      <a:endParaRPr lang="de-DE" sz="2400" dirty="0"/>
                    </a:p>
                  </a:txBody>
                  <a:tcPr/>
                </a:tc>
                <a:tc>
                  <a:txBody>
                    <a:bodyPr/>
                    <a:lstStyle/>
                    <a:p>
                      <a:r>
                        <a:rPr kumimoji="0" lang="en-US" sz="2400" b="1" kern="1200" dirty="0" smtClean="0">
                          <a:solidFill>
                            <a:schemeClr val="dk1"/>
                          </a:solidFill>
                          <a:latin typeface="+mn-lt"/>
                          <a:ea typeface="+mn-ea"/>
                          <a:cs typeface="+mn-cs"/>
                        </a:rPr>
                        <a:t>“ACC”</a:t>
                      </a:r>
                      <a:endParaRPr lang="de-DE" sz="2400" dirty="0"/>
                    </a:p>
                  </a:txBody>
                  <a:tcPr/>
                </a:tc>
              </a:tr>
              <a:tr h="554784">
                <a:tc>
                  <a:txBody>
                    <a:bodyPr/>
                    <a:lstStyle/>
                    <a:p>
                      <a:r>
                        <a:rPr lang="de-DE" sz="2400" b="1" dirty="0" smtClean="0"/>
                        <a:t>IO</a:t>
                      </a:r>
                      <a:endParaRPr lang="de-DE" sz="2400" b="1" dirty="0"/>
                    </a:p>
                  </a:txBody>
                  <a:tcPr/>
                </a:tc>
                <a:tc>
                  <a:txBody>
                    <a:bodyPr/>
                    <a:lstStyle/>
                    <a:p>
                      <a:r>
                        <a:rPr kumimoji="0" lang="de-DE" sz="2400" b="1" kern="1200" dirty="0" smtClean="0">
                          <a:solidFill>
                            <a:schemeClr val="dk1"/>
                          </a:solidFill>
                          <a:latin typeface="+mn-lt"/>
                          <a:ea typeface="+mn-ea"/>
                          <a:cs typeface="+mn-cs"/>
                        </a:rPr>
                        <a:t>DAT</a:t>
                      </a:r>
                      <a:endParaRPr lang="de-DE" sz="2400" dirty="0"/>
                    </a:p>
                  </a:txBody>
                  <a:tcPr/>
                </a:tc>
                <a:tc>
                  <a:txBody>
                    <a:bodyPr/>
                    <a:lstStyle/>
                    <a:p>
                      <a:r>
                        <a:rPr kumimoji="0" lang="de-DE" sz="2400" b="1" kern="1200" dirty="0" smtClean="0">
                          <a:solidFill>
                            <a:schemeClr val="dk1"/>
                          </a:solidFill>
                          <a:latin typeface="+mn-lt"/>
                          <a:ea typeface="+mn-ea"/>
                          <a:cs typeface="+mn-cs"/>
                        </a:rPr>
                        <a:t>DAT</a:t>
                      </a:r>
                      <a:endParaRPr lang="de-DE" sz="2400" dirty="0"/>
                    </a:p>
                  </a:txBody>
                  <a:tcPr/>
                </a:tc>
                <a:tc>
                  <a:txBody>
                    <a:bodyPr/>
                    <a:lstStyle/>
                    <a:p>
                      <a:r>
                        <a:rPr kumimoji="0" lang="de-DE" sz="2400" b="1" kern="1200" dirty="0" smtClean="0">
                          <a:solidFill>
                            <a:schemeClr val="dk1"/>
                          </a:solidFill>
                          <a:latin typeface="+mn-lt"/>
                          <a:ea typeface="+mn-ea"/>
                          <a:cs typeface="+mn-cs"/>
                        </a:rPr>
                        <a:t>DAT</a:t>
                      </a:r>
                      <a:endParaRPr lang="de-DE" sz="2400" dirty="0"/>
                    </a:p>
                  </a:txBody>
                  <a:tcPr/>
                </a:tc>
                <a:tc>
                  <a:txBody>
                    <a:bodyPr/>
                    <a:lstStyle/>
                    <a:p>
                      <a:r>
                        <a:rPr kumimoji="0" lang="de-DE" sz="2400" b="1" kern="1200" dirty="0" smtClean="0">
                          <a:solidFill>
                            <a:schemeClr val="dk1"/>
                          </a:solidFill>
                          <a:latin typeface="+mn-lt"/>
                          <a:ea typeface="+mn-ea"/>
                          <a:cs typeface="+mn-cs"/>
                        </a:rPr>
                        <a:t>DAT</a:t>
                      </a:r>
                      <a:endParaRPr lang="de-DE" sz="2400" dirty="0"/>
                    </a:p>
                  </a:txBody>
                  <a:tcPr/>
                </a:tc>
              </a:tr>
              <a:tr h="554784">
                <a:tc>
                  <a:txBody>
                    <a:bodyPr/>
                    <a:lstStyle/>
                    <a:p>
                      <a:r>
                        <a:rPr lang="de-DE" sz="2400" b="1" dirty="0" smtClean="0"/>
                        <a:t>IA</a:t>
                      </a:r>
                      <a:endParaRPr lang="de-DE" sz="2400" b="1" dirty="0"/>
                    </a:p>
                  </a:txBody>
                  <a:tcPr/>
                </a:tc>
                <a:tc>
                  <a:txBody>
                    <a:bodyPr/>
                    <a:lstStyle/>
                    <a:p>
                      <a:r>
                        <a:rPr kumimoji="0" lang="de-DE" sz="2400" b="1" kern="1200" dirty="0" smtClean="0">
                          <a:solidFill>
                            <a:schemeClr val="dk1"/>
                          </a:solidFill>
                          <a:latin typeface="+mn-lt"/>
                          <a:ea typeface="+mn-ea"/>
                          <a:cs typeface="+mn-cs"/>
                        </a:rPr>
                        <a:t>INSTR	</a:t>
                      </a:r>
                      <a:endParaRPr lang="de-DE" sz="2400" dirty="0"/>
                    </a:p>
                  </a:txBody>
                  <a:tcPr/>
                </a:tc>
                <a:tc>
                  <a:txBody>
                    <a:bodyPr/>
                    <a:lstStyle/>
                    <a:p>
                      <a:r>
                        <a:rPr kumimoji="0" lang="de-DE" sz="2400" b="1" kern="1200" dirty="0" smtClean="0">
                          <a:solidFill>
                            <a:schemeClr val="dk1"/>
                          </a:solidFill>
                          <a:latin typeface="+mn-lt"/>
                          <a:ea typeface="+mn-ea"/>
                          <a:cs typeface="+mn-cs"/>
                        </a:rPr>
                        <a:t>INSTR	</a:t>
                      </a:r>
                      <a:endParaRPr lang="de-DE" sz="2400" dirty="0"/>
                    </a:p>
                  </a:txBody>
                  <a:tcPr/>
                </a:tc>
                <a:tc>
                  <a:txBody>
                    <a:bodyPr/>
                    <a:lstStyle/>
                    <a:p>
                      <a:r>
                        <a:rPr kumimoji="0" lang="de-DE" sz="2400" b="1" kern="1200" dirty="0" smtClean="0">
                          <a:solidFill>
                            <a:schemeClr val="dk1"/>
                          </a:solidFill>
                          <a:latin typeface="+mn-lt"/>
                          <a:ea typeface="+mn-ea"/>
                          <a:cs typeface="+mn-cs"/>
                        </a:rPr>
                        <a:t>INSTR	</a:t>
                      </a:r>
                      <a:endParaRPr lang="de-DE" sz="2400" dirty="0"/>
                    </a:p>
                  </a:txBody>
                  <a:tcPr/>
                </a:tc>
                <a:tc>
                  <a:txBody>
                    <a:bodyPr/>
                    <a:lstStyle/>
                    <a:p>
                      <a:r>
                        <a:rPr kumimoji="0" lang="de-DE" sz="2400" b="1" kern="1200" dirty="0" smtClean="0">
                          <a:solidFill>
                            <a:schemeClr val="dk1"/>
                          </a:solidFill>
                          <a:latin typeface="+mn-lt"/>
                          <a:ea typeface="+mn-ea"/>
                          <a:cs typeface="+mn-cs"/>
                        </a:rPr>
                        <a:t>INSTR	</a:t>
                      </a:r>
                      <a:endParaRPr lang="de-DE" sz="2400" dirty="0"/>
                    </a:p>
                  </a:txBody>
                  <a:tcPr/>
                </a:tc>
              </a:tr>
              <a:tr h="554784">
                <a:tc>
                  <a:txBody>
                    <a:bodyPr/>
                    <a:lstStyle/>
                    <a:p>
                      <a:r>
                        <a:rPr lang="de-DE" sz="2400" b="1" dirty="0" smtClean="0"/>
                        <a:t>REL</a:t>
                      </a:r>
                      <a:endParaRPr lang="de-DE" sz="2400" b="1" dirty="0"/>
                    </a:p>
                  </a:txBody>
                  <a:tcPr/>
                </a:tc>
                <a:tc>
                  <a:txBody>
                    <a:bodyPr/>
                    <a:lstStyle/>
                    <a:p>
                      <a:r>
                        <a:rPr kumimoji="0" lang="de-DE" sz="2400" b="1" kern="1200" dirty="0" smtClean="0">
                          <a:solidFill>
                            <a:schemeClr val="dk1"/>
                          </a:solidFill>
                          <a:latin typeface="+mn-lt"/>
                          <a:ea typeface="+mn-ea"/>
                          <a:cs typeface="+mn-cs"/>
                        </a:rPr>
                        <a:t>GEN</a:t>
                      </a:r>
                      <a:endParaRPr lang="de-DE" sz="2400" dirty="0"/>
                    </a:p>
                  </a:txBody>
                  <a:tcPr/>
                </a:tc>
                <a:tc>
                  <a:txBody>
                    <a:bodyPr/>
                    <a:lstStyle/>
                    <a:p>
                      <a:r>
                        <a:rPr kumimoji="0" lang="de-DE" sz="2400" b="1" kern="1200" dirty="0" smtClean="0">
                          <a:solidFill>
                            <a:schemeClr val="dk1"/>
                          </a:solidFill>
                          <a:latin typeface="+mn-lt"/>
                          <a:ea typeface="+mn-ea"/>
                          <a:cs typeface="+mn-cs"/>
                        </a:rPr>
                        <a:t>GEN</a:t>
                      </a:r>
                      <a:endParaRPr lang="de-DE" sz="2400" dirty="0"/>
                    </a:p>
                  </a:txBody>
                  <a:tcPr/>
                </a:tc>
                <a:tc>
                  <a:txBody>
                    <a:bodyPr/>
                    <a:lstStyle/>
                    <a:p>
                      <a:r>
                        <a:rPr kumimoji="0" lang="de-DE" sz="2400" b="1" kern="1200" dirty="0" smtClean="0">
                          <a:solidFill>
                            <a:schemeClr val="dk1"/>
                          </a:solidFill>
                          <a:latin typeface="+mn-lt"/>
                          <a:ea typeface="+mn-ea"/>
                          <a:cs typeface="+mn-cs"/>
                        </a:rPr>
                        <a:t>GEN</a:t>
                      </a:r>
                      <a:endParaRPr lang="de-DE" sz="2400" dirty="0"/>
                    </a:p>
                  </a:txBody>
                  <a:tcPr/>
                </a:tc>
                <a:tc>
                  <a:txBody>
                    <a:bodyPr/>
                    <a:lstStyle/>
                    <a:p>
                      <a:r>
                        <a:rPr kumimoji="0" lang="de-DE" sz="2400" b="1" kern="1200" dirty="0" smtClean="0">
                          <a:solidFill>
                            <a:schemeClr val="dk1"/>
                          </a:solidFill>
                          <a:latin typeface="+mn-lt"/>
                          <a:ea typeface="+mn-ea"/>
                          <a:cs typeface="+mn-cs"/>
                        </a:rPr>
                        <a:t>GEN</a:t>
                      </a:r>
                      <a:endParaRPr lang="de-DE" sz="2400" dirty="0"/>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Akkusativisch:</a:t>
            </a:r>
            <a:endParaRPr lang="de-DE" dirty="0"/>
          </a:p>
        </p:txBody>
      </p:sp>
      <p:graphicFrame>
        <p:nvGraphicFramePr>
          <p:cNvPr id="4" name="Diagramm 3"/>
          <p:cNvGraphicFramePr/>
          <p:nvPr/>
        </p:nvGraphicFramePr>
        <p:xfrm>
          <a:off x="357158" y="5143512"/>
          <a:ext cx="8429684" cy="128588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Tabelle 4"/>
          <p:cNvGraphicFramePr>
            <a:graphicFrameLocks noGrp="1"/>
          </p:cNvGraphicFramePr>
          <p:nvPr/>
        </p:nvGraphicFramePr>
        <p:xfrm>
          <a:off x="357158" y="1785926"/>
          <a:ext cx="8429684" cy="2928960"/>
        </p:xfrm>
        <a:graphic>
          <a:graphicData uri="http://schemas.openxmlformats.org/drawingml/2006/table">
            <a:tbl>
              <a:tblPr/>
              <a:tblGrid>
                <a:gridCol w="1841144"/>
                <a:gridCol w="779638"/>
                <a:gridCol w="1038718"/>
                <a:gridCol w="1400950"/>
                <a:gridCol w="1526891"/>
                <a:gridCol w="1842343"/>
              </a:tblGrid>
              <a:tr h="488160">
                <a:tc>
                  <a:txBody>
                    <a:bodyPr/>
                    <a:lstStyle/>
                    <a:p>
                      <a:pPr algn="just">
                        <a:lnSpc>
                          <a:spcPct val="115000"/>
                        </a:lnSpc>
                        <a:spcAft>
                          <a:spcPts val="0"/>
                        </a:spcAft>
                      </a:pPr>
                      <a:r>
                        <a:rPr kumimoji="0" lang="de-DE" sz="2200" b="1" i="1" kern="1200" dirty="0" smtClean="0">
                          <a:solidFill>
                            <a:schemeClr val="tx1"/>
                          </a:solidFill>
                          <a:latin typeface="+mn-lt"/>
                          <a:ea typeface="+mn-ea"/>
                          <a:cs typeface="+mn-cs"/>
                        </a:rPr>
                        <a:t>Akkusativisch</a:t>
                      </a:r>
                      <a:endParaRPr lang="de-DE" sz="2200" dirty="0">
                        <a:latin typeface="Calibri"/>
                        <a:ea typeface="Times New Roman"/>
                        <a:cs typeface="Times New Roman"/>
                      </a:endParaRPr>
                    </a:p>
                  </a:txBody>
                  <a:tcPr marL="68580" marR="68580" marT="0" marB="0">
                    <a:lnL>
                      <a:noFill/>
                    </a:lnL>
                    <a:lnR w="12700" cap="flat" cmpd="sng" algn="ctr">
                      <a:solidFill>
                        <a:srgbClr val="000000"/>
                      </a:solidFill>
                      <a:prstDash val="solid"/>
                      <a:round/>
                      <a:headEnd type="none" w="med" len="med"/>
                      <a:tailEnd type="none" w="med" len="med"/>
                    </a:lnR>
                    <a:lnT>
                      <a:noFill/>
                    </a:lnT>
                    <a:lnB>
                      <a:noFill/>
                    </a:lnB>
                  </a:tcPr>
                </a:tc>
                <a:tc>
                  <a:txBody>
                    <a:bodyPr/>
                    <a:lstStyle/>
                    <a:p>
                      <a:pPr algn="just">
                        <a:lnSpc>
                          <a:spcPct val="115000"/>
                        </a:lnSpc>
                        <a:spcAft>
                          <a:spcPts val="0"/>
                        </a:spcAft>
                      </a:pPr>
                      <a:r>
                        <a:rPr lang="de-DE" sz="2200" b="1" dirty="0">
                          <a:latin typeface="Calibri"/>
                          <a:ea typeface="Calibri"/>
                          <a:cs typeface="Times New Roman"/>
                        </a:rPr>
                        <a:t>S</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ct val="115000"/>
                        </a:lnSpc>
                        <a:spcAft>
                          <a:spcPts val="0"/>
                        </a:spcAft>
                      </a:pPr>
                      <a:r>
                        <a:rPr lang="de-DE" sz="2200" b="1" dirty="0">
                          <a:latin typeface="Calibri"/>
                          <a:ea typeface="Calibri"/>
                          <a:cs typeface="Times New Roman"/>
                        </a:rPr>
                        <a:t>NOM</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rowSpan="2">
                  <a:txBody>
                    <a:bodyPr/>
                    <a:lstStyle/>
                    <a:p>
                      <a:pPr algn="just">
                        <a:lnSpc>
                          <a:spcPct val="115000"/>
                        </a:lnSpc>
                        <a:spcAft>
                          <a:spcPts val="0"/>
                        </a:spcAft>
                      </a:pPr>
                      <a:r>
                        <a:rPr lang="de-DE" sz="2200" b="1" dirty="0">
                          <a:latin typeface="Calibri"/>
                          <a:ea typeface="Calibri"/>
                          <a:cs typeface="Times New Roman"/>
                        </a:rPr>
                        <a:t>NOM</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rowSpan="3">
                  <a:txBody>
                    <a:bodyPr/>
                    <a:lstStyle/>
                    <a:p>
                      <a:pPr algn="just">
                        <a:lnSpc>
                          <a:spcPct val="115000"/>
                        </a:lnSpc>
                        <a:spcAft>
                          <a:spcPts val="0"/>
                        </a:spcAft>
                      </a:pPr>
                      <a:r>
                        <a:rPr lang="de-DE" sz="2200" b="1" dirty="0">
                          <a:latin typeface="Calibri"/>
                          <a:ea typeface="Calibri"/>
                          <a:cs typeface="Times New Roman"/>
                        </a:rPr>
                        <a:t>NOM/ACC</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rowSpan="2">
                  <a:txBody>
                    <a:bodyPr/>
                    <a:lstStyle/>
                    <a:p>
                      <a:pPr algn="just">
                        <a:lnSpc>
                          <a:spcPct val="115000"/>
                        </a:lnSpc>
                        <a:spcAft>
                          <a:spcPts val="0"/>
                        </a:spcAft>
                      </a:pPr>
                      <a:r>
                        <a:rPr lang="de-DE" sz="2200" b="1">
                          <a:latin typeface="Calibri"/>
                          <a:ea typeface="Calibri"/>
                          <a:cs typeface="Times New Roman"/>
                        </a:rPr>
                        <a:t>NOM</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r>
              <a:tr h="488160">
                <a:tc>
                  <a:txBody>
                    <a:bodyPr/>
                    <a:lstStyle/>
                    <a:p>
                      <a:pPr algn="just">
                        <a:lnSpc>
                          <a:spcPct val="115000"/>
                        </a:lnSpc>
                        <a:spcAft>
                          <a:spcPts val="0"/>
                        </a:spcAft>
                      </a:pPr>
                      <a:r>
                        <a:rPr kumimoji="0" lang="de-DE" sz="2200" b="1" i="1" kern="1200" dirty="0" smtClean="0">
                          <a:solidFill>
                            <a:schemeClr val="tx1"/>
                          </a:solidFill>
                          <a:latin typeface="+mn-lt"/>
                          <a:ea typeface="+mn-ea"/>
                          <a:cs typeface="+mn-cs"/>
                        </a:rPr>
                        <a:t>(Auswahl)</a:t>
                      </a:r>
                      <a:endParaRPr lang="de-DE" sz="2200" dirty="0">
                        <a:latin typeface="Calibri"/>
                        <a:ea typeface="Times New Roman"/>
                        <a:cs typeface="Times New Roman"/>
                      </a:endParaRPr>
                    </a:p>
                  </a:txBody>
                  <a:tcPr marL="68580" marR="68580" marT="0" marB="0">
                    <a:lnL>
                      <a:noFill/>
                    </a:lnL>
                    <a:lnR w="12700" cap="flat" cmpd="sng" algn="ctr">
                      <a:solidFill>
                        <a:srgbClr val="000000"/>
                      </a:solidFill>
                      <a:prstDash val="solid"/>
                      <a:round/>
                      <a:headEnd type="none" w="med" len="med"/>
                      <a:tailEnd type="none" w="med" len="med"/>
                    </a:lnR>
                    <a:lnT>
                      <a:noFill/>
                    </a:lnT>
                    <a:lnB>
                      <a:noFill/>
                    </a:lnB>
                  </a:tcPr>
                </a:tc>
                <a:tc>
                  <a:txBody>
                    <a:bodyPr/>
                    <a:lstStyle/>
                    <a:p>
                      <a:pPr algn="just">
                        <a:lnSpc>
                          <a:spcPct val="115000"/>
                        </a:lnSpc>
                        <a:spcAft>
                          <a:spcPts val="0"/>
                        </a:spcAft>
                      </a:pPr>
                      <a:r>
                        <a:rPr lang="de-DE" sz="2200" b="1" dirty="0">
                          <a:latin typeface="Calibri"/>
                          <a:ea typeface="Calibri"/>
                          <a:cs typeface="Times New Roman"/>
                        </a:rPr>
                        <a:t>A</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de-DE"/>
                    </a:p>
                  </a:txBody>
                  <a:tcPr/>
                </a:tc>
                <a:tc vMerge="1">
                  <a:txBody>
                    <a:bodyPr/>
                    <a:lstStyle/>
                    <a:p>
                      <a:endParaRPr lang="de-DE"/>
                    </a:p>
                  </a:txBody>
                  <a:tcPr/>
                </a:tc>
                <a:tc vMerge="1">
                  <a:txBody>
                    <a:bodyPr/>
                    <a:lstStyle/>
                    <a:p>
                      <a:endParaRPr lang="de-DE"/>
                    </a:p>
                  </a:txBody>
                  <a:tcPr/>
                </a:tc>
                <a:tc vMerge="1">
                  <a:txBody>
                    <a:bodyPr/>
                    <a:lstStyle/>
                    <a:p>
                      <a:endParaRPr lang="de-DE"/>
                    </a:p>
                  </a:txBody>
                  <a:tcPr/>
                </a:tc>
              </a:tr>
              <a:tr h="488160">
                <a:tc>
                  <a:txBody>
                    <a:bodyPr/>
                    <a:lstStyle/>
                    <a:p>
                      <a:pPr algn="just">
                        <a:lnSpc>
                          <a:spcPct val="115000"/>
                        </a:lnSpc>
                        <a:spcAft>
                          <a:spcPts val="0"/>
                        </a:spcAft>
                      </a:pPr>
                      <a:endParaRPr lang="de-DE" sz="1100">
                        <a:latin typeface="Calibri"/>
                        <a:ea typeface="Times New Roman"/>
                        <a:cs typeface="Times New Roman"/>
                      </a:endParaRPr>
                    </a:p>
                  </a:txBody>
                  <a:tcPr marL="68580" marR="68580" marT="0" marB="0">
                    <a:lnL>
                      <a:noFill/>
                    </a:lnL>
                    <a:lnR w="12700" cap="flat" cmpd="sng" algn="ctr">
                      <a:solidFill>
                        <a:srgbClr val="000000"/>
                      </a:solidFill>
                      <a:prstDash val="solid"/>
                      <a:round/>
                      <a:headEnd type="none" w="med" len="med"/>
                      <a:tailEnd type="none" w="med" len="med"/>
                    </a:lnR>
                    <a:lnT>
                      <a:noFill/>
                    </a:lnT>
                    <a:lnB>
                      <a:noFill/>
                    </a:lnB>
                  </a:tcPr>
                </a:tc>
                <a:tc>
                  <a:txBody>
                    <a:bodyPr/>
                    <a:lstStyle/>
                    <a:p>
                      <a:pPr algn="just">
                        <a:lnSpc>
                          <a:spcPct val="115000"/>
                        </a:lnSpc>
                        <a:spcAft>
                          <a:spcPts val="0"/>
                        </a:spcAft>
                      </a:pPr>
                      <a:r>
                        <a:rPr lang="en-US" sz="2200" b="1" dirty="0">
                          <a:latin typeface="Calibri"/>
                          <a:ea typeface="Calibri"/>
                          <a:cs typeface="Times New Roman"/>
                        </a:rPr>
                        <a:t>O</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200" b="1">
                          <a:latin typeface="Calibri"/>
                          <a:ea typeface="Calibri"/>
                          <a:cs typeface="Times New Roman"/>
                        </a:rPr>
                        <a:t>ACC</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ct val="115000"/>
                        </a:lnSpc>
                        <a:spcAft>
                          <a:spcPts val="0"/>
                        </a:spcAft>
                      </a:pPr>
                      <a:r>
                        <a:rPr lang="de-DE" sz="2200" b="1" dirty="0">
                          <a:latin typeface="Calibri"/>
                          <a:ea typeface="Calibri"/>
                          <a:cs typeface="Times New Roman"/>
                        </a:rPr>
                        <a:t>DAT/ACC</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vMerge="1">
                  <a:txBody>
                    <a:bodyPr/>
                    <a:lstStyle/>
                    <a:p>
                      <a:endParaRPr lang="de-DE"/>
                    </a:p>
                  </a:txBody>
                  <a:tcPr/>
                </a:tc>
                <a:tc>
                  <a:txBody>
                    <a:bodyPr/>
                    <a:lstStyle/>
                    <a:p>
                      <a:pPr algn="just">
                        <a:lnSpc>
                          <a:spcPct val="115000"/>
                        </a:lnSpc>
                        <a:spcAft>
                          <a:spcPts val="0"/>
                        </a:spcAft>
                      </a:pPr>
                      <a:r>
                        <a:rPr lang="de-DE" sz="2200" b="1">
                          <a:latin typeface="Calibri"/>
                          <a:ea typeface="Calibri"/>
                          <a:cs typeface="Times New Roman"/>
                        </a:rPr>
                        <a:t>ACC</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88160">
                <a:tc>
                  <a:txBody>
                    <a:bodyPr/>
                    <a:lstStyle/>
                    <a:p>
                      <a:pPr algn="just">
                        <a:lnSpc>
                          <a:spcPct val="115000"/>
                        </a:lnSpc>
                        <a:spcAft>
                          <a:spcPts val="0"/>
                        </a:spcAft>
                      </a:pPr>
                      <a:endParaRPr lang="de-DE" sz="1100" dirty="0">
                        <a:latin typeface="Calibri"/>
                        <a:ea typeface="Times New Roman"/>
                        <a:cs typeface="Times New Roman"/>
                      </a:endParaRPr>
                    </a:p>
                  </a:txBody>
                  <a:tcPr marL="68580" marR="68580" marT="0" marB="0">
                    <a:lnL>
                      <a:noFill/>
                    </a:lnL>
                    <a:lnR w="12700" cap="flat" cmpd="sng" algn="ctr">
                      <a:solidFill>
                        <a:srgbClr val="000000"/>
                      </a:solidFill>
                      <a:prstDash val="solid"/>
                      <a:round/>
                      <a:headEnd type="none" w="med" len="med"/>
                      <a:tailEnd type="none" w="med" len="med"/>
                    </a:lnR>
                    <a:lnT>
                      <a:noFill/>
                    </a:lnT>
                    <a:lnB>
                      <a:noFill/>
                    </a:lnB>
                  </a:tcPr>
                </a:tc>
                <a:tc>
                  <a:txBody>
                    <a:bodyPr/>
                    <a:lstStyle/>
                    <a:p>
                      <a:pPr algn="just">
                        <a:lnSpc>
                          <a:spcPct val="115000"/>
                        </a:lnSpc>
                        <a:spcAft>
                          <a:spcPts val="0"/>
                        </a:spcAft>
                      </a:pPr>
                      <a:r>
                        <a:rPr lang="de-DE" sz="2200" b="1">
                          <a:latin typeface="Calibri"/>
                          <a:ea typeface="Calibri"/>
                          <a:cs typeface="Times New Roman"/>
                        </a:rPr>
                        <a:t>IO</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DAT</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de-DE"/>
                    </a:p>
                  </a:txBody>
                  <a:tcPr/>
                </a:tc>
                <a:tc>
                  <a:txBody>
                    <a:bodyPr/>
                    <a:lstStyle/>
                    <a:p>
                      <a:pPr algn="just">
                        <a:lnSpc>
                          <a:spcPct val="115000"/>
                        </a:lnSpc>
                        <a:spcAft>
                          <a:spcPts val="0"/>
                        </a:spcAft>
                      </a:pPr>
                      <a:r>
                        <a:rPr lang="de-DE" sz="2200" b="1" dirty="0">
                          <a:latin typeface="Calibri"/>
                          <a:ea typeface="Calibri"/>
                          <a:cs typeface="Times New Roman"/>
                        </a:rPr>
                        <a:t>DAT</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DAT/GEN</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r>
              <a:tr h="488160">
                <a:tc>
                  <a:txBody>
                    <a:bodyPr/>
                    <a:lstStyle/>
                    <a:p>
                      <a:pPr algn="just">
                        <a:lnSpc>
                          <a:spcPct val="115000"/>
                        </a:lnSpc>
                        <a:spcAft>
                          <a:spcPts val="0"/>
                        </a:spcAft>
                      </a:pPr>
                      <a:endParaRPr lang="de-DE" sz="1100">
                        <a:latin typeface="Calibri"/>
                        <a:ea typeface="Times New Roman"/>
                        <a:cs typeface="Times New Roman"/>
                      </a:endParaRPr>
                    </a:p>
                  </a:txBody>
                  <a:tcPr marL="68580" marR="68580" marT="0" marB="0">
                    <a:lnL>
                      <a:noFill/>
                    </a:lnL>
                    <a:lnR w="12700" cap="flat" cmpd="sng" algn="ctr">
                      <a:solidFill>
                        <a:srgbClr val="000000"/>
                      </a:solidFill>
                      <a:prstDash val="solid"/>
                      <a:round/>
                      <a:headEnd type="none" w="med" len="med"/>
                      <a:tailEnd type="none" w="med" len="med"/>
                    </a:lnR>
                    <a:lnT>
                      <a:noFill/>
                    </a:lnT>
                    <a:lnB>
                      <a:noFill/>
                    </a:lnB>
                  </a:tcPr>
                </a:tc>
                <a:tc>
                  <a:txBody>
                    <a:bodyPr/>
                    <a:lstStyle/>
                    <a:p>
                      <a:pPr algn="just">
                        <a:lnSpc>
                          <a:spcPct val="115000"/>
                        </a:lnSpc>
                        <a:spcAft>
                          <a:spcPts val="0"/>
                        </a:spcAft>
                      </a:pPr>
                      <a:r>
                        <a:rPr lang="de-DE" sz="2200" b="1">
                          <a:latin typeface="Calibri"/>
                          <a:ea typeface="Calibri"/>
                          <a:cs typeface="Times New Roman"/>
                        </a:rPr>
                        <a:t>IA</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INSTR</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INSTR</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INSTR</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INSTR</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88160">
                <a:tc>
                  <a:txBody>
                    <a:bodyPr/>
                    <a:lstStyle/>
                    <a:p>
                      <a:pPr algn="just">
                        <a:lnSpc>
                          <a:spcPct val="115000"/>
                        </a:lnSpc>
                        <a:spcAft>
                          <a:spcPts val="0"/>
                        </a:spcAft>
                      </a:pPr>
                      <a:endParaRPr lang="de-DE" sz="1100">
                        <a:latin typeface="Calibri"/>
                        <a:ea typeface="Times New Roman"/>
                        <a:cs typeface="Times New Roman"/>
                      </a:endParaRPr>
                    </a:p>
                  </a:txBody>
                  <a:tcPr marL="68580" marR="68580" marT="0" marB="0">
                    <a:lnL>
                      <a:noFill/>
                    </a:lnL>
                    <a:lnR w="12700" cap="flat" cmpd="sng" algn="ctr">
                      <a:solidFill>
                        <a:srgbClr val="000000"/>
                      </a:solidFill>
                      <a:prstDash val="solid"/>
                      <a:round/>
                      <a:headEnd type="none" w="med" len="med"/>
                      <a:tailEnd type="none" w="med" len="med"/>
                    </a:lnR>
                    <a:lnT>
                      <a:noFill/>
                    </a:lnT>
                    <a:lnB>
                      <a:noFill/>
                    </a:lnB>
                  </a:tcPr>
                </a:tc>
                <a:tc>
                  <a:txBody>
                    <a:bodyPr/>
                    <a:lstStyle/>
                    <a:p>
                      <a:pPr algn="just">
                        <a:lnSpc>
                          <a:spcPct val="115000"/>
                        </a:lnSpc>
                        <a:spcAft>
                          <a:spcPts val="0"/>
                        </a:spcAft>
                      </a:pPr>
                      <a:r>
                        <a:rPr lang="de-DE" sz="2200" b="1" dirty="0">
                          <a:latin typeface="Calibri"/>
                          <a:ea typeface="Calibri"/>
                          <a:cs typeface="Times New Roman"/>
                        </a:rPr>
                        <a:t>REL</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GEN</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a:latin typeface="Calibri"/>
                          <a:ea typeface="Calibri"/>
                          <a:cs typeface="Times New Roman"/>
                        </a:rPr>
                        <a:t>GEN</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a:latin typeface="Calibri"/>
                          <a:ea typeface="Calibri"/>
                          <a:cs typeface="Times New Roman"/>
                        </a:rPr>
                        <a:t>GEN</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DAT/GEN</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vertical)">
                                      <p:cBhvr>
                                        <p:cTn id="7" dur="1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amond(in)">
                                      <p:cBhvr>
                                        <p:cTn id="12"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err="1" smtClean="0"/>
              <a:t>Ergativisch</a:t>
            </a:r>
            <a:r>
              <a:rPr lang="de-DE" dirty="0" smtClean="0"/>
              <a:t>:</a:t>
            </a:r>
            <a:endParaRPr lang="de-DE" dirty="0"/>
          </a:p>
        </p:txBody>
      </p:sp>
      <p:graphicFrame>
        <p:nvGraphicFramePr>
          <p:cNvPr id="4" name="Tabelle 3"/>
          <p:cNvGraphicFramePr>
            <a:graphicFrameLocks noGrp="1"/>
          </p:cNvGraphicFramePr>
          <p:nvPr/>
        </p:nvGraphicFramePr>
        <p:xfrm>
          <a:off x="428596" y="1857364"/>
          <a:ext cx="8286808" cy="4000528"/>
        </p:xfrm>
        <a:graphic>
          <a:graphicData uri="http://schemas.openxmlformats.org/drawingml/2006/table">
            <a:tbl>
              <a:tblPr/>
              <a:tblGrid>
                <a:gridCol w="1416549"/>
                <a:gridCol w="940905"/>
                <a:gridCol w="928694"/>
                <a:gridCol w="1357322"/>
                <a:gridCol w="1571636"/>
                <a:gridCol w="2071702"/>
              </a:tblGrid>
              <a:tr h="500066">
                <a:tc>
                  <a:txBody>
                    <a:bodyPr/>
                    <a:lstStyle/>
                    <a:p>
                      <a:pPr algn="just">
                        <a:lnSpc>
                          <a:spcPct val="115000"/>
                        </a:lnSpc>
                        <a:spcAft>
                          <a:spcPts val="0"/>
                        </a:spcAft>
                      </a:pPr>
                      <a:r>
                        <a:rPr kumimoji="0" lang="de-DE" sz="2000" b="1" i="1" kern="1200" dirty="0" err="1" smtClean="0">
                          <a:solidFill>
                            <a:schemeClr val="tx1"/>
                          </a:solidFill>
                          <a:latin typeface="+mn-lt"/>
                          <a:ea typeface="+mn-ea"/>
                          <a:cs typeface="+mn-cs"/>
                        </a:rPr>
                        <a:t>Ergativisch</a:t>
                      </a:r>
                      <a:endParaRPr lang="de-DE" sz="2000" dirty="0">
                        <a:latin typeface="Calibri"/>
                        <a:ea typeface="Times New Roman"/>
                        <a:cs typeface="Times New Roman"/>
                      </a:endParaRPr>
                    </a:p>
                  </a:txBody>
                  <a:tcPr marL="68580" marR="68580" marT="0" marB="0">
                    <a:lnL>
                      <a:noFill/>
                    </a:lnL>
                    <a:lnR w="12700" cap="flat" cmpd="sng" algn="ctr">
                      <a:solidFill>
                        <a:srgbClr val="000000"/>
                      </a:solidFill>
                      <a:prstDash val="solid"/>
                      <a:round/>
                      <a:headEnd type="none" w="med" len="med"/>
                      <a:tailEnd type="none" w="med" len="med"/>
                    </a:lnR>
                    <a:lnT>
                      <a:noFill/>
                    </a:lnT>
                    <a:lnB>
                      <a:noFill/>
                    </a:lnB>
                  </a:tcPr>
                </a:tc>
                <a:tc>
                  <a:txBody>
                    <a:bodyPr/>
                    <a:lstStyle/>
                    <a:p>
                      <a:pPr algn="just">
                        <a:lnSpc>
                          <a:spcPct val="115000"/>
                        </a:lnSpc>
                        <a:spcAft>
                          <a:spcPts val="0"/>
                        </a:spcAft>
                      </a:pPr>
                      <a:r>
                        <a:rPr lang="de-DE" sz="2200" b="1" dirty="0">
                          <a:latin typeface="Calibri"/>
                          <a:ea typeface="Calibri"/>
                          <a:cs typeface="Times New Roman"/>
                        </a:rPr>
                        <a:t>S</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ABS</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just">
                        <a:lnSpc>
                          <a:spcPct val="115000"/>
                        </a:lnSpc>
                        <a:spcAft>
                          <a:spcPts val="0"/>
                        </a:spcAft>
                      </a:pPr>
                      <a:r>
                        <a:rPr lang="de-DE" sz="2200" b="1">
                          <a:latin typeface="Calibri"/>
                          <a:ea typeface="Calibri"/>
                          <a:cs typeface="Times New Roman"/>
                        </a:rPr>
                        <a:t>ABS</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just">
                        <a:lnSpc>
                          <a:spcPct val="115000"/>
                        </a:lnSpc>
                        <a:spcAft>
                          <a:spcPts val="0"/>
                        </a:spcAft>
                      </a:pPr>
                      <a:r>
                        <a:rPr lang="de-DE" sz="2200" b="1">
                          <a:latin typeface="Calibri"/>
                          <a:ea typeface="Calibri"/>
                          <a:cs typeface="Times New Roman"/>
                        </a:rPr>
                        <a:t>ABS</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a:latin typeface="Calibri"/>
                          <a:ea typeface="Calibri"/>
                          <a:cs typeface="Times New Roman"/>
                        </a:rPr>
                        <a:t>ABS</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r>
              <a:tr h="1000132">
                <a:tc>
                  <a:txBody>
                    <a:bodyPr/>
                    <a:lstStyle/>
                    <a:p>
                      <a:pPr algn="just">
                        <a:lnSpc>
                          <a:spcPct val="115000"/>
                        </a:lnSpc>
                        <a:spcAft>
                          <a:spcPts val="0"/>
                        </a:spcAft>
                      </a:pPr>
                      <a:r>
                        <a:rPr kumimoji="0" lang="de-DE" sz="2000" b="1" i="1" kern="1200" dirty="0" smtClean="0">
                          <a:solidFill>
                            <a:schemeClr val="tx1"/>
                          </a:solidFill>
                          <a:latin typeface="+mn-lt"/>
                          <a:ea typeface="+mn-ea"/>
                          <a:cs typeface="+mn-cs"/>
                        </a:rPr>
                        <a:t>(Auswahl)</a:t>
                      </a:r>
                      <a:endParaRPr lang="de-DE" sz="2000" dirty="0">
                        <a:latin typeface="Calibri"/>
                        <a:ea typeface="Times New Roman"/>
                        <a:cs typeface="Times New Roman"/>
                      </a:endParaRPr>
                    </a:p>
                  </a:txBody>
                  <a:tcPr marL="68580" marR="68580" marT="0" marB="0">
                    <a:lnL>
                      <a:noFill/>
                    </a:lnL>
                    <a:lnR w="12700" cap="flat" cmpd="sng" algn="ctr">
                      <a:solidFill>
                        <a:srgbClr val="000000"/>
                      </a:solidFill>
                      <a:prstDash val="solid"/>
                      <a:round/>
                      <a:headEnd type="none" w="med" len="med"/>
                      <a:tailEnd type="none" w="med" len="med"/>
                    </a:lnR>
                    <a:lnT>
                      <a:noFill/>
                    </a:lnT>
                    <a:lnB>
                      <a:noFill/>
                    </a:lnB>
                  </a:tcPr>
                </a:tc>
                <a:tc>
                  <a:txBody>
                    <a:bodyPr/>
                    <a:lstStyle/>
                    <a:p>
                      <a:pPr algn="just">
                        <a:lnSpc>
                          <a:spcPct val="115000"/>
                        </a:lnSpc>
                        <a:spcAft>
                          <a:spcPts val="0"/>
                        </a:spcAft>
                      </a:pPr>
                      <a:r>
                        <a:rPr lang="de-DE" sz="2200" b="1" dirty="0">
                          <a:latin typeface="Calibri"/>
                          <a:ea typeface="Calibri"/>
                          <a:cs typeface="Times New Roman"/>
                        </a:rPr>
                        <a:t>A</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ERG</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ERG</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ERG/INSTR</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just">
                        <a:lnSpc>
                          <a:spcPct val="115000"/>
                        </a:lnSpc>
                        <a:spcAft>
                          <a:spcPts val="0"/>
                        </a:spcAft>
                      </a:pPr>
                      <a:r>
                        <a:rPr lang="de-DE" sz="2200" b="1" dirty="0">
                          <a:latin typeface="Calibri"/>
                          <a:ea typeface="Calibri"/>
                          <a:cs typeface="Times New Roman"/>
                        </a:rPr>
                        <a:t>ERG/INSTR/GEN</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r>
              <a:tr h="500066">
                <a:tc>
                  <a:txBody>
                    <a:bodyPr/>
                    <a:lstStyle/>
                    <a:p>
                      <a:pPr algn="just">
                        <a:lnSpc>
                          <a:spcPct val="115000"/>
                        </a:lnSpc>
                        <a:spcAft>
                          <a:spcPts val="0"/>
                        </a:spcAft>
                      </a:pPr>
                      <a:endParaRPr lang="de-DE" sz="1100" dirty="0">
                        <a:latin typeface="Calibri"/>
                        <a:ea typeface="Times New Roman"/>
                        <a:cs typeface="Times New Roman"/>
                      </a:endParaRPr>
                    </a:p>
                  </a:txBody>
                  <a:tcPr marL="68580" marR="68580" marT="0" marB="0">
                    <a:lnL>
                      <a:noFill/>
                    </a:lnL>
                    <a:lnR w="12700" cap="flat" cmpd="sng" algn="ctr">
                      <a:solidFill>
                        <a:srgbClr val="000000"/>
                      </a:solidFill>
                      <a:prstDash val="solid"/>
                      <a:round/>
                      <a:headEnd type="none" w="med" len="med"/>
                      <a:tailEnd type="none" w="med" len="med"/>
                    </a:lnR>
                    <a:lnT>
                      <a:noFill/>
                    </a:lnT>
                    <a:lnB>
                      <a:noFill/>
                    </a:lnB>
                  </a:tcPr>
                </a:tc>
                <a:tc>
                  <a:txBody>
                    <a:bodyPr/>
                    <a:lstStyle/>
                    <a:p>
                      <a:pPr algn="just">
                        <a:lnSpc>
                          <a:spcPct val="115000"/>
                        </a:lnSpc>
                        <a:spcAft>
                          <a:spcPts val="0"/>
                        </a:spcAft>
                      </a:pPr>
                      <a:r>
                        <a:rPr lang="en-US" sz="2200" b="1" dirty="0">
                          <a:latin typeface="Calibri"/>
                          <a:ea typeface="Calibri"/>
                          <a:cs typeface="Times New Roman"/>
                        </a:rPr>
                        <a:t>O</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200" b="1" dirty="0">
                          <a:latin typeface="Calibri"/>
                          <a:ea typeface="Calibri"/>
                          <a:cs typeface="Times New Roman"/>
                        </a:rPr>
                        <a:t>ABS</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just">
                        <a:lnSpc>
                          <a:spcPct val="115000"/>
                        </a:lnSpc>
                        <a:spcAft>
                          <a:spcPts val="0"/>
                        </a:spcAft>
                      </a:pPr>
                      <a:r>
                        <a:rPr lang="de-DE" sz="2200" b="1" dirty="0">
                          <a:latin typeface="Calibri"/>
                          <a:ea typeface="Calibri"/>
                          <a:cs typeface="Times New Roman"/>
                        </a:rPr>
                        <a:t>ABS</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just">
                        <a:lnSpc>
                          <a:spcPct val="115000"/>
                        </a:lnSpc>
                        <a:spcAft>
                          <a:spcPts val="0"/>
                        </a:spcAft>
                      </a:pPr>
                      <a:r>
                        <a:rPr lang="de-DE" sz="2200" b="1" dirty="0">
                          <a:latin typeface="Calibri"/>
                          <a:ea typeface="Calibri"/>
                          <a:cs typeface="Times New Roman"/>
                        </a:rPr>
                        <a:t>ABS</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ABS</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r>
              <a:tr h="500066">
                <a:tc>
                  <a:txBody>
                    <a:bodyPr/>
                    <a:lstStyle/>
                    <a:p>
                      <a:pPr algn="just">
                        <a:lnSpc>
                          <a:spcPct val="115000"/>
                        </a:lnSpc>
                        <a:spcAft>
                          <a:spcPts val="0"/>
                        </a:spcAft>
                      </a:pPr>
                      <a:endParaRPr lang="de-DE" sz="1100">
                        <a:latin typeface="Calibri"/>
                        <a:ea typeface="Times New Roman"/>
                        <a:cs typeface="Times New Roman"/>
                      </a:endParaRPr>
                    </a:p>
                  </a:txBody>
                  <a:tcPr marL="68580" marR="68580" marT="0" marB="0">
                    <a:lnL>
                      <a:noFill/>
                    </a:lnL>
                    <a:lnR w="12700" cap="flat" cmpd="sng" algn="ctr">
                      <a:solidFill>
                        <a:srgbClr val="000000"/>
                      </a:solidFill>
                      <a:prstDash val="solid"/>
                      <a:round/>
                      <a:headEnd type="none" w="med" len="med"/>
                      <a:tailEnd type="none" w="med" len="med"/>
                    </a:lnR>
                    <a:lnT>
                      <a:noFill/>
                    </a:lnT>
                    <a:lnB>
                      <a:noFill/>
                    </a:lnB>
                  </a:tcPr>
                </a:tc>
                <a:tc>
                  <a:txBody>
                    <a:bodyPr/>
                    <a:lstStyle/>
                    <a:p>
                      <a:pPr algn="just">
                        <a:lnSpc>
                          <a:spcPct val="115000"/>
                        </a:lnSpc>
                        <a:spcAft>
                          <a:spcPts val="0"/>
                        </a:spcAft>
                      </a:pPr>
                      <a:r>
                        <a:rPr lang="de-DE" sz="2200" b="1">
                          <a:latin typeface="Calibri"/>
                          <a:ea typeface="Calibri"/>
                          <a:cs typeface="Times New Roman"/>
                        </a:rPr>
                        <a:t>IO</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a:latin typeface="Calibri"/>
                          <a:ea typeface="Calibri"/>
                          <a:cs typeface="Times New Roman"/>
                        </a:rPr>
                        <a:t>DAT</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DAT/GEN</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just">
                        <a:lnSpc>
                          <a:spcPct val="115000"/>
                        </a:lnSpc>
                        <a:spcAft>
                          <a:spcPts val="0"/>
                        </a:spcAft>
                      </a:pPr>
                      <a:r>
                        <a:rPr lang="de-DE" sz="2200" b="1" dirty="0">
                          <a:latin typeface="Calibri"/>
                          <a:ea typeface="Calibri"/>
                          <a:cs typeface="Times New Roman"/>
                        </a:rPr>
                        <a:t>DAT</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DAT</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00066">
                <a:tc>
                  <a:txBody>
                    <a:bodyPr/>
                    <a:lstStyle/>
                    <a:p>
                      <a:pPr algn="just">
                        <a:lnSpc>
                          <a:spcPct val="115000"/>
                        </a:lnSpc>
                        <a:spcAft>
                          <a:spcPts val="0"/>
                        </a:spcAft>
                      </a:pPr>
                      <a:endParaRPr lang="de-DE" sz="1100">
                        <a:latin typeface="Calibri"/>
                        <a:ea typeface="Times New Roman"/>
                        <a:cs typeface="Times New Roman"/>
                      </a:endParaRPr>
                    </a:p>
                  </a:txBody>
                  <a:tcPr marL="68580" marR="68580" marT="0" marB="0">
                    <a:lnL>
                      <a:noFill/>
                    </a:lnL>
                    <a:lnR w="12700" cap="flat" cmpd="sng" algn="ctr">
                      <a:solidFill>
                        <a:srgbClr val="000000"/>
                      </a:solidFill>
                      <a:prstDash val="solid"/>
                      <a:round/>
                      <a:headEnd type="none" w="med" len="med"/>
                      <a:tailEnd type="none" w="med" len="med"/>
                    </a:lnR>
                    <a:lnT>
                      <a:noFill/>
                    </a:lnT>
                    <a:lnB>
                      <a:noFill/>
                    </a:lnB>
                  </a:tcPr>
                </a:tc>
                <a:tc>
                  <a:txBody>
                    <a:bodyPr/>
                    <a:lstStyle/>
                    <a:p>
                      <a:pPr algn="just">
                        <a:lnSpc>
                          <a:spcPct val="115000"/>
                        </a:lnSpc>
                        <a:spcAft>
                          <a:spcPts val="0"/>
                        </a:spcAft>
                      </a:pPr>
                      <a:r>
                        <a:rPr lang="de-DE" sz="2200" b="1">
                          <a:latin typeface="Calibri"/>
                          <a:ea typeface="Calibri"/>
                          <a:cs typeface="Times New Roman"/>
                        </a:rPr>
                        <a:t>IA</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a:latin typeface="Calibri"/>
                          <a:ea typeface="Calibri"/>
                          <a:cs typeface="Times New Roman"/>
                        </a:rPr>
                        <a:t>INSTR</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a:latin typeface="Calibri"/>
                          <a:ea typeface="Calibri"/>
                          <a:cs typeface="Times New Roman"/>
                        </a:rPr>
                        <a:t>INSTR</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INSTR/ERG</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just">
                        <a:lnSpc>
                          <a:spcPct val="115000"/>
                        </a:lnSpc>
                        <a:spcAft>
                          <a:spcPts val="0"/>
                        </a:spcAft>
                      </a:pPr>
                      <a:r>
                        <a:rPr lang="de-DE" sz="2200" b="1" dirty="0">
                          <a:latin typeface="Calibri"/>
                          <a:ea typeface="Calibri"/>
                          <a:cs typeface="Times New Roman"/>
                        </a:rPr>
                        <a:t>INSTR</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r>
              <a:tr h="1000132">
                <a:tc>
                  <a:txBody>
                    <a:bodyPr/>
                    <a:lstStyle/>
                    <a:p>
                      <a:pPr algn="just">
                        <a:lnSpc>
                          <a:spcPct val="115000"/>
                        </a:lnSpc>
                        <a:spcAft>
                          <a:spcPts val="0"/>
                        </a:spcAft>
                      </a:pPr>
                      <a:endParaRPr lang="de-DE" sz="1100">
                        <a:latin typeface="Calibri"/>
                        <a:ea typeface="Times New Roman"/>
                        <a:cs typeface="Times New Roman"/>
                      </a:endParaRPr>
                    </a:p>
                  </a:txBody>
                  <a:tcPr marL="68580" marR="68580" marT="0" marB="0">
                    <a:lnL>
                      <a:noFill/>
                    </a:lnL>
                    <a:lnR w="12700" cap="flat" cmpd="sng" algn="ctr">
                      <a:solidFill>
                        <a:srgbClr val="000000"/>
                      </a:solidFill>
                      <a:prstDash val="solid"/>
                      <a:round/>
                      <a:headEnd type="none" w="med" len="med"/>
                      <a:tailEnd type="none" w="med" len="med"/>
                    </a:lnR>
                    <a:lnT>
                      <a:noFill/>
                    </a:lnT>
                    <a:lnB>
                      <a:noFill/>
                    </a:lnB>
                  </a:tcPr>
                </a:tc>
                <a:tc>
                  <a:txBody>
                    <a:bodyPr/>
                    <a:lstStyle/>
                    <a:p>
                      <a:pPr algn="just">
                        <a:lnSpc>
                          <a:spcPct val="115000"/>
                        </a:lnSpc>
                        <a:spcAft>
                          <a:spcPts val="0"/>
                        </a:spcAft>
                      </a:pPr>
                      <a:r>
                        <a:rPr lang="de-DE" sz="2200" b="1" dirty="0">
                          <a:latin typeface="Calibri"/>
                          <a:ea typeface="Calibri"/>
                          <a:cs typeface="Times New Roman"/>
                        </a:rPr>
                        <a:t>REL</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a:latin typeface="Calibri"/>
                          <a:ea typeface="Calibri"/>
                          <a:cs typeface="Times New Roman"/>
                        </a:rPr>
                        <a:t>GEN</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a:latin typeface="Calibri"/>
                          <a:ea typeface="Calibri"/>
                          <a:cs typeface="Times New Roman"/>
                        </a:rPr>
                        <a:t>GEN/DAT</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just">
                        <a:lnSpc>
                          <a:spcPct val="115000"/>
                        </a:lnSpc>
                        <a:spcAft>
                          <a:spcPts val="0"/>
                        </a:spcAft>
                      </a:pPr>
                      <a:r>
                        <a:rPr lang="de-DE" sz="2200" b="1" dirty="0">
                          <a:latin typeface="Calibri"/>
                          <a:ea typeface="Calibri"/>
                          <a:cs typeface="Times New Roman"/>
                        </a:rPr>
                        <a:t>GEN</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GEN/ERG/INSTR</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Lokalisierungskasus (vgl. Kasus-Materialien (4)):</a:t>
            </a:r>
            <a:endParaRPr lang="de-DE" dirty="0"/>
          </a:p>
        </p:txBody>
      </p:sp>
      <p:sp>
        <p:nvSpPr>
          <p:cNvPr id="3" name="Inhaltsplatzhalter 2"/>
          <p:cNvSpPr>
            <a:spLocks noGrp="1"/>
          </p:cNvSpPr>
          <p:nvPr>
            <p:ph idx="1"/>
          </p:nvPr>
        </p:nvSpPr>
        <p:spPr>
          <a:xfrm>
            <a:off x="457200" y="1775191"/>
            <a:ext cx="8229600" cy="1010867"/>
          </a:xfrm>
        </p:spPr>
        <p:style>
          <a:lnRef idx="2">
            <a:schemeClr val="accent1"/>
          </a:lnRef>
          <a:fillRef idx="1">
            <a:schemeClr val="lt1"/>
          </a:fillRef>
          <a:effectRef idx="0">
            <a:schemeClr val="accent1"/>
          </a:effectRef>
          <a:fontRef idx="minor">
            <a:schemeClr val="dk1"/>
          </a:fontRef>
        </p:style>
        <p:txBody>
          <a:bodyPr>
            <a:normAutofit fontScale="92500" lnSpcReduction="10000"/>
          </a:bodyPr>
          <a:lstStyle/>
          <a:p>
            <a:pPr marL="633222" indent="-514350">
              <a:buAutoNum type="alphaLcPeriod"/>
            </a:pPr>
            <a:r>
              <a:rPr lang="de-DE" b="1" dirty="0" smtClean="0"/>
              <a:t>Vier basale Typen der Zugangsart ('Kasus') zu </a:t>
            </a:r>
          </a:p>
          <a:p>
            <a:pPr marL="633222" indent="-514350">
              <a:buNone/>
            </a:pPr>
            <a:r>
              <a:rPr lang="de-DE" b="1" dirty="0" smtClean="0"/>
              <a:t>einem 'Ort' (</a:t>
            </a:r>
            <a:r>
              <a:rPr lang="de-DE" b="1" i="1" dirty="0" err="1" smtClean="0"/>
              <a:t>landmark</a:t>
            </a:r>
            <a:r>
              <a:rPr lang="de-DE" b="1" dirty="0" smtClean="0"/>
              <a:t>):</a:t>
            </a:r>
            <a:endParaRPr lang="de-DE" dirty="0" smtClean="0"/>
          </a:p>
          <a:p>
            <a:pPr>
              <a:buNone/>
            </a:pPr>
            <a:endParaRPr lang="de-DE" dirty="0"/>
          </a:p>
        </p:txBody>
      </p:sp>
      <p:graphicFrame>
        <p:nvGraphicFramePr>
          <p:cNvPr id="5" name="Tabelle 4"/>
          <p:cNvGraphicFramePr>
            <a:graphicFrameLocks noGrp="1"/>
          </p:cNvGraphicFramePr>
          <p:nvPr/>
        </p:nvGraphicFramePr>
        <p:xfrm>
          <a:off x="428596" y="3143246"/>
          <a:ext cx="8215371" cy="2928960"/>
        </p:xfrm>
        <a:graphic>
          <a:graphicData uri="http://schemas.openxmlformats.org/drawingml/2006/table">
            <a:tbl>
              <a:tblPr firstRow="1" bandRow="1">
                <a:tableStyleId>{2D5ABB26-0587-4C30-8999-92F81FD0307C}</a:tableStyleId>
              </a:tblPr>
              <a:tblGrid>
                <a:gridCol w="3000396"/>
                <a:gridCol w="1428760"/>
                <a:gridCol w="3786215"/>
              </a:tblGrid>
              <a:tr h="585792">
                <a:tc>
                  <a:txBody>
                    <a:bodyPr/>
                    <a:lstStyle/>
                    <a:p>
                      <a:r>
                        <a:rPr kumimoji="0" lang="de-DE" sz="2400" b="1" kern="1200" dirty="0" smtClean="0">
                          <a:solidFill>
                            <a:schemeClr val="tx1"/>
                          </a:solidFill>
                          <a:latin typeface="+mn-lt"/>
                          <a:ea typeface="+mn-ea"/>
                          <a:cs typeface="+mn-cs"/>
                        </a:rPr>
                        <a:t>1. </a:t>
                      </a:r>
                      <a:r>
                        <a:rPr kumimoji="0" lang="de-DE" sz="2400" b="1" kern="1200" dirty="0" err="1" smtClean="0">
                          <a:solidFill>
                            <a:schemeClr val="tx1"/>
                          </a:solidFill>
                          <a:latin typeface="+mn-lt"/>
                          <a:ea typeface="+mn-ea"/>
                          <a:cs typeface="+mn-cs"/>
                        </a:rPr>
                        <a:t>Essiv</a:t>
                      </a:r>
                      <a:r>
                        <a:rPr kumimoji="0" lang="de-DE" sz="2400" b="1" kern="1200" dirty="0" smtClean="0">
                          <a:solidFill>
                            <a:schemeClr val="tx1"/>
                          </a:solidFill>
                          <a:latin typeface="+mn-lt"/>
                          <a:ea typeface="+mn-ea"/>
                          <a:cs typeface="+mn-cs"/>
                        </a:rPr>
                        <a:t> (Zustand)</a:t>
                      </a:r>
                      <a:endParaRPr lang="de-DE" sz="2400" dirty="0"/>
                    </a:p>
                  </a:txBody>
                  <a:tcPr/>
                </a:tc>
                <a:tc>
                  <a:txBody>
                    <a:bodyPr/>
                    <a:lstStyle/>
                    <a:p>
                      <a:r>
                        <a:rPr kumimoji="0" lang="de-DE" sz="2400" b="1" kern="1200" dirty="0" smtClean="0">
                          <a:solidFill>
                            <a:schemeClr val="tx1"/>
                          </a:solidFill>
                          <a:latin typeface="+mn-lt"/>
                          <a:ea typeface="+mn-ea"/>
                          <a:cs typeface="+mn-cs"/>
                        </a:rPr>
                        <a:t>[ESS]</a:t>
                      </a:r>
                      <a:endParaRPr lang="de-DE" sz="2400" dirty="0"/>
                    </a:p>
                  </a:txBody>
                  <a:tcPr/>
                </a:tc>
                <a:tc>
                  <a:txBody>
                    <a:bodyPr/>
                    <a:lstStyle/>
                    <a:p>
                      <a:r>
                        <a:rPr kumimoji="0" lang="de-DE" sz="2400" b="1" kern="1200" dirty="0" smtClean="0">
                          <a:solidFill>
                            <a:schemeClr val="tx1"/>
                          </a:solidFill>
                          <a:latin typeface="+mn-lt"/>
                          <a:ea typeface="+mn-ea"/>
                          <a:cs typeface="+mn-cs"/>
                        </a:rPr>
                        <a:t>Der Ball ist </a:t>
                      </a:r>
                      <a:r>
                        <a:rPr kumimoji="0" lang="de-DE" sz="2400" b="1" i="1" kern="1200" dirty="0" smtClean="0">
                          <a:solidFill>
                            <a:schemeClr val="tx1"/>
                          </a:solidFill>
                          <a:latin typeface="+mn-lt"/>
                          <a:ea typeface="+mn-ea"/>
                          <a:cs typeface="+mn-cs"/>
                        </a:rPr>
                        <a:t>im</a:t>
                      </a:r>
                      <a:r>
                        <a:rPr kumimoji="0" lang="de-DE" sz="2400" b="1" kern="1200" dirty="0" smtClean="0">
                          <a:solidFill>
                            <a:schemeClr val="tx1"/>
                          </a:solidFill>
                          <a:latin typeface="+mn-lt"/>
                          <a:ea typeface="+mn-ea"/>
                          <a:cs typeface="+mn-cs"/>
                        </a:rPr>
                        <a:t> Tor.</a:t>
                      </a:r>
                      <a:endParaRPr lang="de-DE" sz="2400" dirty="0"/>
                    </a:p>
                  </a:txBody>
                  <a:tcPr/>
                </a:tc>
              </a:tr>
              <a:tr h="585792">
                <a:tc>
                  <a:txBody>
                    <a:bodyPr/>
                    <a:lstStyle/>
                    <a:p>
                      <a:r>
                        <a:rPr kumimoji="0" lang="de-DE" sz="2400" b="1" kern="1200" dirty="0" smtClean="0">
                          <a:solidFill>
                            <a:schemeClr val="tx1"/>
                          </a:solidFill>
                          <a:latin typeface="+mn-lt"/>
                          <a:ea typeface="+mn-ea"/>
                          <a:cs typeface="+mn-cs"/>
                        </a:rPr>
                        <a:t>2. </a:t>
                      </a:r>
                      <a:r>
                        <a:rPr kumimoji="0" lang="de-DE" sz="2400" b="1" kern="1200" dirty="0" err="1" smtClean="0">
                          <a:solidFill>
                            <a:schemeClr val="tx1"/>
                          </a:solidFill>
                          <a:latin typeface="+mn-lt"/>
                          <a:ea typeface="+mn-ea"/>
                          <a:cs typeface="+mn-cs"/>
                        </a:rPr>
                        <a:t>Lativ</a:t>
                      </a:r>
                      <a:r>
                        <a:rPr kumimoji="0" lang="de-DE" sz="2400" b="1" kern="1200" dirty="0" smtClean="0">
                          <a:solidFill>
                            <a:schemeClr val="tx1"/>
                          </a:solidFill>
                          <a:latin typeface="+mn-lt"/>
                          <a:ea typeface="+mn-ea"/>
                          <a:cs typeface="+mn-cs"/>
                        </a:rPr>
                        <a:t> (Bewegung)</a:t>
                      </a:r>
                      <a:endParaRPr lang="de-DE" sz="2400" dirty="0"/>
                    </a:p>
                  </a:txBody>
                  <a:tcPr/>
                </a:tc>
                <a:tc>
                  <a:txBody>
                    <a:bodyPr/>
                    <a:lstStyle/>
                    <a:p>
                      <a:endParaRPr lang="de-DE" sz="2400" dirty="0"/>
                    </a:p>
                  </a:txBody>
                  <a:tcPr/>
                </a:tc>
                <a:tc>
                  <a:txBody>
                    <a:bodyPr/>
                    <a:lstStyle/>
                    <a:p>
                      <a:endParaRPr lang="de-DE" sz="2400" dirty="0"/>
                    </a:p>
                  </a:txBody>
                  <a:tcPr/>
                </a:tc>
              </a:tr>
              <a:tr h="585792">
                <a:tc>
                  <a:txBody>
                    <a:bodyPr/>
                    <a:lstStyle/>
                    <a:p>
                      <a:r>
                        <a:rPr kumimoji="0" lang="de-DE" sz="2400" b="1" kern="1200" dirty="0" smtClean="0">
                          <a:solidFill>
                            <a:schemeClr val="tx1"/>
                          </a:solidFill>
                          <a:latin typeface="+mn-lt"/>
                          <a:ea typeface="+mn-ea"/>
                          <a:cs typeface="+mn-cs"/>
                        </a:rPr>
                        <a:t>2a. Allativ (hin zu)	</a:t>
                      </a:r>
                      <a:endParaRPr lang="de-DE" sz="2400" dirty="0"/>
                    </a:p>
                  </a:txBody>
                  <a:tcPr/>
                </a:tc>
                <a:tc>
                  <a:txBody>
                    <a:bodyPr/>
                    <a:lstStyle/>
                    <a:p>
                      <a:r>
                        <a:rPr kumimoji="0" lang="de-DE" sz="2400" b="1" kern="1200" dirty="0" smtClean="0">
                          <a:solidFill>
                            <a:schemeClr val="tx1"/>
                          </a:solidFill>
                          <a:latin typeface="+mn-lt"/>
                          <a:ea typeface="+mn-ea"/>
                          <a:cs typeface="+mn-cs"/>
                        </a:rPr>
                        <a:t>[ALL]	</a:t>
                      </a:r>
                      <a:endParaRPr lang="de-DE" sz="2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400" b="1" kern="1200" dirty="0" smtClean="0">
                          <a:solidFill>
                            <a:schemeClr val="tx1"/>
                          </a:solidFill>
                          <a:latin typeface="+mn-lt"/>
                          <a:ea typeface="+mn-ea"/>
                          <a:cs typeface="+mn-cs"/>
                        </a:rPr>
                        <a:t>Der Ball </a:t>
                      </a:r>
                      <a:r>
                        <a:rPr kumimoji="0" lang="de-DE" sz="2400" b="1" i="1" kern="1200" dirty="0" smtClean="0">
                          <a:solidFill>
                            <a:schemeClr val="tx1"/>
                          </a:solidFill>
                          <a:latin typeface="+mn-lt"/>
                          <a:ea typeface="+mn-ea"/>
                          <a:cs typeface="+mn-cs"/>
                        </a:rPr>
                        <a:t>ins</a:t>
                      </a:r>
                      <a:r>
                        <a:rPr kumimoji="0" lang="de-DE" sz="2400" b="1" kern="1200" dirty="0" smtClean="0">
                          <a:solidFill>
                            <a:schemeClr val="tx1"/>
                          </a:solidFill>
                          <a:latin typeface="+mn-lt"/>
                          <a:ea typeface="+mn-ea"/>
                          <a:cs typeface="+mn-cs"/>
                        </a:rPr>
                        <a:t> Tor.</a:t>
                      </a:r>
                      <a:endParaRPr kumimoji="0" lang="de-DE" sz="2400" kern="1200" dirty="0" smtClean="0">
                        <a:solidFill>
                          <a:schemeClr val="tx1"/>
                        </a:solidFill>
                        <a:latin typeface="+mn-lt"/>
                        <a:ea typeface="+mn-ea"/>
                        <a:cs typeface="+mn-cs"/>
                      </a:endParaRPr>
                    </a:p>
                  </a:txBody>
                  <a:tcPr/>
                </a:tc>
              </a:tr>
              <a:tr h="585792">
                <a:tc>
                  <a:txBody>
                    <a:bodyPr/>
                    <a:lstStyle/>
                    <a:p>
                      <a:r>
                        <a:rPr kumimoji="0" lang="de-DE" sz="2400" b="1" kern="1200" dirty="0" smtClean="0">
                          <a:solidFill>
                            <a:schemeClr val="tx1"/>
                          </a:solidFill>
                          <a:latin typeface="+mn-lt"/>
                          <a:ea typeface="+mn-ea"/>
                          <a:cs typeface="+mn-cs"/>
                        </a:rPr>
                        <a:t>2b. Ablativ (weg von)</a:t>
                      </a:r>
                      <a:endParaRPr lang="de-DE" sz="2400" dirty="0"/>
                    </a:p>
                  </a:txBody>
                  <a:tcPr/>
                </a:tc>
                <a:tc>
                  <a:txBody>
                    <a:bodyPr/>
                    <a:lstStyle/>
                    <a:p>
                      <a:r>
                        <a:rPr kumimoji="0" lang="de-DE" sz="2400" b="1" kern="1200" dirty="0" smtClean="0">
                          <a:solidFill>
                            <a:schemeClr val="tx1"/>
                          </a:solidFill>
                          <a:latin typeface="+mn-lt"/>
                          <a:ea typeface="+mn-ea"/>
                          <a:cs typeface="+mn-cs"/>
                        </a:rPr>
                        <a:t>[ABL]	</a:t>
                      </a:r>
                      <a:endParaRPr lang="de-DE" sz="2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400" b="1" kern="1200" dirty="0" smtClean="0">
                          <a:solidFill>
                            <a:schemeClr val="tx1"/>
                          </a:solidFill>
                          <a:latin typeface="+mn-lt"/>
                          <a:ea typeface="+mn-ea"/>
                          <a:cs typeface="+mn-cs"/>
                        </a:rPr>
                        <a:t>Der Ball rollt </a:t>
                      </a:r>
                      <a:r>
                        <a:rPr kumimoji="0" lang="de-DE" sz="2400" b="1" i="1" kern="1200" dirty="0" smtClean="0">
                          <a:solidFill>
                            <a:schemeClr val="tx1"/>
                          </a:solidFill>
                          <a:latin typeface="+mn-lt"/>
                          <a:ea typeface="+mn-ea"/>
                          <a:cs typeface="+mn-cs"/>
                        </a:rPr>
                        <a:t>aus</a:t>
                      </a:r>
                      <a:r>
                        <a:rPr kumimoji="0" lang="de-DE" sz="2400" b="1" kern="1200" dirty="0" smtClean="0">
                          <a:solidFill>
                            <a:schemeClr val="tx1"/>
                          </a:solidFill>
                          <a:latin typeface="+mn-lt"/>
                          <a:ea typeface="+mn-ea"/>
                          <a:cs typeface="+mn-cs"/>
                        </a:rPr>
                        <a:t> dem Tor.</a:t>
                      </a:r>
                      <a:endParaRPr kumimoji="0" lang="de-DE" sz="2400" kern="1200" dirty="0" smtClean="0">
                        <a:solidFill>
                          <a:schemeClr val="tx1"/>
                        </a:solidFill>
                        <a:latin typeface="+mn-lt"/>
                        <a:ea typeface="+mn-ea"/>
                        <a:cs typeface="+mn-cs"/>
                      </a:endParaRPr>
                    </a:p>
                  </a:txBody>
                  <a:tcPr/>
                </a:tc>
              </a:tr>
              <a:tr h="585792">
                <a:tc>
                  <a:txBody>
                    <a:bodyPr/>
                    <a:lstStyle/>
                    <a:p>
                      <a:r>
                        <a:rPr kumimoji="0" lang="de-DE" sz="2400" b="1" kern="1200" dirty="0" smtClean="0">
                          <a:solidFill>
                            <a:schemeClr val="tx1"/>
                          </a:solidFill>
                          <a:latin typeface="+mn-lt"/>
                          <a:ea typeface="+mn-ea"/>
                          <a:cs typeface="+mn-cs"/>
                        </a:rPr>
                        <a:t>2c. Translativ (durch)</a:t>
                      </a:r>
                      <a:endParaRPr lang="de-DE" sz="2400" dirty="0"/>
                    </a:p>
                  </a:txBody>
                  <a:tcPr/>
                </a:tc>
                <a:tc>
                  <a:txBody>
                    <a:bodyPr/>
                    <a:lstStyle/>
                    <a:p>
                      <a:r>
                        <a:rPr kumimoji="0" lang="de-DE" sz="2400" b="1" kern="1200" dirty="0" smtClean="0">
                          <a:solidFill>
                            <a:schemeClr val="tx1"/>
                          </a:solidFill>
                          <a:latin typeface="+mn-lt"/>
                          <a:ea typeface="+mn-ea"/>
                          <a:cs typeface="+mn-cs"/>
                        </a:rPr>
                        <a:t>[TRANS]</a:t>
                      </a:r>
                      <a:endParaRPr lang="de-DE" sz="2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400" b="1" kern="1200" dirty="0" smtClean="0">
                          <a:solidFill>
                            <a:schemeClr val="tx1"/>
                          </a:solidFill>
                          <a:latin typeface="+mn-lt"/>
                          <a:ea typeface="+mn-ea"/>
                          <a:cs typeface="+mn-cs"/>
                        </a:rPr>
                        <a:t>Der Ball rollt </a:t>
                      </a:r>
                      <a:r>
                        <a:rPr kumimoji="0" lang="de-DE" sz="2400" b="1" i="1" kern="1200" dirty="0" smtClean="0">
                          <a:solidFill>
                            <a:schemeClr val="tx1"/>
                          </a:solidFill>
                          <a:latin typeface="+mn-lt"/>
                          <a:ea typeface="+mn-ea"/>
                          <a:cs typeface="+mn-cs"/>
                        </a:rPr>
                        <a:t>durch </a:t>
                      </a:r>
                      <a:r>
                        <a:rPr kumimoji="0" lang="de-DE" sz="2400" b="1" kern="1200" dirty="0" smtClean="0">
                          <a:solidFill>
                            <a:schemeClr val="tx1"/>
                          </a:solidFill>
                          <a:latin typeface="+mn-lt"/>
                          <a:ea typeface="+mn-ea"/>
                          <a:cs typeface="+mn-cs"/>
                        </a:rPr>
                        <a:t>das Tor.</a:t>
                      </a:r>
                      <a:endParaRPr kumimoji="0" lang="de-DE" sz="2400" kern="1200" dirty="0" smtClean="0">
                        <a:solidFill>
                          <a:schemeClr val="tx1"/>
                        </a:solidFill>
                        <a:latin typeface="+mn-lt"/>
                        <a:ea typeface="+mn-ea"/>
                        <a:cs typeface="+mn-cs"/>
                      </a:endParaRPr>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diamond(in)">
                                      <p:cBhvr>
                                        <p:cTn id="17" dur="20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5" fill="hold"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blinds(vertical)">
                                      <p:cBhvr>
                                        <p:cTn id="22"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b. Spezifikation des 'Ortes' ('Serien'):</a:t>
            </a:r>
            <a:endParaRPr lang="de-DE" dirty="0"/>
          </a:p>
        </p:txBody>
      </p:sp>
      <p:graphicFrame>
        <p:nvGraphicFramePr>
          <p:cNvPr id="4" name="Tabelle 3"/>
          <p:cNvGraphicFramePr>
            <a:graphicFrameLocks noGrp="1"/>
          </p:cNvGraphicFramePr>
          <p:nvPr/>
        </p:nvGraphicFramePr>
        <p:xfrm>
          <a:off x="1547834" y="1643050"/>
          <a:ext cx="6096000" cy="4942840"/>
        </p:xfrm>
        <a:graphic>
          <a:graphicData uri="http://schemas.openxmlformats.org/drawingml/2006/table">
            <a:tbl>
              <a:tblPr firstRow="1" bandRow="1">
                <a:tableStyleId>{BC89EF96-8CEA-46FF-86C4-4CE0E7609802}</a:tableStyleId>
              </a:tblPr>
              <a:tblGrid>
                <a:gridCol w="3048000"/>
                <a:gridCol w="3048000"/>
              </a:tblGrid>
              <a:tr h="370840">
                <a:tc>
                  <a:txBody>
                    <a:bodyPr/>
                    <a:lstStyle/>
                    <a:p>
                      <a:pPr algn="ctr"/>
                      <a:endParaRPr lang="de-DE" dirty="0"/>
                    </a:p>
                  </a:txBody>
                  <a:tcPr/>
                </a:tc>
                <a:tc>
                  <a:txBody>
                    <a:bodyPr/>
                    <a:lstStyle/>
                    <a:p>
                      <a:pPr algn="ctr"/>
                      <a:endParaRPr lang="de-DE"/>
                    </a:p>
                  </a:txBody>
                  <a:tcPr/>
                </a:tc>
              </a:tr>
              <a:tr h="370840">
                <a:tc>
                  <a:txBody>
                    <a:bodyPr/>
                    <a:lstStyle/>
                    <a:p>
                      <a:pPr algn="ctr"/>
                      <a:r>
                        <a:rPr lang="de-DE" sz="2400" b="1" dirty="0" smtClean="0"/>
                        <a:t>'in'</a:t>
                      </a:r>
                      <a:endParaRPr lang="de-DE" sz="2400" dirty="0"/>
                    </a:p>
                  </a:txBody>
                  <a:tcPr/>
                </a:tc>
                <a:tc>
                  <a:txBody>
                    <a:bodyPr/>
                    <a:lstStyle/>
                    <a:p>
                      <a:pPr algn="ctr"/>
                      <a:r>
                        <a:rPr lang="de-DE" sz="2400" b="1" dirty="0" smtClean="0"/>
                        <a:t>IN</a:t>
                      </a:r>
                      <a:endParaRPr lang="de-DE" sz="2400" dirty="0"/>
                    </a:p>
                  </a:txBody>
                  <a:tcPr/>
                </a:tc>
              </a:tr>
              <a:tr h="370840">
                <a:tc>
                  <a:txBody>
                    <a:bodyPr/>
                    <a:lstStyle/>
                    <a:p>
                      <a:pPr algn="ctr"/>
                      <a:r>
                        <a:rPr lang="de-DE" sz="2400" b="1" dirty="0" smtClean="0"/>
                        <a:t>'auf'</a:t>
                      </a:r>
                      <a:endParaRPr lang="de-DE" sz="2400" dirty="0"/>
                    </a:p>
                  </a:txBody>
                  <a:tcPr/>
                </a:tc>
                <a:tc>
                  <a:txBody>
                    <a:bodyPr/>
                    <a:lstStyle/>
                    <a:p>
                      <a:pPr algn="ctr"/>
                      <a:r>
                        <a:rPr lang="de-DE" sz="2400" b="1" dirty="0" smtClean="0"/>
                        <a:t>SUPER</a:t>
                      </a:r>
                      <a:endParaRPr lang="de-DE" sz="2400" dirty="0"/>
                    </a:p>
                  </a:txBody>
                  <a:tcPr/>
                </a:tc>
              </a:tr>
              <a:tr h="370840">
                <a:tc>
                  <a:txBody>
                    <a:bodyPr/>
                    <a:lstStyle/>
                    <a:p>
                      <a:pPr algn="ctr"/>
                      <a:r>
                        <a:rPr lang="de-DE" sz="2400" b="1" dirty="0" smtClean="0"/>
                        <a:t>'über'</a:t>
                      </a:r>
                      <a:endParaRPr lang="de-DE" sz="2400" dirty="0"/>
                    </a:p>
                  </a:txBody>
                  <a:tcPr/>
                </a:tc>
                <a:tc>
                  <a:txBody>
                    <a:bodyPr/>
                    <a:lstStyle/>
                    <a:p>
                      <a:pPr algn="ctr"/>
                      <a:r>
                        <a:rPr lang="de-DE" sz="2400" b="1" dirty="0" smtClean="0"/>
                        <a:t>SUPRA</a:t>
                      </a:r>
                      <a:endParaRPr lang="de-DE" sz="2400" dirty="0"/>
                    </a:p>
                  </a:txBody>
                  <a:tcPr/>
                </a:tc>
              </a:tr>
              <a:tr h="370840">
                <a:tc>
                  <a:txBody>
                    <a:bodyPr/>
                    <a:lstStyle/>
                    <a:p>
                      <a:pPr algn="ctr"/>
                      <a:r>
                        <a:rPr lang="de-DE" sz="2400" b="1" dirty="0" smtClean="0"/>
                        <a:t>'unter'</a:t>
                      </a:r>
                      <a:endParaRPr lang="de-DE" sz="2400" dirty="0"/>
                    </a:p>
                  </a:txBody>
                  <a:tcPr/>
                </a:tc>
                <a:tc>
                  <a:txBody>
                    <a:bodyPr/>
                    <a:lstStyle/>
                    <a:p>
                      <a:pPr algn="ctr"/>
                      <a:r>
                        <a:rPr lang="de-DE" sz="2400" b="1" dirty="0" smtClean="0"/>
                        <a:t>SUB</a:t>
                      </a:r>
                      <a:endParaRPr lang="de-DE" sz="2400" dirty="0"/>
                    </a:p>
                  </a:txBody>
                  <a:tcPr/>
                </a:tc>
              </a:tr>
              <a:tr h="370840">
                <a:tc>
                  <a:txBody>
                    <a:bodyPr/>
                    <a:lstStyle/>
                    <a:p>
                      <a:pPr algn="ctr"/>
                      <a:r>
                        <a:rPr lang="de-DE" sz="2400" b="1" dirty="0" smtClean="0"/>
                        <a:t>'unterhalb'</a:t>
                      </a:r>
                      <a:endParaRPr lang="de-DE" sz="2400" dirty="0"/>
                    </a:p>
                  </a:txBody>
                  <a:tcPr/>
                </a:tc>
                <a:tc>
                  <a:txBody>
                    <a:bodyPr/>
                    <a:lstStyle/>
                    <a:p>
                      <a:pPr algn="ctr"/>
                      <a:r>
                        <a:rPr lang="de-DE" sz="2400" b="1" dirty="0" smtClean="0"/>
                        <a:t>INFRA</a:t>
                      </a:r>
                      <a:endParaRPr lang="de-DE" sz="2400" dirty="0"/>
                    </a:p>
                  </a:txBody>
                  <a:tcPr/>
                </a:tc>
              </a:tr>
              <a:tr h="370840">
                <a:tc>
                  <a:txBody>
                    <a:bodyPr/>
                    <a:lstStyle/>
                    <a:p>
                      <a:pPr algn="ctr"/>
                      <a:r>
                        <a:rPr lang="de-DE" sz="2400" b="1" dirty="0" smtClean="0"/>
                        <a:t>'vor'</a:t>
                      </a:r>
                      <a:endParaRPr lang="de-DE" sz="2400" dirty="0"/>
                    </a:p>
                  </a:txBody>
                  <a:tcPr/>
                </a:tc>
                <a:tc>
                  <a:txBody>
                    <a:bodyPr/>
                    <a:lstStyle/>
                    <a:p>
                      <a:pPr algn="ctr"/>
                      <a:r>
                        <a:rPr lang="de-DE" sz="2400" b="1" dirty="0" smtClean="0"/>
                        <a:t>ANTE</a:t>
                      </a:r>
                      <a:endParaRPr lang="de-DE" sz="2400" dirty="0"/>
                    </a:p>
                  </a:txBody>
                  <a:tcPr/>
                </a:tc>
              </a:tr>
              <a:tr h="370840">
                <a:tc>
                  <a:txBody>
                    <a:bodyPr/>
                    <a:lstStyle/>
                    <a:p>
                      <a:pPr algn="ctr"/>
                      <a:r>
                        <a:rPr lang="en-US" sz="2400" b="1" dirty="0" smtClean="0"/>
                        <a:t>'an'</a:t>
                      </a:r>
                      <a:endParaRPr lang="de-DE" sz="2400" dirty="0"/>
                    </a:p>
                  </a:txBody>
                  <a:tcPr/>
                </a:tc>
                <a:tc>
                  <a:txBody>
                    <a:bodyPr/>
                    <a:lstStyle/>
                    <a:p>
                      <a:pPr algn="ctr"/>
                      <a:r>
                        <a:rPr lang="en-US" sz="2400" b="1" dirty="0" smtClean="0"/>
                        <a:t>AD</a:t>
                      </a:r>
                      <a:endParaRPr lang="de-DE" sz="2400" dirty="0"/>
                    </a:p>
                  </a:txBody>
                  <a:tcPr/>
                </a:tc>
              </a:tr>
              <a:tr h="370840">
                <a:tc>
                  <a:txBody>
                    <a:bodyPr/>
                    <a:lstStyle/>
                    <a:p>
                      <a:pPr algn="ctr"/>
                      <a:r>
                        <a:rPr lang="en-US" sz="2400" b="1" dirty="0" smtClean="0"/>
                        <a:t>'hinter'</a:t>
                      </a:r>
                      <a:endParaRPr lang="de-DE" sz="2400" dirty="0"/>
                    </a:p>
                  </a:txBody>
                  <a:tcPr/>
                </a:tc>
                <a:tc>
                  <a:txBody>
                    <a:bodyPr/>
                    <a:lstStyle/>
                    <a:p>
                      <a:pPr algn="ctr"/>
                      <a:r>
                        <a:rPr lang="en-US" sz="2400" b="1" dirty="0" smtClean="0"/>
                        <a:t>POST</a:t>
                      </a:r>
                      <a:endParaRPr lang="de-DE" sz="2400" dirty="0"/>
                    </a:p>
                  </a:txBody>
                  <a:tcPr/>
                </a:tc>
              </a:tr>
              <a:tr h="370840">
                <a:tc>
                  <a:txBody>
                    <a:bodyPr/>
                    <a:lstStyle/>
                    <a:p>
                      <a:pPr algn="ctr"/>
                      <a:r>
                        <a:rPr lang="en-US" sz="2400" b="1" dirty="0" smtClean="0"/>
                        <a:t>'</a:t>
                      </a:r>
                      <a:r>
                        <a:rPr lang="en-US" sz="2400" b="1" dirty="0" err="1" smtClean="0"/>
                        <a:t>neben</a:t>
                      </a:r>
                      <a:r>
                        <a:rPr lang="en-US" sz="2400" b="1" dirty="0" smtClean="0"/>
                        <a:t>'</a:t>
                      </a:r>
                      <a:endParaRPr lang="de-DE" sz="2400" dirty="0"/>
                    </a:p>
                  </a:txBody>
                  <a:tcPr/>
                </a:tc>
                <a:tc>
                  <a:txBody>
                    <a:bodyPr/>
                    <a:lstStyle/>
                    <a:p>
                      <a:pPr algn="ctr"/>
                      <a:r>
                        <a:rPr lang="en-US" sz="2400" b="1" dirty="0" smtClean="0"/>
                        <a:t>IUXTA</a:t>
                      </a:r>
                      <a:endParaRPr lang="de-DE" sz="2400" dirty="0"/>
                    </a:p>
                  </a:txBody>
                  <a:tcPr/>
                </a:tc>
              </a:tr>
              <a:tr h="370840">
                <a:tc>
                  <a:txBody>
                    <a:bodyPr/>
                    <a:lstStyle/>
                    <a:p>
                      <a:pPr algn="ctr"/>
                      <a:r>
                        <a:rPr lang="de-DE" sz="2400" b="1" dirty="0" smtClean="0"/>
                        <a:t>'zwischen'</a:t>
                      </a:r>
                      <a:endParaRPr lang="de-DE" sz="2400" dirty="0"/>
                    </a:p>
                  </a:txBody>
                  <a:tcPr/>
                </a:tc>
                <a:tc>
                  <a:txBody>
                    <a:bodyPr/>
                    <a:lstStyle/>
                    <a:p>
                      <a:pPr algn="ctr"/>
                      <a:r>
                        <a:rPr lang="de-DE" sz="2400" b="1" dirty="0" smtClean="0"/>
                        <a:t>INTER	</a:t>
                      </a:r>
                      <a:endParaRPr lang="de-DE" sz="2400" dirty="0"/>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Weiteres zum Kasus:</a:t>
            </a:r>
            <a:endParaRPr lang="de-DE" dirty="0"/>
          </a:p>
        </p:txBody>
      </p:sp>
      <p:graphicFrame>
        <p:nvGraphicFramePr>
          <p:cNvPr id="4" name="Diagramm 3"/>
          <p:cNvGraphicFramePr/>
          <p:nvPr/>
        </p:nvGraphicFramePr>
        <p:xfrm>
          <a:off x="428596" y="1643050"/>
          <a:ext cx="8286808" cy="121444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428596" y="2928934"/>
            <a:ext cx="8286808" cy="369332"/>
          </a:xfrm>
          <a:prstGeom prst="rect">
            <a:avLst/>
          </a:prstGeom>
          <a:noFill/>
        </p:spPr>
        <p:txBody>
          <a:bodyPr wrap="square" rtlCol="0">
            <a:spAutoFit/>
          </a:bodyPr>
          <a:lstStyle/>
          <a:p>
            <a:r>
              <a:rPr lang="de-DE" b="1" dirty="0" smtClean="0"/>
              <a:t>Hier als Beispiel Suffix-agglutinierend (Morpheme nur symbolisch angezeigt):</a:t>
            </a:r>
            <a:endParaRPr lang="de-DE" dirty="0" smtClean="0"/>
          </a:p>
        </p:txBody>
      </p:sp>
      <p:graphicFrame>
        <p:nvGraphicFramePr>
          <p:cNvPr id="8" name="Tabelle 7"/>
          <p:cNvGraphicFramePr>
            <a:graphicFrameLocks noGrp="1"/>
          </p:cNvGraphicFramePr>
          <p:nvPr/>
        </p:nvGraphicFramePr>
        <p:xfrm>
          <a:off x="428596" y="3500438"/>
          <a:ext cx="8286808" cy="3032034"/>
        </p:xfrm>
        <a:graphic>
          <a:graphicData uri="http://schemas.openxmlformats.org/drawingml/2006/table">
            <a:tbl>
              <a:tblPr/>
              <a:tblGrid>
                <a:gridCol w="261578"/>
                <a:gridCol w="1160474"/>
                <a:gridCol w="721088"/>
                <a:gridCol w="1428760"/>
                <a:gridCol w="1428760"/>
                <a:gridCol w="1500198"/>
                <a:gridCol w="1634726"/>
                <a:gridCol w="151224"/>
              </a:tblGrid>
              <a:tr h="307329">
                <a:tc rowSpan="7">
                  <a:txBody>
                    <a:bodyPr/>
                    <a:lstStyle/>
                    <a:p>
                      <a:pPr>
                        <a:lnSpc>
                          <a:spcPct val="115000"/>
                        </a:lnSpc>
                        <a:spcAft>
                          <a:spcPts val="0"/>
                        </a:spcAft>
                      </a:pPr>
                      <a:endParaRPr lang="de-DE" sz="1100" dirty="0">
                        <a:solidFill>
                          <a:srgbClr val="000000"/>
                        </a:solidFill>
                        <a:latin typeface="Calibri"/>
                        <a:ea typeface="Times New Roman"/>
                        <a:cs typeface="Times New Roman"/>
                      </a:endParaRPr>
                    </a:p>
                  </a:txBody>
                  <a:tcPr marL="68580" marR="68580" marT="0" marB="0">
                    <a:lnL>
                      <a:noFill/>
                    </a:lnL>
                    <a:lnR>
                      <a:noFill/>
                    </a:lnR>
                    <a:lnT>
                      <a:noFill/>
                    </a:lnT>
                    <a:lnB>
                      <a:noFill/>
                    </a:lnB>
                    <a:solidFill>
                      <a:srgbClr val="FFFFFF"/>
                    </a:solidFill>
                  </a:tcPr>
                </a:tc>
                <a:tc>
                  <a:txBody>
                    <a:bodyPr/>
                    <a:lstStyle/>
                    <a:p>
                      <a:pPr>
                        <a:lnSpc>
                          <a:spcPct val="115000"/>
                        </a:lnSpc>
                        <a:spcAft>
                          <a:spcPts val="0"/>
                        </a:spcAft>
                      </a:pPr>
                      <a:endParaRPr lang="de-DE" sz="2000" dirty="0">
                        <a:solidFill>
                          <a:srgbClr val="FF0000"/>
                        </a:solidFill>
                        <a:latin typeface="Cambria"/>
                        <a:ea typeface="Times New Roman"/>
                        <a:cs typeface="Times New Roman"/>
                      </a:endParaRPr>
                    </a:p>
                  </a:txBody>
                  <a:tcPr marL="68580" marR="68580" marT="0" marB="0">
                    <a:lnL>
                      <a:noFill/>
                    </a:lnL>
                    <a:lnR>
                      <a:noFill/>
                    </a:lnR>
                    <a:lnT>
                      <a:noFill/>
                    </a:lnT>
                    <a:lnB w="38100" cap="flat" cmpd="sng" algn="ctr">
                      <a:solidFill>
                        <a:srgbClr val="9BBB59"/>
                      </a:solidFill>
                      <a:prstDash val="solid"/>
                      <a:round/>
                      <a:headEnd type="none" w="med" len="med"/>
                      <a:tailEnd type="none" w="med" len="med"/>
                    </a:lnB>
                    <a:solidFill>
                      <a:srgbClr val="FFFFFF"/>
                    </a:solidFill>
                  </a:tcPr>
                </a:tc>
                <a:tc>
                  <a:txBody>
                    <a:bodyPr/>
                    <a:lstStyle/>
                    <a:p>
                      <a:pPr>
                        <a:lnSpc>
                          <a:spcPct val="115000"/>
                        </a:lnSpc>
                        <a:spcAft>
                          <a:spcPts val="0"/>
                        </a:spcAft>
                      </a:pPr>
                      <a:endParaRPr lang="de-DE" sz="2000">
                        <a:solidFill>
                          <a:srgbClr val="FF0000"/>
                        </a:solidFill>
                        <a:latin typeface="Cambria"/>
                        <a:ea typeface="Times New Roman"/>
                        <a:cs typeface="Times New Roman"/>
                      </a:endParaRPr>
                    </a:p>
                  </a:txBody>
                  <a:tcPr marL="68580" marR="68580" marT="0" marB="0">
                    <a:lnL>
                      <a:noFill/>
                    </a:lnL>
                    <a:lnR>
                      <a:noFill/>
                    </a:lnR>
                    <a:lnT>
                      <a:noFill/>
                    </a:lnT>
                    <a:lnB w="38100" cap="flat" cmpd="sng" algn="ctr">
                      <a:solidFill>
                        <a:srgbClr val="9BBB59"/>
                      </a:solidFill>
                      <a:prstDash val="solid"/>
                      <a:round/>
                      <a:headEnd type="none" w="med" len="med"/>
                      <a:tailEnd type="none" w="med" len="med"/>
                    </a:lnB>
                    <a:solidFill>
                      <a:srgbClr val="FFFFFF"/>
                    </a:solidFill>
                  </a:tcPr>
                </a:tc>
                <a:tc gridSpan="5">
                  <a:txBody>
                    <a:bodyPr/>
                    <a:lstStyle/>
                    <a:p>
                      <a:pPr algn="ctr">
                        <a:lnSpc>
                          <a:spcPct val="115000"/>
                        </a:lnSpc>
                        <a:spcAft>
                          <a:spcPts val="0"/>
                        </a:spcAft>
                      </a:pPr>
                      <a:r>
                        <a:rPr lang="de-DE" sz="2000" b="1" dirty="0">
                          <a:solidFill>
                            <a:srgbClr val="FF0000"/>
                          </a:solidFill>
                          <a:latin typeface="Calibri"/>
                          <a:ea typeface="Times New Roman"/>
                          <a:cs typeface="Times New Roman"/>
                        </a:rPr>
                        <a:t>SERIEN</a:t>
                      </a:r>
                      <a:endParaRPr lang="de-DE" sz="2000" dirty="0">
                        <a:solidFill>
                          <a:srgbClr val="000000"/>
                        </a:solidFill>
                        <a:latin typeface="Calibri"/>
                        <a:ea typeface="Times New Roman"/>
                        <a:cs typeface="Times New Roman"/>
                      </a:endParaRPr>
                    </a:p>
                  </a:txBody>
                  <a:tcPr marL="68580" marR="68580" marT="0" marB="0">
                    <a:lnL>
                      <a:noFill/>
                    </a:lnL>
                    <a:lnR>
                      <a:noFill/>
                    </a:lnR>
                    <a:lnT>
                      <a:noFill/>
                    </a:lnT>
                    <a:lnB w="38100" cap="flat" cmpd="sng" algn="ctr">
                      <a:solidFill>
                        <a:srgbClr val="9BBB59"/>
                      </a:solidFill>
                      <a:prstDash val="solid"/>
                      <a:round/>
                      <a:headEnd type="none" w="med" len="med"/>
                      <a:tailEnd type="none" w="med" len="med"/>
                    </a:lnB>
                    <a:solidFill>
                      <a:srgbClr val="FFFFFF"/>
                    </a:solidFill>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r>
              <a:tr h="435299">
                <a:tc vMerge="1">
                  <a:txBody>
                    <a:bodyPr/>
                    <a:lstStyle/>
                    <a:p>
                      <a:endParaRPr lang="de-DE"/>
                    </a:p>
                  </a:txBody>
                  <a:tcPr/>
                </a:tc>
                <a:tc>
                  <a:txBody>
                    <a:bodyPr/>
                    <a:lstStyle/>
                    <a:p>
                      <a:pPr>
                        <a:lnSpc>
                          <a:spcPct val="115000"/>
                        </a:lnSpc>
                        <a:spcAft>
                          <a:spcPts val="0"/>
                        </a:spcAft>
                      </a:pPr>
                      <a:endParaRPr lang="de-DE" sz="2400" dirty="0">
                        <a:solidFill>
                          <a:srgbClr val="000000"/>
                        </a:solidFill>
                        <a:latin typeface="Calibri"/>
                        <a:ea typeface="Times New Roman"/>
                        <a:cs typeface="Times New Roman"/>
                      </a:endParaRPr>
                    </a:p>
                  </a:txBody>
                  <a:tcPr marL="68580" marR="68580" marT="0" marB="0">
                    <a:lnL>
                      <a:noFill/>
                    </a:lnL>
                    <a:lnR>
                      <a:noFill/>
                    </a:lnR>
                    <a:lnT w="38100" cap="flat" cmpd="sng" algn="ctr">
                      <a:solidFill>
                        <a:srgbClr val="9BBB59"/>
                      </a:solidFill>
                      <a:prstDash val="solid"/>
                      <a:round/>
                      <a:headEnd type="none" w="med" len="med"/>
                      <a:tailEnd type="none" w="med" len="med"/>
                    </a:lnT>
                    <a:lnB>
                      <a:noFill/>
                    </a:lnB>
                    <a:solidFill>
                      <a:srgbClr val="E6EED5"/>
                    </a:solidFill>
                  </a:tcPr>
                </a:tc>
                <a:tc>
                  <a:txBody>
                    <a:bodyPr/>
                    <a:lstStyle/>
                    <a:p>
                      <a:pPr>
                        <a:lnSpc>
                          <a:spcPct val="115000"/>
                        </a:lnSpc>
                        <a:spcAft>
                          <a:spcPts val="0"/>
                        </a:spcAft>
                      </a:pPr>
                      <a:endParaRPr lang="de-DE" sz="2400" dirty="0">
                        <a:solidFill>
                          <a:srgbClr val="000000"/>
                        </a:solidFill>
                        <a:latin typeface="Calibri"/>
                        <a:ea typeface="Times New Roman"/>
                        <a:cs typeface="Times New Roman"/>
                      </a:endParaRPr>
                    </a:p>
                  </a:txBody>
                  <a:tcPr marL="68580" marR="68580" marT="0" marB="0">
                    <a:lnL>
                      <a:noFill/>
                    </a:lnL>
                    <a:lnR>
                      <a:noFill/>
                    </a:lnR>
                    <a:lnT w="38100" cap="flat" cmpd="sng" algn="ctr">
                      <a:solidFill>
                        <a:srgbClr val="9BBB59"/>
                      </a:solidFill>
                      <a:prstDash val="solid"/>
                      <a:round/>
                      <a:headEnd type="none" w="med" len="med"/>
                      <a:tailEnd type="none" w="med" len="med"/>
                    </a:lnT>
                    <a:lnB>
                      <a:noFill/>
                    </a:lnB>
                    <a:solidFill>
                      <a:srgbClr val="E6EED5"/>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IN</a:t>
                      </a:r>
                    </a:p>
                  </a:txBody>
                  <a:tcPr marL="68580" marR="68580" marT="0" marB="0">
                    <a:lnL>
                      <a:noFill/>
                    </a:lnL>
                    <a:lnR>
                      <a:noFill/>
                    </a:lnR>
                    <a:lnT w="38100" cap="flat" cmpd="sng" algn="ctr">
                      <a:solidFill>
                        <a:srgbClr val="9BBB59"/>
                      </a:solidFill>
                      <a:prstDash val="solid"/>
                      <a:round/>
                      <a:headEnd type="none" w="med" len="med"/>
                      <a:tailEnd type="none" w="med" len="med"/>
                    </a:lnT>
                    <a:lnB>
                      <a:noFill/>
                    </a:lnB>
                    <a:solidFill>
                      <a:srgbClr val="E6EED5"/>
                    </a:solidFill>
                  </a:tcPr>
                </a:tc>
                <a:tc>
                  <a:txBody>
                    <a:bodyPr/>
                    <a:lstStyle/>
                    <a:p>
                      <a:pPr>
                        <a:lnSpc>
                          <a:spcPct val="115000"/>
                        </a:lnSpc>
                        <a:spcAft>
                          <a:spcPts val="0"/>
                        </a:spcAft>
                      </a:pPr>
                      <a:r>
                        <a:rPr lang="de-DE" sz="2400">
                          <a:solidFill>
                            <a:srgbClr val="000000"/>
                          </a:solidFill>
                          <a:latin typeface="Calibri"/>
                          <a:ea typeface="Times New Roman"/>
                          <a:cs typeface="Times New Roman"/>
                        </a:rPr>
                        <a:t>SUPER</a:t>
                      </a:r>
                    </a:p>
                  </a:txBody>
                  <a:tcPr marL="68580" marR="68580" marT="0" marB="0">
                    <a:lnL>
                      <a:noFill/>
                    </a:lnL>
                    <a:lnR>
                      <a:noFill/>
                    </a:lnR>
                    <a:lnT w="38100" cap="flat" cmpd="sng" algn="ctr">
                      <a:solidFill>
                        <a:srgbClr val="9BBB59"/>
                      </a:solidFill>
                      <a:prstDash val="solid"/>
                      <a:round/>
                      <a:headEnd type="none" w="med" len="med"/>
                      <a:tailEnd type="none" w="med" len="med"/>
                    </a:lnT>
                    <a:lnB>
                      <a:noFill/>
                    </a:lnB>
                    <a:solidFill>
                      <a:srgbClr val="E6EED5"/>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SUPRA</a:t>
                      </a:r>
                    </a:p>
                  </a:txBody>
                  <a:tcPr marL="68580" marR="68580" marT="0" marB="0">
                    <a:lnL>
                      <a:noFill/>
                    </a:lnL>
                    <a:lnR>
                      <a:noFill/>
                    </a:lnR>
                    <a:lnT w="38100" cap="flat" cmpd="sng" algn="ctr">
                      <a:solidFill>
                        <a:srgbClr val="9BBB59"/>
                      </a:solidFill>
                      <a:prstDash val="solid"/>
                      <a:round/>
                      <a:headEnd type="none" w="med" len="med"/>
                      <a:tailEnd type="none" w="med" len="med"/>
                    </a:lnT>
                    <a:lnB>
                      <a:noFill/>
                    </a:lnB>
                    <a:solidFill>
                      <a:srgbClr val="E6EED5"/>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SUB</a:t>
                      </a:r>
                    </a:p>
                  </a:txBody>
                  <a:tcPr marL="68580" marR="68580" marT="0" marB="0">
                    <a:lnL>
                      <a:noFill/>
                    </a:lnL>
                    <a:lnR w="12700" cap="flat" cmpd="sng" algn="ctr">
                      <a:solidFill>
                        <a:srgbClr val="9BBB59"/>
                      </a:solidFill>
                      <a:prstDash val="solid"/>
                      <a:round/>
                      <a:headEnd type="none" w="med" len="med"/>
                      <a:tailEnd type="none" w="med" len="med"/>
                    </a:lnR>
                    <a:lnT w="38100" cap="flat" cmpd="sng" algn="ctr">
                      <a:solidFill>
                        <a:srgbClr val="9BBB59"/>
                      </a:solidFill>
                      <a:prstDash val="solid"/>
                      <a:round/>
                      <a:headEnd type="none" w="med" len="med"/>
                      <a:tailEnd type="none" w="med" len="med"/>
                    </a:lnT>
                    <a:lnB>
                      <a:noFill/>
                    </a:lnB>
                    <a:solidFill>
                      <a:srgbClr val="E6EED5"/>
                    </a:solidFill>
                  </a:tcPr>
                </a:tc>
                <a:tc>
                  <a:txBody>
                    <a:bodyPr/>
                    <a:lstStyle/>
                    <a:p>
                      <a:pPr>
                        <a:lnSpc>
                          <a:spcPct val="115000"/>
                        </a:lnSpc>
                        <a:spcAft>
                          <a:spcPts val="1000"/>
                        </a:spcAft>
                      </a:pPr>
                      <a:r>
                        <a:rPr lang="de-DE" sz="1100">
                          <a:solidFill>
                            <a:srgbClr val="000000"/>
                          </a:solidFill>
                          <a:latin typeface="Calibri"/>
                          <a:ea typeface="Times New Roman"/>
                          <a:cs typeface="Times New Roman"/>
                        </a:rPr>
                        <a:t> </a:t>
                      </a:r>
                    </a:p>
                  </a:txBody>
                  <a:tcPr marL="0" marR="0" marT="0" marB="0" anchor="ctr">
                    <a:lnL w="12700" cap="flat" cmpd="sng" algn="ctr">
                      <a:solidFill>
                        <a:srgbClr val="9BBB59"/>
                      </a:solidFill>
                      <a:prstDash val="solid"/>
                      <a:round/>
                      <a:headEnd type="none" w="med" len="med"/>
                      <a:tailEnd type="none" w="med" len="med"/>
                    </a:lnL>
                    <a:lnR>
                      <a:noFill/>
                    </a:lnR>
                    <a:lnT w="38100" cap="flat" cmpd="sng" algn="ctr">
                      <a:solidFill>
                        <a:srgbClr val="9BBB59"/>
                      </a:solidFill>
                      <a:prstDash val="solid"/>
                      <a:round/>
                      <a:headEnd type="none" w="med" len="med"/>
                      <a:tailEnd type="none" w="med" len="med"/>
                    </a:lnT>
                    <a:lnB>
                      <a:noFill/>
                    </a:lnB>
                  </a:tcPr>
                </a:tc>
              </a:tr>
              <a:tr h="307329">
                <a:tc vMerge="1">
                  <a:txBody>
                    <a:bodyPr/>
                    <a:lstStyle/>
                    <a:p>
                      <a:endParaRPr lang="de-DE"/>
                    </a:p>
                  </a:txBody>
                  <a:tcPr/>
                </a:tc>
                <a:tc>
                  <a:txBody>
                    <a:bodyPr/>
                    <a:lstStyle/>
                    <a:p>
                      <a:pPr>
                        <a:lnSpc>
                          <a:spcPct val="115000"/>
                        </a:lnSpc>
                        <a:spcAft>
                          <a:spcPts val="0"/>
                        </a:spcAft>
                      </a:pPr>
                      <a:endParaRPr lang="de-DE" sz="2400">
                        <a:solidFill>
                          <a:srgbClr val="000000"/>
                        </a:solidFill>
                        <a:latin typeface="Calibri"/>
                        <a:ea typeface="Times New Roman"/>
                        <a:cs typeface="Times New Roman"/>
                      </a:endParaRPr>
                    </a:p>
                  </a:txBody>
                  <a:tcPr marL="68580" marR="68580" marT="0" marB="0">
                    <a:lnL>
                      <a:noFill/>
                    </a:lnL>
                    <a:lnR>
                      <a:noFill/>
                    </a:lnR>
                    <a:lnT>
                      <a:noFill/>
                    </a:lnT>
                    <a:lnB>
                      <a:noFill/>
                    </a:lnB>
                  </a:tcPr>
                </a:tc>
                <a:tc>
                  <a:txBody>
                    <a:bodyPr/>
                    <a:lstStyle/>
                    <a:p>
                      <a:pPr>
                        <a:lnSpc>
                          <a:spcPct val="115000"/>
                        </a:lnSpc>
                        <a:spcAft>
                          <a:spcPts val="0"/>
                        </a:spcAft>
                      </a:pPr>
                      <a:endParaRPr lang="de-DE" sz="2400" dirty="0">
                        <a:solidFill>
                          <a:srgbClr val="000000"/>
                        </a:solidFill>
                        <a:latin typeface="Calibri"/>
                        <a:ea typeface="Times New Roman"/>
                        <a:cs typeface="Times New Roman"/>
                      </a:endParaRPr>
                    </a:p>
                  </a:txBody>
                  <a:tcPr marL="68580" marR="68580" marT="0" marB="0">
                    <a:lnL>
                      <a:noFill/>
                    </a:lnL>
                    <a:lnR>
                      <a:noFill/>
                    </a:lnR>
                    <a:lnT>
                      <a:noFill/>
                    </a:lnT>
                    <a:lnB>
                      <a:noFill/>
                    </a:lnB>
                  </a:tcPr>
                </a:tc>
                <a:tc>
                  <a:txBody>
                    <a:bodyPr/>
                    <a:lstStyle/>
                    <a:p>
                      <a:pPr>
                        <a:lnSpc>
                          <a:spcPct val="115000"/>
                        </a:lnSpc>
                        <a:spcAft>
                          <a:spcPts val="0"/>
                        </a:spcAft>
                      </a:pPr>
                      <a:r>
                        <a:rPr lang="de-DE" sz="2400" dirty="0">
                          <a:solidFill>
                            <a:srgbClr val="000000"/>
                          </a:solidFill>
                          <a:latin typeface="Calibri"/>
                          <a:ea typeface="Times New Roman"/>
                          <a:cs typeface="Times New Roman"/>
                        </a:rPr>
                        <a:t>-q-</a:t>
                      </a:r>
                    </a:p>
                  </a:txBody>
                  <a:tcPr marL="68580" marR="68580" marT="0" marB="0">
                    <a:lnL>
                      <a:noFill/>
                    </a:lnL>
                    <a:lnR>
                      <a:noFill/>
                    </a:lnR>
                    <a:lnT>
                      <a:noFill/>
                    </a:lnT>
                    <a:lnB>
                      <a:noFill/>
                    </a:lnB>
                  </a:tcPr>
                </a:tc>
                <a:tc>
                  <a:txBody>
                    <a:bodyPr/>
                    <a:lstStyle/>
                    <a:p>
                      <a:pPr>
                        <a:lnSpc>
                          <a:spcPct val="115000"/>
                        </a:lnSpc>
                        <a:spcAft>
                          <a:spcPts val="0"/>
                        </a:spcAft>
                      </a:pPr>
                      <a:r>
                        <a:rPr lang="de-DE" sz="2400">
                          <a:solidFill>
                            <a:srgbClr val="000000"/>
                          </a:solidFill>
                          <a:latin typeface="Calibri"/>
                          <a:ea typeface="Times New Roman"/>
                          <a:cs typeface="Times New Roman"/>
                        </a:rPr>
                        <a:t>-r-</a:t>
                      </a:r>
                    </a:p>
                  </a:txBody>
                  <a:tcPr marL="68580" marR="68580" marT="0" marB="0">
                    <a:lnL>
                      <a:noFill/>
                    </a:lnL>
                    <a:lnR>
                      <a:noFill/>
                    </a:lnR>
                    <a:lnT>
                      <a:noFill/>
                    </a:lnT>
                    <a:lnB>
                      <a:noFill/>
                    </a:lnB>
                  </a:tcPr>
                </a:tc>
                <a:tc>
                  <a:txBody>
                    <a:bodyPr/>
                    <a:lstStyle/>
                    <a:p>
                      <a:pPr>
                        <a:lnSpc>
                          <a:spcPct val="115000"/>
                        </a:lnSpc>
                        <a:spcAft>
                          <a:spcPts val="0"/>
                        </a:spcAft>
                      </a:pPr>
                      <a:r>
                        <a:rPr lang="de-DE" sz="2400">
                          <a:solidFill>
                            <a:srgbClr val="000000"/>
                          </a:solidFill>
                          <a:latin typeface="Calibri"/>
                          <a:ea typeface="Times New Roman"/>
                          <a:cs typeface="Times New Roman"/>
                        </a:rPr>
                        <a:t>-s-</a:t>
                      </a:r>
                    </a:p>
                  </a:txBody>
                  <a:tcPr marL="68580" marR="68580" marT="0" marB="0">
                    <a:lnL>
                      <a:noFill/>
                    </a:lnL>
                    <a:lnR>
                      <a:noFill/>
                    </a:lnR>
                    <a:lnT>
                      <a:noFill/>
                    </a:lnT>
                    <a:lnB>
                      <a:noFill/>
                    </a:lnB>
                  </a:tcPr>
                </a:tc>
                <a:tc>
                  <a:txBody>
                    <a:bodyPr/>
                    <a:lstStyle/>
                    <a:p>
                      <a:pPr>
                        <a:lnSpc>
                          <a:spcPct val="115000"/>
                        </a:lnSpc>
                        <a:spcAft>
                          <a:spcPts val="0"/>
                        </a:spcAft>
                      </a:pPr>
                      <a:r>
                        <a:rPr lang="de-DE" sz="2400" dirty="0">
                          <a:solidFill>
                            <a:srgbClr val="000000"/>
                          </a:solidFill>
                          <a:latin typeface="Calibri"/>
                          <a:ea typeface="Times New Roman"/>
                          <a:cs typeface="Times New Roman"/>
                        </a:rPr>
                        <a:t>-t-</a:t>
                      </a:r>
                    </a:p>
                  </a:txBody>
                  <a:tcPr marL="68580" marR="68580" marT="0" marB="0">
                    <a:lnL>
                      <a:noFill/>
                    </a:lnL>
                    <a:lnR w="12700" cap="flat" cmpd="sng" algn="ctr">
                      <a:solidFill>
                        <a:srgbClr val="9BBB59"/>
                      </a:solidFill>
                      <a:prstDash val="solid"/>
                      <a:round/>
                      <a:headEnd type="none" w="med" len="med"/>
                      <a:tailEnd type="none" w="med" len="med"/>
                    </a:lnR>
                    <a:lnT>
                      <a:noFill/>
                    </a:lnT>
                    <a:lnB>
                      <a:noFill/>
                    </a:lnB>
                  </a:tcPr>
                </a:tc>
                <a:tc>
                  <a:txBody>
                    <a:bodyPr/>
                    <a:lstStyle/>
                    <a:p>
                      <a:pPr>
                        <a:lnSpc>
                          <a:spcPct val="115000"/>
                        </a:lnSpc>
                        <a:spcAft>
                          <a:spcPts val="1000"/>
                        </a:spcAft>
                      </a:pPr>
                      <a:r>
                        <a:rPr lang="de-DE" sz="1100">
                          <a:solidFill>
                            <a:srgbClr val="000000"/>
                          </a:solidFill>
                          <a:latin typeface="Calibri"/>
                          <a:ea typeface="Times New Roman"/>
                          <a:cs typeface="Times New Roman"/>
                        </a:rPr>
                        <a:t> </a:t>
                      </a:r>
                    </a:p>
                  </a:txBody>
                  <a:tcPr marL="0" marR="0" marT="0" marB="0" anchor="ctr">
                    <a:lnL w="12700" cap="flat" cmpd="sng" algn="ctr">
                      <a:solidFill>
                        <a:srgbClr val="9BBB59"/>
                      </a:solidFill>
                      <a:prstDash val="solid"/>
                      <a:round/>
                      <a:headEnd type="none" w="med" len="med"/>
                      <a:tailEnd type="none" w="med" len="med"/>
                    </a:lnL>
                    <a:lnR>
                      <a:noFill/>
                    </a:lnR>
                    <a:lnT>
                      <a:noFill/>
                    </a:lnT>
                    <a:lnB>
                      <a:noFill/>
                    </a:lnB>
                  </a:tcPr>
                </a:tc>
              </a:tr>
              <a:tr h="372063">
                <a:tc vMerge="1">
                  <a:txBody>
                    <a:bodyPr/>
                    <a:lstStyle/>
                    <a:p>
                      <a:endParaRPr lang="de-DE"/>
                    </a:p>
                  </a:txBody>
                  <a:tcPr/>
                </a:tc>
                <a:tc>
                  <a:txBody>
                    <a:bodyPr/>
                    <a:lstStyle/>
                    <a:p>
                      <a:pPr>
                        <a:lnSpc>
                          <a:spcPct val="115000"/>
                        </a:lnSpc>
                        <a:spcAft>
                          <a:spcPts val="0"/>
                        </a:spcAft>
                      </a:pPr>
                      <a:r>
                        <a:rPr lang="de-DE" sz="2400">
                          <a:solidFill>
                            <a:srgbClr val="000000"/>
                          </a:solidFill>
                          <a:latin typeface="Calibri"/>
                          <a:ea typeface="Times New Roman"/>
                          <a:cs typeface="Times New Roman"/>
                        </a:rPr>
                        <a:t>ESS</a:t>
                      </a:r>
                    </a:p>
                  </a:txBody>
                  <a:tcPr marL="68580" marR="68580" marT="0" marB="0">
                    <a:lnL>
                      <a:noFill/>
                    </a:lnL>
                    <a:lnR>
                      <a:noFill/>
                    </a:lnR>
                    <a:lnT>
                      <a:noFill/>
                    </a:lnT>
                    <a:lnB>
                      <a:noFill/>
                    </a:lnB>
                    <a:solidFill>
                      <a:srgbClr val="E6EED5"/>
                    </a:solidFill>
                  </a:tcPr>
                </a:tc>
                <a:tc>
                  <a:txBody>
                    <a:bodyPr/>
                    <a:lstStyle/>
                    <a:p>
                      <a:pPr>
                        <a:lnSpc>
                          <a:spcPct val="115000"/>
                        </a:lnSpc>
                        <a:spcAft>
                          <a:spcPts val="0"/>
                        </a:spcAft>
                      </a:pPr>
                      <a:r>
                        <a:rPr lang="de-DE" sz="2400">
                          <a:solidFill>
                            <a:srgbClr val="FF0000"/>
                          </a:solidFill>
                          <a:latin typeface="Calibri"/>
                          <a:ea typeface="Times New Roman"/>
                          <a:cs typeface="Times New Roman"/>
                        </a:rPr>
                        <a:t>-a</a:t>
                      </a:r>
                      <a:endParaRPr lang="de-DE" sz="2400">
                        <a:solidFill>
                          <a:srgbClr val="000000"/>
                        </a:solidFill>
                        <a:latin typeface="Calibri"/>
                        <a:ea typeface="Times New Roman"/>
                        <a:cs typeface="Times New Roman"/>
                      </a:endParaRPr>
                    </a:p>
                  </a:txBody>
                  <a:tcPr marL="68580" marR="68580" marT="0" marB="0">
                    <a:lnL>
                      <a:noFill/>
                    </a:lnL>
                    <a:lnR>
                      <a:noFill/>
                    </a:lnR>
                    <a:lnT>
                      <a:noFill/>
                    </a:lnT>
                    <a:lnB>
                      <a:noFill/>
                    </a:lnB>
                    <a:solidFill>
                      <a:srgbClr val="E6EED5"/>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-q</a:t>
                      </a:r>
                      <a:r>
                        <a:rPr lang="de-DE" sz="2400" dirty="0">
                          <a:solidFill>
                            <a:srgbClr val="FF0000"/>
                          </a:solidFill>
                          <a:latin typeface="Calibri"/>
                          <a:ea typeface="Times New Roman"/>
                          <a:cs typeface="Times New Roman"/>
                        </a:rPr>
                        <a:t>-a</a:t>
                      </a:r>
                      <a:endParaRPr lang="de-DE" sz="2400" dirty="0">
                        <a:solidFill>
                          <a:srgbClr val="000000"/>
                        </a:solidFill>
                        <a:latin typeface="Calibri"/>
                        <a:ea typeface="Times New Roman"/>
                        <a:cs typeface="Times New Roman"/>
                      </a:endParaRPr>
                    </a:p>
                  </a:txBody>
                  <a:tcPr marL="68580" marR="68580" marT="0" marB="0">
                    <a:lnL>
                      <a:noFill/>
                    </a:lnL>
                    <a:lnR>
                      <a:noFill/>
                    </a:lnR>
                    <a:lnT>
                      <a:noFill/>
                    </a:lnT>
                    <a:lnB>
                      <a:noFill/>
                    </a:lnB>
                    <a:solidFill>
                      <a:srgbClr val="E6EED5"/>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-r</a:t>
                      </a:r>
                      <a:r>
                        <a:rPr lang="de-DE" sz="2400" dirty="0">
                          <a:solidFill>
                            <a:srgbClr val="FF0000"/>
                          </a:solidFill>
                          <a:latin typeface="Calibri"/>
                          <a:ea typeface="Times New Roman"/>
                          <a:cs typeface="Times New Roman"/>
                        </a:rPr>
                        <a:t>-a</a:t>
                      </a:r>
                      <a:endParaRPr lang="de-DE" sz="2400" dirty="0">
                        <a:solidFill>
                          <a:srgbClr val="000000"/>
                        </a:solidFill>
                        <a:latin typeface="Calibri"/>
                        <a:ea typeface="Times New Roman"/>
                        <a:cs typeface="Times New Roman"/>
                      </a:endParaRPr>
                    </a:p>
                  </a:txBody>
                  <a:tcPr marL="68580" marR="68580" marT="0" marB="0">
                    <a:lnL>
                      <a:noFill/>
                    </a:lnL>
                    <a:lnR>
                      <a:noFill/>
                    </a:lnR>
                    <a:lnT>
                      <a:noFill/>
                    </a:lnT>
                    <a:lnB>
                      <a:noFill/>
                    </a:lnB>
                    <a:solidFill>
                      <a:srgbClr val="E6EED5"/>
                    </a:solidFill>
                  </a:tcPr>
                </a:tc>
                <a:tc>
                  <a:txBody>
                    <a:bodyPr/>
                    <a:lstStyle/>
                    <a:p>
                      <a:pPr>
                        <a:lnSpc>
                          <a:spcPct val="115000"/>
                        </a:lnSpc>
                        <a:spcAft>
                          <a:spcPts val="0"/>
                        </a:spcAft>
                      </a:pPr>
                      <a:r>
                        <a:rPr lang="de-DE" sz="2400">
                          <a:solidFill>
                            <a:srgbClr val="000000"/>
                          </a:solidFill>
                          <a:latin typeface="Calibri"/>
                          <a:ea typeface="Times New Roman"/>
                          <a:cs typeface="Times New Roman"/>
                        </a:rPr>
                        <a:t>-s</a:t>
                      </a:r>
                      <a:r>
                        <a:rPr lang="de-DE" sz="2400">
                          <a:solidFill>
                            <a:srgbClr val="FF0000"/>
                          </a:solidFill>
                          <a:latin typeface="Calibri"/>
                          <a:ea typeface="Times New Roman"/>
                          <a:cs typeface="Times New Roman"/>
                        </a:rPr>
                        <a:t>-a</a:t>
                      </a:r>
                      <a:endParaRPr lang="de-DE" sz="2400">
                        <a:solidFill>
                          <a:srgbClr val="000000"/>
                        </a:solidFill>
                        <a:latin typeface="Calibri"/>
                        <a:ea typeface="Times New Roman"/>
                        <a:cs typeface="Times New Roman"/>
                      </a:endParaRPr>
                    </a:p>
                  </a:txBody>
                  <a:tcPr marL="68580" marR="68580" marT="0" marB="0">
                    <a:lnL>
                      <a:noFill/>
                    </a:lnL>
                    <a:lnR>
                      <a:noFill/>
                    </a:lnR>
                    <a:lnT>
                      <a:noFill/>
                    </a:lnT>
                    <a:lnB>
                      <a:noFill/>
                    </a:lnB>
                    <a:solidFill>
                      <a:srgbClr val="E6EED5"/>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-t</a:t>
                      </a:r>
                      <a:r>
                        <a:rPr lang="de-DE" sz="2400" dirty="0">
                          <a:solidFill>
                            <a:srgbClr val="FF0000"/>
                          </a:solidFill>
                          <a:latin typeface="Calibri"/>
                          <a:ea typeface="Times New Roman"/>
                          <a:cs typeface="Times New Roman"/>
                        </a:rPr>
                        <a:t>-a</a:t>
                      </a:r>
                      <a:endParaRPr lang="de-DE" sz="2400" dirty="0">
                        <a:solidFill>
                          <a:srgbClr val="000000"/>
                        </a:solidFill>
                        <a:latin typeface="Calibri"/>
                        <a:ea typeface="Times New Roman"/>
                        <a:cs typeface="Times New Roman"/>
                      </a:endParaRPr>
                    </a:p>
                  </a:txBody>
                  <a:tcPr marL="68580" marR="68580" marT="0" marB="0">
                    <a:lnL>
                      <a:noFill/>
                    </a:lnL>
                    <a:lnR w="12700" cap="flat" cmpd="sng" algn="ctr">
                      <a:solidFill>
                        <a:srgbClr val="9BBB59"/>
                      </a:solidFill>
                      <a:prstDash val="solid"/>
                      <a:round/>
                      <a:headEnd type="none" w="med" len="med"/>
                      <a:tailEnd type="none" w="med" len="med"/>
                    </a:lnR>
                    <a:lnT>
                      <a:noFill/>
                    </a:lnT>
                    <a:lnB>
                      <a:noFill/>
                    </a:lnB>
                    <a:solidFill>
                      <a:srgbClr val="E6EED5"/>
                    </a:solidFill>
                  </a:tcPr>
                </a:tc>
                <a:tc>
                  <a:txBody>
                    <a:bodyPr/>
                    <a:lstStyle/>
                    <a:p>
                      <a:pPr>
                        <a:lnSpc>
                          <a:spcPct val="115000"/>
                        </a:lnSpc>
                        <a:spcAft>
                          <a:spcPts val="1000"/>
                        </a:spcAft>
                      </a:pPr>
                      <a:r>
                        <a:rPr lang="de-DE" sz="1100">
                          <a:solidFill>
                            <a:srgbClr val="000000"/>
                          </a:solidFill>
                          <a:latin typeface="Calibri"/>
                          <a:ea typeface="Times New Roman"/>
                          <a:cs typeface="Times New Roman"/>
                        </a:rPr>
                        <a:t> </a:t>
                      </a:r>
                    </a:p>
                  </a:txBody>
                  <a:tcPr marL="0" marR="0" marT="0" marB="0" anchor="ctr">
                    <a:lnL w="12700" cap="flat" cmpd="sng" algn="ctr">
                      <a:solidFill>
                        <a:srgbClr val="9BBB59"/>
                      </a:solidFill>
                      <a:prstDash val="solid"/>
                      <a:round/>
                      <a:headEnd type="none" w="med" len="med"/>
                      <a:tailEnd type="none" w="med" len="med"/>
                    </a:lnL>
                    <a:lnR>
                      <a:noFill/>
                    </a:lnR>
                    <a:lnT>
                      <a:noFill/>
                    </a:lnT>
                    <a:lnB>
                      <a:noFill/>
                    </a:lnB>
                  </a:tcPr>
                </a:tc>
              </a:tr>
              <a:tr h="372063">
                <a:tc vMerge="1">
                  <a:txBody>
                    <a:bodyPr/>
                    <a:lstStyle/>
                    <a:p>
                      <a:endParaRPr lang="de-DE"/>
                    </a:p>
                  </a:txBody>
                  <a:tcPr/>
                </a:tc>
                <a:tc>
                  <a:txBody>
                    <a:bodyPr/>
                    <a:lstStyle/>
                    <a:p>
                      <a:pPr>
                        <a:lnSpc>
                          <a:spcPct val="115000"/>
                        </a:lnSpc>
                        <a:spcAft>
                          <a:spcPts val="0"/>
                        </a:spcAft>
                      </a:pPr>
                      <a:r>
                        <a:rPr lang="de-DE" sz="2400">
                          <a:solidFill>
                            <a:srgbClr val="000000"/>
                          </a:solidFill>
                          <a:latin typeface="Calibri"/>
                          <a:ea typeface="Times New Roman"/>
                          <a:cs typeface="Times New Roman"/>
                        </a:rPr>
                        <a:t>ALL</a:t>
                      </a:r>
                    </a:p>
                  </a:txBody>
                  <a:tcPr marL="68580" marR="68580" marT="0" marB="0">
                    <a:lnL>
                      <a:noFill/>
                    </a:lnL>
                    <a:lnR>
                      <a:noFill/>
                    </a:lnR>
                    <a:lnT>
                      <a:noFill/>
                    </a:lnT>
                    <a:lnB>
                      <a:noFill/>
                    </a:lnB>
                  </a:tcPr>
                </a:tc>
                <a:tc>
                  <a:txBody>
                    <a:bodyPr/>
                    <a:lstStyle/>
                    <a:p>
                      <a:pPr>
                        <a:lnSpc>
                          <a:spcPct val="115000"/>
                        </a:lnSpc>
                        <a:spcAft>
                          <a:spcPts val="0"/>
                        </a:spcAft>
                      </a:pPr>
                      <a:r>
                        <a:rPr lang="de-DE" sz="2400">
                          <a:solidFill>
                            <a:srgbClr val="FF0000"/>
                          </a:solidFill>
                          <a:latin typeface="Calibri"/>
                          <a:ea typeface="Times New Roman"/>
                          <a:cs typeface="Times New Roman"/>
                        </a:rPr>
                        <a:t>-b</a:t>
                      </a:r>
                      <a:endParaRPr lang="de-DE" sz="2400">
                        <a:solidFill>
                          <a:srgbClr val="000000"/>
                        </a:solidFill>
                        <a:latin typeface="Calibri"/>
                        <a:ea typeface="Times New Roman"/>
                        <a:cs typeface="Times New Roman"/>
                      </a:endParaRPr>
                    </a:p>
                  </a:txBody>
                  <a:tcPr marL="68580" marR="68580" marT="0" marB="0">
                    <a:lnL>
                      <a:noFill/>
                    </a:lnL>
                    <a:lnR>
                      <a:noFill/>
                    </a:lnR>
                    <a:lnT>
                      <a:noFill/>
                    </a:lnT>
                    <a:lnB>
                      <a:noFill/>
                    </a:lnB>
                  </a:tcPr>
                </a:tc>
                <a:tc>
                  <a:txBody>
                    <a:bodyPr/>
                    <a:lstStyle/>
                    <a:p>
                      <a:pPr>
                        <a:lnSpc>
                          <a:spcPct val="115000"/>
                        </a:lnSpc>
                        <a:spcAft>
                          <a:spcPts val="0"/>
                        </a:spcAft>
                      </a:pPr>
                      <a:r>
                        <a:rPr lang="de-DE" sz="2400">
                          <a:solidFill>
                            <a:srgbClr val="000000"/>
                          </a:solidFill>
                          <a:latin typeface="Calibri"/>
                          <a:ea typeface="Times New Roman"/>
                          <a:cs typeface="Times New Roman"/>
                        </a:rPr>
                        <a:t>-q</a:t>
                      </a:r>
                      <a:r>
                        <a:rPr lang="de-DE" sz="2400">
                          <a:solidFill>
                            <a:srgbClr val="FF0000"/>
                          </a:solidFill>
                          <a:latin typeface="Calibri"/>
                          <a:ea typeface="Times New Roman"/>
                          <a:cs typeface="Times New Roman"/>
                        </a:rPr>
                        <a:t>-b</a:t>
                      </a:r>
                      <a:endParaRPr lang="de-DE" sz="2400">
                        <a:solidFill>
                          <a:srgbClr val="000000"/>
                        </a:solidFill>
                        <a:latin typeface="Calibri"/>
                        <a:ea typeface="Times New Roman"/>
                        <a:cs typeface="Times New Roman"/>
                      </a:endParaRPr>
                    </a:p>
                  </a:txBody>
                  <a:tcPr marL="68580" marR="68580" marT="0" marB="0">
                    <a:lnL>
                      <a:noFill/>
                    </a:lnL>
                    <a:lnR>
                      <a:noFill/>
                    </a:lnR>
                    <a:lnT>
                      <a:noFill/>
                    </a:lnT>
                    <a:lnB>
                      <a:noFill/>
                    </a:lnB>
                  </a:tcPr>
                </a:tc>
                <a:tc>
                  <a:txBody>
                    <a:bodyPr/>
                    <a:lstStyle/>
                    <a:p>
                      <a:pPr>
                        <a:lnSpc>
                          <a:spcPct val="115000"/>
                        </a:lnSpc>
                        <a:spcAft>
                          <a:spcPts val="0"/>
                        </a:spcAft>
                      </a:pPr>
                      <a:r>
                        <a:rPr lang="de-DE" sz="2400" dirty="0">
                          <a:solidFill>
                            <a:srgbClr val="000000"/>
                          </a:solidFill>
                          <a:latin typeface="Calibri"/>
                          <a:ea typeface="Times New Roman"/>
                          <a:cs typeface="Times New Roman"/>
                        </a:rPr>
                        <a:t>-r</a:t>
                      </a:r>
                      <a:r>
                        <a:rPr lang="de-DE" sz="2400" dirty="0">
                          <a:solidFill>
                            <a:srgbClr val="FF0000"/>
                          </a:solidFill>
                          <a:latin typeface="Calibri"/>
                          <a:ea typeface="Times New Roman"/>
                          <a:cs typeface="Times New Roman"/>
                        </a:rPr>
                        <a:t>-b</a:t>
                      </a:r>
                      <a:endParaRPr lang="de-DE" sz="2400" dirty="0">
                        <a:solidFill>
                          <a:srgbClr val="000000"/>
                        </a:solidFill>
                        <a:latin typeface="Calibri"/>
                        <a:ea typeface="Times New Roman"/>
                        <a:cs typeface="Times New Roman"/>
                      </a:endParaRPr>
                    </a:p>
                  </a:txBody>
                  <a:tcPr marL="68580" marR="68580" marT="0" marB="0">
                    <a:lnL>
                      <a:noFill/>
                    </a:lnL>
                    <a:lnR>
                      <a:noFill/>
                    </a:lnR>
                    <a:lnT>
                      <a:noFill/>
                    </a:lnT>
                    <a:lnB>
                      <a:noFill/>
                    </a:lnB>
                  </a:tcPr>
                </a:tc>
                <a:tc>
                  <a:txBody>
                    <a:bodyPr/>
                    <a:lstStyle/>
                    <a:p>
                      <a:pPr>
                        <a:lnSpc>
                          <a:spcPct val="115000"/>
                        </a:lnSpc>
                        <a:spcAft>
                          <a:spcPts val="0"/>
                        </a:spcAft>
                      </a:pPr>
                      <a:r>
                        <a:rPr lang="de-DE" sz="2400" dirty="0">
                          <a:solidFill>
                            <a:srgbClr val="000000"/>
                          </a:solidFill>
                          <a:latin typeface="Calibri"/>
                          <a:ea typeface="Times New Roman"/>
                          <a:cs typeface="Times New Roman"/>
                        </a:rPr>
                        <a:t>-s</a:t>
                      </a:r>
                      <a:r>
                        <a:rPr lang="de-DE" sz="2400" dirty="0">
                          <a:solidFill>
                            <a:srgbClr val="FF0000"/>
                          </a:solidFill>
                          <a:latin typeface="Calibri"/>
                          <a:ea typeface="Times New Roman"/>
                          <a:cs typeface="Times New Roman"/>
                        </a:rPr>
                        <a:t>-b</a:t>
                      </a:r>
                      <a:endParaRPr lang="de-DE" sz="2400" dirty="0">
                        <a:solidFill>
                          <a:srgbClr val="000000"/>
                        </a:solidFill>
                        <a:latin typeface="Calibri"/>
                        <a:ea typeface="Times New Roman"/>
                        <a:cs typeface="Times New Roman"/>
                      </a:endParaRPr>
                    </a:p>
                  </a:txBody>
                  <a:tcPr marL="68580" marR="68580" marT="0" marB="0">
                    <a:lnL>
                      <a:noFill/>
                    </a:lnL>
                    <a:lnR>
                      <a:noFill/>
                    </a:lnR>
                    <a:lnT>
                      <a:noFill/>
                    </a:lnT>
                    <a:lnB>
                      <a:noFill/>
                    </a:lnB>
                  </a:tcPr>
                </a:tc>
                <a:tc>
                  <a:txBody>
                    <a:bodyPr/>
                    <a:lstStyle/>
                    <a:p>
                      <a:pPr>
                        <a:lnSpc>
                          <a:spcPct val="115000"/>
                        </a:lnSpc>
                        <a:spcAft>
                          <a:spcPts val="0"/>
                        </a:spcAft>
                      </a:pPr>
                      <a:r>
                        <a:rPr lang="de-DE" sz="2400" dirty="0">
                          <a:solidFill>
                            <a:srgbClr val="000000"/>
                          </a:solidFill>
                          <a:latin typeface="Calibri"/>
                          <a:ea typeface="Times New Roman"/>
                          <a:cs typeface="Times New Roman"/>
                        </a:rPr>
                        <a:t>-t</a:t>
                      </a:r>
                      <a:r>
                        <a:rPr lang="de-DE" sz="2400" dirty="0">
                          <a:solidFill>
                            <a:srgbClr val="FF0000"/>
                          </a:solidFill>
                          <a:latin typeface="Calibri"/>
                          <a:ea typeface="Times New Roman"/>
                          <a:cs typeface="Times New Roman"/>
                        </a:rPr>
                        <a:t>-b</a:t>
                      </a:r>
                      <a:endParaRPr lang="de-DE" sz="2400" dirty="0">
                        <a:solidFill>
                          <a:srgbClr val="000000"/>
                        </a:solidFill>
                        <a:latin typeface="Calibri"/>
                        <a:ea typeface="Times New Roman"/>
                        <a:cs typeface="Times New Roman"/>
                      </a:endParaRPr>
                    </a:p>
                  </a:txBody>
                  <a:tcPr marL="68580" marR="68580" marT="0" marB="0">
                    <a:lnL>
                      <a:noFill/>
                    </a:lnL>
                    <a:lnR w="12700" cap="flat" cmpd="sng" algn="ctr">
                      <a:solidFill>
                        <a:srgbClr val="9BBB59"/>
                      </a:solidFill>
                      <a:prstDash val="solid"/>
                      <a:round/>
                      <a:headEnd type="none" w="med" len="med"/>
                      <a:tailEnd type="none" w="med" len="med"/>
                    </a:lnR>
                    <a:lnT>
                      <a:noFill/>
                    </a:lnT>
                    <a:lnB>
                      <a:noFill/>
                    </a:lnB>
                  </a:tcPr>
                </a:tc>
                <a:tc>
                  <a:txBody>
                    <a:bodyPr/>
                    <a:lstStyle/>
                    <a:p>
                      <a:pPr>
                        <a:lnSpc>
                          <a:spcPct val="115000"/>
                        </a:lnSpc>
                        <a:spcAft>
                          <a:spcPts val="1000"/>
                        </a:spcAft>
                      </a:pPr>
                      <a:r>
                        <a:rPr lang="de-DE" sz="1100">
                          <a:solidFill>
                            <a:srgbClr val="000000"/>
                          </a:solidFill>
                          <a:latin typeface="Calibri"/>
                          <a:ea typeface="Times New Roman"/>
                          <a:cs typeface="Times New Roman"/>
                        </a:rPr>
                        <a:t> </a:t>
                      </a:r>
                    </a:p>
                  </a:txBody>
                  <a:tcPr marL="0" marR="0" marT="0" marB="0" anchor="ctr">
                    <a:lnL w="12700" cap="flat" cmpd="sng" algn="ctr">
                      <a:solidFill>
                        <a:srgbClr val="9BBB59"/>
                      </a:solidFill>
                      <a:prstDash val="solid"/>
                      <a:round/>
                      <a:headEnd type="none" w="med" len="med"/>
                      <a:tailEnd type="none" w="med" len="med"/>
                    </a:lnL>
                    <a:lnR>
                      <a:noFill/>
                    </a:lnR>
                    <a:lnT>
                      <a:noFill/>
                    </a:lnT>
                    <a:lnB>
                      <a:noFill/>
                    </a:lnB>
                  </a:tcPr>
                </a:tc>
              </a:tr>
              <a:tr h="372063">
                <a:tc vMerge="1">
                  <a:txBody>
                    <a:bodyPr/>
                    <a:lstStyle/>
                    <a:p>
                      <a:endParaRPr lang="de-DE"/>
                    </a:p>
                  </a:txBody>
                  <a:tcPr/>
                </a:tc>
                <a:tc>
                  <a:txBody>
                    <a:bodyPr/>
                    <a:lstStyle/>
                    <a:p>
                      <a:pPr>
                        <a:lnSpc>
                          <a:spcPct val="115000"/>
                        </a:lnSpc>
                        <a:spcAft>
                          <a:spcPts val="0"/>
                        </a:spcAft>
                      </a:pPr>
                      <a:r>
                        <a:rPr lang="de-DE" sz="2400">
                          <a:solidFill>
                            <a:srgbClr val="000000"/>
                          </a:solidFill>
                          <a:latin typeface="Calibri"/>
                          <a:ea typeface="Times New Roman"/>
                          <a:cs typeface="Times New Roman"/>
                        </a:rPr>
                        <a:t>ABL</a:t>
                      </a:r>
                    </a:p>
                  </a:txBody>
                  <a:tcPr marL="68580" marR="68580" marT="0" marB="0">
                    <a:lnL>
                      <a:noFill/>
                    </a:lnL>
                    <a:lnR>
                      <a:noFill/>
                    </a:lnR>
                    <a:lnT>
                      <a:noFill/>
                    </a:lnT>
                    <a:lnB>
                      <a:noFill/>
                    </a:lnB>
                    <a:solidFill>
                      <a:srgbClr val="E6EED5"/>
                    </a:solidFill>
                  </a:tcPr>
                </a:tc>
                <a:tc>
                  <a:txBody>
                    <a:bodyPr/>
                    <a:lstStyle/>
                    <a:p>
                      <a:pPr>
                        <a:lnSpc>
                          <a:spcPct val="115000"/>
                        </a:lnSpc>
                        <a:spcAft>
                          <a:spcPts val="0"/>
                        </a:spcAft>
                      </a:pPr>
                      <a:r>
                        <a:rPr lang="de-DE" sz="2400">
                          <a:solidFill>
                            <a:srgbClr val="FF0000"/>
                          </a:solidFill>
                          <a:latin typeface="Calibri"/>
                          <a:ea typeface="Times New Roman"/>
                          <a:cs typeface="Times New Roman"/>
                        </a:rPr>
                        <a:t>-c</a:t>
                      </a:r>
                      <a:endParaRPr lang="de-DE" sz="2400">
                        <a:solidFill>
                          <a:srgbClr val="000000"/>
                        </a:solidFill>
                        <a:latin typeface="Calibri"/>
                        <a:ea typeface="Times New Roman"/>
                        <a:cs typeface="Times New Roman"/>
                      </a:endParaRPr>
                    </a:p>
                  </a:txBody>
                  <a:tcPr marL="68580" marR="68580" marT="0" marB="0">
                    <a:lnL>
                      <a:noFill/>
                    </a:lnL>
                    <a:lnR>
                      <a:noFill/>
                    </a:lnR>
                    <a:lnT>
                      <a:noFill/>
                    </a:lnT>
                    <a:lnB>
                      <a:noFill/>
                    </a:lnB>
                    <a:solidFill>
                      <a:srgbClr val="E6EED5"/>
                    </a:solidFill>
                  </a:tcPr>
                </a:tc>
                <a:tc>
                  <a:txBody>
                    <a:bodyPr/>
                    <a:lstStyle/>
                    <a:p>
                      <a:pPr>
                        <a:lnSpc>
                          <a:spcPct val="115000"/>
                        </a:lnSpc>
                        <a:spcAft>
                          <a:spcPts val="0"/>
                        </a:spcAft>
                      </a:pPr>
                      <a:r>
                        <a:rPr lang="de-DE" sz="2400">
                          <a:solidFill>
                            <a:srgbClr val="000000"/>
                          </a:solidFill>
                          <a:latin typeface="Calibri"/>
                          <a:ea typeface="Times New Roman"/>
                          <a:cs typeface="Times New Roman"/>
                        </a:rPr>
                        <a:t>-q</a:t>
                      </a:r>
                      <a:r>
                        <a:rPr lang="de-DE" sz="2400">
                          <a:solidFill>
                            <a:srgbClr val="FF0000"/>
                          </a:solidFill>
                          <a:latin typeface="Calibri"/>
                          <a:ea typeface="Times New Roman"/>
                          <a:cs typeface="Times New Roman"/>
                        </a:rPr>
                        <a:t>-c</a:t>
                      </a:r>
                      <a:endParaRPr lang="de-DE" sz="2400">
                        <a:solidFill>
                          <a:srgbClr val="000000"/>
                        </a:solidFill>
                        <a:latin typeface="Calibri"/>
                        <a:ea typeface="Times New Roman"/>
                        <a:cs typeface="Times New Roman"/>
                      </a:endParaRPr>
                    </a:p>
                  </a:txBody>
                  <a:tcPr marL="68580" marR="68580" marT="0" marB="0">
                    <a:lnL>
                      <a:noFill/>
                    </a:lnL>
                    <a:lnR>
                      <a:noFill/>
                    </a:lnR>
                    <a:lnT>
                      <a:noFill/>
                    </a:lnT>
                    <a:lnB>
                      <a:noFill/>
                    </a:lnB>
                    <a:solidFill>
                      <a:srgbClr val="E6EED5"/>
                    </a:solidFill>
                  </a:tcPr>
                </a:tc>
                <a:tc>
                  <a:txBody>
                    <a:bodyPr/>
                    <a:lstStyle/>
                    <a:p>
                      <a:pPr>
                        <a:lnSpc>
                          <a:spcPct val="115000"/>
                        </a:lnSpc>
                        <a:spcAft>
                          <a:spcPts val="0"/>
                        </a:spcAft>
                      </a:pPr>
                      <a:r>
                        <a:rPr lang="de-DE" sz="2400">
                          <a:solidFill>
                            <a:srgbClr val="000000"/>
                          </a:solidFill>
                          <a:latin typeface="Calibri"/>
                          <a:ea typeface="Times New Roman"/>
                          <a:cs typeface="Times New Roman"/>
                        </a:rPr>
                        <a:t>-r</a:t>
                      </a:r>
                      <a:r>
                        <a:rPr lang="de-DE" sz="2400">
                          <a:solidFill>
                            <a:srgbClr val="FF0000"/>
                          </a:solidFill>
                          <a:latin typeface="Calibri"/>
                          <a:ea typeface="Times New Roman"/>
                          <a:cs typeface="Times New Roman"/>
                        </a:rPr>
                        <a:t>-c</a:t>
                      </a:r>
                      <a:endParaRPr lang="de-DE" sz="2400">
                        <a:solidFill>
                          <a:srgbClr val="000000"/>
                        </a:solidFill>
                        <a:latin typeface="Calibri"/>
                        <a:ea typeface="Times New Roman"/>
                        <a:cs typeface="Times New Roman"/>
                      </a:endParaRPr>
                    </a:p>
                  </a:txBody>
                  <a:tcPr marL="68580" marR="68580" marT="0" marB="0">
                    <a:lnL>
                      <a:noFill/>
                    </a:lnL>
                    <a:lnR>
                      <a:noFill/>
                    </a:lnR>
                    <a:lnT>
                      <a:noFill/>
                    </a:lnT>
                    <a:lnB>
                      <a:noFill/>
                    </a:lnB>
                    <a:solidFill>
                      <a:srgbClr val="E6EED5"/>
                    </a:solidFill>
                  </a:tcPr>
                </a:tc>
                <a:tc>
                  <a:txBody>
                    <a:bodyPr/>
                    <a:lstStyle/>
                    <a:p>
                      <a:pPr>
                        <a:lnSpc>
                          <a:spcPct val="115000"/>
                        </a:lnSpc>
                        <a:spcAft>
                          <a:spcPts val="0"/>
                        </a:spcAft>
                      </a:pPr>
                      <a:r>
                        <a:rPr lang="de-DE" sz="2400">
                          <a:solidFill>
                            <a:srgbClr val="000000"/>
                          </a:solidFill>
                          <a:latin typeface="Calibri"/>
                          <a:ea typeface="Times New Roman"/>
                          <a:cs typeface="Times New Roman"/>
                        </a:rPr>
                        <a:t>-s</a:t>
                      </a:r>
                      <a:r>
                        <a:rPr lang="de-DE" sz="2400">
                          <a:solidFill>
                            <a:srgbClr val="FF0000"/>
                          </a:solidFill>
                          <a:latin typeface="Calibri"/>
                          <a:ea typeface="Times New Roman"/>
                          <a:cs typeface="Times New Roman"/>
                        </a:rPr>
                        <a:t>-c</a:t>
                      </a:r>
                      <a:endParaRPr lang="de-DE" sz="2400">
                        <a:solidFill>
                          <a:srgbClr val="000000"/>
                        </a:solidFill>
                        <a:latin typeface="Calibri"/>
                        <a:ea typeface="Times New Roman"/>
                        <a:cs typeface="Times New Roman"/>
                      </a:endParaRPr>
                    </a:p>
                  </a:txBody>
                  <a:tcPr marL="68580" marR="68580" marT="0" marB="0">
                    <a:lnL>
                      <a:noFill/>
                    </a:lnL>
                    <a:lnR>
                      <a:noFill/>
                    </a:lnR>
                    <a:lnT>
                      <a:noFill/>
                    </a:lnT>
                    <a:lnB>
                      <a:noFill/>
                    </a:lnB>
                    <a:solidFill>
                      <a:srgbClr val="E6EED5"/>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-t</a:t>
                      </a:r>
                      <a:r>
                        <a:rPr lang="de-DE" sz="2400" dirty="0">
                          <a:solidFill>
                            <a:srgbClr val="FF0000"/>
                          </a:solidFill>
                          <a:latin typeface="Calibri"/>
                          <a:ea typeface="Times New Roman"/>
                          <a:cs typeface="Times New Roman"/>
                        </a:rPr>
                        <a:t>-c</a:t>
                      </a:r>
                      <a:endParaRPr lang="de-DE" sz="2400" dirty="0">
                        <a:solidFill>
                          <a:srgbClr val="000000"/>
                        </a:solidFill>
                        <a:latin typeface="Calibri"/>
                        <a:ea typeface="Times New Roman"/>
                        <a:cs typeface="Times New Roman"/>
                      </a:endParaRPr>
                    </a:p>
                  </a:txBody>
                  <a:tcPr marL="68580" marR="68580" marT="0" marB="0">
                    <a:lnL>
                      <a:noFill/>
                    </a:lnL>
                    <a:lnR w="12700" cap="flat" cmpd="sng" algn="ctr">
                      <a:solidFill>
                        <a:srgbClr val="9BBB59"/>
                      </a:solidFill>
                      <a:prstDash val="solid"/>
                      <a:round/>
                      <a:headEnd type="none" w="med" len="med"/>
                      <a:tailEnd type="none" w="med" len="med"/>
                    </a:lnR>
                    <a:lnT>
                      <a:noFill/>
                    </a:lnT>
                    <a:lnB>
                      <a:noFill/>
                    </a:lnB>
                    <a:solidFill>
                      <a:srgbClr val="E6EED5"/>
                    </a:solidFill>
                  </a:tcPr>
                </a:tc>
                <a:tc>
                  <a:txBody>
                    <a:bodyPr/>
                    <a:lstStyle/>
                    <a:p>
                      <a:pPr>
                        <a:lnSpc>
                          <a:spcPct val="115000"/>
                        </a:lnSpc>
                        <a:spcAft>
                          <a:spcPts val="1000"/>
                        </a:spcAft>
                      </a:pPr>
                      <a:r>
                        <a:rPr lang="de-DE" sz="1100">
                          <a:solidFill>
                            <a:srgbClr val="000000"/>
                          </a:solidFill>
                          <a:latin typeface="Calibri"/>
                          <a:ea typeface="Times New Roman"/>
                          <a:cs typeface="Times New Roman"/>
                        </a:rPr>
                        <a:t> </a:t>
                      </a:r>
                    </a:p>
                  </a:txBody>
                  <a:tcPr marL="0" marR="0" marT="0" marB="0" anchor="ctr">
                    <a:lnL w="12700" cap="flat" cmpd="sng" algn="ctr">
                      <a:solidFill>
                        <a:srgbClr val="9BBB59"/>
                      </a:solidFill>
                      <a:prstDash val="solid"/>
                      <a:round/>
                      <a:headEnd type="none" w="med" len="med"/>
                      <a:tailEnd type="none" w="med" len="med"/>
                    </a:lnL>
                    <a:lnR>
                      <a:noFill/>
                    </a:lnR>
                    <a:lnT>
                      <a:noFill/>
                    </a:lnT>
                    <a:lnB>
                      <a:noFill/>
                    </a:lnB>
                  </a:tcPr>
                </a:tc>
              </a:tr>
              <a:tr h="563719">
                <a:tc vMerge="1">
                  <a:txBody>
                    <a:bodyPr/>
                    <a:lstStyle/>
                    <a:p>
                      <a:endParaRPr lang="de-DE"/>
                    </a:p>
                  </a:txBody>
                  <a:tcPr/>
                </a:tc>
                <a:tc>
                  <a:txBody>
                    <a:bodyPr/>
                    <a:lstStyle/>
                    <a:p>
                      <a:pPr>
                        <a:lnSpc>
                          <a:spcPct val="115000"/>
                        </a:lnSpc>
                        <a:spcAft>
                          <a:spcPts val="0"/>
                        </a:spcAft>
                      </a:pPr>
                      <a:r>
                        <a:rPr lang="de-DE" sz="2400">
                          <a:solidFill>
                            <a:srgbClr val="000000"/>
                          </a:solidFill>
                          <a:latin typeface="Calibri"/>
                          <a:ea typeface="Times New Roman"/>
                          <a:cs typeface="Times New Roman"/>
                        </a:rPr>
                        <a:t>TRANS</a:t>
                      </a:r>
                    </a:p>
                  </a:txBody>
                  <a:tcPr marL="68580" marR="68580" marT="0" marB="0">
                    <a:lnL>
                      <a:noFill/>
                    </a:lnL>
                    <a:lnR>
                      <a:noFill/>
                    </a:lnR>
                    <a:lnT>
                      <a:noFill/>
                    </a:lnT>
                    <a:lnB w="12700" cap="flat" cmpd="sng" algn="ctr">
                      <a:solidFill>
                        <a:srgbClr val="9BBB59"/>
                      </a:solidFill>
                      <a:prstDash val="solid"/>
                      <a:round/>
                      <a:headEnd type="none" w="med" len="med"/>
                      <a:tailEnd type="none" w="med" len="med"/>
                    </a:lnB>
                  </a:tcPr>
                </a:tc>
                <a:tc>
                  <a:txBody>
                    <a:bodyPr/>
                    <a:lstStyle/>
                    <a:p>
                      <a:pPr>
                        <a:lnSpc>
                          <a:spcPct val="115000"/>
                        </a:lnSpc>
                        <a:spcAft>
                          <a:spcPts val="0"/>
                        </a:spcAft>
                      </a:pPr>
                      <a:r>
                        <a:rPr lang="de-DE" sz="2400">
                          <a:solidFill>
                            <a:srgbClr val="FF0000"/>
                          </a:solidFill>
                          <a:latin typeface="Calibri"/>
                          <a:ea typeface="Times New Roman"/>
                          <a:cs typeface="Times New Roman"/>
                        </a:rPr>
                        <a:t>-d</a:t>
                      </a:r>
                      <a:endParaRPr lang="de-DE" sz="2400">
                        <a:solidFill>
                          <a:srgbClr val="000000"/>
                        </a:solidFill>
                        <a:latin typeface="Calibri"/>
                        <a:ea typeface="Times New Roman"/>
                        <a:cs typeface="Times New Roman"/>
                      </a:endParaRPr>
                    </a:p>
                  </a:txBody>
                  <a:tcPr marL="68580" marR="68580" marT="0" marB="0">
                    <a:lnL>
                      <a:noFill/>
                    </a:lnL>
                    <a:lnR>
                      <a:noFill/>
                    </a:lnR>
                    <a:lnT>
                      <a:noFill/>
                    </a:lnT>
                    <a:lnB w="12700" cap="flat" cmpd="sng" algn="ctr">
                      <a:solidFill>
                        <a:srgbClr val="9BBB59"/>
                      </a:solidFill>
                      <a:prstDash val="solid"/>
                      <a:round/>
                      <a:headEnd type="none" w="med" len="med"/>
                      <a:tailEnd type="none" w="med" len="med"/>
                    </a:lnB>
                  </a:tcPr>
                </a:tc>
                <a:tc>
                  <a:txBody>
                    <a:bodyPr/>
                    <a:lstStyle/>
                    <a:p>
                      <a:pPr>
                        <a:lnSpc>
                          <a:spcPct val="115000"/>
                        </a:lnSpc>
                        <a:spcAft>
                          <a:spcPts val="0"/>
                        </a:spcAft>
                      </a:pPr>
                      <a:r>
                        <a:rPr lang="de-DE" sz="2400">
                          <a:solidFill>
                            <a:srgbClr val="000000"/>
                          </a:solidFill>
                          <a:latin typeface="Calibri"/>
                          <a:ea typeface="Times New Roman"/>
                          <a:cs typeface="Times New Roman"/>
                        </a:rPr>
                        <a:t>-q</a:t>
                      </a:r>
                      <a:r>
                        <a:rPr lang="de-DE" sz="2400">
                          <a:solidFill>
                            <a:srgbClr val="FF0000"/>
                          </a:solidFill>
                          <a:latin typeface="Calibri"/>
                          <a:ea typeface="Times New Roman"/>
                          <a:cs typeface="Times New Roman"/>
                        </a:rPr>
                        <a:t>-d</a:t>
                      </a:r>
                      <a:endParaRPr lang="de-DE" sz="2400">
                        <a:solidFill>
                          <a:srgbClr val="000000"/>
                        </a:solidFill>
                        <a:latin typeface="Calibri"/>
                        <a:ea typeface="Times New Roman"/>
                        <a:cs typeface="Times New Roman"/>
                      </a:endParaRPr>
                    </a:p>
                  </a:txBody>
                  <a:tcPr marL="68580" marR="68580" marT="0" marB="0">
                    <a:lnL>
                      <a:noFill/>
                    </a:lnL>
                    <a:lnR>
                      <a:noFill/>
                    </a:lnR>
                    <a:lnT>
                      <a:noFill/>
                    </a:lnT>
                    <a:lnB w="12700" cap="flat" cmpd="sng" algn="ctr">
                      <a:solidFill>
                        <a:srgbClr val="9BBB59"/>
                      </a:solidFill>
                      <a:prstDash val="solid"/>
                      <a:round/>
                      <a:headEnd type="none" w="med" len="med"/>
                      <a:tailEnd type="none" w="med" len="med"/>
                    </a:lnB>
                  </a:tcPr>
                </a:tc>
                <a:tc>
                  <a:txBody>
                    <a:bodyPr/>
                    <a:lstStyle/>
                    <a:p>
                      <a:pPr>
                        <a:lnSpc>
                          <a:spcPct val="115000"/>
                        </a:lnSpc>
                        <a:spcAft>
                          <a:spcPts val="0"/>
                        </a:spcAft>
                      </a:pPr>
                      <a:r>
                        <a:rPr lang="de-DE" sz="2400">
                          <a:solidFill>
                            <a:srgbClr val="000000"/>
                          </a:solidFill>
                          <a:latin typeface="Calibri"/>
                          <a:ea typeface="Times New Roman"/>
                          <a:cs typeface="Times New Roman"/>
                        </a:rPr>
                        <a:t>-r</a:t>
                      </a:r>
                      <a:r>
                        <a:rPr lang="de-DE" sz="2400">
                          <a:solidFill>
                            <a:srgbClr val="FF0000"/>
                          </a:solidFill>
                          <a:latin typeface="Calibri"/>
                          <a:ea typeface="Times New Roman"/>
                          <a:cs typeface="Times New Roman"/>
                        </a:rPr>
                        <a:t>-d</a:t>
                      </a:r>
                      <a:endParaRPr lang="de-DE" sz="2400">
                        <a:solidFill>
                          <a:srgbClr val="000000"/>
                        </a:solidFill>
                        <a:latin typeface="Calibri"/>
                        <a:ea typeface="Times New Roman"/>
                        <a:cs typeface="Times New Roman"/>
                      </a:endParaRPr>
                    </a:p>
                  </a:txBody>
                  <a:tcPr marL="68580" marR="68580" marT="0" marB="0">
                    <a:lnL>
                      <a:noFill/>
                    </a:lnL>
                    <a:lnR>
                      <a:noFill/>
                    </a:lnR>
                    <a:lnT>
                      <a:noFill/>
                    </a:lnT>
                    <a:lnB w="12700" cap="flat" cmpd="sng" algn="ctr">
                      <a:solidFill>
                        <a:srgbClr val="9BBB59"/>
                      </a:solidFill>
                      <a:prstDash val="solid"/>
                      <a:round/>
                      <a:headEnd type="none" w="med" len="med"/>
                      <a:tailEnd type="none" w="med" len="med"/>
                    </a:lnB>
                  </a:tcPr>
                </a:tc>
                <a:tc>
                  <a:txBody>
                    <a:bodyPr/>
                    <a:lstStyle/>
                    <a:p>
                      <a:pPr>
                        <a:lnSpc>
                          <a:spcPct val="115000"/>
                        </a:lnSpc>
                        <a:spcAft>
                          <a:spcPts val="0"/>
                        </a:spcAft>
                      </a:pPr>
                      <a:r>
                        <a:rPr lang="de-DE" sz="2400">
                          <a:solidFill>
                            <a:srgbClr val="000000"/>
                          </a:solidFill>
                          <a:latin typeface="Calibri"/>
                          <a:ea typeface="Times New Roman"/>
                          <a:cs typeface="Times New Roman"/>
                        </a:rPr>
                        <a:t>-s</a:t>
                      </a:r>
                      <a:r>
                        <a:rPr lang="de-DE" sz="2400">
                          <a:solidFill>
                            <a:srgbClr val="FF0000"/>
                          </a:solidFill>
                          <a:latin typeface="Calibri"/>
                          <a:ea typeface="Times New Roman"/>
                          <a:cs typeface="Times New Roman"/>
                        </a:rPr>
                        <a:t>-d</a:t>
                      </a:r>
                      <a:endParaRPr lang="de-DE" sz="2400">
                        <a:solidFill>
                          <a:srgbClr val="000000"/>
                        </a:solidFill>
                        <a:latin typeface="Calibri"/>
                        <a:ea typeface="Times New Roman"/>
                        <a:cs typeface="Times New Roman"/>
                      </a:endParaRPr>
                    </a:p>
                  </a:txBody>
                  <a:tcPr marL="68580" marR="68580" marT="0" marB="0">
                    <a:lnL>
                      <a:noFill/>
                    </a:lnL>
                    <a:lnR>
                      <a:noFill/>
                    </a:lnR>
                    <a:lnT>
                      <a:noFill/>
                    </a:lnT>
                    <a:lnB w="12700" cap="flat" cmpd="sng" algn="ctr">
                      <a:solidFill>
                        <a:srgbClr val="9BBB59"/>
                      </a:solidFill>
                      <a:prstDash val="solid"/>
                      <a:round/>
                      <a:headEnd type="none" w="med" len="med"/>
                      <a:tailEnd type="none" w="med" len="med"/>
                    </a:lnB>
                  </a:tcPr>
                </a:tc>
                <a:tc>
                  <a:txBody>
                    <a:bodyPr/>
                    <a:lstStyle/>
                    <a:p>
                      <a:pPr>
                        <a:lnSpc>
                          <a:spcPct val="115000"/>
                        </a:lnSpc>
                        <a:spcAft>
                          <a:spcPts val="0"/>
                        </a:spcAft>
                      </a:pPr>
                      <a:r>
                        <a:rPr lang="de-DE" sz="2400" dirty="0">
                          <a:solidFill>
                            <a:srgbClr val="000000"/>
                          </a:solidFill>
                          <a:latin typeface="Calibri"/>
                          <a:ea typeface="Times New Roman"/>
                          <a:cs typeface="Times New Roman"/>
                        </a:rPr>
                        <a:t>-t</a:t>
                      </a:r>
                      <a:r>
                        <a:rPr lang="de-DE" sz="2400" dirty="0">
                          <a:solidFill>
                            <a:srgbClr val="FF0000"/>
                          </a:solidFill>
                          <a:latin typeface="Calibri"/>
                          <a:ea typeface="Times New Roman"/>
                          <a:cs typeface="Times New Roman"/>
                        </a:rPr>
                        <a:t>-d</a:t>
                      </a:r>
                      <a:endParaRPr lang="de-DE" sz="2400" dirty="0">
                        <a:solidFill>
                          <a:srgbClr val="000000"/>
                        </a:solidFill>
                        <a:latin typeface="Calibri"/>
                        <a:ea typeface="Times New Roman"/>
                        <a:cs typeface="Times New Roman"/>
                      </a:endParaRPr>
                    </a:p>
                  </a:txBody>
                  <a:tcPr marL="68580" marR="68580" marT="0" marB="0">
                    <a:lnL>
                      <a:noFill/>
                    </a:lnL>
                    <a:lnR w="12700" cap="flat" cmpd="sng" algn="ctr">
                      <a:solidFill>
                        <a:srgbClr val="9BBB59"/>
                      </a:solidFill>
                      <a:prstDash val="solid"/>
                      <a:round/>
                      <a:headEnd type="none" w="med" len="med"/>
                      <a:tailEnd type="none" w="med" len="med"/>
                    </a:lnR>
                    <a:lnT>
                      <a:noFill/>
                    </a:lnT>
                    <a:lnB w="12700" cap="flat" cmpd="sng" algn="ctr">
                      <a:solidFill>
                        <a:srgbClr val="9BBB59"/>
                      </a:solidFill>
                      <a:prstDash val="solid"/>
                      <a:round/>
                      <a:headEnd type="none" w="med" len="med"/>
                      <a:tailEnd type="none" w="med" len="med"/>
                    </a:lnB>
                  </a:tcPr>
                </a:tc>
                <a:tc>
                  <a:txBody>
                    <a:bodyPr/>
                    <a:lstStyle/>
                    <a:p>
                      <a:pPr>
                        <a:lnSpc>
                          <a:spcPct val="115000"/>
                        </a:lnSpc>
                        <a:spcAft>
                          <a:spcPts val="1000"/>
                        </a:spcAft>
                      </a:pPr>
                      <a:r>
                        <a:rPr lang="de-DE" sz="1100" dirty="0">
                          <a:solidFill>
                            <a:srgbClr val="000000"/>
                          </a:solidFill>
                          <a:latin typeface="Calibri"/>
                          <a:ea typeface="Times New Roman"/>
                          <a:cs typeface="Times New Roman"/>
                        </a:rPr>
                        <a:t> </a:t>
                      </a:r>
                    </a:p>
                  </a:txBody>
                  <a:tcPr marL="0" marR="0" marT="0" marB="0" anchor="ctr">
                    <a:lnL w="12700" cap="flat" cmpd="sng" algn="ctr">
                      <a:solidFill>
                        <a:srgbClr val="9BBB59"/>
                      </a:solidFill>
                      <a:prstDash val="solid"/>
                      <a:round/>
                      <a:headEnd type="none" w="med" len="med"/>
                      <a:tailEnd type="none" w="med" len="med"/>
                    </a:lnL>
                    <a:lnR>
                      <a:noFill/>
                    </a:lnR>
                    <a:lnT>
                      <a:noFill/>
                    </a:lnT>
                    <a:lnB>
                      <a:noFill/>
                    </a:lnB>
                  </a:tcPr>
                </a:tc>
              </a:tr>
            </a:tbl>
          </a:graphicData>
        </a:graphic>
      </p:graphicFrame>
      <p:sp>
        <p:nvSpPr>
          <p:cNvPr id="3077" name="Text Box 5"/>
          <p:cNvSpPr txBox="1">
            <a:spLocks noChangeArrowheads="1"/>
          </p:cNvSpPr>
          <p:nvPr/>
        </p:nvSpPr>
        <p:spPr bwMode="auto">
          <a:xfrm>
            <a:off x="182535" y="4357694"/>
            <a:ext cx="388937" cy="1571636"/>
          </a:xfrm>
          <a:prstGeom prst="rect">
            <a:avLst/>
          </a:prstGeom>
          <a:solidFill>
            <a:srgbClr val="FFFFFF"/>
          </a:solid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ts val="1000"/>
              </a:spcAft>
              <a:buClrTx/>
              <a:buSzTx/>
              <a:buFontTx/>
              <a:buNone/>
              <a:tabLst/>
            </a:pPr>
            <a:r>
              <a:rPr kumimoji="0" lang="de-DE" sz="2000" b="1" i="0" u="none" strike="noStrike" cap="none" normalizeH="0" baseline="0" dirty="0" smtClean="0">
                <a:ln>
                  <a:noFill/>
                </a:ln>
                <a:solidFill>
                  <a:srgbClr val="FF0000"/>
                </a:solidFill>
                <a:effectLst/>
                <a:latin typeface="Calibri" pitchFamily="34" charset="0"/>
                <a:cs typeface="Arial" pitchFamily="34" charset="0"/>
              </a:rPr>
              <a:t>KASUS</a:t>
            </a:r>
            <a:endParaRPr kumimoji="0" lang="de-DE" sz="2000" b="0" i="0" u="none" strike="noStrike" cap="none" normalizeH="0" baseline="0" dirty="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5"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vertical)">
                                      <p:cBhvr>
                                        <p:cTn id="17"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Fortsetzung:</a:t>
            </a:r>
            <a:endParaRPr lang="de-DE" dirty="0"/>
          </a:p>
        </p:txBody>
      </p:sp>
      <p:graphicFrame>
        <p:nvGraphicFramePr>
          <p:cNvPr id="4" name="Tabelle 3"/>
          <p:cNvGraphicFramePr>
            <a:graphicFrameLocks noGrp="1"/>
          </p:cNvGraphicFramePr>
          <p:nvPr/>
        </p:nvGraphicFramePr>
        <p:xfrm>
          <a:off x="357156" y="1500174"/>
          <a:ext cx="8429686" cy="3714782"/>
        </p:xfrm>
        <a:graphic>
          <a:graphicData uri="http://schemas.openxmlformats.org/drawingml/2006/table">
            <a:tbl>
              <a:tblPr/>
              <a:tblGrid>
                <a:gridCol w="1214448"/>
                <a:gridCol w="1210422"/>
                <a:gridCol w="1188936"/>
                <a:gridCol w="1104347"/>
                <a:gridCol w="1182669"/>
                <a:gridCol w="1212435"/>
                <a:gridCol w="1207735"/>
                <a:gridCol w="108694"/>
              </a:tblGrid>
              <a:tr h="523598">
                <a:tc>
                  <a:txBody>
                    <a:bodyPr/>
                    <a:lstStyle/>
                    <a:p>
                      <a:pPr algn="ctr">
                        <a:lnSpc>
                          <a:spcPct val="115000"/>
                        </a:lnSpc>
                        <a:spcAft>
                          <a:spcPts val="0"/>
                        </a:spcAft>
                      </a:pPr>
                      <a:endParaRPr lang="de-DE" sz="2400" dirty="0">
                        <a:solidFill>
                          <a:srgbClr val="000000"/>
                        </a:solidFill>
                        <a:latin typeface="Calibri"/>
                        <a:ea typeface="Times New Roman"/>
                        <a:cs typeface="Times New Roman"/>
                      </a:endParaRPr>
                    </a:p>
                  </a:txBody>
                  <a:tcPr marL="68580" marR="68580" marT="0" marB="0">
                    <a:lnL>
                      <a:noFill/>
                    </a:lnL>
                    <a:lnR>
                      <a:noFill/>
                    </a:lnR>
                    <a:lnT>
                      <a:noFill/>
                    </a:lnT>
                    <a:lnB w="38100" cap="flat" cmpd="sng" algn="ctr">
                      <a:solidFill>
                        <a:srgbClr val="9BBB59"/>
                      </a:solidFill>
                      <a:prstDash val="solid"/>
                      <a:round/>
                      <a:headEnd type="none" w="med" len="med"/>
                      <a:tailEnd type="none" w="med" len="med"/>
                    </a:lnB>
                    <a:solidFill>
                      <a:srgbClr val="FFFFFF"/>
                    </a:solidFill>
                  </a:tcPr>
                </a:tc>
                <a:tc gridSpan="7">
                  <a:txBody>
                    <a:bodyPr/>
                    <a:lstStyle/>
                    <a:p>
                      <a:pPr algn="ctr">
                        <a:lnSpc>
                          <a:spcPct val="115000"/>
                        </a:lnSpc>
                        <a:spcAft>
                          <a:spcPts val="0"/>
                        </a:spcAft>
                      </a:pPr>
                      <a:r>
                        <a:rPr lang="de-DE" sz="2400" b="1" dirty="0">
                          <a:solidFill>
                            <a:srgbClr val="FF0000"/>
                          </a:solidFill>
                          <a:latin typeface="Calibri"/>
                          <a:ea typeface="Times New Roman"/>
                          <a:cs typeface="Times New Roman"/>
                        </a:rPr>
                        <a:t>SERIEN</a:t>
                      </a:r>
                      <a:endParaRPr lang="de-DE" sz="2400" dirty="0">
                        <a:solidFill>
                          <a:srgbClr val="000000"/>
                        </a:solidFill>
                        <a:latin typeface="Calibri"/>
                        <a:ea typeface="Times New Roman"/>
                        <a:cs typeface="Times New Roman"/>
                      </a:endParaRPr>
                    </a:p>
                  </a:txBody>
                  <a:tcPr marL="68580" marR="68580" marT="0" marB="0">
                    <a:lnL>
                      <a:noFill/>
                    </a:lnL>
                    <a:lnR>
                      <a:noFill/>
                    </a:lnR>
                    <a:lnT>
                      <a:noFill/>
                    </a:lnT>
                    <a:lnB w="38100" cap="flat" cmpd="sng" algn="ctr">
                      <a:solidFill>
                        <a:srgbClr val="9BBB59"/>
                      </a:solidFill>
                      <a:prstDash val="solid"/>
                      <a:round/>
                      <a:headEnd type="none" w="med" len="med"/>
                      <a:tailEnd type="none" w="med" len="med"/>
                    </a:lnB>
                    <a:solidFill>
                      <a:srgbClr val="FFFFFF"/>
                    </a:solidFill>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c hMerge="1">
                  <a:txBody>
                    <a:bodyPr/>
                    <a:lstStyle/>
                    <a:p>
                      <a:endParaRPr lang="de-DE"/>
                    </a:p>
                  </a:txBody>
                  <a:tcPr/>
                </a:tc>
              </a:tr>
              <a:tr h="531864">
                <a:tc>
                  <a:txBody>
                    <a:bodyPr/>
                    <a:lstStyle/>
                    <a:p>
                      <a:pPr>
                        <a:lnSpc>
                          <a:spcPct val="115000"/>
                        </a:lnSpc>
                        <a:spcAft>
                          <a:spcPts val="0"/>
                        </a:spcAft>
                      </a:pPr>
                      <a:endParaRPr lang="de-DE" sz="2400" dirty="0">
                        <a:solidFill>
                          <a:srgbClr val="000000"/>
                        </a:solidFill>
                        <a:latin typeface="Calibri"/>
                        <a:ea typeface="Times New Roman"/>
                        <a:cs typeface="Times New Roman"/>
                      </a:endParaRPr>
                    </a:p>
                  </a:txBody>
                  <a:tcPr marL="68580" marR="68580" marT="0" marB="0">
                    <a:lnL>
                      <a:noFill/>
                    </a:lnL>
                    <a:lnR w="12700" cap="flat" cmpd="sng" algn="ctr">
                      <a:solidFill>
                        <a:srgbClr val="9BBB59"/>
                      </a:solidFill>
                      <a:prstDash val="solid"/>
                      <a:round/>
                      <a:headEnd type="none" w="med" len="med"/>
                      <a:tailEnd type="none" w="med" len="med"/>
                    </a:lnR>
                    <a:lnT w="38100" cap="flat" cmpd="sng" algn="ctr">
                      <a:solidFill>
                        <a:srgbClr val="9BBB59"/>
                      </a:solidFill>
                      <a:prstDash val="solid"/>
                      <a:round/>
                      <a:headEnd type="none" w="med" len="med"/>
                      <a:tailEnd type="none" w="med" len="med"/>
                    </a:lnT>
                    <a:lnB>
                      <a:noFill/>
                    </a:lnB>
                    <a:solidFill>
                      <a:schemeClr val="bg1"/>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INFRA</a:t>
                      </a:r>
                    </a:p>
                  </a:txBody>
                  <a:tcPr marL="68580" marR="68580" marT="0" marB="0">
                    <a:lnL w="12700" cap="flat" cmpd="sng" algn="ctr">
                      <a:solidFill>
                        <a:srgbClr val="9BBB59"/>
                      </a:solidFill>
                      <a:prstDash val="solid"/>
                      <a:round/>
                      <a:headEnd type="none" w="med" len="med"/>
                      <a:tailEnd type="none" w="med" len="med"/>
                    </a:lnL>
                    <a:lnR w="12700" cap="flat" cmpd="sng" algn="ctr">
                      <a:solidFill>
                        <a:srgbClr val="9BBB59"/>
                      </a:solidFill>
                      <a:prstDash val="solid"/>
                      <a:round/>
                      <a:headEnd type="none" w="med" len="med"/>
                      <a:tailEnd type="none" w="med" len="med"/>
                    </a:lnR>
                    <a:lnT w="38100" cap="flat" cmpd="sng" algn="ctr">
                      <a:solidFill>
                        <a:srgbClr val="9BBB59"/>
                      </a:solidFill>
                      <a:prstDash val="solid"/>
                      <a:round/>
                      <a:headEnd type="none" w="med" len="med"/>
                      <a:tailEnd type="none" w="med" len="med"/>
                    </a:lnT>
                    <a:lnB>
                      <a:noFill/>
                    </a:lnB>
                    <a:solidFill>
                      <a:schemeClr val="bg1">
                        <a:lumMod val="95000"/>
                      </a:schemeClr>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ANTE</a:t>
                      </a:r>
                    </a:p>
                  </a:txBody>
                  <a:tcPr marL="68580" marR="68580" marT="0" marB="0">
                    <a:lnL w="12700" cap="flat" cmpd="sng" algn="ctr">
                      <a:solidFill>
                        <a:srgbClr val="9BBB59"/>
                      </a:solidFill>
                      <a:prstDash val="solid"/>
                      <a:round/>
                      <a:headEnd type="none" w="med" len="med"/>
                      <a:tailEnd type="none" w="med" len="med"/>
                    </a:lnL>
                    <a:lnR>
                      <a:noFill/>
                    </a:lnR>
                    <a:lnT w="38100" cap="flat" cmpd="sng" algn="ctr">
                      <a:solidFill>
                        <a:srgbClr val="9BBB59"/>
                      </a:solidFill>
                      <a:prstDash val="solid"/>
                      <a:round/>
                      <a:headEnd type="none" w="med" len="med"/>
                      <a:tailEnd type="none" w="med" len="med"/>
                    </a:lnT>
                    <a:lnB>
                      <a:noFill/>
                    </a:lnB>
                    <a:solidFill>
                      <a:schemeClr val="bg1">
                        <a:lumMod val="95000"/>
                      </a:schemeClr>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AD</a:t>
                      </a:r>
                    </a:p>
                  </a:txBody>
                  <a:tcPr marL="68580" marR="68580" marT="0" marB="0">
                    <a:lnL>
                      <a:noFill/>
                    </a:lnL>
                    <a:lnR>
                      <a:noFill/>
                    </a:lnR>
                    <a:lnT w="38100" cap="flat" cmpd="sng" algn="ctr">
                      <a:solidFill>
                        <a:srgbClr val="9BBB59"/>
                      </a:solidFill>
                      <a:prstDash val="solid"/>
                      <a:round/>
                      <a:headEnd type="none" w="med" len="med"/>
                      <a:tailEnd type="none" w="med" len="med"/>
                    </a:lnT>
                    <a:lnB>
                      <a:noFill/>
                    </a:lnB>
                    <a:solidFill>
                      <a:schemeClr val="bg1">
                        <a:lumMod val="95000"/>
                      </a:schemeClr>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POST</a:t>
                      </a:r>
                    </a:p>
                  </a:txBody>
                  <a:tcPr marL="68580" marR="68580" marT="0" marB="0">
                    <a:lnL>
                      <a:noFill/>
                    </a:lnL>
                    <a:lnR>
                      <a:noFill/>
                    </a:lnR>
                    <a:lnT w="38100" cap="flat" cmpd="sng" algn="ctr">
                      <a:solidFill>
                        <a:srgbClr val="9BBB59"/>
                      </a:solidFill>
                      <a:prstDash val="solid"/>
                      <a:round/>
                      <a:headEnd type="none" w="med" len="med"/>
                      <a:tailEnd type="none" w="med" len="med"/>
                    </a:lnT>
                    <a:lnB>
                      <a:noFill/>
                    </a:lnB>
                    <a:solidFill>
                      <a:schemeClr val="bg1">
                        <a:lumMod val="95000"/>
                      </a:schemeClr>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IUXTA</a:t>
                      </a:r>
                    </a:p>
                  </a:txBody>
                  <a:tcPr marL="68580" marR="68580" marT="0" marB="0">
                    <a:lnL>
                      <a:noFill/>
                    </a:lnL>
                    <a:lnR>
                      <a:noFill/>
                    </a:lnR>
                    <a:lnT w="38100" cap="flat" cmpd="sng" algn="ctr">
                      <a:solidFill>
                        <a:srgbClr val="9BBB59"/>
                      </a:solidFill>
                      <a:prstDash val="solid"/>
                      <a:round/>
                      <a:headEnd type="none" w="med" len="med"/>
                      <a:tailEnd type="none" w="med" len="med"/>
                    </a:lnT>
                    <a:lnB>
                      <a:noFill/>
                    </a:lnB>
                    <a:solidFill>
                      <a:schemeClr val="bg1">
                        <a:lumMod val="95000"/>
                      </a:schemeClr>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INTER</a:t>
                      </a:r>
                    </a:p>
                  </a:txBody>
                  <a:tcPr marL="68580" marR="68580" marT="0" marB="0">
                    <a:lnL>
                      <a:noFill/>
                    </a:lnL>
                    <a:lnR w="12700" cap="flat" cmpd="sng" algn="ctr">
                      <a:solidFill>
                        <a:srgbClr val="9BBB59"/>
                      </a:solidFill>
                      <a:prstDash val="solid"/>
                      <a:round/>
                      <a:headEnd type="none" w="med" len="med"/>
                      <a:tailEnd type="none" w="med" len="med"/>
                    </a:lnR>
                    <a:lnT w="38100" cap="flat" cmpd="sng" algn="ctr">
                      <a:solidFill>
                        <a:srgbClr val="9BBB59"/>
                      </a:solidFill>
                      <a:prstDash val="solid"/>
                      <a:round/>
                      <a:headEnd type="none" w="med" len="med"/>
                      <a:tailEnd type="none" w="med" len="med"/>
                    </a:lnT>
                    <a:lnB>
                      <a:noFill/>
                    </a:lnB>
                    <a:solidFill>
                      <a:schemeClr val="bg1">
                        <a:lumMod val="95000"/>
                      </a:schemeClr>
                    </a:solidFill>
                  </a:tcPr>
                </a:tc>
                <a:tc>
                  <a:txBody>
                    <a:bodyPr/>
                    <a:lstStyle/>
                    <a:p>
                      <a:pPr>
                        <a:lnSpc>
                          <a:spcPct val="115000"/>
                        </a:lnSpc>
                        <a:spcAft>
                          <a:spcPts val="1000"/>
                        </a:spcAft>
                      </a:pPr>
                      <a:r>
                        <a:rPr lang="de-DE" sz="1100">
                          <a:solidFill>
                            <a:srgbClr val="000000"/>
                          </a:solidFill>
                          <a:latin typeface="Calibri"/>
                          <a:ea typeface="Times New Roman"/>
                          <a:cs typeface="Times New Roman"/>
                        </a:rPr>
                        <a:t> </a:t>
                      </a:r>
                    </a:p>
                  </a:txBody>
                  <a:tcPr marL="0" marR="0" marT="0" marB="0" anchor="ctr">
                    <a:lnL w="12700" cap="flat" cmpd="sng" algn="ctr">
                      <a:solidFill>
                        <a:srgbClr val="9BBB59"/>
                      </a:solidFill>
                      <a:prstDash val="solid"/>
                      <a:round/>
                      <a:headEnd type="none" w="med" len="med"/>
                      <a:tailEnd type="none" w="med" len="med"/>
                    </a:lnL>
                    <a:lnR>
                      <a:noFill/>
                    </a:lnR>
                    <a:lnT w="38100" cap="flat" cmpd="sng" algn="ctr">
                      <a:solidFill>
                        <a:srgbClr val="9BBB59"/>
                      </a:solidFill>
                      <a:prstDash val="solid"/>
                      <a:round/>
                      <a:headEnd type="none" w="med" len="med"/>
                      <a:tailEnd type="none" w="med" len="med"/>
                    </a:lnT>
                    <a:lnB>
                      <a:noFill/>
                    </a:lnB>
                  </a:tcPr>
                </a:tc>
              </a:tr>
              <a:tr h="531864">
                <a:tc>
                  <a:txBody>
                    <a:bodyPr/>
                    <a:lstStyle/>
                    <a:p>
                      <a:pPr>
                        <a:lnSpc>
                          <a:spcPct val="115000"/>
                        </a:lnSpc>
                        <a:spcAft>
                          <a:spcPts val="0"/>
                        </a:spcAft>
                      </a:pPr>
                      <a:endParaRPr lang="de-DE" sz="2400" dirty="0">
                        <a:solidFill>
                          <a:srgbClr val="000000"/>
                        </a:solidFill>
                        <a:latin typeface="Calibri"/>
                        <a:ea typeface="Times New Roman"/>
                        <a:cs typeface="Times New Roman"/>
                      </a:endParaRPr>
                    </a:p>
                  </a:txBody>
                  <a:tcPr marL="68580" marR="68580" marT="0" marB="0">
                    <a:lnL>
                      <a:noFill/>
                    </a:lnL>
                    <a:lnR w="12700" cap="flat" cmpd="sng" algn="ctr">
                      <a:solidFill>
                        <a:srgbClr val="9BBB59"/>
                      </a:solidFill>
                      <a:prstDash val="solid"/>
                      <a:round/>
                      <a:headEnd type="none" w="med" len="med"/>
                      <a:tailEnd type="none" w="med" len="med"/>
                    </a:lnR>
                    <a:lnT>
                      <a:noFill/>
                    </a:lnT>
                    <a:lnB>
                      <a:noFill/>
                    </a:lnB>
                    <a:solidFill>
                      <a:srgbClr val="FFFFFF"/>
                    </a:solidFill>
                  </a:tcPr>
                </a:tc>
                <a:tc>
                  <a:txBody>
                    <a:bodyPr/>
                    <a:lstStyle/>
                    <a:p>
                      <a:pPr>
                        <a:lnSpc>
                          <a:spcPct val="115000"/>
                        </a:lnSpc>
                        <a:spcAft>
                          <a:spcPts val="0"/>
                        </a:spcAft>
                      </a:pPr>
                      <a:r>
                        <a:rPr lang="de-DE" sz="2400">
                          <a:solidFill>
                            <a:srgbClr val="000000"/>
                          </a:solidFill>
                          <a:latin typeface="Calibri"/>
                          <a:ea typeface="Times New Roman"/>
                          <a:cs typeface="Times New Roman"/>
                        </a:rPr>
                        <a:t>-u-</a:t>
                      </a:r>
                    </a:p>
                  </a:txBody>
                  <a:tcPr marL="68580" marR="68580" marT="0" marB="0">
                    <a:lnL w="12700" cap="flat" cmpd="sng" algn="ctr">
                      <a:solidFill>
                        <a:srgbClr val="9BBB59"/>
                      </a:solidFill>
                      <a:prstDash val="solid"/>
                      <a:round/>
                      <a:headEnd type="none" w="med" len="med"/>
                      <a:tailEnd type="none" w="med" len="med"/>
                    </a:lnL>
                    <a:lnR w="12700" cap="flat" cmpd="sng" algn="ctr">
                      <a:solidFill>
                        <a:srgbClr val="9BBB59"/>
                      </a:solidFill>
                      <a:prstDash val="solid"/>
                      <a:round/>
                      <a:headEnd type="none" w="med" len="med"/>
                      <a:tailEnd type="none" w="med" len="med"/>
                    </a:lnR>
                    <a:lnT>
                      <a:noFill/>
                    </a:lnT>
                    <a:lnB>
                      <a:noFill/>
                    </a:lnB>
                    <a:solidFill>
                      <a:srgbClr val="FFFFFF"/>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-v-</a:t>
                      </a:r>
                    </a:p>
                  </a:txBody>
                  <a:tcPr marL="68580" marR="68580" marT="0" marB="0">
                    <a:lnL w="12700" cap="flat" cmpd="sng" algn="ctr">
                      <a:solidFill>
                        <a:srgbClr val="9BBB59"/>
                      </a:solidFill>
                      <a:prstDash val="solid"/>
                      <a:round/>
                      <a:headEnd type="none" w="med" len="med"/>
                      <a:tailEnd type="none" w="med" len="med"/>
                    </a:lnL>
                    <a:lnR>
                      <a:noFill/>
                    </a:lnR>
                    <a:lnT>
                      <a:noFill/>
                    </a:lnT>
                    <a:lnB>
                      <a:noFill/>
                    </a:lnB>
                  </a:tcPr>
                </a:tc>
                <a:tc>
                  <a:txBody>
                    <a:bodyPr/>
                    <a:lstStyle/>
                    <a:p>
                      <a:pPr>
                        <a:lnSpc>
                          <a:spcPct val="115000"/>
                        </a:lnSpc>
                        <a:spcAft>
                          <a:spcPts val="0"/>
                        </a:spcAft>
                      </a:pPr>
                      <a:r>
                        <a:rPr lang="de-DE" sz="2400" dirty="0">
                          <a:solidFill>
                            <a:srgbClr val="000000"/>
                          </a:solidFill>
                          <a:latin typeface="Calibri"/>
                          <a:ea typeface="Times New Roman"/>
                          <a:cs typeface="Times New Roman"/>
                        </a:rPr>
                        <a:t>-w-</a:t>
                      </a:r>
                    </a:p>
                  </a:txBody>
                  <a:tcPr marL="68580" marR="68580" marT="0" marB="0">
                    <a:lnL>
                      <a:noFill/>
                    </a:lnL>
                    <a:lnR>
                      <a:noFill/>
                    </a:lnR>
                    <a:lnT>
                      <a:noFill/>
                    </a:lnT>
                    <a:lnB>
                      <a:noFill/>
                    </a:lnB>
                  </a:tcPr>
                </a:tc>
                <a:tc>
                  <a:txBody>
                    <a:bodyPr/>
                    <a:lstStyle/>
                    <a:p>
                      <a:pPr>
                        <a:lnSpc>
                          <a:spcPct val="115000"/>
                        </a:lnSpc>
                        <a:spcAft>
                          <a:spcPts val="0"/>
                        </a:spcAft>
                      </a:pPr>
                      <a:r>
                        <a:rPr lang="de-DE" sz="2400" dirty="0">
                          <a:solidFill>
                            <a:srgbClr val="000000"/>
                          </a:solidFill>
                          <a:latin typeface="Calibri"/>
                          <a:ea typeface="Times New Roman"/>
                          <a:cs typeface="Times New Roman"/>
                        </a:rPr>
                        <a:t>-x-</a:t>
                      </a:r>
                    </a:p>
                  </a:txBody>
                  <a:tcPr marL="68580" marR="68580" marT="0" marB="0">
                    <a:lnL>
                      <a:noFill/>
                    </a:lnL>
                    <a:lnR>
                      <a:noFill/>
                    </a:lnR>
                    <a:lnT>
                      <a:noFill/>
                    </a:lnT>
                    <a:lnB>
                      <a:noFill/>
                    </a:lnB>
                  </a:tcPr>
                </a:tc>
                <a:tc>
                  <a:txBody>
                    <a:bodyPr/>
                    <a:lstStyle/>
                    <a:p>
                      <a:pPr>
                        <a:lnSpc>
                          <a:spcPct val="115000"/>
                        </a:lnSpc>
                        <a:spcAft>
                          <a:spcPts val="0"/>
                        </a:spcAft>
                      </a:pPr>
                      <a:r>
                        <a:rPr lang="de-DE" sz="2400" dirty="0">
                          <a:solidFill>
                            <a:srgbClr val="000000"/>
                          </a:solidFill>
                          <a:latin typeface="Calibri"/>
                          <a:ea typeface="Times New Roman"/>
                          <a:cs typeface="Times New Roman"/>
                        </a:rPr>
                        <a:t>-y-</a:t>
                      </a:r>
                    </a:p>
                  </a:txBody>
                  <a:tcPr marL="68580" marR="68580" marT="0" marB="0">
                    <a:lnL>
                      <a:noFill/>
                    </a:lnL>
                    <a:lnR>
                      <a:noFill/>
                    </a:lnR>
                    <a:lnT>
                      <a:noFill/>
                    </a:lnT>
                    <a:lnB>
                      <a:noFill/>
                    </a:lnB>
                  </a:tcPr>
                </a:tc>
                <a:tc>
                  <a:txBody>
                    <a:bodyPr/>
                    <a:lstStyle/>
                    <a:p>
                      <a:pPr>
                        <a:lnSpc>
                          <a:spcPct val="115000"/>
                        </a:lnSpc>
                        <a:spcAft>
                          <a:spcPts val="0"/>
                        </a:spcAft>
                      </a:pPr>
                      <a:r>
                        <a:rPr lang="de-DE" sz="2400">
                          <a:solidFill>
                            <a:srgbClr val="000000"/>
                          </a:solidFill>
                          <a:latin typeface="Calibri"/>
                          <a:ea typeface="Times New Roman"/>
                          <a:cs typeface="Times New Roman"/>
                        </a:rPr>
                        <a:t>-z-</a:t>
                      </a:r>
                    </a:p>
                  </a:txBody>
                  <a:tcPr marL="68580" marR="68580" marT="0" marB="0">
                    <a:lnL>
                      <a:noFill/>
                    </a:lnL>
                    <a:lnR w="12700" cap="flat" cmpd="sng" algn="ctr">
                      <a:solidFill>
                        <a:srgbClr val="9BBB59"/>
                      </a:solidFill>
                      <a:prstDash val="solid"/>
                      <a:round/>
                      <a:headEnd type="none" w="med" len="med"/>
                      <a:tailEnd type="none" w="med" len="med"/>
                    </a:lnR>
                    <a:lnT>
                      <a:noFill/>
                    </a:lnT>
                    <a:lnB>
                      <a:noFill/>
                    </a:lnB>
                  </a:tcPr>
                </a:tc>
                <a:tc>
                  <a:txBody>
                    <a:bodyPr/>
                    <a:lstStyle/>
                    <a:p>
                      <a:pPr>
                        <a:lnSpc>
                          <a:spcPct val="115000"/>
                        </a:lnSpc>
                        <a:spcAft>
                          <a:spcPts val="1000"/>
                        </a:spcAft>
                      </a:pPr>
                      <a:r>
                        <a:rPr lang="de-DE" sz="1100">
                          <a:solidFill>
                            <a:srgbClr val="000000"/>
                          </a:solidFill>
                          <a:latin typeface="Calibri"/>
                          <a:ea typeface="Times New Roman"/>
                          <a:cs typeface="Times New Roman"/>
                        </a:rPr>
                        <a:t> </a:t>
                      </a:r>
                    </a:p>
                  </a:txBody>
                  <a:tcPr marL="0" marR="0" marT="0" marB="0" anchor="ctr">
                    <a:lnL w="12700" cap="flat" cmpd="sng" algn="ctr">
                      <a:solidFill>
                        <a:srgbClr val="9BBB59"/>
                      </a:solidFill>
                      <a:prstDash val="solid"/>
                      <a:round/>
                      <a:headEnd type="none" w="med" len="med"/>
                      <a:tailEnd type="none" w="med" len="med"/>
                    </a:lnL>
                    <a:lnR>
                      <a:noFill/>
                    </a:lnR>
                    <a:lnT>
                      <a:noFill/>
                    </a:lnT>
                    <a:lnB>
                      <a:noFill/>
                    </a:lnB>
                  </a:tcPr>
                </a:tc>
              </a:tr>
              <a:tr h="531864">
                <a:tc>
                  <a:txBody>
                    <a:bodyPr/>
                    <a:lstStyle/>
                    <a:p>
                      <a:pPr>
                        <a:lnSpc>
                          <a:spcPct val="115000"/>
                        </a:lnSpc>
                        <a:spcAft>
                          <a:spcPts val="0"/>
                        </a:spcAft>
                      </a:pPr>
                      <a:endParaRPr lang="de-DE" sz="2400" dirty="0">
                        <a:solidFill>
                          <a:srgbClr val="000000"/>
                        </a:solidFill>
                        <a:latin typeface="Calibri"/>
                        <a:ea typeface="Times New Roman"/>
                        <a:cs typeface="Times New Roman"/>
                      </a:endParaRPr>
                    </a:p>
                  </a:txBody>
                  <a:tcPr marL="68580" marR="68580" marT="0" marB="0">
                    <a:lnL>
                      <a:noFill/>
                    </a:lnL>
                    <a:lnR w="12700" cap="flat" cmpd="sng" algn="ctr">
                      <a:solidFill>
                        <a:srgbClr val="9BBB59"/>
                      </a:solidFill>
                      <a:prstDash val="solid"/>
                      <a:round/>
                      <a:headEnd type="none" w="med" len="med"/>
                      <a:tailEnd type="none" w="med" len="med"/>
                    </a:lnR>
                    <a:lnT>
                      <a:noFill/>
                    </a:lnT>
                    <a:lnB>
                      <a:noFill/>
                    </a:lnB>
                    <a:solidFill>
                      <a:srgbClr val="FFFFFF"/>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-u</a:t>
                      </a:r>
                      <a:r>
                        <a:rPr lang="de-DE" sz="2400" dirty="0">
                          <a:solidFill>
                            <a:srgbClr val="FF0000"/>
                          </a:solidFill>
                          <a:latin typeface="Calibri"/>
                          <a:ea typeface="Times New Roman"/>
                          <a:cs typeface="Times New Roman"/>
                        </a:rPr>
                        <a:t>-a</a:t>
                      </a:r>
                      <a:endParaRPr lang="de-DE" sz="2400" dirty="0">
                        <a:solidFill>
                          <a:srgbClr val="000000"/>
                        </a:solidFill>
                        <a:latin typeface="Calibri"/>
                        <a:ea typeface="Times New Roman"/>
                        <a:cs typeface="Times New Roman"/>
                      </a:endParaRPr>
                    </a:p>
                  </a:txBody>
                  <a:tcPr marL="68580" marR="68580" marT="0" marB="0">
                    <a:lnL w="12700" cap="flat" cmpd="sng" algn="ctr">
                      <a:solidFill>
                        <a:srgbClr val="9BBB59"/>
                      </a:solidFill>
                      <a:prstDash val="solid"/>
                      <a:round/>
                      <a:headEnd type="none" w="med" len="med"/>
                      <a:tailEnd type="none" w="med" len="med"/>
                    </a:lnL>
                    <a:lnR w="12700" cap="flat" cmpd="sng" algn="ctr">
                      <a:solidFill>
                        <a:srgbClr val="9BBB59"/>
                      </a:solidFill>
                      <a:prstDash val="solid"/>
                      <a:round/>
                      <a:headEnd type="none" w="med" len="med"/>
                      <a:tailEnd type="none" w="med" len="med"/>
                    </a:lnR>
                    <a:lnT>
                      <a:noFill/>
                    </a:lnT>
                    <a:lnB>
                      <a:noFill/>
                    </a:lnB>
                    <a:solidFill>
                      <a:schemeClr val="bg1">
                        <a:lumMod val="95000"/>
                      </a:schemeClr>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-v</a:t>
                      </a:r>
                      <a:r>
                        <a:rPr lang="de-DE" sz="2400" dirty="0">
                          <a:solidFill>
                            <a:srgbClr val="FF0000"/>
                          </a:solidFill>
                          <a:latin typeface="Calibri"/>
                          <a:ea typeface="Times New Roman"/>
                          <a:cs typeface="Times New Roman"/>
                        </a:rPr>
                        <a:t>-a</a:t>
                      </a:r>
                      <a:endParaRPr lang="de-DE" sz="2400" dirty="0">
                        <a:solidFill>
                          <a:srgbClr val="000000"/>
                        </a:solidFill>
                        <a:latin typeface="Calibri"/>
                        <a:ea typeface="Times New Roman"/>
                        <a:cs typeface="Times New Roman"/>
                      </a:endParaRPr>
                    </a:p>
                  </a:txBody>
                  <a:tcPr marL="68580" marR="68580" marT="0" marB="0">
                    <a:lnL w="12700" cap="flat" cmpd="sng" algn="ctr">
                      <a:solidFill>
                        <a:srgbClr val="9BBB59"/>
                      </a:solidFill>
                      <a:prstDash val="solid"/>
                      <a:round/>
                      <a:headEnd type="none" w="med" len="med"/>
                      <a:tailEnd type="none" w="med" len="med"/>
                    </a:lnL>
                    <a:lnR>
                      <a:noFill/>
                    </a:lnR>
                    <a:lnT>
                      <a:noFill/>
                    </a:lnT>
                    <a:lnB>
                      <a:noFill/>
                    </a:lnB>
                    <a:solidFill>
                      <a:schemeClr val="bg1">
                        <a:lumMod val="95000"/>
                      </a:schemeClr>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-w</a:t>
                      </a:r>
                      <a:r>
                        <a:rPr lang="de-DE" sz="2400" dirty="0">
                          <a:solidFill>
                            <a:srgbClr val="FF0000"/>
                          </a:solidFill>
                          <a:latin typeface="Calibri"/>
                          <a:ea typeface="Times New Roman"/>
                          <a:cs typeface="Times New Roman"/>
                        </a:rPr>
                        <a:t>-a</a:t>
                      </a:r>
                      <a:endParaRPr lang="de-DE" sz="2400" dirty="0">
                        <a:solidFill>
                          <a:srgbClr val="000000"/>
                        </a:solidFill>
                        <a:latin typeface="Calibri"/>
                        <a:ea typeface="Times New Roman"/>
                        <a:cs typeface="Times New Roman"/>
                      </a:endParaRPr>
                    </a:p>
                  </a:txBody>
                  <a:tcPr marL="68580" marR="68580" marT="0" marB="0">
                    <a:lnL>
                      <a:noFill/>
                    </a:lnL>
                    <a:lnR>
                      <a:noFill/>
                    </a:lnR>
                    <a:lnT>
                      <a:noFill/>
                    </a:lnT>
                    <a:lnB>
                      <a:noFill/>
                    </a:lnB>
                    <a:solidFill>
                      <a:schemeClr val="bg1">
                        <a:lumMod val="95000"/>
                      </a:schemeClr>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-x</a:t>
                      </a:r>
                      <a:r>
                        <a:rPr lang="de-DE" sz="2400" dirty="0">
                          <a:solidFill>
                            <a:srgbClr val="FF0000"/>
                          </a:solidFill>
                          <a:latin typeface="Calibri"/>
                          <a:ea typeface="Times New Roman"/>
                          <a:cs typeface="Times New Roman"/>
                        </a:rPr>
                        <a:t>-a</a:t>
                      </a:r>
                      <a:endParaRPr lang="de-DE" sz="2400" dirty="0">
                        <a:solidFill>
                          <a:srgbClr val="000000"/>
                        </a:solidFill>
                        <a:latin typeface="Calibri"/>
                        <a:ea typeface="Times New Roman"/>
                        <a:cs typeface="Times New Roman"/>
                      </a:endParaRPr>
                    </a:p>
                  </a:txBody>
                  <a:tcPr marL="68580" marR="68580" marT="0" marB="0">
                    <a:lnL>
                      <a:noFill/>
                    </a:lnL>
                    <a:lnR>
                      <a:noFill/>
                    </a:lnR>
                    <a:lnT>
                      <a:noFill/>
                    </a:lnT>
                    <a:lnB>
                      <a:noFill/>
                    </a:lnB>
                    <a:solidFill>
                      <a:schemeClr val="bg1">
                        <a:lumMod val="95000"/>
                      </a:schemeClr>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-y</a:t>
                      </a:r>
                      <a:r>
                        <a:rPr lang="de-DE" sz="2400" dirty="0">
                          <a:solidFill>
                            <a:srgbClr val="FF0000"/>
                          </a:solidFill>
                          <a:latin typeface="Calibri"/>
                          <a:ea typeface="Times New Roman"/>
                          <a:cs typeface="Times New Roman"/>
                        </a:rPr>
                        <a:t>-a</a:t>
                      </a:r>
                      <a:endParaRPr lang="de-DE" sz="2400" dirty="0">
                        <a:solidFill>
                          <a:srgbClr val="000000"/>
                        </a:solidFill>
                        <a:latin typeface="Calibri"/>
                        <a:ea typeface="Times New Roman"/>
                        <a:cs typeface="Times New Roman"/>
                      </a:endParaRPr>
                    </a:p>
                  </a:txBody>
                  <a:tcPr marL="68580" marR="68580" marT="0" marB="0">
                    <a:lnL>
                      <a:noFill/>
                    </a:lnL>
                    <a:lnR>
                      <a:noFill/>
                    </a:lnR>
                    <a:lnT>
                      <a:noFill/>
                    </a:lnT>
                    <a:lnB>
                      <a:noFill/>
                    </a:lnB>
                    <a:solidFill>
                      <a:schemeClr val="bg1">
                        <a:lumMod val="95000"/>
                      </a:schemeClr>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-z</a:t>
                      </a:r>
                      <a:r>
                        <a:rPr lang="de-DE" sz="2400" dirty="0">
                          <a:solidFill>
                            <a:srgbClr val="FF0000"/>
                          </a:solidFill>
                          <a:latin typeface="Calibri"/>
                          <a:ea typeface="Times New Roman"/>
                          <a:cs typeface="Times New Roman"/>
                        </a:rPr>
                        <a:t>-a</a:t>
                      </a:r>
                      <a:endParaRPr lang="de-DE" sz="2400" dirty="0">
                        <a:solidFill>
                          <a:srgbClr val="000000"/>
                        </a:solidFill>
                        <a:latin typeface="Calibri"/>
                        <a:ea typeface="Times New Roman"/>
                        <a:cs typeface="Times New Roman"/>
                      </a:endParaRPr>
                    </a:p>
                  </a:txBody>
                  <a:tcPr marL="68580" marR="68580" marT="0" marB="0">
                    <a:lnL>
                      <a:noFill/>
                    </a:lnL>
                    <a:lnR w="12700" cap="flat" cmpd="sng" algn="ctr">
                      <a:solidFill>
                        <a:srgbClr val="9BBB59"/>
                      </a:solidFill>
                      <a:prstDash val="solid"/>
                      <a:round/>
                      <a:headEnd type="none" w="med" len="med"/>
                      <a:tailEnd type="none" w="med" len="med"/>
                    </a:lnR>
                    <a:lnT>
                      <a:noFill/>
                    </a:lnT>
                    <a:lnB>
                      <a:noFill/>
                    </a:lnB>
                    <a:solidFill>
                      <a:schemeClr val="bg1">
                        <a:lumMod val="95000"/>
                      </a:schemeClr>
                    </a:solidFill>
                  </a:tcPr>
                </a:tc>
                <a:tc>
                  <a:txBody>
                    <a:bodyPr/>
                    <a:lstStyle/>
                    <a:p>
                      <a:pPr>
                        <a:lnSpc>
                          <a:spcPct val="115000"/>
                        </a:lnSpc>
                        <a:spcAft>
                          <a:spcPts val="1000"/>
                        </a:spcAft>
                      </a:pPr>
                      <a:r>
                        <a:rPr lang="de-DE" sz="1100">
                          <a:solidFill>
                            <a:srgbClr val="000000"/>
                          </a:solidFill>
                          <a:latin typeface="Calibri"/>
                          <a:ea typeface="Times New Roman"/>
                          <a:cs typeface="Times New Roman"/>
                        </a:rPr>
                        <a:t> </a:t>
                      </a:r>
                    </a:p>
                  </a:txBody>
                  <a:tcPr marL="0" marR="0" marT="0" marB="0" anchor="ctr">
                    <a:lnL w="12700" cap="flat" cmpd="sng" algn="ctr">
                      <a:solidFill>
                        <a:srgbClr val="9BBB59"/>
                      </a:solidFill>
                      <a:prstDash val="solid"/>
                      <a:round/>
                      <a:headEnd type="none" w="med" len="med"/>
                      <a:tailEnd type="none" w="med" len="med"/>
                    </a:lnL>
                    <a:lnR>
                      <a:noFill/>
                    </a:lnR>
                    <a:lnT>
                      <a:noFill/>
                    </a:lnT>
                    <a:lnB>
                      <a:noFill/>
                    </a:lnB>
                  </a:tcPr>
                </a:tc>
              </a:tr>
              <a:tr h="531864">
                <a:tc>
                  <a:txBody>
                    <a:bodyPr/>
                    <a:lstStyle/>
                    <a:p>
                      <a:pPr>
                        <a:lnSpc>
                          <a:spcPct val="115000"/>
                        </a:lnSpc>
                        <a:spcAft>
                          <a:spcPts val="0"/>
                        </a:spcAft>
                      </a:pPr>
                      <a:endParaRPr lang="de-DE" sz="2400">
                        <a:solidFill>
                          <a:srgbClr val="000000"/>
                        </a:solidFill>
                        <a:latin typeface="Calibri"/>
                        <a:ea typeface="Times New Roman"/>
                        <a:cs typeface="Times New Roman"/>
                      </a:endParaRPr>
                    </a:p>
                  </a:txBody>
                  <a:tcPr marL="68580" marR="68580" marT="0" marB="0">
                    <a:lnL>
                      <a:noFill/>
                    </a:lnL>
                    <a:lnR w="12700" cap="flat" cmpd="sng" algn="ctr">
                      <a:solidFill>
                        <a:srgbClr val="9BBB59"/>
                      </a:solidFill>
                      <a:prstDash val="solid"/>
                      <a:round/>
                      <a:headEnd type="none" w="med" len="med"/>
                      <a:tailEnd type="none" w="med" len="med"/>
                    </a:lnR>
                    <a:lnT>
                      <a:noFill/>
                    </a:lnT>
                    <a:lnB>
                      <a:noFill/>
                    </a:lnB>
                    <a:solidFill>
                      <a:srgbClr val="FFFFFF"/>
                    </a:solidFill>
                  </a:tcPr>
                </a:tc>
                <a:tc>
                  <a:txBody>
                    <a:bodyPr/>
                    <a:lstStyle/>
                    <a:p>
                      <a:pPr>
                        <a:lnSpc>
                          <a:spcPct val="115000"/>
                        </a:lnSpc>
                        <a:spcAft>
                          <a:spcPts val="0"/>
                        </a:spcAft>
                      </a:pPr>
                      <a:r>
                        <a:rPr lang="de-DE" sz="2400">
                          <a:solidFill>
                            <a:srgbClr val="000000"/>
                          </a:solidFill>
                          <a:latin typeface="Calibri"/>
                          <a:ea typeface="Times New Roman"/>
                          <a:cs typeface="Times New Roman"/>
                        </a:rPr>
                        <a:t>-u</a:t>
                      </a:r>
                      <a:r>
                        <a:rPr lang="de-DE" sz="2400">
                          <a:solidFill>
                            <a:srgbClr val="FF0000"/>
                          </a:solidFill>
                          <a:latin typeface="Calibri"/>
                          <a:ea typeface="Times New Roman"/>
                          <a:cs typeface="Times New Roman"/>
                        </a:rPr>
                        <a:t>-b</a:t>
                      </a:r>
                      <a:endParaRPr lang="de-DE" sz="2400">
                        <a:solidFill>
                          <a:srgbClr val="000000"/>
                        </a:solidFill>
                        <a:latin typeface="Calibri"/>
                        <a:ea typeface="Times New Roman"/>
                        <a:cs typeface="Times New Roman"/>
                      </a:endParaRPr>
                    </a:p>
                  </a:txBody>
                  <a:tcPr marL="68580" marR="68580" marT="0" marB="0">
                    <a:lnL w="12700" cap="flat" cmpd="sng" algn="ctr">
                      <a:solidFill>
                        <a:srgbClr val="9BBB59"/>
                      </a:solidFill>
                      <a:prstDash val="solid"/>
                      <a:round/>
                      <a:headEnd type="none" w="med" len="med"/>
                      <a:tailEnd type="none" w="med" len="med"/>
                    </a:lnL>
                    <a:lnR w="12700" cap="flat" cmpd="sng" algn="ctr">
                      <a:solidFill>
                        <a:srgbClr val="9BBB59"/>
                      </a:solidFill>
                      <a:prstDash val="solid"/>
                      <a:round/>
                      <a:headEnd type="none" w="med" len="med"/>
                      <a:tailEnd type="none" w="med" len="med"/>
                    </a:lnR>
                    <a:lnT>
                      <a:noFill/>
                    </a:lnT>
                    <a:lnB>
                      <a:noFill/>
                    </a:lnB>
                    <a:solidFill>
                      <a:srgbClr val="FFFFFF"/>
                    </a:solidFill>
                  </a:tcPr>
                </a:tc>
                <a:tc>
                  <a:txBody>
                    <a:bodyPr/>
                    <a:lstStyle/>
                    <a:p>
                      <a:pPr>
                        <a:lnSpc>
                          <a:spcPct val="115000"/>
                        </a:lnSpc>
                        <a:spcAft>
                          <a:spcPts val="0"/>
                        </a:spcAft>
                      </a:pPr>
                      <a:r>
                        <a:rPr lang="de-DE" sz="2400">
                          <a:solidFill>
                            <a:srgbClr val="000000"/>
                          </a:solidFill>
                          <a:latin typeface="Calibri"/>
                          <a:ea typeface="Times New Roman"/>
                          <a:cs typeface="Times New Roman"/>
                        </a:rPr>
                        <a:t>-v</a:t>
                      </a:r>
                      <a:r>
                        <a:rPr lang="de-DE" sz="2400">
                          <a:solidFill>
                            <a:srgbClr val="FF0000"/>
                          </a:solidFill>
                          <a:latin typeface="Calibri"/>
                          <a:ea typeface="Times New Roman"/>
                          <a:cs typeface="Times New Roman"/>
                        </a:rPr>
                        <a:t>-b</a:t>
                      </a:r>
                      <a:endParaRPr lang="de-DE" sz="2400">
                        <a:solidFill>
                          <a:srgbClr val="000000"/>
                        </a:solidFill>
                        <a:latin typeface="Calibri"/>
                        <a:ea typeface="Times New Roman"/>
                        <a:cs typeface="Times New Roman"/>
                      </a:endParaRPr>
                    </a:p>
                  </a:txBody>
                  <a:tcPr marL="68580" marR="68580" marT="0" marB="0">
                    <a:lnL w="12700" cap="flat" cmpd="sng" algn="ctr">
                      <a:solidFill>
                        <a:srgbClr val="9BBB59"/>
                      </a:solidFill>
                      <a:prstDash val="solid"/>
                      <a:round/>
                      <a:headEnd type="none" w="med" len="med"/>
                      <a:tailEnd type="none" w="med" len="med"/>
                    </a:lnL>
                    <a:lnR>
                      <a:noFill/>
                    </a:lnR>
                    <a:lnT>
                      <a:noFill/>
                    </a:lnT>
                    <a:lnB>
                      <a:noFill/>
                    </a:lnB>
                  </a:tcPr>
                </a:tc>
                <a:tc>
                  <a:txBody>
                    <a:bodyPr/>
                    <a:lstStyle/>
                    <a:p>
                      <a:pPr>
                        <a:lnSpc>
                          <a:spcPct val="115000"/>
                        </a:lnSpc>
                        <a:spcAft>
                          <a:spcPts val="0"/>
                        </a:spcAft>
                      </a:pPr>
                      <a:r>
                        <a:rPr lang="de-DE" sz="2400" dirty="0">
                          <a:solidFill>
                            <a:srgbClr val="000000"/>
                          </a:solidFill>
                          <a:latin typeface="Calibri"/>
                          <a:ea typeface="Times New Roman"/>
                          <a:cs typeface="Times New Roman"/>
                        </a:rPr>
                        <a:t>-w</a:t>
                      </a:r>
                      <a:r>
                        <a:rPr lang="de-DE" sz="2400" dirty="0">
                          <a:solidFill>
                            <a:srgbClr val="FF0000"/>
                          </a:solidFill>
                          <a:latin typeface="Calibri"/>
                          <a:ea typeface="Times New Roman"/>
                          <a:cs typeface="Times New Roman"/>
                        </a:rPr>
                        <a:t>-b</a:t>
                      </a:r>
                      <a:endParaRPr lang="de-DE" sz="2400" dirty="0">
                        <a:solidFill>
                          <a:srgbClr val="000000"/>
                        </a:solidFill>
                        <a:latin typeface="Calibri"/>
                        <a:ea typeface="Times New Roman"/>
                        <a:cs typeface="Times New Roman"/>
                      </a:endParaRPr>
                    </a:p>
                  </a:txBody>
                  <a:tcPr marL="68580" marR="68580" marT="0" marB="0">
                    <a:lnL>
                      <a:noFill/>
                    </a:lnL>
                    <a:lnR>
                      <a:noFill/>
                    </a:lnR>
                    <a:lnT>
                      <a:noFill/>
                    </a:lnT>
                    <a:lnB>
                      <a:noFill/>
                    </a:lnB>
                  </a:tcPr>
                </a:tc>
                <a:tc>
                  <a:txBody>
                    <a:bodyPr/>
                    <a:lstStyle/>
                    <a:p>
                      <a:pPr>
                        <a:lnSpc>
                          <a:spcPct val="115000"/>
                        </a:lnSpc>
                        <a:spcAft>
                          <a:spcPts val="0"/>
                        </a:spcAft>
                      </a:pPr>
                      <a:r>
                        <a:rPr lang="de-DE" sz="2400" dirty="0">
                          <a:solidFill>
                            <a:srgbClr val="000000"/>
                          </a:solidFill>
                          <a:latin typeface="Calibri"/>
                          <a:ea typeface="Times New Roman"/>
                          <a:cs typeface="Times New Roman"/>
                        </a:rPr>
                        <a:t>-x</a:t>
                      </a:r>
                      <a:r>
                        <a:rPr lang="de-DE" sz="2400" dirty="0">
                          <a:solidFill>
                            <a:srgbClr val="FF0000"/>
                          </a:solidFill>
                          <a:latin typeface="Calibri"/>
                          <a:ea typeface="Times New Roman"/>
                          <a:cs typeface="Times New Roman"/>
                        </a:rPr>
                        <a:t>-b</a:t>
                      </a:r>
                      <a:endParaRPr lang="de-DE" sz="2400" dirty="0">
                        <a:solidFill>
                          <a:srgbClr val="000000"/>
                        </a:solidFill>
                        <a:latin typeface="Calibri"/>
                        <a:ea typeface="Times New Roman"/>
                        <a:cs typeface="Times New Roman"/>
                      </a:endParaRPr>
                    </a:p>
                  </a:txBody>
                  <a:tcPr marL="68580" marR="68580" marT="0" marB="0">
                    <a:lnL>
                      <a:noFill/>
                    </a:lnL>
                    <a:lnR>
                      <a:noFill/>
                    </a:lnR>
                    <a:lnT>
                      <a:noFill/>
                    </a:lnT>
                    <a:lnB>
                      <a:noFill/>
                    </a:lnB>
                  </a:tcPr>
                </a:tc>
                <a:tc>
                  <a:txBody>
                    <a:bodyPr/>
                    <a:lstStyle/>
                    <a:p>
                      <a:pPr>
                        <a:lnSpc>
                          <a:spcPct val="115000"/>
                        </a:lnSpc>
                        <a:spcAft>
                          <a:spcPts val="0"/>
                        </a:spcAft>
                      </a:pPr>
                      <a:r>
                        <a:rPr lang="de-DE" sz="2400" dirty="0">
                          <a:solidFill>
                            <a:srgbClr val="000000"/>
                          </a:solidFill>
                          <a:latin typeface="Calibri"/>
                          <a:ea typeface="Times New Roman"/>
                          <a:cs typeface="Times New Roman"/>
                        </a:rPr>
                        <a:t>-y</a:t>
                      </a:r>
                      <a:r>
                        <a:rPr lang="de-DE" sz="2400" dirty="0">
                          <a:solidFill>
                            <a:srgbClr val="FF0000"/>
                          </a:solidFill>
                          <a:latin typeface="Calibri"/>
                          <a:ea typeface="Times New Roman"/>
                          <a:cs typeface="Times New Roman"/>
                        </a:rPr>
                        <a:t>-b</a:t>
                      </a:r>
                      <a:endParaRPr lang="de-DE" sz="2400" dirty="0">
                        <a:solidFill>
                          <a:srgbClr val="000000"/>
                        </a:solidFill>
                        <a:latin typeface="Calibri"/>
                        <a:ea typeface="Times New Roman"/>
                        <a:cs typeface="Times New Roman"/>
                      </a:endParaRPr>
                    </a:p>
                  </a:txBody>
                  <a:tcPr marL="68580" marR="68580" marT="0" marB="0">
                    <a:lnL>
                      <a:noFill/>
                    </a:lnL>
                    <a:lnR>
                      <a:noFill/>
                    </a:lnR>
                    <a:lnT>
                      <a:noFill/>
                    </a:lnT>
                    <a:lnB>
                      <a:noFill/>
                    </a:lnB>
                  </a:tcPr>
                </a:tc>
                <a:tc>
                  <a:txBody>
                    <a:bodyPr/>
                    <a:lstStyle/>
                    <a:p>
                      <a:pPr>
                        <a:lnSpc>
                          <a:spcPct val="115000"/>
                        </a:lnSpc>
                        <a:spcAft>
                          <a:spcPts val="0"/>
                        </a:spcAft>
                      </a:pPr>
                      <a:r>
                        <a:rPr lang="de-DE" sz="2400">
                          <a:solidFill>
                            <a:srgbClr val="000000"/>
                          </a:solidFill>
                          <a:latin typeface="Calibri"/>
                          <a:ea typeface="Times New Roman"/>
                          <a:cs typeface="Times New Roman"/>
                        </a:rPr>
                        <a:t>-z</a:t>
                      </a:r>
                      <a:r>
                        <a:rPr lang="de-DE" sz="2400">
                          <a:solidFill>
                            <a:srgbClr val="FF0000"/>
                          </a:solidFill>
                          <a:latin typeface="Calibri"/>
                          <a:ea typeface="Times New Roman"/>
                          <a:cs typeface="Times New Roman"/>
                        </a:rPr>
                        <a:t>-b</a:t>
                      </a:r>
                      <a:endParaRPr lang="de-DE" sz="2400">
                        <a:solidFill>
                          <a:srgbClr val="000000"/>
                        </a:solidFill>
                        <a:latin typeface="Calibri"/>
                        <a:ea typeface="Times New Roman"/>
                        <a:cs typeface="Times New Roman"/>
                      </a:endParaRPr>
                    </a:p>
                  </a:txBody>
                  <a:tcPr marL="68580" marR="68580" marT="0" marB="0">
                    <a:lnL>
                      <a:noFill/>
                    </a:lnL>
                    <a:lnR w="12700" cap="flat" cmpd="sng" algn="ctr">
                      <a:solidFill>
                        <a:srgbClr val="9BBB59"/>
                      </a:solidFill>
                      <a:prstDash val="solid"/>
                      <a:round/>
                      <a:headEnd type="none" w="med" len="med"/>
                      <a:tailEnd type="none" w="med" len="med"/>
                    </a:lnR>
                    <a:lnT>
                      <a:noFill/>
                    </a:lnT>
                    <a:lnB>
                      <a:noFill/>
                    </a:lnB>
                  </a:tcPr>
                </a:tc>
                <a:tc>
                  <a:txBody>
                    <a:bodyPr/>
                    <a:lstStyle/>
                    <a:p>
                      <a:pPr>
                        <a:lnSpc>
                          <a:spcPct val="115000"/>
                        </a:lnSpc>
                        <a:spcAft>
                          <a:spcPts val="1000"/>
                        </a:spcAft>
                      </a:pPr>
                      <a:r>
                        <a:rPr lang="de-DE" sz="1100">
                          <a:solidFill>
                            <a:srgbClr val="000000"/>
                          </a:solidFill>
                          <a:latin typeface="Calibri"/>
                          <a:ea typeface="Times New Roman"/>
                          <a:cs typeface="Times New Roman"/>
                        </a:rPr>
                        <a:t> </a:t>
                      </a:r>
                    </a:p>
                  </a:txBody>
                  <a:tcPr marL="0" marR="0" marT="0" marB="0" anchor="ctr">
                    <a:lnL w="12700" cap="flat" cmpd="sng" algn="ctr">
                      <a:solidFill>
                        <a:srgbClr val="9BBB59"/>
                      </a:solidFill>
                      <a:prstDash val="solid"/>
                      <a:round/>
                      <a:headEnd type="none" w="med" len="med"/>
                      <a:tailEnd type="none" w="med" len="med"/>
                    </a:lnL>
                    <a:lnR>
                      <a:noFill/>
                    </a:lnR>
                    <a:lnT>
                      <a:noFill/>
                    </a:lnT>
                    <a:lnB>
                      <a:noFill/>
                    </a:lnB>
                  </a:tcPr>
                </a:tc>
              </a:tr>
              <a:tr h="531864">
                <a:tc>
                  <a:txBody>
                    <a:bodyPr/>
                    <a:lstStyle/>
                    <a:p>
                      <a:pPr>
                        <a:lnSpc>
                          <a:spcPct val="115000"/>
                        </a:lnSpc>
                        <a:spcAft>
                          <a:spcPts val="0"/>
                        </a:spcAft>
                      </a:pPr>
                      <a:endParaRPr lang="de-DE" sz="2400">
                        <a:solidFill>
                          <a:srgbClr val="000000"/>
                        </a:solidFill>
                        <a:latin typeface="Calibri"/>
                        <a:ea typeface="Times New Roman"/>
                        <a:cs typeface="Times New Roman"/>
                      </a:endParaRPr>
                    </a:p>
                  </a:txBody>
                  <a:tcPr marL="68580" marR="68580" marT="0" marB="0">
                    <a:lnL>
                      <a:noFill/>
                    </a:lnL>
                    <a:lnR w="12700" cap="flat" cmpd="sng" algn="ctr">
                      <a:solidFill>
                        <a:srgbClr val="9BBB59"/>
                      </a:solidFill>
                      <a:prstDash val="solid"/>
                      <a:round/>
                      <a:headEnd type="none" w="med" len="med"/>
                      <a:tailEnd type="none" w="med" len="med"/>
                    </a:lnR>
                    <a:lnT>
                      <a:noFill/>
                    </a:lnT>
                    <a:lnB>
                      <a:noFill/>
                    </a:lnB>
                    <a:solidFill>
                      <a:srgbClr val="FFFFFF"/>
                    </a:solidFill>
                  </a:tcPr>
                </a:tc>
                <a:tc>
                  <a:txBody>
                    <a:bodyPr/>
                    <a:lstStyle/>
                    <a:p>
                      <a:pPr>
                        <a:lnSpc>
                          <a:spcPct val="115000"/>
                        </a:lnSpc>
                        <a:spcAft>
                          <a:spcPts val="0"/>
                        </a:spcAft>
                      </a:pPr>
                      <a:r>
                        <a:rPr lang="de-DE" sz="2400">
                          <a:solidFill>
                            <a:srgbClr val="000000"/>
                          </a:solidFill>
                          <a:latin typeface="Calibri"/>
                          <a:ea typeface="Times New Roman"/>
                          <a:cs typeface="Times New Roman"/>
                        </a:rPr>
                        <a:t>-u</a:t>
                      </a:r>
                      <a:r>
                        <a:rPr lang="de-DE" sz="2400">
                          <a:solidFill>
                            <a:srgbClr val="FF0000"/>
                          </a:solidFill>
                          <a:latin typeface="Calibri"/>
                          <a:ea typeface="Times New Roman"/>
                          <a:cs typeface="Times New Roman"/>
                        </a:rPr>
                        <a:t>-c</a:t>
                      </a:r>
                      <a:endParaRPr lang="de-DE" sz="2400">
                        <a:solidFill>
                          <a:srgbClr val="000000"/>
                        </a:solidFill>
                        <a:latin typeface="Calibri"/>
                        <a:ea typeface="Times New Roman"/>
                        <a:cs typeface="Times New Roman"/>
                      </a:endParaRPr>
                    </a:p>
                  </a:txBody>
                  <a:tcPr marL="68580" marR="68580" marT="0" marB="0">
                    <a:lnL w="12700" cap="flat" cmpd="sng" algn="ctr">
                      <a:solidFill>
                        <a:srgbClr val="9BBB59"/>
                      </a:solidFill>
                      <a:prstDash val="solid"/>
                      <a:round/>
                      <a:headEnd type="none" w="med" len="med"/>
                      <a:tailEnd type="none" w="med" len="med"/>
                    </a:lnL>
                    <a:lnR w="12700" cap="flat" cmpd="sng" algn="ctr">
                      <a:solidFill>
                        <a:srgbClr val="9BBB59"/>
                      </a:solidFill>
                      <a:prstDash val="solid"/>
                      <a:round/>
                      <a:headEnd type="none" w="med" len="med"/>
                      <a:tailEnd type="none" w="med" len="med"/>
                    </a:lnR>
                    <a:lnT>
                      <a:noFill/>
                    </a:lnT>
                    <a:lnB>
                      <a:noFill/>
                    </a:lnB>
                    <a:solidFill>
                      <a:schemeClr val="bg1">
                        <a:lumMod val="95000"/>
                      </a:schemeClr>
                    </a:solidFill>
                  </a:tcPr>
                </a:tc>
                <a:tc>
                  <a:txBody>
                    <a:bodyPr/>
                    <a:lstStyle/>
                    <a:p>
                      <a:pPr>
                        <a:lnSpc>
                          <a:spcPct val="115000"/>
                        </a:lnSpc>
                        <a:spcAft>
                          <a:spcPts val="0"/>
                        </a:spcAft>
                      </a:pPr>
                      <a:r>
                        <a:rPr lang="de-DE" sz="2400">
                          <a:solidFill>
                            <a:srgbClr val="000000"/>
                          </a:solidFill>
                          <a:latin typeface="Calibri"/>
                          <a:ea typeface="Times New Roman"/>
                          <a:cs typeface="Times New Roman"/>
                        </a:rPr>
                        <a:t>-v</a:t>
                      </a:r>
                      <a:r>
                        <a:rPr lang="de-DE" sz="2400">
                          <a:solidFill>
                            <a:srgbClr val="FF0000"/>
                          </a:solidFill>
                          <a:latin typeface="Calibri"/>
                          <a:ea typeface="Times New Roman"/>
                          <a:cs typeface="Times New Roman"/>
                        </a:rPr>
                        <a:t>-c</a:t>
                      </a:r>
                      <a:endParaRPr lang="de-DE" sz="2400">
                        <a:solidFill>
                          <a:srgbClr val="000000"/>
                        </a:solidFill>
                        <a:latin typeface="Calibri"/>
                        <a:ea typeface="Times New Roman"/>
                        <a:cs typeface="Times New Roman"/>
                      </a:endParaRPr>
                    </a:p>
                  </a:txBody>
                  <a:tcPr marL="68580" marR="68580" marT="0" marB="0">
                    <a:lnL w="12700" cap="flat" cmpd="sng" algn="ctr">
                      <a:solidFill>
                        <a:srgbClr val="9BBB59"/>
                      </a:solidFill>
                      <a:prstDash val="solid"/>
                      <a:round/>
                      <a:headEnd type="none" w="med" len="med"/>
                      <a:tailEnd type="none" w="med" len="med"/>
                    </a:lnL>
                    <a:lnR>
                      <a:noFill/>
                    </a:lnR>
                    <a:lnT>
                      <a:noFill/>
                    </a:lnT>
                    <a:lnB>
                      <a:noFill/>
                    </a:lnB>
                    <a:solidFill>
                      <a:schemeClr val="bg1">
                        <a:lumMod val="95000"/>
                      </a:schemeClr>
                    </a:solidFill>
                  </a:tcPr>
                </a:tc>
                <a:tc>
                  <a:txBody>
                    <a:bodyPr/>
                    <a:lstStyle/>
                    <a:p>
                      <a:pPr>
                        <a:lnSpc>
                          <a:spcPct val="115000"/>
                        </a:lnSpc>
                        <a:spcAft>
                          <a:spcPts val="0"/>
                        </a:spcAft>
                      </a:pPr>
                      <a:r>
                        <a:rPr lang="de-DE" sz="2400">
                          <a:solidFill>
                            <a:srgbClr val="000000"/>
                          </a:solidFill>
                          <a:latin typeface="Calibri"/>
                          <a:ea typeface="Times New Roman"/>
                          <a:cs typeface="Times New Roman"/>
                        </a:rPr>
                        <a:t>-w</a:t>
                      </a:r>
                      <a:r>
                        <a:rPr lang="de-DE" sz="2400">
                          <a:solidFill>
                            <a:srgbClr val="FF0000"/>
                          </a:solidFill>
                          <a:latin typeface="Calibri"/>
                          <a:ea typeface="Times New Roman"/>
                          <a:cs typeface="Times New Roman"/>
                        </a:rPr>
                        <a:t>-c</a:t>
                      </a:r>
                      <a:endParaRPr lang="de-DE" sz="2400">
                        <a:solidFill>
                          <a:srgbClr val="000000"/>
                        </a:solidFill>
                        <a:latin typeface="Calibri"/>
                        <a:ea typeface="Times New Roman"/>
                        <a:cs typeface="Times New Roman"/>
                      </a:endParaRPr>
                    </a:p>
                  </a:txBody>
                  <a:tcPr marL="68580" marR="68580" marT="0" marB="0">
                    <a:lnL>
                      <a:noFill/>
                    </a:lnL>
                    <a:lnR>
                      <a:noFill/>
                    </a:lnR>
                    <a:lnT>
                      <a:noFill/>
                    </a:lnT>
                    <a:lnB>
                      <a:noFill/>
                    </a:lnB>
                    <a:solidFill>
                      <a:schemeClr val="bg1">
                        <a:lumMod val="95000"/>
                      </a:schemeClr>
                    </a:solidFill>
                  </a:tcPr>
                </a:tc>
                <a:tc>
                  <a:txBody>
                    <a:bodyPr/>
                    <a:lstStyle/>
                    <a:p>
                      <a:pPr>
                        <a:lnSpc>
                          <a:spcPct val="115000"/>
                        </a:lnSpc>
                        <a:spcAft>
                          <a:spcPts val="0"/>
                        </a:spcAft>
                      </a:pPr>
                      <a:r>
                        <a:rPr lang="de-DE" sz="2400">
                          <a:solidFill>
                            <a:srgbClr val="000000"/>
                          </a:solidFill>
                          <a:latin typeface="Calibri"/>
                          <a:ea typeface="Times New Roman"/>
                          <a:cs typeface="Times New Roman"/>
                        </a:rPr>
                        <a:t>-x</a:t>
                      </a:r>
                      <a:r>
                        <a:rPr lang="de-DE" sz="2400">
                          <a:solidFill>
                            <a:srgbClr val="FF0000"/>
                          </a:solidFill>
                          <a:latin typeface="Calibri"/>
                          <a:ea typeface="Times New Roman"/>
                          <a:cs typeface="Times New Roman"/>
                        </a:rPr>
                        <a:t>-c</a:t>
                      </a:r>
                      <a:endParaRPr lang="de-DE" sz="2400">
                        <a:solidFill>
                          <a:srgbClr val="000000"/>
                        </a:solidFill>
                        <a:latin typeface="Calibri"/>
                        <a:ea typeface="Times New Roman"/>
                        <a:cs typeface="Times New Roman"/>
                      </a:endParaRPr>
                    </a:p>
                  </a:txBody>
                  <a:tcPr marL="68580" marR="68580" marT="0" marB="0">
                    <a:lnL>
                      <a:noFill/>
                    </a:lnL>
                    <a:lnR>
                      <a:noFill/>
                    </a:lnR>
                    <a:lnT>
                      <a:noFill/>
                    </a:lnT>
                    <a:lnB>
                      <a:noFill/>
                    </a:lnB>
                    <a:solidFill>
                      <a:schemeClr val="bg1">
                        <a:lumMod val="95000"/>
                      </a:schemeClr>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-y</a:t>
                      </a:r>
                      <a:r>
                        <a:rPr lang="de-DE" sz="2400" dirty="0">
                          <a:solidFill>
                            <a:srgbClr val="FF0000"/>
                          </a:solidFill>
                          <a:latin typeface="Calibri"/>
                          <a:ea typeface="Times New Roman"/>
                          <a:cs typeface="Times New Roman"/>
                        </a:rPr>
                        <a:t>-c</a:t>
                      </a:r>
                      <a:endParaRPr lang="de-DE" sz="2400" dirty="0">
                        <a:solidFill>
                          <a:srgbClr val="000000"/>
                        </a:solidFill>
                        <a:latin typeface="Calibri"/>
                        <a:ea typeface="Times New Roman"/>
                        <a:cs typeface="Times New Roman"/>
                      </a:endParaRPr>
                    </a:p>
                  </a:txBody>
                  <a:tcPr marL="68580" marR="68580" marT="0" marB="0">
                    <a:lnL>
                      <a:noFill/>
                    </a:lnL>
                    <a:lnR>
                      <a:noFill/>
                    </a:lnR>
                    <a:lnT>
                      <a:noFill/>
                    </a:lnT>
                    <a:lnB>
                      <a:noFill/>
                    </a:lnB>
                    <a:solidFill>
                      <a:schemeClr val="bg1">
                        <a:lumMod val="95000"/>
                      </a:schemeClr>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-z</a:t>
                      </a:r>
                      <a:r>
                        <a:rPr lang="de-DE" sz="2400" dirty="0">
                          <a:solidFill>
                            <a:srgbClr val="FF0000"/>
                          </a:solidFill>
                          <a:latin typeface="Calibri"/>
                          <a:ea typeface="Times New Roman"/>
                          <a:cs typeface="Times New Roman"/>
                        </a:rPr>
                        <a:t>-c</a:t>
                      </a:r>
                      <a:endParaRPr lang="de-DE" sz="2400" dirty="0">
                        <a:solidFill>
                          <a:srgbClr val="000000"/>
                        </a:solidFill>
                        <a:latin typeface="Calibri"/>
                        <a:ea typeface="Times New Roman"/>
                        <a:cs typeface="Times New Roman"/>
                      </a:endParaRPr>
                    </a:p>
                  </a:txBody>
                  <a:tcPr marL="68580" marR="68580" marT="0" marB="0">
                    <a:lnL>
                      <a:noFill/>
                    </a:lnL>
                    <a:lnR w="12700" cap="flat" cmpd="sng" algn="ctr">
                      <a:solidFill>
                        <a:srgbClr val="9BBB59"/>
                      </a:solidFill>
                      <a:prstDash val="solid"/>
                      <a:round/>
                      <a:headEnd type="none" w="med" len="med"/>
                      <a:tailEnd type="none" w="med" len="med"/>
                    </a:lnR>
                    <a:lnT>
                      <a:noFill/>
                    </a:lnT>
                    <a:lnB>
                      <a:noFill/>
                    </a:lnB>
                    <a:solidFill>
                      <a:schemeClr val="bg1">
                        <a:lumMod val="95000"/>
                      </a:schemeClr>
                    </a:solidFill>
                  </a:tcPr>
                </a:tc>
                <a:tc>
                  <a:txBody>
                    <a:bodyPr/>
                    <a:lstStyle/>
                    <a:p>
                      <a:pPr>
                        <a:lnSpc>
                          <a:spcPct val="115000"/>
                        </a:lnSpc>
                        <a:spcAft>
                          <a:spcPts val="1000"/>
                        </a:spcAft>
                      </a:pPr>
                      <a:r>
                        <a:rPr lang="de-DE" sz="1100">
                          <a:solidFill>
                            <a:srgbClr val="000000"/>
                          </a:solidFill>
                          <a:latin typeface="Calibri"/>
                          <a:ea typeface="Times New Roman"/>
                          <a:cs typeface="Times New Roman"/>
                        </a:rPr>
                        <a:t> </a:t>
                      </a:r>
                    </a:p>
                  </a:txBody>
                  <a:tcPr marL="0" marR="0" marT="0" marB="0" anchor="ctr">
                    <a:lnL w="12700" cap="flat" cmpd="sng" algn="ctr">
                      <a:solidFill>
                        <a:srgbClr val="9BBB59"/>
                      </a:solidFill>
                      <a:prstDash val="solid"/>
                      <a:round/>
                      <a:headEnd type="none" w="med" len="med"/>
                      <a:tailEnd type="none" w="med" len="med"/>
                    </a:lnL>
                    <a:lnR>
                      <a:noFill/>
                    </a:lnR>
                    <a:lnT>
                      <a:noFill/>
                    </a:lnT>
                    <a:lnB>
                      <a:noFill/>
                    </a:lnB>
                  </a:tcPr>
                </a:tc>
              </a:tr>
              <a:tr h="531864">
                <a:tc>
                  <a:txBody>
                    <a:bodyPr/>
                    <a:lstStyle/>
                    <a:p>
                      <a:pPr>
                        <a:lnSpc>
                          <a:spcPct val="115000"/>
                        </a:lnSpc>
                        <a:spcAft>
                          <a:spcPts val="0"/>
                        </a:spcAft>
                      </a:pPr>
                      <a:endParaRPr lang="de-DE" sz="2400" dirty="0">
                        <a:solidFill>
                          <a:srgbClr val="000000"/>
                        </a:solidFill>
                        <a:latin typeface="Calibri"/>
                        <a:ea typeface="Times New Roman"/>
                        <a:cs typeface="Times New Roman"/>
                      </a:endParaRPr>
                    </a:p>
                  </a:txBody>
                  <a:tcPr marL="68580" marR="68580" marT="0" marB="0">
                    <a:lnL>
                      <a:noFill/>
                    </a:lnL>
                    <a:lnR w="12700" cap="flat" cmpd="sng" algn="ctr">
                      <a:solidFill>
                        <a:srgbClr val="9BBB59"/>
                      </a:solidFill>
                      <a:prstDash val="solid"/>
                      <a:round/>
                      <a:headEnd type="none" w="med" len="med"/>
                      <a:tailEnd type="none" w="med" len="med"/>
                    </a:lnR>
                    <a:lnT>
                      <a:noFill/>
                    </a:lnT>
                    <a:lnB>
                      <a:noFill/>
                    </a:lnB>
                    <a:solidFill>
                      <a:srgbClr val="FFFFFF"/>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-u</a:t>
                      </a:r>
                      <a:r>
                        <a:rPr lang="de-DE" sz="2400" dirty="0">
                          <a:solidFill>
                            <a:srgbClr val="FF0000"/>
                          </a:solidFill>
                          <a:latin typeface="Calibri"/>
                          <a:ea typeface="Times New Roman"/>
                          <a:cs typeface="Times New Roman"/>
                        </a:rPr>
                        <a:t>-d</a:t>
                      </a:r>
                      <a:endParaRPr lang="de-DE" sz="2400" dirty="0">
                        <a:solidFill>
                          <a:srgbClr val="000000"/>
                        </a:solidFill>
                        <a:latin typeface="Calibri"/>
                        <a:ea typeface="Times New Roman"/>
                        <a:cs typeface="Times New Roman"/>
                      </a:endParaRPr>
                    </a:p>
                  </a:txBody>
                  <a:tcPr marL="68580" marR="68580" marT="0" marB="0">
                    <a:lnL w="12700" cap="flat" cmpd="sng" algn="ctr">
                      <a:solidFill>
                        <a:srgbClr val="9BBB59"/>
                      </a:solidFill>
                      <a:prstDash val="solid"/>
                      <a:round/>
                      <a:headEnd type="none" w="med" len="med"/>
                      <a:tailEnd type="none" w="med" len="med"/>
                    </a:lnL>
                    <a:lnR w="12700" cap="flat" cmpd="sng" algn="ctr">
                      <a:solidFill>
                        <a:srgbClr val="9BBB59"/>
                      </a:solidFill>
                      <a:prstDash val="solid"/>
                      <a:round/>
                      <a:headEnd type="none" w="med" len="med"/>
                      <a:tailEnd type="none" w="med" len="med"/>
                    </a:lnR>
                    <a:lnT>
                      <a:noFill/>
                    </a:lnT>
                    <a:lnB>
                      <a:noFill/>
                    </a:lnB>
                    <a:solidFill>
                      <a:srgbClr val="FFFFFF"/>
                    </a:solidFill>
                  </a:tcPr>
                </a:tc>
                <a:tc>
                  <a:txBody>
                    <a:bodyPr/>
                    <a:lstStyle/>
                    <a:p>
                      <a:pPr>
                        <a:lnSpc>
                          <a:spcPct val="115000"/>
                        </a:lnSpc>
                        <a:spcAft>
                          <a:spcPts val="0"/>
                        </a:spcAft>
                      </a:pPr>
                      <a:r>
                        <a:rPr lang="de-DE" sz="2400">
                          <a:solidFill>
                            <a:srgbClr val="000000"/>
                          </a:solidFill>
                          <a:latin typeface="Calibri"/>
                          <a:ea typeface="Times New Roman"/>
                          <a:cs typeface="Times New Roman"/>
                        </a:rPr>
                        <a:t>-v</a:t>
                      </a:r>
                      <a:r>
                        <a:rPr lang="de-DE" sz="2400">
                          <a:solidFill>
                            <a:srgbClr val="FF0000"/>
                          </a:solidFill>
                          <a:latin typeface="Calibri"/>
                          <a:ea typeface="Times New Roman"/>
                          <a:cs typeface="Times New Roman"/>
                        </a:rPr>
                        <a:t>-d</a:t>
                      </a:r>
                      <a:endParaRPr lang="de-DE" sz="2400">
                        <a:solidFill>
                          <a:srgbClr val="000000"/>
                        </a:solidFill>
                        <a:latin typeface="Calibri"/>
                        <a:ea typeface="Times New Roman"/>
                        <a:cs typeface="Times New Roman"/>
                      </a:endParaRPr>
                    </a:p>
                  </a:txBody>
                  <a:tcPr marL="68580" marR="68580" marT="0" marB="0">
                    <a:lnL w="12700" cap="flat" cmpd="sng" algn="ctr">
                      <a:solidFill>
                        <a:srgbClr val="9BBB59"/>
                      </a:solidFill>
                      <a:prstDash val="solid"/>
                      <a:round/>
                      <a:headEnd type="none" w="med" len="med"/>
                      <a:tailEnd type="none" w="med" len="med"/>
                    </a:lnL>
                    <a:lnR>
                      <a:noFill/>
                    </a:lnR>
                    <a:lnT>
                      <a:noFill/>
                    </a:lnT>
                    <a:lnB w="12700" cap="flat" cmpd="sng" algn="ctr">
                      <a:solidFill>
                        <a:srgbClr val="9BBB59"/>
                      </a:solidFill>
                      <a:prstDash val="solid"/>
                      <a:round/>
                      <a:headEnd type="none" w="med" len="med"/>
                      <a:tailEnd type="none" w="med" len="med"/>
                    </a:lnB>
                  </a:tcPr>
                </a:tc>
                <a:tc>
                  <a:txBody>
                    <a:bodyPr/>
                    <a:lstStyle/>
                    <a:p>
                      <a:pPr>
                        <a:lnSpc>
                          <a:spcPct val="115000"/>
                        </a:lnSpc>
                        <a:spcAft>
                          <a:spcPts val="0"/>
                        </a:spcAft>
                      </a:pPr>
                      <a:r>
                        <a:rPr lang="de-DE" sz="2400">
                          <a:solidFill>
                            <a:srgbClr val="000000"/>
                          </a:solidFill>
                          <a:latin typeface="Calibri"/>
                          <a:ea typeface="Times New Roman"/>
                          <a:cs typeface="Times New Roman"/>
                        </a:rPr>
                        <a:t>-w</a:t>
                      </a:r>
                      <a:r>
                        <a:rPr lang="de-DE" sz="2400">
                          <a:solidFill>
                            <a:srgbClr val="FF0000"/>
                          </a:solidFill>
                          <a:latin typeface="Calibri"/>
                          <a:ea typeface="Times New Roman"/>
                          <a:cs typeface="Times New Roman"/>
                        </a:rPr>
                        <a:t>-d</a:t>
                      </a:r>
                      <a:endParaRPr lang="de-DE" sz="2400">
                        <a:solidFill>
                          <a:srgbClr val="000000"/>
                        </a:solidFill>
                        <a:latin typeface="Calibri"/>
                        <a:ea typeface="Times New Roman"/>
                        <a:cs typeface="Times New Roman"/>
                      </a:endParaRPr>
                    </a:p>
                  </a:txBody>
                  <a:tcPr marL="68580" marR="68580" marT="0" marB="0">
                    <a:lnL>
                      <a:noFill/>
                    </a:lnL>
                    <a:lnR>
                      <a:noFill/>
                    </a:lnR>
                    <a:lnT>
                      <a:noFill/>
                    </a:lnT>
                    <a:lnB w="12700" cap="flat" cmpd="sng" algn="ctr">
                      <a:solidFill>
                        <a:srgbClr val="9BBB59"/>
                      </a:solidFill>
                      <a:prstDash val="solid"/>
                      <a:round/>
                      <a:headEnd type="none" w="med" len="med"/>
                      <a:tailEnd type="none" w="med" len="med"/>
                    </a:lnB>
                  </a:tcPr>
                </a:tc>
                <a:tc>
                  <a:txBody>
                    <a:bodyPr/>
                    <a:lstStyle/>
                    <a:p>
                      <a:pPr>
                        <a:lnSpc>
                          <a:spcPct val="115000"/>
                        </a:lnSpc>
                        <a:spcAft>
                          <a:spcPts val="0"/>
                        </a:spcAft>
                      </a:pPr>
                      <a:r>
                        <a:rPr lang="de-DE" sz="2400">
                          <a:solidFill>
                            <a:srgbClr val="000000"/>
                          </a:solidFill>
                          <a:latin typeface="Calibri"/>
                          <a:ea typeface="Times New Roman"/>
                          <a:cs typeface="Times New Roman"/>
                        </a:rPr>
                        <a:t>-x</a:t>
                      </a:r>
                      <a:r>
                        <a:rPr lang="de-DE" sz="2400">
                          <a:solidFill>
                            <a:srgbClr val="FF0000"/>
                          </a:solidFill>
                          <a:latin typeface="Calibri"/>
                          <a:ea typeface="Times New Roman"/>
                          <a:cs typeface="Times New Roman"/>
                        </a:rPr>
                        <a:t>-d</a:t>
                      </a:r>
                      <a:endParaRPr lang="de-DE" sz="2400">
                        <a:solidFill>
                          <a:srgbClr val="000000"/>
                        </a:solidFill>
                        <a:latin typeface="Calibri"/>
                        <a:ea typeface="Times New Roman"/>
                        <a:cs typeface="Times New Roman"/>
                      </a:endParaRPr>
                    </a:p>
                  </a:txBody>
                  <a:tcPr marL="68580" marR="68580" marT="0" marB="0">
                    <a:lnL>
                      <a:noFill/>
                    </a:lnL>
                    <a:lnR>
                      <a:noFill/>
                    </a:lnR>
                    <a:lnT>
                      <a:noFill/>
                    </a:lnT>
                    <a:lnB w="12700" cap="flat" cmpd="sng" algn="ctr">
                      <a:solidFill>
                        <a:srgbClr val="9BBB59"/>
                      </a:solidFill>
                      <a:prstDash val="solid"/>
                      <a:round/>
                      <a:headEnd type="none" w="med" len="med"/>
                      <a:tailEnd type="none" w="med" len="med"/>
                    </a:lnB>
                  </a:tcPr>
                </a:tc>
                <a:tc>
                  <a:txBody>
                    <a:bodyPr/>
                    <a:lstStyle/>
                    <a:p>
                      <a:pPr>
                        <a:lnSpc>
                          <a:spcPct val="115000"/>
                        </a:lnSpc>
                        <a:spcAft>
                          <a:spcPts val="0"/>
                        </a:spcAft>
                      </a:pPr>
                      <a:r>
                        <a:rPr lang="de-DE" sz="2400">
                          <a:solidFill>
                            <a:srgbClr val="000000"/>
                          </a:solidFill>
                          <a:latin typeface="Calibri"/>
                          <a:ea typeface="Times New Roman"/>
                          <a:cs typeface="Times New Roman"/>
                        </a:rPr>
                        <a:t>-y</a:t>
                      </a:r>
                      <a:r>
                        <a:rPr lang="de-DE" sz="2400">
                          <a:solidFill>
                            <a:srgbClr val="FF0000"/>
                          </a:solidFill>
                          <a:latin typeface="Calibri"/>
                          <a:ea typeface="Times New Roman"/>
                          <a:cs typeface="Times New Roman"/>
                        </a:rPr>
                        <a:t>-d</a:t>
                      </a:r>
                      <a:endParaRPr lang="de-DE" sz="2400">
                        <a:solidFill>
                          <a:srgbClr val="000000"/>
                        </a:solidFill>
                        <a:latin typeface="Calibri"/>
                        <a:ea typeface="Times New Roman"/>
                        <a:cs typeface="Times New Roman"/>
                      </a:endParaRPr>
                    </a:p>
                  </a:txBody>
                  <a:tcPr marL="68580" marR="68580" marT="0" marB="0">
                    <a:lnL>
                      <a:noFill/>
                    </a:lnL>
                    <a:lnR>
                      <a:noFill/>
                    </a:lnR>
                    <a:lnT>
                      <a:noFill/>
                    </a:lnT>
                    <a:lnB w="12700" cap="flat" cmpd="sng" algn="ctr">
                      <a:solidFill>
                        <a:srgbClr val="9BBB59"/>
                      </a:solidFill>
                      <a:prstDash val="solid"/>
                      <a:round/>
                      <a:headEnd type="none" w="med" len="med"/>
                      <a:tailEnd type="none" w="med" len="med"/>
                    </a:lnB>
                  </a:tcPr>
                </a:tc>
                <a:tc>
                  <a:txBody>
                    <a:bodyPr/>
                    <a:lstStyle/>
                    <a:p>
                      <a:pPr>
                        <a:lnSpc>
                          <a:spcPct val="115000"/>
                        </a:lnSpc>
                        <a:spcAft>
                          <a:spcPts val="0"/>
                        </a:spcAft>
                      </a:pPr>
                      <a:r>
                        <a:rPr lang="de-DE" sz="2400" dirty="0">
                          <a:solidFill>
                            <a:srgbClr val="000000"/>
                          </a:solidFill>
                          <a:latin typeface="Calibri"/>
                          <a:ea typeface="Times New Roman"/>
                          <a:cs typeface="Times New Roman"/>
                        </a:rPr>
                        <a:t>-z</a:t>
                      </a:r>
                      <a:r>
                        <a:rPr lang="de-DE" sz="2400" dirty="0">
                          <a:solidFill>
                            <a:srgbClr val="FF0000"/>
                          </a:solidFill>
                          <a:latin typeface="Calibri"/>
                          <a:ea typeface="Times New Roman"/>
                          <a:cs typeface="Times New Roman"/>
                        </a:rPr>
                        <a:t>-d</a:t>
                      </a:r>
                      <a:endParaRPr lang="de-DE" sz="2400" dirty="0">
                        <a:solidFill>
                          <a:srgbClr val="000000"/>
                        </a:solidFill>
                        <a:latin typeface="Calibri"/>
                        <a:ea typeface="Times New Roman"/>
                        <a:cs typeface="Times New Roman"/>
                      </a:endParaRPr>
                    </a:p>
                  </a:txBody>
                  <a:tcPr marL="68580" marR="68580" marT="0" marB="0">
                    <a:lnL>
                      <a:noFill/>
                    </a:lnL>
                    <a:lnR w="12700" cap="flat" cmpd="sng" algn="ctr">
                      <a:solidFill>
                        <a:srgbClr val="9BBB59"/>
                      </a:solidFill>
                      <a:prstDash val="solid"/>
                      <a:round/>
                      <a:headEnd type="none" w="med" len="med"/>
                      <a:tailEnd type="none" w="med" len="med"/>
                    </a:lnR>
                    <a:lnT>
                      <a:noFill/>
                    </a:lnT>
                    <a:lnB w="12700" cap="flat" cmpd="sng" algn="ctr">
                      <a:solidFill>
                        <a:srgbClr val="9BBB59"/>
                      </a:solidFill>
                      <a:prstDash val="solid"/>
                      <a:round/>
                      <a:headEnd type="none" w="med" len="med"/>
                      <a:tailEnd type="none" w="med" len="med"/>
                    </a:lnB>
                  </a:tcPr>
                </a:tc>
                <a:tc>
                  <a:txBody>
                    <a:bodyPr/>
                    <a:lstStyle/>
                    <a:p>
                      <a:pPr>
                        <a:lnSpc>
                          <a:spcPct val="115000"/>
                        </a:lnSpc>
                        <a:spcAft>
                          <a:spcPts val="1000"/>
                        </a:spcAft>
                      </a:pPr>
                      <a:r>
                        <a:rPr lang="de-DE" sz="1100" dirty="0">
                          <a:solidFill>
                            <a:srgbClr val="000000"/>
                          </a:solidFill>
                          <a:latin typeface="Calibri"/>
                          <a:ea typeface="Times New Roman"/>
                          <a:cs typeface="Times New Roman"/>
                        </a:rPr>
                        <a:t> </a:t>
                      </a:r>
                    </a:p>
                  </a:txBody>
                  <a:tcPr marL="0" marR="0" marT="0" marB="0" anchor="ctr">
                    <a:lnL w="12700" cap="flat" cmpd="sng" algn="ctr">
                      <a:solidFill>
                        <a:srgbClr val="9BBB59"/>
                      </a:solidFill>
                      <a:prstDash val="solid"/>
                      <a:round/>
                      <a:headEnd type="none" w="med" len="med"/>
                      <a:tailEnd type="none" w="med" len="med"/>
                    </a:lnL>
                    <a:lnR>
                      <a:noFill/>
                    </a:lnR>
                    <a:lnT>
                      <a:noFill/>
                    </a:lnT>
                    <a:lnB>
                      <a:noFill/>
                    </a:lnB>
                  </a:tcPr>
                </a:tc>
              </a:tr>
            </a:tbl>
          </a:graphicData>
        </a:graphic>
      </p:graphicFrame>
      <p:sp>
        <p:nvSpPr>
          <p:cNvPr id="5" name="Text Box 5"/>
          <p:cNvSpPr txBox="1">
            <a:spLocks noChangeArrowheads="1"/>
          </p:cNvSpPr>
          <p:nvPr/>
        </p:nvSpPr>
        <p:spPr bwMode="auto">
          <a:xfrm>
            <a:off x="857224" y="3286124"/>
            <a:ext cx="388937" cy="1571636"/>
          </a:xfrm>
          <a:prstGeom prst="rect">
            <a:avLst/>
          </a:prstGeom>
          <a:solidFill>
            <a:srgbClr val="FFFFFF"/>
          </a:solid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ts val="1000"/>
              </a:spcAft>
              <a:buClrTx/>
              <a:buSzTx/>
              <a:buFontTx/>
              <a:buNone/>
              <a:tabLst/>
            </a:pPr>
            <a:r>
              <a:rPr kumimoji="0" lang="de-DE" sz="2000" b="1" i="0" u="none" strike="noStrike" cap="none" normalizeH="0" baseline="0" dirty="0" smtClean="0">
                <a:ln>
                  <a:noFill/>
                </a:ln>
                <a:solidFill>
                  <a:srgbClr val="FF0000"/>
                </a:solidFill>
                <a:effectLst/>
                <a:latin typeface="Calibri" pitchFamily="34" charset="0"/>
                <a:cs typeface="Arial" pitchFamily="34" charset="0"/>
              </a:rPr>
              <a:t>KASUS</a:t>
            </a:r>
            <a:endParaRPr kumimoji="0" lang="de-DE" sz="2000" b="0" i="0" u="none" strike="noStrike" cap="none" normalizeH="0" baseline="0" dirty="0" smtClean="0">
              <a:ln>
                <a:noFill/>
              </a:ln>
              <a:solidFill>
                <a:schemeClr val="tx1"/>
              </a:solidFill>
              <a:effectLst/>
              <a:latin typeface="Arial" pitchFamily="34" charset="0"/>
              <a:cs typeface="Arial" pitchFamily="34" charset="0"/>
            </a:endParaRPr>
          </a:p>
        </p:txBody>
      </p:sp>
      <p:sp>
        <p:nvSpPr>
          <p:cNvPr id="6" name="Textfeld 5"/>
          <p:cNvSpPr txBox="1"/>
          <p:nvPr/>
        </p:nvSpPr>
        <p:spPr>
          <a:xfrm>
            <a:off x="357158" y="5392838"/>
            <a:ext cx="8572560" cy="1107996"/>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b="1" dirty="0" smtClean="0"/>
              <a:t>Etwa:	</a:t>
            </a:r>
            <a:r>
              <a:rPr lang="de-DE" sz="2200" b="1" dirty="0" smtClean="0">
                <a:sym typeface="Symbol"/>
              </a:rPr>
              <a:t></a:t>
            </a:r>
            <a:r>
              <a:rPr lang="de-DE" sz="2200" b="1" dirty="0" smtClean="0"/>
              <a:t>-r-c 	=	von über </a:t>
            </a:r>
            <a:r>
              <a:rPr lang="de-DE" sz="2200" b="1" dirty="0" smtClean="0">
                <a:sym typeface="Symbol"/>
              </a:rPr>
              <a:t></a:t>
            </a:r>
            <a:endParaRPr lang="de-DE" sz="2200" dirty="0" smtClean="0"/>
          </a:p>
          <a:p>
            <a:r>
              <a:rPr lang="de-DE" sz="2200" b="1" dirty="0" smtClean="0"/>
              <a:t>	</a:t>
            </a:r>
            <a:r>
              <a:rPr lang="de-DE" sz="2200" b="1" dirty="0" smtClean="0">
                <a:sym typeface="Symbol"/>
              </a:rPr>
              <a:t></a:t>
            </a:r>
            <a:r>
              <a:rPr lang="de-DE" sz="2200" b="1" dirty="0" smtClean="0"/>
              <a:t>-w-b 	=	an </a:t>
            </a:r>
            <a:r>
              <a:rPr lang="de-DE" sz="2200" b="1" dirty="0" smtClean="0">
                <a:sym typeface="Symbol"/>
              </a:rPr>
              <a:t></a:t>
            </a:r>
            <a:r>
              <a:rPr lang="de-DE" sz="2200" b="1" dirty="0" smtClean="0"/>
              <a:t> heran</a:t>
            </a:r>
            <a:endParaRPr lang="de-DE" sz="2200" dirty="0" smtClean="0"/>
          </a:p>
          <a:p>
            <a:r>
              <a:rPr lang="de-DE" sz="2200" b="1" dirty="0" smtClean="0"/>
              <a:t>	</a:t>
            </a:r>
            <a:r>
              <a:rPr lang="de-DE" sz="2200" b="1" dirty="0" smtClean="0">
                <a:sym typeface="Symbol"/>
              </a:rPr>
              <a:t></a:t>
            </a:r>
            <a:r>
              <a:rPr lang="de-DE" sz="2200" b="1" dirty="0" smtClean="0"/>
              <a:t>-x-d	=	hinter </a:t>
            </a:r>
            <a:r>
              <a:rPr lang="de-DE" sz="2200" b="1" dirty="0" smtClean="0">
                <a:sym typeface="Symbol"/>
              </a:rPr>
              <a:t></a:t>
            </a:r>
            <a:r>
              <a:rPr lang="de-DE" sz="2200" b="1" dirty="0" smtClean="0"/>
              <a:t> vorbei / hinten durch </a:t>
            </a:r>
            <a:r>
              <a:rPr lang="de-DE" sz="2200" b="1" dirty="0" smtClean="0">
                <a:sym typeface="Symbol"/>
              </a:rPr>
              <a:t></a:t>
            </a:r>
            <a:r>
              <a:rPr lang="de-DE" sz="2200" b="1" dirty="0" smtClean="0"/>
              <a:t> hindurch</a:t>
            </a:r>
            <a:r>
              <a:rPr lang="de-DE" b="1" dirty="0" smtClean="0"/>
              <a:t>    usw.</a:t>
            </a:r>
            <a:endParaRPr lang="de-DE"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amond(in)">
                                      <p:cBhvr>
                                        <p:cTn id="12"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Beispiel: Lokalisierung </a:t>
            </a:r>
            <a:endParaRPr lang="de-DE" dirty="0"/>
          </a:p>
        </p:txBody>
      </p:sp>
      <p:sp>
        <p:nvSpPr>
          <p:cNvPr id="3" name="Inhaltsplatzhalter 2"/>
          <p:cNvSpPr>
            <a:spLocks noGrp="1"/>
          </p:cNvSpPr>
          <p:nvPr>
            <p:ph idx="1"/>
          </p:nvPr>
        </p:nvSpPr>
        <p:spPr>
          <a:xfrm>
            <a:off x="285720" y="1500174"/>
            <a:ext cx="7786742" cy="582239"/>
          </a:xfrm>
        </p:spPr>
        <p:txBody>
          <a:bodyPr/>
          <a:lstStyle/>
          <a:p>
            <a:pPr>
              <a:buNone/>
            </a:pPr>
            <a:r>
              <a:rPr lang="de-DE" sz="2400" b="1" dirty="0" smtClean="0"/>
              <a:t>im </a:t>
            </a:r>
            <a:r>
              <a:rPr lang="de-DE" sz="2400" b="1" dirty="0" err="1" smtClean="0"/>
              <a:t>Aghul</a:t>
            </a:r>
            <a:r>
              <a:rPr lang="de-DE" sz="2400" b="1" dirty="0" smtClean="0"/>
              <a:t> (Ostkaukasisch </a:t>
            </a:r>
            <a:r>
              <a:rPr lang="de-DE" sz="2400" b="1" dirty="0" smtClean="0">
                <a:sym typeface="Symbol"/>
              </a:rPr>
              <a:t></a:t>
            </a:r>
            <a:r>
              <a:rPr lang="de-DE" sz="2400" b="1" dirty="0" smtClean="0"/>
              <a:t> </a:t>
            </a:r>
            <a:r>
              <a:rPr lang="de-DE" sz="2400" b="1" dirty="0" err="1" smtClean="0"/>
              <a:t>Lezgisch</a:t>
            </a:r>
            <a:r>
              <a:rPr lang="de-DE" sz="2400" b="1" dirty="0" smtClean="0"/>
              <a:t> </a:t>
            </a:r>
            <a:r>
              <a:rPr lang="de-DE" sz="2400" b="1" dirty="0" smtClean="0">
                <a:sym typeface="Symbol"/>
              </a:rPr>
              <a:t></a:t>
            </a:r>
            <a:r>
              <a:rPr lang="de-DE" sz="2400" b="1" dirty="0" smtClean="0"/>
              <a:t> </a:t>
            </a:r>
            <a:r>
              <a:rPr lang="de-DE" sz="2400" b="1" dirty="0" err="1" smtClean="0"/>
              <a:t>Ostsamur</a:t>
            </a:r>
            <a:r>
              <a:rPr lang="de-DE" sz="2400" b="1" dirty="0" smtClean="0"/>
              <a:t>)</a:t>
            </a:r>
            <a:endParaRPr lang="de-DE" sz="2400" dirty="0" smtClean="0"/>
          </a:p>
          <a:p>
            <a:pPr>
              <a:buNone/>
            </a:pPr>
            <a:endParaRPr lang="de-DE" dirty="0"/>
          </a:p>
        </p:txBody>
      </p:sp>
      <p:graphicFrame>
        <p:nvGraphicFramePr>
          <p:cNvPr id="4" name="Tabelle 3"/>
          <p:cNvGraphicFramePr>
            <a:graphicFrameLocks noGrp="1"/>
          </p:cNvGraphicFramePr>
          <p:nvPr/>
        </p:nvGraphicFramePr>
        <p:xfrm>
          <a:off x="357158" y="2285992"/>
          <a:ext cx="8572560" cy="2428893"/>
        </p:xfrm>
        <a:graphic>
          <a:graphicData uri="http://schemas.openxmlformats.org/drawingml/2006/table">
            <a:tbl>
              <a:tblPr/>
              <a:tblGrid>
                <a:gridCol w="642942"/>
                <a:gridCol w="500066"/>
                <a:gridCol w="785818"/>
                <a:gridCol w="857256"/>
                <a:gridCol w="857256"/>
                <a:gridCol w="857256"/>
                <a:gridCol w="1000132"/>
                <a:gridCol w="1000132"/>
                <a:gridCol w="857256"/>
                <a:gridCol w="1214446"/>
              </a:tblGrid>
              <a:tr h="529526">
                <a:tc>
                  <a:txBody>
                    <a:bodyPr/>
                    <a:lstStyle/>
                    <a:p>
                      <a:pPr>
                        <a:lnSpc>
                          <a:spcPct val="115000"/>
                        </a:lnSpc>
                        <a:spcAft>
                          <a:spcPts val="0"/>
                        </a:spcAft>
                      </a:pPr>
                      <a:endParaRPr lang="de-DE" sz="2400" dirty="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solidFill>
                      <a:srgbClr val="4BACC6"/>
                    </a:solidFill>
                  </a:tcPr>
                </a:tc>
                <a:tc>
                  <a:txBody>
                    <a:bodyPr/>
                    <a:lstStyle/>
                    <a:p>
                      <a:pPr>
                        <a:lnSpc>
                          <a:spcPct val="115000"/>
                        </a:lnSpc>
                        <a:spcAft>
                          <a:spcPts val="0"/>
                        </a:spcAft>
                      </a:pPr>
                      <a:endParaRPr lang="de-DE" sz="2400" dirty="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solidFill>
                      <a:srgbClr val="4BACC6"/>
                    </a:solidFill>
                  </a:tcPr>
                </a:tc>
                <a:tc>
                  <a:txBody>
                    <a:bodyPr/>
                    <a:lstStyle/>
                    <a:p>
                      <a:pPr>
                        <a:lnSpc>
                          <a:spcPct val="115000"/>
                        </a:lnSpc>
                        <a:spcAft>
                          <a:spcPts val="0"/>
                        </a:spcAft>
                      </a:pPr>
                      <a:r>
                        <a:rPr lang="de-DE" sz="2400" b="1">
                          <a:solidFill>
                            <a:srgbClr val="FFFFFF"/>
                          </a:solidFill>
                          <a:latin typeface="Calibri"/>
                          <a:ea typeface="Times New Roman"/>
                          <a:cs typeface="Times New Roman"/>
                        </a:rPr>
                        <a:t>AD</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solidFill>
                      <a:srgbClr val="4BACC6"/>
                    </a:solidFill>
                  </a:tcPr>
                </a:tc>
                <a:tc>
                  <a:txBody>
                    <a:bodyPr/>
                    <a:lstStyle/>
                    <a:p>
                      <a:pPr>
                        <a:lnSpc>
                          <a:spcPct val="115000"/>
                        </a:lnSpc>
                        <a:spcAft>
                          <a:spcPts val="0"/>
                        </a:spcAft>
                      </a:pPr>
                      <a:r>
                        <a:rPr lang="de-DE" sz="2400" b="1">
                          <a:solidFill>
                            <a:srgbClr val="FFFFFF"/>
                          </a:solidFill>
                          <a:latin typeface="Calibri"/>
                          <a:ea typeface="Times New Roman"/>
                          <a:cs typeface="Times New Roman"/>
                        </a:rPr>
                        <a:t>ANTE</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solidFill>
                      <a:srgbClr val="4BACC6"/>
                    </a:solidFill>
                  </a:tcPr>
                </a:tc>
                <a:tc>
                  <a:txBody>
                    <a:bodyPr/>
                    <a:lstStyle/>
                    <a:p>
                      <a:pPr>
                        <a:lnSpc>
                          <a:spcPct val="115000"/>
                        </a:lnSpc>
                        <a:spcAft>
                          <a:spcPts val="0"/>
                        </a:spcAft>
                      </a:pPr>
                      <a:r>
                        <a:rPr lang="de-DE" sz="2400" b="1">
                          <a:solidFill>
                            <a:srgbClr val="FFFFFF"/>
                          </a:solidFill>
                          <a:latin typeface="Calibri"/>
                          <a:ea typeface="Times New Roman"/>
                          <a:cs typeface="Times New Roman"/>
                        </a:rPr>
                        <a:t>POST</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solidFill>
                      <a:srgbClr val="4BACC6"/>
                    </a:solidFill>
                  </a:tcPr>
                </a:tc>
                <a:tc>
                  <a:txBody>
                    <a:bodyPr/>
                    <a:lstStyle/>
                    <a:p>
                      <a:pPr>
                        <a:lnSpc>
                          <a:spcPct val="115000"/>
                        </a:lnSpc>
                        <a:spcAft>
                          <a:spcPts val="0"/>
                        </a:spcAft>
                      </a:pPr>
                      <a:r>
                        <a:rPr lang="de-DE" sz="2400" b="1">
                          <a:solidFill>
                            <a:srgbClr val="FFFFFF"/>
                          </a:solidFill>
                          <a:latin typeface="Calibri"/>
                          <a:ea typeface="Times New Roman"/>
                          <a:cs typeface="Times New Roman"/>
                        </a:rPr>
                        <a:t>SUB</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solidFill>
                      <a:srgbClr val="4BACC6"/>
                    </a:solidFill>
                  </a:tcPr>
                </a:tc>
                <a:tc>
                  <a:txBody>
                    <a:bodyPr/>
                    <a:lstStyle/>
                    <a:p>
                      <a:pPr>
                        <a:lnSpc>
                          <a:spcPct val="115000"/>
                        </a:lnSpc>
                        <a:spcAft>
                          <a:spcPts val="0"/>
                        </a:spcAft>
                      </a:pPr>
                      <a:r>
                        <a:rPr lang="de-DE" sz="2400" b="1">
                          <a:solidFill>
                            <a:srgbClr val="FFFFFF"/>
                          </a:solidFill>
                          <a:latin typeface="Calibri"/>
                          <a:ea typeface="Times New Roman"/>
                          <a:cs typeface="Times New Roman"/>
                        </a:rPr>
                        <a:t>SUPER</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solidFill>
                      <a:srgbClr val="4BACC6"/>
                    </a:solidFill>
                  </a:tcPr>
                </a:tc>
                <a:tc>
                  <a:txBody>
                    <a:bodyPr/>
                    <a:lstStyle/>
                    <a:p>
                      <a:pPr>
                        <a:lnSpc>
                          <a:spcPct val="115000"/>
                        </a:lnSpc>
                        <a:spcAft>
                          <a:spcPts val="0"/>
                        </a:spcAft>
                      </a:pPr>
                      <a:r>
                        <a:rPr lang="de-DE" sz="2400" b="1" dirty="0">
                          <a:solidFill>
                            <a:srgbClr val="FFFFFF"/>
                          </a:solidFill>
                          <a:latin typeface="Calibri"/>
                          <a:ea typeface="Times New Roman"/>
                          <a:cs typeface="Times New Roman"/>
                        </a:rPr>
                        <a:t>SUPRA</a:t>
                      </a:r>
                      <a:endParaRPr lang="de-DE" sz="2400" dirty="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solidFill>
                      <a:srgbClr val="4BACC6"/>
                    </a:solidFill>
                  </a:tcPr>
                </a:tc>
                <a:tc>
                  <a:txBody>
                    <a:bodyPr/>
                    <a:lstStyle/>
                    <a:p>
                      <a:pPr>
                        <a:lnSpc>
                          <a:spcPct val="115000"/>
                        </a:lnSpc>
                        <a:spcAft>
                          <a:spcPts val="0"/>
                        </a:spcAft>
                      </a:pPr>
                      <a:r>
                        <a:rPr lang="de-DE" sz="2400" b="1">
                          <a:solidFill>
                            <a:srgbClr val="FFFFFF"/>
                          </a:solidFill>
                          <a:latin typeface="Calibri"/>
                          <a:ea typeface="Times New Roman"/>
                          <a:cs typeface="Times New Roman"/>
                        </a:rPr>
                        <a:t>IN</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a:noFill/>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solidFill>
                      <a:srgbClr val="4BACC6"/>
                    </a:solidFill>
                  </a:tcPr>
                </a:tc>
                <a:tc>
                  <a:txBody>
                    <a:bodyPr/>
                    <a:lstStyle/>
                    <a:p>
                      <a:pPr>
                        <a:lnSpc>
                          <a:spcPct val="115000"/>
                        </a:lnSpc>
                        <a:spcAft>
                          <a:spcPts val="0"/>
                        </a:spcAft>
                      </a:pPr>
                      <a:r>
                        <a:rPr lang="de-DE" sz="2400" b="1">
                          <a:solidFill>
                            <a:srgbClr val="FFFFFF"/>
                          </a:solidFill>
                          <a:latin typeface="Calibri"/>
                          <a:ea typeface="Times New Roman"/>
                          <a:cs typeface="Times New Roman"/>
                        </a:rPr>
                        <a:t>INTER</a:t>
                      </a:r>
                      <a:endParaRPr lang="de-DE" sz="2400">
                        <a:latin typeface="Calibri"/>
                        <a:ea typeface="Times New Roman"/>
                        <a:cs typeface="Times New Roman"/>
                      </a:endParaRPr>
                    </a:p>
                  </a:txBody>
                  <a:tcPr marL="68580" marR="68580" marT="0" marB="0">
                    <a:lnL>
                      <a:noFill/>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solidFill>
                      <a:srgbClr val="4BACC6"/>
                    </a:solidFill>
                  </a:tcPr>
                </a:tc>
              </a:tr>
              <a:tr h="455203">
                <a:tc>
                  <a:txBody>
                    <a:bodyPr/>
                    <a:lstStyle/>
                    <a:p>
                      <a:pPr>
                        <a:lnSpc>
                          <a:spcPct val="115000"/>
                        </a:lnSpc>
                        <a:spcAft>
                          <a:spcPts val="0"/>
                        </a:spcAft>
                      </a:pP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solidFill>
                      <a:srgbClr val="00B0F0"/>
                    </a:solidFill>
                  </a:tcPr>
                </a:tc>
                <a:tc>
                  <a:txBody>
                    <a:bodyPr/>
                    <a:lstStyle/>
                    <a:p>
                      <a:pPr>
                        <a:lnSpc>
                          <a:spcPct val="115000"/>
                        </a:lnSpc>
                        <a:spcAft>
                          <a:spcPts val="0"/>
                        </a:spcAft>
                      </a:pP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dirty="0">
                          <a:solidFill>
                            <a:srgbClr val="FF0000"/>
                          </a:solidFill>
                          <a:latin typeface="Calibri"/>
                          <a:ea typeface="Times New Roman"/>
                          <a:cs typeface="Times New Roman"/>
                        </a:rPr>
                        <a:t>-w </a:t>
                      </a:r>
                      <a:endParaRPr lang="de-DE" sz="2400" dirty="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dirty="0">
                          <a:solidFill>
                            <a:srgbClr val="FF0000"/>
                          </a:solidFill>
                          <a:latin typeface="Calibri"/>
                          <a:ea typeface="Times New Roman"/>
                          <a:cs typeface="Times New Roman"/>
                        </a:rPr>
                        <a:t>-h</a:t>
                      </a:r>
                      <a:endParaRPr lang="de-DE" sz="2400" dirty="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a:solidFill>
                            <a:srgbClr val="FF0000"/>
                          </a:solidFill>
                          <a:latin typeface="Calibri"/>
                          <a:ea typeface="Times New Roman"/>
                          <a:cs typeface="Times New Roman"/>
                        </a:rPr>
                        <a:t>-q</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a:solidFill>
                            <a:srgbClr val="FF0000"/>
                          </a:solidFill>
                          <a:latin typeface="Calibri"/>
                          <a:ea typeface="Times New Roman"/>
                          <a:cs typeface="Times New Roman"/>
                        </a:rPr>
                        <a:t>-k:</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a:solidFill>
                            <a:srgbClr val="FF0000"/>
                          </a:solidFill>
                          <a:latin typeface="Calibri"/>
                          <a:ea typeface="Times New Roman"/>
                          <a:cs typeface="Times New Roman"/>
                        </a:rPr>
                        <a:t>-k</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a:solidFill>
                            <a:srgbClr val="FF0000"/>
                          </a:solidFill>
                          <a:latin typeface="Calibri"/>
                          <a:ea typeface="Times New Roman"/>
                          <a:cs typeface="Times New Roman"/>
                        </a:rPr>
                        <a:t>-l</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a:solidFill>
                            <a:srgbClr val="FF0000"/>
                          </a:solidFill>
                          <a:latin typeface="Calibri"/>
                          <a:ea typeface="Times New Roman"/>
                          <a:cs typeface="Times New Roman"/>
                        </a:rPr>
                        <a:t>-’</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dirty="0">
                          <a:solidFill>
                            <a:srgbClr val="FF0000"/>
                          </a:solidFill>
                          <a:latin typeface="Calibri"/>
                          <a:ea typeface="Times New Roman"/>
                          <a:cs typeface="Times New Roman"/>
                        </a:rPr>
                        <a:t>-g</a:t>
                      </a:r>
                      <a:r>
                        <a:rPr lang="de-DE" sz="2400" dirty="0" smtClean="0">
                          <a:solidFill>
                            <a:srgbClr val="FF0000"/>
                          </a:solidFill>
                          <a:latin typeface="SILDoulos IPA93"/>
                          <a:ea typeface="Times New Roman"/>
                          <a:cs typeface="Times New Roman"/>
                          <a:sym typeface="SILDoulos IPA93"/>
                        </a:rPr>
                        <a:t>&amp;&gt;</a:t>
                      </a:r>
                      <a:endParaRPr lang="de-DE" sz="2400" dirty="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r>
              <a:tr h="481388">
                <a:tc>
                  <a:txBody>
                    <a:bodyPr/>
                    <a:lstStyle/>
                    <a:p>
                      <a:pPr>
                        <a:lnSpc>
                          <a:spcPct val="115000"/>
                        </a:lnSpc>
                        <a:spcAft>
                          <a:spcPts val="0"/>
                        </a:spcAft>
                      </a:pPr>
                      <a:r>
                        <a:rPr lang="de-DE" sz="2400" b="1">
                          <a:solidFill>
                            <a:srgbClr val="FFFFFF"/>
                          </a:solidFill>
                          <a:latin typeface="Calibri"/>
                          <a:ea typeface="Times New Roman"/>
                          <a:cs typeface="Times New Roman"/>
                        </a:rPr>
                        <a:t>ESS</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solidFill>
                      <a:srgbClr val="00B0F0"/>
                    </a:solidFill>
                  </a:tcPr>
                </a:tc>
                <a:tc>
                  <a:txBody>
                    <a:bodyPr/>
                    <a:lstStyle/>
                    <a:p>
                      <a:pPr>
                        <a:lnSpc>
                          <a:spcPct val="115000"/>
                        </a:lnSpc>
                        <a:spcAft>
                          <a:spcPts val="0"/>
                        </a:spcAft>
                      </a:pPr>
                      <a:r>
                        <a:rPr lang="de-DE" sz="2400">
                          <a:solidFill>
                            <a:srgbClr val="FF0000"/>
                          </a:solidFill>
                          <a:latin typeface="Calibri"/>
                          <a:ea typeface="Times New Roman"/>
                          <a:cs typeface="Times New Roman"/>
                        </a:rPr>
                        <a:t>-Ø</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a:latin typeface="Calibri"/>
                          <a:ea typeface="Times New Roman"/>
                          <a:cs typeface="Times New Roman"/>
                        </a:rPr>
                        <a:t>-f</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a:latin typeface="Calibri"/>
                          <a:ea typeface="Times New Roman"/>
                          <a:cs typeface="Times New Roman"/>
                        </a:rPr>
                        <a:t>-h</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dirty="0">
                          <a:latin typeface="Calibri"/>
                          <a:ea typeface="Times New Roman"/>
                          <a:cs typeface="Times New Roman"/>
                        </a:rPr>
                        <a:t>-q</a:t>
                      </a:r>
                      <a:endParaRPr lang="de-DE" sz="2400" dirty="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dirty="0">
                          <a:latin typeface="Calibri"/>
                          <a:ea typeface="Times New Roman"/>
                          <a:cs typeface="Times New Roman"/>
                        </a:rPr>
                        <a:t>-k:</a:t>
                      </a:r>
                      <a:endParaRPr lang="de-DE" sz="2400" dirty="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a:latin typeface="Calibri"/>
                          <a:ea typeface="Times New Roman"/>
                          <a:cs typeface="Times New Roman"/>
                        </a:rPr>
                        <a:t>-k</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a:latin typeface="Calibri"/>
                          <a:ea typeface="Times New Roman"/>
                          <a:cs typeface="Times New Roman"/>
                        </a:rPr>
                        <a:t>-l</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a:latin typeface="Calibri"/>
                          <a:ea typeface="Times New Roman"/>
                          <a:cs typeface="Times New Roman"/>
                        </a:rPr>
                        <a:t>-’</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dirty="0">
                          <a:latin typeface="Calibri"/>
                          <a:ea typeface="Times New Roman"/>
                          <a:cs typeface="Times New Roman"/>
                        </a:rPr>
                        <a:t>-g</a:t>
                      </a:r>
                      <a:r>
                        <a:rPr lang="de-DE" sz="2400" i="1" dirty="0" smtClean="0">
                          <a:latin typeface="SILDoulos IPA93"/>
                          <a:ea typeface="Times New Roman"/>
                          <a:cs typeface="Times New Roman"/>
                          <a:sym typeface="SILDoulos IPA93"/>
                        </a:rPr>
                        <a:t>&amp;</a:t>
                      </a:r>
                      <a:endParaRPr lang="de-DE" sz="2400" dirty="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r>
              <a:tr h="481388">
                <a:tc>
                  <a:txBody>
                    <a:bodyPr/>
                    <a:lstStyle/>
                    <a:p>
                      <a:pPr>
                        <a:lnSpc>
                          <a:spcPct val="115000"/>
                        </a:lnSpc>
                        <a:spcAft>
                          <a:spcPts val="0"/>
                        </a:spcAft>
                      </a:pPr>
                      <a:r>
                        <a:rPr lang="de-DE" sz="2400" b="1">
                          <a:solidFill>
                            <a:srgbClr val="FFFFFF"/>
                          </a:solidFill>
                          <a:latin typeface="Calibri"/>
                          <a:ea typeface="Times New Roman"/>
                          <a:cs typeface="Times New Roman"/>
                        </a:rPr>
                        <a:t>ALL</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solidFill>
                      <a:srgbClr val="00B0F0"/>
                    </a:solidFill>
                  </a:tcPr>
                </a:tc>
                <a:tc>
                  <a:txBody>
                    <a:bodyPr/>
                    <a:lstStyle/>
                    <a:p>
                      <a:pPr>
                        <a:lnSpc>
                          <a:spcPct val="115000"/>
                        </a:lnSpc>
                        <a:spcAft>
                          <a:spcPts val="0"/>
                        </a:spcAft>
                      </a:pPr>
                      <a:r>
                        <a:rPr lang="de-DE" sz="2400">
                          <a:solidFill>
                            <a:srgbClr val="FF0000"/>
                          </a:solidFill>
                          <a:latin typeface="Calibri"/>
                          <a:ea typeface="Times New Roman"/>
                          <a:cs typeface="Times New Roman"/>
                        </a:rPr>
                        <a:t>-di</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a:latin typeface="Calibri"/>
                          <a:ea typeface="Times New Roman"/>
                          <a:cs typeface="Times New Roman"/>
                        </a:rPr>
                        <a:t>-f-di</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a:latin typeface="Calibri"/>
                          <a:ea typeface="Times New Roman"/>
                          <a:cs typeface="Times New Roman"/>
                        </a:rPr>
                        <a:t>-h-di</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a:latin typeface="Calibri"/>
                          <a:ea typeface="Times New Roman"/>
                          <a:cs typeface="Times New Roman"/>
                        </a:rPr>
                        <a:t>-q-di</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a:latin typeface="Calibri"/>
                          <a:ea typeface="Times New Roman"/>
                          <a:cs typeface="Times New Roman"/>
                        </a:rPr>
                        <a:t>-k:-di</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dirty="0">
                          <a:latin typeface="Calibri"/>
                          <a:ea typeface="Times New Roman"/>
                          <a:cs typeface="Times New Roman"/>
                        </a:rPr>
                        <a:t>-k-di</a:t>
                      </a:r>
                      <a:endParaRPr lang="de-DE" sz="2400" dirty="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a:latin typeface="Calibri"/>
                          <a:ea typeface="Times New Roman"/>
                          <a:cs typeface="Times New Roman"/>
                        </a:rPr>
                        <a:t>-l-di</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a:latin typeface="Calibri"/>
                          <a:ea typeface="Times New Roman"/>
                          <a:cs typeface="Times New Roman"/>
                        </a:rPr>
                        <a:t>-’-di</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dirty="0">
                          <a:latin typeface="Calibri"/>
                          <a:ea typeface="Times New Roman"/>
                          <a:cs typeface="Times New Roman"/>
                        </a:rPr>
                        <a:t>-g</a:t>
                      </a:r>
                      <a:r>
                        <a:rPr lang="de-DE" sz="2400" i="1" dirty="0" smtClean="0">
                          <a:latin typeface="SILDoulos IPA93"/>
                          <a:ea typeface="Times New Roman"/>
                          <a:cs typeface="Times New Roman"/>
                          <a:sym typeface="SILDoulos IPA93"/>
                        </a:rPr>
                        <a:t>&amp;&gt;</a:t>
                      </a:r>
                      <a:r>
                        <a:rPr lang="de-DE" sz="2400" i="1" dirty="0" smtClean="0">
                          <a:latin typeface="Calibri"/>
                          <a:ea typeface="Times New Roman"/>
                          <a:cs typeface="Times New Roman"/>
                        </a:rPr>
                        <a:t>-</a:t>
                      </a:r>
                      <a:r>
                        <a:rPr lang="de-DE" sz="2400" i="1" dirty="0">
                          <a:latin typeface="Calibri"/>
                          <a:ea typeface="Times New Roman"/>
                          <a:cs typeface="Times New Roman"/>
                        </a:rPr>
                        <a:t>di</a:t>
                      </a:r>
                      <a:endParaRPr lang="de-DE" sz="2400" dirty="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r>
              <a:tr h="481388">
                <a:tc>
                  <a:txBody>
                    <a:bodyPr/>
                    <a:lstStyle/>
                    <a:p>
                      <a:pPr>
                        <a:lnSpc>
                          <a:spcPct val="115000"/>
                        </a:lnSpc>
                        <a:spcAft>
                          <a:spcPts val="0"/>
                        </a:spcAft>
                      </a:pPr>
                      <a:r>
                        <a:rPr lang="de-DE" sz="2400" b="1">
                          <a:solidFill>
                            <a:srgbClr val="FFFFFF"/>
                          </a:solidFill>
                          <a:latin typeface="Calibri"/>
                          <a:ea typeface="Times New Roman"/>
                          <a:cs typeface="Times New Roman"/>
                        </a:rPr>
                        <a:t>ABL</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solidFill>
                      <a:srgbClr val="00B0F0"/>
                    </a:solidFill>
                  </a:tcPr>
                </a:tc>
                <a:tc>
                  <a:txBody>
                    <a:bodyPr/>
                    <a:lstStyle/>
                    <a:p>
                      <a:pPr>
                        <a:lnSpc>
                          <a:spcPct val="115000"/>
                        </a:lnSpc>
                        <a:spcAft>
                          <a:spcPts val="0"/>
                        </a:spcAft>
                      </a:pPr>
                      <a:r>
                        <a:rPr lang="de-DE" sz="2400">
                          <a:solidFill>
                            <a:srgbClr val="FF0000"/>
                          </a:solidFill>
                          <a:latin typeface="Calibri"/>
                          <a:ea typeface="Times New Roman"/>
                          <a:cs typeface="Times New Roman"/>
                        </a:rPr>
                        <a:t>-as</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a:latin typeface="Calibri"/>
                          <a:ea typeface="Times New Roman"/>
                          <a:cs typeface="Times New Roman"/>
                        </a:rPr>
                        <a:t>-f-as</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a:latin typeface="Calibri"/>
                          <a:ea typeface="Times New Roman"/>
                          <a:cs typeface="Times New Roman"/>
                        </a:rPr>
                        <a:t>-h-as</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a:latin typeface="Calibri"/>
                          <a:ea typeface="Times New Roman"/>
                          <a:cs typeface="Times New Roman"/>
                        </a:rPr>
                        <a:t>-q-as</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a:latin typeface="Calibri"/>
                          <a:ea typeface="Times New Roman"/>
                          <a:cs typeface="Times New Roman"/>
                        </a:rPr>
                        <a:t>-k:-as</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a:latin typeface="Calibri"/>
                          <a:ea typeface="Times New Roman"/>
                          <a:cs typeface="Times New Roman"/>
                        </a:rPr>
                        <a:t>-k-as</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a:latin typeface="Calibri"/>
                          <a:ea typeface="Times New Roman"/>
                          <a:cs typeface="Times New Roman"/>
                        </a:rPr>
                        <a:t>-l-as</a:t>
                      </a:r>
                      <a:endParaRPr lang="de-DE" sz="240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dirty="0">
                          <a:latin typeface="Calibri"/>
                          <a:ea typeface="Times New Roman"/>
                          <a:cs typeface="Times New Roman"/>
                        </a:rPr>
                        <a:t>-’-</a:t>
                      </a:r>
                      <a:r>
                        <a:rPr lang="de-DE" sz="2400" i="1" dirty="0" err="1">
                          <a:latin typeface="Calibri"/>
                          <a:ea typeface="Times New Roman"/>
                          <a:cs typeface="Times New Roman"/>
                        </a:rPr>
                        <a:t>as</a:t>
                      </a:r>
                      <a:endParaRPr lang="de-DE" sz="2400" dirty="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c>
                  <a:txBody>
                    <a:bodyPr/>
                    <a:lstStyle/>
                    <a:p>
                      <a:pPr>
                        <a:lnSpc>
                          <a:spcPct val="115000"/>
                        </a:lnSpc>
                        <a:spcAft>
                          <a:spcPts val="0"/>
                        </a:spcAft>
                      </a:pPr>
                      <a:r>
                        <a:rPr lang="de-DE" sz="2400" i="1" dirty="0">
                          <a:latin typeface="Calibri"/>
                          <a:ea typeface="Times New Roman"/>
                          <a:cs typeface="Times New Roman"/>
                        </a:rPr>
                        <a:t>-g</a:t>
                      </a:r>
                      <a:r>
                        <a:rPr lang="de-DE" sz="2400" i="1" dirty="0" smtClean="0">
                          <a:latin typeface="SILDoulos IPA93"/>
                          <a:ea typeface="Times New Roman"/>
                          <a:cs typeface="Times New Roman"/>
                          <a:sym typeface="SILDoulos IPA93"/>
                        </a:rPr>
                        <a:t>&amp;&gt;</a:t>
                      </a:r>
                      <a:r>
                        <a:rPr lang="de-DE" sz="2400" i="1" dirty="0" smtClean="0">
                          <a:latin typeface="Calibri"/>
                          <a:ea typeface="Times New Roman"/>
                          <a:cs typeface="Times New Roman"/>
                        </a:rPr>
                        <a:t>-</a:t>
                      </a:r>
                      <a:r>
                        <a:rPr lang="de-DE" sz="2400" i="1" dirty="0" err="1">
                          <a:latin typeface="Calibri"/>
                          <a:ea typeface="Times New Roman"/>
                          <a:cs typeface="Times New Roman"/>
                        </a:rPr>
                        <a:t>as</a:t>
                      </a:r>
                      <a:endParaRPr lang="de-DE" sz="2400" dirty="0">
                        <a:latin typeface="Calibri"/>
                        <a:ea typeface="Times New Roman"/>
                        <a:cs typeface="Times New Roman"/>
                      </a:endParaRPr>
                    </a:p>
                  </a:txBody>
                  <a:tcPr marL="68580" marR="68580" marT="0" marB="0">
                    <a:lnL w="12700" cap="flat" cmpd="sng" algn="ctr">
                      <a:solidFill>
                        <a:srgbClr val="4BACC6"/>
                      </a:solidFill>
                      <a:prstDash val="solid"/>
                      <a:round/>
                      <a:headEnd type="none" w="med" len="med"/>
                      <a:tailEnd type="none" w="med" len="med"/>
                    </a:lnL>
                    <a:lnR w="12700" cap="flat" cmpd="sng" algn="ctr">
                      <a:solidFill>
                        <a:srgbClr val="4BACC6"/>
                      </a:solidFill>
                      <a:prstDash val="solid"/>
                      <a:round/>
                      <a:headEnd type="none" w="med" len="med"/>
                      <a:tailEnd type="none" w="med" len="med"/>
                    </a:lnR>
                    <a:lnT w="12700" cap="flat" cmpd="sng" algn="ctr">
                      <a:solidFill>
                        <a:srgbClr val="4BACC6"/>
                      </a:solidFill>
                      <a:prstDash val="solid"/>
                      <a:round/>
                      <a:headEnd type="none" w="med" len="med"/>
                      <a:tailEnd type="none" w="med" len="med"/>
                    </a:lnT>
                    <a:lnB w="12700" cap="flat" cmpd="sng" algn="ctr">
                      <a:solidFill>
                        <a:srgbClr val="4BACC6"/>
                      </a:solidFill>
                      <a:prstDash val="solid"/>
                      <a:round/>
                      <a:headEnd type="none" w="med" len="med"/>
                      <a:tailEnd type="none" w="med" len="med"/>
                    </a:lnB>
                  </a:tcPr>
                </a:tc>
              </a:tr>
            </a:tbl>
          </a:graphicData>
        </a:graphic>
      </p:graphicFrame>
      <p:sp>
        <p:nvSpPr>
          <p:cNvPr id="5" name="Textfeld 4"/>
          <p:cNvSpPr txBox="1"/>
          <p:nvPr/>
        </p:nvSpPr>
        <p:spPr>
          <a:xfrm>
            <a:off x="1071538" y="5143512"/>
            <a:ext cx="3357586" cy="1046440"/>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r>
              <a:rPr lang="de-DE" b="1" dirty="0" smtClean="0"/>
              <a:t>a.    </a:t>
            </a:r>
            <a:r>
              <a:rPr lang="de-DE" sz="2200" b="1" i="1" dirty="0" err="1" smtClean="0"/>
              <a:t>ħur</a:t>
            </a:r>
            <a:r>
              <a:rPr lang="de-DE" sz="2200" b="1" i="1" dirty="0" smtClean="0"/>
              <a:t>-i-</a:t>
            </a:r>
            <a:r>
              <a:rPr lang="de-DE" sz="2200" b="1" i="1" dirty="0" smtClean="0">
                <a:solidFill>
                  <a:srgbClr val="FF0000"/>
                </a:solidFill>
              </a:rPr>
              <a:t>q-di</a:t>
            </a:r>
            <a:endParaRPr lang="de-DE" sz="2200" dirty="0" smtClean="0">
              <a:solidFill>
                <a:srgbClr val="FF0000"/>
              </a:solidFill>
            </a:endParaRPr>
          </a:p>
          <a:p>
            <a:r>
              <a:rPr lang="de-DE" sz="2200" b="1" dirty="0" smtClean="0"/>
              <a:t>       </a:t>
            </a:r>
            <a:r>
              <a:rPr lang="de-DE" sz="2200" b="1" dirty="0" err="1" smtClean="0"/>
              <a:t>village</a:t>
            </a:r>
            <a:r>
              <a:rPr lang="de-DE" sz="2200" b="1" dirty="0" smtClean="0"/>
              <a:t>-SA-</a:t>
            </a:r>
            <a:r>
              <a:rPr lang="de-DE" sz="2200" b="1" dirty="0" smtClean="0">
                <a:solidFill>
                  <a:srgbClr val="FF0000"/>
                </a:solidFill>
              </a:rPr>
              <a:t>POST-ALL</a:t>
            </a:r>
            <a:endParaRPr lang="de-DE" sz="2200" dirty="0" smtClean="0">
              <a:solidFill>
                <a:srgbClr val="FF0000"/>
              </a:solidFill>
            </a:endParaRPr>
          </a:p>
          <a:p>
            <a:r>
              <a:rPr lang="en-US" b="1" dirty="0" smtClean="0"/>
              <a:t>        ‘Towards behind the village’</a:t>
            </a:r>
            <a:endParaRPr lang="de-DE" dirty="0"/>
          </a:p>
        </p:txBody>
      </p:sp>
      <p:sp>
        <p:nvSpPr>
          <p:cNvPr id="6" name="Textfeld 5"/>
          <p:cNvSpPr txBox="1"/>
          <p:nvPr/>
        </p:nvSpPr>
        <p:spPr>
          <a:xfrm>
            <a:off x="4929190" y="5143512"/>
            <a:ext cx="3000396" cy="1046440"/>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r>
              <a:rPr lang="de-DE" b="1" dirty="0" smtClean="0"/>
              <a:t>b.    </a:t>
            </a:r>
            <a:r>
              <a:rPr lang="de-DE" sz="2200" b="1" i="1" dirty="0" err="1" smtClean="0"/>
              <a:t>ħur</a:t>
            </a:r>
            <a:r>
              <a:rPr lang="de-DE" sz="2200" b="1" i="1" dirty="0" smtClean="0"/>
              <a:t>-i-</a:t>
            </a:r>
            <a:r>
              <a:rPr lang="de-DE" sz="2200" b="1" i="1" dirty="0" smtClean="0">
                <a:solidFill>
                  <a:srgbClr val="FF0000"/>
                </a:solidFill>
              </a:rPr>
              <a:t>’-</a:t>
            </a:r>
            <a:r>
              <a:rPr lang="de-DE" sz="2200" b="1" i="1" dirty="0" err="1" smtClean="0">
                <a:solidFill>
                  <a:srgbClr val="FF0000"/>
                </a:solidFill>
              </a:rPr>
              <a:t>as</a:t>
            </a:r>
            <a:endParaRPr lang="de-DE" sz="2200" dirty="0" smtClean="0">
              <a:solidFill>
                <a:srgbClr val="FF0000"/>
              </a:solidFill>
            </a:endParaRPr>
          </a:p>
          <a:p>
            <a:r>
              <a:rPr lang="de-DE" sz="2200" b="1" dirty="0" smtClean="0"/>
              <a:t>       </a:t>
            </a:r>
            <a:r>
              <a:rPr lang="de-DE" sz="2200" b="1" dirty="0" err="1" smtClean="0"/>
              <a:t>village</a:t>
            </a:r>
            <a:r>
              <a:rPr lang="de-DE" sz="2200" b="1" dirty="0" smtClean="0"/>
              <a:t>-SA-</a:t>
            </a:r>
            <a:r>
              <a:rPr lang="de-DE" sz="2200" b="1" dirty="0" smtClean="0">
                <a:solidFill>
                  <a:srgbClr val="FF0000"/>
                </a:solidFill>
              </a:rPr>
              <a:t>IN-ABL</a:t>
            </a:r>
            <a:endParaRPr lang="de-DE" sz="2200" dirty="0" smtClean="0">
              <a:solidFill>
                <a:srgbClr val="FF0000"/>
              </a:solidFill>
            </a:endParaRPr>
          </a:p>
          <a:p>
            <a:r>
              <a:rPr lang="de-DE" b="1" dirty="0" smtClean="0"/>
              <a:t>        ‘</a:t>
            </a:r>
            <a:r>
              <a:rPr lang="de-DE" b="1" dirty="0" err="1" smtClean="0"/>
              <a:t>From</a:t>
            </a:r>
            <a:r>
              <a:rPr lang="de-DE" b="1" dirty="0" smtClean="0"/>
              <a:t> </a:t>
            </a:r>
            <a:r>
              <a:rPr lang="de-DE" b="1" dirty="0" err="1" smtClean="0"/>
              <a:t>inside</a:t>
            </a:r>
            <a:r>
              <a:rPr lang="de-DE" b="1" dirty="0" smtClean="0"/>
              <a:t> </a:t>
            </a:r>
            <a:r>
              <a:rPr lang="de-DE" b="1" dirty="0" err="1" smtClean="0"/>
              <a:t>the</a:t>
            </a:r>
            <a:r>
              <a:rPr lang="de-DE" b="1" dirty="0" smtClean="0"/>
              <a:t> </a:t>
            </a:r>
            <a:r>
              <a:rPr lang="de-DE" b="1" dirty="0" err="1" smtClean="0"/>
              <a:t>village</a:t>
            </a:r>
            <a:r>
              <a:rPr lang="de-DE" b="1" dirty="0" smtClean="0"/>
              <a:t>’</a:t>
            </a:r>
            <a:endParaRPr lang="de-DE"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linds(horizontal)">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Im Deutschen:</a:t>
            </a:r>
            <a:endParaRPr lang="de-DE" dirty="0"/>
          </a:p>
        </p:txBody>
      </p:sp>
      <p:sp>
        <p:nvSpPr>
          <p:cNvPr id="3" name="Inhaltsplatzhalter 2"/>
          <p:cNvSpPr>
            <a:spLocks noGrp="1"/>
          </p:cNvSpPr>
          <p:nvPr>
            <p:ph idx="1"/>
          </p:nvPr>
        </p:nvSpPr>
        <p:spPr>
          <a:xfrm>
            <a:off x="457200" y="1643050"/>
            <a:ext cx="8229600" cy="1010867"/>
          </a:xfrm>
        </p:spPr>
        <p:style>
          <a:lnRef idx="2">
            <a:schemeClr val="accent1"/>
          </a:lnRef>
          <a:fillRef idx="1">
            <a:schemeClr val="lt1"/>
          </a:fillRef>
          <a:effectRef idx="0">
            <a:schemeClr val="accent1"/>
          </a:effectRef>
          <a:fontRef idx="minor">
            <a:schemeClr val="dk1"/>
          </a:fontRef>
        </p:style>
        <p:txBody>
          <a:bodyPr>
            <a:normAutofit fontScale="70000" lnSpcReduction="20000"/>
          </a:bodyPr>
          <a:lstStyle/>
          <a:p>
            <a:pPr>
              <a:buNone/>
            </a:pPr>
            <a:r>
              <a:rPr lang="de-DE" b="1" dirty="0" smtClean="0"/>
              <a:t>NOTA: 	Das vollständige Paradigma von lokalen Kasus-Serien-Verfahren ist selten rein morphologisch kodiert, vgl. das </a:t>
            </a:r>
            <a:r>
              <a:rPr lang="de-DE" b="1" dirty="0" err="1" smtClean="0"/>
              <a:t>konstruktionelle</a:t>
            </a:r>
            <a:r>
              <a:rPr lang="de-DE" b="1" dirty="0" smtClean="0"/>
              <a:t> Paradigma des Deutschen:</a:t>
            </a:r>
            <a:endParaRPr lang="de-DE" dirty="0" smtClean="0"/>
          </a:p>
        </p:txBody>
      </p:sp>
      <p:graphicFrame>
        <p:nvGraphicFramePr>
          <p:cNvPr id="4" name="Tabelle 3"/>
          <p:cNvGraphicFramePr>
            <a:graphicFrameLocks noGrp="1"/>
          </p:cNvGraphicFramePr>
          <p:nvPr/>
        </p:nvGraphicFramePr>
        <p:xfrm>
          <a:off x="500033" y="2982084"/>
          <a:ext cx="8286808" cy="2899519"/>
        </p:xfrm>
        <a:graphic>
          <a:graphicData uri="http://schemas.openxmlformats.org/drawingml/2006/table">
            <a:tbl>
              <a:tblPr/>
              <a:tblGrid>
                <a:gridCol w="1051774"/>
                <a:gridCol w="1532168"/>
                <a:gridCol w="1834234"/>
                <a:gridCol w="1834234"/>
                <a:gridCol w="2034398"/>
              </a:tblGrid>
              <a:tr h="481597">
                <a:tc>
                  <a:txBody>
                    <a:bodyPr/>
                    <a:lstStyle/>
                    <a:p>
                      <a:pPr>
                        <a:lnSpc>
                          <a:spcPct val="115000"/>
                        </a:lnSpc>
                        <a:spcAft>
                          <a:spcPts val="0"/>
                        </a:spcAft>
                      </a:pPr>
                      <a:endParaRPr lang="de-DE" sz="2000" dirty="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79646"/>
                    </a:solidFill>
                  </a:tcPr>
                </a:tc>
                <a:tc>
                  <a:txBody>
                    <a:bodyPr/>
                    <a:lstStyle/>
                    <a:p>
                      <a:pPr>
                        <a:lnSpc>
                          <a:spcPct val="115000"/>
                        </a:lnSpc>
                        <a:spcAft>
                          <a:spcPts val="0"/>
                        </a:spcAft>
                      </a:pPr>
                      <a:r>
                        <a:rPr lang="de-DE" sz="2000" b="1">
                          <a:solidFill>
                            <a:srgbClr val="FFFFFF"/>
                          </a:solidFill>
                          <a:latin typeface="Calibri"/>
                          <a:ea typeface="Times New Roman"/>
                          <a:cs typeface="Times New Roman"/>
                        </a:rPr>
                        <a:t>IN</a:t>
                      </a:r>
                      <a:endParaRPr lang="de-DE" sz="200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79646"/>
                    </a:solidFill>
                  </a:tcPr>
                </a:tc>
                <a:tc>
                  <a:txBody>
                    <a:bodyPr/>
                    <a:lstStyle/>
                    <a:p>
                      <a:pPr>
                        <a:lnSpc>
                          <a:spcPct val="115000"/>
                        </a:lnSpc>
                        <a:spcAft>
                          <a:spcPts val="0"/>
                        </a:spcAft>
                      </a:pPr>
                      <a:r>
                        <a:rPr lang="de-DE" sz="2000" b="1">
                          <a:solidFill>
                            <a:srgbClr val="FFFFFF"/>
                          </a:solidFill>
                          <a:latin typeface="Calibri"/>
                          <a:ea typeface="Times New Roman"/>
                          <a:cs typeface="Times New Roman"/>
                        </a:rPr>
                        <a:t>SUPER</a:t>
                      </a:r>
                      <a:endParaRPr lang="de-DE" sz="200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79646"/>
                    </a:solidFill>
                  </a:tcPr>
                </a:tc>
                <a:tc>
                  <a:txBody>
                    <a:bodyPr/>
                    <a:lstStyle/>
                    <a:p>
                      <a:pPr>
                        <a:lnSpc>
                          <a:spcPct val="115000"/>
                        </a:lnSpc>
                        <a:spcAft>
                          <a:spcPts val="0"/>
                        </a:spcAft>
                      </a:pPr>
                      <a:r>
                        <a:rPr lang="de-DE" sz="2000" b="1">
                          <a:solidFill>
                            <a:srgbClr val="FFFFFF"/>
                          </a:solidFill>
                          <a:latin typeface="Calibri"/>
                          <a:ea typeface="Times New Roman"/>
                          <a:cs typeface="Times New Roman"/>
                        </a:rPr>
                        <a:t>SUPRA</a:t>
                      </a:r>
                      <a:endParaRPr lang="de-DE" sz="200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79646"/>
                    </a:solidFill>
                  </a:tcPr>
                </a:tc>
                <a:tc>
                  <a:txBody>
                    <a:bodyPr/>
                    <a:lstStyle/>
                    <a:p>
                      <a:pPr>
                        <a:lnSpc>
                          <a:spcPct val="115000"/>
                        </a:lnSpc>
                        <a:spcAft>
                          <a:spcPts val="0"/>
                        </a:spcAft>
                      </a:pPr>
                      <a:r>
                        <a:rPr lang="de-DE" sz="2000" b="1">
                          <a:solidFill>
                            <a:srgbClr val="FFFFFF"/>
                          </a:solidFill>
                          <a:latin typeface="Calibri"/>
                          <a:ea typeface="Times New Roman"/>
                          <a:cs typeface="Times New Roman"/>
                        </a:rPr>
                        <a:t>SUB</a:t>
                      </a:r>
                      <a:endParaRPr lang="de-DE" sz="200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79646"/>
                    </a:solidFill>
                  </a:tcPr>
                </a:tc>
              </a:tr>
              <a:tr h="437817">
                <a:tc>
                  <a:txBody>
                    <a:bodyPr/>
                    <a:lstStyle/>
                    <a:p>
                      <a:pPr>
                        <a:lnSpc>
                          <a:spcPct val="115000"/>
                        </a:lnSpc>
                        <a:spcAft>
                          <a:spcPts val="0"/>
                        </a:spcAft>
                      </a:pPr>
                      <a:r>
                        <a:rPr lang="de-DE" sz="2000" b="1" dirty="0">
                          <a:solidFill>
                            <a:srgbClr val="FFFFFF"/>
                          </a:solidFill>
                          <a:latin typeface="Calibri"/>
                          <a:ea typeface="Times New Roman"/>
                          <a:cs typeface="Times New Roman"/>
                        </a:rPr>
                        <a:t>ESS</a:t>
                      </a:r>
                      <a:endParaRPr lang="de-DE" sz="2000" dirty="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a:noFill/>
                    </a:lnB>
                    <a:solidFill>
                      <a:srgbClr val="F79646"/>
                    </a:solidFill>
                  </a:tcPr>
                </a:tc>
                <a:tc>
                  <a:txBody>
                    <a:bodyPr/>
                    <a:lstStyle/>
                    <a:p>
                      <a:pPr>
                        <a:lnSpc>
                          <a:spcPct val="115000"/>
                        </a:lnSpc>
                        <a:spcAft>
                          <a:spcPts val="0"/>
                        </a:spcAft>
                      </a:pPr>
                      <a:r>
                        <a:rPr lang="de-DE" sz="2200" dirty="0">
                          <a:latin typeface="Calibri"/>
                          <a:ea typeface="Times New Roman"/>
                          <a:cs typeface="Times New Roman"/>
                        </a:rPr>
                        <a:t>in + DAT</a:t>
                      </a:r>
                    </a:p>
                  </a:txBody>
                  <a:tcPr marL="68580" marR="68580" marT="0" marB="0">
                    <a:lnL>
                      <a:noFill/>
                    </a:lnL>
                    <a:lnR>
                      <a:noFill/>
                    </a:lnR>
                    <a:lnT w="28575" cap="flat" cmpd="sng" algn="ctr">
                      <a:solidFill>
                        <a:srgbClr val="000000"/>
                      </a:solidFill>
                      <a:prstDash val="solid"/>
                      <a:round/>
                      <a:headEnd type="none" w="med" len="med"/>
                      <a:tailEnd type="none" w="med" len="med"/>
                    </a:lnT>
                    <a:lnB>
                      <a:noFill/>
                    </a:lnB>
                    <a:solidFill>
                      <a:srgbClr val="D8D8D8"/>
                    </a:solidFill>
                  </a:tcPr>
                </a:tc>
                <a:tc>
                  <a:txBody>
                    <a:bodyPr/>
                    <a:lstStyle/>
                    <a:p>
                      <a:pPr>
                        <a:lnSpc>
                          <a:spcPct val="115000"/>
                        </a:lnSpc>
                        <a:spcAft>
                          <a:spcPts val="0"/>
                        </a:spcAft>
                      </a:pPr>
                      <a:r>
                        <a:rPr lang="en-US" sz="2200">
                          <a:latin typeface="Calibri"/>
                          <a:ea typeface="Times New Roman"/>
                          <a:cs typeface="Times New Roman"/>
                        </a:rPr>
                        <a:t>auf + DAT</a:t>
                      </a:r>
                      <a:endParaRPr lang="de-DE" sz="220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a:noFill/>
                    </a:lnB>
                    <a:solidFill>
                      <a:srgbClr val="D8D8D8"/>
                    </a:solidFill>
                  </a:tcPr>
                </a:tc>
                <a:tc>
                  <a:txBody>
                    <a:bodyPr/>
                    <a:lstStyle/>
                    <a:p>
                      <a:pPr>
                        <a:lnSpc>
                          <a:spcPct val="115000"/>
                        </a:lnSpc>
                        <a:spcAft>
                          <a:spcPts val="0"/>
                        </a:spcAft>
                      </a:pPr>
                      <a:r>
                        <a:rPr lang="en-US" sz="2200">
                          <a:latin typeface="Calibri"/>
                          <a:ea typeface="Times New Roman"/>
                          <a:cs typeface="Times New Roman"/>
                        </a:rPr>
                        <a:t>über + DAT</a:t>
                      </a:r>
                      <a:endParaRPr lang="de-DE" sz="220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a:noFill/>
                    </a:lnB>
                    <a:solidFill>
                      <a:srgbClr val="D8D8D8"/>
                    </a:solidFill>
                  </a:tcPr>
                </a:tc>
                <a:tc>
                  <a:txBody>
                    <a:bodyPr/>
                    <a:lstStyle/>
                    <a:p>
                      <a:pPr>
                        <a:lnSpc>
                          <a:spcPct val="115000"/>
                        </a:lnSpc>
                        <a:spcAft>
                          <a:spcPts val="0"/>
                        </a:spcAft>
                      </a:pPr>
                      <a:r>
                        <a:rPr lang="en-US" sz="2200">
                          <a:latin typeface="Calibri"/>
                          <a:ea typeface="Times New Roman"/>
                          <a:cs typeface="Times New Roman"/>
                        </a:rPr>
                        <a:t>unter + DAT</a:t>
                      </a:r>
                      <a:endParaRPr lang="de-DE" sz="220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a:noFill/>
                    </a:lnB>
                    <a:solidFill>
                      <a:srgbClr val="D8D8D8"/>
                    </a:solidFill>
                  </a:tcPr>
                </a:tc>
              </a:tr>
              <a:tr h="437817">
                <a:tc>
                  <a:txBody>
                    <a:bodyPr/>
                    <a:lstStyle/>
                    <a:p>
                      <a:pPr>
                        <a:lnSpc>
                          <a:spcPct val="115000"/>
                        </a:lnSpc>
                        <a:spcAft>
                          <a:spcPts val="0"/>
                        </a:spcAft>
                      </a:pPr>
                      <a:r>
                        <a:rPr lang="de-DE" sz="2000" b="1">
                          <a:solidFill>
                            <a:srgbClr val="FFFFFF"/>
                          </a:solidFill>
                          <a:latin typeface="Calibri"/>
                          <a:ea typeface="Times New Roman"/>
                          <a:cs typeface="Times New Roman"/>
                        </a:rPr>
                        <a:t>ALL</a:t>
                      </a:r>
                      <a:endParaRPr lang="de-DE" sz="2000">
                        <a:latin typeface="Calibri"/>
                        <a:ea typeface="Times New Roman"/>
                        <a:cs typeface="Times New Roman"/>
                      </a:endParaRPr>
                    </a:p>
                  </a:txBody>
                  <a:tcPr marL="68580" marR="68580" marT="0" marB="0">
                    <a:lnL>
                      <a:noFill/>
                    </a:lnL>
                    <a:lnR>
                      <a:noFill/>
                    </a:lnR>
                    <a:lnT>
                      <a:noFill/>
                    </a:lnT>
                    <a:lnB>
                      <a:noFill/>
                    </a:lnB>
                    <a:solidFill>
                      <a:srgbClr val="F79646"/>
                    </a:solidFill>
                  </a:tcPr>
                </a:tc>
                <a:tc>
                  <a:txBody>
                    <a:bodyPr/>
                    <a:lstStyle/>
                    <a:p>
                      <a:pPr>
                        <a:lnSpc>
                          <a:spcPct val="115000"/>
                        </a:lnSpc>
                        <a:spcAft>
                          <a:spcPts val="0"/>
                        </a:spcAft>
                      </a:pPr>
                      <a:r>
                        <a:rPr lang="de-DE" sz="2200" dirty="0">
                          <a:latin typeface="Calibri"/>
                          <a:ea typeface="Times New Roman"/>
                          <a:cs typeface="Times New Roman"/>
                        </a:rPr>
                        <a:t>in + ACC</a:t>
                      </a:r>
                    </a:p>
                  </a:txBody>
                  <a:tcPr marL="68580" marR="68580" marT="0" marB="0">
                    <a:lnL>
                      <a:noFill/>
                    </a:lnL>
                    <a:lnR>
                      <a:noFill/>
                    </a:lnR>
                    <a:lnT>
                      <a:noFill/>
                    </a:lnT>
                    <a:lnB>
                      <a:noFill/>
                    </a:lnB>
                  </a:tcPr>
                </a:tc>
                <a:tc>
                  <a:txBody>
                    <a:bodyPr/>
                    <a:lstStyle/>
                    <a:p>
                      <a:pPr>
                        <a:lnSpc>
                          <a:spcPct val="115000"/>
                        </a:lnSpc>
                        <a:spcAft>
                          <a:spcPts val="0"/>
                        </a:spcAft>
                      </a:pPr>
                      <a:r>
                        <a:rPr lang="en-US" sz="2200" dirty="0">
                          <a:latin typeface="Calibri"/>
                          <a:ea typeface="Times New Roman"/>
                          <a:cs typeface="Times New Roman"/>
                        </a:rPr>
                        <a:t>auf + ACC</a:t>
                      </a:r>
                      <a:endParaRPr lang="de-DE" sz="2200" dirty="0">
                        <a:latin typeface="Calibri"/>
                        <a:ea typeface="Times New Roman"/>
                        <a:cs typeface="Times New Roman"/>
                      </a:endParaRPr>
                    </a:p>
                  </a:txBody>
                  <a:tcPr marL="68580" marR="68580" marT="0" marB="0">
                    <a:lnL>
                      <a:noFill/>
                    </a:lnL>
                    <a:lnR>
                      <a:noFill/>
                    </a:lnR>
                    <a:lnT>
                      <a:noFill/>
                    </a:lnT>
                    <a:lnB>
                      <a:noFill/>
                    </a:lnB>
                  </a:tcPr>
                </a:tc>
                <a:tc>
                  <a:txBody>
                    <a:bodyPr/>
                    <a:lstStyle/>
                    <a:p>
                      <a:pPr>
                        <a:lnSpc>
                          <a:spcPct val="115000"/>
                        </a:lnSpc>
                        <a:spcAft>
                          <a:spcPts val="0"/>
                        </a:spcAft>
                      </a:pPr>
                      <a:r>
                        <a:rPr lang="en-US" sz="2200">
                          <a:latin typeface="Calibri"/>
                          <a:ea typeface="Times New Roman"/>
                          <a:cs typeface="Times New Roman"/>
                        </a:rPr>
                        <a:t>über + ACC</a:t>
                      </a:r>
                      <a:endParaRPr lang="de-DE" sz="2200">
                        <a:latin typeface="Calibri"/>
                        <a:ea typeface="Times New Roman"/>
                        <a:cs typeface="Times New Roman"/>
                      </a:endParaRPr>
                    </a:p>
                  </a:txBody>
                  <a:tcPr marL="68580" marR="68580" marT="0" marB="0">
                    <a:lnL>
                      <a:noFill/>
                    </a:lnL>
                    <a:lnR>
                      <a:noFill/>
                    </a:lnR>
                    <a:lnT>
                      <a:noFill/>
                    </a:lnT>
                    <a:lnB>
                      <a:noFill/>
                    </a:lnB>
                  </a:tcPr>
                </a:tc>
                <a:tc>
                  <a:txBody>
                    <a:bodyPr/>
                    <a:lstStyle/>
                    <a:p>
                      <a:pPr>
                        <a:lnSpc>
                          <a:spcPct val="115000"/>
                        </a:lnSpc>
                        <a:spcAft>
                          <a:spcPts val="0"/>
                        </a:spcAft>
                      </a:pPr>
                      <a:r>
                        <a:rPr lang="en-US" sz="2200">
                          <a:latin typeface="Calibri"/>
                          <a:ea typeface="Times New Roman"/>
                          <a:cs typeface="Times New Roman"/>
                        </a:rPr>
                        <a:t>unter + ACC</a:t>
                      </a:r>
                      <a:endParaRPr lang="de-DE" sz="2200">
                        <a:latin typeface="Calibri"/>
                        <a:ea typeface="Times New Roman"/>
                        <a:cs typeface="Times New Roman"/>
                      </a:endParaRPr>
                    </a:p>
                  </a:txBody>
                  <a:tcPr marL="68580" marR="68580" marT="0" marB="0">
                    <a:lnL>
                      <a:noFill/>
                    </a:lnL>
                    <a:lnR>
                      <a:noFill/>
                    </a:lnR>
                    <a:lnT>
                      <a:noFill/>
                    </a:lnT>
                    <a:lnB>
                      <a:noFill/>
                    </a:lnB>
                  </a:tcPr>
                </a:tc>
              </a:tr>
              <a:tr h="437817">
                <a:tc>
                  <a:txBody>
                    <a:bodyPr/>
                    <a:lstStyle/>
                    <a:p>
                      <a:pPr>
                        <a:lnSpc>
                          <a:spcPct val="115000"/>
                        </a:lnSpc>
                        <a:spcAft>
                          <a:spcPts val="0"/>
                        </a:spcAft>
                      </a:pPr>
                      <a:r>
                        <a:rPr lang="de-DE" sz="2000" b="1">
                          <a:solidFill>
                            <a:srgbClr val="FFFFFF"/>
                          </a:solidFill>
                          <a:latin typeface="Calibri"/>
                          <a:ea typeface="Times New Roman"/>
                          <a:cs typeface="Times New Roman"/>
                        </a:rPr>
                        <a:t>ABL</a:t>
                      </a:r>
                      <a:endParaRPr lang="de-DE" sz="2000">
                        <a:latin typeface="Calibri"/>
                        <a:ea typeface="Times New Roman"/>
                        <a:cs typeface="Times New Roman"/>
                      </a:endParaRPr>
                    </a:p>
                  </a:txBody>
                  <a:tcPr marL="68580" marR="68580" marT="0" marB="0">
                    <a:lnL>
                      <a:noFill/>
                    </a:lnL>
                    <a:lnR>
                      <a:noFill/>
                    </a:lnR>
                    <a:lnT>
                      <a:noFill/>
                    </a:lnT>
                    <a:lnB>
                      <a:noFill/>
                    </a:lnB>
                    <a:solidFill>
                      <a:srgbClr val="F79646"/>
                    </a:solidFill>
                  </a:tcPr>
                </a:tc>
                <a:tc>
                  <a:txBody>
                    <a:bodyPr/>
                    <a:lstStyle/>
                    <a:p>
                      <a:pPr>
                        <a:lnSpc>
                          <a:spcPct val="115000"/>
                        </a:lnSpc>
                        <a:spcAft>
                          <a:spcPts val="0"/>
                        </a:spcAft>
                      </a:pPr>
                      <a:r>
                        <a:rPr lang="de-DE" sz="2200">
                          <a:latin typeface="Calibri"/>
                          <a:ea typeface="Times New Roman"/>
                          <a:cs typeface="Times New Roman"/>
                        </a:rPr>
                        <a:t>aus + DAT</a:t>
                      </a:r>
                    </a:p>
                  </a:txBody>
                  <a:tcPr marL="68580" marR="68580" marT="0" marB="0">
                    <a:lnL>
                      <a:noFill/>
                    </a:lnL>
                    <a:lnR>
                      <a:noFill/>
                    </a:lnR>
                    <a:lnT>
                      <a:noFill/>
                    </a:lnT>
                    <a:lnB>
                      <a:noFill/>
                    </a:lnB>
                    <a:solidFill>
                      <a:srgbClr val="D8D8D8"/>
                    </a:solidFill>
                  </a:tcPr>
                </a:tc>
                <a:tc>
                  <a:txBody>
                    <a:bodyPr/>
                    <a:lstStyle/>
                    <a:p>
                      <a:pPr>
                        <a:lnSpc>
                          <a:spcPct val="115000"/>
                        </a:lnSpc>
                        <a:spcAft>
                          <a:spcPts val="0"/>
                        </a:spcAft>
                      </a:pPr>
                      <a:r>
                        <a:rPr lang="en-US" sz="2200" dirty="0">
                          <a:latin typeface="Calibri"/>
                          <a:ea typeface="Times New Roman"/>
                          <a:cs typeface="Times New Roman"/>
                        </a:rPr>
                        <a:t>von auf + DAT</a:t>
                      </a:r>
                      <a:endParaRPr lang="de-DE" sz="2200" dirty="0">
                        <a:latin typeface="Calibri"/>
                        <a:ea typeface="Times New Roman"/>
                        <a:cs typeface="Times New Roman"/>
                      </a:endParaRPr>
                    </a:p>
                  </a:txBody>
                  <a:tcPr marL="68580" marR="68580" marT="0" marB="0">
                    <a:lnL>
                      <a:noFill/>
                    </a:lnL>
                    <a:lnR>
                      <a:noFill/>
                    </a:lnR>
                    <a:lnT>
                      <a:noFill/>
                    </a:lnT>
                    <a:lnB>
                      <a:noFill/>
                    </a:lnB>
                    <a:solidFill>
                      <a:srgbClr val="D8D8D8"/>
                    </a:solidFill>
                  </a:tcPr>
                </a:tc>
                <a:tc>
                  <a:txBody>
                    <a:bodyPr/>
                    <a:lstStyle/>
                    <a:p>
                      <a:pPr>
                        <a:lnSpc>
                          <a:spcPct val="115000"/>
                        </a:lnSpc>
                        <a:spcAft>
                          <a:spcPts val="0"/>
                        </a:spcAft>
                      </a:pPr>
                      <a:r>
                        <a:rPr lang="en-US" sz="2200" dirty="0">
                          <a:latin typeface="Calibri"/>
                          <a:ea typeface="Times New Roman"/>
                          <a:cs typeface="Times New Roman"/>
                        </a:rPr>
                        <a:t>von </a:t>
                      </a:r>
                      <a:r>
                        <a:rPr lang="en-US" sz="2200" dirty="0" err="1">
                          <a:latin typeface="Calibri"/>
                          <a:ea typeface="Times New Roman"/>
                          <a:cs typeface="Times New Roman"/>
                        </a:rPr>
                        <a:t>über</a:t>
                      </a:r>
                      <a:r>
                        <a:rPr lang="en-US" sz="2200" dirty="0">
                          <a:latin typeface="Calibri"/>
                          <a:ea typeface="Times New Roman"/>
                          <a:cs typeface="Times New Roman"/>
                        </a:rPr>
                        <a:t> + DAT</a:t>
                      </a:r>
                      <a:endParaRPr lang="de-DE" sz="2200" dirty="0">
                        <a:latin typeface="Calibri"/>
                        <a:ea typeface="Times New Roman"/>
                        <a:cs typeface="Times New Roman"/>
                      </a:endParaRPr>
                    </a:p>
                  </a:txBody>
                  <a:tcPr marL="68580" marR="68580" marT="0" marB="0">
                    <a:lnL>
                      <a:noFill/>
                    </a:lnL>
                    <a:lnR>
                      <a:noFill/>
                    </a:lnR>
                    <a:lnT>
                      <a:noFill/>
                    </a:lnT>
                    <a:lnB>
                      <a:noFill/>
                    </a:lnB>
                    <a:solidFill>
                      <a:srgbClr val="D8D8D8"/>
                    </a:solidFill>
                  </a:tcPr>
                </a:tc>
                <a:tc>
                  <a:txBody>
                    <a:bodyPr/>
                    <a:lstStyle/>
                    <a:p>
                      <a:pPr>
                        <a:lnSpc>
                          <a:spcPct val="115000"/>
                        </a:lnSpc>
                        <a:spcAft>
                          <a:spcPts val="0"/>
                        </a:spcAft>
                      </a:pPr>
                      <a:r>
                        <a:rPr lang="en-US" sz="2200">
                          <a:latin typeface="Calibri"/>
                          <a:ea typeface="Times New Roman"/>
                          <a:cs typeface="Times New Roman"/>
                        </a:rPr>
                        <a:t>von unter + DAT</a:t>
                      </a:r>
                      <a:endParaRPr lang="de-DE" sz="2200">
                        <a:latin typeface="Calibri"/>
                        <a:ea typeface="Times New Roman"/>
                        <a:cs typeface="Times New Roman"/>
                      </a:endParaRPr>
                    </a:p>
                  </a:txBody>
                  <a:tcPr marL="68580" marR="68580" marT="0" marB="0">
                    <a:lnL>
                      <a:noFill/>
                    </a:lnL>
                    <a:lnR>
                      <a:noFill/>
                    </a:lnR>
                    <a:lnT>
                      <a:noFill/>
                    </a:lnT>
                    <a:lnB>
                      <a:noFill/>
                    </a:lnB>
                    <a:solidFill>
                      <a:srgbClr val="D8D8D8"/>
                    </a:solidFill>
                  </a:tcPr>
                </a:tc>
              </a:tr>
              <a:tr h="437817">
                <a:tc>
                  <a:txBody>
                    <a:bodyPr/>
                    <a:lstStyle/>
                    <a:p>
                      <a:pPr>
                        <a:lnSpc>
                          <a:spcPct val="115000"/>
                        </a:lnSpc>
                        <a:spcAft>
                          <a:spcPts val="0"/>
                        </a:spcAft>
                      </a:pPr>
                      <a:r>
                        <a:rPr lang="de-DE" sz="2000" b="1">
                          <a:solidFill>
                            <a:srgbClr val="FFFFFF"/>
                          </a:solidFill>
                          <a:latin typeface="Calibri"/>
                          <a:ea typeface="Times New Roman"/>
                          <a:cs typeface="Times New Roman"/>
                        </a:rPr>
                        <a:t>TRANS</a:t>
                      </a:r>
                      <a:endParaRPr lang="de-DE" sz="2000">
                        <a:latin typeface="Calibri"/>
                        <a:ea typeface="Times New Roman"/>
                        <a:cs typeface="Times New Roman"/>
                      </a:endParaRPr>
                    </a:p>
                  </a:txBody>
                  <a:tcPr marL="68580" marR="68580" marT="0" marB="0">
                    <a:lnL>
                      <a:noFill/>
                    </a:lnL>
                    <a:lnR>
                      <a:noFill/>
                    </a:lnR>
                    <a:lnT>
                      <a:noFill/>
                    </a:lnT>
                    <a:lnB w="28575" cap="flat" cmpd="sng" algn="ctr">
                      <a:solidFill>
                        <a:srgbClr val="000000"/>
                      </a:solidFill>
                      <a:prstDash val="solid"/>
                      <a:round/>
                      <a:headEnd type="none" w="med" len="med"/>
                      <a:tailEnd type="none" w="med" len="med"/>
                    </a:lnB>
                    <a:solidFill>
                      <a:srgbClr val="F79646"/>
                    </a:solidFill>
                  </a:tcPr>
                </a:tc>
                <a:tc>
                  <a:txBody>
                    <a:bodyPr/>
                    <a:lstStyle/>
                    <a:p>
                      <a:pPr>
                        <a:lnSpc>
                          <a:spcPct val="115000"/>
                        </a:lnSpc>
                        <a:spcAft>
                          <a:spcPts val="0"/>
                        </a:spcAft>
                      </a:pPr>
                      <a:r>
                        <a:rPr lang="de-DE" sz="2200">
                          <a:latin typeface="Calibri"/>
                          <a:ea typeface="Times New Roman"/>
                          <a:cs typeface="Times New Roman"/>
                        </a:rPr>
                        <a:t>durch…hindurch</a:t>
                      </a:r>
                    </a:p>
                  </a:txBody>
                  <a:tcPr marL="68580" marR="68580" marT="0" marB="0">
                    <a:lnL>
                      <a:noFill/>
                    </a:lnL>
                    <a:lnR>
                      <a:noFill/>
                    </a:lnR>
                    <a:lnT>
                      <a:noFill/>
                    </a:lnT>
                    <a:lnB w="28575"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de-DE" sz="2200">
                          <a:latin typeface="Calibri"/>
                          <a:ea typeface="Times New Roman"/>
                          <a:cs typeface="Times New Roman"/>
                        </a:rPr>
                        <a:t>über + ACC hinweg</a:t>
                      </a:r>
                    </a:p>
                  </a:txBody>
                  <a:tcPr marL="68580" marR="68580" marT="0" marB="0">
                    <a:lnL>
                      <a:noFill/>
                    </a:lnL>
                    <a:lnR>
                      <a:noFill/>
                    </a:lnR>
                    <a:lnT>
                      <a:noFill/>
                    </a:lnT>
                    <a:lnB w="28575"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200" dirty="0" err="1">
                          <a:latin typeface="Calibri"/>
                          <a:ea typeface="Times New Roman"/>
                          <a:cs typeface="Times New Roman"/>
                        </a:rPr>
                        <a:t>über</a:t>
                      </a:r>
                      <a:r>
                        <a:rPr lang="en-US" sz="2200" dirty="0">
                          <a:latin typeface="Calibri"/>
                          <a:ea typeface="Times New Roman"/>
                          <a:cs typeface="Times New Roman"/>
                        </a:rPr>
                        <a:t> + ACC </a:t>
                      </a:r>
                      <a:r>
                        <a:rPr lang="en-US" sz="2200" dirty="0" err="1">
                          <a:latin typeface="Calibri"/>
                          <a:ea typeface="Times New Roman"/>
                          <a:cs typeface="Times New Roman"/>
                        </a:rPr>
                        <a:t>hinweg</a:t>
                      </a:r>
                      <a:endParaRPr lang="de-DE" sz="2200" dirty="0">
                        <a:latin typeface="Calibri"/>
                        <a:ea typeface="Times New Roman"/>
                        <a:cs typeface="Times New Roman"/>
                      </a:endParaRPr>
                    </a:p>
                  </a:txBody>
                  <a:tcPr marL="68580" marR="68580" marT="0" marB="0">
                    <a:lnL>
                      <a:noFill/>
                    </a:lnL>
                    <a:lnR>
                      <a:noFill/>
                    </a:lnR>
                    <a:lnT>
                      <a:noFill/>
                    </a:lnT>
                    <a:lnB w="28575"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200" dirty="0" err="1">
                          <a:latin typeface="Calibri"/>
                          <a:ea typeface="Times New Roman"/>
                          <a:cs typeface="Times New Roman"/>
                        </a:rPr>
                        <a:t>unter</a:t>
                      </a:r>
                      <a:r>
                        <a:rPr lang="en-US" sz="2200" dirty="0">
                          <a:latin typeface="Calibri"/>
                          <a:ea typeface="Times New Roman"/>
                          <a:cs typeface="Times New Roman"/>
                        </a:rPr>
                        <a:t> + ACC </a:t>
                      </a:r>
                      <a:r>
                        <a:rPr lang="en-US" sz="2200" dirty="0" err="1">
                          <a:latin typeface="Calibri"/>
                          <a:ea typeface="Times New Roman"/>
                          <a:cs typeface="Times New Roman"/>
                        </a:rPr>
                        <a:t>hindurch</a:t>
                      </a:r>
                      <a:endParaRPr lang="de-DE" sz="2200" dirty="0">
                        <a:latin typeface="Calibri"/>
                        <a:ea typeface="Times New Roman"/>
                        <a:cs typeface="Times New Roman"/>
                      </a:endParaRPr>
                    </a:p>
                  </a:txBody>
                  <a:tcPr marL="68580" marR="68580" marT="0" marB="0">
                    <a:lnL>
                      <a:noFill/>
                    </a:lnL>
                    <a:lnR>
                      <a:noFill/>
                    </a:lnR>
                    <a:lnT>
                      <a:noFill/>
                    </a:lnT>
                    <a:lnB w="28575" cap="flat" cmpd="sng" algn="ctr">
                      <a:solidFill>
                        <a:srgbClr val="000000"/>
                      </a:solidFill>
                      <a:prstDash val="solid"/>
                      <a:round/>
                      <a:headEnd type="none" w="med" len="med"/>
                      <a:tailEnd type="none" w="med" len="med"/>
                    </a:lnB>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5"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linds(vertical)">
                                      <p:cBhvr>
                                        <p:cTn id="1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Fortsetzung…</a:t>
            </a:r>
            <a:endParaRPr lang="de-DE" dirty="0"/>
          </a:p>
        </p:txBody>
      </p:sp>
      <p:graphicFrame>
        <p:nvGraphicFramePr>
          <p:cNvPr id="4" name="Tabelle 3"/>
          <p:cNvGraphicFramePr>
            <a:graphicFrameLocks noGrp="1"/>
          </p:cNvGraphicFramePr>
          <p:nvPr/>
        </p:nvGraphicFramePr>
        <p:xfrm>
          <a:off x="428596" y="1914574"/>
          <a:ext cx="8429683" cy="3225318"/>
        </p:xfrm>
        <a:graphic>
          <a:graphicData uri="http://schemas.openxmlformats.org/drawingml/2006/table">
            <a:tbl>
              <a:tblPr/>
              <a:tblGrid>
                <a:gridCol w="1067680"/>
                <a:gridCol w="2242498"/>
                <a:gridCol w="1453744"/>
                <a:gridCol w="1439889"/>
                <a:gridCol w="2225872"/>
              </a:tblGrid>
              <a:tr h="477655">
                <a:tc>
                  <a:txBody>
                    <a:bodyPr/>
                    <a:lstStyle/>
                    <a:p>
                      <a:pPr>
                        <a:lnSpc>
                          <a:spcPct val="115000"/>
                        </a:lnSpc>
                        <a:spcAft>
                          <a:spcPts val="0"/>
                        </a:spcAft>
                      </a:pPr>
                      <a:endParaRPr lang="de-DE" sz="2000" dirty="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79646"/>
                    </a:solidFill>
                  </a:tcPr>
                </a:tc>
                <a:tc>
                  <a:txBody>
                    <a:bodyPr/>
                    <a:lstStyle/>
                    <a:p>
                      <a:pPr>
                        <a:lnSpc>
                          <a:spcPct val="115000"/>
                        </a:lnSpc>
                        <a:spcAft>
                          <a:spcPts val="0"/>
                        </a:spcAft>
                      </a:pPr>
                      <a:r>
                        <a:rPr lang="en-US" sz="2000" b="1" dirty="0">
                          <a:solidFill>
                            <a:srgbClr val="FFFFFF"/>
                          </a:solidFill>
                          <a:latin typeface="Calibri"/>
                          <a:ea typeface="Times New Roman"/>
                          <a:cs typeface="Times New Roman"/>
                        </a:rPr>
                        <a:t>INFRA</a:t>
                      </a:r>
                      <a:endParaRPr lang="de-DE" sz="2000" dirty="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79646"/>
                    </a:solidFill>
                  </a:tcPr>
                </a:tc>
                <a:tc>
                  <a:txBody>
                    <a:bodyPr/>
                    <a:lstStyle/>
                    <a:p>
                      <a:pPr>
                        <a:lnSpc>
                          <a:spcPct val="115000"/>
                        </a:lnSpc>
                        <a:spcAft>
                          <a:spcPts val="0"/>
                        </a:spcAft>
                      </a:pPr>
                      <a:r>
                        <a:rPr lang="en-US" sz="2000" b="1">
                          <a:solidFill>
                            <a:srgbClr val="FFFFFF"/>
                          </a:solidFill>
                          <a:latin typeface="Calibri"/>
                          <a:ea typeface="Times New Roman"/>
                          <a:cs typeface="Times New Roman"/>
                        </a:rPr>
                        <a:t>ANTE</a:t>
                      </a:r>
                      <a:endParaRPr lang="de-DE" sz="200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79646"/>
                    </a:solidFill>
                  </a:tcPr>
                </a:tc>
                <a:tc>
                  <a:txBody>
                    <a:bodyPr/>
                    <a:lstStyle/>
                    <a:p>
                      <a:pPr>
                        <a:lnSpc>
                          <a:spcPct val="115000"/>
                        </a:lnSpc>
                        <a:spcAft>
                          <a:spcPts val="0"/>
                        </a:spcAft>
                      </a:pPr>
                      <a:r>
                        <a:rPr lang="en-US" sz="2000" b="1">
                          <a:solidFill>
                            <a:srgbClr val="FFFFFF"/>
                          </a:solidFill>
                          <a:latin typeface="Calibri"/>
                          <a:ea typeface="Times New Roman"/>
                          <a:cs typeface="Times New Roman"/>
                        </a:rPr>
                        <a:t>AD</a:t>
                      </a:r>
                      <a:endParaRPr lang="de-DE" sz="200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79646"/>
                    </a:solidFill>
                  </a:tcPr>
                </a:tc>
                <a:tc>
                  <a:txBody>
                    <a:bodyPr/>
                    <a:lstStyle/>
                    <a:p>
                      <a:pPr>
                        <a:lnSpc>
                          <a:spcPct val="115000"/>
                        </a:lnSpc>
                        <a:spcAft>
                          <a:spcPts val="0"/>
                        </a:spcAft>
                      </a:pPr>
                      <a:r>
                        <a:rPr lang="en-US" sz="2000" b="1">
                          <a:solidFill>
                            <a:srgbClr val="FFFFFF"/>
                          </a:solidFill>
                          <a:latin typeface="Calibri"/>
                          <a:ea typeface="Times New Roman"/>
                          <a:cs typeface="Times New Roman"/>
                        </a:rPr>
                        <a:t>POST</a:t>
                      </a:r>
                      <a:endParaRPr lang="de-DE" sz="200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79646"/>
                    </a:solidFill>
                  </a:tcPr>
                </a:tc>
              </a:tr>
              <a:tr h="434231">
                <a:tc>
                  <a:txBody>
                    <a:bodyPr/>
                    <a:lstStyle/>
                    <a:p>
                      <a:pPr>
                        <a:lnSpc>
                          <a:spcPct val="115000"/>
                        </a:lnSpc>
                        <a:spcAft>
                          <a:spcPts val="0"/>
                        </a:spcAft>
                      </a:pPr>
                      <a:r>
                        <a:rPr lang="de-DE" sz="2000" b="1">
                          <a:solidFill>
                            <a:srgbClr val="FFFFFF"/>
                          </a:solidFill>
                          <a:latin typeface="Calibri"/>
                          <a:ea typeface="Times New Roman"/>
                          <a:cs typeface="Times New Roman"/>
                        </a:rPr>
                        <a:t>ESS</a:t>
                      </a:r>
                      <a:endParaRPr lang="de-DE" sz="200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a:noFill/>
                    </a:lnB>
                    <a:solidFill>
                      <a:srgbClr val="F79646"/>
                    </a:solidFill>
                  </a:tcPr>
                </a:tc>
                <a:tc>
                  <a:txBody>
                    <a:bodyPr/>
                    <a:lstStyle/>
                    <a:p>
                      <a:pPr>
                        <a:lnSpc>
                          <a:spcPct val="115000"/>
                        </a:lnSpc>
                        <a:spcAft>
                          <a:spcPts val="0"/>
                        </a:spcAft>
                      </a:pPr>
                      <a:r>
                        <a:rPr lang="en-US" sz="2200" dirty="0" err="1">
                          <a:latin typeface="Calibri"/>
                          <a:ea typeface="Times New Roman"/>
                          <a:cs typeface="Times New Roman"/>
                        </a:rPr>
                        <a:t>unterhalb</a:t>
                      </a:r>
                      <a:r>
                        <a:rPr lang="de-DE" sz="2200" dirty="0">
                          <a:latin typeface="Calibri"/>
                          <a:ea typeface="Times New Roman"/>
                          <a:cs typeface="Times New Roman"/>
                        </a:rPr>
                        <a:t> + </a:t>
                      </a:r>
                      <a:r>
                        <a:rPr lang="en-US" sz="2200" dirty="0">
                          <a:latin typeface="Calibri"/>
                          <a:ea typeface="Times New Roman"/>
                          <a:cs typeface="Times New Roman"/>
                        </a:rPr>
                        <a:t>GEN</a:t>
                      </a:r>
                      <a:endParaRPr lang="de-DE" sz="2200" dirty="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a:noFill/>
                    </a:lnB>
                    <a:solidFill>
                      <a:srgbClr val="D8D8D8"/>
                    </a:solidFill>
                  </a:tcPr>
                </a:tc>
                <a:tc>
                  <a:txBody>
                    <a:bodyPr/>
                    <a:lstStyle/>
                    <a:p>
                      <a:pPr>
                        <a:lnSpc>
                          <a:spcPct val="115000"/>
                        </a:lnSpc>
                        <a:spcAft>
                          <a:spcPts val="0"/>
                        </a:spcAft>
                      </a:pPr>
                      <a:r>
                        <a:rPr lang="en-US" sz="2200" dirty="0" err="1">
                          <a:latin typeface="Calibri"/>
                          <a:ea typeface="Times New Roman"/>
                          <a:cs typeface="Times New Roman"/>
                        </a:rPr>
                        <a:t>vor</a:t>
                      </a:r>
                      <a:r>
                        <a:rPr lang="en-US" sz="2200" dirty="0">
                          <a:latin typeface="Calibri"/>
                          <a:ea typeface="Times New Roman"/>
                          <a:cs typeface="Times New Roman"/>
                        </a:rPr>
                        <a:t> + DAT</a:t>
                      </a:r>
                      <a:endParaRPr lang="de-DE" sz="2200" dirty="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a:noFill/>
                    </a:lnB>
                    <a:solidFill>
                      <a:srgbClr val="D8D8D8"/>
                    </a:solidFill>
                  </a:tcPr>
                </a:tc>
                <a:tc>
                  <a:txBody>
                    <a:bodyPr/>
                    <a:lstStyle/>
                    <a:p>
                      <a:pPr>
                        <a:lnSpc>
                          <a:spcPct val="115000"/>
                        </a:lnSpc>
                        <a:spcAft>
                          <a:spcPts val="0"/>
                        </a:spcAft>
                      </a:pPr>
                      <a:r>
                        <a:rPr lang="en-US" sz="2200">
                          <a:latin typeface="Calibri"/>
                          <a:ea typeface="Times New Roman"/>
                          <a:cs typeface="Times New Roman"/>
                        </a:rPr>
                        <a:t>an + DAT</a:t>
                      </a:r>
                      <a:endParaRPr lang="de-DE" sz="220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a:noFill/>
                    </a:lnB>
                    <a:solidFill>
                      <a:srgbClr val="D8D8D8"/>
                    </a:solidFill>
                  </a:tcPr>
                </a:tc>
                <a:tc>
                  <a:txBody>
                    <a:bodyPr/>
                    <a:lstStyle/>
                    <a:p>
                      <a:pPr>
                        <a:lnSpc>
                          <a:spcPct val="115000"/>
                        </a:lnSpc>
                        <a:spcAft>
                          <a:spcPts val="0"/>
                        </a:spcAft>
                      </a:pPr>
                      <a:r>
                        <a:rPr lang="en-US" sz="2200">
                          <a:latin typeface="Calibri"/>
                          <a:ea typeface="Times New Roman"/>
                          <a:cs typeface="Times New Roman"/>
                        </a:rPr>
                        <a:t>hinter + DAT</a:t>
                      </a:r>
                      <a:endParaRPr lang="de-DE" sz="220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a:noFill/>
                    </a:lnB>
                    <a:solidFill>
                      <a:srgbClr val="D8D8D8"/>
                    </a:solidFill>
                  </a:tcPr>
                </a:tc>
              </a:tr>
              <a:tr h="434231">
                <a:tc>
                  <a:txBody>
                    <a:bodyPr/>
                    <a:lstStyle/>
                    <a:p>
                      <a:pPr>
                        <a:lnSpc>
                          <a:spcPct val="115000"/>
                        </a:lnSpc>
                        <a:spcAft>
                          <a:spcPts val="0"/>
                        </a:spcAft>
                      </a:pPr>
                      <a:r>
                        <a:rPr lang="de-DE" sz="2000" b="1">
                          <a:solidFill>
                            <a:srgbClr val="FFFFFF"/>
                          </a:solidFill>
                          <a:latin typeface="Calibri"/>
                          <a:ea typeface="Times New Roman"/>
                          <a:cs typeface="Times New Roman"/>
                        </a:rPr>
                        <a:t>ALL</a:t>
                      </a:r>
                      <a:endParaRPr lang="de-DE" sz="2000">
                        <a:latin typeface="Calibri"/>
                        <a:ea typeface="Times New Roman"/>
                        <a:cs typeface="Times New Roman"/>
                      </a:endParaRPr>
                    </a:p>
                  </a:txBody>
                  <a:tcPr marL="68580" marR="68580" marT="0" marB="0">
                    <a:lnL>
                      <a:noFill/>
                    </a:lnL>
                    <a:lnR>
                      <a:noFill/>
                    </a:lnR>
                    <a:lnT>
                      <a:noFill/>
                    </a:lnT>
                    <a:lnB>
                      <a:noFill/>
                    </a:lnB>
                    <a:solidFill>
                      <a:srgbClr val="F79646"/>
                    </a:solidFill>
                  </a:tcPr>
                </a:tc>
                <a:tc>
                  <a:txBody>
                    <a:bodyPr/>
                    <a:lstStyle/>
                    <a:p>
                      <a:pPr>
                        <a:lnSpc>
                          <a:spcPct val="115000"/>
                        </a:lnSpc>
                        <a:spcAft>
                          <a:spcPts val="0"/>
                        </a:spcAft>
                      </a:pPr>
                      <a:r>
                        <a:rPr lang="en-US" sz="2200" dirty="0" err="1">
                          <a:latin typeface="Calibri"/>
                          <a:ea typeface="Times New Roman"/>
                          <a:cs typeface="Times New Roman"/>
                        </a:rPr>
                        <a:t>unterhalb</a:t>
                      </a:r>
                      <a:r>
                        <a:rPr lang="de-DE" sz="2200" dirty="0">
                          <a:latin typeface="Calibri"/>
                          <a:ea typeface="Times New Roman"/>
                          <a:cs typeface="Times New Roman"/>
                        </a:rPr>
                        <a:t> + </a:t>
                      </a:r>
                      <a:r>
                        <a:rPr lang="en-US" sz="2200" dirty="0">
                          <a:latin typeface="Calibri"/>
                          <a:ea typeface="Times New Roman"/>
                          <a:cs typeface="Times New Roman"/>
                        </a:rPr>
                        <a:t>GEN + </a:t>
                      </a:r>
                      <a:r>
                        <a:rPr lang="en-US" sz="2200" dirty="0" err="1">
                          <a:latin typeface="Calibri"/>
                          <a:ea typeface="Times New Roman"/>
                          <a:cs typeface="Times New Roman"/>
                        </a:rPr>
                        <a:t>hin</a:t>
                      </a:r>
                      <a:endParaRPr lang="de-DE" sz="2200" dirty="0">
                        <a:latin typeface="Calibri"/>
                        <a:ea typeface="Times New Roman"/>
                        <a:cs typeface="Times New Roman"/>
                      </a:endParaRPr>
                    </a:p>
                  </a:txBody>
                  <a:tcPr marL="68580" marR="68580" marT="0" marB="0">
                    <a:lnL>
                      <a:noFill/>
                    </a:lnL>
                    <a:lnR>
                      <a:noFill/>
                    </a:lnR>
                    <a:lnT>
                      <a:noFill/>
                    </a:lnT>
                    <a:lnB>
                      <a:noFill/>
                    </a:lnB>
                  </a:tcPr>
                </a:tc>
                <a:tc>
                  <a:txBody>
                    <a:bodyPr/>
                    <a:lstStyle/>
                    <a:p>
                      <a:pPr>
                        <a:lnSpc>
                          <a:spcPct val="115000"/>
                        </a:lnSpc>
                        <a:spcAft>
                          <a:spcPts val="0"/>
                        </a:spcAft>
                      </a:pPr>
                      <a:r>
                        <a:rPr lang="en-US" sz="2200" dirty="0" err="1">
                          <a:latin typeface="Calibri"/>
                          <a:ea typeface="Times New Roman"/>
                          <a:cs typeface="Times New Roman"/>
                        </a:rPr>
                        <a:t>vor</a:t>
                      </a:r>
                      <a:r>
                        <a:rPr lang="en-US" sz="2200" dirty="0">
                          <a:latin typeface="Calibri"/>
                          <a:ea typeface="Times New Roman"/>
                          <a:cs typeface="Times New Roman"/>
                        </a:rPr>
                        <a:t> + ACC</a:t>
                      </a:r>
                      <a:endParaRPr lang="de-DE" sz="2200" dirty="0">
                        <a:latin typeface="Calibri"/>
                        <a:ea typeface="Times New Roman"/>
                        <a:cs typeface="Times New Roman"/>
                      </a:endParaRPr>
                    </a:p>
                  </a:txBody>
                  <a:tcPr marL="68580" marR="68580" marT="0" marB="0">
                    <a:lnL>
                      <a:noFill/>
                    </a:lnL>
                    <a:lnR>
                      <a:noFill/>
                    </a:lnR>
                    <a:lnT>
                      <a:noFill/>
                    </a:lnT>
                    <a:lnB>
                      <a:noFill/>
                    </a:lnB>
                  </a:tcPr>
                </a:tc>
                <a:tc>
                  <a:txBody>
                    <a:bodyPr/>
                    <a:lstStyle/>
                    <a:p>
                      <a:pPr>
                        <a:lnSpc>
                          <a:spcPct val="115000"/>
                        </a:lnSpc>
                        <a:spcAft>
                          <a:spcPts val="0"/>
                        </a:spcAft>
                      </a:pPr>
                      <a:r>
                        <a:rPr lang="en-US" sz="2200" dirty="0">
                          <a:latin typeface="Calibri"/>
                          <a:ea typeface="Times New Roman"/>
                          <a:cs typeface="Times New Roman"/>
                        </a:rPr>
                        <a:t>an + ACC</a:t>
                      </a:r>
                      <a:endParaRPr lang="de-DE" sz="2200" dirty="0">
                        <a:latin typeface="Calibri"/>
                        <a:ea typeface="Times New Roman"/>
                        <a:cs typeface="Times New Roman"/>
                      </a:endParaRPr>
                    </a:p>
                  </a:txBody>
                  <a:tcPr marL="68580" marR="68580" marT="0" marB="0">
                    <a:lnL>
                      <a:noFill/>
                    </a:lnL>
                    <a:lnR>
                      <a:noFill/>
                    </a:lnR>
                    <a:lnT>
                      <a:noFill/>
                    </a:lnT>
                    <a:lnB>
                      <a:noFill/>
                    </a:lnB>
                  </a:tcPr>
                </a:tc>
                <a:tc>
                  <a:txBody>
                    <a:bodyPr/>
                    <a:lstStyle/>
                    <a:p>
                      <a:pPr>
                        <a:lnSpc>
                          <a:spcPct val="115000"/>
                        </a:lnSpc>
                        <a:spcAft>
                          <a:spcPts val="0"/>
                        </a:spcAft>
                      </a:pPr>
                      <a:r>
                        <a:rPr lang="en-US" sz="2200">
                          <a:latin typeface="Calibri"/>
                          <a:ea typeface="Times New Roman"/>
                          <a:cs typeface="Times New Roman"/>
                        </a:rPr>
                        <a:t>hinter + ACC</a:t>
                      </a:r>
                      <a:endParaRPr lang="de-DE" sz="2200">
                        <a:latin typeface="Calibri"/>
                        <a:ea typeface="Times New Roman"/>
                        <a:cs typeface="Times New Roman"/>
                      </a:endParaRPr>
                    </a:p>
                  </a:txBody>
                  <a:tcPr marL="68580" marR="68580" marT="0" marB="0">
                    <a:lnL>
                      <a:noFill/>
                    </a:lnL>
                    <a:lnR>
                      <a:noFill/>
                    </a:lnR>
                    <a:lnT>
                      <a:noFill/>
                    </a:lnT>
                    <a:lnB>
                      <a:noFill/>
                    </a:lnB>
                  </a:tcPr>
                </a:tc>
              </a:tr>
              <a:tr h="434231">
                <a:tc>
                  <a:txBody>
                    <a:bodyPr/>
                    <a:lstStyle/>
                    <a:p>
                      <a:pPr>
                        <a:lnSpc>
                          <a:spcPct val="115000"/>
                        </a:lnSpc>
                        <a:spcAft>
                          <a:spcPts val="0"/>
                        </a:spcAft>
                      </a:pPr>
                      <a:r>
                        <a:rPr lang="de-DE" sz="2000" b="1">
                          <a:solidFill>
                            <a:srgbClr val="FFFFFF"/>
                          </a:solidFill>
                          <a:latin typeface="Calibri"/>
                          <a:ea typeface="Times New Roman"/>
                          <a:cs typeface="Times New Roman"/>
                        </a:rPr>
                        <a:t>ABL</a:t>
                      </a:r>
                      <a:endParaRPr lang="de-DE" sz="2000">
                        <a:latin typeface="Calibri"/>
                        <a:ea typeface="Times New Roman"/>
                        <a:cs typeface="Times New Roman"/>
                      </a:endParaRPr>
                    </a:p>
                  </a:txBody>
                  <a:tcPr marL="68580" marR="68580" marT="0" marB="0">
                    <a:lnL>
                      <a:noFill/>
                    </a:lnL>
                    <a:lnR>
                      <a:noFill/>
                    </a:lnR>
                    <a:lnT>
                      <a:noFill/>
                    </a:lnT>
                    <a:lnB>
                      <a:noFill/>
                    </a:lnB>
                    <a:solidFill>
                      <a:srgbClr val="F79646"/>
                    </a:solidFill>
                  </a:tcPr>
                </a:tc>
                <a:tc>
                  <a:txBody>
                    <a:bodyPr/>
                    <a:lstStyle/>
                    <a:p>
                      <a:pPr>
                        <a:lnSpc>
                          <a:spcPct val="115000"/>
                        </a:lnSpc>
                        <a:spcAft>
                          <a:spcPts val="0"/>
                        </a:spcAft>
                      </a:pPr>
                      <a:r>
                        <a:rPr lang="en-US" sz="2200">
                          <a:latin typeface="Calibri"/>
                          <a:ea typeface="Times New Roman"/>
                          <a:cs typeface="Times New Roman"/>
                        </a:rPr>
                        <a:t>von unterhalb + GEN</a:t>
                      </a:r>
                      <a:endParaRPr lang="de-DE" sz="2200">
                        <a:latin typeface="Calibri"/>
                        <a:ea typeface="Times New Roman"/>
                        <a:cs typeface="Times New Roman"/>
                      </a:endParaRPr>
                    </a:p>
                  </a:txBody>
                  <a:tcPr marL="68580" marR="68580" marT="0" marB="0">
                    <a:lnL>
                      <a:noFill/>
                    </a:lnL>
                    <a:lnR>
                      <a:noFill/>
                    </a:lnR>
                    <a:lnT>
                      <a:noFill/>
                    </a:lnT>
                    <a:lnB>
                      <a:noFill/>
                    </a:lnB>
                    <a:solidFill>
                      <a:srgbClr val="D8D8D8"/>
                    </a:solidFill>
                  </a:tcPr>
                </a:tc>
                <a:tc>
                  <a:txBody>
                    <a:bodyPr/>
                    <a:lstStyle/>
                    <a:p>
                      <a:pPr>
                        <a:lnSpc>
                          <a:spcPct val="115000"/>
                        </a:lnSpc>
                        <a:spcAft>
                          <a:spcPts val="0"/>
                        </a:spcAft>
                      </a:pPr>
                      <a:r>
                        <a:rPr lang="en-US" sz="2200" dirty="0">
                          <a:latin typeface="Calibri"/>
                          <a:ea typeface="Times New Roman"/>
                          <a:cs typeface="Times New Roman"/>
                        </a:rPr>
                        <a:t>von </a:t>
                      </a:r>
                      <a:r>
                        <a:rPr lang="en-US" sz="2200" dirty="0" err="1">
                          <a:latin typeface="Calibri"/>
                          <a:ea typeface="Times New Roman"/>
                          <a:cs typeface="Times New Roman"/>
                        </a:rPr>
                        <a:t>vor</a:t>
                      </a:r>
                      <a:r>
                        <a:rPr lang="en-US" sz="2200" dirty="0">
                          <a:latin typeface="Calibri"/>
                          <a:ea typeface="Times New Roman"/>
                          <a:cs typeface="Times New Roman"/>
                        </a:rPr>
                        <a:t> + DAT</a:t>
                      </a:r>
                      <a:endParaRPr lang="de-DE" sz="2200" dirty="0">
                        <a:latin typeface="Calibri"/>
                        <a:ea typeface="Times New Roman"/>
                        <a:cs typeface="Times New Roman"/>
                      </a:endParaRPr>
                    </a:p>
                  </a:txBody>
                  <a:tcPr marL="68580" marR="68580" marT="0" marB="0">
                    <a:lnL>
                      <a:noFill/>
                    </a:lnL>
                    <a:lnR>
                      <a:noFill/>
                    </a:lnR>
                    <a:lnT>
                      <a:noFill/>
                    </a:lnT>
                    <a:lnB>
                      <a:noFill/>
                    </a:lnB>
                    <a:solidFill>
                      <a:srgbClr val="D8D8D8"/>
                    </a:solidFill>
                  </a:tcPr>
                </a:tc>
                <a:tc>
                  <a:txBody>
                    <a:bodyPr/>
                    <a:lstStyle/>
                    <a:p>
                      <a:pPr>
                        <a:lnSpc>
                          <a:spcPct val="115000"/>
                        </a:lnSpc>
                        <a:spcAft>
                          <a:spcPts val="0"/>
                        </a:spcAft>
                      </a:pPr>
                      <a:r>
                        <a:rPr lang="en-US" sz="2200" dirty="0">
                          <a:latin typeface="Calibri"/>
                          <a:ea typeface="Times New Roman"/>
                          <a:cs typeface="Times New Roman"/>
                        </a:rPr>
                        <a:t>von an + DAT</a:t>
                      </a:r>
                      <a:endParaRPr lang="de-DE" sz="2200" dirty="0">
                        <a:latin typeface="Calibri"/>
                        <a:ea typeface="Times New Roman"/>
                        <a:cs typeface="Times New Roman"/>
                      </a:endParaRPr>
                    </a:p>
                  </a:txBody>
                  <a:tcPr marL="68580" marR="68580" marT="0" marB="0">
                    <a:lnL>
                      <a:noFill/>
                    </a:lnL>
                    <a:lnR>
                      <a:noFill/>
                    </a:lnR>
                    <a:lnT>
                      <a:noFill/>
                    </a:lnT>
                    <a:lnB>
                      <a:noFill/>
                    </a:lnB>
                    <a:solidFill>
                      <a:srgbClr val="D8D8D8"/>
                    </a:solidFill>
                  </a:tcPr>
                </a:tc>
                <a:tc>
                  <a:txBody>
                    <a:bodyPr/>
                    <a:lstStyle/>
                    <a:p>
                      <a:pPr>
                        <a:lnSpc>
                          <a:spcPct val="115000"/>
                        </a:lnSpc>
                        <a:spcAft>
                          <a:spcPts val="0"/>
                        </a:spcAft>
                      </a:pPr>
                      <a:r>
                        <a:rPr lang="en-US" sz="2200" dirty="0">
                          <a:latin typeface="Calibri"/>
                          <a:ea typeface="Times New Roman"/>
                          <a:cs typeface="Times New Roman"/>
                        </a:rPr>
                        <a:t>von hinter + DAT (</a:t>
                      </a:r>
                      <a:r>
                        <a:rPr lang="en-US" sz="2200" dirty="0" err="1">
                          <a:latin typeface="Calibri"/>
                          <a:ea typeface="Times New Roman"/>
                          <a:cs typeface="Times New Roman"/>
                        </a:rPr>
                        <a:t>hervor</a:t>
                      </a:r>
                      <a:r>
                        <a:rPr lang="en-US" sz="2200" dirty="0">
                          <a:latin typeface="Calibri"/>
                          <a:ea typeface="Times New Roman"/>
                          <a:cs typeface="Times New Roman"/>
                        </a:rPr>
                        <a:t>)</a:t>
                      </a:r>
                      <a:endParaRPr lang="de-DE" sz="2200" dirty="0">
                        <a:latin typeface="Calibri"/>
                        <a:ea typeface="Times New Roman"/>
                        <a:cs typeface="Times New Roman"/>
                      </a:endParaRPr>
                    </a:p>
                  </a:txBody>
                  <a:tcPr marL="68580" marR="68580" marT="0" marB="0">
                    <a:lnL>
                      <a:noFill/>
                    </a:lnL>
                    <a:lnR>
                      <a:noFill/>
                    </a:lnR>
                    <a:lnT>
                      <a:noFill/>
                    </a:lnT>
                    <a:lnB>
                      <a:noFill/>
                    </a:lnB>
                    <a:solidFill>
                      <a:srgbClr val="D8D8D8"/>
                    </a:solidFill>
                  </a:tcPr>
                </a:tc>
              </a:tr>
              <a:tr h="434231">
                <a:tc>
                  <a:txBody>
                    <a:bodyPr/>
                    <a:lstStyle/>
                    <a:p>
                      <a:pPr>
                        <a:lnSpc>
                          <a:spcPct val="115000"/>
                        </a:lnSpc>
                        <a:spcAft>
                          <a:spcPts val="0"/>
                        </a:spcAft>
                      </a:pPr>
                      <a:r>
                        <a:rPr lang="de-DE" sz="2000" b="1">
                          <a:solidFill>
                            <a:srgbClr val="FFFFFF"/>
                          </a:solidFill>
                          <a:latin typeface="Calibri"/>
                          <a:ea typeface="Times New Roman"/>
                          <a:cs typeface="Times New Roman"/>
                        </a:rPr>
                        <a:t>TRANS</a:t>
                      </a:r>
                      <a:endParaRPr lang="de-DE" sz="2000">
                        <a:latin typeface="Calibri"/>
                        <a:ea typeface="Times New Roman"/>
                        <a:cs typeface="Times New Roman"/>
                      </a:endParaRPr>
                    </a:p>
                  </a:txBody>
                  <a:tcPr marL="68580" marR="68580" marT="0" marB="0">
                    <a:lnL>
                      <a:noFill/>
                    </a:lnL>
                    <a:lnR>
                      <a:noFill/>
                    </a:lnR>
                    <a:lnT>
                      <a:noFill/>
                    </a:lnT>
                    <a:lnB w="28575" cap="flat" cmpd="sng" algn="ctr">
                      <a:solidFill>
                        <a:srgbClr val="000000"/>
                      </a:solidFill>
                      <a:prstDash val="solid"/>
                      <a:round/>
                      <a:headEnd type="none" w="med" len="med"/>
                      <a:tailEnd type="none" w="med" len="med"/>
                    </a:lnB>
                    <a:solidFill>
                      <a:srgbClr val="F79646"/>
                    </a:solidFill>
                  </a:tcPr>
                </a:tc>
                <a:tc>
                  <a:txBody>
                    <a:bodyPr/>
                    <a:lstStyle/>
                    <a:p>
                      <a:pPr>
                        <a:lnSpc>
                          <a:spcPct val="115000"/>
                        </a:lnSpc>
                        <a:spcAft>
                          <a:spcPts val="0"/>
                        </a:spcAft>
                      </a:pPr>
                      <a:r>
                        <a:rPr lang="en-US" sz="2200">
                          <a:latin typeface="Calibri"/>
                          <a:ea typeface="Times New Roman"/>
                          <a:cs typeface="Times New Roman"/>
                        </a:rPr>
                        <a:t>unterhalb + GEN hindurch</a:t>
                      </a:r>
                      <a:endParaRPr lang="de-DE" sz="2200">
                        <a:latin typeface="Calibri"/>
                        <a:ea typeface="Times New Roman"/>
                        <a:cs typeface="Times New Roman"/>
                      </a:endParaRPr>
                    </a:p>
                  </a:txBody>
                  <a:tcPr marL="68580" marR="68580" marT="0" marB="0">
                    <a:lnL>
                      <a:noFill/>
                    </a:lnL>
                    <a:lnR>
                      <a:noFill/>
                    </a:lnR>
                    <a:lnT>
                      <a:noFill/>
                    </a:lnT>
                    <a:lnB w="28575"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200">
                          <a:latin typeface="Calibri"/>
                          <a:ea typeface="Times New Roman"/>
                          <a:cs typeface="Times New Roman"/>
                        </a:rPr>
                        <a:t>vor + DAT vorbei</a:t>
                      </a:r>
                      <a:endParaRPr lang="de-DE" sz="2200">
                        <a:latin typeface="Calibri"/>
                        <a:ea typeface="Times New Roman"/>
                        <a:cs typeface="Times New Roman"/>
                      </a:endParaRPr>
                    </a:p>
                  </a:txBody>
                  <a:tcPr marL="68580" marR="68580" marT="0" marB="0">
                    <a:lnL>
                      <a:noFill/>
                    </a:lnL>
                    <a:lnR>
                      <a:noFill/>
                    </a:lnR>
                    <a:lnT>
                      <a:noFill/>
                    </a:lnT>
                    <a:lnB w="28575"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200">
                          <a:latin typeface="Calibri"/>
                          <a:ea typeface="Times New Roman"/>
                          <a:cs typeface="Times New Roman"/>
                        </a:rPr>
                        <a:t>an + DAT vorbei</a:t>
                      </a:r>
                      <a:endParaRPr lang="de-DE" sz="2200">
                        <a:latin typeface="Calibri"/>
                        <a:ea typeface="Times New Roman"/>
                        <a:cs typeface="Times New Roman"/>
                      </a:endParaRPr>
                    </a:p>
                  </a:txBody>
                  <a:tcPr marL="68580" marR="68580" marT="0" marB="0">
                    <a:lnL>
                      <a:noFill/>
                    </a:lnL>
                    <a:lnR>
                      <a:noFill/>
                    </a:lnR>
                    <a:lnT>
                      <a:noFill/>
                    </a:lnT>
                    <a:lnB w="28575"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200" dirty="0">
                          <a:latin typeface="Calibri"/>
                          <a:ea typeface="Times New Roman"/>
                          <a:cs typeface="Times New Roman"/>
                        </a:rPr>
                        <a:t>hinter + DAT </a:t>
                      </a:r>
                      <a:r>
                        <a:rPr lang="en-US" sz="2200" dirty="0" err="1">
                          <a:latin typeface="Calibri"/>
                          <a:ea typeface="Times New Roman"/>
                          <a:cs typeface="Times New Roman"/>
                        </a:rPr>
                        <a:t>vorbei</a:t>
                      </a:r>
                      <a:endParaRPr lang="de-DE" sz="2200" dirty="0">
                        <a:latin typeface="Calibri"/>
                        <a:ea typeface="Times New Roman"/>
                        <a:cs typeface="Times New Roman"/>
                      </a:endParaRPr>
                    </a:p>
                  </a:txBody>
                  <a:tcPr marL="68580" marR="68580" marT="0" marB="0">
                    <a:lnL>
                      <a:noFill/>
                    </a:lnL>
                    <a:lnR>
                      <a:noFill/>
                    </a:lnR>
                    <a:lnT>
                      <a:noFill/>
                    </a:lnT>
                    <a:lnB w="28575" cap="flat" cmpd="sng" algn="ctr">
                      <a:solidFill>
                        <a:srgbClr val="000000"/>
                      </a:solidFill>
                      <a:prstDash val="solid"/>
                      <a:round/>
                      <a:headEnd type="none" w="med" len="med"/>
                      <a:tailEnd type="none" w="med" len="med"/>
                    </a:lnB>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Kontext -&gt; Wissensbezogen</a:t>
            </a:r>
            <a:endParaRPr lang="de-DE" dirty="0"/>
          </a:p>
        </p:txBody>
      </p:sp>
      <p:graphicFrame>
        <p:nvGraphicFramePr>
          <p:cNvPr id="4" name="Inhaltsplatzhalter 3"/>
          <p:cNvGraphicFramePr>
            <a:graphicFrameLocks noGrp="1"/>
          </p:cNvGraphicFramePr>
          <p:nvPr>
            <p:ph idx="1"/>
          </p:nvPr>
        </p:nvGraphicFramePr>
        <p:xfrm>
          <a:off x="0" y="1571612"/>
          <a:ext cx="9144000" cy="492922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4)">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mph" presetSubtype="0" fill="hold" grpId="1" nodeType="clickEffect">
                                  <p:stCondLst>
                                    <p:cond delay="0"/>
                                  </p:stCondLst>
                                  <p:childTnLst>
                                    <p:animRot by="21600000">
                                      <p:cBhvr>
                                        <p:cTn id="11" dur="2000" fill="hold"/>
                                        <p:tgtEl>
                                          <p:spTgt spid="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4" grpId="1">
        <p:bldAsOne/>
      </p:bldGraphic>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Fortsetzung…</a:t>
            </a:r>
            <a:endParaRPr lang="de-DE" dirty="0"/>
          </a:p>
        </p:txBody>
      </p:sp>
      <p:graphicFrame>
        <p:nvGraphicFramePr>
          <p:cNvPr id="4" name="Tabelle 3"/>
          <p:cNvGraphicFramePr>
            <a:graphicFrameLocks noGrp="1"/>
          </p:cNvGraphicFramePr>
          <p:nvPr/>
        </p:nvGraphicFramePr>
        <p:xfrm>
          <a:off x="357158" y="1571612"/>
          <a:ext cx="8286808" cy="2451329"/>
        </p:xfrm>
        <a:graphic>
          <a:graphicData uri="http://schemas.openxmlformats.org/drawingml/2006/table">
            <a:tbl>
              <a:tblPr/>
              <a:tblGrid>
                <a:gridCol w="1328648"/>
                <a:gridCol w="1935504"/>
                <a:gridCol w="2317088"/>
                <a:gridCol w="2705568"/>
              </a:tblGrid>
              <a:tr h="450782">
                <a:tc>
                  <a:txBody>
                    <a:bodyPr/>
                    <a:lstStyle/>
                    <a:p>
                      <a:pPr>
                        <a:lnSpc>
                          <a:spcPct val="115000"/>
                        </a:lnSpc>
                        <a:spcAft>
                          <a:spcPts val="0"/>
                        </a:spcAft>
                      </a:pPr>
                      <a:endParaRPr lang="de-DE" sz="2000" dirty="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79646"/>
                    </a:solidFill>
                  </a:tcPr>
                </a:tc>
                <a:tc>
                  <a:txBody>
                    <a:bodyPr/>
                    <a:lstStyle/>
                    <a:p>
                      <a:pPr>
                        <a:lnSpc>
                          <a:spcPct val="115000"/>
                        </a:lnSpc>
                        <a:spcAft>
                          <a:spcPts val="0"/>
                        </a:spcAft>
                      </a:pPr>
                      <a:r>
                        <a:rPr lang="en-US" sz="2000" b="1" dirty="0">
                          <a:solidFill>
                            <a:srgbClr val="FFFFFF"/>
                          </a:solidFill>
                          <a:latin typeface="Calibri"/>
                          <a:ea typeface="Times New Roman"/>
                          <a:cs typeface="Times New Roman"/>
                        </a:rPr>
                        <a:t>AD [-</a:t>
                      </a:r>
                      <a:r>
                        <a:rPr lang="en-US" sz="2000" b="1" dirty="0" err="1">
                          <a:solidFill>
                            <a:srgbClr val="FFFFFF"/>
                          </a:solidFill>
                          <a:latin typeface="Calibri"/>
                          <a:ea typeface="Times New Roman"/>
                          <a:cs typeface="Times New Roman"/>
                        </a:rPr>
                        <a:t>cnt</a:t>
                      </a:r>
                      <a:r>
                        <a:rPr lang="en-US" sz="2000" b="1" dirty="0">
                          <a:solidFill>
                            <a:srgbClr val="FFFFFF"/>
                          </a:solidFill>
                          <a:latin typeface="Calibri"/>
                          <a:ea typeface="Times New Roman"/>
                          <a:cs typeface="Times New Roman"/>
                        </a:rPr>
                        <a:t>]</a:t>
                      </a:r>
                      <a:r>
                        <a:rPr lang="en-US" sz="2000" b="1" baseline="30000" dirty="0">
                          <a:solidFill>
                            <a:srgbClr val="FFFFFF"/>
                          </a:solidFill>
                          <a:latin typeface="Calibri"/>
                          <a:ea typeface="Times New Roman"/>
                          <a:cs typeface="Times New Roman"/>
                        </a:rPr>
                        <a:t>1</a:t>
                      </a:r>
                      <a:endParaRPr lang="de-DE" sz="2000" dirty="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79646"/>
                    </a:solidFill>
                  </a:tcPr>
                </a:tc>
                <a:tc>
                  <a:txBody>
                    <a:bodyPr/>
                    <a:lstStyle/>
                    <a:p>
                      <a:pPr>
                        <a:lnSpc>
                          <a:spcPct val="115000"/>
                        </a:lnSpc>
                        <a:spcAft>
                          <a:spcPts val="0"/>
                        </a:spcAft>
                      </a:pPr>
                      <a:r>
                        <a:rPr lang="en-US" sz="2000" b="1">
                          <a:solidFill>
                            <a:srgbClr val="FFFFFF"/>
                          </a:solidFill>
                          <a:latin typeface="Calibri"/>
                          <a:ea typeface="Times New Roman"/>
                          <a:cs typeface="Times New Roman"/>
                        </a:rPr>
                        <a:t>IUXTA</a:t>
                      </a:r>
                      <a:endParaRPr lang="de-DE" sz="200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79646"/>
                    </a:solidFill>
                  </a:tcPr>
                </a:tc>
                <a:tc>
                  <a:txBody>
                    <a:bodyPr/>
                    <a:lstStyle/>
                    <a:p>
                      <a:pPr>
                        <a:lnSpc>
                          <a:spcPct val="115000"/>
                        </a:lnSpc>
                        <a:spcAft>
                          <a:spcPts val="0"/>
                        </a:spcAft>
                      </a:pPr>
                      <a:r>
                        <a:rPr lang="en-US" sz="2000" b="1">
                          <a:solidFill>
                            <a:srgbClr val="FFFFFF"/>
                          </a:solidFill>
                          <a:latin typeface="Calibri"/>
                          <a:ea typeface="Times New Roman"/>
                          <a:cs typeface="Times New Roman"/>
                        </a:rPr>
                        <a:t>INTER</a:t>
                      </a:r>
                      <a:endParaRPr lang="de-DE" sz="200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solidFill>
                      <a:srgbClr val="F79646"/>
                    </a:solidFill>
                  </a:tcPr>
                </a:tc>
              </a:tr>
              <a:tr h="409801">
                <a:tc>
                  <a:txBody>
                    <a:bodyPr/>
                    <a:lstStyle/>
                    <a:p>
                      <a:pPr>
                        <a:lnSpc>
                          <a:spcPct val="115000"/>
                        </a:lnSpc>
                        <a:spcAft>
                          <a:spcPts val="0"/>
                        </a:spcAft>
                      </a:pPr>
                      <a:r>
                        <a:rPr lang="de-DE" sz="2000" b="1">
                          <a:solidFill>
                            <a:srgbClr val="FFFFFF"/>
                          </a:solidFill>
                          <a:latin typeface="Calibri"/>
                          <a:ea typeface="Times New Roman"/>
                          <a:cs typeface="Times New Roman"/>
                        </a:rPr>
                        <a:t>ESS</a:t>
                      </a:r>
                      <a:endParaRPr lang="de-DE" sz="200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a:noFill/>
                    </a:lnB>
                    <a:solidFill>
                      <a:srgbClr val="F79646"/>
                    </a:solidFill>
                  </a:tcPr>
                </a:tc>
                <a:tc>
                  <a:txBody>
                    <a:bodyPr/>
                    <a:lstStyle/>
                    <a:p>
                      <a:pPr>
                        <a:lnSpc>
                          <a:spcPct val="115000"/>
                        </a:lnSpc>
                        <a:spcAft>
                          <a:spcPts val="0"/>
                        </a:spcAft>
                      </a:pPr>
                      <a:r>
                        <a:rPr lang="en-US" sz="2200" dirty="0" err="1">
                          <a:latin typeface="Calibri"/>
                          <a:ea typeface="Times New Roman"/>
                          <a:cs typeface="Times New Roman"/>
                        </a:rPr>
                        <a:t>bei</a:t>
                      </a:r>
                      <a:r>
                        <a:rPr lang="de-DE" sz="2200" dirty="0">
                          <a:latin typeface="Calibri"/>
                          <a:ea typeface="Times New Roman"/>
                          <a:cs typeface="Times New Roman"/>
                        </a:rPr>
                        <a:t> + DAT</a:t>
                      </a:r>
                    </a:p>
                  </a:txBody>
                  <a:tcPr marL="68580" marR="68580" marT="0" marB="0">
                    <a:lnL>
                      <a:noFill/>
                    </a:lnL>
                    <a:lnR>
                      <a:noFill/>
                    </a:lnR>
                    <a:lnT w="28575" cap="flat" cmpd="sng" algn="ctr">
                      <a:solidFill>
                        <a:srgbClr val="000000"/>
                      </a:solidFill>
                      <a:prstDash val="solid"/>
                      <a:round/>
                      <a:headEnd type="none" w="med" len="med"/>
                      <a:tailEnd type="none" w="med" len="med"/>
                    </a:lnT>
                    <a:lnB>
                      <a:noFill/>
                    </a:lnB>
                    <a:solidFill>
                      <a:srgbClr val="D8D8D8"/>
                    </a:solidFill>
                  </a:tcPr>
                </a:tc>
                <a:tc>
                  <a:txBody>
                    <a:bodyPr/>
                    <a:lstStyle/>
                    <a:p>
                      <a:pPr>
                        <a:lnSpc>
                          <a:spcPct val="115000"/>
                        </a:lnSpc>
                        <a:spcAft>
                          <a:spcPts val="0"/>
                        </a:spcAft>
                      </a:pPr>
                      <a:r>
                        <a:rPr lang="en-US" sz="2200" dirty="0" err="1">
                          <a:latin typeface="Calibri"/>
                          <a:ea typeface="Times New Roman"/>
                          <a:cs typeface="Times New Roman"/>
                        </a:rPr>
                        <a:t>neben</a:t>
                      </a:r>
                      <a:r>
                        <a:rPr lang="en-US" sz="2200" dirty="0">
                          <a:latin typeface="Calibri"/>
                          <a:ea typeface="Times New Roman"/>
                          <a:cs typeface="Times New Roman"/>
                        </a:rPr>
                        <a:t> + DAT</a:t>
                      </a:r>
                      <a:endParaRPr lang="de-DE" sz="2200" dirty="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a:noFill/>
                    </a:lnB>
                    <a:solidFill>
                      <a:srgbClr val="D8D8D8"/>
                    </a:solidFill>
                  </a:tcPr>
                </a:tc>
                <a:tc>
                  <a:txBody>
                    <a:bodyPr/>
                    <a:lstStyle/>
                    <a:p>
                      <a:pPr>
                        <a:lnSpc>
                          <a:spcPct val="115000"/>
                        </a:lnSpc>
                        <a:spcAft>
                          <a:spcPts val="0"/>
                        </a:spcAft>
                      </a:pPr>
                      <a:r>
                        <a:rPr lang="en-US" sz="2200">
                          <a:latin typeface="Calibri"/>
                          <a:ea typeface="Times New Roman"/>
                          <a:cs typeface="Times New Roman"/>
                        </a:rPr>
                        <a:t>zwischen + DAT</a:t>
                      </a:r>
                      <a:endParaRPr lang="de-DE" sz="2200">
                        <a:latin typeface="Calibri"/>
                        <a:ea typeface="Times New Roman"/>
                        <a:cs typeface="Times New Roman"/>
                      </a:endParaRPr>
                    </a:p>
                  </a:txBody>
                  <a:tcPr marL="68580" marR="68580" marT="0" marB="0">
                    <a:lnL>
                      <a:noFill/>
                    </a:lnL>
                    <a:lnR>
                      <a:noFill/>
                    </a:lnR>
                    <a:lnT w="28575" cap="flat" cmpd="sng" algn="ctr">
                      <a:solidFill>
                        <a:srgbClr val="000000"/>
                      </a:solidFill>
                      <a:prstDash val="solid"/>
                      <a:round/>
                      <a:headEnd type="none" w="med" len="med"/>
                      <a:tailEnd type="none" w="med" len="med"/>
                    </a:lnT>
                    <a:lnB>
                      <a:noFill/>
                    </a:lnB>
                    <a:solidFill>
                      <a:srgbClr val="D8D8D8"/>
                    </a:solidFill>
                  </a:tcPr>
                </a:tc>
              </a:tr>
              <a:tr h="409801">
                <a:tc>
                  <a:txBody>
                    <a:bodyPr/>
                    <a:lstStyle/>
                    <a:p>
                      <a:pPr>
                        <a:lnSpc>
                          <a:spcPct val="115000"/>
                        </a:lnSpc>
                        <a:spcAft>
                          <a:spcPts val="0"/>
                        </a:spcAft>
                      </a:pPr>
                      <a:r>
                        <a:rPr lang="de-DE" sz="2000" b="1">
                          <a:solidFill>
                            <a:srgbClr val="FFFFFF"/>
                          </a:solidFill>
                          <a:latin typeface="Calibri"/>
                          <a:ea typeface="Times New Roman"/>
                          <a:cs typeface="Times New Roman"/>
                        </a:rPr>
                        <a:t>ALL</a:t>
                      </a:r>
                      <a:endParaRPr lang="de-DE" sz="2000">
                        <a:latin typeface="Calibri"/>
                        <a:ea typeface="Times New Roman"/>
                        <a:cs typeface="Times New Roman"/>
                      </a:endParaRPr>
                    </a:p>
                  </a:txBody>
                  <a:tcPr marL="68580" marR="68580" marT="0" marB="0">
                    <a:lnL>
                      <a:noFill/>
                    </a:lnL>
                    <a:lnR>
                      <a:noFill/>
                    </a:lnR>
                    <a:lnT>
                      <a:noFill/>
                    </a:lnT>
                    <a:lnB>
                      <a:noFill/>
                    </a:lnB>
                    <a:solidFill>
                      <a:srgbClr val="F79646"/>
                    </a:solidFill>
                  </a:tcPr>
                </a:tc>
                <a:tc>
                  <a:txBody>
                    <a:bodyPr/>
                    <a:lstStyle/>
                    <a:p>
                      <a:pPr>
                        <a:lnSpc>
                          <a:spcPct val="115000"/>
                        </a:lnSpc>
                        <a:spcAft>
                          <a:spcPts val="0"/>
                        </a:spcAft>
                      </a:pPr>
                      <a:r>
                        <a:rPr lang="en-US" sz="2200" dirty="0">
                          <a:latin typeface="Calibri"/>
                          <a:ea typeface="Times New Roman"/>
                          <a:cs typeface="Times New Roman"/>
                        </a:rPr>
                        <a:t>----</a:t>
                      </a:r>
                      <a:endParaRPr lang="de-DE" sz="2200" dirty="0">
                        <a:latin typeface="Calibri"/>
                        <a:ea typeface="Times New Roman"/>
                        <a:cs typeface="Times New Roman"/>
                      </a:endParaRPr>
                    </a:p>
                  </a:txBody>
                  <a:tcPr marL="68580" marR="68580" marT="0" marB="0">
                    <a:lnL>
                      <a:noFill/>
                    </a:lnL>
                    <a:lnR>
                      <a:noFill/>
                    </a:lnR>
                    <a:lnT>
                      <a:noFill/>
                    </a:lnT>
                    <a:lnB>
                      <a:noFill/>
                    </a:lnB>
                  </a:tcPr>
                </a:tc>
                <a:tc>
                  <a:txBody>
                    <a:bodyPr/>
                    <a:lstStyle/>
                    <a:p>
                      <a:pPr>
                        <a:lnSpc>
                          <a:spcPct val="115000"/>
                        </a:lnSpc>
                        <a:spcAft>
                          <a:spcPts val="0"/>
                        </a:spcAft>
                      </a:pPr>
                      <a:r>
                        <a:rPr lang="en-US" sz="2200" dirty="0" err="1">
                          <a:latin typeface="Calibri"/>
                          <a:ea typeface="Times New Roman"/>
                          <a:cs typeface="Times New Roman"/>
                        </a:rPr>
                        <a:t>neben</a:t>
                      </a:r>
                      <a:r>
                        <a:rPr lang="en-US" sz="2200" dirty="0">
                          <a:latin typeface="Calibri"/>
                          <a:ea typeface="Times New Roman"/>
                          <a:cs typeface="Times New Roman"/>
                        </a:rPr>
                        <a:t> + ACC</a:t>
                      </a:r>
                      <a:endParaRPr lang="de-DE" sz="2200" dirty="0">
                        <a:latin typeface="Calibri"/>
                        <a:ea typeface="Times New Roman"/>
                        <a:cs typeface="Times New Roman"/>
                      </a:endParaRPr>
                    </a:p>
                  </a:txBody>
                  <a:tcPr marL="68580" marR="68580" marT="0" marB="0">
                    <a:lnL>
                      <a:noFill/>
                    </a:lnL>
                    <a:lnR>
                      <a:noFill/>
                    </a:lnR>
                    <a:lnT>
                      <a:noFill/>
                    </a:lnT>
                    <a:lnB>
                      <a:noFill/>
                    </a:lnB>
                  </a:tcPr>
                </a:tc>
                <a:tc>
                  <a:txBody>
                    <a:bodyPr/>
                    <a:lstStyle/>
                    <a:p>
                      <a:pPr>
                        <a:lnSpc>
                          <a:spcPct val="115000"/>
                        </a:lnSpc>
                        <a:spcAft>
                          <a:spcPts val="0"/>
                        </a:spcAft>
                      </a:pPr>
                      <a:r>
                        <a:rPr lang="en-US" sz="2200" dirty="0" err="1">
                          <a:latin typeface="Calibri"/>
                          <a:ea typeface="Times New Roman"/>
                          <a:cs typeface="Times New Roman"/>
                        </a:rPr>
                        <a:t>zwischen</a:t>
                      </a:r>
                      <a:r>
                        <a:rPr lang="en-US" sz="2200" dirty="0">
                          <a:latin typeface="Calibri"/>
                          <a:ea typeface="Times New Roman"/>
                          <a:cs typeface="Times New Roman"/>
                        </a:rPr>
                        <a:t> + ACC</a:t>
                      </a:r>
                      <a:endParaRPr lang="de-DE" sz="2200" dirty="0">
                        <a:latin typeface="Calibri"/>
                        <a:ea typeface="Times New Roman"/>
                        <a:cs typeface="Times New Roman"/>
                      </a:endParaRPr>
                    </a:p>
                  </a:txBody>
                  <a:tcPr marL="68580" marR="68580" marT="0" marB="0">
                    <a:lnL>
                      <a:noFill/>
                    </a:lnL>
                    <a:lnR>
                      <a:noFill/>
                    </a:lnR>
                    <a:lnT>
                      <a:noFill/>
                    </a:lnT>
                    <a:lnB>
                      <a:noFill/>
                    </a:lnB>
                  </a:tcPr>
                </a:tc>
              </a:tr>
              <a:tr h="409801">
                <a:tc>
                  <a:txBody>
                    <a:bodyPr/>
                    <a:lstStyle/>
                    <a:p>
                      <a:pPr>
                        <a:lnSpc>
                          <a:spcPct val="115000"/>
                        </a:lnSpc>
                        <a:spcAft>
                          <a:spcPts val="0"/>
                        </a:spcAft>
                      </a:pPr>
                      <a:r>
                        <a:rPr lang="de-DE" sz="2000" b="1">
                          <a:solidFill>
                            <a:srgbClr val="FFFFFF"/>
                          </a:solidFill>
                          <a:latin typeface="Calibri"/>
                          <a:ea typeface="Times New Roman"/>
                          <a:cs typeface="Times New Roman"/>
                        </a:rPr>
                        <a:t>ABL</a:t>
                      </a:r>
                      <a:endParaRPr lang="de-DE" sz="2000">
                        <a:latin typeface="Calibri"/>
                        <a:ea typeface="Times New Roman"/>
                        <a:cs typeface="Times New Roman"/>
                      </a:endParaRPr>
                    </a:p>
                  </a:txBody>
                  <a:tcPr marL="68580" marR="68580" marT="0" marB="0">
                    <a:lnL>
                      <a:noFill/>
                    </a:lnL>
                    <a:lnR>
                      <a:noFill/>
                    </a:lnR>
                    <a:lnT>
                      <a:noFill/>
                    </a:lnT>
                    <a:lnB>
                      <a:noFill/>
                    </a:lnB>
                    <a:solidFill>
                      <a:srgbClr val="F79646"/>
                    </a:solidFill>
                  </a:tcPr>
                </a:tc>
                <a:tc>
                  <a:txBody>
                    <a:bodyPr/>
                    <a:lstStyle/>
                    <a:p>
                      <a:pPr>
                        <a:lnSpc>
                          <a:spcPct val="115000"/>
                        </a:lnSpc>
                        <a:spcAft>
                          <a:spcPts val="0"/>
                        </a:spcAft>
                      </a:pPr>
                      <a:r>
                        <a:rPr lang="en-US" sz="2200">
                          <a:latin typeface="Calibri"/>
                          <a:ea typeface="Times New Roman"/>
                          <a:cs typeface="Times New Roman"/>
                        </a:rPr>
                        <a:t>----</a:t>
                      </a:r>
                      <a:endParaRPr lang="de-DE" sz="2200">
                        <a:latin typeface="Calibri"/>
                        <a:ea typeface="Times New Roman"/>
                        <a:cs typeface="Times New Roman"/>
                      </a:endParaRPr>
                    </a:p>
                  </a:txBody>
                  <a:tcPr marL="68580" marR="68580" marT="0" marB="0">
                    <a:lnL>
                      <a:noFill/>
                    </a:lnL>
                    <a:lnR>
                      <a:noFill/>
                    </a:lnR>
                    <a:lnT>
                      <a:noFill/>
                    </a:lnT>
                    <a:lnB>
                      <a:noFill/>
                    </a:lnB>
                    <a:solidFill>
                      <a:srgbClr val="D8D8D8"/>
                    </a:solidFill>
                  </a:tcPr>
                </a:tc>
                <a:tc>
                  <a:txBody>
                    <a:bodyPr/>
                    <a:lstStyle/>
                    <a:p>
                      <a:pPr>
                        <a:lnSpc>
                          <a:spcPct val="115000"/>
                        </a:lnSpc>
                        <a:spcAft>
                          <a:spcPts val="0"/>
                        </a:spcAft>
                      </a:pPr>
                      <a:r>
                        <a:rPr lang="en-US" sz="2200" dirty="0">
                          <a:latin typeface="Calibri"/>
                          <a:ea typeface="Times New Roman"/>
                          <a:cs typeface="Times New Roman"/>
                        </a:rPr>
                        <a:t>von </a:t>
                      </a:r>
                      <a:r>
                        <a:rPr lang="en-US" sz="2200" dirty="0" err="1">
                          <a:latin typeface="Calibri"/>
                          <a:ea typeface="Times New Roman"/>
                          <a:cs typeface="Times New Roman"/>
                        </a:rPr>
                        <a:t>neben</a:t>
                      </a:r>
                      <a:r>
                        <a:rPr lang="en-US" sz="2200" dirty="0">
                          <a:latin typeface="Calibri"/>
                          <a:ea typeface="Times New Roman"/>
                          <a:cs typeface="Times New Roman"/>
                        </a:rPr>
                        <a:t> + DAT</a:t>
                      </a:r>
                      <a:endParaRPr lang="de-DE" sz="2200" dirty="0">
                        <a:latin typeface="Calibri"/>
                        <a:ea typeface="Times New Roman"/>
                        <a:cs typeface="Times New Roman"/>
                      </a:endParaRPr>
                    </a:p>
                  </a:txBody>
                  <a:tcPr marL="68580" marR="68580" marT="0" marB="0">
                    <a:lnL>
                      <a:noFill/>
                    </a:lnL>
                    <a:lnR>
                      <a:noFill/>
                    </a:lnR>
                    <a:lnT>
                      <a:noFill/>
                    </a:lnT>
                    <a:lnB>
                      <a:noFill/>
                    </a:lnB>
                    <a:solidFill>
                      <a:srgbClr val="D8D8D8"/>
                    </a:solidFill>
                  </a:tcPr>
                </a:tc>
                <a:tc>
                  <a:txBody>
                    <a:bodyPr/>
                    <a:lstStyle/>
                    <a:p>
                      <a:pPr>
                        <a:lnSpc>
                          <a:spcPct val="115000"/>
                        </a:lnSpc>
                        <a:spcAft>
                          <a:spcPts val="0"/>
                        </a:spcAft>
                      </a:pPr>
                      <a:r>
                        <a:rPr lang="en-US" sz="2200" dirty="0">
                          <a:latin typeface="Calibri"/>
                          <a:ea typeface="Times New Roman"/>
                          <a:cs typeface="Times New Roman"/>
                        </a:rPr>
                        <a:t>von </a:t>
                      </a:r>
                      <a:r>
                        <a:rPr lang="en-US" sz="2200" dirty="0" err="1">
                          <a:latin typeface="Calibri"/>
                          <a:ea typeface="Times New Roman"/>
                          <a:cs typeface="Times New Roman"/>
                        </a:rPr>
                        <a:t>zwischen</a:t>
                      </a:r>
                      <a:r>
                        <a:rPr lang="en-US" sz="2200" dirty="0">
                          <a:latin typeface="Calibri"/>
                          <a:ea typeface="Times New Roman"/>
                          <a:cs typeface="Times New Roman"/>
                        </a:rPr>
                        <a:t> + DAT</a:t>
                      </a:r>
                      <a:endParaRPr lang="de-DE" sz="2200" dirty="0">
                        <a:latin typeface="Calibri"/>
                        <a:ea typeface="Times New Roman"/>
                        <a:cs typeface="Times New Roman"/>
                      </a:endParaRPr>
                    </a:p>
                  </a:txBody>
                  <a:tcPr marL="68580" marR="68580" marT="0" marB="0">
                    <a:lnL>
                      <a:noFill/>
                    </a:lnL>
                    <a:lnR>
                      <a:noFill/>
                    </a:lnR>
                    <a:lnT>
                      <a:noFill/>
                    </a:lnT>
                    <a:lnB>
                      <a:noFill/>
                    </a:lnB>
                    <a:solidFill>
                      <a:srgbClr val="D8D8D8"/>
                    </a:solidFill>
                  </a:tcPr>
                </a:tc>
              </a:tr>
              <a:tr h="409801">
                <a:tc>
                  <a:txBody>
                    <a:bodyPr/>
                    <a:lstStyle/>
                    <a:p>
                      <a:pPr>
                        <a:lnSpc>
                          <a:spcPct val="115000"/>
                        </a:lnSpc>
                        <a:spcAft>
                          <a:spcPts val="0"/>
                        </a:spcAft>
                      </a:pPr>
                      <a:r>
                        <a:rPr lang="de-DE" sz="2000" b="1">
                          <a:solidFill>
                            <a:srgbClr val="FFFFFF"/>
                          </a:solidFill>
                          <a:latin typeface="Calibri"/>
                          <a:ea typeface="Times New Roman"/>
                          <a:cs typeface="Times New Roman"/>
                        </a:rPr>
                        <a:t>TRANS</a:t>
                      </a:r>
                      <a:endParaRPr lang="de-DE" sz="2000">
                        <a:latin typeface="Calibri"/>
                        <a:ea typeface="Times New Roman"/>
                        <a:cs typeface="Times New Roman"/>
                      </a:endParaRPr>
                    </a:p>
                  </a:txBody>
                  <a:tcPr marL="68580" marR="68580" marT="0" marB="0">
                    <a:lnL>
                      <a:noFill/>
                    </a:lnL>
                    <a:lnR>
                      <a:noFill/>
                    </a:lnR>
                    <a:lnT>
                      <a:noFill/>
                    </a:lnT>
                    <a:lnB w="28575" cap="flat" cmpd="sng" algn="ctr">
                      <a:solidFill>
                        <a:srgbClr val="000000"/>
                      </a:solidFill>
                      <a:prstDash val="solid"/>
                      <a:round/>
                      <a:headEnd type="none" w="med" len="med"/>
                      <a:tailEnd type="none" w="med" len="med"/>
                    </a:lnB>
                    <a:solidFill>
                      <a:srgbClr val="F79646"/>
                    </a:solidFill>
                  </a:tcPr>
                </a:tc>
                <a:tc>
                  <a:txBody>
                    <a:bodyPr/>
                    <a:lstStyle/>
                    <a:p>
                      <a:pPr>
                        <a:lnSpc>
                          <a:spcPct val="115000"/>
                        </a:lnSpc>
                        <a:spcAft>
                          <a:spcPts val="0"/>
                        </a:spcAft>
                      </a:pPr>
                      <a:r>
                        <a:rPr lang="en-US" sz="2200" dirty="0">
                          <a:latin typeface="Calibri"/>
                          <a:ea typeface="Times New Roman"/>
                          <a:cs typeface="Times New Roman"/>
                        </a:rPr>
                        <a:t>----</a:t>
                      </a:r>
                      <a:endParaRPr lang="de-DE" sz="2200" dirty="0">
                        <a:latin typeface="Calibri"/>
                        <a:ea typeface="Times New Roman"/>
                        <a:cs typeface="Times New Roman"/>
                      </a:endParaRPr>
                    </a:p>
                  </a:txBody>
                  <a:tcPr marL="68580" marR="68580" marT="0" marB="0">
                    <a:lnL>
                      <a:noFill/>
                    </a:lnL>
                    <a:lnR>
                      <a:noFill/>
                    </a:lnR>
                    <a:lnT>
                      <a:noFill/>
                    </a:lnT>
                    <a:lnB w="28575"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200" dirty="0" err="1">
                          <a:latin typeface="Calibri"/>
                          <a:ea typeface="Times New Roman"/>
                          <a:cs typeface="Times New Roman"/>
                        </a:rPr>
                        <a:t>neben</a:t>
                      </a:r>
                      <a:r>
                        <a:rPr lang="de-DE" sz="2200" dirty="0">
                          <a:latin typeface="Calibri"/>
                          <a:ea typeface="Times New Roman"/>
                          <a:cs typeface="Times New Roman"/>
                        </a:rPr>
                        <a:t> + </a:t>
                      </a:r>
                      <a:r>
                        <a:rPr lang="en-US" sz="2200" dirty="0">
                          <a:latin typeface="Calibri"/>
                          <a:ea typeface="Times New Roman"/>
                          <a:cs typeface="Times New Roman"/>
                        </a:rPr>
                        <a:t>DAT </a:t>
                      </a:r>
                      <a:r>
                        <a:rPr lang="en-US" sz="2200" dirty="0" err="1">
                          <a:latin typeface="Calibri"/>
                          <a:ea typeface="Times New Roman"/>
                          <a:cs typeface="Times New Roman"/>
                        </a:rPr>
                        <a:t>vorbei</a:t>
                      </a:r>
                      <a:endParaRPr lang="de-DE" sz="2200" dirty="0">
                        <a:latin typeface="Calibri"/>
                        <a:ea typeface="Times New Roman"/>
                        <a:cs typeface="Times New Roman"/>
                      </a:endParaRPr>
                    </a:p>
                  </a:txBody>
                  <a:tcPr marL="68580" marR="68580" marT="0" marB="0">
                    <a:lnL>
                      <a:noFill/>
                    </a:lnL>
                    <a:lnR>
                      <a:noFill/>
                    </a:lnR>
                    <a:lnT>
                      <a:noFill/>
                    </a:lnT>
                    <a:lnB w="28575" cap="flat" cmpd="sng" algn="ctr">
                      <a:solidFill>
                        <a:srgbClr val="000000"/>
                      </a:solidFill>
                      <a:prstDash val="solid"/>
                      <a:round/>
                      <a:headEnd type="none" w="med" len="med"/>
                      <a:tailEnd type="none" w="med" len="med"/>
                    </a:lnB>
                  </a:tcPr>
                </a:tc>
                <a:tc>
                  <a:txBody>
                    <a:bodyPr/>
                    <a:lstStyle/>
                    <a:p>
                      <a:pPr>
                        <a:lnSpc>
                          <a:spcPct val="115000"/>
                        </a:lnSpc>
                        <a:spcAft>
                          <a:spcPts val="0"/>
                        </a:spcAft>
                      </a:pPr>
                      <a:r>
                        <a:rPr lang="en-US" sz="2200" dirty="0" err="1">
                          <a:latin typeface="Calibri"/>
                          <a:ea typeface="Times New Roman"/>
                          <a:cs typeface="Times New Roman"/>
                        </a:rPr>
                        <a:t>zwischen</a:t>
                      </a:r>
                      <a:r>
                        <a:rPr lang="en-US" sz="2200" dirty="0">
                          <a:latin typeface="Calibri"/>
                          <a:ea typeface="Times New Roman"/>
                          <a:cs typeface="Times New Roman"/>
                        </a:rPr>
                        <a:t> + DAT </a:t>
                      </a:r>
                      <a:r>
                        <a:rPr lang="en-US" sz="2200" dirty="0" err="1">
                          <a:latin typeface="Calibri"/>
                          <a:ea typeface="Times New Roman"/>
                          <a:cs typeface="Times New Roman"/>
                        </a:rPr>
                        <a:t>hindurch</a:t>
                      </a:r>
                      <a:endParaRPr lang="de-DE" sz="2200" dirty="0">
                        <a:latin typeface="Calibri"/>
                        <a:ea typeface="Times New Roman"/>
                        <a:cs typeface="Times New Roman"/>
                      </a:endParaRPr>
                    </a:p>
                  </a:txBody>
                  <a:tcPr marL="68580" marR="68580" marT="0" marB="0">
                    <a:lnL>
                      <a:noFill/>
                    </a:lnL>
                    <a:lnR>
                      <a:noFill/>
                    </a:lnR>
                    <a:lnT>
                      <a:noFill/>
                    </a:lnT>
                    <a:lnB w="28575" cap="flat" cmpd="sng" algn="ctr">
                      <a:solidFill>
                        <a:srgbClr val="000000"/>
                      </a:solidFill>
                      <a:prstDash val="solid"/>
                      <a:round/>
                      <a:headEnd type="none" w="med" len="med"/>
                      <a:tailEnd type="none" w="med" len="med"/>
                    </a:lnB>
                  </a:tcPr>
                </a:tc>
              </a:tr>
            </a:tbl>
          </a:graphicData>
        </a:graphic>
      </p:graphicFrame>
      <p:sp>
        <p:nvSpPr>
          <p:cNvPr id="5" name="Textfeld 4"/>
          <p:cNvSpPr txBox="1"/>
          <p:nvPr/>
        </p:nvSpPr>
        <p:spPr>
          <a:xfrm>
            <a:off x="3786182" y="4000504"/>
            <a:ext cx="4929222" cy="400110"/>
          </a:xfrm>
          <a:prstGeom prst="rect">
            <a:avLst/>
          </a:prstGeom>
          <a:noFill/>
        </p:spPr>
        <p:txBody>
          <a:bodyPr wrap="square" rtlCol="0">
            <a:spAutoFit/>
          </a:bodyPr>
          <a:lstStyle/>
          <a:p>
            <a:r>
              <a:rPr lang="de-DE" sz="2000" baseline="30000" dirty="0" smtClean="0"/>
              <a:t>1</a:t>
            </a:r>
            <a:r>
              <a:rPr lang="de-DE" sz="2000" dirty="0" smtClean="0"/>
              <a:t> [</a:t>
            </a:r>
            <a:r>
              <a:rPr lang="de-DE" sz="2000" dirty="0" err="1" smtClean="0"/>
              <a:t>cnt</a:t>
            </a:r>
            <a:r>
              <a:rPr lang="de-DE" sz="2000" dirty="0" smtClean="0"/>
              <a:t>] = [</a:t>
            </a:r>
            <a:r>
              <a:rPr lang="de-DE" sz="2000" dirty="0" err="1" smtClean="0"/>
              <a:t>contact</a:t>
            </a:r>
            <a:r>
              <a:rPr lang="de-DE" sz="2000" dirty="0" smtClean="0"/>
              <a:t>], hier [-</a:t>
            </a:r>
            <a:r>
              <a:rPr lang="de-DE" sz="2000" dirty="0" err="1" smtClean="0"/>
              <a:t>cnt</a:t>
            </a:r>
            <a:r>
              <a:rPr lang="de-DE" sz="2000" dirty="0" smtClean="0"/>
              <a:t>] = 'ohne Kontakt'</a:t>
            </a:r>
          </a:p>
        </p:txBody>
      </p:sp>
      <p:sp>
        <p:nvSpPr>
          <p:cNvPr id="6" name="Textfeld 5"/>
          <p:cNvSpPr txBox="1"/>
          <p:nvPr/>
        </p:nvSpPr>
        <p:spPr>
          <a:xfrm>
            <a:off x="357158" y="4429132"/>
            <a:ext cx="6929486" cy="400110"/>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000" b="1" dirty="0" smtClean="0">
                <a:sym typeface="Symbol"/>
              </a:rPr>
              <a:t></a:t>
            </a:r>
            <a:r>
              <a:rPr lang="de-DE" sz="2000" b="1" dirty="0" smtClean="0"/>
              <a:t> Die relational-lokalen Kasus-Markierungen des Deutschen:</a:t>
            </a:r>
            <a:endParaRPr lang="de-DE" sz="2000" dirty="0" smtClean="0"/>
          </a:p>
        </p:txBody>
      </p:sp>
      <p:graphicFrame>
        <p:nvGraphicFramePr>
          <p:cNvPr id="7" name="Tabelle 6"/>
          <p:cNvGraphicFramePr>
            <a:graphicFrameLocks noGrp="1"/>
          </p:cNvGraphicFramePr>
          <p:nvPr/>
        </p:nvGraphicFramePr>
        <p:xfrm>
          <a:off x="2143108" y="5000636"/>
          <a:ext cx="5072099" cy="1682496"/>
        </p:xfrm>
        <a:graphic>
          <a:graphicData uri="http://schemas.openxmlformats.org/drawingml/2006/table">
            <a:tbl>
              <a:tblPr/>
              <a:tblGrid>
                <a:gridCol w="1428760"/>
                <a:gridCol w="1842302"/>
                <a:gridCol w="629129"/>
                <a:gridCol w="1171908"/>
              </a:tblGrid>
              <a:tr h="371381">
                <a:tc>
                  <a:txBody>
                    <a:bodyPr/>
                    <a:lstStyle/>
                    <a:p>
                      <a:pPr>
                        <a:lnSpc>
                          <a:spcPct val="115000"/>
                        </a:lnSpc>
                        <a:spcAft>
                          <a:spcPts val="0"/>
                        </a:spcAft>
                      </a:pPr>
                      <a:r>
                        <a:rPr lang="en-US" sz="2400" b="1" dirty="0">
                          <a:solidFill>
                            <a:srgbClr val="000000"/>
                          </a:solidFill>
                          <a:latin typeface="Calibri"/>
                          <a:ea typeface="Times New Roman"/>
                          <a:cs typeface="Times New Roman"/>
                        </a:rPr>
                        <a:t>ESS</a:t>
                      </a:r>
                      <a:endParaRPr lang="de-DE" sz="2400" dirty="0">
                        <a:solidFill>
                          <a:srgbClr val="000000"/>
                        </a:solidFill>
                        <a:latin typeface="Calibri"/>
                        <a:ea typeface="Times New Roman"/>
                        <a:cs typeface="Times New Roman"/>
                      </a:endParaRPr>
                    </a:p>
                  </a:txBody>
                  <a:tcPr marL="68580" marR="68580" marT="0" marB="0">
                    <a:lnL>
                      <a:noFill/>
                    </a:lnL>
                    <a:lnR w="12700" cap="flat" cmpd="sng" algn="ctr">
                      <a:solidFill>
                        <a:srgbClr val="4F81BD"/>
                      </a:solidFill>
                      <a:prstDash val="solid"/>
                      <a:round/>
                      <a:headEnd type="none" w="med" len="med"/>
                      <a:tailEnd type="none" w="med" len="med"/>
                    </a:lnR>
                    <a:lnT>
                      <a:noFill/>
                    </a:lnT>
                    <a:lnB w="12700" cap="flat" cmpd="sng" algn="ctr">
                      <a:solidFill>
                        <a:srgbClr val="4F81BD"/>
                      </a:solidFill>
                      <a:prstDash val="solid"/>
                      <a:round/>
                      <a:headEnd type="none" w="med" len="med"/>
                      <a:tailEnd type="none" w="med" len="med"/>
                    </a:lnB>
                    <a:solidFill>
                      <a:srgbClr val="FFFFFF"/>
                    </a:solidFill>
                  </a:tcPr>
                </a:tc>
                <a:tc>
                  <a:txBody>
                    <a:bodyPr/>
                    <a:lstStyle/>
                    <a:p>
                      <a:pPr>
                        <a:lnSpc>
                          <a:spcPct val="115000"/>
                        </a:lnSpc>
                        <a:spcAft>
                          <a:spcPts val="0"/>
                        </a:spcAft>
                      </a:pPr>
                      <a:r>
                        <a:rPr lang="en-US" sz="2400">
                          <a:solidFill>
                            <a:srgbClr val="000000"/>
                          </a:solidFill>
                          <a:latin typeface="Calibri"/>
                          <a:ea typeface="Times New Roman"/>
                          <a:cs typeface="Times New Roman"/>
                        </a:rPr>
                        <a:t>Ø</a:t>
                      </a:r>
                      <a:endParaRPr lang="de-DE" sz="2400">
                        <a:solidFill>
                          <a:srgbClr val="000000"/>
                        </a:solidFill>
                        <a:latin typeface="Calibri"/>
                        <a:ea typeface="Times New Roman"/>
                        <a:cs typeface="Times New Roman"/>
                      </a:endParaRPr>
                    </a:p>
                  </a:txBody>
                  <a:tcPr marL="68580" marR="68580" marT="0" marB="0">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EDF2F8"/>
                    </a:solidFill>
                  </a:tcPr>
                </a:tc>
                <a:tc>
                  <a:txBody>
                    <a:bodyPr/>
                    <a:lstStyle/>
                    <a:p>
                      <a:pPr>
                        <a:lnSpc>
                          <a:spcPct val="115000"/>
                        </a:lnSpc>
                        <a:spcAft>
                          <a:spcPts val="0"/>
                        </a:spcAft>
                      </a:pPr>
                      <a:r>
                        <a:rPr lang="en-US" sz="2400">
                          <a:solidFill>
                            <a:srgbClr val="000000"/>
                          </a:solidFill>
                          <a:latin typeface="Calibri"/>
                          <a:ea typeface="Times New Roman"/>
                          <a:cs typeface="Times New Roman"/>
                        </a:rPr>
                        <a:t>+</a:t>
                      </a:r>
                      <a:endParaRPr lang="de-DE" sz="2400">
                        <a:solidFill>
                          <a:srgbClr val="000000"/>
                        </a:solidFill>
                        <a:latin typeface="Calibri"/>
                        <a:ea typeface="Times New Roman"/>
                        <a:cs typeface="Times New Roman"/>
                      </a:endParaRPr>
                    </a:p>
                  </a:txBody>
                  <a:tcPr marL="68580" marR="68580" marT="0" marB="0">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EDF2F8"/>
                    </a:solidFill>
                  </a:tcPr>
                </a:tc>
                <a:tc>
                  <a:txBody>
                    <a:bodyPr/>
                    <a:lstStyle/>
                    <a:p>
                      <a:pPr>
                        <a:lnSpc>
                          <a:spcPct val="115000"/>
                        </a:lnSpc>
                        <a:spcAft>
                          <a:spcPts val="0"/>
                        </a:spcAft>
                      </a:pPr>
                      <a:r>
                        <a:rPr lang="en-US" sz="2400">
                          <a:solidFill>
                            <a:srgbClr val="000000"/>
                          </a:solidFill>
                          <a:latin typeface="Calibri"/>
                          <a:ea typeface="Times New Roman"/>
                          <a:cs typeface="Times New Roman"/>
                        </a:rPr>
                        <a:t>DAT</a:t>
                      </a:r>
                      <a:endParaRPr lang="de-DE" sz="2400">
                        <a:solidFill>
                          <a:srgbClr val="000000"/>
                        </a:solidFill>
                        <a:latin typeface="Calibri"/>
                        <a:ea typeface="Times New Roman"/>
                        <a:cs typeface="Times New Roman"/>
                      </a:endParaRPr>
                    </a:p>
                  </a:txBody>
                  <a:tcPr marL="68580" marR="68580" marT="0" marB="0">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EDF2F8"/>
                    </a:solidFill>
                  </a:tcPr>
                </a:tc>
              </a:tr>
              <a:tr h="371381">
                <a:tc>
                  <a:txBody>
                    <a:bodyPr/>
                    <a:lstStyle/>
                    <a:p>
                      <a:pPr>
                        <a:lnSpc>
                          <a:spcPct val="115000"/>
                        </a:lnSpc>
                        <a:spcAft>
                          <a:spcPts val="0"/>
                        </a:spcAft>
                      </a:pPr>
                      <a:r>
                        <a:rPr lang="en-US" sz="2400" b="1">
                          <a:solidFill>
                            <a:srgbClr val="000000"/>
                          </a:solidFill>
                          <a:latin typeface="Calibri"/>
                          <a:ea typeface="Times New Roman"/>
                          <a:cs typeface="Times New Roman"/>
                        </a:rPr>
                        <a:t>ALL</a:t>
                      </a:r>
                      <a:endParaRPr lang="de-DE" sz="2400">
                        <a:solidFill>
                          <a:srgbClr val="000000"/>
                        </a:solidFill>
                        <a:latin typeface="Calibri"/>
                        <a:ea typeface="Times New Roman"/>
                        <a:cs typeface="Times New Roman"/>
                      </a:endParaRPr>
                    </a:p>
                  </a:txBody>
                  <a:tcPr marL="68580" marR="68580" marT="0" marB="0">
                    <a:lnL>
                      <a:noFill/>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FFFFFF"/>
                    </a:solidFill>
                  </a:tcPr>
                </a:tc>
                <a:tc>
                  <a:txBody>
                    <a:bodyPr/>
                    <a:lstStyle/>
                    <a:p>
                      <a:pPr>
                        <a:lnSpc>
                          <a:spcPct val="115000"/>
                        </a:lnSpc>
                        <a:spcAft>
                          <a:spcPts val="0"/>
                        </a:spcAft>
                      </a:pPr>
                      <a:r>
                        <a:rPr lang="en-US" sz="2400" dirty="0">
                          <a:solidFill>
                            <a:srgbClr val="000000"/>
                          </a:solidFill>
                          <a:latin typeface="Calibri"/>
                          <a:ea typeface="Times New Roman"/>
                          <a:cs typeface="Times New Roman"/>
                        </a:rPr>
                        <a:t>Ø</a:t>
                      </a:r>
                      <a:endParaRPr lang="de-DE" sz="2400" dirty="0">
                        <a:solidFill>
                          <a:srgbClr val="000000"/>
                        </a:solidFill>
                        <a:latin typeface="Calibri"/>
                        <a:ea typeface="Times New Roman"/>
                        <a:cs typeface="Times New Roman"/>
                      </a:endParaRPr>
                    </a:p>
                  </a:txBody>
                  <a:tcPr marL="68580" marR="68580" marT="0" marB="0">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A7BFDE"/>
                    </a:solidFill>
                  </a:tcPr>
                </a:tc>
                <a:tc>
                  <a:txBody>
                    <a:bodyPr/>
                    <a:lstStyle/>
                    <a:p>
                      <a:pPr>
                        <a:lnSpc>
                          <a:spcPct val="115000"/>
                        </a:lnSpc>
                        <a:spcAft>
                          <a:spcPts val="0"/>
                        </a:spcAft>
                      </a:pPr>
                      <a:r>
                        <a:rPr lang="en-US" sz="2400">
                          <a:solidFill>
                            <a:srgbClr val="000000"/>
                          </a:solidFill>
                          <a:latin typeface="Calibri"/>
                          <a:ea typeface="Times New Roman"/>
                          <a:cs typeface="Times New Roman"/>
                        </a:rPr>
                        <a:t>+</a:t>
                      </a:r>
                      <a:endParaRPr lang="de-DE" sz="2400">
                        <a:solidFill>
                          <a:srgbClr val="000000"/>
                        </a:solidFill>
                        <a:latin typeface="Calibri"/>
                        <a:ea typeface="Times New Roman"/>
                        <a:cs typeface="Times New Roman"/>
                      </a:endParaRPr>
                    </a:p>
                  </a:txBody>
                  <a:tcPr marL="68580" marR="68580" marT="0" marB="0">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A7BFDE"/>
                    </a:solidFill>
                  </a:tcPr>
                </a:tc>
                <a:tc>
                  <a:txBody>
                    <a:bodyPr/>
                    <a:lstStyle/>
                    <a:p>
                      <a:pPr>
                        <a:lnSpc>
                          <a:spcPct val="115000"/>
                        </a:lnSpc>
                        <a:spcAft>
                          <a:spcPts val="0"/>
                        </a:spcAft>
                      </a:pPr>
                      <a:r>
                        <a:rPr lang="en-US" sz="2400" dirty="0">
                          <a:solidFill>
                            <a:srgbClr val="000000"/>
                          </a:solidFill>
                          <a:latin typeface="Calibri"/>
                          <a:ea typeface="Times New Roman"/>
                          <a:cs typeface="Times New Roman"/>
                        </a:rPr>
                        <a:t>ACC</a:t>
                      </a:r>
                      <a:endParaRPr lang="de-DE" sz="2400" dirty="0">
                        <a:solidFill>
                          <a:srgbClr val="000000"/>
                        </a:solidFill>
                        <a:latin typeface="Calibri"/>
                        <a:ea typeface="Times New Roman"/>
                        <a:cs typeface="Times New Roman"/>
                      </a:endParaRPr>
                    </a:p>
                  </a:txBody>
                  <a:tcPr marL="68580" marR="68580" marT="0" marB="0">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A7BFDE"/>
                    </a:solidFill>
                  </a:tcPr>
                </a:tc>
              </a:tr>
              <a:tr h="371381">
                <a:tc>
                  <a:txBody>
                    <a:bodyPr/>
                    <a:lstStyle/>
                    <a:p>
                      <a:pPr>
                        <a:lnSpc>
                          <a:spcPct val="115000"/>
                        </a:lnSpc>
                        <a:spcAft>
                          <a:spcPts val="0"/>
                        </a:spcAft>
                      </a:pPr>
                      <a:r>
                        <a:rPr lang="de-DE" sz="2400" b="1">
                          <a:solidFill>
                            <a:srgbClr val="000000"/>
                          </a:solidFill>
                          <a:latin typeface="Calibri"/>
                          <a:ea typeface="Times New Roman"/>
                          <a:cs typeface="Times New Roman"/>
                        </a:rPr>
                        <a:t>ABL</a:t>
                      </a:r>
                      <a:endParaRPr lang="de-DE" sz="2400">
                        <a:solidFill>
                          <a:srgbClr val="000000"/>
                        </a:solidFill>
                        <a:latin typeface="Calibri"/>
                        <a:ea typeface="Times New Roman"/>
                        <a:cs typeface="Times New Roman"/>
                      </a:endParaRPr>
                    </a:p>
                  </a:txBody>
                  <a:tcPr marL="68580" marR="68580" marT="0" marB="0">
                    <a:lnL>
                      <a:noFill/>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FFFFFF"/>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von/aus </a:t>
                      </a:r>
                    </a:p>
                  </a:txBody>
                  <a:tcPr marL="68580" marR="68580" marT="0" marB="0">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a:t>
                      </a:r>
                    </a:p>
                  </a:txBody>
                  <a:tcPr marL="68580" marR="68580" marT="0" marB="0">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nSpc>
                          <a:spcPct val="115000"/>
                        </a:lnSpc>
                        <a:spcAft>
                          <a:spcPts val="0"/>
                        </a:spcAft>
                      </a:pPr>
                      <a:r>
                        <a:rPr lang="de-DE" sz="2400">
                          <a:solidFill>
                            <a:srgbClr val="000000"/>
                          </a:solidFill>
                          <a:latin typeface="Calibri"/>
                          <a:ea typeface="Times New Roman"/>
                          <a:cs typeface="Times New Roman"/>
                        </a:rPr>
                        <a:t>DAT</a:t>
                      </a:r>
                    </a:p>
                  </a:txBody>
                  <a:tcPr marL="68580" marR="68580" marT="0" marB="0">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371381">
                <a:tc>
                  <a:txBody>
                    <a:bodyPr/>
                    <a:lstStyle/>
                    <a:p>
                      <a:pPr>
                        <a:lnSpc>
                          <a:spcPct val="115000"/>
                        </a:lnSpc>
                        <a:spcAft>
                          <a:spcPts val="0"/>
                        </a:spcAft>
                      </a:pPr>
                      <a:r>
                        <a:rPr lang="de-DE" sz="2400" b="1">
                          <a:solidFill>
                            <a:srgbClr val="000000"/>
                          </a:solidFill>
                          <a:latin typeface="Calibri"/>
                          <a:ea typeface="Times New Roman"/>
                          <a:cs typeface="Times New Roman"/>
                        </a:rPr>
                        <a:t>TRANS</a:t>
                      </a:r>
                      <a:endParaRPr lang="de-DE" sz="2400">
                        <a:solidFill>
                          <a:srgbClr val="000000"/>
                        </a:solidFill>
                        <a:latin typeface="Calibri"/>
                        <a:ea typeface="Times New Roman"/>
                        <a:cs typeface="Times New Roman"/>
                      </a:endParaRPr>
                    </a:p>
                  </a:txBody>
                  <a:tcPr marL="68580" marR="68580" marT="0" marB="0">
                    <a:lnL>
                      <a:noFill/>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a:noFill/>
                    </a:lnB>
                    <a:solidFill>
                      <a:srgbClr val="FFFFFF"/>
                    </a:solidFill>
                  </a:tcPr>
                </a:tc>
                <a:tc>
                  <a:txBody>
                    <a:bodyPr/>
                    <a:lstStyle/>
                    <a:p>
                      <a:pPr>
                        <a:lnSpc>
                          <a:spcPct val="115000"/>
                        </a:lnSpc>
                        <a:spcAft>
                          <a:spcPts val="0"/>
                        </a:spcAft>
                      </a:pPr>
                      <a:r>
                        <a:rPr lang="de-DE" sz="2400">
                          <a:solidFill>
                            <a:srgbClr val="000000"/>
                          </a:solidFill>
                          <a:latin typeface="Calibri"/>
                          <a:ea typeface="Times New Roman"/>
                          <a:cs typeface="Times New Roman"/>
                        </a:rPr>
                        <a:t>durch/... </a:t>
                      </a:r>
                    </a:p>
                  </a:txBody>
                  <a:tcPr marL="68580" marR="68580" marT="0" marB="0">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A7BFDE"/>
                    </a:solidFill>
                  </a:tcPr>
                </a:tc>
                <a:tc>
                  <a:txBody>
                    <a:bodyPr/>
                    <a:lstStyle/>
                    <a:p>
                      <a:pPr>
                        <a:lnSpc>
                          <a:spcPct val="115000"/>
                        </a:lnSpc>
                        <a:spcAft>
                          <a:spcPts val="0"/>
                        </a:spcAft>
                      </a:pPr>
                      <a:r>
                        <a:rPr lang="de-DE" sz="2400">
                          <a:solidFill>
                            <a:srgbClr val="000000"/>
                          </a:solidFill>
                          <a:latin typeface="Calibri"/>
                          <a:ea typeface="Times New Roman"/>
                          <a:cs typeface="Times New Roman"/>
                        </a:rPr>
                        <a:t>+ </a:t>
                      </a:r>
                    </a:p>
                  </a:txBody>
                  <a:tcPr marL="68580" marR="68580" marT="0" marB="0">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A7BFDE"/>
                    </a:solidFill>
                  </a:tcPr>
                </a:tc>
                <a:tc>
                  <a:txBody>
                    <a:bodyPr/>
                    <a:lstStyle/>
                    <a:p>
                      <a:pPr>
                        <a:lnSpc>
                          <a:spcPct val="115000"/>
                        </a:lnSpc>
                        <a:spcAft>
                          <a:spcPts val="0"/>
                        </a:spcAft>
                      </a:pPr>
                      <a:r>
                        <a:rPr lang="de-DE" sz="2400" dirty="0">
                          <a:solidFill>
                            <a:srgbClr val="000000"/>
                          </a:solidFill>
                          <a:latin typeface="Calibri"/>
                          <a:ea typeface="Times New Roman"/>
                          <a:cs typeface="Times New Roman"/>
                        </a:rPr>
                        <a:t>ACC</a:t>
                      </a:r>
                    </a:p>
                  </a:txBody>
                  <a:tcPr marL="68580" marR="68580" marT="0" marB="0">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A7BFDE"/>
                    </a:solidFill>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0-#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3" presetClass="entr" presetSubtype="5"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blinds(vertical)">
                                      <p:cBhvr>
                                        <p:cTn id="2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Affinitäten…</a:t>
            </a:r>
            <a:endParaRPr lang="de-DE" dirty="0"/>
          </a:p>
        </p:txBody>
      </p:sp>
      <p:sp>
        <p:nvSpPr>
          <p:cNvPr id="3" name="Inhaltsplatzhalter 2"/>
          <p:cNvSpPr>
            <a:spLocks noGrp="1"/>
          </p:cNvSpPr>
          <p:nvPr>
            <p:ph idx="1"/>
          </p:nvPr>
        </p:nvSpPr>
        <p:spPr>
          <a:xfrm>
            <a:off x="214282" y="1500174"/>
            <a:ext cx="8472518" cy="571504"/>
          </a:xfrm>
        </p:spPr>
        <p:txBody>
          <a:bodyPr>
            <a:normAutofit/>
          </a:bodyPr>
          <a:lstStyle/>
          <a:p>
            <a:pPr>
              <a:buNone/>
            </a:pPr>
            <a:r>
              <a:rPr lang="de-DE" sz="2400" b="1" dirty="0" smtClean="0"/>
              <a:t>zwischen Lokalkasus und 'relationalen Kasus', zum Beispiel:</a:t>
            </a:r>
            <a:endParaRPr lang="de-DE" sz="2400" dirty="0"/>
          </a:p>
        </p:txBody>
      </p:sp>
      <p:sp>
        <p:nvSpPr>
          <p:cNvPr id="4" name="Textfeld 3"/>
          <p:cNvSpPr txBox="1"/>
          <p:nvPr/>
        </p:nvSpPr>
        <p:spPr>
          <a:xfrm>
            <a:off x="857224" y="2071678"/>
            <a:ext cx="7215238" cy="1569660"/>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dirty="0" smtClean="0"/>
              <a:t>DAT	</a:t>
            </a:r>
            <a:r>
              <a:rPr lang="de-DE" sz="2400" b="1" dirty="0" smtClean="0">
                <a:sym typeface="Symbol"/>
              </a:rPr>
              <a:t></a:t>
            </a:r>
            <a:r>
              <a:rPr lang="de-DE" sz="2400" b="1" dirty="0" smtClean="0"/>
              <a:t>	ESS / ALL</a:t>
            </a:r>
            <a:endParaRPr lang="de-DE" sz="2400" dirty="0" smtClean="0"/>
          </a:p>
          <a:p>
            <a:r>
              <a:rPr lang="de-DE" sz="2400" b="1" dirty="0" smtClean="0"/>
              <a:t>ACC	</a:t>
            </a:r>
            <a:r>
              <a:rPr lang="de-DE" sz="2400" b="1" dirty="0" smtClean="0">
                <a:sym typeface="Symbol"/>
              </a:rPr>
              <a:t></a:t>
            </a:r>
            <a:r>
              <a:rPr lang="de-DE" sz="2400" b="1" dirty="0" smtClean="0"/>
              <a:t>	ALL</a:t>
            </a:r>
            <a:endParaRPr lang="de-DE" sz="2400" dirty="0" smtClean="0"/>
          </a:p>
          <a:p>
            <a:r>
              <a:rPr lang="de-DE" sz="2400" b="1" dirty="0" smtClean="0"/>
              <a:t>GEN	</a:t>
            </a:r>
            <a:r>
              <a:rPr lang="de-DE" sz="2400" b="1" dirty="0" smtClean="0">
                <a:sym typeface="Symbol"/>
              </a:rPr>
              <a:t></a:t>
            </a:r>
            <a:r>
              <a:rPr lang="de-DE" sz="2400" b="1" dirty="0" smtClean="0"/>
              <a:t>	ABL</a:t>
            </a:r>
            <a:endParaRPr lang="de-DE" sz="2400" dirty="0" smtClean="0"/>
          </a:p>
          <a:p>
            <a:r>
              <a:rPr lang="de-DE" sz="2400" b="1" dirty="0" smtClean="0"/>
              <a:t>ERG	</a:t>
            </a:r>
            <a:r>
              <a:rPr lang="de-DE" sz="2400" b="1" dirty="0" smtClean="0">
                <a:sym typeface="Symbol"/>
              </a:rPr>
              <a:t></a:t>
            </a:r>
            <a:r>
              <a:rPr lang="de-DE" sz="2400" b="1" dirty="0" smtClean="0"/>
              <a:t>	INSTR / </a:t>
            </a:r>
            <a:r>
              <a:rPr lang="de-DE" sz="2400" b="1" dirty="0" smtClean="0">
                <a:sym typeface="Symbol"/>
              </a:rPr>
              <a:t></a:t>
            </a:r>
            <a:r>
              <a:rPr lang="de-DE" sz="2400" b="1" dirty="0" smtClean="0"/>
              <a:t> GEN/ABL / </a:t>
            </a:r>
            <a:r>
              <a:rPr lang="de-DE" sz="2400" b="1" dirty="0" smtClean="0">
                <a:sym typeface="Symbol"/>
              </a:rPr>
              <a:t></a:t>
            </a:r>
            <a:r>
              <a:rPr lang="de-DE" sz="2400" b="1" dirty="0" smtClean="0"/>
              <a:t> ESSIV 	etc.</a:t>
            </a:r>
            <a:endParaRPr lang="de-DE" sz="2400" dirty="0" smtClean="0"/>
          </a:p>
        </p:txBody>
      </p:sp>
      <p:sp>
        <p:nvSpPr>
          <p:cNvPr id="5" name="Textfeld 4"/>
          <p:cNvSpPr txBox="1"/>
          <p:nvPr/>
        </p:nvSpPr>
        <p:spPr>
          <a:xfrm>
            <a:off x="357158" y="3714752"/>
            <a:ext cx="1928826" cy="369332"/>
          </a:xfrm>
          <a:prstGeom prst="rect">
            <a:avLst/>
          </a:prstGeom>
          <a:noFill/>
        </p:spPr>
        <p:txBody>
          <a:bodyPr wrap="square" rtlCol="0">
            <a:spAutoFit/>
          </a:bodyPr>
          <a:lstStyle/>
          <a:p>
            <a:r>
              <a:rPr lang="de-DE" b="1" dirty="0" smtClean="0"/>
              <a:t>Vgl. Deutsch:</a:t>
            </a:r>
            <a:endParaRPr lang="de-DE" dirty="0" smtClean="0"/>
          </a:p>
        </p:txBody>
      </p:sp>
      <p:sp>
        <p:nvSpPr>
          <p:cNvPr id="6" name="Textfeld 5"/>
          <p:cNvSpPr txBox="1"/>
          <p:nvPr/>
        </p:nvSpPr>
        <p:spPr>
          <a:xfrm>
            <a:off x="428596" y="4143380"/>
            <a:ext cx="6786610" cy="1077218"/>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de-DE" sz="2400" b="1" dirty="0" smtClean="0">
                <a:solidFill>
                  <a:srgbClr val="FF0000"/>
                </a:solidFill>
              </a:rPr>
              <a:t>DATIV ~ ESSIV:</a:t>
            </a:r>
            <a:endParaRPr lang="de-DE" sz="2400" dirty="0" smtClean="0">
              <a:solidFill>
                <a:srgbClr val="FF0000"/>
              </a:solidFill>
            </a:endParaRPr>
          </a:p>
          <a:p>
            <a:r>
              <a:rPr lang="de-DE" sz="2000" b="1" dirty="0" smtClean="0"/>
              <a:t>DAT	Ich	gebe				ein Buch.</a:t>
            </a:r>
            <a:endParaRPr lang="de-DE" sz="2000" dirty="0" smtClean="0"/>
          </a:p>
          <a:p>
            <a:r>
              <a:rPr lang="de-DE" sz="2000" b="1" dirty="0" smtClean="0"/>
              <a:t>ESS	Ich	stehe=in	</a:t>
            </a:r>
            <a:endParaRPr lang="de-DE" sz="2000" dirty="0" smtClean="0"/>
          </a:p>
        </p:txBody>
      </p:sp>
      <p:sp>
        <p:nvSpPr>
          <p:cNvPr id="551938" name="AutoShape 2"/>
          <p:cNvSpPr>
            <a:spLocks noChangeArrowheads="1"/>
          </p:cNvSpPr>
          <p:nvPr/>
        </p:nvSpPr>
        <p:spPr bwMode="auto">
          <a:xfrm>
            <a:off x="3643306" y="4429132"/>
            <a:ext cx="2071702" cy="714380"/>
          </a:xfrm>
          <a:prstGeom prst="roundRect">
            <a:avLst>
              <a:gd name="adj" fmla="val 16667"/>
            </a:avLst>
          </a:prstGeom>
          <a:gradFill rotWithShape="0">
            <a:gsLst>
              <a:gs pos="0">
                <a:srgbClr val="FFFFFF"/>
              </a:gs>
              <a:gs pos="100000">
                <a:srgbClr val="CCC0D9"/>
              </a:gs>
            </a:gsLst>
            <a:lin ang="5400000" scaled="1"/>
          </a:gradFill>
          <a:ln w="12700">
            <a:solidFill>
              <a:srgbClr val="B2A1C7"/>
            </a:solidFill>
            <a:round/>
            <a:headEnd/>
            <a:tailEnd/>
          </a:ln>
          <a:effectLst>
            <a:outerShdw dist="28398" dir="3806097" algn="ctr" rotWithShape="0">
              <a:srgbClr val="3F3151">
                <a:alpha val="50000"/>
              </a:srgbClr>
            </a:outerShdw>
          </a:effectLst>
        </p:spPr>
        <p:txBody>
          <a:bodyPr vert="horz" wrap="square" lIns="91440" tIns="45720" rIns="91440" bIns="45720" numCol="1" anchor="t" anchorCtr="0" compatLnSpc="1">
            <a:prstTxWarp prst="textNoShape">
              <a:avLst/>
            </a:prstTxWarp>
          </a:bodyPr>
          <a:lstStyle/>
          <a:p>
            <a:r>
              <a:rPr lang="de-DE" sz="2000" b="1" dirty="0" smtClean="0"/>
              <a:t>d</a:t>
            </a:r>
            <a:r>
              <a:rPr lang="de-DE" sz="2000" b="1" dirty="0" smtClean="0">
                <a:solidFill>
                  <a:srgbClr val="FF0000"/>
                </a:solidFill>
              </a:rPr>
              <a:t>em</a:t>
            </a:r>
            <a:r>
              <a:rPr lang="de-DE" sz="2000" b="1" dirty="0" smtClean="0"/>
              <a:t> 	Freund</a:t>
            </a:r>
          </a:p>
          <a:p>
            <a:r>
              <a:rPr lang="de-DE" sz="2000" b="1" dirty="0" smtClean="0"/>
              <a:t>d</a:t>
            </a:r>
            <a:r>
              <a:rPr lang="de-DE" sz="2000" b="1" dirty="0" smtClean="0">
                <a:solidFill>
                  <a:srgbClr val="FF0000"/>
                </a:solidFill>
              </a:rPr>
              <a:t>em</a:t>
            </a:r>
            <a:r>
              <a:rPr lang="de-DE" sz="2000" b="1" dirty="0" smtClean="0"/>
              <a:t> 	Garten.</a:t>
            </a:r>
            <a:endParaRPr lang="de-DE" sz="2000" b="1" dirty="0"/>
          </a:p>
        </p:txBody>
      </p:sp>
      <p:sp>
        <p:nvSpPr>
          <p:cNvPr id="8" name="Textfeld 7"/>
          <p:cNvSpPr txBox="1"/>
          <p:nvPr/>
        </p:nvSpPr>
        <p:spPr>
          <a:xfrm>
            <a:off x="428596" y="5429264"/>
            <a:ext cx="5500726" cy="1077218"/>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de-DE" sz="2400" b="1" dirty="0" smtClean="0">
                <a:solidFill>
                  <a:srgbClr val="FF0000"/>
                </a:solidFill>
              </a:rPr>
              <a:t>AKKUSATIV ~ ALLATIV:</a:t>
            </a:r>
            <a:endParaRPr lang="de-DE" sz="2400" dirty="0" smtClean="0">
              <a:solidFill>
                <a:srgbClr val="FF0000"/>
              </a:solidFill>
            </a:endParaRPr>
          </a:p>
          <a:p>
            <a:r>
              <a:rPr lang="de-DE" sz="2000" b="1" dirty="0" smtClean="0"/>
              <a:t>ACC	Ich	sehe		</a:t>
            </a:r>
            <a:endParaRPr lang="de-DE" sz="2000" dirty="0" smtClean="0"/>
          </a:p>
          <a:p>
            <a:r>
              <a:rPr lang="de-DE" sz="2000" b="1" dirty="0" smtClean="0"/>
              <a:t>ALL	Ich	gehe=in		</a:t>
            </a:r>
            <a:endParaRPr lang="de-DE" sz="2000" dirty="0" smtClean="0"/>
          </a:p>
        </p:txBody>
      </p:sp>
      <p:sp>
        <p:nvSpPr>
          <p:cNvPr id="9" name="AutoShape 2"/>
          <p:cNvSpPr>
            <a:spLocks noChangeArrowheads="1"/>
          </p:cNvSpPr>
          <p:nvPr/>
        </p:nvSpPr>
        <p:spPr bwMode="auto">
          <a:xfrm>
            <a:off x="3643306" y="5715016"/>
            <a:ext cx="2071702" cy="714380"/>
          </a:xfrm>
          <a:prstGeom prst="roundRect">
            <a:avLst>
              <a:gd name="adj" fmla="val 16667"/>
            </a:avLst>
          </a:prstGeom>
          <a:gradFill rotWithShape="0">
            <a:gsLst>
              <a:gs pos="0">
                <a:srgbClr val="FFFFFF"/>
              </a:gs>
              <a:gs pos="100000">
                <a:srgbClr val="CCC0D9"/>
              </a:gs>
            </a:gsLst>
            <a:lin ang="5400000" scaled="1"/>
          </a:gradFill>
          <a:ln w="12700">
            <a:solidFill>
              <a:srgbClr val="B2A1C7"/>
            </a:solidFill>
            <a:round/>
            <a:headEnd/>
            <a:tailEnd/>
          </a:ln>
          <a:effectLst>
            <a:outerShdw dist="28398" dir="3806097" algn="ctr" rotWithShape="0">
              <a:srgbClr val="3F3151">
                <a:alpha val="50000"/>
              </a:srgbClr>
            </a:outerShdw>
          </a:effectLst>
        </p:spPr>
        <p:txBody>
          <a:bodyPr vert="horz" wrap="square" lIns="91440" tIns="45720" rIns="91440" bIns="45720" numCol="1" anchor="t" anchorCtr="0" compatLnSpc="1">
            <a:prstTxWarp prst="textNoShape">
              <a:avLst/>
            </a:prstTxWarp>
          </a:bodyPr>
          <a:lstStyle/>
          <a:p>
            <a:r>
              <a:rPr lang="de-DE" sz="2000" b="1" dirty="0" smtClean="0"/>
              <a:t>d</a:t>
            </a:r>
            <a:r>
              <a:rPr lang="de-DE" sz="2000" b="1" dirty="0" smtClean="0">
                <a:solidFill>
                  <a:srgbClr val="FF0000"/>
                </a:solidFill>
              </a:rPr>
              <a:t>en</a:t>
            </a:r>
            <a:r>
              <a:rPr lang="de-DE" sz="2000" b="1" dirty="0" smtClean="0"/>
              <a:t> 	Freund</a:t>
            </a:r>
          </a:p>
          <a:p>
            <a:r>
              <a:rPr lang="de-DE" sz="2000" b="1" dirty="0" smtClean="0"/>
              <a:t>d</a:t>
            </a:r>
            <a:r>
              <a:rPr lang="de-DE" sz="2000" b="1" dirty="0" smtClean="0">
                <a:solidFill>
                  <a:srgbClr val="FF0000"/>
                </a:solidFill>
              </a:rPr>
              <a:t>en</a:t>
            </a:r>
            <a:r>
              <a:rPr lang="de-DE" sz="2000" b="1" dirty="0" smtClean="0"/>
              <a:t> 	Garten.</a:t>
            </a:r>
            <a:endParaRPr lang="de-DE" sz="20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amond(in)">
                                      <p:cBhvr>
                                        <p:cTn id="12" dur="2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linds(horizontal)">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linds(horizontal)">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551938"/>
                                        </p:tgtEl>
                                        <p:attrNameLst>
                                          <p:attrName>style.visibility</p:attrName>
                                        </p:attrNameLst>
                                      </p:cBhvr>
                                      <p:to>
                                        <p:strVal val="visible"/>
                                      </p:to>
                                    </p:set>
                                    <p:animEffect transition="in" filter="blinds(horizontal)">
                                      <p:cBhvr>
                                        <p:cTn id="27" dur="500"/>
                                        <p:tgtEl>
                                          <p:spTgt spid="551938"/>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blinds(horizontal)">
                                      <p:cBhvr>
                                        <p:cTn id="32" dur="500"/>
                                        <p:tgtEl>
                                          <p:spTgt spid="8"/>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blinds(horizontal)">
                                      <p:cBhvr>
                                        <p:cTn id="3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P spid="5" grpId="0"/>
      <p:bldP spid="6" grpId="0" animBg="1"/>
      <p:bldP spid="551938" grpId="0" animBg="1"/>
      <p:bldP spid="8" grpId="0" animBg="1"/>
      <p:bldP spid="9"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Ergänzend:</a:t>
            </a:r>
            <a:endParaRPr lang="de-DE" dirty="0"/>
          </a:p>
        </p:txBody>
      </p:sp>
      <p:sp>
        <p:nvSpPr>
          <p:cNvPr id="4" name="Textfeld 3"/>
          <p:cNvSpPr txBox="1"/>
          <p:nvPr/>
        </p:nvSpPr>
        <p:spPr>
          <a:xfrm>
            <a:off x="285720" y="1714488"/>
            <a:ext cx="8501122" cy="2985433"/>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de-DE" sz="2400" b="1" dirty="0" smtClean="0">
                <a:solidFill>
                  <a:srgbClr val="FF0000"/>
                </a:solidFill>
              </a:rPr>
              <a:t>GENITIV (analytisch) ~ ABLATIV ~ PATITIV (~ AGENTIV)</a:t>
            </a:r>
          </a:p>
          <a:p>
            <a:endParaRPr lang="de-DE" sz="2400" dirty="0" smtClean="0"/>
          </a:p>
          <a:p>
            <a:r>
              <a:rPr lang="de-DE" sz="2400" b="1" dirty="0" smtClean="0"/>
              <a:t>GEN		Das	Buch		</a:t>
            </a:r>
            <a:endParaRPr lang="de-DE" sz="2400" dirty="0" smtClean="0"/>
          </a:p>
          <a:p>
            <a:r>
              <a:rPr lang="de-DE" sz="2400" b="1" dirty="0" smtClean="0"/>
              <a:t>ABL/GEN	Das	Buch		ist	</a:t>
            </a:r>
            <a:endParaRPr lang="de-DE" sz="2400" dirty="0" smtClean="0"/>
          </a:p>
          <a:p>
            <a:r>
              <a:rPr lang="de-DE" sz="2400" b="1" dirty="0" smtClean="0"/>
              <a:t>ABL		Sie			kommt	</a:t>
            </a:r>
            <a:endParaRPr lang="de-DE" sz="2400" dirty="0" smtClean="0"/>
          </a:p>
          <a:p>
            <a:r>
              <a:rPr lang="de-DE" sz="2400" b="1" dirty="0" smtClean="0"/>
              <a:t>PART		Ein	Stück		</a:t>
            </a:r>
            <a:endParaRPr lang="de-DE" sz="2400" dirty="0" smtClean="0"/>
          </a:p>
          <a:p>
            <a:r>
              <a:rPr lang="de-DE" sz="2400" b="1" dirty="0" smtClean="0"/>
              <a:t>AGENS	Das	Buch	     ist geschrieben		</a:t>
            </a:r>
            <a:endParaRPr lang="de-DE" sz="2400" dirty="0" smtClean="0"/>
          </a:p>
          <a:p>
            <a:r>
              <a:rPr lang="de-DE" sz="2000" b="1" dirty="0" smtClean="0"/>
              <a:t>	</a:t>
            </a:r>
            <a:endParaRPr lang="de-DE" sz="2000" dirty="0" smtClean="0"/>
          </a:p>
        </p:txBody>
      </p:sp>
      <p:sp>
        <p:nvSpPr>
          <p:cNvPr id="552962" name="AutoShape 2"/>
          <p:cNvSpPr>
            <a:spLocks noChangeArrowheads="1"/>
          </p:cNvSpPr>
          <p:nvPr/>
        </p:nvSpPr>
        <p:spPr bwMode="auto">
          <a:xfrm>
            <a:off x="6357950" y="2308219"/>
            <a:ext cx="2286016" cy="2120913"/>
          </a:xfrm>
          <a:prstGeom prst="roundRect">
            <a:avLst>
              <a:gd name="adj" fmla="val 16667"/>
            </a:avLst>
          </a:prstGeom>
          <a:gradFill rotWithShape="0">
            <a:gsLst>
              <a:gs pos="0">
                <a:srgbClr val="FFFFFF"/>
              </a:gs>
              <a:gs pos="100000">
                <a:srgbClr val="CCC0D9"/>
              </a:gs>
            </a:gsLst>
            <a:lin ang="5400000" scaled="1"/>
          </a:gradFill>
          <a:ln w="12700">
            <a:solidFill>
              <a:srgbClr val="B2A1C7"/>
            </a:solidFill>
            <a:round/>
            <a:headEnd/>
            <a:tailEnd/>
          </a:ln>
          <a:effectLst>
            <a:outerShdw dist="28398" dir="3806097" algn="ctr" rotWithShape="0">
              <a:srgbClr val="3F3151">
                <a:alpha val="50000"/>
              </a:srgbClr>
            </a:outerShdw>
          </a:effectLst>
        </p:spPr>
        <p:txBody>
          <a:bodyPr vert="horz" wrap="square" lIns="91440" tIns="45720" rIns="91440" bIns="45720" numCol="1" anchor="t" anchorCtr="0" compatLnSpc="1">
            <a:prstTxWarp prst="textNoShape">
              <a:avLst/>
            </a:prstTxWarp>
          </a:bodyPr>
          <a:lstStyle/>
          <a:p>
            <a:r>
              <a:rPr lang="de-DE" sz="2400" b="1" dirty="0" smtClean="0"/>
              <a:t>von Petra</a:t>
            </a:r>
          </a:p>
          <a:p>
            <a:r>
              <a:rPr lang="de-DE" sz="2400" b="1" dirty="0" smtClean="0"/>
              <a:t>von Petra</a:t>
            </a:r>
          </a:p>
          <a:p>
            <a:r>
              <a:rPr lang="de-DE" sz="2400" b="1" dirty="0" smtClean="0"/>
              <a:t>von Petra</a:t>
            </a:r>
          </a:p>
          <a:p>
            <a:r>
              <a:rPr lang="de-DE" sz="2400" b="1" dirty="0" err="1" smtClean="0"/>
              <a:t>vo</a:t>
            </a:r>
            <a:r>
              <a:rPr lang="de-DE" sz="2400" b="1" dirty="0" smtClean="0"/>
              <a:t>[m] Kuchen</a:t>
            </a:r>
          </a:p>
          <a:p>
            <a:r>
              <a:rPr lang="de-DE" sz="2400" b="1" dirty="0" smtClean="0"/>
              <a:t>von Petra</a:t>
            </a:r>
            <a:endParaRPr lang="de-DE" sz="24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552962"/>
                                        </p:tgtEl>
                                        <p:attrNameLst>
                                          <p:attrName>style.visibility</p:attrName>
                                        </p:attrNameLst>
                                      </p:cBhvr>
                                      <p:to>
                                        <p:strVal val="visible"/>
                                      </p:to>
                                    </p:set>
                                    <p:animEffect transition="in" filter="blinds(horizontal)">
                                      <p:cBhvr>
                                        <p:cTn id="10" dur="500"/>
                                        <p:tgtEl>
                                          <p:spTgt spid="5529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52962"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b. Numerus (vereinfachte Darstellung):</a:t>
            </a:r>
            <a:endParaRPr lang="de-DE" dirty="0"/>
          </a:p>
        </p:txBody>
      </p:sp>
      <p:graphicFrame>
        <p:nvGraphicFramePr>
          <p:cNvPr id="4" name="Diagramm 3"/>
          <p:cNvGraphicFramePr/>
          <p:nvPr/>
        </p:nvGraphicFramePr>
        <p:xfrm>
          <a:off x="357158" y="1643050"/>
          <a:ext cx="8429684" cy="157163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Diagramm 4"/>
          <p:cNvGraphicFramePr/>
          <p:nvPr/>
        </p:nvGraphicFramePr>
        <p:xfrm>
          <a:off x="571472" y="3571876"/>
          <a:ext cx="8072494" cy="1214446"/>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aphicFrame>
        <p:nvGraphicFramePr>
          <p:cNvPr id="6" name="Diagramm 5"/>
          <p:cNvGraphicFramePr/>
          <p:nvPr/>
        </p:nvGraphicFramePr>
        <p:xfrm>
          <a:off x="1547834" y="4929198"/>
          <a:ext cx="6096000" cy="1317620"/>
        </p:xfrm>
        <a:graphic>
          <a:graphicData uri="http://schemas.openxmlformats.org/drawingml/2006/diagram">
            <dgm:relIds xmlns:dgm="http://schemas.openxmlformats.org/drawingml/2006/diagram" xmlns:r="http://schemas.openxmlformats.org/officeDocument/2006/relationships" r:dm="rId13" r:lo="rId14" r:qs="rId15" r:cs="rId1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2000" fill="hold"/>
                                        <p:tgtEl>
                                          <p:spTgt spid="5"/>
                                        </p:tgtEl>
                                        <p:attrNameLst>
                                          <p:attrName>ppt_x</p:attrName>
                                        </p:attrNameLst>
                                      </p:cBhvr>
                                      <p:tavLst>
                                        <p:tav tm="0">
                                          <p:val>
                                            <p:strVal val="0-#ppt_w/2"/>
                                          </p:val>
                                        </p:tav>
                                        <p:tav tm="100000">
                                          <p:val>
                                            <p:strVal val="#ppt_x"/>
                                          </p:val>
                                        </p:tav>
                                      </p:tavLst>
                                    </p:anim>
                                    <p:anim calcmode="lin" valueType="num">
                                      <p:cBhvr additive="base">
                                        <p:cTn id="13" dur="20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2000" fill="hold"/>
                                        <p:tgtEl>
                                          <p:spTgt spid="6"/>
                                        </p:tgtEl>
                                        <p:attrNameLst>
                                          <p:attrName>ppt_x</p:attrName>
                                        </p:attrNameLst>
                                      </p:cBhvr>
                                      <p:tavLst>
                                        <p:tav tm="0">
                                          <p:val>
                                            <p:strVal val="0-#ppt_w/2"/>
                                          </p:val>
                                        </p:tav>
                                        <p:tav tm="100000">
                                          <p:val>
                                            <p:strVal val="#ppt_x"/>
                                          </p:val>
                                        </p:tav>
                                      </p:tavLst>
                                    </p:anim>
                                    <p:anim calcmode="lin" valueType="num">
                                      <p:cBhvr additive="base">
                                        <p:cTn id="19" dur="2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5" grpId="0">
        <p:bldAsOne/>
      </p:bldGraphic>
      <p:bldGraphic spid="6" grpId="0">
        <p:bldAsOne/>
      </p:bldGraphic>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E.g.: </a:t>
            </a:r>
            <a:br>
              <a:rPr lang="de-DE" dirty="0" smtClean="0"/>
            </a:br>
            <a:r>
              <a:rPr lang="de-DE" dirty="0" smtClean="0"/>
              <a:t>(Deutsch, schwach morphologisch):</a:t>
            </a:r>
            <a:endParaRPr lang="de-DE" dirty="0"/>
          </a:p>
        </p:txBody>
      </p:sp>
      <p:sp>
        <p:nvSpPr>
          <p:cNvPr id="3" name="Inhaltsplatzhalter 2"/>
          <p:cNvSpPr>
            <a:spLocks noGrp="1"/>
          </p:cNvSpPr>
          <p:nvPr>
            <p:ph idx="1"/>
          </p:nvPr>
        </p:nvSpPr>
        <p:spPr>
          <a:xfrm>
            <a:off x="285720" y="2060943"/>
            <a:ext cx="8572560" cy="3654073"/>
          </a:xfrm>
        </p:spPr>
        <p:style>
          <a:lnRef idx="2">
            <a:schemeClr val="accent1"/>
          </a:lnRef>
          <a:fillRef idx="1">
            <a:schemeClr val="lt1"/>
          </a:fillRef>
          <a:effectRef idx="0">
            <a:schemeClr val="accent1"/>
          </a:effectRef>
          <a:fontRef idx="minor">
            <a:schemeClr val="dk1"/>
          </a:fontRef>
        </p:style>
        <p:txBody>
          <a:bodyPr/>
          <a:lstStyle/>
          <a:p>
            <a:pPr>
              <a:buNone/>
            </a:pPr>
            <a:r>
              <a:rPr lang="de-DE" b="1" dirty="0" smtClean="0"/>
              <a:t>Singular			</a:t>
            </a:r>
            <a:r>
              <a:rPr lang="de-DE" b="1" i="1" dirty="0" smtClean="0"/>
              <a:t>eine </a:t>
            </a:r>
            <a:r>
              <a:rPr lang="de-DE" b="1" dirty="0" smtClean="0"/>
              <a:t>Hand</a:t>
            </a:r>
            <a:endParaRPr lang="de-DE" dirty="0" smtClean="0"/>
          </a:p>
          <a:p>
            <a:pPr>
              <a:buNone/>
            </a:pPr>
            <a:r>
              <a:rPr lang="de-DE" b="1" dirty="0" smtClean="0"/>
              <a:t>Dual			</a:t>
            </a:r>
            <a:r>
              <a:rPr lang="de-DE" b="1" i="1" dirty="0" smtClean="0"/>
              <a:t>zwei Hände</a:t>
            </a:r>
            <a:endParaRPr lang="de-DE" dirty="0" smtClean="0"/>
          </a:p>
          <a:p>
            <a:pPr>
              <a:buNone/>
            </a:pPr>
            <a:r>
              <a:rPr lang="de-DE" b="1" dirty="0" err="1" smtClean="0"/>
              <a:t>Paral</a:t>
            </a:r>
            <a:r>
              <a:rPr lang="de-DE" b="1" dirty="0" smtClean="0"/>
              <a:t>			</a:t>
            </a:r>
            <a:r>
              <a:rPr lang="de-DE" b="1" i="1" dirty="0" smtClean="0"/>
              <a:t>ein=Paar</a:t>
            </a:r>
            <a:r>
              <a:rPr lang="de-DE" b="1" dirty="0" smtClean="0"/>
              <a:t> Hände</a:t>
            </a:r>
            <a:endParaRPr lang="de-DE" dirty="0" smtClean="0"/>
          </a:p>
          <a:p>
            <a:pPr>
              <a:buNone/>
            </a:pPr>
            <a:r>
              <a:rPr lang="de-DE" b="1" dirty="0" smtClean="0"/>
              <a:t>Trial				</a:t>
            </a:r>
            <a:r>
              <a:rPr lang="de-DE" b="1" i="1" dirty="0" smtClean="0"/>
              <a:t>drei</a:t>
            </a:r>
            <a:r>
              <a:rPr lang="de-DE" b="1" dirty="0" smtClean="0"/>
              <a:t> Hände	…</a:t>
            </a:r>
            <a:endParaRPr lang="de-DE" dirty="0" smtClean="0"/>
          </a:p>
          <a:p>
            <a:pPr>
              <a:buNone/>
            </a:pPr>
            <a:r>
              <a:rPr lang="de-DE" b="1" dirty="0" err="1" smtClean="0"/>
              <a:t>Paucal</a:t>
            </a:r>
            <a:r>
              <a:rPr lang="de-DE" b="1" dirty="0" smtClean="0"/>
              <a:t>			</a:t>
            </a:r>
            <a:r>
              <a:rPr lang="de-DE" b="1" i="1" dirty="0" smtClean="0"/>
              <a:t>wenig</a:t>
            </a:r>
            <a:r>
              <a:rPr lang="de-DE" b="1" dirty="0" smtClean="0"/>
              <a:t> Hände</a:t>
            </a:r>
            <a:endParaRPr lang="de-DE" dirty="0" smtClean="0"/>
          </a:p>
          <a:p>
            <a:pPr>
              <a:buNone/>
            </a:pPr>
            <a:r>
              <a:rPr lang="de-DE" b="1" dirty="0" smtClean="0"/>
              <a:t>Kollektiv (~Group)	Hände </a:t>
            </a:r>
            <a:r>
              <a:rPr lang="de-DE" b="1" i="1" dirty="0" smtClean="0"/>
              <a:t>an sich</a:t>
            </a:r>
            <a:endParaRPr lang="de-DE" dirty="0" smtClean="0"/>
          </a:p>
          <a:p>
            <a:pPr>
              <a:buNone/>
            </a:pPr>
            <a:r>
              <a:rPr lang="de-DE" b="1" dirty="0" err="1" smtClean="0"/>
              <a:t>Distr.Plural</a:t>
            </a:r>
            <a:r>
              <a:rPr lang="de-DE" b="1" dirty="0" smtClean="0"/>
              <a:t>		</a:t>
            </a:r>
            <a:r>
              <a:rPr lang="de-DE" b="1" i="1" dirty="0" smtClean="0"/>
              <a:t>eine Zahl von Einzel</a:t>
            </a:r>
            <a:r>
              <a:rPr lang="de-DE" b="1" dirty="0" smtClean="0"/>
              <a:t>händen</a:t>
            </a:r>
            <a:r>
              <a:rPr lang="de-DE" b="1" i="1" dirty="0" smtClean="0"/>
              <a:t> </a:t>
            </a:r>
            <a:endParaRPr lang="de-DE" dirty="0" smtClean="0"/>
          </a:p>
          <a:p>
            <a:pPr>
              <a:buNone/>
            </a:pP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diamond(in)">
                                      <p:cBhvr>
                                        <p:cTn id="17" dur="20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diamond(in)">
                                      <p:cBhvr>
                                        <p:cTn id="22" dur="2000"/>
                                        <p:tgtEl>
                                          <p:spTgt spid="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animEffect transition="in" filter="diamond(in)">
                                      <p:cBhvr>
                                        <p:cTn id="27" dur="2000"/>
                                        <p:tgtEl>
                                          <p:spTgt spid="3">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3">
                                            <p:txEl>
                                              <p:pRg st="4" end="4"/>
                                            </p:txEl>
                                          </p:spTgt>
                                        </p:tgtEl>
                                        <p:attrNameLst>
                                          <p:attrName>style.visibility</p:attrName>
                                        </p:attrNameLst>
                                      </p:cBhvr>
                                      <p:to>
                                        <p:strVal val="visible"/>
                                      </p:to>
                                    </p:set>
                                    <p:animEffect transition="in" filter="diamond(in)">
                                      <p:cBhvr>
                                        <p:cTn id="32" dur="2000"/>
                                        <p:tgtEl>
                                          <p:spTgt spid="3">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8" presetClass="entr" presetSubtype="16" fill="hold" grpId="0"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Effect transition="in" filter="diamond(in)">
                                      <p:cBhvr>
                                        <p:cTn id="37" dur="2000"/>
                                        <p:tgtEl>
                                          <p:spTgt spid="3">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8" presetClass="entr" presetSubtype="16" fill="hold" grpId="0" nodeType="clickEffect">
                                  <p:stCondLst>
                                    <p:cond delay="0"/>
                                  </p:stCondLst>
                                  <p:childTnLst>
                                    <p:set>
                                      <p:cBhvr>
                                        <p:cTn id="41" dur="1" fill="hold">
                                          <p:stCondLst>
                                            <p:cond delay="0"/>
                                          </p:stCondLst>
                                        </p:cTn>
                                        <p:tgtEl>
                                          <p:spTgt spid="3">
                                            <p:txEl>
                                              <p:pRg st="6" end="6"/>
                                            </p:txEl>
                                          </p:spTgt>
                                        </p:tgtEl>
                                        <p:attrNameLst>
                                          <p:attrName>style.visibility</p:attrName>
                                        </p:attrNameLst>
                                      </p:cBhvr>
                                      <p:to>
                                        <p:strVal val="visible"/>
                                      </p:to>
                                    </p:set>
                                    <p:animEffect transition="in" filter="diamond(in)">
                                      <p:cBhvr>
                                        <p:cTn id="42" dur="20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SON-Morphologie </a:t>
            </a:r>
            <a:endParaRPr lang="de-DE" dirty="0"/>
          </a:p>
        </p:txBody>
      </p:sp>
      <p:sp>
        <p:nvSpPr>
          <p:cNvPr id="3" name="Inhaltsplatzhalter 2"/>
          <p:cNvSpPr>
            <a:spLocks noGrp="1"/>
          </p:cNvSpPr>
          <p:nvPr>
            <p:ph idx="1"/>
          </p:nvPr>
        </p:nvSpPr>
        <p:spPr>
          <a:xfrm>
            <a:off x="285720" y="1500175"/>
            <a:ext cx="5143536" cy="500066"/>
          </a:xfrm>
        </p:spPr>
        <p:txBody>
          <a:bodyPr>
            <a:normAutofit lnSpcReduction="10000"/>
          </a:bodyPr>
          <a:lstStyle/>
          <a:p>
            <a:pPr>
              <a:buNone/>
            </a:pPr>
            <a:r>
              <a:rPr lang="de-DE" sz="2400" b="1" dirty="0" smtClean="0"/>
              <a:t>[M = Anwesenheit von Morphologie]</a:t>
            </a:r>
            <a:endParaRPr lang="de-DE" sz="2400" dirty="0"/>
          </a:p>
        </p:txBody>
      </p:sp>
      <p:cxnSp>
        <p:nvCxnSpPr>
          <p:cNvPr id="1026" name="AutoShape 2"/>
          <p:cNvCxnSpPr>
            <a:cxnSpLocks noChangeShapeType="1"/>
            <a:endCxn id="8" idx="0"/>
          </p:cNvCxnSpPr>
          <p:nvPr/>
        </p:nvCxnSpPr>
        <p:spPr bwMode="auto">
          <a:xfrm rot="10800000" flipV="1">
            <a:off x="2035952" y="2643182"/>
            <a:ext cx="2437615" cy="727378"/>
          </a:xfrm>
          <a:prstGeom prst="straightConnector1">
            <a:avLst/>
          </a:prstGeom>
          <a:noFill/>
          <a:ln w="9525">
            <a:solidFill>
              <a:srgbClr val="000000"/>
            </a:solidFill>
            <a:round/>
            <a:headEnd/>
            <a:tailEnd/>
          </a:ln>
        </p:spPr>
      </p:cxnSp>
      <p:cxnSp>
        <p:nvCxnSpPr>
          <p:cNvPr id="1027" name="AutoShape 3"/>
          <p:cNvCxnSpPr>
            <a:cxnSpLocks noChangeShapeType="1"/>
          </p:cNvCxnSpPr>
          <p:nvPr/>
        </p:nvCxnSpPr>
        <p:spPr bwMode="auto">
          <a:xfrm rot="5400000">
            <a:off x="4179091" y="2939250"/>
            <a:ext cx="571504" cy="71438"/>
          </a:xfrm>
          <a:prstGeom prst="straightConnector1">
            <a:avLst/>
          </a:prstGeom>
          <a:noFill/>
          <a:ln w="9525">
            <a:solidFill>
              <a:srgbClr val="000000"/>
            </a:solidFill>
            <a:round/>
            <a:headEnd/>
            <a:tailEnd/>
          </a:ln>
        </p:spPr>
      </p:cxnSp>
      <p:cxnSp>
        <p:nvCxnSpPr>
          <p:cNvPr id="1028" name="AutoShape 4"/>
          <p:cNvCxnSpPr>
            <a:cxnSpLocks noChangeShapeType="1"/>
            <a:endCxn id="10" idx="0"/>
          </p:cNvCxnSpPr>
          <p:nvPr/>
        </p:nvCxnSpPr>
        <p:spPr bwMode="auto">
          <a:xfrm>
            <a:off x="4500562" y="2643182"/>
            <a:ext cx="2964677" cy="694341"/>
          </a:xfrm>
          <a:prstGeom prst="straightConnector1">
            <a:avLst/>
          </a:prstGeom>
          <a:noFill/>
          <a:ln w="9525">
            <a:solidFill>
              <a:srgbClr val="000000"/>
            </a:solidFill>
            <a:round/>
            <a:headEnd/>
            <a:tailEnd/>
          </a:ln>
        </p:spPr>
      </p:cxnSp>
      <p:sp>
        <p:nvSpPr>
          <p:cNvPr id="7" name="Textfeld 6"/>
          <p:cNvSpPr txBox="1"/>
          <p:nvPr/>
        </p:nvSpPr>
        <p:spPr>
          <a:xfrm>
            <a:off x="3254377" y="2071678"/>
            <a:ext cx="2571768" cy="461665"/>
          </a:xfrm>
          <a:prstGeom prst="rect">
            <a:avLst/>
          </a:prstGeom>
          <a:noFill/>
        </p:spPr>
        <p:txBody>
          <a:bodyPr wrap="square" rtlCol="0">
            <a:spAutoFit/>
          </a:bodyPr>
          <a:lstStyle/>
          <a:p>
            <a:r>
              <a:rPr lang="en-US" sz="2400" b="1" dirty="0" smtClean="0">
                <a:solidFill>
                  <a:srgbClr val="002060"/>
                </a:solidFill>
              </a:rPr>
              <a:t>Singular (-Ø / -M)</a:t>
            </a:r>
            <a:endParaRPr lang="de-DE" sz="2400" dirty="0" smtClean="0">
              <a:solidFill>
                <a:srgbClr val="002060"/>
              </a:solidFill>
            </a:endParaRPr>
          </a:p>
        </p:txBody>
      </p:sp>
      <p:sp>
        <p:nvSpPr>
          <p:cNvPr id="8" name="Textfeld 7"/>
          <p:cNvSpPr txBox="1"/>
          <p:nvPr/>
        </p:nvSpPr>
        <p:spPr>
          <a:xfrm>
            <a:off x="714348" y="3370560"/>
            <a:ext cx="2643206" cy="461665"/>
          </a:xfrm>
          <a:prstGeom prst="rect">
            <a:avLst/>
          </a:prstGeom>
          <a:noFill/>
        </p:spPr>
        <p:txBody>
          <a:bodyPr wrap="square" rtlCol="0">
            <a:spAutoFit/>
          </a:bodyPr>
          <a:lstStyle/>
          <a:p>
            <a:r>
              <a:rPr lang="de-DE" sz="2400" b="1" dirty="0" smtClean="0">
                <a:solidFill>
                  <a:srgbClr val="002060"/>
                </a:solidFill>
              </a:rPr>
              <a:t>Dual (-M)	…..</a:t>
            </a:r>
            <a:endParaRPr lang="de-DE" sz="2400" dirty="0">
              <a:solidFill>
                <a:srgbClr val="002060"/>
              </a:solidFill>
            </a:endParaRPr>
          </a:p>
        </p:txBody>
      </p:sp>
      <p:sp>
        <p:nvSpPr>
          <p:cNvPr id="9" name="Textfeld 8"/>
          <p:cNvSpPr txBox="1"/>
          <p:nvPr/>
        </p:nvSpPr>
        <p:spPr>
          <a:xfrm>
            <a:off x="3714744" y="3337523"/>
            <a:ext cx="2643206" cy="461665"/>
          </a:xfrm>
          <a:prstGeom prst="rect">
            <a:avLst/>
          </a:prstGeom>
          <a:noFill/>
        </p:spPr>
        <p:txBody>
          <a:bodyPr wrap="square" rtlCol="0">
            <a:spAutoFit/>
          </a:bodyPr>
          <a:lstStyle/>
          <a:p>
            <a:r>
              <a:rPr lang="de-DE" sz="2400" b="1" dirty="0" smtClean="0">
                <a:solidFill>
                  <a:srgbClr val="002060"/>
                </a:solidFill>
              </a:rPr>
              <a:t>Plural (-M)	…..</a:t>
            </a:r>
            <a:endParaRPr lang="de-DE" sz="2400" dirty="0">
              <a:solidFill>
                <a:srgbClr val="002060"/>
              </a:solidFill>
            </a:endParaRPr>
          </a:p>
        </p:txBody>
      </p:sp>
      <p:sp>
        <p:nvSpPr>
          <p:cNvPr id="10" name="Textfeld 9"/>
          <p:cNvSpPr txBox="1"/>
          <p:nvPr/>
        </p:nvSpPr>
        <p:spPr>
          <a:xfrm>
            <a:off x="6429388" y="3337523"/>
            <a:ext cx="2071702" cy="461665"/>
          </a:xfrm>
          <a:prstGeom prst="rect">
            <a:avLst/>
          </a:prstGeom>
          <a:noFill/>
        </p:spPr>
        <p:txBody>
          <a:bodyPr wrap="square" rtlCol="0">
            <a:spAutoFit/>
          </a:bodyPr>
          <a:lstStyle/>
          <a:p>
            <a:r>
              <a:rPr lang="de-DE" sz="2400" b="1" dirty="0" smtClean="0">
                <a:solidFill>
                  <a:srgbClr val="002060"/>
                </a:solidFill>
              </a:rPr>
              <a:t>Kollektiv (-M)</a:t>
            </a:r>
            <a:endParaRPr lang="de-DE" sz="2400" dirty="0">
              <a:solidFill>
                <a:srgbClr val="002060"/>
              </a:solidFill>
            </a:endParaRPr>
          </a:p>
        </p:txBody>
      </p:sp>
      <p:sp>
        <p:nvSpPr>
          <p:cNvPr id="18" name="Textfeld 17"/>
          <p:cNvSpPr txBox="1"/>
          <p:nvPr/>
        </p:nvSpPr>
        <p:spPr>
          <a:xfrm>
            <a:off x="500034" y="4143380"/>
            <a:ext cx="4214842" cy="400110"/>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000" b="1" dirty="0" smtClean="0"/>
              <a:t>Vgl.: </a:t>
            </a:r>
            <a:r>
              <a:rPr lang="de-DE" sz="2000" b="1" dirty="0" err="1" smtClean="0"/>
              <a:t>Yupik</a:t>
            </a:r>
            <a:r>
              <a:rPr lang="de-DE" sz="2000" b="1" dirty="0" smtClean="0"/>
              <a:t> (Kollektiv fehlt) 'Mensch'</a:t>
            </a:r>
            <a:endParaRPr lang="de-DE" sz="2000" dirty="0"/>
          </a:p>
        </p:txBody>
      </p:sp>
      <p:cxnSp>
        <p:nvCxnSpPr>
          <p:cNvPr id="26" name="AutoShape 2"/>
          <p:cNvCxnSpPr>
            <a:cxnSpLocks noChangeShapeType="1"/>
            <a:endCxn id="30" idx="0"/>
          </p:cNvCxnSpPr>
          <p:nvPr/>
        </p:nvCxnSpPr>
        <p:spPr bwMode="auto">
          <a:xfrm rot="10800000" flipV="1">
            <a:off x="1785918" y="5234989"/>
            <a:ext cx="2544784" cy="727378"/>
          </a:xfrm>
          <a:prstGeom prst="straightConnector1">
            <a:avLst/>
          </a:prstGeom>
          <a:noFill/>
          <a:ln w="9525">
            <a:solidFill>
              <a:srgbClr val="000000"/>
            </a:solidFill>
            <a:round/>
            <a:headEnd/>
            <a:tailEnd/>
          </a:ln>
        </p:spPr>
      </p:cxnSp>
      <p:cxnSp>
        <p:nvCxnSpPr>
          <p:cNvPr id="27" name="AutoShape 3"/>
          <p:cNvCxnSpPr>
            <a:cxnSpLocks noChangeShapeType="1"/>
          </p:cNvCxnSpPr>
          <p:nvPr/>
        </p:nvCxnSpPr>
        <p:spPr bwMode="auto">
          <a:xfrm rot="5400000">
            <a:off x="4036215" y="5531057"/>
            <a:ext cx="571504" cy="71438"/>
          </a:xfrm>
          <a:prstGeom prst="straightConnector1">
            <a:avLst/>
          </a:prstGeom>
          <a:noFill/>
          <a:ln w="9525">
            <a:solidFill>
              <a:srgbClr val="000000"/>
            </a:solidFill>
            <a:round/>
            <a:headEnd/>
            <a:tailEnd/>
          </a:ln>
        </p:spPr>
      </p:cxnSp>
      <p:cxnSp>
        <p:nvCxnSpPr>
          <p:cNvPr id="28" name="AutoShape 4"/>
          <p:cNvCxnSpPr>
            <a:cxnSpLocks noChangeShapeType="1"/>
            <a:endCxn id="32" idx="0"/>
          </p:cNvCxnSpPr>
          <p:nvPr/>
        </p:nvCxnSpPr>
        <p:spPr bwMode="auto">
          <a:xfrm>
            <a:off x="4357686" y="5234989"/>
            <a:ext cx="2428892" cy="694341"/>
          </a:xfrm>
          <a:prstGeom prst="straightConnector1">
            <a:avLst/>
          </a:prstGeom>
          <a:noFill/>
          <a:ln w="9525">
            <a:solidFill>
              <a:srgbClr val="000000"/>
            </a:solidFill>
            <a:round/>
            <a:headEnd/>
            <a:tailEnd/>
          </a:ln>
        </p:spPr>
      </p:cxnSp>
      <p:sp>
        <p:nvSpPr>
          <p:cNvPr id="29" name="Textfeld 28"/>
          <p:cNvSpPr txBox="1"/>
          <p:nvPr/>
        </p:nvSpPr>
        <p:spPr>
          <a:xfrm>
            <a:off x="3968757" y="4714884"/>
            <a:ext cx="1031871" cy="461665"/>
          </a:xfrm>
          <a:prstGeom prst="rect">
            <a:avLst/>
          </a:prstGeom>
          <a:noFill/>
        </p:spPr>
        <p:txBody>
          <a:bodyPr wrap="square" rtlCol="0">
            <a:spAutoFit/>
          </a:bodyPr>
          <a:lstStyle/>
          <a:p>
            <a:r>
              <a:rPr lang="de-DE" sz="2400" b="1" i="1" dirty="0" err="1" smtClean="0"/>
              <a:t>inu</a:t>
            </a:r>
            <a:r>
              <a:rPr lang="de-DE" sz="2400" b="1" i="1" dirty="0" smtClean="0">
                <a:solidFill>
                  <a:srgbClr val="FF0000"/>
                </a:solidFill>
              </a:rPr>
              <a:t>-q</a:t>
            </a:r>
            <a:endParaRPr lang="de-DE" sz="2400" dirty="0" smtClean="0">
              <a:solidFill>
                <a:srgbClr val="FF0000"/>
              </a:solidFill>
            </a:endParaRPr>
          </a:p>
        </p:txBody>
      </p:sp>
      <p:sp>
        <p:nvSpPr>
          <p:cNvPr id="30" name="Textfeld 29"/>
          <p:cNvSpPr txBox="1"/>
          <p:nvPr/>
        </p:nvSpPr>
        <p:spPr>
          <a:xfrm>
            <a:off x="1214414" y="5962367"/>
            <a:ext cx="1143008" cy="461665"/>
          </a:xfrm>
          <a:prstGeom prst="rect">
            <a:avLst/>
          </a:prstGeom>
          <a:noFill/>
        </p:spPr>
        <p:txBody>
          <a:bodyPr wrap="square" rtlCol="0">
            <a:spAutoFit/>
          </a:bodyPr>
          <a:lstStyle/>
          <a:p>
            <a:r>
              <a:rPr lang="de-DE" sz="2400" b="1" dirty="0" smtClean="0"/>
              <a:t>*</a:t>
            </a:r>
            <a:r>
              <a:rPr lang="de-DE" sz="2400" b="1" i="1" dirty="0" err="1" smtClean="0"/>
              <a:t>inu</a:t>
            </a:r>
            <a:r>
              <a:rPr lang="de-DE" sz="2400" b="1" i="1" dirty="0" smtClean="0">
                <a:solidFill>
                  <a:srgbClr val="FF0000"/>
                </a:solidFill>
              </a:rPr>
              <a:t>-p</a:t>
            </a:r>
            <a:r>
              <a:rPr lang="de-DE" sz="2400" b="1" dirty="0" smtClean="0"/>
              <a:t>	</a:t>
            </a:r>
            <a:endParaRPr lang="de-DE" sz="2400" dirty="0"/>
          </a:p>
        </p:txBody>
      </p:sp>
      <p:sp>
        <p:nvSpPr>
          <p:cNvPr id="31" name="Textfeld 30"/>
          <p:cNvSpPr txBox="1"/>
          <p:nvPr/>
        </p:nvSpPr>
        <p:spPr>
          <a:xfrm>
            <a:off x="3786182" y="5929330"/>
            <a:ext cx="1071570" cy="461665"/>
          </a:xfrm>
          <a:prstGeom prst="rect">
            <a:avLst/>
          </a:prstGeom>
          <a:noFill/>
        </p:spPr>
        <p:txBody>
          <a:bodyPr wrap="square" rtlCol="0">
            <a:spAutoFit/>
          </a:bodyPr>
          <a:lstStyle/>
          <a:p>
            <a:r>
              <a:rPr lang="en-US" sz="2400" b="1" i="1" dirty="0" err="1" smtClean="0"/>
              <a:t>inu</a:t>
            </a:r>
            <a:r>
              <a:rPr lang="en-US" sz="2400" b="1" i="1" dirty="0" smtClean="0">
                <a:solidFill>
                  <a:srgbClr val="FF0000"/>
                </a:solidFill>
              </a:rPr>
              <a:t>-it</a:t>
            </a:r>
            <a:endParaRPr lang="de-DE" sz="2400" dirty="0">
              <a:solidFill>
                <a:srgbClr val="FF0000"/>
              </a:solidFill>
            </a:endParaRPr>
          </a:p>
        </p:txBody>
      </p:sp>
      <p:sp>
        <p:nvSpPr>
          <p:cNvPr id="32" name="Textfeld 31"/>
          <p:cNvSpPr txBox="1"/>
          <p:nvPr/>
        </p:nvSpPr>
        <p:spPr>
          <a:xfrm>
            <a:off x="6286512" y="5929330"/>
            <a:ext cx="1000132" cy="461665"/>
          </a:xfrm>
          <a:prstGeom prst="rect">
            <a:avLst/>
          </a:prstGeom>
          <a:noFill/>
        </p:spPr>
        <p:txBody>
          <a:bodyPr wrap="square" rtlCol="0">
            <a:spAutoFit/>
          </a:bodyPr>
          <a:lstStyle/>
          <a:p>
            <a:r>
              <a:rPr lang="en-US" sz="2400" b="1" i="1" dirty="0" smtClean="0"/>
              <a:t>--------</a:t>
            </a:r>
            <a:endParaRPr lang="de-DE"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blinds(horizontal)">
                                      <p:cBhvr>
                                        <p:cTn id="7" dur="500"/>
                                        <p:tgtEl>
                                          <p:spTgt spid="1026"/>
                                        </p:tgtEl>
                                      </p:cBhvr>
                                    </p:animEffect>
                                  </p:childTnLst>
                                </p:cTn>
                              </p:par>
                              <p:par>
                                <p:cTn id="8" presetID="3" presetClass="entr" presetSubtype="10" fill="hold" nodeType="withEffect">
                                  <p:stCondLst>
                                    <p:cond delay="0"/>
                                  </p:stCondLst>
                                  <p:childTnLst>
                                    <p:set>
                                      <p:cBhvr>
                                        <p:cTn id="9" dur="1" fill="hold">
                                          <p:stCondLst>
                                            <p:cond delay="0"/>
                                          </p:stCondLst>
                                        </p:cTn>
                                        <p:tgtEl>
                                          <p:spTgt spid="1027"/>
                                        </p:tgtEl>
                                        <p:attrNameLst>
                                          <p:attrName>style.visibility</p:attrName>
                                        </p:attrNameLst>
                                      </p:cBhvr>
                                      <p:to>
                                        <p:strVal val="visible"/>
                                      </p:to>
                                    </p:set>
                                    <p:animEffect transition="in" filter="blinds(horizontal)">
                                      <p:cBhvr>
                                        <p:cTn id="10" dur="500"/>
                                        <p:tgtEl>
                                          <p:spTgt spid="1027"/>
                                        </p:tgtEl>
                                      </p:cBhvr>
                                    </p:animEffect>
                                  </p:childTnLst>
                                </p:cTn>
                              </p:par>
                              <p:par>
                                <p:cTn id="11" presetID="3" presetClass="entr" presetSubtype="10" fill="hold" nodeType="withEffect">
                                  <p:stCondLst>
                                    <p:cond delay="0"/>
                                  </p:stCondLst>
                                  <p:childTnLst>
                                    <p:set>
                                      <p:cBhvr>
                                        <p:cTn id="12" dur="1" fill="hold">
                                          <p:stCondLst>
                                            <p:cond delay="0"/>
                                          </p:stCondLst>
                                        </p:cTn>
                                        <p:tgtEl>
                                          <p:spTgt spid="1028"/>
                                        </p:tgtEl>
                                        <p:attrNameLst>
                                          <p:attrName>style.visibility</p:attrName>
                                        </p:attrNameLst>
                                      </p:cBhvr>
                                      <p:to>
                                        <p:strVal val="visible"/>
                                      </p:to>
                                    </p:set>
                                    <p:animEffect transition="in" filter="blinds(horizontal)">
                                      <p:cBhvr>
                                        <p:cTn id="13" dur="500"/>
                                        <p:tgtEl>
                                          <p:spTgt spid="1028"/>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linds(horizontal)">
                                      <p:cBhvr>
                                        <p:cTn id="16" dur="500"/>
                                        <p:tgtEl>
                                          <p:spTgt spid="7"/>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linds(horizontal)">
                                      <p:cBhvr>
                                        <p:cTn id="19" dur="500"/>
                                        <p:tgtEl>
                                          <p:spTgt spid="8"/>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linds(horizontal)">
                                      <p:cBhvr>
                                        <p:cTn id="22" dur="500"/>
                                        <p:tgtEl>
                                          <p:spTgt spid="9"/>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linds(horizontal)">
                                      <p:cBhvr>
                                        <p:cTn id="25" dur="500"/>
                                        <p:tgtEl>
                                          <p:spTgt spid="10"/>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3">
                                            <p:txEl>
                                              <p:pRg st="0" end="0"/>
                                            </p:txEl>
                                          </p:spTgt>
                                        </p:tgtEl>
                                        <p:attrNameLst>
                                          <p:attrName>style.visibility</p:attrName>
                                        </p:attrNameLst>
                                      </p:cBhvr>
                                      <p:to>
                                        <p:strVal val="visible"/>
                                      </p:to>
                                    </p:set>
                                    <p:animEffect transition="in" filter="blinds(horizontal)">
                                      <p:cBhvr>
                                        <p:cTn id="28" dur="500"/>
                                        <p:tgtEl>
                                          <p:spTgt spid="3">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3" presetClass="entr" presetSubtype="10" fill="hold" grpId="0" nodeType="click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blinds(horizontal)">
                                      <p:cBhvr>
                                        <p:cTn id="33" dur="500"/>
                                        <p:tgtEl>
                                          <p:spTgt spid="18"/>
                                        </p:tgtEl>
                                      </p:cBhvr>
                                    </p:animEffect>
                                  </p:childTnLst>
                                </p:cTn>
                              </p:par>
                              <p:par>
                                <p:cTn id="34" presetID="3" presetClass="entr" presetSubtype="10" fill="hold" nodeType="with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blinds(horizontal)">
                                      <p:cBhvr>
                                        <p:cTn id="36" dur="500"/>
                                        <p:tgtEl>
                                          <p:spTgt spid="26"/>
                                        </p:tgtEl>
                                      </p:cBhvr>
                                    </p:animEffect>
                                  </p:childTnLst>
                                </p:cTn>
                              </p:par>
                              <p:par>
                                <p:cTn id="37" presetID="3" presetClass="entr" presetSubtype="10" fill="hold" nodeType="withEffect">
                                  <p:stCondLst>
                                    <p:cond delay="0"/>
                                  </p:stCondLst>
                                  <p:childTnLst>
                                    <p:set>
                                      <p:cBhvr>
                                        <p:cTn id="38" dur="1" fill="hold">
                                          <p:stCondLst>
                                            <p:cond delay="0"/>
                                          </p:stCondLst>
                                        </p:cTn>
                                        <p:tgtEl>
                                          <p:spTgt spid="27"/>
                                        </p:tgtEl>
                                        <p:attrNameLst>
                                          <p:attrName>style.visibility</p:attrName>
                                        </p:attrNameLst>
                                      </p:cBhvr>
                                      <p:to>
                                        <p:strVal val="visible"/>
                                      </p:to>
                                    </p:set>
                                    <p:animEffect transition="in" filter="blinds(horizontal)">
                                      <p:cBhvr>
                                        <p:cTn id="39" dur="500"/>
                                        <p:tgtEl>
                                          <p:spTgt spid="27"/>
                                        </p:tgtEl>
                                      </p:cBhvr>
                                    </p:animEffect>
                                  </p:childTnLst>
                                </p:cTn>
                              </p:par>
                              <p:par>
                                <p:cTn id="40" presetID="3" presetClass="entr" presetSubtype="10" fill="hold" nodeType="with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blinds(horizontal)">
                                      <p:cBhvr>
                                        <p:cTn id="42" dur="500"/>
                                        <p:tgtEl>
                                          <p:spTgt spid="28"/>
                                        </p:tgtEl>
                                      </p:cBhvr>
                                    </p:animEffect>
                                  </p:childTnLst>
                                </p:cTn>
                              </p:par>
                              <p:par>
                                <p:cTn id="43" presetID="3" presetClass="entr" presetSubtype="10" fill="hold" grpId="0" nodeType="withEffect">
                                  <p:stCondLst>
                                    <p:cond delay="0"/>
                                  </p:stCondLst>
                                  <p:childTnLst>
                                    <p:set>
                                      <p:cBhvr>
                                        <p:cTn id="44" dur="1" fill="hold">
                                          <p:stCondLst>
                                            <p:cond delay="0"/>
                                          </p:stCondLst>
                                        </p:cTn>
                                        <p:tgtEl>
                                          <p:spTgt spid="29"/>
                                        </p:tgtEl>
                                        <p:attrNameLst>
                                          <p:attrName>style.visibility</p:attrName>
                                        </p:attrNameLst>
                                      </p:cBhvr>
                                      <p:to>
                                        <p:strVal val="visible"/>
                                      </p:to>
                                    </p:set>
                                    <p:animEffect transition="in" filter="blinds(horizontal)">
                                      <p:cBhvr>
                                        <p:cTn id="45" dur="500"/>
                                        <p:tgtEl>
                                          <p:spTgt spid="29"/>
                                        </p:tgtEl>
                                      </p:cBhvr>
                                    </p:animEffect>
                                  </p:childTnLst>
                                </p:cTn>
                              </p:par>
                              <p:par>
                                <p:cTn id="46" presetID="3" presetClass="entr" presetSubtype="10" fill="hold" grpId="0" nodeType="with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blinds(horizontal)">
                                      <p:cBhvr>
                                        <p:cTn id="48" dur="500"/>
                                        <p:tgtEl>
                                          <p:spTgt spid="30"/>
                                        </p:tgtEl>
                                      </p:cBhvr>
                                    </p:animEffect>
                                  </p:childTnLst>
                                </p:cTn>
                              </p:par>
                              <p:par>
                                <p:cTn id="49" presetID="3" presetClass="entr" presetSubtype="10"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Effect transition="in" filter="blinds(horizontal)">
                                      <p:cBhvr>
                                        <p:cTn id="51" dur="500"/>
                                        <p:tgtEl>
                                          <p:spTgt spid="31"/>
                                        </p:tgtEl>
                                      </p:cBhvr>
                                    </p:animEffect>
                                  </p:childTnLst>
                                </p:cTn>
                              </p:par>
                              <p:par>
                                <p:cTn id="52" presetID="3" presetClass="entr" presetSubtype="10" fill="hold" grpId="0" nodeType="with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blinds(horizontal)">
                                      <p:cBhvr>
                                        <p:cTn id="54"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p:bldP spid="8" grpId="0"/>
      <p:bldP spid="9" grpId="0"/>
      <p:bldP spid="10" grpId="0"/>
      <p:bldP spid="18" grpId="0" animBg="1"/>
      <p:bldP spid="29" grpId="0"/>
      <p:bldP spid="30" grpId="0"/>
      <p:bldP spid="31" grpId="0"/>
      <p:bldP spid="32"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Deutsch und SET-Morphologie:</a:t>
            </a:r>
            <a:endParaRPr lang="de-DE" dirty="0"/>
          </a:p>
        </p:txBody>
      </p:sp>
      <p:cxnSp>
        <p:nvCxnSpPr>
          <p:cNvPr id="4" name="AutoShape 2"/>
          <p:cNvCxnSpPr>
            <a:cxnSpLocks noChangeShapeType="1"/>
            <a:endCxn id="8" idx="0"/>
          </p:cNvCxnSpPr>
          <p:nvPr/>
        </p:nvCxnSpPr>
        <p:spPr bwMode="auto">
          <a:xfrm rot="10800000" flipV="1">
            <a:off x="1250134" y="2319019"/>
            <a:ext cx="3223456" cy="727378"/>
          </a:xfrm>
          <a:prstGeom prst="straightConnector1">
            <a:avLst/>
          </a:prstGeom>
          <a:noFill/>
          <a:ln w="9525">
            <a:solidFill>
              <a:srgbClr val="000000"/>
            </a:solidFill>
            <a:round/>
            <a:headEnd/>
            <a:tailEnd/>
          </a:ln>
        </p:spPr>
      </p:cxnSp>
      <p:cxnSp>
        <p:nvCxnSpPr>
          <p:cNvPr id="5" name="AutoShape 3"/>
          <p:cNvCxnSpPr>
            <a:cxnSpLocks noChangeShapeType="1"/>
          </p:cNvCxnSpPr>
          <p:nvPr/>
        </p:nvCxnSpPr>
        <p:spPr bwMode="auto">
          <a:xfrm rot="5400000">
            <a:off x="4179091" y="2582060"/>
            <a:ext cx="571504" cy="71438"/>
          </a:xfrm>
          <a:prstGeom prst="straightConnector1">
            <a:avLst/>
          </a:prstGeom>
          <a:noFill/>
          <a:ln w="9525">
            <a:solidFill>
              <a:srgbClr val="000000"/>
            </a:solidFill>
            <a:round/>
            <a:headEnd/>
            <a:tailEnd/>
          </a:ln>
        </p:spPr>
      </p:cxnSp>
      <p:cxnSp>
        <p:nvCxnSpPr>
          <p:cNvPr id="6" name="AutoShape 4"/>
          <p:cNvCxnSpPr>
            <a:cxnSpLocks noChangeShapeType="1"/>
            <a:endCxn id="10" idx="0"/>
          </p:cNvCxnSpPr>
          <p:nvPr/>
        </p:nvCxnSpPr>
        <p:spPr bwMode="auto">
          <a:xfrm>
            <a:off x="4500562" y="2285992"/>
            <a:ext cx="2857520" cy="694341"/>
          </a:xfrm>
          <a:prstGeom prst="straightConnector1">
            <a:avLst/>
          </a:prstGeom>
          <a:noFill/>
          <a:ln w="9525">
            <a:solidFill>
              <a:srgbClr val="000000"/>
            </a:solidFill>
            <a:round/>
            <a:headEnd/>
            <a:tailEnd/>
          </a:ln>
        </p:spPr>
      </p:cxnSp>
      <p:sp>
        <p:nvSpPr>
          <p:cNvPr id="7" name="Textfeld 6"/>
          <p:cNvSpPr txBox="1"/>
          <p:nvPr/>
        </p:nvSpPr>
        <p:spPr>
          <a:xfrm>
            <a:off x="3897319" y="1714488"/>
            <a:ext cx="1603375" cy="523220"/>
          </a:xfrm>
          <a:prstGeom prst="rect">
            <a:avLst/>
          </a:prstGeom>
          <a:noFill/>
        </p:spPr>
        <p:txBody>
          <a:bodyPr wrap="square" rtlCol="0">
            <a:spAutoFit/>
          </a:bodyPr>
          <a:lstStyle/>
          <a:p>
            <a:r>
              <a:rPr lang="de-DE" sz="2800" b="1" i="1" dirty="0" smtClean="0"/>
              <a:t>Berg</a:t>
            </a:r>
            <a:r>
              <a:rPr lang="de-DE" sz="2800" b="1" i="1" dirty="0" smtClean="0">
                <a:solidFill>
                  <a:srgbClr val="FF0000"/>
                </a:solidFill>
              </a:rPr>
              <a:t>-Ø</a:t>
            </a:r>
            <a:endParaRPr lang="de-DE" sz="2800" dirty="0" smtClean="0">
              <a:solidFill>
                <a:srgbClr val="FF0000"/>
              </a:solidFill>
            </a:endParaRPr>
          </a:p>
        </p:txBody>
      </p:sp>
      <p:sp>
        <p:nvSpPr>
          <p:cNvPr id="8" name="Textfeld 7"/>
          <p:cNvSpPr txBox="1"/>
          <p:nvPr/>
        </p:nvSpPr>
        <p:spPr>
          <a:xfrm>
            <a:off x="714349" y="3046397"/>
            <a:ext cx="1071570" cy="523220"/>
          </a:xfrm>
          <a:prstGeom prst="rect">
            <a:avLst/>
          </a:prstGeom>
          <a:noFill/>
        </p:spPr>
        <p:txBody>
          <a:bodyPr wrap="square" rtlCol="0">
            <a:spAutoFit/>
          </a:bodyPr>
          <a:lstStyle/>
          <a:p>
            <a:r>
              <a:rPr lang="de-DE" sz="2800" b="1" dirty="0" smtClean="0"/>
              <a:t>-----</a:t>
            </a:r>
            <a:endParaRPr lang="de-DE" sz="2800" dirty="0"/>
          </a:p>
        </p:txBody>
      </p:sp>
      <p:sp>
        <p:nvSpPr>
          <p:cNvPr id="9" name="Textfeld 8"/>
          <p:cNvSpPr txBox="1"/>
          <p:nvPr/>
        </p:nvSpPr>
        <p:spPr>
          <a:xfrm>
            <a:off x="3714745" y="2980333"/>
            <a:ext cx="1285884" cy="523220"/>
          </a:xfrm>
          <a:prstGeom prst="rect">
            <a:avLst/>
          </a:prstGeom>
          <a:noFill/>
        </p:spPr>
        <p:txBody>
          <a:bodyPr wrap="square" rtlCol="0">
            <a:spAutoFit/>
          </a:bodyPr>
          <a:lstStyle/>
          <a:p>
            <a:r>
              <a:rPr lang="de-DE" sz="2800" b="1" i="1" dirty="0" smtClean="0"/>
              <a:t>Berg</a:t>
            </a:r>
            <a:r>
              <a:rPr lang="de-DE" sz="2800" b="1" i="1" dirty="0" smtClean="0">
                <a:solidFill>
                  <a:srgbClr val="FF0000"/>
                </a:solidFill>
              </a:rPr>
              <a:t>-e</a:t>
            </a:r>
            <a:endParaRPr lang="de-DE" sz="2800" dirty="0">
              <a:solidFill>
                <a:srgbClr val="FF0000"/>
              </a:solidFill>
            </a:endParaRPr>
          </a:p>
        </p:txBody>
      </p:sp>
      <p:sp>
        <p:nvSpPr>
          <p:cNvPr id="10" name="Textfeld 9"/>
          <p:cNvSpPr txBox="1"/>
          <p:nvPr/>
        </p:nvSpPr>
        <p:spPr>
          <a:xfrm>
            <a:off x="6429388" y="2980333"/>
            <a:ext cx="1857388" cy="523220"/>
          </a:xfrm>
          <a:prstGeom prst="rect">
            <a:avLst/>
          </a:prstGeom>
          <a:noFill/>
        </p:spPr>
        <p:txBody>
          <a:bodyPr wrap="square" rtlCol="0">
            <a:spAutoFit/>
          </a:bodyPr>
          <a:lstStyle/>
          <a:p>
            <a:r>
              <a:rPr lang="de-DE" sz="2800" b="1" i="1" dirty="0" err="1" smtClean="0">
                <a:solidFill>
                  <a:srgbClr val="FF0000"/>
                </a:solidFill>
              </a:rPr>
              <a:t>Ge</a:t>
            </a:r>
            <a:r>
              <a:rPr lang="de-DE" sz="2800" b="1" i="1" dirty="0" smtClean="0"/>
              <a:t>-birg-</a:t>
            </a:r>
            <a:r>
              <a:rPr lang="de-DE" sz="2800" b="1" i="1" dirty="0" smtClean="0">
                <a:solidFill>
                  <a:srgbClr val="FF0000"/>
                </a:solidFill>
              </a:rPr>
              <a:t>e</a:t>
            </a:r>
            <a:endParaRPr lang="de-DE" sz="2800" dirty="0">
              <a:solidFill>
                <a:srgbClr val="FF0000"/>
              </a:solidFill>
            </a:endParaRPr>
          </a:p>
        </p:txBody>
      </p:sp>
      <p:cxnSp>
        <p:nvCxnSpPr>
          <p:cNvPr id="11" name="AutoShape 2"/>
          <p:cNvCxnSpPr>
            <a:cxnSpLocks noChangeShapeType="1"/>
            <a:endCxn id="15" idx="0"/>
          </p:cNvCxnSpPr>
          <p:nvPr/>
        </p:nvCxnSpPr>
        <p:spPr bwMode="auto">
          <a:xfrm rot="10800000" flipV="1">
            <a:off x="1964514" y="4740287"/>
            <a:ext cx="2437615" cy="727378"/>
          </a:xfrm>
          <a:prstGeom prst="straightConnector1">
            <a:avLst/>
          </a:prstGeom>
          <a:noFill/>
          <a:ln w="9525">
            <a:solidFill>
              <a:srgbClr val="000000"/>
            </a:solidFill>
            <a:round/>
            <a:headEnd/>
            <a:tailEnd/>
          </a:ln>
        </p:spPr>
      </p:cxnSp>
      <p:cxnSp>
        <p:nvCxnSpPr>
          <p:cNvPr id="12" name="AutoShape 3"/>
          <p:cNvCxnSpPr>
            <a:cxnSpLocks noChangeShapeType="1"/>
          </p:cNvCxnSpPr>
          <p:nvPr/>
        </p:nvCxnSpPr>
        <p:spPr bwMode="auto">
          <a:xfrm rot="5400000">
            <a:off x="4107653" y="5036355"/>
            <a:ext cx="571504" cy="71438"/>
          </a:xfrm>
          <a:prstGeom prst="straightConnector1">
            <a:avLst/>
          </a:prstGeom>
          <a:noFill/>
          <a:ln w="9525">
            <a:solidFill>
              <a:srgbClr val="000000"/>
            </a:solidFill>
            <a:round/>
            <a:headEnd/>
            <a:tailEnd/>
          </a:ln>
        </p:spPr>
      </p:cxnSp>
      <p:cxnSp>
        <p:nvCxnSpPr>
          <p:cNvPr id="13" name="AutoShape 4"/>
          <p:cNvCxnSpPr>
            <a:cxnSpLocks noChangeShapeType="1"/>
            <a:endCxn id="17" idx="0"/>
          </p:cNvCxnSpPr>
          <p:nvPr/>
        </p:nvCxnSpPr>
        <p:spPr bwMode="auto">
          <a:xfrm>
            <a:off x="4429124" y="4740287"/>
            <a:ext cx="3071834" cy="694341"/>
          </a:xfrm>
          <a:prstGeom prst="straightConnector1">
            <a:avLst/>
          </a:prstGeom>
          <a:noFill/>
          <a:ln w="9525">
            <a:solidFill>
              <a:srgbClr val="000000"/>
            </a:solidFill>
            <a:round/>
            <a:headEnd/>
            <a:tailEnd/>
          </a:ln>
        </p:spPr>
      </p:cxnSp>
      <p:sp>
        <p:nvSpPr>
          <p:cNvPr id="14" name="Textfeld 13"/>
          <p:cNvSpPr txBox="1"/>
          <p:nvPr/>
        </p:nvSpPr>
        <p:spPr>
          <a:xfrm>
            <a:off x="3182939" y="4168783"/>
            <a:ext cx="2571768" cy="461665"/>
          </a:xfrm>
          <a:prstGeom prst="rect">
            <a:avLst/>
          </a:prstGeom>
          <a:noFill/>
        </p:spPr>
        <p:txBody>
          <a:bodyPr wrap="square" rtlCol="0">
            <a:spAutoFit/>
          </a:bodyPr>
          <a:lstStyle/>
          <a:p>
            <a:r>
              <a:rPr lang="de-DE" sz="2400" b="1" dirty="0" smtClean="0">
                <a:solidFill>
                  <a:srgbClr val="002060"/>
                </a:solidFill>
              </a:rPr>
              <a:t>Kollektiv (-Ø / -M)</a:t>
            </a:r>
            <a:endParaRPr lang="de-DE" sz="2400" dirty="0">
              <a:solidFill>
                <a:srgbClr val="002060"/>
              </a:solidFill>
            </a:endParaRPr>
          </a:p>
        </p:txBody>
      </p:sp>
      <p:sp>
        <p:nvSpPr>
          <p:cNvPr id="15" name="Textfeld 14"/>
          <p:cNvSpPr txBox="1"/>
          <p:nvPr/>
        </p:nvSpPr>
        <p:spPr>
          <a:xfrm>
            <a:off x="642910" y="5467665"/>
            <a:ext cx="2643206" cy="461665"/>
          </a:xfrm>
          <a:prstGeom prst="rect">
            <a:avLst/>
          </a:prstGeom>
          <a:noFill/>
        </p:spPr>
        <p:txBody>
          <a:bodyPr wrap="square" rtlCol="0">
            <a:spAutoFit/>
          </a:bodyPr>
          <a:lstStyle/>
          <a:p>
            <a:r>
              <a:rPr lang="de-DE" sz="2400" b="1" dirty="0" smtClean="0">
                <a:solidFill>
                  <a:srgbClr val="002060"/>
                </a:solidFill>
              </a:rPr>
              <a:t>Dual (-M)	…..</a:t>
            </a:r>
            <a:endParaRPr lang="de-DE" sz="2400" dirty="0">
              <a:solidFill>
                <a:srgbClr val="002060"/>
              </a:solidFill>
            </a:endParaRPr>
          </a:p>
        </p:txBody>
      </p:sp>
      <p:sp>
        <p:nvSpPr>
          <p:cNvPr id="16" name="Textfeld 15"/>
          <p:cNvSpPr txBox="1"/>
          <p:nvPr/>
        </p:nvSpPr>
        <p:spPr>
          <a:xfrm>
            <a:off x="3643306" y="5434628"/>
            <a:ext cx="2643206" cy="461665"/>
          </a:xfrm>
          <a:prstGeom prst="rect">
            <a:avLst/>
          </a:prstGeom>
          <a:noFill/>
        </p:spPr>
        <p:txBody>
          <a:bodyPr wrap="square" rtlCol="0">
            <a:spAutoFit/>
          </a:bodyPr>
          <a:lstStyle/>
          <a:p>
            <a:r>
              <a:rPr lang="de-DE" sz="2400" b="1" dirty="0" smtClean="0">
                <a:solidFill>
                  <a:srgbClr val="002060"/>
                </a:solidFill>
              </a:rPr>
              <a:t>Plural (-M)	…..</a:t>
            </a:r>
            <a:endParaRPr lang="de-DE" sz="2400" dirty="0">
              <a:solidFill>
                <a:srgbClr val="002060"/>
              </a:solidFill>
            </a:endParaRPr>
          </a:p>
        </p:txBody>
      </p:sp>
      <p:sp>
        <p:nvSpPr>
          <p:cNvPr id="17" name="Textfeld 16"/>
          <p:cNvSpPr txBox="1"/>
          <p:nvPr/>
        </p:nvSpPr>
        <p:spPr>
          <a:xfrm>
            <a:off x="6215074" y="5434628"/>
            <a:ext cx="2571768" cy="461665"/>
          </a:xfrm>
          <a:prstGeom prst="rect">
            <a:avLst/>
          </a:prstGeom>
          <a:noFill/>
        </p:spPr>
        <p:txBody>
          <a:bodyPr wrap="square" rtlCol="0">
            <a:spAutoFit/>
          </a:bodyPr>
          <a:lstStyle/>
          <a:p>
            <a:r>
              <a:rPr lang="en-US" sz="2400" b="1" dirty="0" smtClean="0">
                <a:solidFill>
                  <a:srgbClr val="002060"/>
                </a:solidFill>
              </a:rPr>
              <a:t>Singular (-Ø / -M)</a:t>
            </a:r>
            <a:endParaRPr lang="de-DE" sz="2400" dirty="0" smtClean="0">
              <a:solidFill>
                <a:srgbClr val="00206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par>
                                <p:cTn id="8" presetID="3" presetClass="entr" presetSubtype="1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linds(horizontal)">
                                      <p:cBhvr>
                                        <p:cTn id="10" dur="500"/>
                                        <p:tgtEl>
                                          <p:spTgt spid="5"/>
                                        </p:tgtEl>
                                      </p:cBhvr>
                                    </p:animEffect>
                                  </p:childTnLst>
                                </p:cTn>
                              </p:par>
                              <p:par>
                                <p:cTn id="11" presetID="3" presetClass="entr" presetSubtype="1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linds(horizontal)">
                                      <p:cBhvr>
                                        <p:cTn id="13" dur="500"/>
                                        <p:tgtEl>
                                          <p:spTgt spid="6"/>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linds(horizontal)">
                                      <p:cBhvr>
                                        <p:cTn id="16" dur="500"/>
                                        <p:tgtEl>
                                          <p:spTgt spid="7"/>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linds(horizontal)">
                                      <p:cBhvr>
                                        <p:cTn id="19" dur="500"/>
                                        <p:tgtEl>
                                          <p:spTgt spid="8"/>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linds(horizontal)">
                                      <p:cBhvr>
                                        <p:cTn id="22" dur="500"/>
                                        <p:tgtEl>
                                          <p:spTgt spid="9"/>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linds(horizontal)">
                                      <p:cBhvr>
                                        <p:cTn id="25" dur="500"/>
                                        <p:tgtEl>
                                          <p:spTgt spid="10"/>
                                        </p:tgtEl>
                                      </p:cBhvr>
                                    </p:animEffect>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nodeType="click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blinds(horizontal)">
                                      <p:cBhvr>
                                        <p:cTn id="30" dur="500"/>
                                        <p:tgtEl>
                                          <p:spTgt spid="11"/>
                                        </p:tgtEl>
                                      </p:cBhvr>
                                    </p:animEffect>
                                  </p:childTnLst>
                                </p:cTn>
                              </p:par>
                              <p:par>
                                <p:cTn id="31" presetID="3" presetClass="entr" presetSubtype="10" fill="hold" nodeType="with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blinds(horizontal)">
                                      <p:cBhvr>
                                        <p:cTn id="33" dur="500"/>
                                        <p:tgtEl>
                                          <p:spTgt spid="12"/>
                                        </p:tgtEl>
                                      </p:cBhvr>
                                    </p:animEffect>
                                  </p:childTnLst>
                                </p:cTn>
                              </p:par>
                              <p:par>
                                <p:cTn id="34" presetID="3" presetClass="entr" presetSubtype="10" fill="hold" nodeType="with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blinds(horizontal)">
                                      <p:cBhvr>
                                        <p:cTn id="36" dur="500"/>
                                        <p:tgtEl>
                                          <p:spTgt spid="13"/>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blinds(horizontal)">
                                      <p:cBhvr>
                                        <p:cTn id="39" dur="500"/>
                                        <p:tgtEl>
                                          <p:spTgt spid="15"/>
                                        </p:tgtEl>
                                      </p:cBhvr>
                                    </p:animEffect>
                                  </p:childTnLst>
                                </p:cTn>
                              </p:par>
                              <p:par>
                                <p:cTn id="40" presetID="3" presetClass="entr" presetSubtype="1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blinds(horizontal)">
                                      <p:cBhvr>
                                        <p:cTn id="42" dur="500"/>
                                        <p:tgtEl>
                                          <p:spTgt spid="16"/>
                                        </p:tgtEl>
                                      </p:cBhvr>
                                    </p:animEffect>
                                  </p:childTnLst>
                                </p:cTn>
                              </p:par>
                              <p:par>
                                <p:cTn id="43" presetID="3" presetClass="entr" presetSubtype="10" fill="hold" grpId="0" nodeType="with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blinds(horizontal)">
                                      <p:cBhvr>
                                        <p:cTn id="45" dur="500"/>
                                        <p:tgtEl>
                                          <p:spTgt spid="17"/>
                                        </p:tgtEl>
                                      </p:cBhvr>
                                    </p:animEffect>
                                  </p:childTnLst>
                                </p:cTn>
                              </p:par>
                              <p:par>
                                <p:cTn id="46" presetID="3" presetClass="entr" presetSubtype="10" fill="hold" grpId="0" nodeType="with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blinds(horizontal)">
                                      <p:cBhvr>
                                        <p:cTn id="4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4" grpId="0"/>
      <p:bldP spid="15" grpId="0"/>
      <p:bldP spid="16" grpId="0"/>
      <p:bldP spid="17"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SET-Morphologie</a:t>
            </a:r>
            <a:endParaRPr lang="de-DE" dirty="0"/>
          </a:p>
        </p:txBody>
      </p:sp>
      <p:cxnSp>
        <p:nvCxnSpPr>
          <p:cNvPr id="4" name="AutoShape 2"/>
          <p:cNvCxnSpPr>
            <a:cxnSpLocks noChangeShapeType="1"/>
            <a:endCxn id="8" idx="0"/>
          </p:cNvCxnSpPr>
          <p:nvPr/>
        </p:nvCxnSpPr>
        <p:spPr bwMode="auto">
          <a:xfrm rot="10800000" flipV="1">
            <a:off x="2035952" y="2786058"/>
            <a:ext cx="2437623" cy="727378"/>
          </a:xfrm>
          <a:prstGeom prst="straightConnector1">
            <a:avLst/>
          </a:prstGeom>
          <a:noFill/>
          <a:ln w="9525">
            <a:solidFill>
              <a:srgbClr val="000000"/>
            </a:solidFill>
            <a:round/>
            <a:headEnd/>
            <a:tailEnd/>
          </a:ln>
        </p:spPr>
      </p:cxnSp>
      <p:cxnSp>
        <p:nvCxnSpPr>
          <p:cNvPr id="5" name="AutoShape 3"/>
          <p:cNvCxnSpPr>
            <a:cxnSpLocks noChangeShapeType="1"/>
          </p:cNvCxnSpPr>
          <p:nvPr/>
        </p:nvCxnSpPr>
        <p:spPr bwMode="auto">
          <a:xfrm rot="5400000">
            <a:off x="4179091" y="3082126"/>
            <a:ext cx="571504" cy="71438"/>
          </a:xfrm>
          <a:prstGeom prst="straightConnector1">
            <a:avLst/>
          </a:prstGeom>
          <a:noFill/>
          <a:ln w="9525">
            <a:solidFill>
              <a:srgbClr val="000000"/>
            </a:solidFill>
            <a:round/>
            <a:headEnd/>
            <a:tailEnd/>
          </a:ln>
        </p:spPr>
      </p:cxnSp>
      <p:cxnSp>
        <p:nvCxnSpPr>
          <p:cNvPr id="6" name="AutoShape 4"/>
          <p:cNvCxnSpPr>
            <a:cxnSpLocks noChangeShapeType="1"/>
            <a:endCxn id="10" idx="0"/>
          </p:cNvCxnSpPr>
          <p:nvPr/>
        </p:nvCxnSpPr>
        <p:spPr bwMode="auto">
          <a:xfrm>
            <a:off x="4500562" y="2786058"/>
            <a:ext cx="2964677" cy="694341"/>
          </a:xfrm>
          <a:prstGeom prst="straightConnector1">
            <a:avLst/>
          </a:prstGeom>
          <a:noFill/>
          <a:ln w="9525">
            <a:solidFill>
              <a:srgbClr val="000000"/>
            </a:solidFill>
            <a:round/>
            <a:headEnd/>
            <a:tailEnd/>
          </a:ln>
        </p:spPr>
      </p:cxnSp>
      <p:sp>
        <p:nvSpPr>
          <p:cNvPr id="7" name="Textfeld 6"/>
          <p:cNvSpPr txBox="1"/>
          <p:nvPr/>
        </p:nvSpPr>
        <p:spPr>
          <a:xfrm>
            <a:off x="3571868" y="2214554"/>
            <a:ext cx="2032003" cy="523220"/>
          </a:xfrm>
          <a:prstGeom prst="rect">
            <a:avLst/>
          </a:prstGeom>
          <a:noFill/>
        </p:spPr>
        <p:txBody>
          <a:bodyPr wrap="square" rtlCol="0">
            <a:spAutoFit/>
          </a:bodyPr>
          <a:lstStyle/>
          <a:p>
            <a:r>
              <a:rPr lang="de-DE" sz="2800" b="1" i="1" dirty="0" err="1" smtClean="0"/>
              <a:t>šajar</a:t>
            </a:r>
            <a:r>
              <a:rPr lang="de-DE" sz="2800" b="1" i="1" dirty="0" smtClean="0"/>
              <a:t>-</a:t>
            </a:r>
            <a:r>
              <a:rPr lang="de-DE" sz="2800" b="1" i="1" dirty="0" smtClean="0">
                <a:solidFill>
                  <a:srgbClr val="FF0000"/>
                </a:solidFill>
              </a:rPr>
              <a:t>Ø</a:t>
            </a:r>
            <a:r>
              <a:rPr lang="de-DE" sz="2800" b="1" i="1" dirty="0" smtClean="0"/>
              <a:t>-</a:t>
            </a:r>
            <a:r>
              <a:rPr lang="de-DE" sz="2800" b="1" i="1" dirty="0" err="1" smtClean="0"/>
              <a:t>un</a:t>
            </a:r>
            <a:endParaRPr lang="de-DE" sz="2800" dirty="0" smtClean="0"/>
          </a:p>
        </p:txBody>
      </p:sp>
      <p:sp>
        <p:nvSpPr>
          <p:cNvPr id="8" name="Textfeld 7"/>
          <p:cNvSpPr txBox="1"/>
          <p:nvPr/>
        </p:nvSpPr>
        <p:spPr>
          <a:xfrm>
            <a:off x="714348" y="3513436"/>
            <a:ext cx="2643206" cy="523220"/>
          </a:xfrm>
          <a:prstGeom prst="rect">
            <a:avLst/>
          </a:prstGeom>
          <a:noFill/>
        </p:spPr>
        <p:txBody>
          <a:bodyPr wrap="square" rtlCol="0">
            <a:spAutoFit/>
          </a:bodyPr>
          <a:lstStyle/>
          <a:p>
            <a:r>
              <a:rPr lang="en-US" sz="2800" b="1" i="1" dirty="0" err="1" smtClean="0"/>
              <a:t>šajar</a:t>
            </a:r>
            <a:r>
              <a:rPr lang="en-US" sz="2800" b="1" i="1" dirty="0" smtClean="0"/>
              <a:t>-</a:t>
            </a:r>
            <a:r>
              <a:rPr lang="en-US" sz="2800" b="1" i="1" dirty="0" smtClean="0">
                <a:solidFill>
                  <a:srgbClr val="FF0000"/>
                </a:solidFill>
              </a:rPr>
              <a:t>at</a:t>
            </a:r>
            <a:r>
              <a:rPr lang="en-US" sz="2800" b="1" i="1" dirty="0" smtClean="0"/>
              <a:t>-</a:t>
            </a:r>
            <a:r>
              <a:rPr lang="en-US" sz="2800" b="1" i="1" dirty="0" err="1" smtClean="0"/>
              <a:t>āni</a:t>
            </a:r>
            <a:r>
              <a:rPr lang="en-US" sz="2800" b="1" dirty="0" smtClean="0"/>
              <a:t>	…..</a:t>
            </a:r>
            <a:endParaRPr lang="de-DE" sz="2800" dirty="0"/>
          </a:p>
        </p:txBody>
      </p:sp>
      <p:sp>
        <p:nvSpPr>
          <p:cNvPr id="9" name="Textfeld 8"/>
          <p:cNvSpPr txBox="1"/>
          <p:nvPr/>
        </p:nvSpPr>
        <p:spPr>
          <a:xfrm>
            <a:off x="3714744" y="3480399"/>
            <a:ext cx="2214578" cy="523220"/>
          </a:xfrm>
          <a:prstGeom prst="rect">
            <a:avLst/>
          </a:prstGeom>
          <a:noFill/>
        </p:spPr>
        <p:txBody>
          <a:bodyPr wrap="square" rtlCol="0">
            <a:spAutoFit/>
          </a:bodyPr>
          <a:lstStyle/>
          <a:p>
            <a:r>
              <a:rPr lang="en-US" sz="2800" b="1" i="1" dirty="0" err="1" smtClean="0"/>
              <a:t>šajar</a:t>
            </a:r>
            <a:r>
              <a:rPr lang="en-US" sz="2800" b="1" i="1" dirty="0" smtClean="0"/>
              <a:t>-</a:t>
            </a:r>
            <a:r>
              <a:rPr lang="en-US" sz="2800" b="1" i="1" dirty="0" err="1" smtClean="0">
                <a:solidFill>
                  <a:srgbClr val="FF0000"/>
                </a:solidFill>
              </a:rPr>
              <a:t>āt</a:t>
            </a:r>
            <a:r>
              <a:rPr lang="en-US" sz="2800" b="1" i="1" dirty="0" smtClean="0"/>
              <a:t>-un</a:t>
            </a:r>
            <a:endParaRPr lang="de-DE" sz="2800" dirty="0"/>
          </a:p>
        </p:txBody>
      </p:sp>
      <p:sp>
        <p:nvSpPr>
          <p:cNvPr id="10" name="Textfeld 9"/>
          <p:cNvSpPr txBox="1"/>
          <p:nvPr/>
        </p:nvSpPr>
        <p:spPr>
          <a:xfrm>
            <a:off x="6429388" y="3480399"/>
            <a:ext cx="2071702" cy="523220"/>
          </a:xfrm>
          <a:prstGeom prst="rect">
            <a:avLst/>
          </a:prstGeom>
          <a:noFill/>
        </p:spPr>
        <p:txBody>
          <a:bodyPr wrap="square" rtlCol="0">
            <a:spAutoFit/>
          </a:bodyPr>
          <a:lstStyle/>
          <a:p>
            <a:r>
              <a:rPr lang="en-US" sz="2800" b="1" i="1" dirty="0" err="1" smtClean="0"/>
              <a:t>šajar</a:t>
            </a:r>
            <a:r>
              <a:rPr lang="en-US" sz="2800" b="1" i="1" dirty="0" smtClean="0"/>
              <a:t>-</a:t>
            </a:r>
            <a:r>
              <a:rPr lang="en-US" sz="2800" b="1" i="1" dirty="0" smtClean="0">
                <a:solidFill>
                  <a:srgbClr val="FF0000"/>
                </a:solidFill>
              </a:rPr>
              <a:t>at</a:t>
            </a:r>
            <a:r>
              <a:rPr lang="en-US" sz="2800" b="1" i="1" dirty="0" smtClean="0"/>
              <a:t>-un</a:t>
            </a:r>
            <a:endParaRPr lang="de-DE" sz="2800" dirty="0"/>
          </a:p>
        </p:txBody>
      </p:sp>
      <p:sp>
        <p:nvSpPr>
          <p:cNvPr id="11" name="Textfeld 10"/>
          <p:cNvSpPr txBox="1"/>
          <p:nvPr/>
        </p:nvSpPr>
        <p:spPr>
          <a:xfrm>
            <a:off x="428596" y="1600130"/>
            <a:ext cx="4357718" cy="400110"/>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000" b="1" dirty="0" smtClean="0"/>
              <a:t>vgl. Arabisch (Klassisch) </a:t>
            </a:r>
            <a:r>
              <a:rPr lang="de-DE" sz="2000" b="1" i="1" dirty="0" err="1" smtClean="0"/>
              <a:t>šajar</a:t>
            </a:r>
            <a:r>
              <a:rPr lang="de-DE" sz="2000" b="1" dirty="0" smtClean="0"/>
              <a:t> 'Baum'</a:t>
            </a:r>
            <a:endParaRPr lang="de-DE" sz="2000" dirty="0"/>
          </a:p>
        </p:txBody>
      </p:sp>
      <p:graphicFrame>
        <p:nvGraphicFramePr>
          <p:cNvPr id="13" name="Diagramm 12"/>
          <p:cNvGraphicFramePr/>
          <p:nvPr/>
        </p:nvGraphicFramePr>
        <p:xfrm>
          <a:off x="928662" y="4429132"/>
          <a:ext cx="7500990" cy="217487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amond(in)">
                                      <p:cBhvr>
                                        <p:cTn id="7" dur="2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linds(horizontal)">
                                      <p:cBhvr>
                                        <p:cTn id="12" dur="500"/>
                                        <p:tgtEl>
                                          <p:spTgt spid="4"/>
                                        </p:tgtEl>
                                      </p:cBhvr>
                                    </p:animEffect>
                                  </p:childTnLst>
                                </p:cTn>
                              </p:par>
                              <p:par>
                                <p:cTn id="13" presetID="3" presetClass="entr" presetSubtype="1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linds(horizontal)">
                                      <p:cBhvr>
                                        <p:cTn id="15" dur="500"/>
                                        <p:tgtEl>
                                          <p:spTgt spid="5"/>
                                        </p:tgtEl>
                                      </p:cBhvr>
                                    </p:animEffect>
                                  </p:childTnLst>
                                </p:cTn>
                              </p:par>
                              <p:par>
                                <p:cTn id="16" presetID="3" presetClass="entr" presetSubtype="10"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linds(horizontal)">
                                      <p:cBhvr>
                                        <p:cTn id="18" dur="500"/>
                                        <p:tgtEl>
                                          <p:spTgt spid="6"/>
                                        </p:tgtEl>
                                      </p:cBhvr>
                                    </p:animEffect>
                                  </p:childTnLst>
                                </p:cTn>
                              </p:par>
                              <p:par>
                                <p:cTn id="19" presetID="3" presetClass="entr" presetSubtype="10"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blinds(horizontal)">
                                      <p:cBhvr>
                                        <p:cTn id="21" dur="500"/>
                                        <p:tgtEl>
                                          <p:spTgt spid="7"/>
                                        </p:tgtEl>
                                      </p:cBhvr>
                                    </p:animEffect>
                                  </p:childTnLst>
                                </p:cTn>
                              </p:par>
                              <p:par>
                                <p:cTn id="22" presetID="3" presetClass="entr" presetSubtype="10"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blinds(horizontal)">
                                      <p:cBhvr>
                                        <p:cTn id="24" dur="500"/>
                                        <p:tgtEl>
                                          <p:spTgt spid="8"/>
                                        </p:tgtEl>
                                      </p:cBhvr>
                                    </p:animEffect>
                                  </p:childTnLst>
                                </p:cTn>
                              </p:par>
                              <p:par>
                                <p:cTn id="25" presetID="3" presetClass="entr" presetSubtype="10"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blinds(horizontal)">
                                      <p:cBhvr>
                                        <p:cTn id="27" dur="500"/>
                                        <p:tgtEl>
                                          <p:spTgt spid="9"/>
                                        </p:tgtEl>
                                      </p:cBhvr>
                                    </p:animEffect>
                                  </p:childTnLst>
                                </p:cTn>
                              </p:par>
                              <p:par>
                                <p:cTn id="28" presetID="3" presetClass="entr" presetSubtype="10" fill="hold" grpId="0" nodeType="with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blinds(horizontal)">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13" presetClass="entr" presetSubtype="16"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plus(in)">
                                      <p:cBhvr>
                                        <p:cTn id="35"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animBg="1"/>
      <p:bldGraphic spid="13" grpId="0">
        <p:bldAsOne/>
      </p:bldGraphic>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c. Genus (Klasse)</a:t>
            </a:r>
            <a:endParaRPr lang="de-DE" dirty="0"/>
          </a:p>
        </p:txBody>
      </p:sp>
      <p:graphicFrame>
        <p:nvGraphicFramePr>
          <p:cNvPr id="4" name="Diagramm 3"/>
          <p:cNvGraphicFramePr/>
          <p:nvPr/>
        </p:nvGraphicFramePr>
        <p:xfrm>
          <a:off x="357158" y="1643050"/>
          <a:ext cx="8429684" cy="17859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428596" y="3643314"/>
            <a:ext cx="6072230" cy="400110"/>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000" b="1" dirty="0" smtClean="0"/>
              <a:t>E.g.: Nominalklassen im </a:t>
            </a:r>
            <a:r>
              <a:rPr lang="de-DE" sz="2000" b="1" dirty="0" err="1" smtClean="0"/>
              <a:t>Ganda</a:t>
            </a:r>
            <a:r>
              <a:rPr lang="de-DE" sz="2000" b="1" dirty="0" smtClean="0"/>
              <a:t> (</a:t>
            </a:r>
            <a:r>
              <a:rPr lang="de-DE" sz="2000" b="1" dirty="0" err="1" smtClean="0"/>
              <a:t>Banto</a:t>
            </a:r>
            <a:r>
              <a:rPr lang="de-DE" sz="2000" b="1" dirty="0" smtClean="0"/>
              <a:t>, Süd-Uganda)</a:t>
            </a:r>
            <a:endParaRPr lang="de-DE" sz="2000" dirty="0" smtClean="0"/>
          </a:p>
        </p:txBody>
      </p:sp>
      <p:graphicFrame>
        <p:nvGraphicFramePr>
          <p:cNvPr id="6" name="Tabelle 5"/>
          <p:cNvGraphicFramePr>
            <a:graphicFrameLocks noGrp="1"/>
          </p:cNvGraphicFramePr>
          <p:nvPr/>
        </p:nvGraphicFramePr>
        <p:xfrm>
          <a:off x="714348" y="4286256"/>
          <a:ext cx="8001056" cy="2133600"/>
        </p:xfrm>
        <a:graphic>
          <a:graphicData uri="http://schemas.openxmlformats.org/drawingml/2006/table">
            <a:tbl>
              <a:tblPr firstRow="1" bandRow="1">
                <a:tableStyleId>{2D5ABB26-0587-4C30-8999-92F81FD0307C}</a:tableStyleId>
              </a:tblPr>
              <a:tblGrid>
                <a:gridCol w="2156550"/>
                <a:gridCol w="5844506"/>
              </a:tblGrid>
              <a:tr h="370840">
                <a:tc>
                  <a:txBody>
                    <a:bodyPr/>
                    <a:lstStyle/>
                    <a:p>
                      <a:r>
                        <a:rPr kumimoji="0" lang="de-DE" sz="2200" b="1" i="1" kern="1200" dirty="0" err="1" smtClean="0">
                          <a:solidFill>
                            <a:schemeClr val="tx1"/>
                          </a:solidFill>
                          <a:latin typeface="+mn-lt"/>
                          <a:ea typeface="+mn-ea"/>
                          <a:cs typeface="+mn-cs"/>
                        </a:rPr>
                        <a:t>mu-ganda</a:t>
                      </a:r>
                      <a:r>
                        <a:rPr kumimoji="0" lang="de-DE" sz="2200" b="1" kern="1200" dirty="0" smtClean="0">
                          <a:solidFill>
                            <a:schemeClr val="tx1"/>
                          </a:solidFill>
                          <a:latin typeface="+mn-lt"/>
                          <a:ea typeface="+mn-ea"/>
                          <a:cs typeface="+mn-cs"/>
                        </a:rPr>
                        <a:t> </a:t>
                      </a:r>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200" b="1" kern="1200" dirty="0" smtClean="0">
                          <a:solidFill>
                            <a:schemeClr val="tx1"/>
                          </a:solidFill>
                          <a:latin typeface="+mn-lt"/>
                          <a:ea typeface="+mn-ea"/>
                          <a:cs typeface="+mn-cs"/>
                        </a:rPr>
                        <a:t>'ein </a:t>
                      </a:r>
                      <a:r>
                        <a:rPr kumimoji="0" lang="de-DE" sz="2200" b="1" kern="1200" dirty="0" err="1" smtClean="0">
                          <a:solidFill>
                            <a:schemeClr val="tx1"/>
                          </a:solidFill>
                          <a:latin typeface="+mn-lt"/>
                          <a:ea typeface="+mn-ea"/>
                          <a:cs typeface="+mn-cs"/>
                        </a:rPr>
                        <a:t>Ganda</a:t>
                      </a:r>
                      <a:r>
                        <a:rPr kumimoji="0" lang="de-DE" sz="2200" b="1" kern="1200" dirty="0" smtClean="0">
                          <a:solidFill>
                            <a:schemeClr val="tx1"/>
                          </a:solidFill>
                          <a:latin typeface="+mn-lt"/>
                          <a:ea typeface="+mn-ea"/>
                          <a:cs typeface="+mn-cs"/>
                        </a:rPr>
                        <a:t>-Mensch'</a:t>
                      </a:r>
                      <a:endParaRPr kumimoji="0" lang="de-DE" sz="2200" kern="1200" dirty="0" smtClean="0">
                        <a:solidFill>
                          <a:schemeClr val="tx1"/>
                        </a:solidFill>
                        <a:latin typeface="+mn-lt"/>
                        <a:ea typeface="+mn-ea"/>
                        <a:cs typeface="+mn-cs"/>
                      </a:endParaRPr>
                    </a:p>
                  </a:txBody>
                  <a:tcPr/>
                </a:tc>
              </a:tr>
              <a:tr h="370840">
                <a:tc>
                  <a:txBody>
                    <a:bodyPr/>
                    <a:lstStyle/>
                    <a:p>
                      <a:r>
                        <a:rPr kumimoji="0" lang="de-DE" sz="2200" b="1" i="1" kern="1200" dirty="0" err="1" smtClean="0">
                          <a:solidFill>
                            <a:schemeClr val="tx1"/>
                          </a:solidFill>
                          <a:latin typeface="+mn-lt"/>
                          <a:ea typeface="+mn-ea"/>
                          <a:cs typeface="+mn-cs"/>
                        </a:rPr>
                        <a:t>ba-ganda</a:t>
                      </a:r>
                      <a:r>
                        <a:rPr kumimoji="0" lang="de-DE" sz="2200" b="1" kern="1200" dirty="0" smtClean="0">
                          <a:solidFill>
                            <a:schemeClr val="tx1"/>
                          </a:solidFill>
                          <a:latin typeface="+mn-lt"/>
                          <a:ea typeface="+mn-ea"/>
                          <a:cs typeface="+mn-cs"/>
                        </a:rPr>
                        <a:t> </a:t>
                      </a:r>
                      <a:endParaRPr lang="de-DE" sz="2200" dirty="0"/>
                    </a:p>
                  </a:txBody>
                  <a:tcPr/>
                </a:tc>
                <a:tc>
                  <a:txBody>
                    <a:bodyPr/>
                    <a:lstStyle/>
                    <a:p>
                      <a:r>
                        <a:rPr kumimoji="0" lang="de-DE" sz="2200" b="1" kern="1200" dirty="0" smtClean="0">
                          <a:solidFill>
                            <a:schemeClr val="tx1"/>
                          </a:solidFill>
                          <a:latin typeface="+mn-lt"/>
                          <a:ea typeface="+mn-ea"/>
                          <a:cs typeface="+mn-cs"/>
                        </a:rPr>
                        <a:t>'</a:t>
                      </a:r>
                      <a:r>
                        <a:rPr kumimoji="0" lang="de-DE" sz="2200" b="1" kern="1200" dirty="0" err="1" smtClean="0">
                          <a:solidFill>
                            <a:schemeClr val="tx1"/>
                          </a:solidFill>
                          <a:latin typeface="+mn-lt"/>
                          <a:ea typeface="+mn-ea"/>
                          <a:cs typeface="+mn-cs"/>
                        </a:rPr>
                        <a:t>Ganda</a:t>
                      </a:r>
                      <a:r>
                        <a:rPr kumimoji="0" lang="de-DE" sz="2200" b="1" kern="1200" dirty="0" smtClean="0">
                          <a:solidFill>
                            <a:schemeClr val="tx1"/>
                          </a:solidFill>
                          <a:latin typeface="+mn-lt"/>
                          <a:ea typeface="+mn-ea"/>
                          <a:cs typeface="+mn-cs"/>
                        </a:rPr>
                        <a:t>-Menschen' [= Plural von </a:t>
                      </a:r>
                      <a:r>
                        <a:rPr kumimoji="0" lang="de-DE" sz="2200" b="1" i="1" kern="1200" dirty="0" err="1" smtClean="0">
                          <a:solidFill>
                            <a:schemeClr val="tx1"/>
                          </a:solidFill>
                          <a:latin typeface="+mn-lt"/>
                          <a:ea typeface="+mn-ea"/>
                          <a:cs typeface="+mn-cs"/>
                        </a:rPr>
                        <a:t>mu</a:t>
                      </a:r>
                      <a:r>
                        <a:rPr kumimoji="0" lang="de-DE" sz="2200" b="1" i="1" kern="1200" dirty="0" smtClean="0">
                          <a:solidFill>
                            <a:schemeClr val="tx1"/>
                          </a:solidFill>
                          <a:latin typeface="+mn-lt"/>
                          <a:ea typeface="+mn-ea"/>
                          <a:cs typeface="+mn-cs"/>
                        </a:rPr>
                        <a:t>-</a:t>
                      </a:r>
                      <a:r>
                        <a:rPr kumimoji="0" lang="de-DE" sz="2200" b="1" kern="1200" dirty="0" smtClean="0">
                          <a:solidFill>
                            <a:schemeClr val="tx1"/>
                          </a:solidFill>
                          <a:latin typeface="+mn-lt"/>
                          <a:ea typeface="+mn-ea"/>
                          <a:cs typeface="+mn-cs"/>
                        </a:rPr>
                        <a:t>]</a:t>
                      </a:r>
                      <a:endParaRPr lang="de-DE" sz="2200" dirty="0"/>
                    </a:p>
                  </a:txBody>
                  <a:tcPr/>
                </a:tc>
              </a:tr>
              <a:tr h="370840">
                <a:tc>
                  <a:txBody>
                    <a:bodyPr/>
                    <a:lstStyle/>
                    <a:p>
                      <a:r>
                        <a:rPr kumimoji="0" lang="de-DE" sz="2200" b="1" i="1" kern="1200" dirty="0" err="1" smtClean="0">
                          <a:solidFill>
                            <a:schemeClr val="tx1"/>
                          </a:solidFill>
                          <a:latin typeface="+mn-lt"/>
                          <a:ea typeface="+mn-ea"/>
                          <a:cs typeface="+mn-cs"/>
                        </a:rPr>
                        <a:t>bu-ganda</a:t>
                      </a:r>
                      <a:r>
                        <a:rPr kumimoji="0" lang="de-DE" sz="2200" b="1" kern="1200" dirty="0" smtClean="0">
                          <a:solidFill>
                            <a:schemeClr val="tx1"/>
                          </a:solidFill>
                          <a:latin typeface="+mn-lt"/>
                          <a:ea typeface="+mn-ea"/>
                          <a:cs typeface="+mn-cs"/>
                        </a:rPr>
                        <a:t> </a:t>
                      </a:r>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200" b="1" kern="1200" dirty="0" smtClean="0">
                          <a:solidFill>
                            <a:schemeClr val="tx1"/>
                          </a:solidFill>
                          <a:latin typeface="+mn-lt"/>
                          <a:ea typeface="+mn-ea"/>
                          <a:cs typeface="+mn-cs"/>
                        </a:rPr>
                        <a:t>'</a:t>
                      </a:r>
                      <a:r>
                        <a:rPr kumimoji="0" lang="de-DE" sz="2200" b="1" kern="1200" dirty="0" err="1" smtClean="0">
                          <a:solidFill>
                            <a:schemeClr val="tx1"/>
                          </a:solidFill>
                          <a:latin typeface="+mn-lt"/>
                          <a:ea typeface="+mn-ea"/>
                          <a:cs typeface="+mn-cs"/>
                        </a:rPr>
                        <a:t>Ganda</a:t>
                      </a:r>
                      <a:r>
                        <a:rPr kumimoji="0" lang="de-DE" sz="2200" b="1" kern="1200" dirty="0" smtClean="0">
                          <a:solidFill>
                            <a:schemeClr val="tx1"/>
                          </a:solidFill>
                          <a:latin typeface="+mn-lt"/>
                          <a:ea typeface="+mn-ea"/>
                          <a:cs typeface="+mn-cs"/>
                        </a:rPr>
                        <a:t>-Land'</a:t>
                      </a:r>
                      <a:endParaRPr kumimoji="0" lang="de-DE" sz="2200" kern="1200" dirty="0" smtClean="0">
                        <a:solidFill>
                          <a:schemeClr val="tx1"/>
                        </a:solidFill>
                        <a:latin typeface="+mn-lt"/>
                        <a:ea typeface="+mn-ea"/>
                        <a:cs typeface="+mn-cs"/>
                      </a:endParaRPr>
                    </a:p>
                  </a:txBody>
                  <a:tcPr/>
                </a:tc>
              </a:tr>
              <a:tr h="370840">
                <a:tc>
                  <a:txBody>
                    <a:bodyPr/>
                    <a:lstStyle/>
                    <a:p>
                      <a:r>
                        <a:rPr kumimoji="0" lang="de-DE" sz="2200" b="1" i="1" kern="1200" dirty="0" err="1" smtClean="0">
                          <a:solidFill>
                            <a:schemeClr val="tx1"/>
                          </a:solidFill>
                          <a:latin typeface="+mn-lt"/>
                          <a:ea typeface="+mn-ea"/>
                          <a:cs typeface="+mn-cs"/>
                        </a:rPr>
                        <a:t>lu-ganda</a:t>
                      </a:r>
                      <a:r>
                        <a:rPr kumimoji="0" lang="de-DE" sz="2200" b="1" kern="1200" dirty="0" smtClean="0">
                          <a:solidFill>
                            <a:schemeClr val="tx1"/>
                          </a:solidFill>
                          <a:latin typeface="+mn-lt"/>
                          <a:ea typeface="+mn-ea"/>
                          <a:cs typeface="+mn-cs"/>
                        </a:rPr>
                        <a:t> </a:t>
                      </a:r>
                      <a:endParaRPr lang="de-DE" sz="2200" dirty="0"/>
                    </a:p>
                  </a:txBody>
                  <a:tcPr/>
                </a:tc>
                <a:tc>
                  <a:txBody>
                    <a:bodyPr/>
                    <a:lstStyle/>
                    <a:p>
                      <a:r>
                        <a:rPr kumimoji="0" lang="de-DE" sz="2200" b="1" kern="1200" dirty="0" smtClean="0">
                          <a:solidFill>
                            <a:schemeClr val="tx1"/>
                          </a:solidFill>
                          <a:latin typeface="+mn-lt"/>
                          <a:ea typeface="+mn-ea"/>
                          <a:cs typeface="+mn-cs"/>
                        </a:rPr>
                        <a:t>'</a:t>
                      </a:r>
                      <a:r>
                        <a:rPr kumimoji="0" lang="de-DE" sz="2200" b="1" kern="1200" dirty="0" err="1" smtClean="0">
                          <a:solidFill>
                            <a:schemeClr val="tx1"/>
                          </a:solidFill>
                          <a:latin typeface="+mn-lt"/>
                          <a:ea typeface="+mn-ea"/>
                          <a:cs typeface="+mn-cs"/>
                        </a:rPr>
                        <a:t>Ganda-Sprache'„die</a:t>
                      </a:r>
                      <a:r>
                        <a:rPr kumimoji="0" lang="de-DE" sz="2200" b="1" kern="1200" dirty="0" smtClean="0">
                          <a:solidFill>
                            <a:schemeClr val="tx1"/>
                          </a:solidFill>
                          <a:latin typeface="+mn-lt"/>
                          <a:ea typeface="+mn-ea"/>
                          <a:cs typeface="+mn-cs"/>
                        </a:rPr>
                        <a:t> Sprache der </a:t>
                      </a:r>
                      <a:r>
                        <a:rPr kumimoji="0" lang="de-DE" sz="2200" b="1" kern="1200" dirty="0" err="1" smtClean="0">
                          <a:solidFill>
                            <a:schemeClr val="tx1"/>
                          </a:solidFill>
                          <a:latin typeface="+mn-lt"/>
                          <a:ea typeface="+mn-ea"/>
                          <a:cs typeface="+mn-cs"/>
                        </a:rPr>
                        <a:t>Ganda</a:t>
                      </a:r>
                      <a:r>
                        <a:rPr kumimoji="0" lang="de-DE" sz="2200" b="1" kern="1200" dirty="0" smtClean="0">
                          <a:solidFill>
                            <a:schemeClr val="tx1"/>
                          </a:solidFill>
                          <a:latin typeface="+mn-lt"/>
                          <a:ea typeface="+mn-ea"/>
                          <a:cs typeface="+mn-cs"/>
                        </a:rPr>
                        <a:t>“</a:t>
                      </a:r>
                      <a:endParaRPr lang="de-DE" sz="2200" dirty="0"/>
                    </a:p>
                  </a:txBody>
                  <a:tcPr/>
                </a:tc>
              </a:tr>
              <a:tr h="370840">
                <a:tc>
                  <a:txBody>
                    <a:bodyPr/>
                    <a:lstStyle/>
                    <a:p>
                      <a:r>
                        <a:rPr kumimoji="0" lang="de-DE" sz="2200" b="1" i="1" kern="1200" dirty="0" err="1" smtClean="0">
                          <a:solidFill>
                            <a:schemeClr val="tx1"/>
                          </a:solidFill>
                          <a:latin typeface="+mn-lt"/>
                          <a:ea typeface="+mn-ea"/>
                          <a:cs typeface="+mn-cs"/>
                        </a:rPr>
                        <a:t>ki-ganda</a:t>
                      </a:r>
                      <a:r>
                        <a:rPr kumimoji="0" lang="de-DE" sz="2200" b="1" kern="1200" dirty="0" smtClean="0">
                          <a:solidFill>
                            <a:schemeClr val="tx1"/>
                          </a:solidFill>
                          <a:latin typeface="+mn-lt"/>
                          <a:ea typeface="+mn-ea"/>
                          <a:cs typeface="+mn-cs"/>
                        </a:rPr>
                        <a:t> </a:t>
                      </a:r>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200" b="1" kern="1200" dirty="0" smtClean="0">
                          <a:solidFill>
                            <a:schemeClr val="tx1"/>
                          </a:solidFill>
                          <a:latin typeface="+mn-lt"/>
                          <a:ea typeface="+mn-ea"/>
                          <a:cs typeface="+mn-cs"/>
                        </a:rPr>
                        <a:t>'für die </a:t>
                      </a:r>
                      <a:r>
                        <a:rPr kumimoji="0" lang="de-DE" sz="2200" b="1" kern="1200" dirty="0" err="1" smtClean="0">
                          <a:solidFill>
                            <a:schemeClr val="tx1"/>
                          </a:solidFill>
                          <a:latin typeface="+mn-lt"/>
                          <a:ea typeface="+mn-ea"/>
                          <a:cs typeface="+mn-cs"/>
                        </a:rPr>
                        <a:t>Ganda</a:t>
                      </a:r>
                      <a:r>
                        <a:rPr kumimoji="0" lang="de-DE" sz="2200" b="1" kern="1200" dirty="0" smtClean="0">
                          <a:solidFill>
                            <a:schemeClr val="tx1"/>
                          </a:solidFill>
                          <a:latin typeface="+mn-lt"/>
                          <a:ea typeface="+mn-ea"/>
                          <a:cs typeface="+mn-cs"/>
                        </a:rPr>
                        <a:t> kulturell relevante Objekte etc.' </a:t>
                      </a:r>
                      <a:endParaRPr kumimoji="0" lang="de-DE" sz="2200" kern="1200" dirty="0" smtClean="0">
                        <a:solidFill>
                          <a:schemeClr val="tx1"/>
                        </a:solidFill>
                        <a:latin typeface="+mn-lt"/>
                        <a:ea typeface="+mn-ea"/>
                        <a:cs typeface="+mn-cs"/>
                      </a:endParaRPr>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linds(horizontal)">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animBg="1"/>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Bantu:</a:t>
            </a:r>
            <a:endParaRPr lang="de-DE" dirty="0"/>
          </a:p>
        </p:txBody>
      </p:sp>
      <p:graphicFrame>
        <p:nvGraphicFramePr>
          <p:cNvPr id="4" name="Tabelle 3"/>
          <p:cNvGraphicFramePr>
            <a:graphicFrameLocks noGrp="1"/>
          </p:cNvGraphicFramePr>
          <p:nvPr/>
        </p:nvGraphicFramePr>
        <p:xfrm>
          <a:off x="1785918" y="1724028"/>
          <a:ext cx="5929354" cy="2133600"/>
        </p:xfrm>
        <a:graphic>
          <a:graphicData uri="http://schemas.openxmlformats.org/drawingml/2006/table">
            <a:tbl>
              <a:tblPr firstRow="1" bandRow="1">
                <a:tableStyleId>{2D5ABB26-0587-4C30-8999-92F81FD0307C}</a:tableStyleId>
              </a:tblPr>
              <a:tblGrid>
                <a:gridCol w="1376457"/>
                <a:gridCol w="4552897"/>
              </a:tblGrid>
              <a:tr h="370840">
                <a:tc>
                  <a:txBody>
                    <a:bodyPr/>
                    <a:lstStyle/>
                    <a:p>
                      <a:r>
                        <a:rPr kumimoji="0" lang="de-DE" sz="2200" b="1" i="1" kern="1200" dirty="0" err="1" smtClean="0">
                          <a:solidFill>
                            <a:schemeClr val="tx1"/>
                          </a:solidFill>
                          <a:latin typeface="+mn-lt"/>
                          <a:ea typeface="+mn-ea"/>
                          <a:cs typeface="+mn-cs"/>
                        </a:rPr>
                        <a:t>mu-ntu</a:t>
                      </a:r>
                      <a:r>
                        <a:rPr kumimoji="0" lang="de-DE" sz="2200" b="1" kern="1200" dirty="0" smtClean="0">
                          <a:solidFill>
                            <a:schemeClr val="tx1"/>
                          </a:solidFill>
                          <a:latin typeface="+mn-lt"/>
                          <a:ea typeface="+mn-ea"/>
                          <a:cs typeface="+mn-cs"/>
                        </a:rPr>
                        <a:t> </a:t>
                      </a:r>
                      <a:endParaRPr lang="de-DE" sz="2200" dirty="0"/>
                    </a:p>
                  </a:txBody>
                  <a:tcPr/>
                </a:tc>
                <a:tc>
                  <a:txBody>
                    <a:bodyPr/>
                    <a:lstStyle/>
                    <a:p>
                      <a:r>
                        <a:rPr kumimoji="0" lang="de-DE" sz="2200" b="1" kern="1200" dirty="0" smtClean="0">
                          <a:solidFill>
                            <a:schemeClr val="tx1"/>
                          </a:solidFill>
                          <a:latin typeface="+mn-lt"/>
                          <a:ea typeface="+mn-ea"/>
                          <a:cs typeface="+mn-cs"/>
                        </a:rPr>
                        <a:t>'Mensch'</a:t>
                      </a:r>
                      <a:endParaRPr kumimoji="0" lang="de-DE" sz="2200" kern="1200" dirty="0">
                        <a:solidFill>
                          <a:schemeClr val="tx1"/>
                        </a:solidFill>
                        <a:latin typeface="+mn-lt"/>
                        <a:ea typeface="+mn-ea"/>
                        <a:cs typeface="+mn-cs"/>
                      </a:endParaRPr>
                    </a:p>
                  </a:txBody>
                  <a:tcPr/>
                </a:tc>
              </a:tr>
              <a:tr h="370840">
                <a:tc>
                  <a:txBody>
                    <a:bodyPr/>
                    <a:lstStyle/>
                    <a:p>
                      <a:r>
                        <a:rPr kumimoji="0" lang="de-DE" sz="2200" b="1" i="1" kern="1200" dirty="0" err="1" smtClean="0">
                          <a:solidFill>
                            <a:schemeClr val="tx1"/>
                          </a:solidFill>
                          <a:latin typeface="+mn-lt"/>
                          <a:ea typeface="+mn-ea"/>
                          <a:cs typeface="+mn-cs"/>
                        </a:rPr>
                        <a:t>ba-ntu</a:t>
                      </a:r>
                      <a:r>
                        <a:rPr kumimoji="0" lang="de-DE" sz="2200" b="1" kern="1200" dirty="0" smtClean="0">
                          <a:solidFill>
                            <a:schemeClr val="tx1"/>
                          </a:solidFill>
                          <a:latin typeface="+mn-lt"/>
                          <a:ea typeface="+mn-ea"/>
                          <a:cs typeface="+mn-cs"/>
                        </a:rPr>
                        <a:t> 	</a:t>
                      </a:r>
                      <a:endParaRPr lang="de-DE" sz="2200" dirty="0"/>
                    </a:p>
                  </a:txBody>
                  <a:tcPr/>
                </a:tc>
                <a:tc>
                  <a:txBody>
                    <a:bodyPr/>
                    <a:lstStyle/>
                    <a:p>
                      <a:r>
                        <a:rPr kumimoji="0" lang="de-DE" sz="2200" b="1" kern="1200" dirty="0" smtClean="0">
                          <a:solidFill>
                            <a:schemeClr val="tx1"/>
                          </a:solidFill>
                          <a:latin typeface="+mn-lt"/>
                          <a:ea typeface="+mn-ea"/>
                          <a:cs typeface="+mn-cs"/>
                        </a:rPr>
                        <a:t>'Menschen'</a:t>
                      </a:r>
                      <a:endParaRPr lang="de-DE" sz="2200" dirty="0"/>
                    </a:p>
                  </a:txBody>
                  <a:tcPr/>
                </a:tc>
              </a:tr>
              <a:tr h="370840">
                <a:tc>
                  <a:txBody>
                    <a:bodyPr/>
                    <a:lstStyle/>
                    <a:p>
                      <a:r>
                        <a:rPr kumimoji="0" lang="de-DE" sz="2200" b="1" i="1" kern="1200" dirty="0" err="1" smtClean="0">
                          <a:solidFill>
                            <a:schemeClr val="tx1"/>
                          </a:solidFill>
                          <a:latin typeface="+mn-lt"/>
                          <a:ea typeface="+mn-ea"/>
                          <a:cs typeface="+mn-cs"/>
                        </a:rPr>
                        <a:t>ka-ntu</a:t>
                      </a:r>
                      <a:r>
                        <a:rPr kumimoji="0" lang="de-DE" sz="2200" b="1" kern="1200" dirty="0" smtClean="0">
                          <a:solidFill>
                            <a:schemeClr val="tx1"/>
                          </a:solidFill>
                          <a:latin typeface="+mn-lt"/>
                          <a:ea typeface="+mn-ea"/>
                          <a:cs typeface="+mn-cs"/>
                        </a:rPr>
                        <a:t>  </a:t>
                      </a:r>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200" b="1" kern="1200" dirty="0" smtClean="0">
                          <a:solidFill>
                            <a:schemeClr val="tx1"/>
                          </a:solidFill>
                          <a:latin typeface="+mn-lt"/>
                          <a:ea typeface="+mn-ea"/>
                          <a:cs typeface="+mn-cs"/>
                        </a:rPr>
                        <a:t>'kleines Ding' &lt; 'Zwerg'</a:t>
                      </a:r>
                      <a:endParaRPr kumimoji="0" lang="de-DE" sz="2200" kern="1200" dirty="0" smtClean="0">
                        <a:solidFill>
                          <a:schemeClr val="tx1"/>
                        </a:solidFill>
                        <a:latin typeface="+mn-lt"/>
                        <a:ea typeface="+mn-ea"/>
                        <a:cs typeface="+mn-cs"/>
                      </a:endParaRPr>
                    </a:p>
                  </a:txBody>
                  <a:tcPr/>
                </a:tc>
              </a:tr>
              <a:tr h="370840">
                <a:tc>
                  <a:txBody>
                    <a:bodyPr/>
                    <a:lstStyle/>
                    <a:p>
                      <a:r>
                        <a:rPr kumimoji="0" lang="de-DE" sz="2200" b="1" i="1" kern="1200" dirty="0" err="1" smtClean="0">
                          <a:solidFill>
                            <a:schemeClr val="tx1"/>
                          </a:solidFill>
                          <a:latin typeface="+mn-lt"/>
                          <a:ea typeface="+mn-ea"/>
                          <a:cs typeface="+mn-cs"/>
                        </a:rPr>
                        <a:t>gu-ntu</a:t>
                      </a:r>
                      <a:r>
                        <a:rPr kumimoji="0" lang="de-DE" sz="2200" b="1" kern="1200" dirty="0" smtClean="0">
                          <a:solidFill>
                            <a:schemeClr val="tx1"/>
                          </a:solidFill>
                          <a:latin typeface="+mn-lt"/>
                          <a:ea typeface="+mn-ea"/>
                          <a:cs typeface="+mn-cs"/>
                        </a:rPr>
                        <a:t> 	</a:t>
                      </a:r>
                      <a:endParaRPr lang="de-DE" sz="2200" dirty="0"/>
                    </a:p>
                  </a:txBody>
                  <a:tcPr/>
                </a:tc>
                <a:tc>
                  <a:txBody>
                    <a:bodyPr/>
                    <a:lstStyle/>
                    <a:p>
                      <a:r>
                        <a:rPr kumimoji="0" lang="de-DE" sz="2200" b="1" kern="1200" dirty="0" smtClean="0">
                          <a:solidFill>
                            <a:schemeClr val="tx1"/>
                          </a:solidFill>
                          <a:latin typeface="+mn-lt"/>
                          <a:ea typeface="+mn-ea"/>
                          <a:cs typeface="+mn-cs"/>
                        </a:rPr>
                        <a:t>'Riese'</a:t>
                      </a:r>
                      <a:endParaRPr lang="de-DE" sz="2200" dirty="0"/>
                    </a:p>
                  </a:txBody>
                  <a:tcPr/>
                </a:tc>
              </a:tr>
              <a:tr h="364822">
                <a:tc>
                  <a:txBody>
                    <a:bodyPr/>
                    <a:lstStyle/>
                    <a:p>
                      <a:r>
                        <a:rPr kumimoji="0" lang="de-DE" sz="2200" b="1" i="1" kern="1200" dirty="0" err="1" smtClean="0">
                          <a:solidFill>
                            <a:schemeClr val="tx1"/>
                          </a:solidFill>
                          <a:latin typeface="+mn-lt"/>
                          <a:ea typeface="+mn-ea"/>
                          <a:cs typeface="+mn-cs"/>
                        </a:rPr>
                        <a:t>ga-ntu</a:t>
                      </a:r>
                      <a:r>
                        <a:rPr kumimoji="0" lang="de-DE" sz="2200" b="1" kern="1200" dirty="0" smtClean="0">
                          <a:solidFill>
                            <a:schemeClr val="tx1"/>
                          </a:solidFill>
                          <a:latin typeface="+mn-lt"/>
                          <a:ea typeface="+mn-ea"/>
                          <a:cs typeface="+mn-cs"/>
                        </a:rPr>
                        <a:t> 	</a:t>
                      </a:r>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200" b="1" kern="1200" dirty="0" smtClean="0">
                          <a:solidFill>
                            <a:schemeClr val="tx1"/>
                          </a:solidFill>
                          <a:latin typeface="+mn-lt"/>
                          <a:ea typeface="+mn-ea"/>
                          <a:cs typeface="+mn-cs"/>
                        </a:rPr>
                        <a:t>'Riesen'</a:t>
                      </a:r>
                      <a:endParaRPr kumimoji="0" lang="de-DE" sz="2200" kern="1200" dirty="0" smtClean="0">
                        <a:solidFill>
                          <a:schemeClr val="tx1"/>
                        </a:solidFill>
                        <a:latin typeface="+mn-lt"/>
                        <a:ea typeface="+mn-ea"/>
                        <a:cs typeface="+mn-cs"/>
                      </a:endParaRPr>
                    </a:p>
                  </a:txBody>
                  <a:tcPr/>
                </a:tc>
              </a:tr>
            </a:tbl>
          </a:graphicData>
        </a:graphic>
      </p:graphicFrame>
      <p:graphicFrame>
        <p:nvGraphicFramePr>
          <p:cNvPr id="5" name="Diagramm 4"/>
          <p:cNvGraphicFramePr/>
          <p:nvPr/>
        </p:nvGraphicFramePr>
        <p:xfrm>
          <a:off x="500034" y="4000504"/>
          <a:ext cx="8072494" cy="228601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Auswahl typischer kontextueller Größen</a:t>
            </a:r>
            <a:endParaRPr lang="de-DE" dirty="0"/>
          </a:p>
        </p:txBody>
      </p:sp>
      <p:graphicFrame>
        <p:nvGraphicFramePr>
          <p:cNvPr id="4" name="Inhaltsplatzhalter 3"/>
          <p:cNvGraphicFramePr>
            <a:graphicFrameLocks noGrp="1"/>
          </p:cNvGraphicFramePr>
          <p:nvPr>
            <p:ph idx="1"/>
          </p:nvPr>
        </p:nvGraphicFramePr>
        <p:xfrm>
          <a:off x="0" y="1500174"/>
          <a:ext cx="9144000" cy="53578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4)">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mph" presetSubtype="0" fill="hold" grpId="1" nodeType="clickEffect">
                                  <p:stCondLst>
                                    <p:cond delay="0"/>
                                  </p:stCondLst>
                                  <p:childTnLst>
                                    <p:animRot by="21600000">
                                      <p:cBhvr>
                                        <p:cTn id="11" dur="2000" fill="hold"/>
                                        <p:tgtEl>
                                          <p:spTgt spid="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4" grpId="1">
        <p:bldAsOne/>
      </p:bldGraphic>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Nominalklassen-Kategorisierung</a:t>
            </a:r>
            <a:endParaRPr lang="de-DE" dirty="0"/>
          </a:p>
        </p:txBody>
      </p:sp>
      <p:graphicFrame>
        <p:nvGraphicFramePr>
          <p:cNvPr id="5" name="Tabelle 4"/>
          <p:cNvGraphicFramePr>
            <a:graphicFrameLocks noGrp="1"/>
          </p:cNvGraphicFramePr>
          <p:nvPr/>
        </p:nvGraphicFramePr>
        <p:xfrm>
          <a:off x="357158" y="1857364"/>
          <a:ext cx="8429684" cy="4572029"/>
        </p:xfrm>
        <a:graphic>
          <a:graphicData uri="http://schemas.openxmlformats.org/drawingml/2006/table">
            <a:tbl>
              <a:tblPr>
                <a:tableStyleId>{69CF1AB2-1976-4502-BF36-3FF5EA218861}</a:tableStyleId>
              </a:tblPr>
              <a:tblGrid>
                <a:gridCol w="5072098"/>
                <a:gridCol w="642942"/>
                <a:gridCol w="928694"/>
                <a:gridCol w="882771"/>
                <a:gridCol w="903179"/>
              </a:tblGrid>
              <a:tr h="415639">
                <a:tc>
                  <a:txBody>
                    <a:bodyPr/>
                    <a:lstStyle/>
                    <a:p>
                      <a:pPr algn="just">
                        <a:lnSpc>
                          <a:spcPct val="115000"/>
                        </a:lnSpc>
                        <a:spcAft>
                          <a:spcPts val="0"/>
                        </a:spcAft>
                      </a:pPr>
                      <a:r>
                        <a:rPr lang="de-DE" sz="2000" b="1" dirty="0"/>
                        <a:t>Kategorisierung (angenähert)</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a:t>SG</a:t>
                      </a:r>
                      <a:endParaRPr lang="de-DE" sz="2000" b="1">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a:t>Klasse</a:t>
                      </a:r>
                      <a:endParaRPr lang="de-DE" sz="2000" b="1">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a:t>PL</a:t>
                      </a:r>
                      <a:endParaRPr lang="de-DE" sz="2000" b="1">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dirty="0"/>
                        <a:t>Klasse</a:t>
                      </a:r>
                      <a:endParaRPr lang="de-DE" sz="2000" b="1" dirty="0">
                        <a:latin typeface="Calibri"/>
                        <a:ea typeface="Times New Roman"/>
                        <a:cs typeface="Times New Roman"/>
                      </a:endParaRPr>
                    </a:p>
                  </a:txBody>
                  <a:tcPr marL="68580" marR="68580" marT="0" marB="0"/>
                </a:tc>
              </a:tr>
              <a:tr h="415639">
                <a:tc>
                  <a:txBody>
                    <a:bodyPr/>
                    <a:lstStyle/>
                    <a:p>
                      <a:pPr algn="just">
                        <a:lnSpc>
                          <a:spcPct val="115000"/>
                        </a:lnSpc>
                        <a:spcAft>
                          <a:spcPts val="0"/>
                        </a:spcAft>
                      </a:pPr>
                      <a:r>
                        <a:rPr lang="de-DE" sz="2000" dirty="0" err="1"/>
                        <a:t>Kollektiva</a:t>
                      </a:r>
                      <a:r>
                        <a:rPr lang="de-DE" sz="2000" dirty="0"/>
                        <a:t>, daraus Eigenschaften, Abstrakta</a:t>
                      </a:r>
                      <a:endParaRPr lang="de-DE" sz="2000"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dirty="0" err="1"/>
                        <a:t>bu</a:t>
                      </a:r>
                      <a:r>
                        <a:rPr lang="de-DE" sz="2000" b="1" dirty="0"/>
                        <a:t>-</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dirty="0"/>
                        <a:t>14</a:t>
                      </a:r>
                      <a:endParaRPr lang="de-DE" sz="2000" dirty="0">
                        <a:latin typeface="Calibri"/>
                        <a:ea typeface="Times New Roman"/>
                        <a:cs typeface="Times New Roman"/>
                      </a:endParaRPr>
                    </a:p>
                  </a:txBody>
                  <a:tcPr marL="68580" marR="68580" marT="0" marB="0"/>
                </a:tc>
                <a:tc>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endParaRPr lang="de-DE" sz="2000" dirty="0">
                        <a:latin typeface="Calibri"/>
                        <a:ea typeface="Times New Roman"/>
                        <a:cs typeface="Times New Roman"/>
                      </a:endParaRPr>
                    </a:p>
                  </a:txBody>
                  <a:tcPr marL="68580" marR="68580" marT="0" marB="0"/>
                </a:tc>
              </a:tr>
              <a:tr h="415639">
                <a:tc>
                  <a:txBody>
                    <a:bodyPr/>
                    <a:lstStyle/>
                    <a:p>
                      <a:pPr algn="just">
                        <a:lnSpc>
                          <a:spcPct val="115000"/>
                        </a:lnSpc>
                        <a:spcAft>
                          <a:spcPts val="0"/>
                        </a:spcAft>
                      </a:pPr>
                      <a:r>
                        <a:rPr lang="de-DE" sz="2000" dirty="0"/>
                        <a:t>Orte, Ereignisvorstellungen</a:t>
                      </a:r>
                      <a:endParaRPr lang="de-DE" sz="2000"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dirty="0"/>
                        <a:t>i-</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a:t>23</a:t>
                      </a:r>
                      <a:endParaRPr lang="de-DE" sz="2000">
                        <a:latin typeface="Calibri"/>
                        <a:ea typeface="Times New Roman"/>
                        <a:cs typeface="Times New Roman"/>
                      </a:endParaRPr>
                    </a:p>
                  </a:txBody>
                  <a:tcPr marL="68580" marR="68580" marT="0" marB="0"/>
                </a:tc>
                <a:tc>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endParaRPr lang="de-DE" sz="2000">
                        <a:latin typeface="Calibri"/>
                        <a:ea typeface="Times New Roman"/>
                        <a:cs typeface="Times New Roman"/>
                      </a:endParaRPr>
                    </a:p>
                  </a:txBody>
                  <a:tcPr marL="68580" marR="68580" marT="0" marB="0"/>
                </a:tc>
              </a:tr>
              <a:tr h="415639">
                <a:tc>
                  <a:txBody>
                    <a:bodyPr/>
                    <a:lstStyle/>
                    <a:p>
                      <a:pPr algn="just">
                        <a:lnSpc>
                          <a:spcPct val="115000"/>
                        </a:lnSpc>
                        <a:spcAft>
                          <a:spcPts val="0"/>
                        </a:spcAft>
                      </a:pPr>
                      <a:r>
                        <a:rPr lang="de-DE" sz="2000" dirty="0"/>
                        <a:t>Eingeschränkt, auch Vergrößerung</a:t>
                      </a:r>
                      <a:endParaRPr lang="de-DE" sz="2000"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dirty="0" err="1"/>
                        <a:t>ɣi</a:t>
                      </a:r>
                      <a:r>
                        <a:rPr lang="de-DE" sz="2000" b="1" dirty="0"/>
                        <a:t>-</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a:t>21</a:t>
                      </a:r>
                      <a:endParaRPr lang="de-DE" sz="2000">
                        <a:latin typeface="Calibri"/>
                        <a:ea typeface="Times New Roman"/>
                        <a:cs typeface="Times New Roman"/>
                      </a:endParaRPr>
                    </a:p>
                  </a:txBody>
                  <a:tcPr marL="68580" marR="68580" marT="0" marB="0"/>
                </a:tc>
                <a:tc>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endParaRPr lang="de-DE" sz="2000">
                        <a:latin typeface="Calibri"/>
                        <a:ea typeface="Times New Roman"/>
                        <a:cs typeface="Times New Roman"/>
                      </a:endParaRPr>
                    </a:p>
                  </a:txBody>
                  <a:tcPr marL="68580" marR="68580" marT="0" marB="0"/>
                </a:tc>
              </a:tr>
              <a:tr h="415639">
                <a:tc>
                  <a:txBody>
                    <a:bodyPr/>
                    <a:lstStyle/>
                    <a:p>
                      <a:pPr algn="just">
                        <a:lnSpc>
                          <a:spcPct val="115000"/>
                        </a:lnSpc>
                        <a:spcAft>
                          <a:spcPts val="0"/>
                        </a:spcAft>
                      </a:pPr>
                      <a:r>
                        <a:rPr lang="de-DE" sz="2000" dirty="0"/>
                        <a:t>Eingeschränkt, auch Vergrößerung</a:t>
                      </a:r>
                      <a:endParaRPr lang="de-DE" sz="2000"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dirty="0" err="1"/>
                        <a:t>ɣu</a:t>
                      </a:r>
                      <a:r>
                        <a:rPr lang="de-DE" sz="2000" b="1" dirty="0"/>
                        <a:t>-</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dirty="0"/>
                        <a:t>20</a:t>
                      </a:r>
                      <a:endParaRPr lang="de-DE" sz="2000"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dirty="0" err="1"/>
                        <a:t>ɣa</a:t>
                      </a:r>
                      <a:r>
                        <a:rPr lang="de-DE" sz="2000" b="1" dirty="0"/>
                        <a:t>-</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a:t>22</a:t>
                      </a:r>
                      <a:endParaRPr lang="de-DE" sz="2000">
                        <a:latin typeface="Calibri"/>
                        <a:ea typeface="Times New Roman"/>
                        <a:cs typeface="Times New Roman"/>
                      </a:endParaRPr>
                    </a:p>
                  </a:txBody>
                  <a:tcPr marL="68580" marR="68580" marT="0" marB="0"/>
                </a:tc>
              </a:tr>
              <a:tr h="415639">
                <a:tc>
                  <a:txBody>
                    <a:bodyPr/>
                    <a:lstStyle/>
                    <a:p>
                      <a:pPr algn="just">
                        <a:lnSpc>
                          <a:spcPct val="115000"/>
                        </a:lnSpc>
                        <a:spcAft>
                          <a:spcPts val="0"/>
                        </a:spcAft>
                      </a:pPr>
                      <a:r>
                        <a:rPr lang="de-DE" sz="2000"/>
                        <a:t>Von Standardgröße abweichend</a:t>
                      </a:r>
                      <a:endParaRPr lang="de-DE" sz="20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dirty="0" err="1"/>
                        <a:t>ka</a:t>
                      </a:r>
                      <a:r>
                        <a:rPr lang="de-DE" sz="2000" b="1" dirty="0"/>
                        <a:t>-</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a:t>13</a:t>
                      </a:r>
                      <a:endParaRPr lang="de-DE" sz="20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dirty="0"/>
                        <a:t>tu-</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dirty="0"/>
                        <a:t>12</a:t>
                      </a:r>
                      <a:endParaRPr lang="de-DE" sz="2000" dirty="0">
                        <a:latin typeface="Calibri"/>
                        <a:ea typeface="Times New Roman"/>
                        <a:cs typeface="Times New Roman"/>
                      </a:endParaRPr>
                    </a:p>
                  </a:txBody>
                  <a:tcPr marL="68580" marR="68580" marT="0" marB="0"/>
                </a:tc>
              </a:tr>
              <a:tr h="415639">
                <a:tc>
                  <a:txBody>
                    <a:bodyPr/>
                    <a:lstStyle/>
                    <a:p>
                      <a:pPr algn="just">
                        <a:lnSpc>
                          <a:spcPct val="115000"/>
                        </a:lnSpc>
                        <a:spcAft>
                          <a:spcPts val="0"/>
                        </a:spcAft>
                      </a:pPr>
                      <a:r>
                        <a:rPr lang="de-DE" sz="2000" b="0" dirty="0">
                          <a:latin typeface="Calibri"/>
                          <a:ea typeface="Calibri"/>
                          <a:cs typeface="Times New Roman"/>
                        </a:rPr>
                        <a:t>Körperteile, Insekten, Werkzeug, </a:t>
                      </a:r>
                      <a:r>
                        <a:rPr lang="de-DE" sz="2000" b="0" dirty="0" err="1">
                          <a:latin typeface="Calibri"/>
                          <a:ea typeface="Calibri"/>
                          <a:cs typeface="Times New Roman"/>
                        </a:rPr>
                        <a:t>kult</a:t>
                      </a:r>
                      <a:r>
                        <a:rPr lang="de-DE" sz="2000" b="0" dirty="0">
                          <a:latin typeface="Calibri"/>
                          <a:ea typeface="Calibri"/>
                          <a:cs typeface="Times New Roman"/>
                        </a:rPr>
                        <a:t>. Objekte</a:t>
                      </a:r>
                      <a:endParaRPr lang="de-DE" sz="2000" b="0"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dirty="0" err="1">
                          <a:solidFill>
                            <a:srgbClr val="0070C0"/>
                          </a:solidFill>
                          <a:latin typeface="Calibri"/>
                          <a:ea typeface="Calibri"/>
                          <a:cs typeface="Times New Roman"/>
                        </a:rPr>
                        <a:t>ki</a:t>
                      </a:r>
                      <a:r>
                        <a:rPr lang="de-DE" sz="2000" b="1" i="1" dirty="0">
                          <a:solidFill>
                            <a:srgbClr val="0070C0"/>
                          </a:solidFill>
                          <a:latin typeface="Calibri"/>
                          <a:ea typeface="Calibri"/>
                          <a:cs typeface="Times New Roman"/>
                        </a:rPr>
                        <a:t>-</a:t>
                      </a:r>
                      <a:r>
                        <a:rPr lang="de-DE" sz="2000" b="1" dirty="0">
                          <a:solidFill>
                            <a:srgbClr val="0070C0"/>
                          </a:solidFill>
                          <a:latin typeface="Calibri"/>
                          <a:ea typeface="Calibri"/>
                          <a:cs typeface="Times New Roman"/>
                        </a:rPr>
                        <a:t> </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0">
                          <a:latin typeface="Calibri"/>
                          <a:ea typeface="Calibri"/>
                          <a:cs typeface="Times New Roman"/>
                        </a:rPr>
                        <a:t>7</a:t>
                      </a:r>
                      <a:endParaRPr lang="de-DE" sz="2000" b="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dirty="0">
                          <a:solidFill>
                            <a:srgbClr val="0070C0"/>
                          </a:solidFill>
                          <a:latin typeface="Calibri"/>
                          <a:ea typeface="Calibri"/>
                          <a:cs typeface="Times New Roman"/>
                        </a:rPr>
                        <a:t>bi-</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0">
                          <a:latin typeface="Calibri"/>
                          <a:ea typeface="Calibri"/>
                          <a:cs typeface="Times New Roman"/>
                        </a:rPr>
                        <a:t>8</a:t>
                      </a:r>
                      <a:endParaRPr lang="de-DE" sz="2000" b="0">
                        <a:latin typeface="Calibri"/>
                        <a:ea typeface="Times New Roman"/>
                        <a:cs typeface="Times New Roman"/>
                      </a:endParaRPr>
                    </a:p>
                  </a:txBody>
                  <a:tcPr marL="68580" marR="68580" marT="0" marB="0"/>
                </a:tc>
              </a:tr>
              <a:tr h="415639">
                <a:tc>
                  <a:txBody>
                    <a:bodyPr/>
                    <a:lstStyle/>
                    <a:p>
                      <a:pPr algn="just">
                        <a:lnSpc>
                          <a:spcPct val="115000"/>
                        </a:lnSpc>
                        <a:spcAft>
                          <a:spcPts val="0"/>
                        </a:spcAft>
                      </a:pPr>
                      <a:r>
                        <a:rPr lang="de-DE" sz="2000" b="0">
                          <a:latin typeface="Calibri"/>
                          <a:ea typeface="Calibri"/>
                          <a:cs typeface="Times New Roman"/>
                        </a:rPr>
                        <a:t>Ereignisse; Körperteile</a:t>
                      </a:r>
                      <a:endParaRPr lang="de-DE" sz="2000" b="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dirty="0" err="1">
                          <a:solidFill>
                            <a:srgbClr val="0070C0"/>
                          </a:solidFill>
                          <a:latin typeface="Calibri"/>
                          <a:ea typeface="Calibri"/>
                          <a:cs typeface="Times New Roman"/>
                        </a:rPr>
                        <a:t>ku</a:t>
                      </a:r>
                      <a:r>
                        <a:rPr lang="de-DE" sz="2000" b="1" i="1" dirty="0">
                          <a:solidFill>
                            <a:srgbClr val="0070C0"/>
                          </a:solidFill>
                          <a:latin typeface="Calibri"/>
                          <a:ea typeface="Calibri"/>
                          <a:cs typeface="Times New Roman"/>
                        </a:rPr>
                        <a:t>-</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0">
                          <a:latin typeface="Calibri"/>
                          <a:ea typeface="Calibri"/>
                          <a:cs typeface="Times New Roman"/>
                        </a:rPr>
                        <a:t>15</a:t>
                      </a:r>
                      <a:endParaRPr lang="de-DE" sz="2000" b="0">
                        <a:latin typeface="Calibri"/>
                        <a:ea typeface="Times New Roman"/>
                        <a:cs typeface="Times New Roman"/>
                      </a:endParaRPr>
                    </a:p>
                  </a:txBody>
                  <a:tcPr marL="68580" marR="68580" marT="0" marB="0"/>
                </a:tc>
                <a:tc>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endParaRPr lang="de-DE" sz="2000" b="0">
                        <a:latin typeface="Calibri"/>
                        <a:ea typeface="Times New Roman"/>
                        <a:cs typeface="Times New Roman"/>
                      </a:endParaRPr>
                    </a:p>
                  </a:txBody>
                  <a:tcPr marL="68580" marR="68580" marT="0" marB="0"/>
                </a:tc>
              </a:tr>
              <a:tr h="415639">
                <a:tc>
                  <a:txBody>
                    <a:bodyPr/>
                    <a:lstStyle/>
                    <a:p>
                      <a:pPr algn="just">
                        <a:lnSpc>
                          <a:spcPct val="115000"/>
                        </a:lnSpc>
                        <a:spcAft>
                          <a:spcPts val="0"/>
                        </a:spcAft>
                      </a:pPr>
                      <a:r>
                        <a:rPr lang="de-DE" sz="2000" b="0">
                          <a:latin typeface="Calibri"/>
                          <a:ea typeface="Calibri"/>
                          <a:cs typeface="Times New Roman"/>
                        </a:rPr>
                        <a:t>Entfernterer Raum (</a:t>
                      </a:r>
                      <a:r>
                        <a:rPr lang="de-DE" sz="2000" b="0" i="1">
                          <a:latin typeface="Calibri"/>
                          <a:ea typeface="Calibri"/>
                          <a:cs typeface="Times New Roman"/>
                        </a:rPr>
                        <a:t>around region</a:t>
                      </a:r>
                      <a:r>
                        <a:rPr lang="de-DE" sz="2000" b="0">
                          <a:latin typeface="Calibri"/>
                          <a:ea typeface="Calibri"/>
                          <a:cs typeface="Times New Roman"/>
                        </a:rPr>
                        <a:t>)</a:t>
                      </a:r>
                      <a:endParaRPr lang="de-DE" sz="2000" b="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dirty="0" err="1">
                          <a:solidFill>
                            <a:srgbClr val="0070C0"/>
                          </a:solidFill>
                          <a:latin typeface="Calibri"/>
                          <a:ea typeface="Calibri"/>
                          <a:cs typeface="Times New Roman"/>
                        </a:rPr>
                        <a:t>ku</a:t>
                      </a:r>
                      <a:r>
                        <a:rPr lang="de-DE" sz="2000" b="1" i="1" dirty="0">
                          <a:solidFill>
                            <a:srgbClr val="0070C0"/>
                          </a:solidFill>
                          <a:latin typeface="Calibri"/>
                          <a:ea typeface="Calibri"/>
                          <a:cs typeface="Times New Roman"/>
                        </a:rPr>
                        <a:t>-</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0">
                          <a:latin typeface="Calibri"/>
                          <a:ea typeface="Calibri"/>
                          <a:cs typeface="Times New Roman"/>
                        </a:rPr>
                        <a:t>17</a:t>
                      </a:r>
                      <a:endParaRPr lang="de-DE" sz="2000" b="0">
                        <a:latin typeface="Calibri"/>
                        <a:ea typeface="Times New Roman"/>
                        <a:cs typeface="Times New Roman"/>
                      </a:endParaRPr>
                    </a:p>
                  </a:txBody>
                  <a:tcPr marL="68580" marR="68580" marT="0" marB="0"/>
                </a:tc>
                <a:tc>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endParaRPr lang="de-DE" sz="2000" b="0">
                        <a:latin typeface="Calibri"/>
                        <a:ea typeface="Times New Roman"/>
                        <a:cs typeface="Times New Roman"/>
                      </a:endParaRPr>
                    </a:p>
                  </a:txBody>
                  <a:tcPr marL="68580" marR="68580" marT="0" marB="0"/>
                </a:tc>
              </a:tr>
              <a:tr h="415639">
                <a:tc>
                  <a:txBody>
                    <a:bodyPr/>
                    <a:lstStyle/>
                    <a:p>
                      <a:pPr algn="just">
                        <a:lnSpc>
                          <a:spcPct val="115000"/>
                        </a:lnSpc>
                        <a:spcAft>
                          <a:spcPts val="0"/>
                        </a:spcAft>
                      </a:pPr>
                      <a:r>
                        <a:rPr lang="de-DE" sz="2000" b="0">
                          <a:latin typeface="Calibri"/>
                          <a:ea typeface="Calibri"/>
                          <a:cs typeface="Times New Roman"/>
                        </a:rPr>
                        <a:t>Elongierte Objekte und Metaphern hieraus </a:t>
                      </a:r>
                      <a:endParaRPr lang="de-DE" sz="2000" b="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dirty="0" err="1">
                          <a:solidFill>
                            <a:srgbClr val="0070C0"/>
                          </a:solidFill>
                          <a:latin typeface="Calibri"/>
                          <a:ea typeface="Calibri"/>
                          <a:cs typeface="Times New Roman"/>
                        </a:rPr>
                        <a:t>lu</a:t>
                      </a:r>
                      <a:r>
                        <a:rPr lang="de-DE" sz="2000" b="1" i="1" dirty="0">
                          <a:solidFill>
                            <a:srgbClr val="0070C0"/>
                          </a:solidFill>
                          <a:latin typeface="Calibri"/>
                          <a:ea typeface="Calibri"/>
                          <a:cs typeface="Times New Roman"/>
                        </a:rPr>
                        <a:t>-</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0">
                          <a:latin typeface="Calibri"/>
                          <a:ea typeface="Calibri"/>
                          <a:cs typeface="Times New Roman"/>
                        </a:rPr>
                        <a:t>11</a:t>
                      </a:r>
                      <a:endParaRPr lang="de-DE" sz="2000" b="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dirty="0">
                          <a:solidFill>
                            <a:srgbClr val="0070C0"/>
                          </a:solidFill>
                          <a:latin typeface="Calibri"/>
                          <a:ea typeface="Calibri"/>
                          <a:cs typeface="Times New Roman"/>
                        </a:rPr>
                        <a:t>(l)i-n-</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0">
                          <a:latin typeface="Calibri"/>
                          <a:ea typeface="Calibri"/>
                          <a:cs typeface="Times New Roman"/>
                        </a:rPr>
                        <a:t>10</a:t>
                      </a:r>
                      <a:endParaRPr lang="de-DE" sz="2000" b="0">
                        <a:latin typeface="Calibri"/>
                        <a:ea typeface="Times New Roman"/>
                        <a:cs typeface="Times New Roman"/>
                      </a:endParaRPr>
                    </a:p>
                  </a:txBody>
                  <a:tcPr marL="68580" marR="68580" marT="0" marB="0"/>
                </a:tc>
              </a:tr>
              <a:tr h="415639">
                <a:tc>
                  <a:txBody>
                    <a:bodyPr/>
                    <a:lstStyle/>
                    <a:p>
                      <a:pPr algn="just">
                        <a:lnSpc>
                          <a:spcPct val="115000"/>
                        </a:lnSpc>
                        <a:spcAft>
                          <a:spcPts val="0"/>
                        </a:spcAft>
                      </a:pPr>
                      <a:r>
                        <a:rPr lang="de-DE" sz="2000" b="0">
                          <a:latin typeface="Calibri"/>
                          <a:ea typeface="Calibri"/>
                          <a:cs typeface="Times New Roman"/>
                        </a:rPr>
                        <a:t>Human, Verwandtschaft etc.</a:t>
                      </a:r>
                      <a:endParaRPr lang="de-DE" sz="2000" b="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dirty="0" err="1">
                          <a:solidFill>
                            <a:srgbClr val="0070C0"/>
                          </a:solidFill>
                          <a:latin typeface="Calibri"/>
                          <a:ea typeface="Calibri"/>
                          <a:cs typeface="Times New Roman"/>
                        </a:rPr>
                        <a:t>mu</a:t>
                      </a:r>
                      <a:r>
                        <a:rPr lang="de-DE" sz="2000" b="1" i="1" dirty="0">
                          <a:solidFill>
                            <a:srgbClr val="0070C0"/>
                          </a:solidFill>
                          <a:latin typeface="Calibri"/>
                          <a:ea typeface="Calibri"/>
                          <a:cs typeface="Times New Roman"/>
                        </a:rPr>
                        <a:t>-</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0">
                          <a:latin typeface="Calibri"/>
                          <a:ea typeface="Calibri"/>
                          <a:cs typeface="Times New Roman"/>
                        </a:rPr>
                        <a:t>1</a:t>
                      </a:r>
                      <a:endParaRPr lang="de-DE" sz="2000" b="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dirty="0" err="1">
                          <a:solidFill>
                            <a:srgbClr val="0070C0"/>
                          </a:solidFill>
                          <a:latin typeface="Calibri"/>
                          <a:ea typeface="Calibri"/>
                          <a:cs typeface="Times New Roman"/>
                        </a:rPr>
                        <a:t>ba</a:t>
                      </a:r>
                      <a:r>
                        <a:rPr lang="de-DE" sz="2000" b="1" i="1" dirty="0">
                          <a:solidFill>
                            <a:srgbClr val="0070C0"/>
                          </a:solidFill>
                          <a:latin typeface="Calibri"/>
                          <a:ea typeface="Calibri"/>
                          <a:cs typeface="Times New Roman"/>
                        </a:rPr>
                        <a:t>-</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0" dirty="0">
                          <a:latin typeface="Calibri"/>
                          <a:ea typeface="Calibri"/>
                          <a:cs typeface="Times New Roman"/>
                        </a:rPr>
                        <a:t>2</a:t>
                      </a:r>
                      <a:endParaRPr lang="de-DE" sz="2000" b="0" dirty="0">
                        <a:latin typeface="Calibri"/>
                        <a:ea typeface="Times New Roman"/>
                        <a:cs typeface="Times New Roman"/>
                      </a:endParaRP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vertical)">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Nominalklassen-Kategorisierung</a:t>
            </a:r>
            <a:endParaRPr lang="de-DE" dirty="0"/>
          </a:p>
        </p:txBody>
      </p:sp>
      <p:graphicFrame>
        <p:nvGraphicFramePr>
          <p:cNvPr id="4" name="Tabelle 3"/>
          <p:cNvGraphicFramePr>
            <a:graphicFrameLocks noGrp="1"/>
          </p:cNvGraphicFramePr>
          <p:nvPr/>
        </p:nvGraphicFramePr>
        <p:xfrm>
          <a:off x="428596" y="1785926"/>
          <a:ext cx="8429684" cy="4143407"/>
        </p:xfrm>
        <a:graphic>
          <a:graphicData uri="http://schemas.openxmlformats.org/drawingml/2006/table">
            <a:tbl>
              <a:tblPr>
                <a:tableStyleId>{69CF1AB2-1976-4502-BF36-3FF5EA218861}</a:tableStyleId>
              </a:tblPr>
              <a:tblGrid>
                <a:gridCol w="5072098"/>
                <a:gridCol w="642942"/>
                <a:gridCol w="928694"/>
                <a:gridCol w="882771"/>
                <a:gridCol w="903179"/>
              </a:tblGrid>
              <a:tr h="539039">
                <a:tc>
                  <a:txBody>
                    <a:bodyPr/>
                    <a:lstStyle/>
                    <a:p>
                      <a:pPr algn="just">
                        <a:lnSpc>
                          <a:spcPct val="115000"/>
                        </a:lnSpc>
                        <a:spcAft>
                          <a:spcPts val="0"/>
                        </a:spcAft>
                      </a:pPr>
                      <a:r>
                        <a:rPr lang="de-DE" sz="2000" b="1" dirty="0"/>
                        <a:t>Kategorisierung (angenähert)</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a:t>SG</a:t>
                      </a:r>
                      <a:endParaRPr lang="de-DE" sz="2000" b="1">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a:t>Klasse</a:t>
                      </a:r>
                      <a:endParaRPr lang="de-DE" sz="2000" b="1">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a:t>PL</a:t>
                      </a:r>
                      <a:endParaRPr lang="de-DE" sz="2000" b="1">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dirty="0"/>
                        <a:t>Klasse</a:t>
                      </a:r>
                      <a:endParaRPr lang="de-DE" sz="2000" b="1" dirty="0">
                        <a:latin typeface="Calibri"/>
                        <a:ea typeface="Times New Roman"/>
                        <a:cs typeface="Times New Roman"/>
                      </a:endParaRPr>
                    </a:p>
                  </a:txBody>
                  <a:tcPr marL="68580" marR="68580" marT="0" marB="0"/>
                </a:tc>
              </a:tr>
              <a:tr h="539039">
                <a:tc>
                  <a:txBody>
                    <a:bodyPr/>
                    <a:lstStyle/>
                    <a:p>
                      <a:pPr algn="just">
                        <a:lnSpc>
                          <a:spcPct val="115000"/>
                        </a:lnSpc>
                        <a:spcAft>
                          <a:spcPts val="0"/>
                        </a:spcAft>
                      </a:pPr>
                      <a:r>
                        <a:rPr lang="de-DE" sz="2000" b="0" dirty="0">
                          <a:latin typeface="Calibri"/>
                          <a:ea typeface="Calibri"/>
                          <a:cs typeface="Times New Roman"/>
                        </a:rPr>
                        <a:t>Körperteile, Pflanzen, Tiere; Naturphänomene</a:t>
                      </a:r>
                      <a:endParaRPr lang="de-DE" sz="2000" b="0"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dirty="0" err="1">
                          <a:solidFill>
                            <a:srgbClr val="0070C0"/>
                          </a:solidFill>
                          <a:latin typeface="Calibri"/>
                          <a:ea typeface="Calibri"/>
                          <a:cs typeface="Times New Roman"/>
                        </a:rPr>
                        <a:t>mu</a:t>
                      </a:r>
                      <a:r>
                        <a:rPr lang="de-DE" sz="2000" b="1" i="1" dirty="0">
                          <a:solidFill>
                            <a:srgbClr val="0070C0"/>
                          </a:solidFill>
                          <a:latin typeface="Calibri"/>
                          <a:ea typeface="Calibri"/>
                          <a:cs typeface="Times New Roman"/>
                        </a:rPr>
                        <a:t>-</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0">
                          <a:latin typeface="Calibri"/>
                          <a:ea typeface="Calibri"/>
                          <a:cs typeface="Times New Roman"/>
                        </a:rPr>
                        <a:t>3</a:t>
                      </a:r>
                      <a:endParaRPr lang="de-DE" sz="2000" b="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dirty="0">
                          <a:solidFill>
                            <a:srgbClr val="0070C0"/>
                          </a:solidFill>
                          <a:latin typeface="Calibri"/>
                          <a:ea typeface="Calibri"/>
                          <a:cs typeface="Times New Roman"/>
                        </a:rPr>
                        <a:t>mi-</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0">
                          <a:latin typeface="Calibri"/>
                          <a:ea typeface="Calibri"/>
                          <a:cs typeface="Times New Roman"/>
                        </a:rPr>
                        <a:t>4</a:t>
                      </a:r>
                      <a:endParaRPr lang="de-DE" sz="2000" b="0">
                        <a:latin typeface="Calibri"/>
                        <a:ea typeface="Times New Roman"/>
                        <a:cs typeface="Times New Roman"/>
                      </a:endParaRPr>
                    </a:p>
                  </a:txBody>
                  <a:tcPr marL="68580" marR="68580" marT="0" marB="0"/>
                </a:tc>
              </a:tr>
              <a:tr h="539039">
                <a:tc>
                  <a:txBody>
                    <a:bodyPr/>
                    <a:lstStyle/>
                    <a:p>
                      <a:pPr algn="just">
                        <a:lnSpc>
                          <a:spcPct val="115000"/>
                        </a:lnSpc>
                        <a:spcAft>
                          <a:spcPts val="0"/>
                        </a:spcAft>
                      </a:pPr>
                      <a:r>
                        <a:rPr lang="de-DE" sz="2000" b="0">
                          <a:latin typeface="Calibri"/>
                          <a:ea typeface="Calibri"/>
                          <a:cs typeface="Times New Roman"/>
                        </a:rPr>
                        <a:t>Ganz naher Raum (</a:t>
                      </a:r>
                      <a:r>
                        <a:rPr lang="de-DE" sz="2000" b="0" i="1">
                          <a:latin typeface="Calibri"/>
                          <a:ea typeface="Calibri"/>
                          <a:cs typeface="Times New Roman"/>
                        </a:rPr>
                        <a:t>in region</a:t>
                      </a:r>
                      <a:r>
                        <a:rPr lang="de-DE" sz="2000" b="0">
                          <a:latin typeface="Calibri"/>
                          <a:ea typeface="Calibri"/>
                          <a:cs typeface="Times New Roman"/>
                        </a:rPr>
                        <a:t>)</a:t>
                      </a:r>
                      <a:endParaRPr lang="de-DE" sz="2000" b="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dirty="0" err="1">
                          <a:solidFill>
                            <a:srgbClr val="0070C0"/>
                          </a:solidFill>
                          <a:latin typeface="Calibri"/>
                          <a:ea typeface="Calibri"/>
                          <a:cs typeface="Times New Roman"/>
                        </a:rPr>
                        <a:t>mu</a:t>
                      </a:r>
                      <a:r>
                        <a:rPr lang="de-DE" sz="2000" b="1" i="1" dirty="0">
                          <a:solidFill>
                            <a:srgbClr val="0070C0"/>
                          </a:solidFill>
                          <a:latin typeface="Calibri"/>
                          <a:ea typeface="Calibri"/>
                          <a:cs typeface="Times New Roman"/>
                        </a:rPr>
                        <a:t>-</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0">
                          <a:latin typeface="Calibri"/>
                          <a:ea typeface="Calibri"/>
                          <a:cs typeface="Times New Roman"/>
                        </a:rPr>
                        <a:t>18</a:t>
                      </a:r>
                      <a:endParaRPr lang="de-DE" sz="2000" b="0">
                        <a:latin typeface="Calibri"/>
                        <a:ea typeface="Times New Roman"/>
                        <a:cs typeface="Times New Roman"/>
                      </a:endParaRPr>
                    </a:p>
                  </a:txBody>
                  <a:tcPr marL="68580" marR="68580" marT="0" marB="0"/>
                </a:tc>
                <a:tc>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endParaRPr lang="de-DE" sz="2000" b="0">
                        <a:latin typeface="Calibri"/>
                        <a:ea typeface="Times New Roman"/>
                        <a:cs typeface="Times New Roman"/>
                      </a:endParaRPr>
                    </a:p>
                  </a:txBody>
                  <a:tcPr marL="68580" marR="68580" marT="0" marB="0"/>
                </a:tc>
              </a:tr>
              <a:tr h="539039">
                <a:tc>
                  <a:txBody>
                    <a:bodyPr/>
                    <a:lstStyle/>
                    <a:p>
                      <a:pPr algn="just">
                        <a:lnSpc>
                          <a:spcPct val="115000"/>
                        </a:lnSpc>
                        <a:spcAft>
                          <a:spcPts val="0"/>
                        </a:spcAft>
                      </a:pPr>
                      <a:r>
                        <a:rPr lang="de-DE" sz="2000" b="0">
                          <a:latin typeface="Calibri"/>
                          <a:ea typeface="Calibri"/>
                          <a:cs typeface="Times New Roman"/>
                        </a:rPr>
                        <a:t>Tiere, Körperteile, Werkzeug, [Menschen]</a:t>
                      </a:r>
                      <a:endParaRPr lang="de-DE" sz="2000" b="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dirty="0">
                          <a:solidFill>
                            <a:srgbClr val="0070C0"/>
                          </a:solidFill>
                          <a:latin typeface="Calibri"/>
                          <a:ea typeface="Calibri"/>
                          <a:cs typeface="Times New Roman"/>
                        </a:rPr>
                        <a:t>n-</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0">
                          <a:latin typeface="Calibri"/>
                          <a:ea typeface="Calibri"/>
                          <a:cs typeface="Times New Roman"/>
                        </a:rPr>
                        <a:t>9</a:t>
                      </a:r>
                      <a:endParaRPr lang="de-DE" sz="2000" b="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dirty="0">
                          <a:solidFill>
                            <a:srgbClr val="0070C0"/>
                          </a:solidFill>
                          <a:latin typeface="Calibri"/>
                          <a:ea typeface="Calibri"/>
                          <a:cs typeface="Times New Roman"/>
                        </a:rPr>
                        <a:t>(l)i-n-</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0">
                          <a:latin typeface="Calibri"/>
                          <a:ea typeface="Calibri"/>
                          <a:cs typeface="Times New Roman"/>
                        </a:rPr>
                        <a:t>10</a:t>
                      </a:r>
                      <a:endParaRPr lang="de-DE" sz="2000" b="0">
                        <a:latin typeface="Calibri"/>
                        <a:ea typeface="Times New Roman"/>
                        <a:cs typeface="Times New Roman"/>
                      </a:endParaRPr>
                    </a:p>
                  </a:txBody>
                  <a:tcPr marL="68580" marR="68580" marT="0" marB="0"/>
                </a:tc>
              </a:tr>
              <a:tr h="909173">
                <a:tc>
                  <a:txBody>
                    <a:bodyPr/>
                    <a:lstStyle/>
                    <a:p>
                      <a:pPr algn="just">
                        <a:lnSpc>
                          <a:spcPct val="115000"/>
                        </a:lnSpc>
                        <a:spcAft>
                          <a:spcPts val="0"/>
                        </a:spcAft>
                      </a:pPr>
                      <a:r>
                        <a:rPr lang="de-DE" sz="2000" b="0">
                          <a:latin typeface="Calibri"/>
                          <a:ea typeface="Calibri"/>
                          <a:cs typeface="Times New Roman"/>
                        </a:rPr>
                        <a:t>Körperteile, Pflanzen, Tiere; Naturphänomene, Negativ</a:t>
                      </a:r>
                      <a:endParaRPr lang="de-DE" sz="2000" b="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dirty="0">
                          <a:solidFill>
                            <a:srgbClr val="0070C0"/>
                          </a:solidFill>
                          <a:latin typeface="Calibri"/>
                          <a:ea typeface="Calibri"/>
                          <a:cs typeface="Times New Roman"/>
                        </a:rPr>
                        <a:t>(l)i-</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0">
                          <a:latin typeface="Calibri"/>
                          <a:ea typeface="Calibri"/>
                          <a:cs typeface="Times New Roman"/>
                        </a:rPr>
                        <a:t>5</a:t>
                      </a:r>
                      <a:endParaRPr lang="de-DE" sz="2000" b="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dirty="0" err="1">
                          <a:solidFill>
                            <a:srgbClr val="0070C0"/>
                          </a:solidFill>
                          <a:latin typeface="Calibri"/>
                          <a:ea typeface="Calibri"/>
                          <a:cs typeface="Times New Roman"/>
                        </a:rPr>
                        <a:t>ma</a:t>
                      </a:r>
                      <a:r>
                        <a:rPr lang="de-DE" sz="2000" b="1" i="1" dirty="0">
                          <a:solidFill>
                            <a:srgbClr val="0070C0"/>
                          </a:solidFill>
                          <a:latin typeface="Calibri"/>
                          <a:ea typeface="Calibri"/>
                          <a:cs typeface="Times New Roman"/>
                        </a:rPr>
                        <a:t>-</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0">
                          <a:latin typeface="Calibri"/>
                          <a:ea typeface="Calibri"/>
                          <a:cs typeface="Times New Roman"/>
                        </a:rPr>
                        <a:t>6</a:t>
                      </a:r>
                      <a:endParaRPr lang="de-DE" sz="2000" b="0">
                        <a:latin typeface="Calibri"/>
                        <a:ea typeface="Times New Roman"/>
                        <a:cs typeface="Times New Roman"/>
                      </a:endParaRPr>
                    </a:p>
                  </a:txBody>
                  <a:tcPr marL="68580" marR="68580" marT="0" marB="0"/>
                </a:tc>
              </a:tr>
              <a:tr h="539039">
                <a:tc>
                  <a:txBody>
                    <a:bodyPr/>
                    <a:lstStyle/>
                    <a:p>
                      <a:pPr algn="just">
                        <a:lnSpc>
                          <a:spcPct val="115000"/>
                        </a:lnSpc>
                        <a:spcAft>
                          <a:spcPts val="0"/>
                        </a:spcAft>
                      </a:pPr>
                      <a:r>
                        <a:rPr lang="de-DE" sz="2000" b="0">
                          <a:latin typeface="Calibri"/>
                          <a:ea typeface="Calibri"/>
                          <a:cs typeface="Times New Roman"/>
                        </a:rPr>
                        <a:t>Naher Raum (</a:t>
                      </a:r>
                      <a:r>
                        <a:rPr lang="de-DE" sz="2000" b="0" i="1">
                          <a:latin typeface="Calibri"/>
                          <a:ea typeface="Calibri"/>
                          <a:cs typeface="Times New Roman"/>
                        </a:rPr>
                        <a:t>at region</a:t>
                      </a:r>
                      <a:r>
                        <a:rPr lang="de-DE" sz="2000" b="0">
                          <a:latin typeface="Calibri"/>
                          <a:ea typeface="Calibri"/>
                          <a:cs typeface="Times New Roman"/>
                        </a:rPr>
                        <a:t>)</a:t>
                      </a:r>
                      <a:endParaRPr lang="de-DE" sz="2000" b="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dirty="0" err="1">
                          <a:solidFill>
                            <a:srgbClr val="0070C0"/>
                          </a:solidFill>
                          <a:latin typeface="Calibri"/>
                          <a:ea typeface="Calibri"/>
                          <a:cs typeface="Times New Roman"/>
                        </a:rPr>
                        <a:t>pa</a:t>
                      </a:r>
                      <a:r>
                        <a:rPr lang="de-DE" sz="2000" b="1" i="1" dirty="0">
                          <a:solidFill>
                            <a:srgbClr val="0070C0"/>
                          </a:solidFill>
                          <a:latin typeface="Calibri"/>
                          <a:ea typeface="Calibri"/>
                          <a:cs typeface="Times New Roman"/>
                        </a:rPr>
                        <a:t>-</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0">
                          <a:latin typeface="Calibri"/>
                          <a:ea typeface="Calibri"/>
                          <a:cs typeface="Times New Roman"/>
                        </a:rPr>
                        <a:t>16</a:t>
                      </a:r>
                      <a:endParaRPr lang="de-DE" sz="2000" b="0">
                        <a:latin typeface="Calibri"/>
                        <a:ea typeface="Times New Roman"/>
                        <a:cs typeface="Times New Roman"/>
                      </a:endParaRPr>
                    </a:p>
                  </a:txBody>
                  <a:tcPr marL="68580" marR="68580" marT="0" marB="0"/>
                </a:tc>
                <a:tc>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endParaRPr lang="de-DE" sz="2000" b="0">
                        <a:latin typeface="Calibri"/>
                        <a:ea typeface="Times New Roman"/>
                        <a:cs typeface="Times New Roman"/>
                      </a:endParaRPr>
                    </a:p>
                  </a:txBody>
                  <a:tcPr marL="68580" marR="68580" marT="0" marB="0"/>
                </a:tc>
              </a:tr>
              <a:tr h="539039">
                <a:tc>
                  <a:txBody>
                    <a:bodyPr/>
                    <a:lstStyle/>
                    <a:p>
                      <a:pPr algn="just">
                        <a:lnSpc>
                          <a:spcPct val="115000"/>
                        </a:lnSpc>
                        <a:spcAft>
                          <a:spcPts val="0"/>
                        </a:spcAft>
                      </a:pPr>
                      <a:r>
                        <a:rPr lang="de-DE" sz="2000" b="0" dirty="0">
                          <a:latin typeface="Calibri"/>
                          <a:ea typeface="Calibri"/>
                          <a:cs typeface="Times New Roman"/>
                        </a:rPr>
                        <a:t>Einzelne </a:t>
                      </a:r>
                      <a:r>
                        <a:rPr lang="de-DE" sz="2000" b="0" dirty="0" err="1">
                          <a:latin typeface="Calibri"/>
                          <a:ea typeface="Calibri"/>
                          <a:cs typeface="Times New Roman"/>
                        </a:rPr>
                        <a:t>Kleinheiten</a:t>
                      </a:r>
                      <a:endParaRPr lang="de-DE" sz="2000" b="0"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dirty="0" err="1">
                          <a:solidFill>
                            <a:srgbClr val="0070C0"/>
                          </a:solidFill>
                          <a:latin typeface="Calibri"/>
                          <a:ea typeface="Calibri"/>
                          <a:cs typeface="Times New Roman"/>
                        </a:rPr>
                        <a:t>pi</a:t>
                      </a:r>
                      <a:r>
                        <a:rPr lang="de-DE" sz="2000" b="1" i="1" dirty="0">
                          <a:solidFill>
                            <a:srgbClr val="0070C0"/>
                          </a:solidFill>
                          <a:latin typeface="Calibri"/>
                          <a:ea typeface="Calibri"/>
                          <a:cs typeface="Times New Roman"/>
                        </a:rPr>
                        <a:t>-</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0">
                          <a:latin typeface="Calibri"/>
                          <a:ea typeface="Calibri"/>
                          <a:cs typeface="Times New Roman"/>
                        </a:rPr>
                        <a:t>19</a:t>
                      </a:r>
                      <a:endParaRPr lang="de-DE" sz="2000" b="0">
                        <a:latin typeface="Calibri"/>
                        <a:ea typeface="Times New Roman"/>
                        <a:cs typeface="Times New Roman"/>
                      </a:endParaRPr>
                    </a:p>
                  </a:txBody>
                  <a:tcPr marL="68580" marR="68580" marT="0" marB="0"/>
                </a:tc>
                <a:tc>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endParaRPr lang="de-DE" sz="2000" b="0" dirty="0">
                        <a:latin typeface="Calibri"/>
                        <a:ea typeface="Times New Roman"/>
                        <a:cs typeface="Times New Roman"/>
                      </a:endParaRP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Nominalklassen Ostkaukasisch (rekonstruiert):</a:t>
            </a:r>
            <a:endParaRPr lang="de-DE" dirty="0"/>
          </a:p>
        </p:txBody>
      </p:sp>
      <p:graphicFrame>
        <p:nvGraphicFramePr>
          <p:cNvPr id="4" name="Tabelle 3"/>
          <p:cNvGraphicFramePr>
            <a:graphicFrameLocks noGrp="1"/>
          </p:cNvGraphicFramePr>
          <p:nvPr/>
        </p:nvGraphicFramePr>
        <p:xfrm>
          <a:off x="571472" y="1785926"/>
          <a:ext cx="7929617" cy="3575304"/>
        </p:xfrm>
        <a:graphic>
          <a:graphicData uri="http://schemas.openxmlformats.org/drawingml/2006/table">
            <a:tbl>
              <a:tblPr/>
              <a:tblGrid>
                <a:gridCol w="4000528"/>
                <a:gridCol w="2286016"/>
                <a:gridCol w="1643073"/>
              </a:tblGrid>
              <a:tr h="410720">
                <a:tc>
                  <a:txBody>
                    <a:bodyPr/>
                    <a:lstStyle/>
                    <a:p>
                      <a:pPr algn="just">
                        <a:lnSpc>
                          <a:spcPct val="115000"/>
                        </a:lnSpc>
                        <a:spcAft>
                          <a:spcPts val="0"/>
                        </a:spcAft>
                      </a:pPr>
                      <a:r>
                        <a:rPr lang="de-DE" sz="2400" b="1" dirty="0" smtClean="0">
                          <a:solidFill>
                            <a:srgbClr val="FF0000"/>
                          </a:solidFill>
                          <a:latin typeface="Calibri"/>
                          <a:ea typeface="Calibri"/>
                          <a:cs typeface="Times New Roman"/>
                        </a:rPr>
                        <a:t>Kategorisierung</a:t>
                      </a:r>
                    </a:p>
                    <a:p>
                      <a:pPr algn="just">
                        <a:lnSpc>
                          <a:spcPct val="115000"/>
                        </a:lnSpc>
                        <a:spcAft>
                          <a:spcPts val="0"/>
                        </a:spcAft>
                      </a:pPr>
                      <a:endParaRPr lang="de-DE" sz="2400" dirty="0">
                        <a:latin typeface="Calibri"/>
                        <a:ea typeface="Times New Roman"/>
                        <a:cs typeface="Times New Roman"/>
                      </a:endParaRPr>
                    </a:p>
                  </a:txBody>
                  <a:tcPr marL="68580" marR="68580" marT="0" marB="0">
                    <a:lnL>
                      <a:noFill/>
                    </a:lnL>
                    <a:lnR>
                      <a:noFill/>
                    </a:lnR>
                    <a:lnT>
                      <a:noFill/>
                    </a:lnT>
                    <a:lnB>
                      <a:noFill/>
                    </a:lnB>
                  </a:tcPr>
                </a:tc>
                <a:tc>
                  <a:txBody>
                    <a:bodyPr/>
                    <a:lstStyle/>
                    <a:p>
                      <a:pPr algn="just">
                        <a:lnSpc>
                          <a:spcPct val="115000"/>
                        </a:lnSpc>
                        <a:spcAft>
                          <a:spcPts val="0"/>
                        </a:spcAft>
                      </a:pPr>
                      <a:endParaRPr lang="de-DE" sz="2400" b="1" dirty="0" smtClean="0">
                        <a:latin typeface="Calibri"/>
                        <a:ea typeface="Calibri"/>
                        <a:cs typeface="Times New Roman"/>
                      </a:endParaRPr>
                    </a:p>
                    <a:p>
                      <a:pPr algn="just">
                        <a:lnSpc>
                          <a:spcPct val="115000"/>
                        </a:lnSpc>
                        <a:spcAft>
                          <a:spcPts val="0"/>
                        </a:spcAft>
                      </a:pPr>
                      <a:r>
                        <a:rPr lang="de-DE" sz="2400" b="1" dirty="0" smtClean="0">
                          <a:latin typeface="Calibri"/>
                          <a:ea typeface="Calibri"/>
                          <a:cs typeface="Times New Roman"/>
                        </a:rPr>
                        <a:t>SG</a:t>
                      </a:r>
                      <a:endParaRPr lang="de-DE" sz="2400" dirty="0">
                        <a:latin typeface="Calibri"/>
                        <a:ea typeface="Times New Roman"/>
                        <a:cs typeface="Times New Roman"/>
                      </a:endParaRPr>
                    </a:p>
                  </a:txBody>
                  <a:tcPr marL="68580" marR="68580" marT="0" marB="0">
                    <a:lnL>
                      <a:noFill/>
                    </a:lnL>
                    <a:lnR>
                      <a:noFill/>
                    </a:lnR>
                    <a:lnT>
                      <a:noFill/>
                    </a:lnT>
                    <a:lnB>
                      <a:noFill/>
                    </a:lnB>
                  </a:tcPr>
                </a:tc>
                <a:tc>
                  <a:txBody>
                    <a:bodyPr/>
                    <a:lstStyle/>
                    <a:p>
                      <a:pPr algn="just">
                        <a:lnSpc>
                          <a:spcPct val="115000"/>
                        </a:lnSpc>
                        <a:spcAft>
                          <a:spcPts val="0"/>
                        </a:spcAft>
                      </a:pPr>
                      <a:endParaRPr lang="de-DE" sz="2400" b="1" dirty="0" smtClean="0">
                        <a:latin typeface="Calibri"/>
                        <a:ea typeface="Calibri"/>
                        <a:cs typeface="Times New Roman"/>
                      </a:endParaRPr>
                    </a:p>
                    <a:p>
                      <a:pPr algn="just">
                        <a:lnSpc>
                          <a:spcPct val="115000"/>
                        </a:lnSpc>
                        <a:spcAft>
                          <a:spcPts val="0"/>
                        </a:spcAft>
                      </a:pPr>
                      <a:r>
                        <a:rPr lang="de-DE" sz="2400" b="1" dirty="0" smtClean="0">
                          <a:latin typeface="Calibri"/>
                          <a:ea typeface="Calibri"/>
                          <a:cs typeface="Times New Roman"/>
                        </a:rPr>
                        <a:t>PL</a:t>
                      </a:r>
                      <a:endParaRPr lang="de-DE" sz="2400" dirty="0">
                        <a:latin typeface="Calibri"/>
                        <a:ea typeface="Times New Roman"/>
                        <a:cs typeface="Times New Roman"/>
                      </a:endParaRPr>
                    </a:p>
                  </a:txBody>
                  <a:tcPr marL="68580" marR="68580" marT="0" marB="0">
                    <a:lnL>
                      <a:noFill/>
                    </a:lnL>
                    <a:lnR>
                      <a:noFill/>
                    </a:lnR>
                    <a:lnT>
                      <a:noFill/>
                    </a:lnT>
                    <a:lnB>
                      <a:noFill/>
                    </a:lnB>
                  </a:tcPr>
                </a:tc>
              </a:tr>
              <a:tr h="410720">
                <a:tc>
                  <a:txBody>
                    <a:bodyPr/>
                    <a:lstStyle/>
                    <a:p>
                      <a:pPr algn="just">
                        <a:lnSpc>
                          <a:spcPct val="115000"/>
                        </a:lnSpc>
                        <a:spcAft>
                          <a:spcPts val="0"/>
                        </a:spcAft>
                      </a:pPr>
                      <a:r>
                        <a:rPr lang="en-US" sz="2200" b="1" dirty="0" err="1">
                          <a:latin typeface="Calibri"/>
                          <a:ea typeface="Calibri"/>
                          <a:cs typeface="Times New Roman"/>
                        </a:rPr>
                        <a:t>Human,maskulin</a:t>
                      </a:r>
                      <a:endParaRPr lang="de-DE" sz="2200" dirty="0">
                        <a:latin typeface="Calibri"/>
                        <a:ea typeface="Times New Roman"/>
                        <a:cs typeface="Times New Roman"/>
                      </a:endParaRPr>
                    </a:p>
                  </a:txBody>
                  <a:tcPr marL="68580" marR="68580" marT="0" marB="0">
                    <a:lnL>
                      <a:noFill/>
                    </a:lnL>
                    <a:lnR>
                      <a:noFill/>
                    </a:lnR>
                    <a:lnT>
                      <a:noFill/>
                    </a:lnT>
                    <a:lnB>
                      <a:noFill/>
                    </a:lnB>
                  </a:tcPr>
                </a:tc>
                <a:tc>
                  <a:txBody>
                    <a:bodyPr/>
                    <a:lstStyle/>
                    <a:p>
                      <a:pPr algn="just">
                        <a:lnSpc>
                          <a:spcPct val="115000"/>
                        </a:lnSpc>
                        <a:spcAft>
                          <a:spcPts val="0"/>
                        </a:spcAft>
                      </a:pPr>
                      <a:r>
                        <a:rPr lang="en-US" sz="2400" b="1" dirty="0">
                          <a:latin typeface="Calibri"/>
                          <a:ea typeface="Calibri"/>
                          <a:cs typeface="Times New Roman"/>
                        </a:rPr>
                        <a:t>*w- ~ *-w</a:t>
                      </a:r>
                      <a:endParaRPr lang="de-DE" sz="2400" dirty="0">
                        <a:latin typeface="Calibri"/>
                        <a:ea typeface="Times New Roman"/>
                        <a:cs typeface="Times New Roman"/>
                      </a:endParaRPr>
                    </a:p>
                  </a:txBody>
                  <a:tcPr marL="68580" marR="68580" marT="0" marB="0">
                    <a:lnL>
                      <a:noFill/>
                    </a:lnL>
                    <a:lnR>
                      <a:noFill/>
                    </a:lnR>
                    <a:lnT>
                      <a:noFill/>
                    </a:lnT>
                    <a:lnB>
                      <a:noFill/>
                    </a:lnB>
                    <a:solidFill>
                      <a:srgbClr val="FBD4B4"/>
                    </a:solidFill>
                  </a:tcPr>
                </a:tc>
                <a:tc rowSpan="2">
                  <a:txBody>
                    <a:bodyPr/>
                    <a:lstStyle/>
                    <a:p>
                      <a:pPr algn="just">
                        <a:lnSpc>
                          <a:spcPct val="115000"/>
                        </a:lnSpc>
                        <a:spcAft>
                          <a:spcPts val="0"/>
                        </a:spcAft>
                      </a:pPr>
                      <a:r>
                        <a:rPr lang="en-US" sz="2400" b="1">
                          <a:latin typeface="Calibri"/>
                          <a:ea typeface="Calibri"/>
                          <a:cs typeface="Times New Roman"/>
                        </a:rPr>
                        <a:t>*b- ~ *-b</a:t>
                      </a:r>
                      <a:endParaRPr lang="de-DE" sz="2400">
                        <a:latin typeface="Calibri"/>
                        <a:ea typeface="Times New Roman"/>
                        <a:cs typeface="Times New Roman"/>
                      </a:endParaRPr>
                    </a:p>
                  </a:txBody>
                  <a:tcPr marL="68580" marR="68580" marT="0" marB="0" anchor="ctr">
                    <a:lnL>
                      <a:noFill/>
                    </a:lnL>
                    <a:lnR>
                      <a:noFill/>
                    </a:lnR>
                    <a:lnT>
                      <a:noFill/>
                    </a:lnT>
                    <a:lnB>
                      <a:noFill/>
                    </a:lnB>
                    <a:solidFill>
                      <a:srgbClr val="92D050"/>
                    </a:solidFill>
                  </a:tcPr>
                </a:tc>
              </a:tr>
              <a:tr h="410720">
                <a:tc>
                  <a:txBody>
                    <a:bodyPr/>
                    <a:lstStyle/>
                    <a:p>
                      <a:pPr algn="just">
                        <a:lnSpc>
                          <a:spcPct val="115000"/>
                        </a:lnSpc>
                        <a:spcAft>
                          <a:spcPts val="0"/>
                        </a:spcAft>
                      </a:pPr>
                      <a:r>
                        <a:rPr lang="de-DE" sz="2200" b="1" dirty="0">
                          <a:latin typeface="Calibri"/>
                          <a:ea typeface="Calibri"/>
                          <a:cs typeface="Times New Roman"/>
                        </a:rPr>
                        <a:t>Human, feminine; Objekte etc. der 'Frauenwelt'</a:t>
                      </a:r>
                      <a:endParaRPr lang="de-DE" sz="2200" dirty="0">
                        <a:latin typeface="Calibri"/>
                        <a:ea typeface="Times New Roman"/>
                        <a:cs typeface="Times New Roman"/>
                      </a:endParaRPr>
                    </a:p>
                  </a:txBody>
                  <a:tcPr marL="68580" marR="68580" marT="0" marB="0">
                    <a:lnL>
                      <a:noFill/>
                    </a:lnL>
                    <a:lnR>
                      <a:noFill/>
                    </a:lnR>
                    <a:lnT>
                      <a:noFill/>
                    </a:lnT>
                    <a:lnB>
                      <a:noFill/>
                    </a:lnB>
                  </a:tcPr>
                </a:tc>
                <a:tc>
                  <a:txBody>
                    <a:bodyPr/>
                    <a:lstStyle/>
                    <a:p>
                      <a:pPr algn="just">
                        <a:lnSpc>
                          <a:spcPct val="115000"/>
                        </a:lnSpc>
                        <a:spcAft>
                          <a:spcPts val="0"/>
                        </a:spcAft>
                      </a:pPr>
                      <a:r>
                        <a:rPr lang="fr-FR" sz="2400" b="1" dirty="0">
                          <a:latin typeface="Calibri"/>
                          <a:ea typeface="Calibri"/>
                          <a:cs typeface="Times New Roman"/>
                        </a:rPr>
                        <a:t>*r/y- ~ *-r/-y</a:t>
                      </a:r>
                      <a:endParaRPr lang="de-DE" sz="2400" dirty="0">
                        <a:latin typeface="Calibri"/>
                        <a:ea typeface="Times New Roman"/>
                        <a:cs typeface="Times New Roman"/>
                      </a:endParaRPr>
                    </a:p>
                  </a:txBody>
                  <a:tcPr marL="68580" marR="68580" marT="0" marB="0">
                    <a:lnL>
                      <a:noFill/>
                    </a:lnL>
                    <a:lnR>
                      <a:noFill/>
                    </a:lnR>
                    <a:lnT>
                      <a:noFill/>
                    </a:lnT>
                    <a:lnB>
                      <a:noFill/>
                    </a:lnB>
                    <a:solidFill>
                      <a:srgbClr val="DAEEF3"/>
                    </a:solidFill>
                  </a:tcPr>
                </a:tc>
                <a:tc vMerge="1">
                  <a:txBody>
                    <a:bodyPr/>
                    <a:lstStyle/>
                    <a:p>
                      <a:endParaRPr lang="de-DE"/>
                    </a:p>
                  </a:txBody>
                  <a:tcPr/>
                </a:tc>
              </a:tr>
              <a:tr h="410720">
                <a:tc>
                  <a:txBody>
                    <a:bodyPr/>
                    <a:lstStyle/>
                    <a:p>
                      <a:pPr algn="just">
                        <a:lnSpc>
                          <a:spcPct val="115000"/>
                        </a:lnSpc>
                        <a:spcAft>
                          <a:spcPts val="0"/>
                        </a:spcAft>
                      </a:pPr>
                      <a:r>
                        <a:rPr lang="de-DE" sz="2200" b="1" dirty="0">
                          <a:latin typeface="Calibri"/>
                          <a:ea typeface="Calibri"/>
                          <a:cs typeface="Times New Roman"/>
                        </a:rPr>
                        <a:t>Sozial relevante nicht-Humana; Kinder</a:t>
                      </a:r>
                      <a:endParaRPr lang="de-DE" sz="2200" dirty="0">
                        <a:latin typeface="Calibri"/>
                        <a:ea typeface="Times New Roman"/>
                        <a:cs typeface="Times New Roman"/>
                      </a:endParaRPr>
                    </a:p>
                  </a:txBody>
                  <a:tcPr marL="68580" marR="68580" marT="0" marB="0">
                    <a:lnL>
                      <a:noFill/>
                    </a:lnL>
                    <a:lnR>
                      <a:noFill/>
                    </a:lnR>
                    <a:lnT>
                      <a:noFill/>
                    </a:lnT>
                    <a:lnB>
                      <a:noFill/>
                    </a:lnB>
                  </a:tcPr>
                </a:tc>
                <a:tc>
                  <a:txBody>
                    <a:bodyPr/>
                    <a:lstStyle/>
                    <a:p>
                      <a:pPr algn="just">
                        <a:lnSpc>
                          <a:spcPct val="115000"/>
                        </a:lnSpc>
                        <a:spcAft>
                          <a:spcPts val="0"/>
                        </a:spcAft>
                      </a:pPr>
                      <a:r>
                        <a:rPr lang="de-DE" sz="2400" b="1" dirty="0">
                          <a:latin typeface="Calibri"/>
                          <a:ea typeface="Calibri"/>
                          <a:cs typeface="Times New Roman"/>
                        </a:rPr>
                        <a:t>*b- ~ -*-b</a:t>
                      </a:r>
                      <a:endParaRPr lang="de-DE" sz="2400" dirty="0">
                        <a:latin typeface="Calibri"/>
                        <a:ea typeface="Times New Roman"/>
                        <a:cs typeface="Times New Roman"/>
                      </a:endParaRPr>
                    </a:p>
                  </a:txBody>
                  <a:tcPr marL="68580" marR="68580" marT="0" marB="0">
                    <a:lnL>
                      <a:noFill/>
                    </a:lnL>
                    <a:lnR>
                      <a:noFill/>
                    </a:lnR>
                    <a:lnT>
                      <a:noFill/>
                    </a:lnT>
                    <a:lnB>
                      <a:noFill/>
                    </a:lnB>
                    <a:solidFill>
                      <a:srgbClr val="92D050"/>
                    </a:solidFill>
                  </a:tcPr>
                </a:tc>
                <a:tc>
                  <a:txBody>
                    <a:bodyPr/>
                    <a:lstStyle/>
                    <a:p>
                      <a:pPr algn="just">
                        <a:lnSpc>
                          <a:spcPct val="115000"/>
                        </a:lnSpc>
                        <a:spcAft>
                          <a:spcPts val="0"/>
                        </a:spcAft>
                      </a:pPr>
                      <a:endParaRPr lang="de-DE" sz="2400" dirty="0">
                        <a:latin typeface="Calibri"/>
                        <a:ea typeface="Times New Roman"/>
                        <a:cs typeface="Times New Roman"/>
                      </a:endParaRPr>
                    </a:p>
                  </a:txBody>
                  <a:tcPr marL="68580" marR="68580" marT="0" marB="0">
                    <a:lnL>
                      <a:noFill/>
                    </a:lnL>
                    <a:lnR>
                      <a:noFill/>
                    </a:lnR>
                    <a:lnT>
                      <a:noFill/>
                    </a:lnT>
                    <a:lnB>
                      <a:noFill/>
                    </a:lnB>
                    <a:solidFill>
                      <a:srgbClr val="FFC000"/>
                    </a:solidFill>
                  </a:tcPr>
                </a:tc>
              </a:tr>
              <a:tr h="410720">
                <a:tc>
                  <a:txBody>
                    <a:bodyPr/>
                    <a:lstStyle/>
                    <a:p>
                      <a:pPr algn="just">
                        <a:lnSpc>
                          <a:spcPct val="115000"/>
                        </a:lnSpc>
                        <a:spcAft>
                          <a:spcPts val="0"/>
                        </a:spcAft>
                      </a:pPr>
                      <a:r>
                        <a:rPr lang="de-DE" sz="2200" b="1" dirty="0">
                          <a:latin typeface="Calibri"/>
                          <a:ea typeface="Calibri"/>
                          <a:cs typeface="Times New Roman"/>
                        </a:rPr>
                        <a:t>Sozial wenig(er) relevante nicht-Humana</a:t>
                      </a:r>
                      <a:endParaRPr lang="de-DE" sz="2200" dirty="0">
                        <a:latin typeface="Calibri"/>
                        <a:ea typeface="Times New Roman"/>
                        <a:cs typeface="Times New Roman"/>
                      </a:endParaRPr>
                    </a:p>
                  </a:txBody>
                  <a:tcPr marL="68580" marR="68580" marT="0" marB="0">
                    <a:lnL>
                      <a:noFill/>
                    </a:lnL>
                    <a:lnR>
                      <a:noFill/>
                    </a:lnR>
                    <a:lnT>
                      <a:noFill/>
                    </a:lnT>
                    <a:lnB>
                      <a:noFill/>
                    </a:lnB>
                  </a:tcPr>
                </a:tc>
                <a:tc gridSpan="2">
                  <a:txBody>
                    <a:bodyPr/>
                    <a:lstStyle/>
                    <a:p>
                      <a:pPr algn="ctr">
                        <a:lnSpc>
                          <a:spcPct val="115000"/>
                        </a:lnSpc>
                        <a:spcAft>
                          <a:spcPts val="0"/>
                        </a:spcAft>
                      </a:pPr>
                      <a:r>
                        <a:rPr lang="de-DE" sz="2400" b="1" dirty="0">
                          <a:latin typeface="Calibri"/>
                          <a:ea typeface="Calibri"/>
                          <a:cs typeface="Times New Roman"/>
                        </a:rPr>
                        <a:t>*d- ~-d</a:t>
                      </a:r>
                      <a:endParaRPr lang="de-DE" sz="2400" dirty="0">
                        <a:latin typeface="Calibri"/>
                        <a:ea typeface="Times New Roman"/>
                        <a:cs typeface="Times New Roman"/>
                      </a:endParaRPr>
                    </a:p>
                  </a:txBody>
                  <a:tcPr marL="68580" marR="68580" marT="0" marB="0">
                    <a:lnL>
                      <a:noFill/>
                    </a:lnL>
                    <a:lnR>
                      <a:noFill/>
                    </a:lnR>
                    <a:lnT>
                      <a:noFill/>
                    </a:lnT>
                    <a:lnB>
                      <a:noFill/>
                    </a:lnB>
                    <a:solidFill>
                      <a:srgbClr val="FFC000"/>
                    </a:solidFill>
                  </a:tcPr>
                </a:tc>
                <a:tc hMerge="1">
                  <a:txBody>
                    <a:bodyPr/>
                    <a:lstStyle/>
                    <a:p>
                      <a:endParaRPr lang="de-DE"/>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Nominalklassen </a:t>
            </a:r>
            <a:r>
              <a:rPr lang="de-DE" dirty="0" err="1" smtClean="0"/>
              <a:t>Dyirbal</a:t>
            </a:r>
            <a:endParaRPr lang="de-DE" dirty="0"/>
          </a:p>
        </p:txBody>
      </p:sp>
      <p:graphicFrame>
        <p:nvGraphicFramePr>
          <p:cNvPr id="5" name="Tabelle 4"/>
          <p:cNvGraphicFramePr>
            <a:graphicFrameLocks noGrp="1"/>
          </p:cNvGraphicFramePr>
          <p:nvPr/>
        </p:nvGraphicFramePr>
        <p:xfrm>
          <a:off x="500034" y="1857364"/>
          <a:ext cx="8215368" cy="3929090"/>
        </p:xfrm>
        <a:graphic>
          <a:graphicData uri="http://schemas.openxmlformats.org/drawingml/2006/table">
            <a:tbl>
              <a:tblPr firstRow="1" bandRow="1">
                <a:tableStyleId>{5C22544A-7EE6-4342-B048-85BDC9FD1C3A}</a:tableStyleId>
              </a:tblPr>
              <a:tblGrid>
                <a:gridCol w="2786082"/>
                <a:gridCol w="1714512"/>
                <a:gridCol w="1714512"/>
                <a:gridCol w="2000262"/>
              </a:tblGrid>
              <a:tr h="785818">
                <a:tc>
                  <a:txBody>
                    <a:bodyPr/>
                    <a:lstStyle/>
                    <a:p>
                      <a:pPr algn="just">
                        <a:lnSpc>
                          <a:spcPct val="115000"/>
                        </a:lnSpc>
                        <a:spcAft>
                          <a:spcPts val="0"/>
                        </a:spcAft>
                      </a:pPr>
                      <a:r>
                        <a:rPr lang="de-DE" sz="2400" b="1" dirty="0">
                          <a:solidFill>
                            <a:srgbClr val="FF0000"/>
                          </a:solidFill>
                          <a:latin typeface="Calibri"/>
                          <a:ea typeface="Calibri"/>
                          <a:cs typeface="Times New Roman"/>
                        </a:rPr>
                        <a:t>Kategorisierung</a:t>
                      </a:r>
                      <a:endParaRPr lang="de-DE" sz="2400"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200" b="1" dirty="0">
                          <a:latin typeface="Calibri"/>
                          <a:ea typeface="Calibri"/>
                          <a:cs typeface="Times New Roman"/>
                        </a:rPr>
                        <a:t>Artikel (ABS)</a:t>
                      </a:r>
                      <a:endParaRPr lang="de-DE" sz="2200"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200" b="1" dirty="0">
                          <a:latin typeface="Calibri"/>
                          <a:ea typeface="Calibri"/>
                          <a:cs typeface="Times New Roman"/>
                        </a:rPr>
                        <a:t>ART-ABS-CL</a:t>
                      </a:r>
                      <a:endParaRPr lang="de-DE" sz="2200"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200" b="1" dirty="0">
                          <a:latin typeface="Calibri"/>
                          <a:ea typeface="Calibri"/>
                          <a:cs typeface="Times New Roman"/>
                        </a:rPr>
                        <a:t>Basismorphem</a:t>
                      </a:r>
                      <a:endParaRPr lang="de-DE" sz="2200" dirty="0">
                        <a:latin typeface="Calibri"/>
                        <a:ea typeface="Times New Roman"/>
                        <a:cs typeface="Times New Roman"/>
                      </a:endParaRPr>
                    </a:p>
                  </a:txBody>
                  <a:tcPr marL="68580" marR="68580" marT="0" marB="0"/>
                </a:tc>
              </a:tr>
              <a:tr h="785818">
                <a:tc>
                  <a:txBody>
                    <a:bodyPr/>
                    <a:lstStyle/>
                    <a:p>
                      <a:pPr algn="l">
                        <a:lnSpc>
                          <a:spcPct val="115000"/>
                        </a:lnSpc>
                        <a:spcAft>
                          <a:spcPts val="0"/>
                        </a:spcAft>
                      </a:pPr>
                      <a:r>
                        <a:rPr lang="de-DE" sz="2000" b="1" dirty="0" err="1">
                          <a:latin typeface="Calibri"/>
                          <a:ea typeface="Calibri"/>
                          <a:cs typeface="Times New Roman"/>
                        </a:rPr>
                        <a:t>Animate</a:t>
                      </a:r>
                      <a:r>
                        <a:rPr lang="de-DE" sz="2000" b="1" dirty="0">
                          <a:latin typeface="Calibri"/>
                          <a:ea typeface="Calibri"/>
                          <a:cs typeface="Times New Roman"/>
                        </a:rPr>
                        <a:t> Maskulina </a:t>
                      </a:r>
                      <a:endParaRPr lang="de-DE" sz="2000" b="1" dirty="0" smtClean="0">
                        <a:latin typeface="Calibri"/>
                        <a:ea typeface="Calibri"/>
                        <a:cs typeface="Times New Roman"/>
                      </a:endParaRPr>
                    </a:p>
                    <a:p>
                      <a:pPr algn="l">
                        <a:lnSpc>
                          <a:spcPct val="115000"/>
                        </a:lnSpc>
                        <a:spcAft>
                          <a:spcPts val="0"/>
                        </a:spcAft>
                      </a:pPr>
                      <a:r>
                        <a:rPr lang="de-DE" sz="2000" b="1" dirty="0" smtClean="0">
                          <a:latin typeface="Calibri"/>
                          <a:ea typeface="Calibri"/>
                          <a:cs typeface="Times New Roman"/>
                        </a:rPr>
                        <a:t>und </a:t>
                      </a:r>
                      <a:r>
                        <a:rPr lang="de-DE" sz="2000" b="1" dirty="0">
                          <a:latin typeface="Calibri"/>
                          <a:ea typeface="Calibri"/>
                          <a:cs typeface="Times New Roman"/>
                        </a:rPr>
                        <a:t>radial Verwandtes</a:t>
                      </a:r>
                      <a:endParaRPr lang="de-DE" sz="2000"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dirty="0" err="1">
                          <a:latin typeface="Calibri"/>
                          <a:ea typeface="Calibri"/>
                          <a:cs typeface="Times New Roman"/>
                        </a:rPr>
                        <a:t>bayi</a:t>
                      </a:r>
                      <a:endParaRPr lang="de-DE" sz="2000"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dirty="0">
                          <a:latin typeface="Calibri"/>
                          <a:ea typeface="Calibri"/>
                          <a:cs typeface="Times New Roman"/>
                        </a:rPr>
                        <a:t>&lt; *</a:t>
                      </a:r>
                      <a:r>
                        <a:rPr lang="de-DE" sz="2000" b="1" i="1" dirty="0" err="1">
                          <a:latin typeface="Calibri"/>
                          <a:ea typeface="Calibri"/>
                          <a:cs typeface="Times New Roman"/>
                        </a:rPr>
                        <a:t>ba</a:t>
                      </a:r>
                      <a:r>
                        <a:rPr lang="de-DE" sz="2000" b="1" i="1" dirty="0">
                          <a:latin typeface="Calibri"/>
                          <a:ea typeface="Calibri"/>
                          <a:cs typeface="Times New Roman"/>
                        </a:rPr>
                        <a:t>-</a:t>
                      </a:r>
                      <a:r>
                        <a:rPr lang="de-DE" sz="2000" b="1" i="1" dirty="0">
                          <a:latin typeface="Times New Roman"/>
                          <a:ea typeface="Calibri"/>
                          <a:cs typeface="Times New Roman"/>
                        </a:rPr>
                        <a:t>Ø</a:t>
                      </a:r>
                      <a:r>
                        <a:rPr lang="de-DE" sz="2000" b="1" i="1" dirty="0">
                          <a:latin typeface="Calibri"/>
                          <a:ea typeface="Calibri"/>
                          <a:cs typeface="Times New Roman"/>
                        </a:rPr>
                        <a:t>-</a:t>
                      </a:r>
                      <a:r>
                        <a:rPr lang="de-DE" sz="2000" b="1" i="1" dirty="0" err="1">
                          <a:latin typeface="Calibri"/>
                          <a:ea typeface="Calibri"/>
                          <a:cs typeface="Times New Roman"/>
                        </a:rPr>
                        <a:t>yi</a:t>
                      </a:r>
                      <a:endParaRPr lang="de-DE" sz="2000"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a:latin typeface="Calibri"/>
                          <a:ea typeface="Calibri"/>
                          <a:cs typeface="Times New Roman"/>
                        </a:rPr>
                        <a:t>*</a:t>
                      </a:r>
                      <a:r>
                        <a:rPr lang="de-DE" sz="2000" b="1" i="1">
                          <a:latin typeface="Calibri"/>
                          <a:ea typeface="Calibri"/>
                          <a:cs typeface="Times New Roman"/>
                        </a:rPr>
                        <a:t>-yi </a:t>
                      </a:r>
                      <a:r>
                        <a:rPr lang="de-DE" sz="2000" b="1">
                          <a:latin typeface="Calibri"/>
                          <a:ea typeface="Calibri"/>
                          <a:cs typeface="Times New Roman"/>
                        </a:rPr>
                        <a:t>(OBL </a:t>
                      </a:r>
                      <a:r>
                        <a:rPr lang="de-DE" sz="2000" b="1" i="1">
                          <a:latin typeface="Calibri"/>
                          <a:ea typeface="Calibri"/>
                          <a:cs typeface="Times New Roman"/>
                        </a:rPr>
                        <a:t>-l</a:t>
                      </a:r>
                      <a:r>
                        <a:rPr lang="de-DE" sz="2000" b="1">
                          <a:latin typeface="Calibri"/>
                          <a:ea typeface="Calibri"/>
                          <a:cs typeface="Times New Roman"/>
                        </a:rPr>
                        <a:t>)</a:t>
                      </a:r>
                      <a:endParaRPr lang="de-DE" sz="2000">
                        <a:latin typeface="Calibri"/>
                        <a:ea typeface="Times New Roman"/>
                        <a:cs typeface="Times New Roman"/>
                      </a:endParaRPr>
                    </a:p>
                  </a:txBody>
                  <a:tcPr marL="68580" marR="68580" marT="0" marB="0"/>
                </a:tc>
              </a:tr>
              <a:tr h="785818">
                <a:tc>
                  <a:txBody>
                    <a:bodyPr/>
                    <a:lstStyle/>
                    <a:p>
                      <a:pPr algn="l">
                        <a:lnSpc>
                          <a:spcPct val="115000"/>
                        </a:lnSpc>
                        <a:spcAft>
                          <a:spcPts val="0"/>
                        </a:spcAft>
                      </a:pPr>
                      <a:r>
                        <a:rPr lang="de-DE" sz="2000" b="1" dirty="0" err="1">
                          <a:latin typeface="Calibri"/>
                          <a:ea typeface="Calibri"/>
                          <a:cs typeface="Times New Roman"/>
                        </a:rPr>
                        <a:t>Animate</a:t>
                      </a:r>
                      <a:r>
                        <a:rPr lang="de-DE" sz="2000" b="1" dirty="0">
                          <a:latin typeface="Calibri"/>
                          <a:ea typeface="Calibri"/>
                          <a:cs typeface="Times New Roman"/>
                        </a:rPr>
                        <a:t> Feminina </a:t>
                      </a:r>
                      <a:endParaRPr lang="de-DE" sz="2000" b="1" dirty="0" smtClean="0">
                        <a:latin typeface="Calibri"/>
                        <a:ea typeface="Calibri"/>
                        <a:cs typeface="Times New Roman"/>
                      </a:endParaRPr>
                    </a:p>
                    <a:p>
                      <a:pPr algn="l">
                        <a:lnSpc>
                          <a:spcPct val="115000"/>
                        </a:lnSpc>
                        <a:spcAft>
                          <a:spcPts val="0"/>
                        </a:spcAft>
                      </a:pPr>
                      <a:r>
                        <a:rPr lang="de-DE" sz="2000" b="1" dirty="0" smtClean="0">
                          <a:latin typeface="Calibri"/>
                          <a:ea typeface="Calibri"/>
                          <a:cs typeface="Times New Roman"/>
                        </a:rPr>
                        <a:t>und </a:t>
                      </a:r>
                      <a:r>
                        <a:rPr lang="de-DE" sz="2000" b="1" dirty="0">
                          <a:latin typeface="Calibri"/>
                          <a:ea typeface="Calibri"/>
                          <a:cs typeface="Times New Roman"/>
                        </a:rPr>
                        <a:t>radial Verwandtes</a:t>
                      </a:r>
                      <a:endParaRPr lang="de-DE" sz="2000"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a:latin typeface="Calibri"/>
                          <a:ea typeface="Calibri"/>
                          <a:cs typeface="Times New Roman"/>
                        </a:rPr>
                        <a:t>balan</a:t>
                      </a:r>
                      <a:endParaRPr lang="de-DE" sz="20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a:latin typeface="Calibri"/>
                          <a:ea typeface="Calibri"/>
                          <a:cs typeface="Times New Roman"/>
                        </a:rPr>
                        <a:t>&lt; *ba-la-n</a:t>
                      </a:r>
                      <a:endParaRPr lang="de-DE" sz="20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a:latin typeface="Calibri"/>
                          <a:ea typeface="Calibri"/>
                          <a:cs typeface="Times New Roman"/>
                        </a:rPr>
                        <a:t>*-n</a:t>
                      </a:r>
                      <a:endParaRPr lang="de-DE" sz="2000">
                        <a:latin typeface="Calibri"/>
                        <a:ea typeface="Times New Roman"/>
                        <a:cs typeface="Times New Roman"/>
                      </a:endParaRPr>
                    </a:p>
                  </a:txBody>
                  <a:tcPr marL="68580" marR="68580" marT="0" marB="0"/>
                </a:tc>
              </a:tr>
              <a:tr h="785818">
                <a:tc>
                  <a:txBody>
                    <a:bodyPr/>
                    <a:lstStyle/>
                    <a:p>
                      <a:pPr algn="l">
                        <a:lnSpc>
                          <a:spcPct val="115000"/>
                        </a:lnSpc>
                        <a:spcAft>
                          <a:spcPts val="0"/>
                        </a:spcAft>
                      </a:pPr>
                      <a:r>
                        <a:rPr lang="de-DE" sz="2000" b="1" dirty="0">
                          <a:latin typeface="Calibri"/>
                          <a:ea typeface="Calibri"/>
                          <a:cs typeface="Times New Roman"/>
                        </a:rPr>
                        <a:t>Essbares (vegetarisch) und Verwandtes</a:t>
                      </a:r>
                      <a:endParaRPr lang="de-DE" sz="2000"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a:latin typeface="Calibri"/>
                          <a:ea typeface="Calibri"/>
                          <a:cs typeface="Times New Roman"/>
                        </a:rPr>
                        <a:t>balam</a:t>
                      </a:r>
                      <a:endParaRPr lang="de-DE" sz="20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a:latin typeface="Calibri"/>
                          <a:ea typeface="Calibri"/>
                          <a:cs typeface="Times New Roman"/>
                        </a:rPr>
                        <a:t>&lt; *ba-la-m</a:t>
                      </a:r>
                      <a:endParaRPr lang="de-DE" sz="20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a:latin typeface="Calibri"/>
                          <a:ea typeface="Calibri"/>
                          <a:cs typeface="Times New Roman"/>
                        </a:rPr>
                        <a:t>*-m</a:t>
                      </a:r>
                      <a:endParaRPr lang="de-DE" sz="2000">
                        <a:latin typeface="Calibri"/>
                        <a:ea typeface="Times New Roman"/>
                        <a:cs typeface="Times New Roman"/>
                      </a:endParaRPr>
                    </a:p>
                  </a:txBody>
                  <a:tcPr marL="68580" marR="68580" marT="0" marB="0"/>
                </a:tc>
              </a:tr>
              <a:tr h="785818">
                <a:tc>
                  <a:txBody>
                    <a:bodyPr/>
                    <a:lstStyle/>
                    <a:p>
                      <a:pPr algn="just">
                        <a:lnSpc>
                          <a:spcPct val="115000"/>
                        </a:lnSpc>
                        <a:spcAft>
                          <a:spcPts val="0"/>
                        </a:spcAft>
                      </a:pPr>
                      <a:r>
                        <a:rPr lang="de-DE" sz="2000" b="1">
                          <a:latin typeface="Calibri"/>
                          <a:ea typeface="Calibri"/>
                          <a:cs typeface="Times New Roman"/>
                        </a:rPr>
                        <a:t>Anderes</a:t>
                      </a:r>
                      <a:endParaRPr lang="de-DE" sz="20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a:latin typeface="Calibri"/>
                          <a:ea typeface="Calibri"/>
                          <a:cs typeface="Times New Roman"/>
                        </a:rPr>
                        <a:t>bala</a:t>
                      </a:r>
                      <a:endParaRPr lang="de-DE" sz="20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a:latin typeface="Calibri"/>
                          <a:ea typeface="Calibri"/>
                          <a:cs typeface="Times New Roman"/>
                        </a:rPr>
                        <a:t>&lt; *ba-la-</a:t>
                      </a:r>
                      <a:r>
                        <a:rPr lang="de-DE" sz="2000" b="1" i="1">
                          <a:latin typeface="Times New Roman"/>
                          <a:ea typeface="Calibri"/>
                          <a:cs typeface="Times New Roman"/>
                        </a:rPr>
                        <a:t>Ø</a:t>
                      </a:r>
                      <a:endParaRPr lang="de-DE" sz="200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i="1" dirty="0">
                          <a:latin typeface="Calibri"/>
                          <a:ea typeface="Calibri"/>
                          <a:cs typeface="Times New Roman"/>
                        </a:rPr>
                        <a:t>*-</a:t>
                      </a:r>
                      <a:r>
                        <a:rPr lang="de-DE" sz="2000" b="1" i="1" dirty="0">
                          <a:latin typeface="Times New Roman"/>
                          <a:ea typeface="Calibri"/>
                          <a:cs typeface="Times New Roman"/>
                        </a:rPr>
                        <a:t>Ø</a:t>
                      </a:r>
                      <a:endParaRPr lang="de-DE" sz="2000" dirty="0">
                        <a:latin typeface="Calibri"/>
                        <a:ea typeface="Times New Roman"/>
                        <a:cs typeface="Times New Roman"/>
                      </a:endParaRP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vertical)">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en-US" dirty="0" err="1" smtClean="0"/>
              <a:t>Diptotische</a:t>
            </a:r>
            <a:r>
              <a:rPr lang="en-US" dirty="0" smtClean="0"/>
              <a:t> </a:t>
            </a:r>
            <a:r>
              <a:rPr lang="en-US" dirty="0" err="1" smtClean="0"/>
              <a:t>Systeme</a:t>
            </a:r>
            <a:r>
              <a:rPr lang="en-US" dirty="0" smtClean="0"/>
              <a:t>:</a:t>
            </a:r>
            <a:endParaRPr lang="de-DE" dirty="0"/>
          </a:p>
        </p:txBody>
      </p:sp>
      <p:graphicFrame>
        <p:nvGraphicFramePr>
          <p:cNvPr id="7" name="Tabelle 6"/>
          <p:cNvGraphicFramePr>
            <a:graphicFrameLocks noGrp="1"/>
          </p:cNvGraphicFramePr>
          <p:nvPr/>
        </p:nvGraphicFramePr>
        <p:xfrm>
          <a:off x="357155" y="1643050"/>
          <a:ext cx="8358248" cy="2571769"/>
        </p:xfrm>
        <a:graphic>
          <a:graphicData uri="http://schemas.openxmlformats.org/drawingml/2006/table">
            <a:tbl>
              <a:tblPr>
                <a:tableStyleId>{69CF1AB2-1976-4502-BF36-3FF5EA218861}</a:tableStyleId>
              </a:tblPr>
              <a:tblGrid>
                <a:gridCol w="2000267"/>
                <a:gridCol w="642942"/>
                <a:gridCol w="2143140"/>
                <a:gridCol w="3571899"/>
              </a:tblGrid>
              <a:tr h="490715">
                <a:tc>
                  <a:txBody>
                    <a:bodyPr/>
                    <a:lstStyle/>
                    <a:p>
                      <a:pPr algn="just">
                        <a:lnSpc>
                          <a:spcPct val="115000"/>
                        </a:lnSpc>
                        <a:spcAft>
                          <a:spcPts val="0"/>
                        </a:spcAft>
                      </a:pPr>
                      <a:r>
                        <a:rPr kumimoji="0" lang="en-US" sz="2400" b="1" kern="1200" dirty="0" smtClean="0">
                          <a:solidFill>
                            <a:schemeClr val="dk1"/>
                          </a:solidFill>
                          <a:latin typeface="+mn-lt"/>
                          <a:ea typeface="+mn-ea"/>
                          <a:cs typeface="+mn-cs"/>
                        </a:rPr>
                        <a:t>[HUMAN]</a:t>
                      </a:r>
                      <a:endParaRPr lang="de-DE" sz="2400" b="1" dirty="0">
                        <a:solidFill>
                          <a:srgbClr val="FF0000"/>
                        </a:solidFill>
                        <a:latin typeface="Calibri"/>
                        <a:ea typeface="Times New Roman"/>
                        <a:cs typeface="Times New Roman"/>
                      </a:endParaRPr>
                    </a:p>
                  </a:txBody>
                  <a:tcPr marL="68580" marR="68580" marT="0" marB="0"/>
                </a:tc>
                <a:tc>
                  <a:txBody>
                    <a:bodyPr/>
                    <a:lstStyle/>
                    <a:p>
                      <a:pPr algn="just">
                        <a:lnSpc>
                          <a:spcPct val="115000"/>
                        </a:lnSpc>
                        <a:spcAft>
                          <a:spcPts val="0"/>
                        </a:spcAft>
                      </a:pPr>
                      <a:r>
                        <a:rPr kumimoji="0" lang="en-US" sz="2400" b="1" kern="1200" dirty="0" smtClean="0">
                          <a:solidFill>
                            <a:schemeClr val="dk1"/>
                          </a:solidFill>
                          <a:latin typeface="+mn-lt"/>
                          <a:ea typeface="+mn-ea"/>
                          <a:cs typeface="+mn-cs"/>
                        </a:rPr>
                        <a:t>vs.</a:t>
                      </a:r>
                      <a:endParaRPr lang="de-DE" sz="2400" b="1" dirty="0">
                        <a:latin typeface="Calibri"/>
                        <a:ea typeface="Times New Roman"/>
                        <a:cs typeface="Times New Roman"/>
                      </a:endParaRPr>
                    </a:p>
                  </a:txBody>
                  <a:tcPr marL="68580" marR="68580" marT="0" marB="0"/>
                </a:tc>
                <a:tc>
                  <a:txBody>
                    <a:bodyPr/>
                    <a:lstStyle/>
                    <a:p>
                      <a:pPr marL="0" marR="0" indent="0" algn="just" defTabSz="914400" rtl="0" eaLnBrk="1" fontAlgn="auto" latinLnBrk="0" hangingPunct="1">
                        <a:lnSpc>
                          <a:spcPct val="115000"/>
                        </a:lnSpc>
                        <a:spcBef>
                          <a:spcPts val="0"/>
                        </a:spcBef>
                        <a:spcAft>
                          <a:spcPts val="0"/>
                        </a:spcAft>
                        <a:buClrTx/>
                        <a:buSzTx/>
                        <a:buFontTx/>
                        <a:buNone/>
                        <a:tabLst/>
                        <a:defRPr/>
                      </a:pPr>
                      <a:r>
                        <a:rPr kumimoji="0" lang="en-US" sz="2400" b="1" kern="1200" dirty="0" smtClean="0">
                          <a:solidFill>
                            <a:schemeClr val="dk1"/>
                          </a:solidFill>
                          <a:latin typeface="+mn-lt"/>
                          <a:ea typeface="+mn-ea"/>
                          <a:cs typeface="+mn-cs"/>
                        </a:rPr>
                        <a:t>[</a:t>
                      </a:r>
                      <a:r>
                        <a:rPr kumimoji="0" lang="en-US" sz="2400" b="1" kern="1200" dirty="0" err="1" smtClean="0">
                          <a:solidFill>
                            <a:schemeClr val="dk1"/>
                          </a:solidFill>
                          <a:latin typeface="+mn-lt"/>
                          <a:ea typeface="+mn-ea"/>
                          <a:cs typeface="+mn-cs"/>
                        </a:rPr>
                        <a:t>nHUMAN</a:t>
                      </a:r>
                      <a:r>
                        <a:rPr kumimoji="0" lang="en-US" sz="2400" b="1" kern="1200" dirty="0" smtClean="0">
                          <a:solidFill>
                            <a:schemeClr val="dk1"/>
                          </a:solidFill>
                          <a:latin typeface="+mn-lt"/>
                          <a:ea typeface="+mn-ea"/>
                          <a:cs typeface="+mn-cs"/>
                        </a:rPr>
                        <a:t>]</a:t>
                      </a:r>
                      <a:endParaRPr kumimoji="0" lang="de-DE" sz="2400" kern="1200" dirty="0" smtClean="0">
                        <a:solidFill>
                          <a:schemeClr val="dk1"/>
                        </a:solidFill>
                        <a:latin typeface="+mn-lt"/>
                        <a:ea typeface="+mn-ea"/>
                        <a:cs typeface="+mn-cs"/>
                      </a:endParaRPr>
                    </a:p>
                  </a:txBody>
                  <a:tcPr marL="68580" marR="68580" marT="0" marB="0"/>
                </a:tc>
                <a:tc rowSpan="3">
                  <a:txBody>
                    <a:bodyPr/>
                    <a:lstStyle/>
                    <a:p>
                      <a:pPr algn="just">
                        <a:lnSpc>
                          <a:spcPct val="115000"/>
                        </a:lnSpc>
                        <a:spcAft>
                          <a:spcPts val="0"/>
                        </a:spcAft>
                      </a:pPr>
                      <a:endParaRPr lang="de-DE" sz="2400" b="1" dirty="0">
                        <a:latin typeface="Calibri"/>
                        <a:ea typeface="Times New Roman"/>
                        <a:cs typeface="Times New Roman"/>
                      </a:endParaRPr>
                    </a:p>
                  </a:txBody>
                  <a:tcPr marL="68580" marR="68580" marT="0" marB="0">
                    <a:solidFill>
                      <a:schemeClr val="bg1"/>
                    </a:solidFill>
                  </a:tcPr>
                </a:tc>
              </a:tr>
              <a:tr h="575298">
                <a:tc>
                  <a:txBody>
                    <a:bodyPr/>
                    <a:lstStyle/>
                    <a:p>
                      <a:pPr algn="l">
                        <a:lnSpc>
                          <a:spcPct val="115000"/>
                        </a:lnSpc>
                        <a:spcAft>
                          <a:spcPts val="0"/>
                        </a:spcAft>
                      </a:pPr>
                      <a:r>
                        <a:rPr kumimoji="0" lang="en-US" sz="2400" b="1" kern="1200" dirty="0" smtClean="0">
                          <a:solidFill>
                            <a:schemeClr val="dk1"/>
                          </a:solidFill>
                          <a:latin typeface="+mn-lt"/>
                          <a:ea typeface="+mn-ea"/>
                          <a:cs typeface="+mn-cs"/>
                        </a:rPr>
                        <a:t>[ANIMATE]</a:t>
                      </a:r>
                      <a:endParaRPr lang="de-DE" sz="2400" b="1" dirty="0">
                        <a:solidFill>
                          <a:srgbClr val="002060"/>
                        </a:solidFill>
                        <a:latin typeface="Calibri"/>
                        <a:ea typeface="Times New Roman"/>
                        <a:cs typeface="Times New Roman"/>
                      </a:endParaRPr>
                    </a:p>
                  </a:txBody>
                  <a:tcPr marL="68580" marR="68580" marT="0" marB="0"/>
                </a:tc>
                <a:tc>
                  <a:txBody>
                    <a:bodyPr/>
                    <a:lstStyle/>
                    <a:p>
                      <a:pPr algn="just">
                        <a:lnSpc>
                          <a:spcPct val="115000"/>
                        </a:lnSpc>
                        <a:spcAft>
                          <a:spcPts val="0"/>
                        </a:spcAft>
                      </a:pPr>
                      <a:r>
                        <a:rPr kumimoji="0" lang="en-US" sz="2400" b="1" kern="1200" dirty="0" smtClean="0">
                          <a:solidFill>
                            <a:schemeClr val="dk1"/>
                          </a:solidFill>
                          <a:latin typeface="+mn-lt"/>
                          <a:ea typeface="+mn-ea"/>
                          <a:cs typeface="+mn-cs"/>
                        </a:rPr>
                        <a:t>vs.</a:t>
                      </a:r>
                      <a:endParaRPr lang="de-DE" sz="2400" dirty="0">
                        <a:latin typeface="Calibri"/>
                        <a:ea typeface="Times New Roman"/>
                        <a:cs typeface="Times New Roman"/>
                      </a:endParaRPr>
                    </a:p>
                  </a:txBody>
                  <a:tcPr marL="68580" marR="68580" marT="0" marB="0"/>
                </a:tc>
                <a:tc>
                  <a:txBody>
                    <a:bodyPr/>
                    <a:lstStyle/>
                    <a:p>
                      <a:pPr marL="0" marR="0" indent="0" algn="just" defTabSz="914400" rtl="0" eaLnBrk="1" fontAlgn="auto" latinLnBrk="0" hangingPunct="1">
                        <a:lnSpc>
                          <a:spcPct val="115000"/>
                        </a:lnSpc>
                        <a:spcBef>
                          <a:spcPts val="0"/>
                        </a:spcBef>
                        <a:spcAft>
                          <a:spcPts val="0"/>
                        </a:spcAft>
                        <a:buClrTx/>
                        <a:buSzTx/>
                        <a:buFontTx/>
                        <a:buNone/>
                        <a:tabLst/>
                        <a:defRPr/>
                      </a:pPr>
                      <a:r>
                        <a:rPr kumimoji="0" lang="en-US" sz="2400" b="1" kern="1200" dirty="0" smtClean="0">
                          <a:solidFill>
                            <a:schemeClr val="dk1"/>
                          </a:solidFill>
                          <a:latin typeface="+mn-lt"/>
                          <a:ea typeface="+mn-ea"/>
                          <a:cs typeface="+mn-cs"/>
                        </a:rPr>
                        <a:t>[</a:t>
                      </a:r>
                      <a:r>
                        <a:rPr kumimoji="0" lang="en-US" sz="2400" b="1" kern="1200" dirty="0" err="1" smtClean="0">
                          <a:solidFill>
                            <a:schemeClr val="dk1"/>
                          </a:solidFill>
                          <a:latin typeface="+mn-lt"/>
                          <a:ea typeface="+mn-ea"/>
                          <a:cs typeface="+mn-cs"/>
                        </a:rPr>
                        <a:t>nANMATE</a:t>
                      </a:r>
                      <a:r>
                        <a:rPr kumimoji="0" lang="en-US" sz="2400" b="1" kern="1200" dirty="0" smtClean="0">
                          <a:solidFill>
                            <a:schemeClr val="dk1"/>
                          </a:solidFill>
                          <a:latin typeface="+mn-lt"/>
                          <a:ea typeface="+mn-ea"/>
                          <a:cs typeface="+mn-cs"/>
                        </a:rPr>
                        <a:t>]</a:t>
                      </a:r>
                      <a:endParaRPr kumimoji="0" lang="de-DE" sz="2400" kern="1200" dirty="0" smtClean="0">
                        <a:solidFill>
                          <a:schemeClr val="dk1"/>
                        </a:solidFill>
                        <a:latin typeface="+mn-lt"/>
                        <a:ea typeface="+mn-ea"/>
                        <a:cs typeface="+mn-cs"/>
                      </a:endParaRPr>
                    </a:p>
                  </a:txBody>
                  <a:tcPr marL="68580" marR="68580" marT="0" marB="0"/>
                </a:tc>
                <a:tc vMerge="1">
                  <a:txBody>
                    <a:bodyPr/>
                    <a:lstStyle/>
                    <a:p>
                      <a:pPr algn="just">
                        <a:lnSpc>
                          <a:spcPct val="115000"/>
                        </a:lnSpc>
                        <a:spcAft>
                          <a:spcPts val="0"/>
                        </a:spcAft>
                      </a:pPr>
                      <a:endParaRPr lang="de-DE" sz="2400" dirty="0">
                        <a:latin typeface="Calibri"/>
                        <a:ea typeface="Times New Roman"/>
                        <a:cs typeface="Times New Roman"/>
                      </a:endParaRPr>
                    </a:p>
                  </a:txBody>
                  <a:tcPr marL="68580" marR="68580" marT="0" marB="0"/>
                </a:tc>
              </a:tr>
              <a:tr h="508839">
                <a:tc>
                  <a:txBody>
                    <a:bodyPr/>
                    <a:lstStyle/>
                    <a:p>
                      <a:pPr algn="l">
                        <a:lnSpc>
                          <a:spcPct val="115000"/>
                        </a:lnSpc>
                        <a:spcAft>
                          <a:spcPts val="0"/>
                        </a:spcAft>
                      </a:pPr>
                      <a:r>
                        <a:rPr kumimoji="0" lang="en-US" sz="2400" b="1" kern="1200" dirty="0" smtClean="0">
                          <a:solidFill>
                            <a:schemeClr val="dk1"/>
                          </a:solidFill>
                          <a:latin typeface="+mn-lt"/>
                          <a:ea typeface="+mn-ea"/>
                          <a:cs typeface="+mn-cs"/>
                        </a:rPr>
                        <a:t>[MALE]	</a:t>
                      </a:r>
                      <a:endParaRPr lang="de-DE" sz="2400" b="1" dirty="0">
                        <a:solidFill>
                          <a:srgbClr val="002060"/>
                        </a:solidFill>
                        <a:latin typeface="Calibri"/>
                        <a:ea typeface="Times New Roman"/>
                        <a:cs typeface="Times New Roman"/>
                      </a:endParaRPr>
                    </a:p>
                  </a:txBody>
                  <a:tcPr marL="68580" marR="68580" marT="0" marB="0"/>
                </a:tc>
                <a:tc>
                  <a:txBody>
                    <a:bodyPr/>
                    <a:lstStyle/>
                    <a:p>
                      <a:pPr algn="just">
                        <a:lnSpc>
                          <a:spcPct val="115000"/>
                        </a:lnSpc>
                        <a:spcAft>
                          <a:spcPts val="0"/>
                        </a:spcAft>
                      </a:pPr>
                      <a:r>
                        <a:rPr kumimoji="0" lang="en-US" sz="2400" b="1" kern="1200" dirty="0" smtClean="0">
                          <a:solidFill>
                            <a:schemeClr val="dk1"/>
                          </a:solidFill>
                          <a:latin typeface="+mn-lt"/>
                          <a:ea typeface="+mn-ea"/>
                          <a:cs typeface="+mn-cs"/>
                        </a:rPr>
                        <a:t>vs.</a:t>
                      </a:r>
                      <a:endParaRPr lang="de-DE" sz="2400" dirty="0">
                        <a:latin typeface="Calibri"/>
                        <a:ea typeface="Times New Roman"/>
                        <a:cs typeface="Times New Roman"/>
                      </a:endParaRPr>
                    </a:p>
                  </a:txBody>
                  <a:tcPr marL="68580" marR="68580" marT="0" marB="0"/>
                </a:tc>
                <a:tc>
                  <a:txBody>
                    <a:bodyPr/>
                    <a:lstStyle/>
                    <a:p>
                      <a:pPr algn="just">
                        <a:lnSpc>
                          <a:spcPct val="115000"/>
                        </a:lnSpc>
                        <a:spcAft>
                          <a:spcPts val="0"/>
                        </a:spcAft>
                      </a:pPr>
                      <a:r>
                        <a:rPr kumimoji="0" lang="en-US" sz="2400" b="1" kern="1200" dirty="0" smtClean="0">
                          <a:solidFill>
                            <a:schemeClr val="dk1"/>
                          </a:solidFill>
                          <a:latin typeface="+mn-lt"/>
                          <a:ea typeface="+mn-ea"/>
                          <a:cs typeface="+mn-cs"/>
                        </a:rPr>
                        <a:t>[</a:t>
                      </a:r>
                      <a:r>
                        <a:rPr kumimoji="0" lang="en-US" sz="2400" b="1" kern="1200" dirty="0" err="1" smtClean="0">
                          <a:solidFill>
                            <a:schemeClr val="dk1"/>
                          </a:solidFill>
                          <a:latin typeface="+mn-lt"/>
                          <a:ea typeface="+mn-ea"/>
                          <a:cs typeface="+mn-cs"/>
                        </a:rPr>
                        <a:t>n</a:t>
                      </a:r>
                      <a:r>
                        <a:rPr kumimoji="0" lang="en-US" sz="2400" b="1" kern="1200" cap="small" dirty="0" err="1" smtClean="0">
                          <a:solidFill>
                            <a:schemeClr val="dk1"/>
                          </a:solidFill>
                          <a:latin typeface="+mn-lt"/>
                          <a:ea typeface="+mn-ea"/>
                          <a:cs typeface="+mn-cs"/>
                        </a:rPr>
                        <a:t>MALE</a:t>
                      </a:r>
                      <a:r>
                        <a:rPr kumimoji="0" lang="en-US" sz="2400" b="1" kern="1200" cap="small" dirty="0" smtClean="0">
                          <a:solidFill>
                            <a:schemeClr val="dk1"/>
                          </a:solidFill>
                          <a:latin typeface="+mn-lt"/>
                          <a:ea typeface="+mn-ea"/>
                          <a:cs typeface="+mn-cs"/>
                        </a:rPr>
                        <a:t>]</a:t>
                      </a:r>
                      <a:endParaRPr lang="de-DE" sz="2400" dirty="0">
                        <a:latin typeface="Calibri"/>
                        <a:ea typeface="Times New Roman"/>
                        <a:cs typeface="Times New Roman"/>
                      </a:endParaRPr>
                    </a:p>
                  </a:txBody>
                  <a:tcPr marL="68580" marR="68580" marT="0" marB="0"/>
                </a:tc>
                <a:tc vMerge="1">
                  <a:txBody>
                    <a:bodyPr/>
                    <a:lstStyle/>
                    <a:p>
                      <a:pPr algn="just">
                        <a:lnSpc>
                          <a:spcPct val="115000"/>
                        </a:lnSpc>
                        <a:spcAft>
                          <a:spcPts val="0"/>
                        </a:spcAft>
                      </a:pPr>
                      <a:endParaRPr lang="de-DE" sz="2400" dirty="0">
                        <a:latin typeface="Calibri"/>
                        <a:ea typeface="Times New Roman"/>
                        <a:cs typeface="Times New Roman"/>
                      </a:endParaRPr>
                    </a:p>
                  </a:txBody>
                  <a:tcPr marL="68580" marR="68580" marT="0" marB="0"/>
                </a:tc>
              </a:tr>
              <a:tr h="506202">
                <a:tc>
                  <a:txBody>
                    <a:bodyPr/>
                    <a:lstStyle/>
                    <a:p>
                      <a:pPr algn="l">
                        <a:lnSpc>
                          <a:spcPct val="115000"/>
                        </a:lnSpc>
                        <a:spcAft>
                          <a:spcPts val="0"/>
                        </a:spcAft>
                      </a:pPr>
                      <a:r>
                        <a:rPr kumimoji="0" lang="en-US" sz="2400" b="1" kern="1200" dirty="0" smtClean="0">
                          <a:solidFill>
                            <a:schemeClr val="dk1"/>
                          </a:solidFill>
                          <a:latin typeface="+mn-lt"/>
                          <a:ea typeface="+mn-ea"/>
                          <a:cs typeface="+mn-cs"/>
                        </a:rPr>
                        <a:t>[MALE]	</a:t>
                      </a:r>
                      <a:endParaRPr lang="de-DE" sz="2400" b="1" dirty="0">
                        <a:solidFill>
                          <a:srgbClr val="002060"/>
                        </a:solidFill>
                        <a:latin typeface="Calibri"/>
                        <a:ea typeface="Times New Roman"/>
                        <a:cs typeface="Times New Roman"/>
                      </a:endParaRPr>
                    </a:p>
                  </a:txBody>
                  <a:tcPr marL="68580" marR="68580" marT="0" marB="0"/>
                </a:tc>
                <a:tc>
                  <a:txBody>
                    <a:bodyPr/>
                    <a:lstStyle/>
                    <a:p>
                      <a:pPr algn="just">
                        <a:lnSpc>
                          <a:spcPct val="115000"/>
                        </a:lnSpc>
                        <a:spcAft>
                          <a:spcPts val="0"/>
                        </a:spcAft>
                      </a:pPr>
                      <a:r>
                        <a:rPr kumimoji="0" lang="en-US" sz="2400" b="1" kern="1200" smtClean="0">
                          <a:solidFill>
                            <a:schemeClr val="dk1"/>
                          </a:solidFill>
                          <a:latin typeface="+mn-lt"/>
                          <a:ea typeface="+mn-ea"/>
                          <a:cs typeface="+mn-cs"/>
                        </a:rPr>
                        <a:t>vs.</a:t>
                      </a:r>
                      <a:endParaRPr lang="de-DE" sz="2400" dirty="0">
                        <a:latin typeface="Calibri"/>
                        <a:ea typeface="Times New Roman"/>
                        <a:cs typeface="Times New Roman"/>
                      </a:endParaRPr>
                    </a:p>
                  </a:txBody>
                  <a:tcPr marL="68580" marR="68580" marT="0" marB="0"/>
                </a:tc>
                <a:tc>
                  <a:txBody>
                    <a:bodyPr/>
                    <a:lstStyle/>
                    <a:p>
                      <a:pPr algn="just">
                        <a:lnSpc>
                          <a:spcPct val="115000"/>
                        </a:lnSpc>
                        <a:spcAft>
                          <a:spcPts val="0"/>
                        </a:spcAft>
                      </a:pPr>
                      <a:r>
                        <a:rPr kumimoji="0" lang="de-DE" sz="2400" b="1" kern="1200" cap="small" dirty="0" smtClean="0">
                          <a:solidFill>
                            <a:schemeClr val="dk1"/>
                          </a:solidFill>
                          <a:latin typeface="+mn-lt"/>
                          <a:ea typeface="+mn-ea"/>
                          <a:cs typeface="+mn-cs"/>
                        </a:rPr>
                        <a:t>[FEMALE]	</a:t>
                      </a:r>
                      <a:endParaRPr lang="de-DE" sz="2400" dirty="0">
                        <a:latin typeface="Calibri"/>
                        <a:ea typeface="Times New Roman"/>
                        <a:cs typeface="Times New Roman"/>
                      </a:endParaRPr>
                    </a:p>
                  </a:txBody>
                  <a:tcPr marL="68580" marR="68580" marT="0" marB="0"/>
                </a:tc>
                <a:tc>
                  <a:txBody>
                    <a:bodyPr/>
                    <a:lstStyle/>
                    <a:p>
                      <a:pPr algn="l">
                        <a:lnSpc>
                          <a:spcPct val="115000"/>
                        </a:lnSpc>
                        <a:spcAft>
                          <a:spcPts val="0"/>
                        </a:spcAft>
                      </a:pPr>
                      <a:r>
                        <a:rPr kumimoji="0" lang="de-DE" sz="2400" b="1" i="1" kern="1200" dirty="0" smtClean="0">
                          <a:solidFill>
                            <a:schemeClr val="dk1"/>
                          </a:solidFill>
                          <a:latin typeface="+mn-lt"/>
                          <a:ea typeface="+mn-ea"/>
                          <a:cs typeface="+mn-cs"/>
                        </a:rPr>
                        <a:t>mit radialer Übertragung</a:t>
                      </a:r>
                      <a:endParaRPr lang="de-DE" sz="2400" dirty="0">
                        <a:latin typeface="Calibri"/>
                        <a:ea typeface="Times New Roman"/>
                        <a:cs typeface="Times New Roman"/>
                      </a:endParaRPr>
                    </a:p>
                  </a:txBody>
                  <a:tcPr marL="68580" marR="68580" marT="0" marB="0"/>
                </a:tc>
              </a:tr>
              <a:tr h="490715">
                <a:tc>
                  <a:txBody>
                    <a:bodyPr/>
                    <a:lstStyle/>
                    <a:p>
                      <a:pPr algn="l">
                        <a:lnSpc>
                          <a:spcPct val="115000"/>
                        </a:lnSpc>
                        <a:spcAft>
                          <a:spcPts val="0"/>
                        </a:spcAft>
                      </a:pPr>
                      <a:r>
                        <a:rPr kumimoji="0" lang="de-DE" sz="2400" b="1" kern="1200" cap="small" dirty="0" smtClean="0">
                          <a:solidFill>
                            <a:schemeClr val="dk1"/>
                          </a:solidFill>
                          <a:latin typeface="+mn-lt"/>
                          <a:ea typeface="+mn-ea"/>
                          <a:cs typeface="+mn-cs"/>
                        </a:rPr>
                        <a:t>[KOLLEKTIV]</a:t>
                      </a:r>
                      <a:endParaRPr lang="de-DE" sz="2400" b="1" dirty="0">
                        <a:solidFill>
                          <a:srgbClr val="002060"/>
                        </a:solidFill>
                        <a:latin typeface="Calibri"/>
                        <a:ea typeface="Times New Roman"/>
                        <a:cs typeface="Times New Roman"/>
                      </a:endParaRPr>
                    </a:p>
                  </a:txBody>
                  <a:tcPr marL="68580" marR="68580" marT="0" marB="0"/>
                </a:tc>
                <a:tc>
                  <a:txBody>
                    <a:bodyPr/>
                    <a:lstStyle/>
                    <a:p>
                      <a:r>
                        <a:rPr kumimoji="0" lang="en-US" sz="2400" b="1" kern="1200" dirty="0" smtClean="0">
                          <a:solidFill>
                            <a:schemeClr val="dk1"/>
                          </a:solidFill>
                          <a:latin typeface="+mn-lt"/>
                          <a:ea typeface="+mn-ea"/>
                          <a:cs typeface="+mn-cs"/>
                        </a:rPr>
                        <a:t>vs.</a:t>
                      </a:r>
                      <a:endParaRPr lang="de-DE" sz="2400" dirty="0"/>
                    </a:p>
                  </a:txBody>
                  <a:tcPr marL="68580" marR="68580" marT="0" marB="0"/>
                </a:tc>
                <a:tc>
                  <a:txBody>
                    <a:bodyPr/>
                    <a:lstStyle/>
                    <a:p>
                      <a:r>
                        <a:rPr kumimoji="0" lang="de-DE" sz="2400" b="1" kern="1200" cap="small" dirty="0" smtClean="0">
                          <a:solidFill>
                            <a:schemeClr val="dk1"/>
                          </a:solidFill>
                          <a:latin typeface="+mn-lt"/>
                          <a:ea typeface="+mn-ea"/>
                          <a:cs typeface="+mn-cs"/>
                        </a:rPr>
                        <a:t>[SINGULATIV]</a:t>
                      </a:r>
                      <a:endParaRPr lang="de-DE" sz="2400" dirty="0"/>
                    </a:p>
                  </a:txBody>
                  <a:tcPr marL="68580" marR="68580" marT="0" marB="0"/>
                </a:tc>
                <a:tc>
                  <a:txBody>
                    <a:bodyPr/>
                    <a:lstStyle/>
                    <a:p>
                      <a:pPr algn="l"/>
                      <a:r>
                        <a:rPr kumimoji="0" lang="de-DE" sz="2400" b="1" i="1" kern="1200" dirty="0" smtClean="0">
                          <a:solidFill>
                            <a:schemeClr val="dk1"/>
                          </a:solidFill>
                          <a:latin typeface="+mn-lt"/>
                          <a:ea typeface="+mn-ea"/>
                          <a:cs typeface="+mn-cs"/>
                        </a:rPr>
                        <a:t>mit radialer Übertragung</a:t>
                      </a:r>
                      <a:endParaRPr lang="de-DE" sz="2400" dirty="0"/>
                    </a:p>
                  </a:txBody>
                  <a:tcPr marL="68580" marR="68580" marT="0" marB="0"/>
                </a:tc>
              </a:tr>
            </a:tbl>
          </a:graphicData>
        </a:graphic>
      </p:graphicFrame>
      <p:sp>
        <p:nvSpPr>
          <p:cNvPr id="8" name="Textfeld 7"/>
          <p:cNvSpPr txBox="1"/>
          <p:nvPr/>
        </p:nvSpPr>
        <p:spPr>
          <a:xfrm>
            <a:off x="357158" y="4529088"/>
            <a:ext cx="3286148" cy="400110"/>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000" b="1" dirty="0" smtClean="0"/>
              <a:t>E.g. Semitisch (vereinfacht):</a:t>
            </a:r>
            <a:endParaRPr lang="de-DE" sz="2000" dirty="0" smtClean="0"/>
          </a:p>
        </p:txBody>
      </p:sp>
      <p:sp>
        <p:nvSpPr>
          <p:cNvPr id="9" name="Textfeld 8"/>
          <p:cNvSpPr txBox="1"/>
          <p:nvPr/>
        </p:nvSpPr>
        <p:spPr>
          <a:xfrm>
            <a:off x="428596" y="5249962"/>
            <a:ext cx="8286808" cy="1107996"/>
          </a:xfrm>
          <a:prstGeom prst="rect">
            <a:avLst/>
          </a:prstGeom>
          <a:noFill/>
        </p:spPr>
        <p:txBody>
          <a:bodyPr wrap="square" rtlCol="0">
            <a:spAutoFit/>
          </a:bodyPr>
          <a:lstStyle/>
          <a:p>
            <a:r>
              <a:rPr lang="de-DE" sz="2200" b="1" dirty="0" smtClean="0"/>
              <a:t>[KOLLEKTIV]:	*-Ø	</a:t>
            </a:r>
            <a:r>
              <a:rPr lang="de-DE" sz="2200" b="1" dirty="0" smtClean="0">
                <a:sym typeface="Symbol"/>
              </a:rPr>
              <a:t></a:t>
            </a:r>
            <a:r>
              <a:rPr lang="de-DE" sz="2200" b="1" dirty="0" smtClean="0"/>
              <a:t>	Gross	</a:t>
            </a:r>
            <a:r>
              <a:rPr lang="de-DE" sz="2200" b="1" dirty="0" smtClean="0">
                <a:sym typeface="Symbol"/>
              </a:rPr>
              <a:t></a:t>
            </a:r>
            <a:r>
              <a:rPr lang="de-DE" sz="2200" b="1" dirty="0" smtClean="0"/>
              <a:t> 	Maskulin	</a:t>
            </a:r>
            <a:r>
              <a:rPr lang="de-DE" sz="2200" b="1" i="1" dirty="0" smtClean="0"/>
              <a:t>usw.</a:t>
            </a:r>
          </a:p>
          <a:p>
            <a:endParaRPr lang="de-DE" sz="2200" dirty="0" smtClean="0"/>
          </a:p>
          <a:p>
            <a:r>
              <a:rPr lang="de-DE" sz="2200" b="1" dirty="0" smtClean="0"/>
              <a:t>[SINGULATIV]:	*</a:t>
            </a:r>
            <a:r>
              <a:rPr lang="de-DE" sz="2200" b="1" i="1" dirty="0" smtClean="0"/>
              <a:t>-</a:t>
            </a:r>
            <a:r>
              <a:rPr lang="de-DE" sz="2200" b="1" i="1" dirty="0" err="1" smtClean="0"/>
              <a:t>at</a:t>
            </a:r>
            <a:r>
              <a:rPr lang="de-DE" sz="2200" b="1" i="1" dirty="0" smtClean="0"/>
              <a:t>-</a:t>
            </a:r>
            <a:r>
              <a:rPr lang="de-DE" sz="2200" b="1" dirty="0" smtClean="0"/>
              <a:t>	</a:t>
            </a:r>
            <a:r>
              <a:rPr lang="de-DE" sz="2200" b="1" dirty="0" smtClean="0">
                <a:sym typeface="Symbol"/>
              </a:rPr>
              <a:t></a:t>
            </a:r>
            <a:r>
              <a:rPr lang="de-DE" sz="2200" b="1" dirty="0" smtClean="0"/>
              <a:t>	Klein	</a:t>
            </a:r>
            <a:r>
              <a:rPr lang="de-DE" sz="2200" b="1" dirty="0" smtClean="0">
                <a:sym typeface="Symbol"/>
              </a:rPr>
              <a:t></a:t>
            </a:r>
            <a:r>
              <a:rPr lang="de-DE" sz="2200" b="1" dirty="0" smtClean="0"/>
              <a:t>	Feminin	</a:t>
            </a:r>
            <a:r>
              <a:rPr lang="de-DE" sz="2200" b="1" i="1" dirty="0" smtClean="0"/>
              <a:t>usw.</a:t>
            </a:r>
            <a:endParaRPr lang="de-DE" sz="22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vertical)">
                                      <p:cBhvr>
                                        <p:cTn id="7" dur="1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linds(horizont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amond(in)">
                                      <p:cBhvr>
                                        <p:cTn id="1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Erweiterung e.g. Indogermanisch:</a:t>
            </a:r>
            <a:endParaRPr lang="de-DE" dirty="0"/>
          </a:p>
        </p:txBody>
      </p:sp>
      <p:graphicFrame>
        <p:nvGraphicFramePr>
          <p:cNvPr id="4" name="Tabelle 3"/>
          <p:cNvGraphicFramePr>
            <a:graphicFrameLocks noGrp="1"/>
          </p:cNvGraphicFramePr>
          <p:nvPr/>
        </p:nvGraphicFramePr>
        <p:xfrm>
          <a:off x="571472" y="1813560"/>
          <a:ext cx="8091510" cy="1615440"/>
        </p:xfrm>
        <a:graphic>
          <a:graphicData uri="http://schemas.openxmlformats.org/drawingml/2006/table">
            <a:tbl>
              <a:tblPr firstRow="1" bandRow="1">
                <a:tableStyleId>{5C22544A-7EE6-4342-B048-85BDC9FD1C3A}</a:tableStyleId>
              </a:tblPr>
              <a:tblGrid>
                <a:gridCol w="962690"/>
                <a:gridCol w="1703224"/>
                <a:gridCol w="2147543"/>
                <a:gridCol w="3278053"/>
              </a:tblGrid>
              <a:tr h="370840">
                <a:tc>
                  <a:txBody>
                    <a:bodyPr/>
                    <a:lstStyle/>
                    <a:p>
                      <a:endParaRPr lang="de-DE" sz="2200" dirty="0"/>
                    </a:p>
                  </a:txBody>
                  <a:tcPr/>
                </a:tc>
                <a:tc>
                  <a:txBody>
                    <a:bodyPr/>
                    <a:lstStyle/>
                    <a:p>
                      <a:r>
                        <a:rPr kumimoji="0" lang="de-DE" sz="2200" b="1" kern="1200" dirty="0" smtClean="0">
                          <a:solidFill>
                            <a:schemeClr val="lt1"/>
                          </a:solidFill>
                          <a:latin typeface="+mn-lt"/>
                          <a:ea typeface="+mn-ea"/>
                          <a:cs typeface="+mn-cs"/>
                        </a:rPr>
                        <a:t>[HUMAN]</a:t>
                      </a:r>
                      <a:endParaRPr lang="de-DE" sz="2200" dirty="0"/>
                    </a:p>
                  </a:txBody>
                  <a:tcPr/>
                </a:tc>
                <a:tc>
                  <a:txBody>
                    <a:bodyPr/>
                    <a:lstStyle/>
                    <a:p>
                      <a:r>
                        <a:rPr kumimoji="0" lang="de-DE" sz="2200" b="1" kern="1200" dirty="0" smtClean="0">
                          <a:solidFill>
                            <a:schemeClr val="lt1"/>
                          </a:solidFill>
                          <a:latin typeface="+mn-lt"/>
                          <a:ea typeface="+mn-ea"/>
                          <a:cs typeface="+mn-cs"/>
                        </a:rPr>
                        <a:t>[</a:t>
                      </a:r>
                      <a:r>
                        <a:rPr kumimoji="0" lang="de-DE" sz="2200" b="1" kern="1200" dirty="0" err="1" smtClean="0">
                          <a:solidFill>
                            <a:schemeClr val="lt1"/>
                          </a:solidFill>
                          <a:latin typeface="+mn-lt"/>
                          <a:ea typeface="+mn-ea"/>
                          <a:cs typeface="+mn-cs"/>
                        </a:rPr>
                        <a:t>nHUMAN</a:t>
                      </a:r>
                      <a:r>
                        <a:rPr kumimoji="0" lang="de-DE" sz="2200" b="1" kern="1200" dirty="0" smtClean="0">
                          <a:solidFill>
                            <a:schemeClr val="lt1"/>
                          </a:solidFill>
                          <a:latin typeface="+mn-lt"/>
                          <a:ea typeface="+mn-ea"/>
                          <a:cs typeface="+mn-cs"/>
                        </a:rPr>
                        <a:t>]</a:t>
                      </a:r>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200" b="1" kern="1200" dirty="0" smtClean="0">
                          <a:solidFill>
                            <a:schemeClr val="lt1"/>
                          </a:solidFill>
                          <a:latin typeface="+mn-lt"/>
                          <a:ea typeface="+mn-ea"/>
                          <a:cs typeface="+mn-cs"/>
                        </a:rPr>
                        <a:t>[FEMININ&lt;KOLLEKTIV]</a:t>
                      </a:r>
                    </a:p>
                    <a:p>
                      <a:endParaRPr lang="de-DE" sz="2200" dirty="0"/>
                    </a:p>
                  </a:txBody>
                  <a:tcPr/>
                </a:tc>
              </a:tr>
              <a:tr h="370840">
                <a:tc>
                  <a:txBody>
                    <a:bodyPr/>
                    <a:lstStyle/>
                    <a:p>
                      <a:r>
                        <a:rPr kumimoji="0" lang="de-DE" sz="2200" b="1" kern="1200" dirty="0" smtClean="0">
                          <a:solidFill>
                            <a:schemeClr val="dk1"/>
                          </a:solidFill>
                          <a:latin typeface="+mn-lt"/>
                          <a:ea typeface="+mn-ea"/>
                          <a:cs typeface="+mn-cs"/>
                        </a:rPr>
                        <a:t>SG</a:t>
                      </a:r>
                      <a:endParaRPr lang="de-DE" sz="2200" dirty="0"/>
                    </a:p>
                  </a:txBody>
                  <a:tcPr/>
                </a:tc>
                <a:tc>
                  <a:txBody>
                    <a:bodyPr/>
                    <a:lstStyle/>
                    <a:p>
                      <a:r>
                        <a:rPr kumimoji="0" lang="de-DE" sz="2200" b="1" kern="1200" dirty="0" smtClean="0">
                          <a:solidFill>
                            <a:schemeClr val="dk1"/>
                          </a:solidFill>
                          <a:latin typeface="+mn-lt"/>
                          <a:ea typeface="+mn-ea"/>
                          <a:cs typeface="+mn-cs"/>
                        </a:rPr>
                        <a:t>*-Ø ~ *-s</a:t>
                      </a:r>
                      <a:endParaRPr lang="de-DE" sz="2200" dirty="0"/>
                    </a:p>
                  </a:txBody>
                  <a:tcPr/>
                </a:tc>
                <a:tc>
                  <a:txBody>
                    <a:bodyPr/>
                    <a:lstStyle/>
                    <a:p>
                      <a:r>
                        <a:rPr kumimoji="0" lang="de-DE" sz="2200" b="1" kern="1200" dirty="0" smtClean="0">
                          <a:solidFill>
                            <a:schemeClr val="dk1"/>
                          </a:solidFill>
                          <a:latin typeface="+mn-lt"/>
                          <a:ea typeface="+mn-ea"/>
                          <a:cs typeface="+mn-cs"/>
                        </a:rPr>
                        <a:t>*-Ø (&gt; *-m)</a:t>
                      </a:r>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200" b="1" kern="1200" dirty="0" smtClean="0">
                          <a:solidFill>
                            <a:schemeClr val="dk1"/>
                          </a:solidFill>
                          <a:latin typeface="+mn-lt"/>
                          <a:ea typeface="+mn-ea"/>
                          <a:cs typeface="+mn-cs"/>
                        </a:rPr>
                        <a:t>*-H</a:t>
                      </a:r>
                      <a:r>
                        <a:rPr kumimoji="0" lang="de-DE" sz="2200" b="1" kern="1200" baseline="-25000" dirty="0" smtClean="0">
                          <a:solidFill>
                            <a:schemeClr val="dk1"/>
                          </a:solidFill>
                          <a:latin typeface="+mn-lt"/>
                          <a:ea typeface="+mn-ea"/>
                          <a:cs typeface="+mn-cs"/>
                        </a:rPr>
                        <a:t>2</a:t>
                      </a:r>
                      <a:r>
                        <a:rPr kumimoji="0" lang="de-DE" sz="2200" b="1" kern="1200" dirty="0" smtClean="0">
                          <a:solidFill>
                            <a:schemeClr val="dk1"/>
                          </a:solidFill>
                          <a:latin typeface="+mn-lt"/>
                          <a:ea typeface="+mn-ea"/>
                          <a:cs typeface="+mn-cs"/>
                        </a:rPr>
                        <a:t> (*-a)</a:t>
                      </a:r>
                      <a:endParaRPr kumimoji="0" lang="de-DE" sz="2200" kern="1200" dirty="0" smtClean="0">
                        <a:solidFill>
                          <a:schemeClr val="dk1"/>
                        </a:solidFill>
                        <a:latin typeface="+mn-lt"/>
                        <a:ea typeface="+mn-ea"/>
                        <a:cs typeface="+mn-cs"/>
                      </a:endParaRPr>
                    </a:p>
                  </a:txBody>
                  <a:tcPr/>
                </a:tc>
              </a:tr>
              <a:tr h="370840">
                <a:tc>
                  <a:txBody>
                    <a:bodyPr/>
                    <a:lstStyle/>
                    <a:p>
                      <a:r>
                        <a:rPr kumimoji="0" lang="de-DE" sz="2200" b="1" kern="1200" dirty="0" smtClean="0">
                          <a:solidFill>
                            <a:schemeClr val="dk1"/>
                          </a:solidFill>
                          <a:latin typeface="+mn-lt"/>
                          <a:ea typeface="+mn-ea"/>
                          <a:cs typeface="+mn-cs"/>
                        </a:rPr>
                        <a:t>PL</a:t>
                      </a:r>
                      <a:endParaRPr lang="de-DE" sz="2200" dirty="0"/>
                    </a:p>
                  </a:txBody>
                  <a:tcPr/>
                </a:tc>
                <a:tc>
                  <a:txBody>
                    <a:bodyPr/>
                    <a:lstStyle/>
                    <a:p>
                      <a:r>
                        <a:rPr kumimoji="0" lang="de-DE" sz="2200" b="1" kern="1200" dirty="0" smtClean="0">
                          <a:solidFill>
                            <a:schemeClr val="dk1"/>
                          </a:solidFill>
                          <a:latin typeface="+mn-lt"/>
                          <a:ea typeface="+mn-ea"/>
                          <a:cs typeface="+mn-cs"/>
                        </a:rPr>
                        <a:t>*-es</a:t>
                      </a:r>
                      <a:endParaRPr lang="de-DE" sz="2200" dirty="0"/>
                    </a:p>
                  </a:txBody>
                  <a:tcPr/>
                </a:tc>
                <a:tc>
                  <a:txBody>
                    <a:bodyPr/>
                    <a:lstStyle/>
                    <a:p>
                      <a:r>
                        <a:rPr kumimoji="0" lang="de-DE" sz="2200" b="1" kern="1200" dirty="0" smtClean="0">
                          <a:solidFill>
                            <a:schemeClr val="dk1"/>
                          </a:solidFill>
                          <a:latin typeface="+mn-lt"/>
                          <a:ea typeface="+mn-ea"/>
                          <a:cs typeface="+mn-cs"/>
                        </a:rPr>
                        <a:t>*-H</a:t>
                      </a:r>
                      <a:r>
                        <a:rPr kumimoji="0" lang="de-DE" sz="2200" b="1" kern="1200" baseline="-25000" dirty="0" smtClean="0">
                          <a:solidFill>
                            <a:schemeClr val="dk1"/>
                          </a:solidFill>
                          <a:latin typeface="+mn-lt"/>
                          <a:ea typeface="+mn-ea"/>
                          <a:cs typeface="+mn-cs"/>
                        </a:rPr>
                        <a:t>2</a:t>
                      </a:r>
                      <a:r>
                        <a:rPr kumimoji="0" lang="de-DE" sz="2200" b="1" kern="1200" dirty="0" smtClean="0">
                          <a:solidFill>
                            <a:schemeClr val="dk1"/>
                          </a:solidFill>
                          <a:latin typeface="+mn-lt"/>
                          <a:ea typeface="+mn-ea"/>
                          <a:cs typeface="+mn-cs"/>
                        </a:rPr>
                        <a:t> (*-a)</a:t>
                      </a:r>
                      <a:endParaRPr kumimoji="0" lang="de-DE" sz="2200" kern="1200" dirty="0">
                        <a:solidFill>
                          <a:schemeClr val="dk1"/>
                        </a:solidFill>
                        <a:latin typeface="+mn-lt"/>
                        <a:ea typeface="+mn-ea"/>
                        <a:cs typeface="+mn-cs"/>
                      </a:endParaRPr>
                    </a:p>
                  </a:txBody>
                  <a:tcPr/>
                </a:tc>
                <a:tc>
                  <a:txBody>
                    <a:bodyPr/>
                    <a:lstStyle/>
                    <a:p>
                      <a:endParaRPr lang="de-DE" sz="2200" dirty="0"/>
                    </a:p>
                  </a:txBody>
                  <a:tcPr/>
                </a:tc>
              </a:tr>
            </a:tbl>
          </a:graphicData>
        </a:graphic>
      </p:graphicFrame>
      <p:cxnSp>
        <p:nvCxnSpPr>
          <p:cNvPr id="580609" name="AutoShape 1"/>
          <p:cNvCxnSpPr>
            <a:cxnSpLocks noChangeShapeType="1"/>
          </p:cNvCxnSpPr>
          <p:nvPr/>
        </p:nvCxnSpPr>
        <p:spPr bwMode="auto">
          <a:xfrm>
            <a:off x="5019686" y="3074984"/>
            <a:ext cx="1046162" cy="0"/>
          </a:xfrm>
          <a:prstGeom prst="straightConnector1">
            <a:avLst/>
          </a:prstGeom>
          <a:noFill/>
          <a:ln w="9525">
            <a:solidFill>
              <a:srgbClr val="000000"/>
            </a:solidFill>
            <a:round/>
            <a:headEnd/>
            <a:tailEnd/>
          </a:ln>
        </p:spPr>
      </p:cxnSp>
      <p:cxnSp>
        <p:nvCxnSpPr>
          <p:cNvPr id="580610" name="AutoShape 2"/>
          <p:cNvCxnSpPr>
            <a:cxnSpLocks noChangeShapeType="1"/>
          </p:cNvCxnSpPr>
          <p:nvPr/>
        </p:nvCxnSpPr>
        <p:spPr bwMode="auto">
          <a:xfrm flipV="1">
            <a:off x="6072198" y="2928934"/>
            <a:ext cx="0" cy="146050"/>
          </a:xfrm>
          <a:prstGeom prst="straightConnector1">
            <a:avLst/>
          </a:prstGeom>
          <a:noFill/>
          <a:ln w="9525">
            <a:solidFill>
              <a:srgbClr val="000000"/>
            </a:solidFill>
            <a:round/>
            <a:headEnd/>
            <a:tailEnd type="triangle" w="med" len="med"/>
          </a:ln>
        </p:spPr>
      </p:cxnSp>
      <p:graphicFrame>
        <p:nvGraphicFramePr>
          <p:cNvPr id="7" name="Diagramm 6"/>
          <p:cNvGraphicFramePr/>
          <p:nvPr/>
        </p:nvGraphicFramePr>
        <p:xfrm>
          <a:off x="571472" y="3857628"/>
          <a:ext cx="8001056" cy="228601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amond(in)">
                                      <p:cBhvr>
                                        <p:cTn id="1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Morphologische Markierungstechnik:</a:t>
            </a:r>
            <a:endParaRPr lang="de-DE" dirty="0"/>
          </a:p>
        </p:txBody>
      </p:sp>
      <p:sp>
        <p:nvSpPr>
          <p:cNvPr id="4" name="Textfeld 3"/>
          <p:cNvSpPr txBox="1"/>
          <p:nvPr/>
        </p:nvSpPr>
        <p:spPr>
          <a:xfrm>
            <a:off x="428596" y="1643050"/>
            <a:ext cx="8143932" cy="830997"/>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pPr marL="342900" indent="-342900">
              <a:buAutoNum type="arabicPeriod"/>
            </a:pPr>
            <a:r>
              <a:rPr lang="de-DE" sz="2400" b="1" dirty="0" err="1" smtClean="0"/>
              <a:t>Overt</a:t>
            </a:r>
            <a:r>
              <a:rPr lang="de-DE" sz="2400" b="1" dirty="0" smtClean="0"/>
              <a:t> (offen):  Die Nominalklasse/das Genus erscheint am </a:t>
            </a:r>
            <a:r>
              <a:rPr lang="de-DE" sz="2400" b="1" dirty="0" err="1" smtClean="0"/>
              <a:t>klassizifierten</a:t>
            </a:r>
            <a:r>
              <a:rPr lang="de-DE" sz="2400" b="1" dirty="0" smtClean="0"/>
              <a:t> (Pro-)Nomen und…</a:t>
            </a:r>
            <a:endParaRPr lang="de-DE" sz="2400" dirty="0"/>
          </a:p>
        </p:txBody>
      </p:sp>
      <p:graphicFrame>
        <p:nvGraphicFramePr>
          <p:cNvPr id="5" name="Diagramm 4"/>
          <p:cNvGraphicFramePr/>
          <p:nvPr/>
        </p:nvGraphicFramePr>
        <p:xfrm>
          <a:off x="214282" y="2928934"/>
          <a:ext cx="5643602" cy="57150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Textfeld 5"/>
          <p:cNvSpPr txBox="1"/>
          <p:nvPr/>
        </p:nvSpPr>
        <p:spPr>
          <a:xfrm>
            <a:off x="428596" y="3696962"/>
            <a:ext cx="6643734" cy="1446550"/>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200" b="1" dirty="0" smtClean="0"/>
              <a:t>Klasse: 	</a:t>
            </a:r>
            <a:r>
              <a:rPr lang="de-DE" sz="2000" b="1" dirty="0" smtClean="0"/>
              <a:t>Bantu (siehe oben)</a:t>
            </a:r>
            <a:endParaRPr lang="de-DE" sz="2000" dirty="0" smtClean="0"/>
          </a:p>
          <a:p>
            <a:r>
              <a:rPr lang="de-DE" sz="2200" b="1" dirty="0" smtClean="0"/>
              <a:t>Swahili:</a:t>
            </a:r>
            <a:r>
              <a:rPr lang="de-DE" sz="2200" dirty="0" smtClean="0"/>
              <a:t> 	</a:t>
            </a:r>
            <a:r>
              <a:rPr lang="de-DE" sz="2200" b="1" i="1" dirty="0" err="1" smtClean="0">
                <a:solidFill>
                  <a:srgbClr val="FF0000"/>
                </a:solidFill>
              </a:rPr>
              <a:t>ki</a:t>
            </a:r>
            <a:r>
              <a:rPr lang="de-DE" sz="2200" b="1" i="1" dirty="0" smtClean="0"/>
              <a:t>-</a:t>
            </a:r>
            <a:r>
              <a:rPr lang="de-DE" sz="2200" b="1" i="1" dirty="0" err="1" smtClean="0"/>
              <a:t>su</a:t>
            </a:r>
            <a:r>
              <a:rPr lang="de-DE" sz="2200" b="1" i="1" dirty="0" smtClean="0"/>
              <a:t> 		</a:t>
            </a:r>
            <a:r>
              <a:rPr lang="de-DE" sz="2200" b="1" i="1" dirty="0" err="1" smtClean="0">
                <a:solidFill>
                  <a:srgbClr val="FF0000"/>
                </a:solidFill>
              </a:rPr>
              <a:t>ki</a:t>
            </a:r>
            <a:r>
              <a:rPr lang="de-DE" sz="2200" b="1" i="1" dirty="0" err="1" smtClean="0"/>
              <a:t>-kubwa</a:t>
            </a:r>
            <a:r>
              <a:rPr lang="de-DE" sz="2200" b="1" i="1" dirty="0" smtClean="0"/>
              <a:t> 	</a:t>
            </a:r>
            <a:r>
              <a:rPr lang="de-DE" sz="2200" b="1" i="1" dirty="0" err="1" smtClean="0">
                <a:solidFill>
                  <a:srgbClr val="FF0000"/>
                </a:solidFill>
              </a:rPr>
              <a:t>ki</a:t>
            </a:r>
            <a:r>
              <a:rPr lang="de-DE" sz="2200" b="1" i="1" dirty="0" err="1" smtClean="0"/>
              <a:t>-moja</a:t>
            </a:r>
            <a:endParaRPr lang="de-DE" sz="2200" dirty="0" smtClean="0"/>
          </a:p>
          <a:p>
            <a:r>
              <a:rPr lang="de-DE" sz="2200" b="1" dirty="0" smtClean="0"/>
              <a:t>		7-knife		7-big		7-one</a:t>
            </a:r>
            <a:endParaRPr lang="de-DE" sz="2200" dirty="0" smtClean="0"/>
          </a:p>
          <a:p>
            <a:r>
              <a:rPr lang="de-DE" sz="2200" b="1" dirty="0" smtClean="0"/>
              <a:t>		'Ein großes Messer' </a:t>
            </a:r>
            <a:endParaRPr lang="de-DE" sz="2200" dirty="0" smtClean="0"/>
          </a:p>
        </p:txBody>
      </p:sp>
      <p:sp>
        <p:nvSpPr>
          <p:cNvPr id="7" name="Textfeld 6"/>
          <p:cNvSpPr txBox="1"/>
          <p:nvPr/>
        </p:nvSpPr>
        <p:spPr>
          <a:xfrm>
            <a:off x="2714612" y="5429264"/>
            <a:ext cx="5857916" cy="769441"/>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en-US" sz="2200" b="1" dirty="0" smtClean="0"/>
              <a:t>Genus: 	</a:t>
            </a:r>
            <a:endParaRPr lang="de-DE" sz="2200" dirty="0" smtClean="0"/>
          </a:p>
          <a:p>
            <a:r>
              <a:rPr lang="en-US" sz="2200" b="1" dirty="0" err="1" smtClean="0"/>
              <a:t>Latein</a:t>
            </a:r>
            <a:r>
              <a:rPr lang="en-US" sz="2200" b="1" dirty="0" smtClean="0"/>
              <a:t>: 		</a:t>
            </a:r>
            <a:r>
              <a:rPr lang="en-US" sz="2200" b="1" i="1" dirty="0" err="1" smtClean="0"/>
              <a:t>amic</a:t>
            </a:r>
            <a:r>
              <a:rPr lang="en-US" sz="2200" b="1" i="1" dirty="0" smtClean="0"/>
              <a:t>-</a:t>
            </a:r>
            <a:r>
              <a:rPr lang="en-US" sz="2200" b="1" i="1" dirty="0" smtClean="0">
                <a:solidFill>
                  <a:srgbClr val="FF0000"/>
                </a:solidFill>
              </a:rPr>
              <a:t>u</a:t>
            </a:r>
            <a:r>
              <a:rPr lang="en-US" sz="2200" b="1" i="1" dirty="0" smtClean="0"/>
              <a:t>-s bon-</a:t>
            </a:r>
            <a:r>
              <a:rPr lang="en-US" sz="2200" b="1" i="1" dirty="0" smtClean="0">
                <a:solidFill>
                  <a:srgbClr val="FF0000"/>
                </a:solidFill>
              </a:rPr>
              <a:t>u</a:t>
            </a:r>
            <a:r>
              <a:rPr lang="en-US" sz="2200" b="1" i="1" dirty="0" smtClean="0"/>
              <a:t>-s, </a:t>
            </a:r>
            <a:r>
              <a:rPr lang="en-US" sz="2200" b="1" i="1" dirty="0" err="1" smtClean="0"/>
              <a:t>amic</a:t>
            </a:r>
            <a:r>
              <a:rPr lang="en-US" sz="2200" b="1" i="1" dirty="0" smtClean="0"/>
              <a:t>-</a:t>
            </a:r>
            <a:r>
              <a:rPr lang="en-US" sz="2200" b="1" i="1" dirty="0" smtClean="0">
                <a:solidFill>
                  <a:srgbClr val="FF0000"/>
                </a:solidFill>
              </a:rPr>
              <a:t>a</a:t>
            </a:r>
            <a:r>
              <a:rPr lang="en-US" sz="2200" b="1" i="1" dirty="0" smtClean="0"/>
              <a:t> bon-</a:t>
            </a:r>
            <a:r>
              <a:rPr lang="en-US" sz="2200" b="1" i="1" dirty="0" smtClean="0">
                <a:solidFill>
                  <a:srgbClr val="FF0000"/>
                </a:solidFill>
              </a:rPr>
              <a:t>a</a:t>
            </a:r>
            <a:endParaRPr lang="de-DE" sz="2200" dirty="0" smtClean="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amond(in)">
                                      <p:cBhvr>
                                        <p:cTn id="17" dur="20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amond(in)">
                                      <p:cBhvr>
                                        <p:cTn id="2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Graphic spid="5" grpId="0">
        <p:bldAsOne/>
      </p:bldGraphic>
      <p:bldP spid="6" grpId="0" animBg="1"/>
      <p:bldP spid="7"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1. </a:t>
            </a:r>
            <a:r>
              <a:rPr lang="de-DE" dirty="0" err="1" smtClean="0"/>
              <a:t>Overt</a:t>
            </a:r>
            <a:r>
              <a:rPr lang="de-DE" dirty="0" smtClean="0"/>
              <a:t> (Fortsetzung):</a:t>
            </a:r>
            <a:endParaRPr lang="de-DE" dirty="0"/>
          </a:p>
        </p:txBody>
      </p:sp>
      <p:graphicFrame>
        <p:nvGraphicFramePr>
          <p:cNvPr id="4" name="Diagramm 3"/>
          <p:cNvGraphicFramePr/>
          <p:nvPr/>
        </p:nvGraphicFramePr>
        <p:xfrm>
          <a:off x="214282" y="1714488"/>
          <a:ext cx="5000660" cy="57150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428596" y="2571744"/>
            <a:ext cx="3929090" cy="2308324"/>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dirty="0" smtClean="0"/>
              <a:t>E.g.: Latein</a:t>
            </a:r>
            <a:endParaRPr lang="de-DE" sz="2400" dirty="0" smtClean="0"/>
          </a:p>
          <a:p>
            <a:r>
              <a:rPr lang="de-DE" sz="2400" b="1" dirty="0" smtClean="0"/>
              <a:t>				</a:t>
            </a:r>
          </a:p>
          <a:p>
            <a:r>
              <a:rPr lang="en-US" sz="2400" b="1" i="1" dirty="0" err="1" smtClean="0"/>
              <a:t>tres</a:t>
            </a:r>
            <a:r>
              <a:rPr lang="en-US" sz="2400" b="1" i="1" dirty="0" smtClean="0"/>
              <a:t> 	</a:t>
            </a:r>
            <a:r>
              <a:rPr lang="en-US" sz="2400" b="1" i="1" dirty="0" err="1" smtClean="0"/>
              <a:t>amic</a:t>
            </a:r>
            <a:r>
              <a:rPr lang="en-US" sz="2400" b="1" i="1" dirty="0" smtClean="0"/>
              <a:t>-</a:t>
            </a:r>
            <a:r>
              <a:rPr lang="en-US" sz="2400" b="1" i="1" dirty="0" smtClean="0">
                <a:solidFill>
                  <a:srgbClr val="FF0000"/>
                </a:solidFill>
              </a:rPr>
              <a:t>Ø</a:t>
            </a:r>
            <a:r>
              <a:rPr lang="en-US" sz="2400" b="1" i="1" dirty="0" smtClean="0"/>
              <a:t>-</a:t>
            </a:r>
            <a:r>
              <a:rPr lang="en-US" sz="2400" b="1" i="1" dirty="0" err="1" smtClean="0"/>
              <a:t>i</a:t>
            </a:r>
            <a:endParaRPr lang="en-US" sz="2400" b="1" dirty="0" smtClean="0"/>
          </a:p>
          <a:p>
            <a:r>
              <a:rPr lang="en-US" sz="2400" b="1" dirty="0" smtClean="0"/>
              <a:t>three	friend-M-PL:NOM	</a:t>
            </a:r>
            <a:endParaRPr lang="de-DE" sz="2400" dirty="0" smtClean="0"/>
          </a:p>
          <a:p>
            <a:endParaRPr lang="en-US" sz="2400" b="1" dirty="0" smtClean="0"/>
          </a:p>
          <a:p>
            <a:r>
              <a:rPr lang="de-DE" sz="2400" b="1" dirty="0" smtClean="0"/>
              <a:t>'drei Freunde'			</a:t>
            </a:r>
            <a:endParaRPr lang="de-DE" sz="2400" dirty="0"/>
          </a:p>
        </p:txBody>
      </p:sp>
      <p:sp>
        <p:nvSpPr>
          <p:cNvPr id="6" name="Textfeld 5"/>
          <p:cNvSpPr txBox="1"/>
          <p:nvPr/>
        </p:nvSpPr>
        <p:spPr>
          <a:xfrm>
            <a:off x="4714876" y="3286124"/>
            <a:ext cx="3929090" cy="1569660"/>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en-US" sz="2400" b="1" i="1" dirty="0" err="1" smtClean="0"/>
              <a:t>tres</a:t>
            </a:r>
            <a:r>
              <a:rPr lang="en-US" sz="2400" b="1" i="1" dirty="0" smtClean="0"/>
              <a:t> 	*</a:t>
            </a:r>
            <a:r>
              <a:rPr lang="en-US" sz="2400" b="1" i="1" dirty="0" err="1" smtClean="0"/>
              <a:t>amic</a:t>
            </a:r>
            <a:r>
              <a:rPr lang="en-US" sz="2400" b="1" i="1" dirty="0" smtClean="0"/>
              <a:t>-</a:t>
            </a:r>
            <a:r>
              <a:rPr lang="en-US" sz="2400" b="1" i="1" dirty="0" smtClean="0">
                <a:solidFill>
                  <a:srgbClr val="FF0000"/>
                </a:solidFill>
              </a:rPr>
              <a:t>a</a:t>
            </a:r>
            <a:r>
              <a:rPr lang="en-US" sz="2400" b="1" i="1" dirty="0" smtClean="0"/>
              <a:t>-</a:t>
            </a:r>
            <a:r>
              <a:rPr lang="en-US" sz="2400" b="1" i="1" dirty="0" err="1" smtClean="0"/>
              <a:t>i</a:t>
            </a:r>
            <a:r>
              <a:rPr lang="en-US" sz="2400" b="1" dirty="0" smtClean="0"/>
              <a:t> (&gt; </a:t>
            </a:r>
            <a:r>
              <a:rPr lang="en-US" sz="2400" b="1" i="1" dirty="0" err="1" smtClean="0"/>
              <a:t>amicae</a:t>
            </a:r>
            <a:r>
              <a:rPr lang="en-US" sz="2400" b="1" dirty="0" smtClean="0"/>
              <a:t>)</a:t>
            </a:r>
          </a:p>
          <a:p>
            <a:r>
              <a:rPr lang="en-US" sz="2400" b="1" dirty="0" smtClean="0"/>
              <a:t>three 	friend-F-PL:NOM</a:t>
            </a:r>
          </a:p>
          <a:p>
            <a:endParaRPr lang="en-US" sz="2400" b="1" dirty="0" smtClean="0"/>
          </a:p>
          <a:p>
            <a:r>
              <a:rPr lang="de-DE" sz="2400" b="1" dirty="0" smtClean="0"/>
              <a:t>'drei Freundinnen'</a:t>
            </a:r>
            <a:endParaRPr lang="de-DE"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amond(in)">
                                      <p:cBhvr>
                                        <p:cTn id="1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animBg="1"/>
      <p:bldP spid="6" grpId="0" animBg="1"/>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2. Covert (verdeckt):</a:t>
            </a:r>
            <a:endParaRPr lang="de-DE" dirty="0"/>
          </a:p>
        </p:txBody>
      </p:sp>
      <p:sp>
        <p:nvSpPr>
          <p:cNvPr id="4" name="Textfeld 3"/>
          <p:cNvSpPr txBox="1"/>
          <p:nvPr/>
        </p:nvSpPr>
        <p:spPr>
          <a:xfrm>
            <a:off x="500034" y="1571612"/>
            <a:ext cx="8072494" cy="830997"/>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r>
              <a:rPr lang="de-DE" sz="2400" b="1" dirty="0" smtClean="0"/>
              <a:t>Die Nominalklasse/das Genus erscheint nur an attribuierten Größen:</a:t>
            </a:r>
            <a:endParaRPr lang="de-DE" sz="2400" dirty="0"/>
          </a:p>
        </p:txBody>
      </p:sp>
      <p:sp>
        <p:nvSpPr>
          <p:cNvPr id="5" name="Textfeld 4"/>
          <p:cNvSpPr txBox="1"/>
          <p:nvPr/>
        </p:nvSpPr>
        <p:spPr>
          <a:xfrm>
            <a:off x="571472" y="2643182"/>
            <a:ext cx="7786742" cy="1938992"/>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dirty="0" smtClean="0"/>
              <a:t>Klasse:  Tschetschenisch	</a:t>
            </a:r>
            <a:r>
              <a:rPr lang="de-DE" sz="2400" b="1" i="1" dirty="0" smtClean="0">
                <a:solidFill>
                  <a:srgbClr val="FF0000"/>
                </a:solidFill>
              </a:rPr>
              <a:t>w</a:t>
            </a:r>
            <a:r>
              <a:rPr lang="de-DE" sz="2400" b="1" i="1" dirty="0" smtClean="0"/>
              <a:t>-</a:t>
            </a:r>
            <a:r>
              <a:rPr lang="de-DE" sz="2400" b="1" i="1" dirty="0" err="1" smtClean="0"/>
              <a:t>ika</a:t>
            </a:r>
            <a:r>
              <a:rPr lang="de-DE" sz="2400" b="1" i="1" dirty="0" smtClean="0"/>
              <a:t> </a:t>
            </a:r>
            <a:r>
              <a:rPr lang="de-DE" sz="2400" b="1" i="1" dirty="0" err="1" smtClean="0"/>
              <a:t>stag</a:t>
            </a:r>
            <a:r>
              <a:rPr lang="de-DE" sz="2400" b="1" dirty="0" smtClean="0"/>
              <a:t>  (I-gut Mann)</a:t>
            </a:r>
            <a:endParaRPr lang="de-DE" sz="2400" dirty="0" smtClean="0"/>
          </a:p>
          <a:p>
            <a:r>
              <a:rPr lang="de-DE" sz="2400" b="1" dirty="0" smtClean="0"/>
              <a:t>				</a:t>
            </a:r>
            <a:r>
              <a:rPr lang="de-DE" sz="2400" b="1" i="1" dirty="0" smtClean="0">
                <a:solidFill>
                  <a:srgbClr val="FF0000"/>
                </a:solidFill>
              </a:rPr>
              <a:t>y</a:t>
            </a:r>
            <a:r>
              <a:rPr lang="de-DE" sz="2400" b="1" i="1" dirty="0" smtClean="0"/>
              <a:t>-</a:t>
            </a:r>
            <a:r>
              <a:rPr lang="de-DE" sz="2400" b="1" i="1" dirty="0" err="1" smtClean="0"/>
              <a:t>ika</a:t>
            </a:r>
            <a:r>
              <a:rPr lang="de-DE" sz="2400" b="1" i="1" dirty="0" smtClean="0"/>
              <a:t> </a:t>
            </a:r>
            <a:r>
              <a:rPr lang="de-DE" sz="2400" b="1" i="1" dirty="0" err="1" smtClean="0"/>
              <a:t>zuda</a:t>
            </a:r>
            <a:r>
              <a:rPr lang="de-DE" sz="2400" b="1" dirty="0" smtClean="0"/>
              <a:t> (II-gut Frau)</a:t>
            </a:r>
            <a:endParaRPr lang="de-DE" sz="2400" dirty="0" smtClean="0"/>
          </a:p>
          <a:p>
            <a:r>
              <a:rPr lang="de-DE" sz="2400" b="1" dirty="0" smtClean="0"/>
              <a:t>				</a:t>
            </a:r>
            <a:r>
              <a:rPr lang="de-DE" sz="2400" b="1" i="1" dirty="0" smtClean="0">
                <a:solidFill>
                  <a:srgbClr val="FF0000"/>
                </a:solidFill>
              </a:rPr>
              <a:t>y</a:t>
            </a:r>
            <a:r>
              <a:rPr lang="de-DE" sz="2400" b="1" i="1" dirty="0" smtClean="0"/>
              <a:t>-</a:t>
            </a:r>
            <a:r>
              <a:rPr lang="de-DE" sz="2400" b="1" i="1" dirty="0" err="1" smtClean="0"/>
              <a:t>ik</a:t>
            </a:r>
            <a:r>
              <a:rPr lang="de-DE" sz="2400" b="1" i="1" dirty="0" smtClean="0"/>
              <a:t>-a </a:t>
            </a:r>
            <a:r>
              <a:rPr lang="de-DE" sz="2400" b="1" i="1" dirty="0" err="1" smtClean="0"/>
              <a:t>öyla</a:t>
            </a:r>
            <a:r>
              <a:rPr lang="de-DE" sz="2400" b="1" dirty="0" smtClean="0"/>
              <a:t> (IV-gut Gedanke)</a:t>
            </a:r>
            <a:endParaRPr lang="de-DE" sz="2400" dirty="0" smtClean="0"/>
          </a:p>
          <a:p>
            <a:r>
              <a:rPr lang="de-DE" sz="2400" b="1" dirty="0" smtClean="0"/>
              <a:t>				</a:t>
            </a:r>
            <a:r>
              <a:rPr lang="de-DE" sz="2400" b="1" i="1" dirty="0" smtClean="0">
                <a:solidFill>
                  <a:srgbClr val="FF0000"/>
                </a:solidFill>
              </a:rPr>
              <a:t>d</a:t>
            </a:r>
            <a:r>
              <a:rPr lang="de-DE" sz="2400" b="1" i="1" dirty="0" smtClean="0"/>
              <a:t>-</a:t>
            </a:r>
            <a:r>
              <a:rPr lang="de-DE" sz="2400" b="1" i="1" dirty="0" err="1" smtClean="0"/>
              <a:t>ika</a:t>
            </a:r>
            <a:r>
              <a:rPr lang="de-DE" sz="2400" b="1" i="1" dirty="0" smtClean="0"/>
              <a:t> </a:t>
            </a:r>
            <a:r>
              <a:rPr lang="de-DE" sz="2400" b="1" i="1" dirty="0" err="1" smtClean="0"/>
              <a:t>čağar</a:t>
            </a:r>
            <a:r>
              <a:rPr lang="de-DE" sz="2400" b="1" dirty="0" smtClean="0"/>
              <a:t> (III-gut Wein)</a:t>
            </a:r>
            <a:endParaRPr lang="de-DE" sz="2400" dirty="0" smtClean="0"/>
          </a:p>
          <a:p>
            <a:r>
              <a:rPr lang="de-DE" sz="2400" b="1" dirty="0" smtClean="0"/>
              <a:t>				</a:t>
            </a:r>
            <a:r>
              <a:rPr lang="de-DE" sz="2400" b="1" i="1" dirty="0" smtClean="0">
                <a:solidFill>
                  <a:srgbClr val="FF0000"/>
                </a:solidFill>
              </a:rPr>
              <a:t>b</a:t>
            </a:r>
            <a:r>
              <a:rPr lang="de-DE" sz="2400" b="1" i="1" dirty="0" smtClean="0"/>
              <a:t>-</a:t>
            </a:r>
            <a:r>
              <a:rPr lang="de-DE" sz="2400" b="1" i="1" dirty="0" err="1" smtClean="0"/>
              <a:t>ika</a:t>
            </a:r>
            <a:r>
              <a:rPr lang="de-DE" sz="2400" b="1" i="1" dirty="0" smtClean="0"/>
              <a:t> </a:t>
            </a:r>
            <a:r>
              <a:rPr lang="de-DE" sz="2400" b="1" i="1" dirty="0" err="1" smtClean="0"/>
              <a:t>čam</a:t>
            </a:r>
            <a:r>
              <a:rPr lang="de-DE" sz="2400" b="1" dirty="0" smtClean="0"/>
              <a:t> (V-gut Appetit)</a:t>
            </a:r>
            <a:endParaRPr lang="de-DE" sz="2400" dirty="0"/>
          </a:p>
        </p:txBody>
      </p:sp>
      <p:sp>
        <p:nvSpPr>
          <p:cNvPr id="6" name="Textfeld 5"/>
          <p:cNvSpPr txBox="1"/>
          <p:nvPr/>
        </p:nvSpPr>
        <p:spPr>
          <a:xfrm>
            <a:off x="571472" y="4786322"/>
            <a:ext cx="7786742" cy="1569660"/>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dirty="0" smtClean="0"/>
              <a:t>Klasse: </a:t>
            </a:r>
            <a:r>
              <a:rPr lang="de-DE" sz="2400" b="1" dirty="0" err="1" smtClean="0"/>
              <a:t>Dyirbal</a:t>
            </a:r>
            <a:r>
              <a:rPr lang="de-DE" sz="2400" b="1" dirty="0" smtClean="0"/>
              <a:t>	</a:t>
            </a:r>
            <a:r>
              <a:rPr lang="de-DE" sz="2400" b="1" i="1" dirty="0" err="1" smtClean="0"/>
              <a:t>ba</a:t>
            </a:r>
            <a:r>
              <a:rPr lang="de-DE" sz="2400" b="1" i="1" dirty="0" smtClean="0"/>
              <a:t>-Ø-</a:t>
            </a:r>
            <a:r>
              <a:rPr lang="de-DE" sz="2400" b="1" i="1" dirty="0" err="1" smtClean="0">
                <a:solidFill>
                  <a:srgbClr val="FF0000"/>
                </a:solidFill>
              </a:rPr>
              <a:t>yi</a:t>
            </a:r>
            <a:r>
              <a:rPr lang="de-DE" sz="2400" b="1" i="1" dirty="0" smtClean="0"/>
              <a:t> </a:t>
            </a:r>
            <a:r>
              <a:rPr lang="de-DE" sz="2400" b="1" i="1" dirty="0" err="1" smtClean="0"/>
              <a:t>yaɽa</a:t>
            </a:r>
            <a:r>
              <a:rPr lang="de-DE" sz="2400" b="1" dirty="0" smtClean="0"/>
              <a:t> (ART-ABS-I Mann)				</a:t>
            </a:r>
            <a:r>
              <a:rPr lang="de-DE" sz="2400" b="1" i="1" dirty="0" err="1" smtClean="0"/>
              <a:t>ba</a:t>
            </a:r>
            <a:r>
              <a:rPr lang="de-DE" sz="2400" b="1" i="1" dirty="0" smtClean="0"/>
              <a:t>-la-</a:t>
            </a:r>
            <a:r>
              <a:rPr lang="de-DE" sz="2400" b="1" i="1" dirty="0" smtClean="0">
                <a:solidFill>
                  <a:srgbClr val="FF0000"/>
                </a:solidFill>
              </a:rPr>
              <a:t>n</a:t>
            </a:r>
            <a:r>
              <a:rPr lang="de-DE" sz="2400" b="1" i="1" dirty="0" smtClean="0"/>
              <a:t> </a:t>
            </a:r>
            <a:r>
              <a:rPr lang="de-DE" sz="2400" b="1" i="1" dirty="0" err="1" smtClean="0"/>
              <a:t>ɗugumbil</a:t>
            </a:r>
            <a:r>
              <a:rPr lang="de-DE" sz="2400" b="1" dirty="0" smtClean="0"/>
              <a:t> (ART-ABS-II Frau</a:t>
            </a:r>
            <a:endParaRPr lang="de-DE" sz="2400" dirty="0" smtClean="0"/>
          </a:p>
          <a:p>
            <a:r>
              <a:rPr lang="de-DE" sz="2400" b="1" dirty="0" smtClean="0"/>
              <a:t>			</a:t>
            </a:r>
            <a:r>
              <a:rPr lang="de-DE" sz="2400" b="1" i="1" dirty="0" err="1" smtClean="0"/>
              <a:t>ba</a:t>
            </a:r>
            <a:r>
              <a:rPr lang="de-DE" sz="2400" b="1" i="1" dirty="0" smtClean="0"/>
              <a:t>-la-</a:t>
            </a:r>
            <a:r>
              <a:rPr lang="de-DE" sz="2400" b="1" i="1" dirty="0" smtClean="0">
                <a:solidFill>
                  <a:srgbClr val="FF0000"/>
                </a:solidFill>
              </a:rPr>
              <a:t>m</a:t>
            </a:r>
            <a:r>
              <a:rPr lang="de-DE" sz="2400" b="1" i="1" dirty="0" smtClean="0"/>
              <a:t> </a:t>
            </a:r>
            <a:r>
              <a:rPr lang="de-DE" sz="2400" b="1" i="1" dirty="0" err="1" smtClean="0"/>
              <a:t>miraɳ</a:t>
            </a:r>
            <a:r>
              <a:rPr lang="de-DE" sz="2400" b="1" dirty="0" smtClean="0"/>
              <a:t> (ART-ABS-III Bohnen)</a:t>
            </a:r>
            <a:endParaRPr lang="de-DE" sz="2400" dirty="0" smtClean="0"/>
          </a:p>
          <a:p>
            <a:r>
              <a:rPr lang="de-DE" sz="2400" b="1" dirty="0" smtClean="0"/>
              <a:t>			</a:t>
            </a:r>
            <a:r>
              <a:rPr lang="en-US" sz="2400" b="1" i="1" dirty="0" err="1" smtClean="0"/>
              <a:t>ba</a:t>
            </a:r>
            <a:r>
              <a:rPr lang="en-US" sz="2400" b="1" i="1" dirty="0" smtClean="0"/>
              <a:t>-la-</a:t>
            </a:r>
            <a:r>
              <a:rPr lang="en-US" sz="2400" b="1" i="1" dirty="0" smtClean="0">
                <a:solidFill>
                  <a:srgbClr val="FF0000"/>
                </a:solidFill>
              </a:rPr>
              <a:t>Ø</a:t>
            </a:r>
            <a:r>
              <a:rPr lang="en-US" sz="2400" b="1" i="1" dirty="0" smtClean="0"/>
              <a:t> </a:t>
            </a:r>
            <a:r>
              <a:rPr lang="en-US" sz="2400" b="1" i="1" dirty="0" err="1" smtClean="0"/>
              <a:t>yugu</a:t>
            </a:r>
            <a:r>
              <a:rPr lang="en-US" sz="2400" b="1" dirty="0" smtClean="0"/>
              <a:t> (ART-ABS-IV Stock)</a:t>
            </a:r>
            <a:endParaRPr lang="de-DE" sz="24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amond(in)">
                                      <p:cBhvr>
                                        <p:cTn id="1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2. Covert (Fortsetzung):</a:t>
            </a:r>
            <a:endParaRPr lang="de-DE" dirty="0"/>
          </a:p>
        </p:txBody>
      </p:sp>
      <p:sp>
        <p:nvSpPr>
          <p:cNvPr id="4" name="Textfeld 3"/>
          <p:cNvSpPr txBox="1"/>
          <p:nvPr/>
        </p:nvSpPr>
        <p:spPr>
          <a:xfrm>
            <a:off x="785786" y="1714488"/>
            <a:ext cx="7000924" cy="1200329"/>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dirty="0" smtClean="0"/>
              <a:t>Genus: Deutsch	</a:t>
            </a:r>
            <a:r>
              <a:rPr lang="de-DE" sz="2400" b="1" i="1" dirty="0" smtClean="0"/>
              <a:t>d-</a:t>
            </a:r>
            <a:r>
              <a:rPr lang="de-DE" sz="2400" b="1" i="1" dirty="0" smtClean="0">
                <a:solidFill>
                  <a:srgbClr val="FF0000"/>
                </a:solidFill>
              </a:rPr>
              <a:t>er </a:t>
            </a:r>
            <a:r>
              <a:rPr lang="de-DE" sz="2400" b="1" i="1" dirty="0" smtClean="0"/>
              <a:t>Mann, 	d-</a:t>
            </a:r>
            <a:r>
              <a:rPr lang="de-DE" sz="2400" b="1" i="1" dirty="0" smtClean="0">
                <a:solidFill>
                  <a:srgbClr val="FF0000"/>
                </a:solidFill>
              </a:rPr>
              <a:t>er </a:t>
            </a:r>
            <a:r>
              <a:rPr lang="de-DE" sz="2400" b="1" i="1" dirty="0" smtClean="0"/>
              <a:t>Tisch</a:t>
            </a:r>
            <a:endParaRPr lang="de-DE" sz="2400" dirty="0" smtClean="0"/>
          </a:p>
          <a:p>
            <a:r>
              <a:rPr lang="de-DE" sz="2400" b="1" dirty="0" smtClean="0"/>
              <a:t>			</a:t>
            </a:r>
            <a:r>
              <a:rPr lang="de-DE" sz="2400" b="1" i="1" dirty="0" smtClean="0"/>
              <a:t>d-</a:t>
            </a:r>
            <a:r>
              <a:rPr lang="de-DE" sz="2400" b="1" i="1" dirty="0" err="1" smtClean="0">
                <a:solidFill>
                  <a:srgbClr val="FF0000"/>
                </a:solidFill>
              </a:rPr>
              <a:t>ie</a:t>
            </a:r>
            <a:r>
              <a:rPr lang="de-DE" sz="2400" b="1" i="1" dirty="0" smtClean="0"/>
              <a:t> Frau, 	d-</a:t>
            </a:r>
            <a:r>
              <a:rPr lang="de-DE" sz="2400" b="1" i="1" dirty="0" err="1" smtClean="0">
                <a:solidFill>
                  <a:srgbClr val="FF0000"/>
                </a:solidFill>
              </a:rPr>
              <a:t>ie</a:t>
            </a:r>
            <a:r>
              <a:rPr lang="de-DE" sz="2400" b="1" i="1" dirty="0" smtClean="0"/>
              <a:t> Handlung</a:t>
            </a:r>
            <a:endParaRPr lang="de-DE" sz="2400" dirty="0" smtClean="0"/>
          </a:p>
          <a:p>
            <a:r>
              <a:rPr lang="de-DE" sz="2400" b="1" dirty="0" smtClean="0"/>
              <a:t>			</a:t>
            </a:r>
            <a:r>
              <a:rPr lang="en-US" sz="2400" b="1" i="1" dirty="0" smtClean="0"/>
              <a:t>d-</a:t>
            </a:r>
            <a:r>
              <a:rPr lang="en-US" sz="2400" b="1" i="1" dirty="0" smtClean="0">
                <a:solidFill>
                  <a:srgbClr val="FF0000"/>
                </a:solidFill>
              </a:rPr>
              <a:t>as</a:t>
            </a:r>
            <a:r>
              <a:rPr lang="en-US" sz="2400" b="1" i="1" dirty="0" smtClean="0"/>
              <a:t> Kind, 	d-</a:t>
            </a:r>
            <a:r>
              <a:rPr lang="en-US" sz="2400" b="1" i="1" dirty="0" smtClean="0">
                <a:solidFill>
                  <a:srgbClr val="FF0000"/>
                </a:solidFill>
              </a:rPr>
              <a:t>as</a:t>
            </a:r>
            <a:r>
              <a:rPr lang="en-US" sz="2400" b="1" i="1" dirty="0" smtClean="0"/>
              <a:t> </a:t>
            </a:r>
            <a:r>
              <a:rPr lang="en-US" sz="2400" b="1" i="1" dirty="0" err="1" smtClean="0"/>
              <a:t>Eisen</a:t>
            </a:r>
            <a:endParaRPr lang="de-DE"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Beispiel:</a:t>
            </a:r>
            <a:endParaRPr lang="de-DE" dirty="0"/>
          </a:p>
        </p:txBody>
      </p:sp>
      <p:sp>
        <p:nvSpPr>
          <p:cNvPr id="3" name="Inhaltsplatzhalter 2"/>
          <p:cNvSpPr>
            <a:spLocks noGrp="1"/>
          </p:cNvSpPr>
          <p:nvPr>
            <p:ph idx="1"/>
          </p:nvPr>
        </p:nvSpPr>
        <p:spPr>
          <a:xfrm>
            <a:off x="857224" y="1775191"/>
            <a:ext cx="7758138" cy="2796817"/>
          </a:xfrm>
        </p:spPr>
        <p:txBody>
          <a:bodyPr>
            <a:normAutofit/>
          </a:bodyPr>
          <a:lstStyle/>
          <a:p>
            <a:pPr>
              <a:buNone/>
            </a:pPr>
            <a:r>
              <a:rPr lang="de-DE" dirty="0" smtClean="0"/>
              <a:t>			        ZEIT-Wissen</a:t>
            </a:r>
          </a:p>
          <a:p>
            <a:endParaRPr lang="de-DE" dirty="0" smtClean="0"/>
          </a:p>
          <a:p>
            <a:pPr>
              <a:buNone/>
            </a:pPr>
            <a:r>
              <a:rPr lang="de-DE" b="1" dirty="0" smtClean="0">
                <a:solidFill>
                  <a:srgbClr val="FF0000"/>
                </a:solidFill>
              </a:rPr>
              <a:t>Der 	Mann 	schrieb 	einen    Brief.</a:t>
            </a:r>
          </a:p>
          <a:p>
            <a:pPr>
              <a:buNone/>
            </a:pPr>
            <a:endParaRPr lang="de-DE" dirty="0" smtClean="0"/>
          </a:p>
          <a:p>
            <a:pPr>
              <a:buNone/>
            </a:pPr>
            <a:r>
              <a:rPr lang="de-DE" sz="2400" dirty="0" smtClean="0"/>
              <a:t>Bekannt    Einzahl     KAT 		    Neu    Einzahl    KAT</a:t>
            </a:r>
          </a:p>
          <a:p>
            <a:pPr>
              <a:buNone/>
            </a:pPr>
            <a:endParaRPr lang="de-DE" dirty="0" smtClean="0"/>
          </a:p>
        </p:txBody>
      </p:sp>
      <p:cxnSp>
        <p:nvCxnSpPr>
          <p:cNvPr id="5" name="Gerade Verbindung 4"/>
          <p:cNvCxnSpPr/>
          <p:nvPr/>
        </p:nvCxnSpPr>
        <p:spPr>
          <a:xfrm rot="5400000">
            <a:off x="4001290" y="2571744"/>
            <a:ext cx="428628" cy="158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7" name="Gerade Verbindung 6"/>
          <p:cNvCxnSpPr/>
          <p:nvPr/>
        </p:nvCxnSpPr>
        <p:spPr>
          <a:xfrm rot="5400000">
            <a:off x="1214414" y="3571876"/>
            <a:ext cx="427834" cy="794"/>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Gerade Verbindung 8"/>
          <p:cNvCxnSpPr/>
          <p:nvPr/>
        </p:nvCxnSpPr>
        <p:spPr>
          <a:xfrm>
            <a:off x="1571604" y="3357562"/>
            <a:ext cx="714380" cy="500066"/>
          </a:xfrm>
          <a:prstGeom prst="line">
            <a:avLst/>
          </a:prstGeom>
        </p:spPr>
        <p:style>
          <a:lnRef idx="1">
            <a:schemeClr val="accent1"/>
          </a:lnRef>
          <a:fillRef idx="0">
            <a:schemeClr val="accent1"/>
          </a:fillRef>
          <a:effectRef idx="0">
            <a:schemeClr val="accent1"/>
          </a:effectRef>
          <a:fontRef idx="minor">
            <a:schemeClr val="tx1"/>
          </a:fontRef>
        </p:style>
      </p:cxnSp>
      <p:cxnSp>
        <p:nvCxnSpPr>
          <p:cNvPr id="11" name="Gerade Verbindung 10"/>
          <p:cNvCxnSpPr/>
          <p:nvPr/>
        </p:nvCxnSpPr>
        <p:spPr>
          <a:xfrm rot="16200000" flipH="1">
            <a:off x="2465373" y="3536951"/>
            <a:ext cx="427834" cy="70644"/>
          </a:xfrm>
          <a:prstGeom prst="line">
            <a:avLst/>
          </a:prstGeom>
        </p:spPr>
        <p:style>
          <a:lnRef idx="1">
            <a:schemeClr val="accent1"/>
          </a:lnRef>
          <a:fillRef idx="0">
            <a:schemeClr val="accent1"/>
          </a:fillRef>
          <a:effectRef idx="0">
            <a:schemeClr val="accent1"/>
          </a:effectRef>
          <a:fontRef idx="minor">
            <a:schemeClr val="tx1"/>
          </a:fontRef>
        </p:style>
      </p:cxnSp>
      <p:cxnSp>
        <p:nvCxnSpPr>
          <p:cNvPr id="14" name="Gerade Verbindung 13"/>
          <p:cNvCxnSpPr/>
          <p:nvPr/>
        </p:nvCxnSpPr>
        <p:spPr>
          <a:xfrm>
            <a:off x="2928926" y="3286124"/>
            <a:ext cx="714380" cy="428628"/>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Gerade Verbindung 16"/>
          <p:cNvCxnSpPr/>
          <p:nvPr/>
        </p:nvCxnSpPr>
        <p:spPr>
          <a:xfrm rot="5400000">
            <a:off x="5714214" y="3571876"/>
            <a:ext cx="429422" cy="794"/>
          </a:xfrm>
          <a:prstGeom prst="line">
            <a:avLst/>
          </a:prstGeom>
        </p:spPr>
        <p:style>
          <a:lnRef idx="1">
            <a:schemeClr val="accent1"/>
          </a:lnRef>
          <a:fillRef idx="0">
            <a:schemeClr val="accent1"/>
          </a:fillRef>
          <a:effectRef idx="0">
            <a:schemeClr val="accent1"/>
          </a:effectRef>
          <a:fontRef idx="minor">
            <a:schemeClr val="tx1"/>
          </a:fontRef>
        </p:style>
      </p:cxnSp>
      <p:cxnSp>
        <p:nvCxnSpPr>
          <p:cNvPr id="20" name="Gerade Verbindung 19"/>
          <p:cNvCxnSpPr/>
          <p:nvPr/>
        </p:nvCxnSpPr>
        <p:spPr>
          <a:xfrm>
            <a:off x="6215074" y="3357562"/>
            <a:ext cx="571504" cy="428628"/>
          </a:xfrm>
          <a:prstGeom prst="line">
            <a:avLst/>
          </a:prstGeom>
        </p:spPr>
        <p:style>
          <a:lnRef idx="1">
            <a:schemeClr val="accent1"/>
          </a:lnRef>
          <a:fillRef idx="0">
            <a:schemeClr val="accent1"/>
          </a:fillRef>
          <a:effectRef idx="0">
            <a:schemeClr val="accent1"/>
          </a:effectRef>
          <a:fontRef idx="minor">
            <a:schemeClr val="tx1"/>
          </a:fontRef>
        </p:style>
      </p:cxnSp>
      <p:cxnSp>
        <p:nvCxnSpPr>
          <p:cNvPr id="22" name="Gerade Verbindung 21"/>
          <p:cNvCxnSpPr/>
          <p:nvPr/>
        </p:nvCxnSpPr>
        <p:spPr>
          <a:xfrm rot="5400000">
            <a:off x="6857222" y="3571876"/>
            <a:ext cx="428628" cy="1588"/>
          </a:xfrm>
          <a:prstGeom prst="line">
            <a:avLst/>
          </a:prstGeom>
        </p:spPr>
        <p:style>
          <a:lnRef idx="1">
            <a:schemeClr val="accent1"/>
          </a:lnRef>
          <a:fillRef idx="0">
            <a:schemeClr val="accent1"/>
          </a:fillRef>
          <a:effectRef idx="0">
            <a:schemeClr val="accent1"/>
          </a:effectRef>
          <a:fontRef idx="minor">
            <a:schemeClr val="tx1"/>
          </a:fontRef>
        </p:style>
      </p:cxnSp>
      <p:cxnSp>
        <p:nvCxnSpPr>
          <p:cNvPr id="24" name="Gerade Verbindung 23"/>
          <p:cNvCxnSpPr/>
          <p:nvPr/>
        </p:nvCxnSpPr>
        <p:spPr>
          <a:xfrm rot="16200000" flipH="1">
            <a:off x="7393801" y="3393281"/>
            <a:ext cx="428628" cy="357190"/>
          </a:xfrm>
          <a:prstGeom prst="line">
            <a:avLst/>
          </a:prstGeom>
        </p:spPr>
        <p:style>
          <a:lnRef idx="1">
            <a:schemeClr val="accent1"/>
          </a:lnRef>
          <a:fillRef idx="0">
            <a:schemeClr val="accent1"/>
          </a:fillRef>
          <a:effectRef idx="0">
            <a:schemeClr val="accent1"/>
          </a:effectRef>
          <a:fontRef idx="minor">
            <a:schemeClr val="tx1"/>
          </a:fontRef>
        </p:style>
      </p:cxnSp>
      <p:sp>
        <p:nvSpPr>
          <p:cNvPr id="25" name="Diagonal liegende Ecken des Rechtecks schneiden 24"/>
          <p:cNvSpPr/>
          <p:nvPr/>
        </p:nvSpPr>
        <p:spPr>
          <a:xfrm>
            <a:off x="357158" y="4857760"/>
            <a:ext cx="8429684" cy="1285884"/>
          </a:xfrm>
          <a:prstGeom prst="snip2Diag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400" b="1" dirty="0" smtClean="0">
                <a:solidFill>
                  <a:schemeClr val="bg1"/>
                </a:solidFill>
              </a:rPr>
              <a:t>NOTA: Kontextuelle Faktoren spiegeln sich sprachlich eher in derivativen als in grammatischen Verfahren!</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blinds(horizontal)">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blinds(horizontal)">
                                      <p:cBhvr>
                                        <p:cTn id="17" dur="500"/>
                                        <p:tgtEl>
                                          <p:spTgt spid="3">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blinds(horizontal)">
                                      <p:cBhvr>
                                        <p:cTn id="22" dur="5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linds(horizontal)">
                                      <p:cBhvr>
                                        <p:cTn id="27" dur="500"/>
                                        <p:tgtEl>
                                          <p:spTgt spid="7"/>
                                        </p:tgtEl>
                                      </p:cBhvr>
                                    </p:animEffect>
                                  </p:childTnLst>
                                </p:cTn>
                              </p:par>
                              <p:par>
                                <p:cTn id="28" presetID="3" presetClass="entr" presetSubtype="10"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blinds(horizontal)">
                                      <p:cBhvr>
                                        <p:cTn id="30" dur="500"/>
                                        <p:tgtEl>
                                          <p:spTgt spid="9"/>
                                        </p:tgtEl>
                                      </p:cBhvr>
                                    </p:animEffect>
                                  </p:childTnLst>
                                </p:cTn>
                              </p:par>
                              <p:par>
                                <p:cTn id="31" presetID="3" presetClass="entr" presetSubtype="10"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blinds(horizontal)">
                                      <p:cBhvr>
                                        <p:cTn id="33" dur="500"/>
                                        <p:tgtEl>
                                          <p:spTgt spid="11"/>
                                        </p:tgtEl>
                                      </p:cBhvr>
                                    </p:animEffect>
                                  </p:childTnLst>
                                </p:cTn>
                              </p:par>
                              <p:par>
                                <p:cTn id="34" presetID="3" presetClass="entr" presetSubtype="10"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blinds(horizontal)">
                                      <p:cBhvr>
                                        <p:cTn id="36" dur="500"/>
                                        <p:tgtEl>
                                          <p:spTgt spid="14"/>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blinds(horizontal)">
                                      <p:cBhvr>
                                        <p:cTn id="41" dur="500"/>
                                        <p:tgtEl>
                                          <p:spTgt spid="17"/>
                                        </p:tgtEl>
                                      </p:cBhvr>
                                    </p:animEffect>
                                  </p:childTnLst>
                                </p:cTn>
                              </p:par>
                              <p:par>
                                <p:cTn id="42" presetID="3" presetClass="entr" presetSubtype="10" fill="hold"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blinds(horizontal)">
                                      <p:cBhvr>
                                        <p:cTn id="44" dur="500"/>
                                        <p:tgtEl>
                                          <p:spTgt spid="20"/>
                                        </p:tgtEl>
                                      </p:cBhvr>
                                    </p:animEffect>
                                  </p:childTnLst>
                                </p:cTn>
                              </p:par>
                              <p:par>
                                <p:cTn id="45" presetID="3" presetClass="entr" presetSubtype="10"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blinds(horizontal)">
                                      <p:cBhvr>
                                        <p:cTn id="47" dur="500"/>
                                        <p:tgtEl>
                                          <p:spTgt spid="22"/>
                                        </p:tgtEl>
                                      </p:cBhvr>
                                    </p:animEffect>
                                  </p:childTnLst>
                                </p:cTn>
                              </p:par>
                              <p:par>
                                <p:cTn id="48" presetID="3" presetClass="entr" presetSubtype="10"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Effect transition="in" filter="blinds(horizontal)">
                                      <p:cBhvr>
                                        <p:cTn id="50" dur="500"/>
                                        <p:tgtEl>
                                          <p:spTgt spid="24"/>
                                        </p:tgtEl>
                                      </p:cBhvr>
                                    </p:animEffect>
                                  </p:childTnLst>
                                </p:cTn>
                              </p:par>
                            </p:childTnLst>
                          </p:cTn>
                        </p:par>
                      </p:childTnLst>
                    </p:cTn>
                  </p:par>
                  <p:par>
                    <p:cTn id="51" fill="hold">
                      <p:stCondLst>
                        <p:cond delay="indefinite"/>
                      </p:stCondLst>
                      <p:childTnLst>
                        <p:par>
                          <p:cTn id="52" fill="hold">
                            <p:stCondLst>
                              <p:cond delay="0"/>
                            </p:stCondLst>
                            <p:childTnLst>
                              <p:par>
                                <p:cTn id="53" presetID="8" presetClass="entr" presetSubtype="16" fill="hold" grpId="0" nodeType="click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diamond(in)">
                                      <p:cBhvr>
                                        <p:cTn id="55" dur="2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25" grpId="0" animBg="1"/>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err="1" smtClean="0"/>
              <a:t>Abkhaz</a:t>
            </a:r>
            <a:r>
              <a:rPr lang="de-DE" dirty="0" smtClean="0"/>
              <a:t>:</a:t>
            </a:r>
            <a:endParaRPr lang="de-DE" dirty="0"/>
          </a:p>
        </p:txBody>
      </p:sp>
      <p:graphicFrame>
        <p:nvGraphicFramePr>
          <p:cNvPr id="4" name="Diagramm 3"/>
          <p:cNvGraphicFramePr/>
          <p:nvPr/>
        </p:nvGraphicFramePr>
        <p:xfrm>
          <a:off x="500034" y="1571612"/>
          <a:ext cx="8215370" cy="78581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Textfeld 5"/>
          <p:cNvSpPr txBox="1"/>
          <p:nvPr/>
        </p:nvSpPr>
        <p:spPr>
          <a:xfrm>
            <a:off x="714348" y="2719984"/>
            <a:ext cx="7500990" cy="1015663"/>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000" b="1" i="1" dirty="0" smtClean="0"/>
              <a:t>y-l</a:t>
            </a:r>
            <a:r>
              <a:rPr lang="en-US" sz="2000" b="1" i="1" dirty="0" smtClean="0"/>
              <a:t>«</a:t>
            </a:r>
            <a:r>
              <a:rPr lang="de-DE" sz="2000" b="1" i="1" dirty="0" smtClean="0"/>
              <a:t>-</a:t>
            </a:r>
            <a:r>
              <a:rPr lang="de-DE" sz="2000" b="1" i="1" baseline="30000" dirty="0" smtClean="0"/>
              <a:t>c</a:t>
            </a:r>
            <a:r>
              <a:rPr lang="en-US" sz="2000" b="1" i="1" dirty="0" smtClean="0"/>
              <a:t>W«</a:t>
            </a:r>
            <a:r>
              <a:rPr lang="de-DE" sz="2000" b="1" i="1" dirty="0" smtClean="0"/>
              <a:t>-</a:t>
            </a:r>
            <a:r>
              <a:rPr lang="de-DE" sz="2000" b="1" i="1" dirty="0" err="1" smtClean="0"/>
              <a:t>wa-yt</a:t>
            </a:r>
            <a:r>
              <a:rPr lang="de-DE" sz="2000" b="1" i="1" dirty="0" smtClean="0"/>
              <a:t>’</a:t>
            </a:r>
            <a:r>
              <a:rPr lang="de-DE" sz="2000" b="1" dirty="0" smtClean="0"/>
              <a:t> [</a:t>
            </a:r>
            <a:r>
              <a:rPr lang="de-DE" sz="2000" b="1" i="1" dirty="0" err="1" smtClean="0"/>
              <a:t>il</a:t>
            </a:r>
            <a:r>
              <a:rPr lang="en-US" sz="2000" b="1" i="1" dirty="0" smtClean="0"/>
              <a:t>«</a:t>
            </a:r>
            <a:r>
              <a:rPr lang="de-DE" sz="2000" b="1" i="1" baseline="30000" dirty="0" smtClean="0"/>
              <a:t>c</a:t>
            </a:r>
            <a:r>
              <a:rPr lang="en-US" sz="2000" b="1" i="1" dirty="0" smtClean="0"/>
              <a:t>W</a:t>
            </a:r>
            <a:r>
              <a:rPr lang="de-DE" sz="2000" b="1" i="1" dirty="0" err="1" smtClean="0"/>
              <a:t>eit</a:t>
            </a:r>
            <a:r>
              <a:rPr lang="de-DE" sz="2000" b="1" i="1" dirty="0" smtClean="0"/>
              <a:t>’</a:t>
            </a:r>
            <a:r>
              <a:rPr lang="de-DE" sz="2000" b="1" dirty="0" smtClean="0"/>
              <a:t>] </a:t>
            </a:r>
            <a:endParaRPr lang="de-DE" sz="2000" dirty="0" smtClean="0"/>
          </a:p>
          <a:p>
            <a:r>
              <a:rPr lang="de-DE" sz="2000" b="1" dirty="0" smtClean="0"/>
              <a:t>3</a:t>
            </a:r>
            <a:r>
              <a:rPr lang="de-DE" sz="2000" b="1" dirty="0" smtClean="0">
                <a:solidFill>
                  <a:srgbClr val="FF0000"/>
                </a:solidFill>
              </a:rPr>
              <a:t>Sg:nHUM:O</a:t>
            </a:r>
            <a:r>
              <a:rPr lang="de-DE" sz="2000" b="1" dirty="0" smtClean="0"/>
              <a:t>-3</a:t>
            </a:r>
            <a:r>
              <a:rPr lang="de-DE" sz="2000" b="1" dirty="0" smtClean="0">
                <a:solidFill>
                  <a:srgbClr val="FF0000"/>
                </a:solidFill>
              </a:rPr>
              <a:t>Sg:f:A</a:t>
            </a:r>
            <a:r>
              <a:rPr lang="de-DE" sz="2000" b="1" dirty="0" smtClean="0"/>
              <a:t>-write-PRES-IND		‚sie schreibt es’</a:t>
            </a:r>
            <a:endParaRPr lang="de-DE" sz="2000" dirty="0" smtClean="0"/>
          </a:p>
          <a:p>
            <a:r>
              <a:rPr lang="de-DE" sz="2000" b="1" dirty="0" smtClean="0"/>
              <a:t>       ABS                ERG</a:t>
            </a:r>
            <a:endParaRPr lang="de-DE" sz="2000" dirty="0" smtClean="0"/>
          </a:p>
        </p:txBody>
      </p:sp>
      <p:sp>
        <p:nvSpPr>
          <p:cNvPr id="7" name="Textfeld 6"/>
          <p:cNvSpPr txBox="1"/>
          <p:nvPr/>
        </p:nvSpPr>
        <p:spPr>
          <a:xfrm>
            <a:off x="357158" y="3929066"/>
            <a:ext cx="8358246" cy="1015663"/>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000" b="1" i="1" dirty="0" smtClean="0"/>
              <a:t>s</a:t>
            </a:r>
            <a:r>
              <a:rPr lang="en-US" sz="2000" b="1" i="1" dirty="0" smtClean="0"/>
              <a:t>«</a:t>
            </a:r>
            <a:r>
              <a:rPr lang="de-DE" sz="2000" b="1" i="1" dirty="0" smtClean="0"/>
              <a:t>-l</a:t>
            </a:r>
            <a:r>
              <a:rPr lang="en-US" sz="2000" b="1" i="1" dirty="0" smtClean="0"/>
              <a:t>«</a:t>
            </a:r>
            <a:r>
              <a:rPr lang="de-DE" sz="2000" b="1" i="1" dirty="0" smtClean="0"/>
              <a:t>-d</a:t>
            </a:r>
            <a:r>
              <a:rPr lang="en-US" sz="2000" b="1" i="1" dirty="0" smtClean="0"/>
              <a:t>«</a:t>
            </a:r>
            <a:r>
              <a:rPr lang="de-DE" sz="2000" b="1" i="1" dirty="0" smtClean="0"/>
              <a:t>-r-x</a:t>
            </a:r>
            <a:r>
              <a:rPr lang="en-US" sz="2000" b="1" i="1" dirty="0" smtClean="0"/>
              <a:t>W</a:t>
            </a:r>
            <a:r>
              <a:rPr lang="de-DE" sz="2000" b="1" i="1" dirty="0" smtClean="0"/>
              <a:t>a-</a:t>
            </a:r>
            <a:r>
              <a:rPr lang="de-DE" sz="2000" b="1" i="1" dirty="0" err="1" smtClean="0"/>
              <a:t>wa</a:t>
            </a:r>
            <a:r>
              <a:rPr lang="de-DE" sz="2000" b="1" i="1" dirty="0" smtClean="0"/>
              <a:t>-</a:t>
            </a:r>
            <a:r>
              <a:rPr lang="de-DE" sz="2000" b="1" i="1" dirty="0" err="1" smtClean="0"/>
              <a:t>it</a:t>
            </a:r>
            <a:r>
              <a:rPr lang="de-DE" sz="2000" b="1" i="1" dirty="0" smtClean="0"/>
              <a:t>’ </a:t>
            </a:r>
            <a:r>
              <a:rPr lang="de-DE" sz="2000" b="1" dirty="0" smtClean="0"/>
              <a:t>[</a:t>
            </a:r>
            <a:r>
              <a:rPr lang="de-DE" sz="2000" b="1" i="1" dirty="0" smtClean="0"/>
              <a:t>s</a:t>
            </a:r>
            <a:r>
              <a:rPr lang="en-US" sz="2000" b="1" i="1" dirty="0" smtClean="0"/>
              <a:t>«</a:t>
            </a:r>
            <a:r>
              <a:rPr lang="de-DE" sz="2000" b="1" i="1" dirty="0" err="1" smtClean="0"/>
              <a:t>ld</a:t>
            </a:r>
            <a:r>
              <a:rPr lang="en-US" sz="2000" b="1" i="1" dirty="0" smtClean="0"/>
              <a:t>«</a:t>
            </a:r>
            <a:r>
              <a:rPr lang="de-DE" sz="2000" b="1" i="1" dirty="0" err="1" smtClean="0"/>
              <a:t>rx</a:t>
            </a:r>
            <a:r>
              <a:rPr lang="en-US" sz="2000" b="1" i="1" dirty="0" smtClean="0"/>
              <a:t>W</a:t>
            </a:r>
            <a:r>
              <a:rPr lang="de-DE" sz="2000" b="1" i="1" dirty="0" err="1" smtClean="0"/>
              <a:t>oit</a:t>
            </a:r>
            <a:r>
              <a:rPr lang="de-DE" sz="2000" b="1" i="1" dirty="0" smtClean="0"/>
              <a:t>’</a:t>
            </a:r>
            <a:r>
              <a:rPr lang="de-DE" sz="2000" b="1" dirty="0" smtClean="0"/>
              <a:t>] </a:t>
            </a:r>
            <a:endParaRPr lang="de-DE" sz="2000" dirty="0" smtClean="0"/>
          </a:p>
          <a:p>
            <a:r>
              <a:rPr lang="de-DE" sz="2000" b="1" dirty="0" smtClean="0"/>
              <a:t>1</a:t>
            </a:r>
            <a:r>
              <a:rPr lang="de-DE" sz="2000" b="1" dirty="0" smtClean="0">
                <a:solidFill>
                  <a:srgbClr val="FF0000"/>
                </a:solidFill>
              </a:rPr>
              <a:t>Sg:O</a:t>
            </a:r>
            <a:r>
              <a:rPr lang="de-DE" sz="2000" b="1" dirty="0" smtClean="0"/>
              <a:t>-3</a:t>
            </a:r>
            <a:r>
              <a:rPr lang="de-DE" sz="2000" b="1" dirty="0" smtClean="0">
                <a:solidFill>
                  <a:srgbClr val="FF0000"/>
                </a:solidFill>
              </a:rPr>
              <a:t>Sg:f:IO</a:t>
            </a:r>
            <a:r>
              <a:rPr lang="de-DE" sz="2000" b="1" dirty="0" smtClean="0"/>
              <a:t>-3</a:t>
            </a:r>
            <a:r>
              <a:rPr lang="de-DE" sz="2000" b="1" dirty="0" smtClean="0">
                <a:solidFill>
                  <a:srgbClr val="FF0000"/>
                </a:solidFill>
              </a:rPr>
              <a:t>Pl:A</a:t>
            </a:r>
            <a:r>
              <a:rPr lang="de-DE" sz="2000" b="1" dirty="0" smtClean="0"/>
              <a:t>-CAUS-help-PRES-IND         ‚Sie lassen mich ihr helfen’</a:t>
            </a:r>
            <a:endParaRPr lang="de-DE" sz="2000" dirty="0" smtClean="0"/>
          </a:p>
          <a:p>
            <a:r>
              <a:rPr lang="de-DE" sz="2000" b="1" dirty="0" smtClean="0"/>
              <a:t>   </a:t>
            </a:r>
            <a:r>
              <a:rPr lang="en-US" sz="2000" b="1" dirty="0" smtClean="0"/>
              <a:t>ABS      POSS     ERG</a:t>
            </a:r>
            <a:endParaRPr lang="de-DE" sz="2000" dirty="0" smtClean="0"/>
          </a:p>
        </p:txBody>
      </p:sp>
      <p:sp>
        <p:nvSpPr>
          <p:cNvPr id="8" name="Textfeld 7"/>
          <p:cNvSpPr txBox="1"/>
          <p:nvPr/>
        </p:nvSpPr>
        <p:spPr>
          <a:xfrm>
            <a:off x="285720" y="5143512"/>
            <a:ext cx="8643998" cy="1015663"/>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en-US" sz="2000" b="1" i="1" dirty="0" err="1" smtClean="0"/>
              <a:t>i</a:t>
            </a:r>
            <a:r>
              <a:rPr lang="en-US" sz="2000" b="1" i="1" dirty="0" smtClean="0"/>
              <a:t>-w-ca-</a:t>
            </a:r>
            <a:r>
              <a:rPr lang="en-US" sz="2000" b="1" i="1" dirty="0" err="1" smtClean="0"/>
              <a:t>i</a:t>
            </a:r>
            <a:r>
              <a:rPr lang="en-US" sz="2000" b="1" i="1" dirty="0" smtClean="0"/>
              <a:t>-</a:t>
            </a:r>
            <a:r>
              <a:rPr lang="en-US" sz="2000" b="1" i="1" dirty="0" err="1" smtClean="0"/>
              <a:t>ħW</a:t>
            </a:r>
            <a:r>
              <a:rPr lang="en-US" sz="2000" b="1" i="1" dirty="0" smtClean="0"/>
              <a:t>-</a:t>
            </a:r>
            <a:r>
              <a:rPr lang="en-US" sz="2000" b="1" i="1" dirty="0" err="1" smtClean="0"/>
              <a:t>aait</a:t>
            </a:r>
            <a:r>
              <a:rPr lang="en-US" sz="2000" b="1" i="1" dirty="0" smtClean="0"/>
              <a:t>’</a:t>
            </a:r>
            <a:r>
              <a:rPr lang="en-US" sz="2000" b="1" dirty="0" smtClean="0"/>
              <a:t>  [</a:t>
            </a:r>
            <a:r>
              <a:rPr lang="en-US" sz="2000" b="1" i="1" dirty="0" err="1" smtClean="0"/>
              <a:t>iwciħWaait</a:t>
            </a:r>
            <a:r>
              <a:rPr lang="en-US" sz="2000" b="1" i="1" dirty="0" smtClean="0"/>
              <a:t>’</a:t>
            </a:r>
            <a:r>
              <a:rPr lang="en-US" sz="2000" b="1" dirty="0" smtClean="0"/>
              <a:t>] </a:t>
            </a:r>
            <a:endParaRPr lang="de-DE" sz="2000" dirty="0" smtClean="0"/>
          </a:p>
          <a:p>
            <a:r>
              <a:rPr lang="de-DE" sz="2000" b="1" dirty="0" smtClean="0"/>
              <a:t>3</a:t>
            </a:r>
            <a:r>
              <a:rPr lang="de-DE" sz="2000" b="1" dirty="0" smtClean="0">
                <a:solidFill>
                  <a:srgbClr val="FF0000"/>
                </a:solidFill>
              </a:rPr>
              <a:t>Sg:nHUM:O-</a:t>
            </a:r>
            <a:r>
              <a:rPr lang="de-DE" sz="2000" b="1" dirty="0" smtClean="0"/>
              <a:t>2</a:t>
            </a:r>
            <a:r>
              <a:rPr lang="de-DE" sz="2000" b="1" dirty="0" smtClean="0">
                <a:solidFill>
                  <a:srgbClr val="FF0000"/>
                </a:solidFill>
              </a:rPr>
              <a:t>Sg:IO</a:t>
            </a:r>
            <a:r>
              <a:rPr lang="de-DE" sz="2000" b="1" dirty="0" smtClean="0"/>
              <a:t>-with-3</a:t>
            </a:r>
            <a:r>
              <a:rPr lang="de-DE" sz="2000" b="1" dirty="0" smtClean="0">
                <a:solidFill>
                  <a:srgbClr val="FF0000"/>
                </a:solidFill>
              </a:rPr>
              <a:t>Sg:m:A</a:t>
            </a:r>
            <a:r>
              <a:rPr lang="de-DE" sz="2000" b="1" dirty="0" smtClean="0"/>
              <a:t>-say:OPT ‚</a:t>
            </a:r>
            <a:r>
              <a:rPr lang="de-DE" b="1" dirty="0" smtClean="0"/>
              <a:t>Er soll es mit dir zusammen sagen’.</a:t>
            </a:r>
            <a:endParaRPr lang="de-DE" dirty="0" smtClean="0"/>
          </a:p>
          <a:p>
            <a:r>
              <a:rPr lang="de-DE" sz="2000" b="1" dirty="0" smtClean="0"/>
              <a:t>      ABS              POSS               ERG</a:t>
            </a:r>
            <a:endParaRPr lang="de-DE" sz="20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amond(in)">
                                      <p:cBhvr>
                                        <p:cTn id="12" dur="2000"/>
                                        <p:tgtEl>
                                          <p:spTgt spid="6"/>
                                        </p:tgtEl>
                                      </p:cBhvr>
                                    </p:animEffect>
                                  </p:childTnLst>
                                </p:cTn>
                              </p:par>
                              <p:par>
                                <p:cTn id="13" presetID="8" presetClass="entr" presetSubtype="16"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diamond(in)">
                                      <p:cBhvr>
                                        <p:cTn id="15" dur="2000"/>
                                        <p:tgtEl>
                                          <p:spTgt spid="7"/>
                                        </p:tgtEl>
                                      </p:cBhvr>
                                    </p:animEffect>
                                  </p:childTnLst>
                                </p:cTn>
                              </p:par>
                              <p:par>
                                <p:cTn id="16" presetID="8" presetClass="entr" presetSubtype="16" fill="hold" grpId="0"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diamond(in)">
                                      <p:cBhvr>
                                        <p:cTn id="18"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6" grpId="0" animBg="1"/>
      <p:bldP spid="7" grpId="0" animBg="1"/>
      <p:bldP spid="8" grpId="0" animBg="1"/>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Sumerisch &amp; Russisch:</a:t>
            </a:r>
            <a:endParaRPr lang="de-DE" dirty="0"/>
          </a:p>
        </p:txBody>
      </p:sp>
      <p:sp>
        <p:nvSpPr>
          <p:cNvPr id="4" name="Textfeld 3"/>
          <p:cNvSpPr txBox="1"/>
          <p:nvPr/>
        </p:nvSpPr>
        <p:spPr>
          <a:xfrm>
            <a:off x="928662" y="1714488"/>
            <a:ext cx="6858048" cy="1323439"/>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000" b="1" i="1" dirty="0" err="1" smtClean="0"/>
              <a:t>mu</a:t>
            </a:r>
            <a:r>
              <a:rPr lang="de-DE" sz="2000" b="1" i="1" dirty="0" smtClean="0"/>
              <a:t>-n-da-</a:t>
            </a:r>
            <a:r>
              <a:rPr lang="de-DE" sz="2000" b="1" i="1" dirty="0" err="1" smtClean="0"/>
              <a:t>ĝen</a:t>
            </a:r>
            <a:r>
              <a:rPr lang="de-DE" sz="2000" b="1" i="1" dirty="0" smtClean="0"/>
              <a:t>-Ø</a:t>
            </a:r>
            <a:endParaRPr lang="de-DE" sz="2000" dirty="0" smtClean="0"/>
          </a:p>
          <a:p>
            <a:r>
              <a:rPr lang="de-DE" sz="2000" b="1" dirty="0" smtClean="0"/>
              <a:t>VENT-3</a:t>
            </a:r>
            <a:r>
              <a:rPr lang="de-DE" sz="2000" b="1" dirty="0" smtClean="0">
                <a:solidFill>
                  <a:srgbClr val="FF0000"/>
                </a:solidFill>
              </a:rPr>
              <a:t>Sg-COM</a:t>
            </a:r>
            <a:r>
              <a:rPr lang="de-DE" sz="2000" b="1" dirty="0" smtClean="0"/>
              <a:t>-travel:PAST-3</a:t>
            </a:r>
            <a:r>
              <a:rPr lang="de-DE" sz="2000" b="1" dirty="0" smtClean="0">
                <a:solidFill>
                  <a:srgbClr val="FF0000"/>
                </a:solidFill>
              </a:rPr>
              <a:t>Sg:S</a:t>
            </a:r>
            <a:r>
              <a:rPr lang="de-DE" sz="2000" b="1" dirty="0" smtClean="0"/>
              <a:t>		'Er reiste mit ihm.'</a:t>
            </a:r>
            <a:endParaRPr lang="de-DE" sz="2000" dirty="0" smtClean="0"/>
          </a:p>
          <a:p>
            <a:r>
              <a:rPr lang="de-DE" sz="2000" b="1" dirty="0" smtClean="0"/>
              <a:t>            KOMIT                               ABS</a:t>
            </a:r>
            <a:endParaRPr lang="de-DE" sz="2000" dirty="0" smtClean="0"/>
          </a:p>
        </p:txBody>
      </p:sp>
      <p:sp>
        <p:nvSpPr>
          <p:cNvPr id="5" name="Textfeld 4"/>
          <p:cNvSpPr txBox="1"/>
          <p:nvPr/>
        </p:nvSpPr>
        <p:spPr>
          <a:xfrm>
            <a:off x="500034" y="4030998"/>
            <a:ext cx="8358246" cy="1015663"/>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fr-FR" sz="2000" b="1" i="1" dirty="0" err="1" smtClean="0">
                <a:solidFill>
                  <a:srgbClr val="FF0000"/>
                </a:solidFill>
              </a:rPr>
              <a:t>ja</a:t>
            </a:r>
            <a:r>
              <a:rPr lang="fr-FR" sz="2000" b="1" i="1" dirty="0" smtClean="0"/>
              <a:t>	u-vide-l-</a:t>
            </a:r>
            <a:r>
              <a:rPr lang="fr-FR" sz="2000" b="1" i="1" dirty="0" smtClean="0">
                <a:solidFill>
                  <a:srgbClr val="FF0000"/>
                </a:solidFill>
              </a:rPr>
              <a:t>a</a:t>
            </a:r>
            <a:r>
              <a:rPr lang="fr-FR" sz="2000" b="1" i="1" dirty="0" smtClean="0"/>
              <a:t>		mal'</a:t>
            </a:r>
            <a:r>
              <a:rPr lang="fr-FR" sz="2000" b="1" i="1" dirty="0" err="1" smtClean="0"/>
              <a:t>čik</a:t>
            </a:r>
            <a:r>
              <a:rPr lang="fr-FR" sz="2000" b="1" i="1" dirty="0" smtClean="0"/>
              <a:t>-a</a:t>
            </a:r>
            <a:endParaRPr lang="de-DE" sz="2000" dirty="0" smtClean="0"/>
          </a:p>
          <a:p>
            <a:r>
              <a:rPr lang="de-DE" sz="2000" b="1" dirty="0" smtClean="0"/>
              <a:t>I:NOM	PV-</a:t>
            </a:r>
            <a:r>
              <a:rPr lang="de-DE" sz="2000" b="1" dirty="0" err="1" smtClean="0"/>
              <a:t>see:PERF</a:t>
            </a:r>
            <a:r>
              <a:rPr lang="de-DE" sz="2000" b="1" dirty="0" smtClean="0"/>
              <a:t>-PAST-</a:t>
            </a:r>
            <a:r>
              <a:rPr lang="de-DE" sz="2000" b="1" dirty="0" err="1" smtClean="0">
                <a:solidFill>
                  <a:srgbClr val="FF0000"/>
                </a:solidFill>
              </a:rPr>
              <a:t>Sg:F</a:t>
            </a:r>
            <a:r>
              <a:rPr lang="de-DE" sz="2000" b="1" dirty="0" smtClean="0"/>
              <a:t>	</a:t>
            </a:r>
            <a:r>
              <a:rPr lang="de-DE" sz="2000" b="1" dirty="0" err="1" smtClean="0"/>
              <a:t>boy</a:t>
            </a:r>
            <a:r>
              <a:rPr lang="de-DE" sz="2000" b="1" dirty="0" smtClean="0"/>
              <a:t>-GEN		</a:t>
            </a:r>
            <a:endParaRPr lang="de-DE" sz="2000" dirty="0" smtClean="0"/>
          </a:p>
          <a:p>
            <a:r>
              <a:rPr lang="de-DE" sz="2000" b="1" dirty="0" smtClean="0"/>
              <a:t>F:SG			   NOM 		</a:t>
            </a:r>
            <a:r>
              <a:rPr lang="de-DE" b="1" dirty="0" smtClean="0"/>
              <a:t>        'Ich (eine Frau) sah den Jungen.'</a:t>
            </a:r>
            <a:endParaRPr lang="de-DE" dirty="0" smtClean="0"/>
          </a:p>
        </p:txBody>
      </p:sp>
      <p:graphicFrame>
        <p:nvGraphicFramePr>
          <p:cNvPr id="6" name="Diagramm 5"/>
          <p:cNvGraphicFramePr/>
          <p:nvPr/>
        </p:nvGraphicFramePr>
        <p:xfrm>
          <a:off x="3357554" y="3270593"/>
          <a:ext cx="2286016" cy="57150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7" name="Textfeld 6"/>
          <p:cNvSpPr txBox="1"/>
          <p:nvPr/>
        </p:nvSpPr>
        <p:spPr>
          <a:xfrm>
            <a:off x="500034" y="5342295"/>
            <a:ext cx="8358246" cy="1015663"/>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fr-FR" sz="2000" b="1" i="1" dirty="0" err="1" smtClean="0">
                <a:solidFill>
                  <a:srgbClr val="FF0000"/>
                </a:solidFill>
              </a:rPr>
              <a:t>ja</a:t>
            </a:r>
            <a:r>
              <a:rPr lang="fr-FR" sz="2000" b="1" i="1" dirty="0" smtClean="0"/>
              <a:t>	u-vide-l-</a:t>
            </a:r>
            <a:r>
              <a:rPr lang="fr-FR" sz="2000" b="1" i="1" dirty="0" smtClean="0">
                <a:solidFill>
                  <a:srgbClr val="FF0000"/>
                </a:solidFill>
              </a:rPr>
              <a:t>Ø</a:t>
            </a:r>
            <a:r>
              <a:rPr lang="fr-FR" sz="2000" b="1" i="1" dirty="0" smtClean="0"/>
              <a:t>		mal'</a:t>
            </a:r>
            <a:r>
              <a:rPr lang="fr-FR" sz="2000" b="1" i="1" dirty="0" err="1" smtClean="0"/>
              <a:t>čik</a:t>
            </a:r>
            <a:r>
              <a:rPr lang="fr-FR" sz="2000" b="1" i="1" dirty="0" smtClean="0"/>
              <a:t>-a</a:t>
            </a:r>
            <a:endParaRPr lang="de-DE" sz="2000" dirty="0" smtClean="0"/>
          </a:p>
          <a:p>
            <a:r>
              <a:rPr lang="de-DE" sz="2000" b="1" dirty="0" smtClean="0"/>
              <a:t>I:NOM	PV-</a:t>
            </a:r>
            <a:r>
              <a:rPr lang="de-DE" sz="2000" b="1" dirty="0" err="1" smtClean="0"/>
              <a:t>see:PERF</a:t>
            </a:r>
            <a:r>
              <a:rPr lang="de-DE" sz="2000" b="1" dirty="0" smtClean="0"/>
              <a:t>-PAST-</a:t>
            </a:r>
            <a:r>
              <a:rPr lang="de-DE" sz="2000" b="1" dirty="0" err="1" smtClean="0">
                <a:solidFill>
                  <a:srgbClr val="FF0000"/>
                </a:solidFill>
              </a:rPr>
              <a:t>Sg:M</a:t>
            </a:r>
            <a:r>
              <a:rPr lang="de-DE" sz="2000" b="1" dirty="0" smtClean="0"/>
              <a:t>	</a:t>
            </a:r>
            <a:r>
              <a:rPr lang="de-DE" sz="2000" b="1" dirty="0" err="1" smtClean="0"/>
              <a:t>boy</a:t>
            </a:r>
            <a:r>
              <a:rPr lang="de-DE" sz="2000" b="1" dirty="0" smtClean="0"/>
              <a:t>-GEN	</a:t>
            </a:r>
            <a:endParaRPr lang="de-DE" sz="2000" dirty="0" smtClean="0"/>
          </a:p>
          <a:p>
            <a:r>
              <a:rPr lang="de-DE" sz="2000" b="1" dirty="0" smtClean="0"/>
              <a:t>M:SG                                                  NOM       	      </a:t>
            </a:r>
            <a:r>
              <a:rPr lang="de-DE" b="1" dirty="0" smtClean="0"/>
              <a:t>  'Ich (ein Mann) sah den Jungen.'</a:t>
            </a:r>
            <a:endParaRPr lang="de-DE"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linds(horizont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amond(in)">
                                      <p:cBhvr>
                                        <p:cTn id="17" dur="2000"/>
                                        <p:tgtEl>
                                          <p:spTgt spid="5"/>
                                        </p:tgtEl>
                                      </p:cBhvr>
                                    </p:animEffect>
                                  </p:childTnLst>
                                </p:cTn>
                              </p:par>
                              <p:par>
                                <p:cTn id="18" presetID="8" presetClass="entr" presetSubtype="16"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diamond(in)">
                                      <p:cBhvr>
                                        <p:cTn id="20"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Graphic spid="6" grpId="0">
        <p:bldAsOne/>
      </p:bldGraphic>
      <p:bldP spid="7"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Russisch:</a:t>
            </a:r>
            <a:endParaRPr lang="de-DE" dirty="0"/>
          </a:p>
        </p:txBody>
      </p:sp>
      <p:sp>
        <p:nvSpPr>
          <p:cNvPr id="4" name="Textfeld 3"/>
          <p:cNvSpPr txBox="1"/>
          <p:nvPr/>
        </p:nvSpPr>
        <p:spPr>
          <a:xfrm>
            <a:off x="428596" y="1785926"/>
            <a:ext cx="8215370" cy="1292662"/>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000" b="1" i="1" dirty="0" smtClean="0"/>
              <a:t>v	</a:t>
            </a:r>
            <a:r>
              <a:rPr lang="de-DE" sz="2000" b="1" i="1" dirty="0" err="1" smtClean="0"/>
              <a:t>gorod</a:t>
            </a:r>
            <a:r>
              <a:rPr lang="de-DE" sz="2000" b="1" i="1" dirty="0" smtClean="0"/>
              <a:t>-e		</a:t>
            </a:r>
            <a:r>
              <a:rPr lang="de-DE" sz="2000" b="1" i="1" dirty="0" err="1" smtClean="0"/>
              <a:t>byl</a:t>
            </a:r>
            <a:r>
              <a:rPr lang="de-DE" sz="2000" b="1" i="1" dirty="0" smtClean="0"/>
              <a:t>-</a:t>
            </a:r>
            <a:r>
              <a:rPr lang="de-DE" sz="2000" b="1" i="1" dirty="0" smtClean="0">
                <a:solidFill>
                  <a:srgbClr val="FF0000"/>
                </a:solidFill>
              </a:rPr>
              <a:t>o		</a:t>
            </a:r>
            <a:r>
              <a:rPr lang="de-DE" sz="2000" b="1" i="1" dirty="0" err="1" smtClean="0">
                <a:solidFill>
                  <a:srgbClr val="FF0000"/>
                </a:solidFill>
              </a:rPr>
              <a:t>kino</a:t>
            </a:r>
            <a:endParaRPr lang="de-DE" sz="2000" dirty="0" smtClean="0">
              <a:solidFill>
                <a:srgbClr val="FF0000"/>
              </a:solidFill>
            </a:endParaRPr>
          </a:p>
          <a:p>
            <a:r>
              <a:rPr lang="de-DE" sz="2000" b="1" dirty="0" smtClean="0"/>
              <a:t>in	</a:t>
            </a:r>
            <a:r>
              <a:rPr lang="de-DE" sz="2000" b="1" dirty="0" err="1" smtClean="0"/>
              <a:t>town</a:t>
            </a:r>
            <a:r>
              <a:rPr lang="de-DE" sz="2000" b="1" dirty="0" smtClean="0"/>
              <a:t>-LOC	</a:t>
            </a:r>
            <a:r>
              <a:rPr lang="de-DE" sz="2000" b="1" dirty="0" err="1" smtClean="0"/>
              <a:t>be:PAST</a:t>
            </a:r>
            <a:r>
              <a:rPr lang="de-DE" sz="2000" b="1" dirty="0" smtClean="0"/>
              <a:t>-N:SG	</a:t>
            </a:r>
            <a:r>
              <a:rPr lang="de-DE" sz="2000" b="1" dirty="0" err="1" smtClean="0"/>
              <a:t>cinema:NOM</a:t>
            </a:r>
            <a:r>
              <a:rPr lang="de-DE" sz="2000" b="1" dirty="0" smtClean="0"/>
              <a:t>		</a:t>
            </a:r>
            <a:endParaRPr lang="de-DE" sz="2000" dirty="0" smtClean="0"/>
          </a:p>
          <a:p>
            <a:r>
              <a:rPr lang="de-DE" sz="2000" b="1" dirty="0" smtClean="0"/>
              <a:t>				 </a:t>
            </a:r>
            <a:r>
              <a:rPr lang="en-US" sz="2000" b="1" dirty="0" smtClean="0"/>
              <a:t>NOM       NOM:NEUTR</a:t>
            </a:r>
          </a:p>
          <a:p>
            <a:r>
              <a:rPr lang="de-DE" b="1" dirty="0" smtClean="0"/>
              <a:t>					          'In der Stadt gab es ein Kino.'</a:t>
            </a:r>
            <a:endParaRPr lang="de-DE" dirty="0" smtClean="0"/>
          </a:p>
        </p:txBody>
      </p:sp>
      <p:sp>
        <p:nvSpPr>
          <p:cNvPr id="5" name="Textfeld 4"/>
          <p:cNvSpPr txBox="1"/>
          <p:nvPr/>
        </p:nvSpPr>
        <p:spPr>
          <a:xfrm>
            <a:off x="428596" y="3571876"/>
            <a:ext cx="8215370" cy="984885"/>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en-US" sz="2000" b="1" i="1" dirty="0" smtClean="0">
                <a:solidFill>
                  <a:srgbClr val="FF0000"/>
                </a:solidFill>
              </a:rPr>
              <a:t>on-</a:t>
            </a:r>
            <a:r>
              <a:rPr lang="en-US" sz="2000" b="1" i="1" dirty="0" err="1" smtClean="0">
                <a:solidFill>
                  <a:srgbClr val="FF0000"/>
                </a:solidFill>
              </a:rPr>
              <a:t>i</a:t>
            </a:r>
            <a:r>
              <a:rPr lang="en-US" sz="2000" b="1" i="1" dirty="0" smtClean="0"/>
              <a:t>			</a:t>
            </a:r>
            <a:r>
              <a:rPr lang="en-US" sz="2000" b="1" i="1" dirty="0" err="1" smtClean="0"/>
              <a:t>byl-</a:t>
            </a:r>
            <a:r>
              <a:rPr lang="en-US" sz="2000" b="1" i="1" dirty="0" err="1" smtClean="0">
                <a:solidFill>
                  <a:srgbClr val="FF0000"/>
                </a:solidFill>
              </a:rPr>
              <a:t>i</a:t>
            </a:r>
            <a:r>
              <a:rPr lang="en-US" sz="2000" b="1" i="1" dirty="0" smtClean="0"/>
              <a:t>		v	</a:t>
            </a:r>
            <a:r>
              <a:rPr lang="en-US" sz="2000" b="1" i="1" dirty="0" err="1" smtClean="0"/>
              <a:t>gorod</a:t>
            </a:r>
            <a:r>
              <a:rPr lang="en-US" sz="2000" b="1" i="1" dirty="0" smtClean="0"/>
              <a:t>-e</a:t>
            </a:r>
            <a:endParaRPr lang="de-DE" sz="2000" dirty="0" smtClean="0"/>
          </a:p>
          <a:p>
            <a:r>
              <a:rPr lang="en-US" sz="2000" b="1" dirty="0" smtClean="0"/>
              <a:t>ANPH-PL:NOM		</a:t>
            </a:r>
            <a:r>
              <a:rPr lang="en-US" sz="2000" b="1" dirty="0" err="1" smtClean="0"/>
              <a:t>be:PAST</a:t>
            </a:r>
            <a:r>
              <a:rPr lang="en-US" sz="2000" b="1" dirty="0" smtClean="0"/>
              <a:t>-PL	in	town-LOC</a:t>
            </a:r>
            <a:r>
              <a:rPr lang="en-US" b="1" dirty="0" smtClean="0"/>
              <a:t>	</a:t>
            </a:r>
            <a:endParaRPr lang="de-DE" dirty="0" smtClean="0"/>
          </a:p>
          <a:p>
            <a:r>
              <a:rPr lang="en-US" b="1" dirty="0" smtClean="0"/>
              <a:t>			         NOM	 	   '</a:t>
            </a:r>
            <a:r>
              <a:rPr lang="en-US" b="1" dirty="0" err="1" smtClean="0"/>
              <a:t>Sie</a:t>
            </a:r>
            <a:r>
              <a:rPr lang="en-US" b="1" dirty="0" smtClean="0"/>
              <a:t> </a:t>
            </a:r>
            <a:r>
              <a:rPr lang="en-US" b="1" dirty="0" err="1" smtClean="0"/>
              <a:t>waren</a:t>
            </a:r>
            <a:r>
              <a:rPr lang="en-US" b="1" dirty="0" smtClean="0"/>
              <a:t> in </a:t>
            </a:r>
            <a:r>
              <a:rPr lang="en-US" b="1" dirty="0" err="1" smtClean="0"/>
              <a:t>der</a:t>
            </a:r>
            <a:r>
              <a:rPr lang="en-US" b="1" dirty="0" smtClean="0"/>
              <a:t> </a:t>
            </a:r>
            <a:r>
              <a:rPr lang="en-US" b="1" dirty="0" err="1" smtClean="0"/>
              <a:t>Stadt</a:t>
            </a:r>
            <a:r>
              <a:rPr lang="en-US" b="1" dirty="0" smtClean="0"/>
              <a:t>.'</a:t>
            </a: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par>
                                <p:cTn id="8" presetID="8" presetClass="entr" presetSubtype="16"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amond(in)">
                                      <p:cBhvr>
                                        <p:cTn id="10"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9. Morphologie des Verbalkomplexes </a:t>
            </a:r>
            <a:endParaRPr lang="de-DE" dirty="0"/>
          </a:p>
        </p:txBody>
      </p:sp>
      <p:sp>
        <p:nvSpPr>
          <p:cNvPr id="3" name="Textplatzhalter 2"/>
          <p:cNvSpPr>
            <a:spLocks noGrp="1"/>
          </p:cNvSpPr>
          <p:nvPr>
            <p:ph type="body" idx="1"/>
          </p:nvPr>
        </p:nvSpPr>
        <p:spPr/>
        <p:txBody>
          <a:bodyPr/>
          <a:lstStyle/>
          <a:p>
            <a:r>
              <a:rPr lang="de-DE" dirty="0" smtClean="0"/>
              <a:t>[Teil 1]</a:t>
            </a:r>
            <a:endParaRPr lang="de-DE" dirty="0"/>
          </a:p>
        </p:txBody>
      </p:sp>
    </p:spTree>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1. Definition (Wiederholung)</a:t>
            </a:r>
            <a:endParaRPr lang="de-DE" dirty="0"/>
          </a:p>
        </p:txBody>
      </p:sp>
      <p:graphicFrame>
        <p:nvGraphicFramePr>
          <p:cNvPr id="4" name="Diagramm 3"/>
          <p:cNvGraphicFramePr/>
          <p:nvPr/>
        </p:nvGraphicFramePr>
        <p:xfrm>
          <a:off x="357158" y="1571612"/>
          <a:ext cx="8358246" cy="142876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4357686" y="3214686"/>
            <a:ext cx="571504" cy="461665"/>
          </a:xfrm>
          <a:prstGeom prst="rect">
            <a:avLst/>
          </a:prstGeom>
          <a:noFill/>
        </p:spPr>
        <p:txBody>
          <a:bodyPr wrap="square" rtlCol="0">
            <a:spAutoFit/>
          </a:bodyPr>
          <a:lstStyle/>
          <a:p>
            <a:r>
              <a:rPr lang="de-DE" sz="2400" b="1" dirty="0" smtClean="0"/>
              <a:t>EV</a:t>
            </a:r>
            <a:endParaRPr lang="de-DE" sz="2400" dirty="0"/>
          </a:p>
        </p:txBody>
      </p:sp>
      <p:cxnSp>
        <p:nvCxnSpPr>
          <p:cNvPr id="6" name="AutoShape 2"/>
          <p:cNvCxnSpPr>
            <a:cxnSpLocks noChangeShapeType="1"/>
          </p:cNvCxnSpPr>
          <p:nvPr/>
        </p:nvCxnSpPr>
        <p:spPr bwMode="auto">
          <a:xfrm flipV="1">
            <a:off x="2357422" y="3643316"/>
            <a:ext cx="1928826" cy="642940"/>
          </a:xfrm>
          <a:prstGeom prst="straightConnector1">
            <a:avLst/>
          </a:prstGeom>
          <a:noFill/>
          <a:ln w="9525">
            <a:solidFill>
              <a:srgbClr val="000000"/>
            </a:solidFill>
            <a:round/>
            <a:headEnd/>
            <a:tailEnd/>
          </a:ln>
        </p:spPr>
      </p:cxnSp>
      <p:cxnSp>
        <p:nvCxnSpPr>
          <p:cNvPr id="7" name="AutoShape 3"/>
          <p:cNvCxnSpPr>
            <a:cxnSpLocks noChangeShapeType="1"/>
          </p:cNvCxnSpPr>
          <p:nvPr/>
        </p:nvCxnSpPr>
        <p:spPr bwMode="auto">
          <a:xfrm>
            <a:off x="4929190" y="3643314"/>
            <a:ext cx="2428892" cy="714380"/>
          </a:xfrm>
          <a:prstGeom prst="straightConnector1">
            <a:avLst/>
          </a:prstGeom>
          <a:noFill/>
          <a:ln w="9525">
            <a:solidFill>
              <a:srgbClr val="000000"/>
            </a:solidFill>
            <a:round/>
            <a:headEnd/>
            <a:tailEnd/>
          </a:ln>
        </p:spPr>
      </p:cxnSp>
      <p:cxnSp>
        <p:nvCxnSpPr>
          <p:cNvPr id="8" name="AutoShape 4"/>
          <p:cNvCxnSpPr>
            <a:cxnSpLocks noChangeShapeType="1"/>
          </p:cNvCxnSpPr>
          <p:nvPr/>
        </p:nvCxnSpPr>
        <p:spPr bwMode="auto">
          <a:xfrm>
            <a:off x="2857490" y="3643316"/>
            <a:ext cx="1357320" cy="714378"/>
          </a:xfrm>
          <a:prstGeom prst="straightConnector1">
            <a:avLst/>
          </a:prstGeom>
          <a:noFill/>
          <a:ln w="9525">
            <a:solidFill>
              <a:srgbClr val="000000"/>
            </a:solidFill>
            <a:prstDash val="dash"/>
            <a:round/>
            <a:headEnd/>
            <a:tailEnd/>
          </a:ln>
        </p:spPr>
      </p:cxnSp>
      <p:cxnSp>
        <p:nvCxnSpPr>
          <p:cNvPr id="9" name="AutoShape 5"/>
          <p:cNvCxnSpPr>
            <a:cxnSpLocks noChangeShapeType="1"/>
          </p:cNvCxnSpPr>
          <p:nvPr/>
        </p:nvCxnSpPr>
        <p:spPr bwMode="auto">
          <a:xfrm rot="10800000" flipV="1">
            <a:off x="5143504" y="3714752"/>
            <a:ext cx="1643074" cy="642942"/>
          </a:xfrm>
          <a:prstGeom prst="straightConnector1">
            <a:avLst/>
          </a:prstGeom>
          <a:noFill/>
          <a:ln w="9525">
            <a:solidFill>
              <a:srgbClr val="000000"/>
            </a:solidFill>
            <a:prstDash val="dash"/>
            <a:round/>
            <a:headEnd/>
            <a:tailEnd/>
          </a:ln>
        </p:spPr>
      </p:cxnSp>
      <p:cxnSp>
        <p:nvCxnSpPr>
          <p:cNvPr id="10" name="AutoShape 6"/>
          <p:cNvCxnSpPr>
            <a:cxnSpLocks noChangeShapeType="1"/>
          </p:cNvCxnSpPr>
          <p:nvPr/>
        </p:nvCxnSpPr>
        <p:spPr bwMode="auto">
          <a:xfrm rot="5400000">
            <a:off x="1908158" y="4878396"/>
            <a:ext cx="328612" cy="1588"/>
          </a:xfrm>
          <a:prstGeom prst="straightConnector1">
            <a:avLst/>
          </a:prstGeom>
          <a:noFill/>
          <a:ln w="9525">
            <a:solidFill>
              <a:srgbClr val="000000"/>
            </a:solidFill>
            <a:round/>
            <a:headEnd/>
            <a:tailEnd type="triangle" w="med" len="med"/>
          </a:ln>
        </p:spPr>
      </p:cxnSp>
      <p:cxnSp>
        <p:nvCxnSpPr>
          <p:cNvPr id="11" name="AutoShape 7"/>
          <p:cNvCxnSpPr>
            <a:cxnSpLocks noChangeShapeType="1"/>
          </p:cNvCxnSpPr>
          <p:nvPr/>
        </p:nvCxnSpPr>
        <p:spPr bwMode="auto">
          <a:xfrm rot="5400000">
            <a:off x="7480322" y="4878396"/>
            <a:ext cx="328612" cy="1588"/>
          </a:xfrm>
          <a:prstGeom prst="straightConnector1">
            <a:avLst/>
          </a:prstGeom>
          <a:noFill/>
          <a:ln w="9525">
            <a:solidFill>
              <a:srgbClr val="000000"/>
            </a:solidFill>
            <a:round/>
            <a:headEnd/>
            <a:tailEnd type="triangle" w="med" len="med"/>
          </a:ln>
        </p:spPr>
      </p:cxnSp>
      <p:cxnSp>
        <p:nvCxnSpPr>
          <p:cNvPr id="12" name="AutoShape 8"/>
          <p:cNvCxnSpPr>
            <a:cxnSpLocks noChangeShapeType="1"/>
          </p:cNvCxnSpPr>
          <p:nvPr/>
        </p:nvCxnSpPr>
        <p:spPr bwMode="auto">
          <a:xfrm rot="5400000">
            <a:off x="4487070" y="4736308"/>
            <a:ext cx="328613" cy="1588"/>
          </a:xfrm>
          <a:prstGeom prst="straightConnector1">
            <a:avLst/>
          </a:prstGeom>
          <a:noFill/>
          <a:ln w="9525">
            <a:solidFill>
              <a:srgbClr val="000000"/>
            </a:solidFill>
            <a:round/>
            <a:headEnd/>
            <a:tailEnd type="triangle" w="med" len="med"/>
          </a:ln>
        </p:spPr>
      </p:cxnSp>
      <p:sp>
        <p:nvSpPr>
          <p:cNvPr id="13" name="Textfeld 12"/>
          <p:cNvSpPr txBox="1"/>
          <p:nvPr/>
        </p:nvSpPr>
        <p:spPr>
          <a:xfrm>
            <a:off x="1857356" y="4228935"/>
            <a:ext cx="6215106" cy="1200329"/>
          </a:xfrm>
          <a:prstGeom prst="rect">
            <a:avLst/>
          </a:prstGeom>
          <a:noFill/>
        </p:spPr>
        <p:txBody>
          <a:bodyPr wrap="square" rtlCol="0">
            <a:spAutoFit/>
          </a:bodyPr>
          <a:lstStyle/>
          <a:p>
            <a:r>
              <a:rPr lang="de-DE" b="1" dirty="0" smtClean="0">
                <a:sym typeface="Symbol"/>
              </a:rPr>
              <a:t></a:t>
            </a:r>
            <a:r>
              <a:rPr lang="de-DE" b="1" dirty="0" smtClean="0"/>
              <a:t>		                </a:t>
            </a:r>
            <a:r>
              <a:rPr lang="de-DE" b="1" dirty="0" smtClean="0">
                <a:solidFill>
                  <a:srgbClr val="FF0000"/>
                </a:solidFill>
                <a:sym typeface="Symbol"/>
              </a:rPr>
              <a:t></a:t>
            </a:r>
            <a:r>
              <a:rPr lang="de-DE" b="1" dirty="0" smtClean="0"/>
              <a:t>			   </a:t>
            </a:r>
            <a:r>
              <a:rPr lang="de-DE" b="1" dirty="0" smtClean="0">
                <a:sym typeface="Symbol"/>
              </a:rPr>
              <a:t></a:t>
            </a:r>
            <a:endParaRPr lang="de-DE" dirty="0" smtClean="0"/>
          </a:p>
          <a:p>
            <a:r>
              <a:rPr lang="de-DE" b="1" dirty="0" smtClean="0"/>
              <a:t> </a:t>
            </a:r>
            <a:endParaRPr lang="de-DE" dirty="0" smtClean="0"/>
          </a:p>
          <a:p>
            <a:r>
              <a:rPr lang="de-DE" b="1" dirty="0" smtClean="0"/>
              <a:t> </a:t>
            </a:r>
            <a:endParaRPr lang="de-DE" dirty="0" smtClean="0"/>
          </a:p>
          <a:p>
            <a:r>
              <a:rPr lang="de-DE" b="1" dirty="0" smtClean="0"/>
              <a:t>NP		</a:t>
            </a:r>
            <a:r>
              <a:rPr lang="de-DE" b="1" dirty="0" smtClean="0">
                <a:solidFill>
                  <a:srgbClr val="FF0000"/>
                </a:solidFill>
              </a:rPr>
              <a:t>               VP</a:t>
            </a:r>
            <a:r>
              <a:rPr lang="de-DE" b="1" dirty="0" smtClean="0"/>
              <a:t>		                    NP</a:t>
            </a:r>
            <a:endParaRPr lang="de-DE" dirty="0"/>
          </a:p>
        </p:txBody>
      </p:sp>
      <p:sp>
        <p:nvSpPr>
          <p:cNvPr id="14" name="AutoShape 9"/>
          <p:cNvSpPr>
            <a:spLocks/>
          </p:cNvSpPr>
          <p:nvPr/>
        </p:nvSpPr>
        <p:spPr bwMode="auto">
          <a:xfrm rot="16200000">
            <a:off x="1989913" y="4918873"/>
            <a:ext cx="193670" cy="1173164"/>
          </a:xfrm>
          <a:prstGeom prst="rightBrace">
            <a:avLst>
              <a:gd name="adj1" fmla="val 48911"/>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5" name="AutoShape 10"/>
          <p:cNvSpPr>
            <a:spLocks/>
          </p:cNvSpPr>
          <p:nvPr/>
        </p:nvSpPr>
        <p:spPr bwMode="auto">
          <a:xfrm rot="16200000">
            <a:off x="4508823" y="4971732"/>
            <a:ext cx="192405" cy="1066183"/>
          </a:xfrm>
          <a:prstGeom prst="rightBrace">
            <a:avLst>
              <a:gd name="adj1" fmla="val 21985"/>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6" name="AutoShape 11"/>
          <p:cNvSpPr>
            <a:spLocks/>
          </p:cNvSpPr>
          <p:nvPr/>
        </p:nvSpPr>
        <p:spPr bwMode="auto">
          <a:xfrm rot="16200000">
            <a:off x="7582719" y="4969670"/>
            <a:ext cx="122232" cy="1143009"/>
          </a:xfrm>
          <a:prstGeom prst="rightBrace">
            <a:avLst>
              <a:gd name="adj1" fmla="val 59649"/>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31" name="Textfeld 30"/>
          <p:cNvSpPr txBox="1"/>
          <p:nvPr/>
        </p:nvSpPr>
        <p:spPr>
          <a:xfrm>
            <a:off x="571472" y="5837248"/>
            <a:ext cx="8286808" cy="369332"/>
          </a:xfrm>
          <a:prstGeom prst="rect">
            <a:avLst/>
          </a:prstGeom>
          <a:noFill/>
        </p:spPr>
        <p:txBody>
          <a:bodyPr wrap="square" rtlCol="0">
            <a:spAutoFit/>
          </a:bodyPr>
          <a:lstStyle/>
          <a:p>
            <a:r>
              <a:rPr lang="de-DE" dirty="0" smtClean="0"/>
              <a:t>E.g.:           [……N……]	</a:t>
            </a:r>
            <a:r>
              <a:rPr lang="de-DE" dirty="0" smtClean="0">
                <a:solidFill>
                  <a:srgbClr val="FF0000"/>
                </a:solidFill>
              </a:rPr>
              <a:t>             </a:t>
            </a:r>
            <a:r>
              <a:rPr lang="de-DE" b="1" dirty="0" smtClean="0">
                <a:solidFill>
                  <a:srgbClr val="FF0000"/>
                </a:solidFill>
              </a:rPr>
              <a:t>[…….V ……]	</a:t>
            </a:r>
            <a:r>
              <a:rPr lang="de-DE" dirty="0" smtClean="0"/>
              <a:t>	                     [..….N…....]</a:t>
            </a:r>
          </a:p>
        </p:txBody>
      </p:sp>
      <p:sp>
        <p:nvSpPr>
          <p:cNvPr id="32" name="Textfeld 31"/>
          <p:cNvSpPr txBox="1"/>
          <p:nvPr/>
        </p:nvSpPr>
        <p:spPr>
          <a:xfrm>
            <a:off x="428596" y="4208291"/>
            <a:ext cx="1214446" cy="1200329"/>
          </a:xfrm>
          <a:prstGeom prst="rect">
            <a:avLst/>
          </a:prstGeom>
          <a:noFill/>
        </p:spPr>
        <p:txBody>
          <a:bodyPr wrap="square" rtlCol="0">
            <a:spAutoFit/>
          </a:bodyPr>
          <a:lstStyle/>
          <a:p>
            <a:r>
              <a:rPr lang="de-DE" b="1" dirty="0" smtClean="0"/>
              <a:t>Kognitiv</a:t>
            </a:r>
          </a:p>
          <a:p>
            <a:endParaRPr lang="de-DE" b="1" dirty="0" smtClean="0"/>
          </a:p>
          <a:p>
            <a:endParaRPr lang="de-DE" b="1" dirty="0" smtClean="0"/>
          </a:p>
          <a:p>
            <a:r>
              <a:rPr lang="de-DE" b="1" dirty="0" smtClean="0"/>
              <a:t>Sprache</a:t>
            </a:r>
            <a:endParaRPr lang="de-DE"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linds(horizontal)">
                                      <p:cBhvr>
                                        <p:cTn id="12" dur="500"/>
                                        <p:tgtEl>
                                          <p:spTgt spid="6"/>
                                        </p:tgtEl>
                                      </p:cBhvr>
                                    </p:animEffect>
                                  </p:childTnLst>
                                </p:cTn>
                              </p:par>
                              <p:par>
                                <p:cTn id="13" presetID="3" presetClass="entr" presetSubtype="1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linds(horizontal)">
                                      <p:cBhvr>
                                        <p:cTn id="15" dur="500"/>
                                        <p:tgtEl>
                                          <p:spTgt spid="7"/>
                                        </p:tgtEl>
                                      </p:cBhvr>
                                    </p:animEffect>
                                  </p:childTnLst>
                                </p:cTn>
                              </p:par>
                              <p:par>
                                <p:cTn id="16" presetID="3" presetClass="entr" presetSubtype="10" fill="hold"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linds(horizontal)">
                                      <p:cBhvr>
                                        <p:cTn id="18" dur="500"/>
                                        <p:tgtEl>
                                          <p:spTgt spid="8"/>
                                        </p:tgtEl>
                                      </p:cBhvr>
                                    </p:animEffect>
                                  </p:childTnLst>
                                </p:cTn>
                              </p:par>
                              <p:par>
                                <p:cTn id="19" presetID="3" presetClass="entr" presetSubtype="10" fill="hold"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linds(horizontal)">
                                      <p:cBhvr>
                                        <p:cTn id="21" dur="500"/>
                                        <p:tgtEl>
                                          <p:spTgt spid="9"/>
                                        </p:tgtEl>
                                      </p:cBhvr>
                                    </p:animEffect>
                                  </p:childTnLst>
                                </p:cTn>
                              </p:par>
                              <p:par>
                                <p:cTn id="22" presetID="3" presetClass="entr" presetSubtype="10"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blinds(horizontal)">
                                      <p:cBhvr>
                                        <p:cTn id="24" dur="500"/>
                                        <p:tgtEl>
                                          <p:spTgt spid="10"/>
                                        </p:tgtEl>
                                      </p:cBhvr>
                                    </p:animEffect>
                                  </p:childTnLst>
                                </p:cTn>
                              </p:par>
                              <p:par>
                                <p:cTn id="25" presetID="3" presetClass="entr" presetSubtype="10"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blinds(horizontal)">
                                      <p:cBhvr>
                                        <p:cTn id="27" dur="500"/>
                                        <p:tgtEl>
                                          <p:spTgt spid="11"/>
                                        </p:tgtEl>
                                      </p:cBhvr>
                                    </p:animEffect>
                                  </p:childTnLst>
                                </p:cTn>
                              </p:par>
                              <p:par>
                                <p:cTn id="28" presetID="3" presetClass="entr" presetSubtype="10" fill="hold" nodeType="with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blinds(horizontal)">
                                      <p:cBhvr>
                                        <p:cTn id="30" dur="500"/>
                                        <p:tgtEl>
                                          <p:spTgt spid="12"/>
                                        </p:tgtEl>
                                      </p:cBhvr>
                                    </p:animEffect>
                                  </p:childTnLst>
                                </p:cTn>
                              </p:par>
                              <p:par>
                                <p:cTn id="31" presetID="3" presetClass="entr" presetSubtype="10" fill="hold" grpId="0"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linds(horizontal)">
                                      <p:cBhvr>
                                        <p:cTn id="33" dur="500"/>
                                        <p:tgtEl>
                                          <p:spTgt spid="13"/>
                                        </p:tgtEl>
                                      </p:cBhvr>
                                    </p:animEffect>
                                  </p:childTnLst>
                                </p:cTn>
                              </p:par>
                              <p:par>
                                <p:cTn id="34" presetID="3" presetClass="entr" presetSubtype="10" fill="hold" grpId="0" nodeType="with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blinds(horizontal)">
                                      <p:cBhvr>
                                        <p:cTn id="36" dur="500"/>
                                        <p:tgtEl>
                                          <p:spTgt spid="14"/>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blinds(horizontal)">
                                      <p:cBhvr>
                                        <p:cTn id="39" dur="500"/>
                                        <p:tgtEl>
                                          <p:spTgt spid="15"/>
                                        </p:tgtEl>
                                      </p:cBhvr>
                                    </p:animEffect>
                                  </p:childTnLst>
                                </p:cTn>
                              </p:par>
                              <p:par>
                                <p:cTn id="40" presetID="3" presetClass="entr" presetSubtype="1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blinds(horizontal)">
                                      <p:cBhvr>
                                        <p:cTn id="42" dur="500"/>
                                        <p:tgtEl>
                                          <p:spTgt spid="16"/>
                                        </p:tgtEl>
                                      </p:cBhvr>
                                    </p:animEffect>
                                  </p:childTnLst>
                                </p:cTn>
                              </p:par>
                              <p:par>
                                <p:cTn id="43" presetID="3" presetClass="entr" presetSubtype="10" fill="hold" grpId="0" nodeType="with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blinds(horizontal)">
                                      <p:cBhvr>
                                        <p:cTn id="45" dur="500"/>
                                        <p:tgtEl>
                                          <p:spTgt spid="31"/>
                                        </p:tgtEl>
                                      </p:cBhvr>
                                    </p:animEffect>
                                  </p:childTnLst>
                                </p:cTn>
                              </p:par>
                              <p:par>
                                <p:cTn id="46" presetID="3" presetClass="entr" presetSubtype="1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blinds(horizontal)">
                                      <p:cBhvr>
                                        <p:cTn id="48" dur="500"/>
                                        <p:tgtEl>
                                          <p:spTgt spid="32"/>
                                        </p:tgtEl>
                                      </p:cBhvr>
                                    </p:animEffect>
                                  </p:childTnLst>
                                </p:cTn>
                              </p:par>
                              <p:par>
                                <p:cTn id="49" presetID="3" presetClass="entr" presetSubtype="10" fill="hold" grpId="0" nodeType="withEffect">
                                  <p:stCondLst>
                                    <p:cond delay="0"/>
                                  </p:stCondLst>
                                  <p:childTnLst>
                                    <p:set>
                                      <p:cBhvr>
                                        <p:cTn id="50" dur="1" fill="hold">
                                          <p:stCondLst>
                                            <p:cond delay="0"/>
                                          </p:stCondLst>
                                        </p:cTn>
                                        <p:tgtEl>
                                          <p:spTgt spid="5"/>
                                        </p:tgtEl>
                                        <p:attrNameLst>
                                          <p:attrName>style.visibility</p:attrName>
                                        </p:attrNameLst>
                                      </p:cBhvr>
                                      <p:to>
                                        <p:strVal val="visible"/>
                                      </p:to>
                                    </p:set>
                                    <p:animEffect transition="in" filter="blinds(horizontal)">
                                      <p:cBhvr>
                                        <p:cTn id="5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p:bldP spid="13" grpId="0"/>
      <p:bldP spid="14" grpId="0" animBg="1"/>
      <p:bldP spid="15" grpId="0" animBg="1"/>
      <p:bldP spid="16" grpId="0" animBg="1"/>
      <p:bldP spid="31" grpId="0"/>
      <p:bldP spid="32" grpId="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6" name="Freeform 12"/>
          <p:cNvSpPr>
            <a:spLocks/>
          </p:cNvSpPr>
          <p:nvPr/>
        </p:nvSpPr>
        <p:spPr bwMode="auto">
          <a:xfrm>
            <a:off x="2357422" y="2000240"/>
            <a:ext cx="5857916" cy="2571768"/>
          </a:xfrm>
          <a:custGeom>
            <a:avLst/>
            <a:gdLst/>
            <a:ahLst/>
            <a:cxnLst>
              <a:cxn ang="0">
                <a:pos x="196" y="230"/>
              </a:cxn>
              <a:cxn ang="0">
                <a:pos x="2938" y="2569"/>
              </a:cxn>
              <a:cxn ang="0">
                <a:pos x="4194" y="2569"/>
              </a:cxn>
              <a:cxn ang="0">
                <a:pos x="6290" y="0"/>
              </a:cxn>
              <a:cxn ang="0">
                <a:pos x="0" y="23"/>
              </a:cxn>
              <a:cxn ang="0">
                <a:pos x="196" y="230"/>
              </a:cxn>
            </a:cxnLst>
            <a:rect l="0" t="0" r="r" b="b"/>
            <a:pathLst>
              <a:path w="6290" h="2569">
                <a:moveTo>
                  <a:pt x="196" y="230"/>
                </a:moveTo>
                <a:lnTo>
                  <a:pt x="2938" y="2569"/>
                </a:lnTo>
                <a:lnTo>
                  <a:pt x="4194" y="2569"/>
                </a:lnTo>
                <a:lnTo>
                  <a:pt x="6290" y="0"/>
                </a:lnTo>
                <a:lnTo>
                  <a:pt x="0" y="23"/>
                </a:lnTo>
                <a:lnTo>
                  <a:pt x="196" y="230"/>
                </a:lnTo>
                <a:close/>
              </a:path>
            </a:pathLst>
          </a:custGeom>
          <a:gradFill rotWithShape="0">
            <a:gsLst>
              <a:gs pos="0">
                <a:srgbClr val="FFFFFF"/>
              </a:gs>
              <a:gs pos="100000">
                <a:srgbClr val="B6DDE8"/>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 name="Titel 1"/>
          <p:cNvSpPr>
            <a:spLocks noGrp="1"/>
          </p:cNvSpPr>
          <p:nvPr>
            <p:ph type="title"/>
          </p:nvPr>
        </p:nvSpPr>
        <p:spPr/>
        <p:txBody>
          <a:bodyPr/>
          <a:lstStyle/>
          <a:p>
            <a:r>
              <a:rPr lang="de-DE" dirty="0" smtClean="0"/>
              <a:t>Vereinfacht</a:t>
            </a:r>
            <a:endParaRPr lang="de-DE" dirty="0"/>
          </a:p>
        </p:txBody>
      </p:sp>
      <p:cxnSp>
        <p:nvCxnSpPr>
          <p:cNvPr id="1026" name="AutoShape 2"/>
          <p:cNvCxnSpPr>
            <a:cxnSpLocks noChangeShapeType="1"/>
          </p:cNvCxnSpPr>
          <p:nvPr/>
        </p:nvCxnSpPr>
        <p:spPr bwMode="auto">
          <a:xfrm rot="10800000" flipV="1">
            <a:off x="2928926" y="2428868"/>
            <a:ext cx="1643074" cy="557214"/>
          </a:xfrm>
          <a:prstGeom prst="straightConnector1">
            <a:avLst/>
          </a:prstGeom>
          <a:noFill/>
          <a:ln w="9525">
            <a:solidFill>
              <a:srgbClr val="000000"/>
            </a:solidFill>
            <a:round/>
            <a:headEnd/>
            <a:tailEnd/>
          </a:ln>
        </p:spPr>
      </p:cxnSp>
      <p:cxnSp>
        <p:nvCxnSpPr>
          <p:cNvPr id="1027" name="AutoShape 3"/>
          <p:cNvCxnSpPr>
            <a:cxnSpLocks noChangeShapeType="1"/>
          </p:cNvCxnSpPr>
          <p:nvPr/>
        </p:nvCxnSpPr>
        <p:spPr bwMode="auto">
          <a:xfrm>
            <a:off x="6429388" y="2428868"/>
            <a:ext cx="1071564" cy="471488"/>
          </a:xfrm>
          <a:prstGeom prst="straightConnector1">
            <a:avLst/>
          </a:prstGeom>
          <a:noFill/>
          <a:ln w="9525">
            <a:solidFill>
              <a:srgbClr val="000000"/>
            </a:solidFill>
            <a:round/>
            <a:headEnd/>
            <a:tailEnd/>
          </a:ln>
        </p:spPr>
      </p:cxnSp>
      <p:cxnSp>
        <p:nvCxnSpPr>
          <p:cNvPr id="1028" name="AutoShape 4"/>
          <p:cNvCxnSpPr>
            <a:cxnSpLocks noChangeShapeType="1"/>
          </p:cNvCxnSpPr>
          <p:nvPr/>
        </p:nvCxnSpPr>
        <p:spPr bwMode="auto">
          <a:xfrm flipH="1">
            <a:off x="2928926" y="2592384"/>
            <a:ext cx="0" cy="336550"/>
          </a:xfrm>
          <a:prstGeom prst="straightConnector1">
            <a:avLst/>
          </a:prstGeom>
          <a:noFill/>
          <a:ln w="9525">
            <a:solidFill>
              <a:srgbClr val="000000"/>
            </a:solidFill>
            <a:round/>
            <a:headEnd/>
            <a:tailEnd/>
          </a:ln>
        </p:spPr>
      </p:cxnSp>
      <p:cxnSp>
        <p:nvCxnSpPr>
          <p:cNvPr id="1029" name="AutoShape 5"/>
          <p:cNvCxnSpPr>
            <a:cxnSpLocks noChangeShapeType="1"/>
          </p:cNvCxnSpPr>
          <p:nvPr/>
        </p:nvCxnSpPr>
        <p:spPr bwMode="auto">
          <a:xfrm flipH="1">
            <a:off x="7500958" y="2571744"/>
            <a:ext cx="0" cy="336550"/>
          </a:xfrm>
          <a:prstGeom prst="straightConnector1">
            <a:avLst/>
          </a:prstGeom>
          <a:noFill/>
          <a:ln w="9525">
            <a:solidFill>
              <a:srgbClr val="000000"/>
            </a:solidFill>
            <a:round/>
            <a:headEnd/>
            <a:tailEnd/>
          </a:ln>
        </p:spPr>
      </p:cxnSp>
      <p:cxnSp>
        <p:nvCxnSpPr>
          <p:cNvPr id="1030" name="AutoShape 6"/>
          <p:cNvCxnSpPr>
            <a:cxnSpLocks noChangeShapeType="1"/>
          </p:cNvCxnSpPr>
          <p:nvPr/>
        </p:nvCxnSpPr>
        <p:spPr bwMode="auto">
          <a:xfrm>
            <a:off x="2928926" y="3500438"/>
            <a:ext cx="0" cy="352425"/>
          </a:xfrm>
          <a:prstGeom prst="straightConnector1">
            <a:avLst/>
          </a:prstGeom>
          <a:noFill/>
          <a:ln w="9525">
            <a:solidFill>
              <a:srgbClr val="000000"/>
            </a:solidFill>
            <a:round/>
            <a:headEnd/>
            <a:tailEnd/>
          </a:ln>
        </p:spPr>
      </p:cxnSp>
      <p:cxnSp>
        <p:nvCxnSpPr>
          <p:cNvPr id="1031" name="AutoShape 7"/>
          <p:cNvCxnSpPr>
            <a:cxnSpLocks noChangeShapeType="1"/>
          </p:cNvCxnSpPr>
          <p:nvPr/>
        </p:nvCxnSpPr>
        <p:spPr bwMode="auto">
          <a:xfrm rot="5400000">
            <a:off x="7286644" y="3642520"/>
            <a:ext cx="428628" cy="1588"/>
          </a:xfrm>
          <a:prstGeom prst="straightConnector1">
            <a:avLst/>
          </a:prstGeom>
          <a:noFill/>
          <a:ln w="9525">
            <a:solidFill>
              <a:srgbClr val="000000"/>
            </a:solidFill>
            <a:round/>
            <a:headEnd/>
            <a:tailEnd/>
          </a:ln>
        </p:spPr>
      </p:cxnSp>
      <p:cxnSp>
        <p:nvCxnSpPr>
          <p:cNvPr id="1032" name="AutoShape 8"/>
          <p:cNvCxnSpPr>
            <a:cxnSpLocks noChangeShapeType="1"/>
          </p:cNvCxnSpPr>
          <p:nvPr/>
        </p:nvCxnSpPr>
        <p:spPr bwMode="auto">
          <a:xfrm rot="5400000">
            <a:off x="4968878" y="3246436"/>
            <a:ext cx="1357322" cy="7938"/>
          </a:xfrm>
          <a:prstGeom prst="straightConnector1">
            <a:avLst/>
          </a:prstGeom>
          <a:noFill/>
          <a:ln w="9525">
            <a:solidFill>
              <a:srgbClr val="000000"/>
            </a:solidFill>
            <a:round/>
            <a:headEnd/>
            <a:tailEnd/>
          </a:ln>
        </p:spPr>
      </p:cxnSp>
      <p:cxnSp>
        <p:nvCxnSpPr>
          <p:cNvPr id="1033" name="AutoShape 9"/>
          <p:cNvCxnSpPr>
            <a:cxnSpLocks noChangeShapeType="1"/>
          </p:cNvCxnSpPr>
          <p:nvPr/>
        </p:nvCxnSpPr>
        <p:spPr bwMode="auto">
          <a:xfrm>
            <a:off x="2928926" y="4357694"/>
            <a:ext cx="0" cy="336550"/>
          </a:xfrm>
          <a:prstGeom prst="straightConnector1">
            <a:avLst/>
          </a:prstGeom>
          <a:noFill/>
          <a:ln w="9525">
            <a:solidFill>
              <a:srgbClr val="000000"/>
            </a:solidFill>
            <a:round/>
            <a:headEnd/>
            <a:tailEnd type="triangle" w="med" len="med"/>
          </a:ln>
        </p:spPr>
      </p:cxnSp>
      <p:cxnSp>
        <p:nvCxnSpPr>
          <p:cNvPr id="1034" name="AutoShape 10"/>
          <p:cNvCxnSpPr>
            <a:cxnSpLocks noChangeShapeType="1"/>
          </p:cNvCxnSpPr>
          <p:nvPr/>
        </p:nvCxnSpPr>
        <p:spPr bwMode="auto">
          <a:xfrm>
            <a:off x="7500958" y="4357694"/>
            <a:ext cx="0" cy="336550"/>
          </a:xfrm>
          <a:prstGeom prst="straightConnector1">
            <a:avLst/>
          </a:prstGeom>
          <a:noFill/>
          <a:ln w="9525">
            <a:solidFill>
              <a:srgbClr val="000000"/>
            </a:solidFill>
            <a:round/>
            <a:headEnd/>
            <a:tailEnd type="triangle" w="med" len="med"/>
          </a:ln>
        </p:spPr>
      </p:cxnSp>
      <p:cxnSp>
        <p:nvCxnSpPr>
          <p:cNvPr id="1035" name="AutoShape 11"/>
          <p:cNvCxnSpPr>
            <a:cxnSpLocks noChangeShapeType="1"/>
          </p:cNvCxnSpPr>
          <p:nvPr/>
        </p:nvCxnSpPr>
        <p:spPr bwMode="auto">
          <a:xfrm>
            <a:off x="5643570" y="4357694"/>
            <a:ext cx="0" cy="336550"/>
          </a:xfrm>
          <a:prstGeom prst="straightConnector1">
            <a:avLst/>
          </a:prstGeom>
          <a:noFill/>
          <a:ln w="9525">
            <a:solidFill>
              <a:srgbClr val="000000"/>
            </a:solidFill>
            <a:round/>
            <a:headEnd/>
            <a:tailEnd type="triangle" w="med" len="med"/>
          </a:ln>
        </p:spPr>
      </p:cxnSp>
      <p:sp>
        <p:nvSpPr>
          <p:cNvPr id="25" name="Textfeld 24"/>
          <p:cNvSpPr txBox="1"/>
          <p:nvPr/>
        </p:nvSpPr>
        <p:spPr>
          <a:xfrm>
            <a:off x="357158" y="2143116"/>
            <a:ext cx="1428760" cy="3416320"/>
          </a:xfrm>
          <a:prstGeom prst="rect">
            <a:avLst/>
          </a:prstGeom>
          <a:noFill/>
        </p:spPr>
        <p:txBody>
          <a:bodyPr wrap="square" rtlCol="0">
            <a:spAutoFit/>
          </a:bodyPr>
          <a:lstStyle/>
          <a:p>
            <a:r>
              <a:rPr lang="de-DE" b="1" dirty="0" smtClean="0">
                <a:solidFill>
                  <a:srgbClr val="002060"/>
                </a:solidFill>
              </a:rPr>
              <a:t>EV (global):</a:t>
            </a:r>
          </a:p>
          <a:p>
            <a:endParaRPr lang="de-DE" b="1" dirty="0" smtClean="0">
              <a:solidFill>
                <a:srgbClr val="002060"/>
              </a:solidFill>
            </a:endParaRPr>
          </a:p>
          <a:p>
            <a:endParaRPr lang="de-DE" b="1" dirty="0" smtClean="0">
              <a:solidFill>
                <a:srgbClr val="002060"/>
              </a:solidFill>
            </a:endParaRPr>
          </a:p>
          <a:p>
            <a:r>
              <a:rPr lang="de-DE" b="1" dirty="0" err="1" smtClean="0">
                <a:solidFill>
                  <a:srgbClr val="002060"/>
                </a:solidFill>
              </a:rPr>
              <a:t>Agonisten</a:t>
            </a:r>
            <a:endParaRPr lang="de-DE" b="1" dirty="0" smtClean="0">
              <a:solidFill>
                <a:srgbClr val="002060"/>
              </a:solidFill>
            </a:endParaRPr>
          </a:p>
          <a:p>
            <a:endParaRPr lang="de-DE" b="1" dirty="0" smtClean="0">
              <a:solidFill>
                <a:srgbClr val="002060"/>
              </a:solidFill>
            </a:endParaRPr>
          </a:p>
          <a:p>
            <a:endParaRPr lang="de-DE" b="1" dirty="0" smtClean="0">
              <a:solidFill>
                <a:srgbClr val="002060"/>
              </a:solidFill>
            </a:endParaRPr>
          </a:p>
          <a:p>
            <a:endParaRPr lang="de-DE" b="1" dirty="0" smtClean="0">
              <a:solidFill>
                <a:srgbClr val="002060"/>
              </a:solidFill>
            </a:endParaRPr>
          </a:p>
          <a:p>
            <a:r>
              <a:rPr lang="de-DE" b="1" dirty="0" smtClean="0">
                <a:solidFill>
                  <a:srgbClr val="002060"/>
                </a:solidFill>
              </a:rPr>
              <a:t>EV</a:t>
            </a:r>
          </a:p>
          <a:p>
            <a:endParaRPr lang="de-DE" b="1" dirty="0" smtClean="0">
              <a:solidFill>
                <a:srgbClr val="002060"/>
              </a:solidFill>
            </a:endParaRPr>
          </a:p>
          <a:p>
            <a:endParaRPr lang="de-DE" b="1" dirty="0" smtClean="0">
              <a:solidFill>
                <a:srgbClr val="002060"/>
              </a:solidFill>
            </a:endParaRPr>
          </a:p>
          <a:p>
            <a:r>
              <a:rPr lang="de-DE" b="1" dirty="0" smtClean="0">
                <a:solidFill>
                  <a:srgbClr val="002060"/>
                </a:solidFill>
              </a:rPr>
              <a:t>Phrasen (Deutsch)</a:t>
            </a:r>
            <a:endParaRPr lang="de-DE" dirty="0">
              <a:solidFill>
                <a:srgbClr val="002060"/>
              </a:solidFill>
            </a:endParaRPr>
          </a:p>
        </p:txBody>
      </p:sp>
      <p:sp>
        <p:nvSpPr>
          <p:cNvPr id="26" name="Textfeld 25"/>
          <p:cNvSpPr txBox="1"/>
          <p:nvPr/>
        </p:nvSpPr>
        <p:spPr>
          <a:xfrm>
            <a:off x="2714612" y="2130974"/>
            <a:ext cx="5357850" cy="369332"/>
          </a:xfrm>
          <a:prstGeom prst="rect">
            <a:avLst/>
          </a:prstGeom>
          <a:noFill/>
        </p:spPr>
        <p:txBody>
          <a:bodyPr wrap="square" rtlCol="0">
            <a:spAutoFit/>
          </a:bodyPr>
          <a:lstStyle/>
          <a:p>
            <a:r>
              <a:rPr lang="de-DE" b="1" dirty="0" smtClean="0"/>
              <a:t>[X]		</a:t>
            </a:r>
            <a:r>
              <a:rPr lang="de-DE" b="1" dirty="0" smtClean="0">
                <a:solidFill>
                  <a:srgbClr val="FF0000"/>
                </a:solidFill>
                <a:sym typeface="Symbol"/>
              </a:rPr>
              <a:t></a:t>
            </a:r>
            <a:r>
              <a:rPr lang="de-DE" b="1" dirty="0" smtClean="0">
                <a:solidFill>
                  <a:srgbClr val="FF0000"/>
                </a:solidFill>
              </a:rPr>
              <a:t>/&lt;SCHLAGEN&gt;</a:t>
            </a:r>
            <a:r>
              <a:rPr lang="de-DE" b="1" dirty="0" smtClean="0"/>
              <a:t>		[Y]</a:t>
            </a:r>
            <a:endParaRPr lang="de-DE" dirty="0" smtClean="0"/>
          </a:p>
        </p:txBody>
      </p:sp>
      <p:sp>
        <p:nvSpPr>
          <p:cNvPr id="27" name="Textfeld 26"/>
          <p:cNvSpPr txBox="1"/>
          <p:nvPr/>
        </p:nvSpPr>
        <p:spPr>
          <a:xfrm>
            <a:off x="2428860" y="3000372"/>
            <a:ext cx="5857916" cy="369332"/>
          </a:xfrm>
          <a:prstGeom prst="rect">
            <a:avLst/>
          </a:prstGeom>
          <a:noFill/>
        </p:spPr>
        <p:txBody>
          <a:bodyPr wrap="square" rtlCol="0">
            <a:spAutoFit/>
          </a:bodyPr>
          <a:lstStyle/>
          <a:p>
            <a:r>
              <a:rPr lang="de-DE" b="1" dirty="0" smtClean="0"/>
              <a:t> </a:t>
            </a:r>
            <a:r>
              <a:rPr lang="de-DE" b="1" dirty="0" smtClean="0">
                <a:sym typeface="Symbol"/>
              </a:rPr>
              <a:t></a:t>
            </a:r>
            <a:r>
              <a:rPr lang="de-DE" b="1" dirty="0" smtClean="0"/>
              <a:t>:&lt;FRAU&gt;             	          		               </a:t>
            </a:r>
            <a:r>
              <a:rPr lang="de-DE" b="1" dirty="0" smtClean="0">
                <a:sym typeface="Symbol"/>
              </a:rPr>
              <a:t></a:t>
            </a:r>
            <a:r>
              <a:rPr lang="de-DE" b="1" dirty="0" smtClean="0"/>
              <a:t>:&lt;HUND&gt;</a:t>
            </a:r>
            <a:endParaRPr lang="de-DE" dirty="0" smtClean="0"/>
          </a:p>
        </p:txBody>
      </p:sp>
      <p:sp>
        <p:nvSpPr>
          <p:cNvPr id="28" name="Textfeld 27"/>
          <p:cNvSpPr txBox="1"/>
          <p:nvPr/>
        </p:nvSpPr>
        <p:spPr>
          <a:xfrm>
            <a:off x="2643142" y="3988362"/>
            <a:ext cx="6500858" cy="369332"/>
          </a:xfrm>
          <a:prstGeom prst="rect">
            <a:avLst/>
          </a:prstGeom>
          <a:noFill/>
        </p:spPr>
        <p:txBody>
          <a:bodyPr wrap="square" rtlCol="0">
            <a:spAutoFit/>
          </a:bodyPr>
          <a:lstStyle/>
          <a:p>
            <a:r>
              <a:rPr lang="de-DE" b="1" dirty="0" smtClean="0"/>
              <a:t> &lt;FRAU&gt;	                           </a:t>
            </a:r>
            <a:r>
              <a:rPr lang="de-DE" b="1" dirty="0" smtClean="0">
                <a:solidFill>
                  <a:srgbClr val="FF0000"/>
                </a:solidFill>
              </a:rPr>
              <a:t>&lt;SCHLAGEN&gt;</a:t>
            </a:r>
            <a:r>
              <a:rPr lang="de-DE" b="1" dirty="0" smtClean="0"/>
              <a:t>	                  &lt;HUND&gt;</a:t>
            </a:r>
            <a:endParaRPr lang="de-DE" dirty="0"/>
          </a:p>
        </p:txBody>
      </p:sp>
      <p:sp>
        <p:nvSpPr>
          <p:cNvPr id="29" name="Textfeld 28"/>
          <p:cNvSpPr txBox="1"/>
          <p:nvPr/>
        </p:nvSpPr>
        <p:spPr>
          <a:xfrm>
            <a:off x="2428860" y="4774180"/>
            <a:ext cx="6215106" cy="369332"/>
          </a:xfrm>
          <a:prstGeom prst="rect">
            <a:avLst/>
          </a:prstGeom>
          <a:noFill/>
        </p:spPr>
        <p:txBody>
          <a:bodyPr wrap="square" rtlCol="0">
            <a:spAutoFit/>
          </a:bodyPr>
          <a:lstStyle/>
          <a:p>
            <a:r>
              <a:rPr lang="de-DE" b="1" dirty="0" smtClean="0"/>
              <a:t> [die Frau]</a:t>
            </a:r>
            <a:r>
              <a:rPr lang="de-DE" b="1" baseline="-25000" dirty="0" smtClean="0"/>
              <a:t>NP</a:t>
            </a:r>
            <a:r>
              <a:rPr lang="de-DE" b="1" dirty="0" smtClean="0"/>
              <a:t>	</a:t>
            </a:r>
            <a:r>
              <a:rPr lang="de-DE" b="1" dirty="0" smtClean="0">
                <a:solidFill>
                  <a:srgbClr val="FF0000"/>
                </a:solidFill>
              </a:rPr>
              <a:t>               [schlägt]</a:t>
            </a:r>
            <a:r>
              <a:rPr lang="de-DE" b="1" baseline="-25000" dirty="0" smtClean="0">
                <a:solidFill>
                  <a:srgbClr val="FF0000"/>
                </a:solidFill>
              </a:rPr>
              <a:t>VP</a:t>
            </a:r>
            <a:r>
              <a:rPr lang="de-DE" b="1" dirty="0" smtClean="0"/>
              <a:t>	                   [den Hund]</a:t>
            </a:r>
            <a:r>
              <a:rPr lang="de-DE" b="1" baseline="-25000" dirty="0" smtClean="0"/>
              <a:t>NP </a:t>
            </a: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036"/>
                                        </p:tgtEl>
                                        <p:attrNameLst>
                                          <p:attrName>style.visibility</p:attrName>
                                        </p:attrNameLst>
                                      </p:cBhvr>
                                      <p:to>
                                        <p:strVal val="visible"/>
                                      </p:to>
                                    </p:set>
                                    <p:animEffect transition="in" filter="blinds(horizontal)">
                                      <p:cBhvr>
                                        <p:cTn id="7" dur="500"/>
                                        <p:tgtEl>
                                          <p:spTgt spid="1036"/>
                                        </p:tgtEl>
                                      </p:cBhvr>
                                    </p:animEffect>
                                  </p:childTnLst>
                                </p:cTn>
                              </p:par>
                              <p:par>
                                <p:cTn id="8" presetID="3" presetClass="entr" presetSubtype="10" fill="hold" nodeType="withEffect">
                                  <p:stCondLst>
                                    <p:cond delay="0"/>
                                  </p:stCondLst>
                                  <p:childTnLst>
                                    <p:set>
                                      <p:cBhvr>
                                        <p:cTn id="9" dur="1" fill="hold">
                                          <p:stCondLst>
                                            <p:cond delay="0"/>
                                          </p:stCondLst>
                                        </p:cTn>
                                        <p:tgtEl>
                                          <p:spTgt spid="1026"/>
                                        </p:tgtEl>
                                        <p:attrNameLst>
                                          <p:attrName>style.visibility</p:attrName>
                                        </p:attrNameLst>
                                      </p:cBhvr>
                                      <p:to>
                                        <p:strVal val="visible"/>
                                      </p:to>
                                    </p:set>
                                    <p:animEffect transition="in" filter="blinds(horizontal)">
                                      <p:cBhvr>
                                        <p:cTn id="10" dur="500"/>
                                        <p:tgtEl>
                                          <p:spTgt spid="1026"/>
                                        </p:tgtEl>
                                      </p:cBhvr>
                                    </p:animEffect>
                                  </p:childTnLst>
                                </p:cTn>
                              </p:par>
                              <p:par>
                                <p:cTn id="11" presetID="3" presetClass="entr" presetSubtype="10" fill="hold" nodeType="withEffect">
                                  <p:stCondLst>
                                    <p:cond delay="0"/>
                                  </p:stCondLst>
                                  <p:childTnLst>
                                    <p:set>
                                      <p:cBhvr>
                                        <p:cTn id="12" dur="1" fill="hold">
                                          <p:stCondLst>
                                            <p:cond delay="0"/>
                                          </p:stCondLst>
                                        </p:cTn>
                                        <p:tgtEl>
                                          <p:spTgt spid="1027"/>
                                        </p:tgtEl>
                                        <p:attrNameLst>
                                          <p:attrName>style.visibility</p:attrName>
                                        </p:attrNameLst>
                                      </p:cBhvr>
                                      <p:to>
                                        <p:strVal val="visible"/>
                                      </p:to>
                                    </p:set>
                                    <p:animEffect transition="in" filter="blinds(horizontal)">
                                      <p:cBhvr>
                                        <p:cTn id="13" dur="500"/>
                                        <p:tgtEl>
                                          <p:spTgt spid="1027"/>
                                        </p:tgtEl>
                                      </p:cBhvr>
                                    </p:animEffect>
                                  </p:childTnLst>
                                </p:cTn>
                              </p:par>
                              <p:par>
                                <p:cTn id="14" presetID="3" presetClass="entr" presetSubtype="10" fill="hold" nodeType="withEffect">
                                  <p:stCondLst>
                                    <p:cond delay="0"/>
                                  </p:stCondLst>
                                  <p:childTnLst>
                                    <p:set>
                                      <p:cBhvr>
                                        <p:cTn id="15" dur="1" fill="hold">
                                          <p:stCondLst>
                                            <p:cond delay="0"/>
                                          </p:stCondLst>
                                        </p:cTn>
                                        <p:tgtEl>
                                          <p:spTgt spid="1028"/>
                                        </p:tgtEl>
                                        <p:attrNameLst>
                                          <p:attrName>style.visibility</p:attrName>
                                        </p:attrNameLst>
                                      </p:cBhvr>
                                      <p:to>
                                        <p:strVal val="visible"/>
                                      </p:to>
                                    </p:set>
                                    <p:animEffect transition="in" filter="blinds(horizontal)">
                                      <p:cBhvr>
                                        <p:cTn id="16" dur="500"/>
                                        <p:tgtEl>
                                          <p:spTgt spid="1028"/>
                                        </p:tgtEl>
                                      </p:cBhvr>
                                    </p:animEffect>
                                  </p:childTnLst>
                                </p:cTn>
                              </p:par>
                              <p:par>
                                <p:cTn id="17" presetID="3" presetClass="entr" presetSubtype="10" fill="hold" nodeType="withEffect">
                                  <p:stCondLst>
                                    <p:cond delay="0"/>
                                  </p:stCondLst>
                                  <p:childTnLst>
                                    <p:set>
                                      <p:cBhvr>
                                        <p:cTn id="18" dur="1" fill="hold">
                                          <p:stCondLst>
                                            <p:cond delay="0"/>
                                          </p:stCondLst>
                                        </p:cTn>
                                        <p:tgtEl>
                                          <p:spTgt spid="1029"/>
                                        </p:tgtEl>
                                        <p:attrNameLst>
                                          <p:attrName>style.visibility</p:attrName>
                                        </p:attrNameLst>
                                      </p:cBhvr>
                                      <p:to>
                                        <p:strVal val="visible"/>
                                      </p:to>
                                    </p:set>
                                    <p:animEffect transition="in" filter="blinds(horizontal)">
                                      <p:cBhvr>
                                        <p:cTn id="19" dur="500"/>
                                        <p:tgtEl>
                                          <p:spTgt spid="1029"/>
                                        </p:tgtEl>
                                      </p:cBhvr>
                                    </p:animEffect>
                                  </p:childTnLst>
                                </p:cTn>
                              </p:par>
                              <p:par>
                                <p:cTn id="20" presetID="3" presetClass="entr" presetSubtype="10" fill="hold" nodeType="withEffect">
                                  <p:stCondLst>
                                    <p:cond delay="0"/>
                                  </p:stCondLst>
                                  <p:childTnLst>
                                    <p:set>
                                      <p:cBhvr>
                                        <p:cTn id="21" dur="1" fill="hold">
                                          <p:stCondLst>
                                            <p:cond delay="0"/>
                                          </p:stCondLst>
                                        </p:cTn>
                                        <p:tgtEl>
                                          <p:spTgt spid="1030"/>
                                        </p:tgtEl>
                                        <p:attrNameLst>
                                          <p:attrName>style.visibility</p:attrName>
                                        </p:attrNameLst>
                                      </p:cBhvr>
                                      <p:to>
                                        <p:strVal val="visible"/>
                                      </p:to>
                                    </p:set>
                                    <p:animEffect transition="in" filter="blinds(horizontal)">
                                      <p:cBhvr>
                                        <p:cTn id="22" dur="500"/>
                                        <p:tgtEl>
                                          <p:spTgt spid="1030"/>
                                        </p:tgtEl>
                                      </p:cBhvr>
                                    </p:animEffect>
                                  </p:childTnLst>
                                </p:cTn>
                              </p:par>
                              <p:par>
                                <p:cTn id="23" presetID="3" presetClass="entr" presetSubtype="10" fill="hold" nodeType="withEffect">
                                  <p:stCondLst>
                                    <p:cond delay="0"/>
                                  </p:stCondLst>
                                  <p:childTnLst>
                                    <p:set>
                                      <p:cBhvr>
                                        <p:cTn id="24" dur="1" fill="hold">
                                          <p:stCondLst>
                                            <p:cond delay="0"/>
                                          </p:stCondLst>
                                        </p:cTn>
                                        <p:tgtEl>
                                          <p:spTgt spid="1031"/>
                                        </p:tgtEl>
                                        <p:attrNameLst>
                                          <p:attrName>style.visibility</p:attrName>
                                        </p:attrNameLst>
                                      </p:cBhvr>
                                      <p:to>
                                        <p:strVal val="visible"/>
                                      </p:to>
                                    </p:set>
                                    <p:animEffect transition="in" filter="blinds(horizontal)">
                                      <p:cBhvr>
                                        <p:cTn id="25" dur="500"/>
                                        <p:tgtEl>
                                          <p:spTgt spid="1031"/>
                                        </p:tgtEl>
                                      </p:cBhvr>
                                    </p:animEffect>
                                  </p:childTnLst>
                                </p:cTn>
                              </p:par>
                              <p:par>
                                <p:cTn id="26" presetID="3" presetClass="entr" presetSubtype="10" fill="hold" nodeType="withEffect">
                                  <p:stCondLst>
                                    <p:cond delay="0"/>
                                  </p:stCondLst>
                                  <p:childTnLst>
                                    <p:set>
                                      <p:cBhvr>
                                        <p:cTn id="27" dur="1" fill="hold">
                                          <p:stCondLst>
                                            <p:cond delay="0"/>
                                          </p:stCondLst>
                                        </p:cTn>
                                        <p:tgtEl>
                                          <p:spTgt spid="1032"/>
                                        </p:tgtEl>
                                        <p:attrNameLst>
                                          <p:attrName>style.visibility</p:attrName>
                                        </p:attrNameLst>
                                      </p:cBhvr>
                                      <p:to>
                                        <p:strVal val="visible"/>
                                      </p:to>
                                    </p:set>
                                    <p:animEffect transition="in" filter="blinds(horizontal)">
                                      <p:cBhvr>
                                        <p:cTn id="28" dur="500"/>
                                        <p:tgtEl>
                                          <p:spTgt spid="1032"/>
                                        </p:tgtEl>
                                      </p:cBhvr>
                                    </p:animEffect>
                                  </p:childTnLst>
                                </p:cTn>
                              </p:par>
                              <p:par>
                                <p:cTn id="29" presetID="3" presetClass="entr" presetSubtype="10" fill="hold" nodeType="withEffect">
                                  <p:stCondLst>
                                    <p:cond delay="0"/>
                                  </p:stCondLst>
                                  <p:childTnLst>
                                    <p:set>
                                      <p:cBhvr>
                                        <p:cTn id="30" dur="1" fill="hold">
                                          <p:stCondLst>
                                            <p:cond delay="0"/>
                                          </p:stCondLst>
                                        </p:cTn>
                                        <p:tgtEl>
                                          <p:spTgt spid="1033"/>
                                        </p:tgtEl>
                                        <p:attrNameLst>
                                          <p:attrName>style.visibility</p:attrName>
                                        </p:attrNameLst>
                                      </p:cBhvr>
                                      <p:to>
                                        <p:strVal val="visible"/>
                                      </p:to>
                                    </p:set>
                                    <p:animEffect transition="in" filter="blinds(horizontal)">
                                      <p:cBhvr>
                                        <p:cTn id="31" dur="500"/>
                                        <p:tgtEl>
                                          <p:spTgt spid="1033"/>
                                        </p:tgtEl>
                                      </p:cBhvr>
                                    </p:animEffect>
                                  </p:childTnLst>
                                </p:cTn>
                              </p:par>
                              <p:par>
                                <p:cTn id="32" presetID="3" presetClass="entr" presetSubtype="10" fill="hold" nodeType="withEffect">
                                  <p:stCondLst>
                                    <p:cond delay="0"/>
                                  </p:stCondLst>
                                  <p:childTnLst>
                                    <p:set>
                                      <p:cBhvr>
                                        <p:cTn id="33" dur="1" fill="hold">
                                          <p:stCondLst>
                                            <p:cond delay="0"/>
                                          </p:stCondLst>
                                        </p:cTn>
                                        <p:tgtEl>
                                          <p:spTgt spid="1034"/>
                                        </p:tgtEl>
                                        <p:attrNameLst>
                                          <p:attrName>style.visibility</p:attrName>
                                        </p:attrNameLst>
                                      </p:cBhvr>
                                      <p:to>
                                        <p:strVal val="visible"/>
                                      </p:to>
                                    </p:set>
                                    <p:animEffect transition="in" filter="blinds(horizontal)">
                                      <p:cBhvr>
                                        <p:cTn id="34" dur="500"/>
                                        <p:tgtEl>
                                          <p:spTgt spid="1034"/>
                                        </p:tgtEl>
                                      </p:cBhvr>
                                    </p:animEffect>
                                  </p:childTnLst>
                                </p:cTn>
                              </p:par>
                              <p:par>
                                <p:cTn id="35" presetID="3" presetClass="entr" presetSubtype="10" fill="hold" nodeType="withEffect">
                                  <p:stCondLst>
                                    <p:cond delay="0"/>
                                  </p:stCondLst>
                                  <p:childTnLst>
                                    <p:set>
                                      <p:cBhvr>
                                        <p:cTn id="36" dur="1" fill="hold">
                                          <p:stCondLst>
                                            <p:cond delay="0"/>
                                          </p:stCondLst>
                                        </p:cTn>
                                        <p:tgtEl>
                                          <p:spTgt spid="1035"/>
                                        </p:tgtEl>
                                        <p:attrNameLst>
                                          <p:attrName>style.visibility</p:attrName>
                                        </p:attrNameLst>
                                      </p:cBhvr>
                                      <p:to>
                                        <p:strVal val="visible"/>
                                      </p:to>
                                    </p:set>
                                    <p:animEffect transition="in" filter="blinds(horizontal)">
                                      <p:cBhvr>
                                        <p:cTn id="37" dur="500"/>
                                        <p:tgtEl>
                                          <p:spTgt spid="1035"/>
                                        </p:tgtEl>
                                      </p:cBhvr>
                                    </p:animEffect>
                                  </p:childTnLst>
                                </p:cTn>
                              </p:par>
                              <p:par>
                                <p:cTn id="38" presetID="3" presetClass="entr" presetSubtype="10" fill="hold" grpId="0"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blinds(horizontal)">
                                      <p:cBhvr>
                                        <p:cTn id="40" dur="500"/>
                                        <p:tgtEl>
                                          <p:spTgt spid="25"/>
                                        </p:tgtEl>
                                      </p:cBhvr>
                                    </p:animEffect>
                                  </p:childTnLst>
                                </p:cTn>
                              </p:par>
                              <p:par>
                                <p:cTn id="41" presetID="3" presetClass="entr" presetSubtype="10" fill="hold" grpId="0" nodeType="with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blinds(horizontal)">
                                      <p:cBhvr>
                                        <p:cTn id="43" dur="500"/>
                                        <p:tgtEl>
                                          <p:spTgt spid="26"/>
                                        </p:tgtEl>
                                      </p:cBhvr>
                                    </p:animEffect>
                                  </p:childTnLst>
                                </p:cTn>
                              </p:par>
                              <p:par>
                                <p:cTn id="44" presetID="3" presetClass="entr" presetSubtype="10" fill="hold" grpId="0" nodeType="with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blinds(horizontal)">
                                      <p:cBhvr>
                                        <p:cTn id="46" dur="500"/>
                                        <p:tgtEl>
                                          <p:spTgt spid="27"/>
                                        </p:tgtEl>
                                      </p:cBhvr>
                                    </p:animEffect>
                                  </p:childTnLst>
                                </p:cTn>
                              </p:par>
                              <p:par>
                                <p:cTn id="47" presetID="3" presetClass="entr" presetSubtype="10" fill="hold" grpId="0" nodeType="withEffect">
                                  <p:stCondLst>
                                    <p:cond delay="0"/>
                                  </p:stCondLst>
                                  <p:childTnLst>
                                    <p:set>
                                      <p:cBhvr>
                                        <p:cTn id="48" dur="1" fill="hold">
                                          <p:stCondLst>
                                            <p:cond delay="0"/>
                                          </p:stCondLst>
                                        </p:cTn>
                                        <p:tgtEl>
                                          <p:spTgt spid="28"/>
                                        </p:tgtEl>
                                        <p:attrNameLst>
                                          <p:attrName>style.visibility</p:attrName>
                                        </p:attrNameLst>
                                      </p:cBhvr>
                                      <p:to>
                                        <p:strVal val="visible"/>
                                      </p:to>
                                    </p:set>
                                    <p:animEffect transition="in" filter="blinds(horizontal)">
                                      <p:cBhvr>
                                        <p:cTn id="49" dur="500"/>
                                        <p:tgtEl>
                                          <p:spTgt spid="28"/>
                                        </p:tgtEl>
                                      </p:cBhvr>
                                    </p:animEffect>
                                  </p:childTnLst>
                                </p:cTn>
                              </p:par>
                              <p:par>
                                <p:cTn id="50" presetID="3" presetClass="entr" presetSubtype="10" fill="hold" grpId="0" nodeType="with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blinds(horizontal)">
                                      <p:cBhvr>
                                        <p:cTn id="5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6" grpId="0" animBg="1"/>
      <p:bldP spid="25" grpId="0"/>
      <p:bldP spid="26" grpId="0"/>
      <p:bldP spid="27" grpId="0"/>
      <p:bldP spid="28" grpId="0"/>
      <p:bldP spid="29" grpId="0"/>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428596" y="155448"/>
            <a:ext cx="8258204" cy="1252728"/>
          </a:xfrm>
        </p:spPr>
        <p:txBody>
          <a:bodyPr>
            <a:normAutofit/>
          </a:bodyPr>
          <a:lstStyle/>
          <a:p>
            <a:r>
              <a:rPr lang="de-DE" dirty="0" err="1" smtClean="0"/>
              <a:t>Relatoren-Meronymie</a:t>
            </a:r>
            <a:endParaRPr lang="de-DE" dirty="0"/>
          </a:p>
        </p:txBody>
      </p:sp>
      <p:graphicFrame>
        <p:nvGraphicFramePr>
          <p:cNvPr id="5" name="Diagramm 4"/>
          <p:cNvGraphicFramePr/>
          <p:nvPr/>
        </p:nvGraphicFramePr>
        <p:xfrm>
          <a:off x="428596" y="1571612"/>
          <a:ext cx="8429684" cy="107157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6" name="Diagramm 5"/>
          <p:cNvGraphicFramePr/>
          <p:nvPr/>
        </p:nvGraphicFramePr>
        <p:xfrm>
          <a:off x="357158" y="2786058"/>
          <a:ext cx="8429684" cy="71438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7" name="Textfeld 6"/>
          <p:cNvSpPr txBox="1"/>
          <p:nvPr/>
        </p:nvSpPr>
        <p:spPr>
          <a:xfrm>
            <a:off x="500034" y="3714752"/>
            <a:ext cx="6357982" cy="1077218"/>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dirty="0" smtClean="0">
                <a:sym typeface="Symbol"/>
              </a:rPr>
              <a:t>     </a:t>
            </a:r>
            <a:r>
              <a:rPr lang="de-DE" sz="2400" b="1" baseline="-25000" dirty="0" smtClean="0"/>
              <a:t>1</a:t>
            </a:r>
            <a:r>
              <a:rPr lang="de-DE" sz="2400" b="1" dirty="0" smtClean="0"/>
              <a:t>		            </a:t>
            </a:r>
            <a:r>
              <a:rPr lang="de-DE" sz="2400" b="1" dirty="0" smtClean="0">
                <a:sym typeface="Symbol"/>
              </a:rPr>
              <a:t></a:t>
            </a:r>
            <a:r>
              <a:rPr lang="de-DE" sz="2400" b="1" dirty="0" smtClean="0"/>
              <a:t>		         </a:t>
            </a:r>
            <a:r>
              <a:rPr lang="de-DE" sz="2400" b="1" dirty="0" smtClean="0">
                <a:sym typeface="Symbol"/>
              </a:rPr>
              <a:t></a:t>
            </a:r>
            <a:r>
              <a:rPr lang="de-DE" sz="2400" b="1" baseline="-25000" dirty="0" smtClean="0"/>
              <a:t>2</a:t>
            </a:r>
            <a:endParaRPr lang="de-DE" sz="2400" dirty="0" smtClean="0"/>
          </a:p>
          <a:p>
            <a:r>
              <a:rPr lang="de-DE" sz="2000" b="1" dirty="0" smtClean="0"/>
              <a:t>&lt;TISCH&gt;	    &lt;STEHEN=IN&gt;		&lt;GARTEN&gt;</a:t>
            </a:r>
            <a:endParaRPr lang="de-DE" sz="2000" dirty="0" smtClean="0"/>
          </a:p>
          <a:p>
            <a:r>
              <a:rPr lang="de-DE" sz="2000" b="1" dirty="0" smtClean="0"/>
              <a:t>[ein Tisch]	        [steht=in]		[dem Garten]</a:t>
            </a:r>
            <a:endParaRPr lang="de-DE" sz="2000" dirty="0" smtClean="0"/>
          </a:p>
        </p:txBody>
      </p:sp>
      <p:sp>
        <p:nvSpPr>
          <p:cNvPr id="8" name="Textfeld 7"/>
          <p:cNvSpPr txBox="1"/>
          <p:nvPr/>
        </p:nvSpPr>
        <p:spPr>
          <a:xfrm>
            <a:off x="500034" y="5072074"/>
            <a:ext cx="7429552" cy="1292662"/>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pPr>
              <a:buFont typeface="Symbol"/>
              <a:buChar char="®"/>
            </a:pPr>
            <a:r>
              <a:rPr lang="de-DE" sz="2000" b="1" dirty="0" smtClean="0"/>
              <a:t> Mit Varianz der Informationsstruktur:</a:t>
            </a:r>
          </a:p>
          <a:p>
            <a:endParaRPr lang="de-DE" dirty="0" smtClean="0"/>
          </a:p>
          <a:p>
            <a:r>
              <a:rPr lang="de-DE" sz="2000" b="1" i="1" dirty="0" smtClean="0"/>
              <a:t>Im 		Garten 	steh-t 		ein 		Tisch</a:t>
            </a:r>
          </a:p>
          <a:p>
            <a:r>
              <a:rPr lang="de-DE" sz="2000" b="1" dirty="0" err="1" smtClean="0"/>
              <a:t>in:ART:M:DAT</a:t>
            </a:r>
            <a:r>
              <a:rPr lang="de-DE" sz="2000" b="1" dirty="0" smtClean="0"/>
              <a:t>	</a:t>
            </a:r>
            <a:r>
              <a:rPr lang="de-DE" sz="2000" b="1" dirty="0" err="1" smtClean="0"/>
              <a:t>garden</a:t>
            </a:r>
            <a:r>
              <a:rPr lang="de-DE" sz="2000" b="1" dirty="0" smtClean="0"/>
              <a:t>	stand:PRES-3Sg	</a:t>
            </a:r>
            <a:r>
              <a:rPr lang="de-DE" sz="2000" b="1" dirty="0" err="1" smtClean="0"/>
              <a:t>INDEF:nF:SG</a:t>
            </a:r>
            <a:r>
              <a:rPr lang="de-DE" sz="2000" b="1" dirty="0" smtClean="0"/>
              <a:t>	</a:t>
            </a:r>
            <a:r>
              <a:rPr lang="de-DE" sz="2000" b="1" dirty="0" err="1" smtClean="0"/>
              <a:t>table</a:t>
            </a:r>
            <a:endParaRPr lang="de-DE" sz="20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2000" fill="hold"/>
                                        <p:tgtEl>
                                          <p:spTgt spid="5"/>
                                        </p:tgtEl>
                                        <p:attrNameLst>
                                          <p:attrName>ppt_x</p:attrName>
                                        </p:attrNameLst>
                                      </p:cBhvr>
                                      <p:tavLst>
                                        <p:tav tm="0">
                                          <p:val>
                                            <p:strVal val="0-#ppt_w/2"/>
                                          </p:val>
                                        </p:tav>
                                        <p:tav tm="100000">
                                          <p:val>
                                            <p:strVal val="#ppt_x"/>
                                          </p:val>
                                        </p:tav>
                                      </p:tavLst>
                                    </p:anim>
                                    <p:anim calcmode="lin" valueType="num">
                                      <p:cBhvr additive="base">
                                        <p:cTn id="8" dur="20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8" presetClass="entr" presetSubtype="16"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diamond(in)">
                                      <p:cBhvr>
                                        <p:cTn id="13" dur="20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8" presetClass="entr" presetSubtype="16"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diamond(in)">
                                      <p:cBhvr>
                                        <p:cTn id="18" dur="20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8" presetClass="entr" presetSubtype="16"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diamond(in)">
                                      <p:cBhvr>
                                        <p:cTn id="23"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Graphic spid="6" grpId="0">
        <p:bldAsOne/>
      </p:bldGraphic>
      <p:bldP spid="7" grpId="0" animBg="1"/>
      <p:bldP spid="8" grpId="0" animBg="1"/>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Weitere basale </a:t>
            </a:r>
            <a:r>
              <a:rPr lang="de-DE" dirty="0" err="1" smtClean="0"/>
              <a:t>Relatoren</a:t>
            </a:r>
            <a:r>
              <a:rPr lang="de-DE" dirty="0" smtClean="0"/>
              <a:t>:</a:t>
            </a:r>
            <a:endParaRPr lang="de-DE" dirty="0"/>
          </a:p>
        </p:txBody>
      </p:sp>
      <p:graphicFrame>
        <p:nvGraphicFramePr>
          <p:cNvPr id="4" name="Diagramm 3"/>
          <p:cNvGraphicFramePr/>
          <p:nvPr/>
        </p:nvGraphicFramePr>
        <p:xfrm>
          <a:off x="285720" y="1571612"/>
          <a:ext cx="8501122" cy="107157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428596" y="2786058"/>
            <a:ext cx="6357982" cy="1077218"/>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000" b="1" dirty="0" smtClean="0">
                <a:sym typeface="Symbol"/>
              </a:rPr>
              <a:t>      </a:t>
            </a:r>
            <a:r>
              <a:rPr lang="de-DE" sz="2400" b="1" dirty="0" smtClean="0">
                <a:sym typeface="Symbol"/>
              </a:rPr>
              <a:t></a:t>
            </a:r>
            <a:r>
              <a:rPr lang="de-DE" sz="2400" b="1" baseline="-25000" dirty="0" smtClean="0"/>
              <a:t>1</a:t>
            </a:r>
            <a:r>
              <a:rPr lang="de-DE" sz="2000" b="1" dirty="0" smtClean="0"/>
              <a:t>		            </a:t>
            </a:r>
            <a:r>
              <a:rPr lang="de-DE" sz="2000" b="1" dirty="0" smtClean="0">
                <a:sym typeface="Symbol"/>
              </a:rPr>
              <a:t></a:t>
            </a:r>
            <a:r>
              <a:rPr lang="de-DE" sz="2000" b="1" dirty="0" smtClean="0"/>
              <a:t>		 	       </a:t>
            </a:r>
            <a:r>
              <a:rPr lang="de-DE" sz="2400" b="1" dirty="0" smtClean="0">
                <a:sym typeface="Symbol"/>
              </a:rPr>
              <a:t></a:t>
            </a:r>
            <a:r>
              <a:rPr lang="de-DE" sz="2400" b="1" baseline="-25000" dirty="0" smtClean="0"/>
              <a:t>2</a:t>
            </a:r>
            <a:endParaRPr lang="de-DE" sz="2400" dirty="0" smtClean="0"/>
          </a:p>
          <a:p>
            <a:r>
              <a:rPr lang="de-DE" sz="2000" b="1" dirty="0" smtClean="0"/>
              <a:t>&lt;FRAU&gt;		&lt;GEHEN=IN&gt;		&lt;GARTEN&gt;</a:t>
            </a:r>
            <a:endParaRPr lang="de-DE" sz="2000" dirty="0" smtClean="0"/>
          </a:p>
          <a:p>
            <a:r>
              <a:rPr lang="de-DE" sz="2000" b="1" dirty="0" smtClean="0"/>
              <a:t>[die Frau]	    [geht=in]		[den Garten]</a:t>
            </a:r>
            <a:endParaRPr lang="de-DE" sz="2000" dirty="0" smtClean="0"/>
          </a:p>
        </p:txBody>
      </p:sp>
      <p:graphicFrame>
        <p:nvGraphicFramePr>
          <p:cNvPr id="6" name="Diagramm 5"/>
          <p:cNvGraphicFramePr/>
          <p:nvPr/>
        </p:nvGraphicFramePr>
        <p:xfrm>
          <a:off x="428596" y="4214818"/>
          <a:ext cx="8215370" cy="1000132"/>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7" name="Textfeld 6"/>
          <p:cNvSpPr txBox="1"/>
          <p:nvPr/>
        </p:nvSpPr>
        <p:spPr>
          <a:xfrm>
            <a:off x="500034" y="5357826"/>
            <a:ext cx="6143668" cy="1077218"/>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dirty="0" smtClean="0">
                <a:sym typeface="Symbol"/>
              </a:rPr>
              <a:t>     </a:t>
            </a:r>
            <a:r>
              <a:rPr lang="de-DE" sz="2400" b="1" baseline="-25000" dirty="0" smtClean="0"/>
              <a:t>1</a:t>
            </a:r>
            <a:r>
              <a:rPr lang="de-DE" sz="2000" b="1" dirty="0" smtClean="0"/>
              <a:t>		           </a:t>
            </a:r>
            <a:r>
              <a:rPr lang="de-DE" sz="2000" b="1" dirty="0" smtClean="0">
                <a:sym typeface="Symbol"/>
              </a:rPr>
              <a:t></a:t>
            </a:r>
            <a:r>
              <a:rPr lang="de-DE" sz="2000" b="1" dirty="0" smtClean="0"/>
              <a:t>			       </a:t>
            </a:r>
            <a:r>
              <a:rPr lang="de-DE" sz="2400" b="1" dirty="0" smtClean="0">
                <a:sym typeface="Symbol"/>
              </a:rPr>
              <a:t></a:t>
            </a:r>
            <a:r>
              <a:rPr lang="de-DE" sz="2400" b="1" baseline="-25000" dirty="0" smtClean="0"/>
              <a:t>2</a:t>
            </a:r>
            <a:endParaRPr lang="de-DE" sz="2400" dirty="0" smtClean="0"/>
          </a:p>
          <a:p>
            <a:r>
              <a:rPr lang="de-DE" sz="2000" b="1" dirty="0" smtClean="0"/>
              <a:t> &lt;FRAU&gt;	&lt;SCHLAGEN&gt;		 &lt;HUND&gt;</a:t>
            </a:r>
            <a:endParaRPr lang="de-DE" sz="2000" dirty="0" smtClean="0"/>
          </a:p>
          <a:p>
            <a:r>
              <a:rPr lang="de-DE" sz="2000" b="1" dirty="0" smtClean="0"/>
              <a:t>[Die Frau]	    [schlägt]		[den Hund]</a:t>
            </a:r>
            <a:endParaRPr lang="de-DE" sz="20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amond(in)">
                                      <p:cBhvr>
                                        <p:cTn id="17" dur="20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amond(in)">
                                      <p:cBhvr>
                                        <p:cTn id="2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animBg="1"/>
      <p:bldGraphic spid="6" grpId="0">
        <p:bldAsOne/>
      </p:bldGraphic>
      <p:bldP spid="7" grpId="0" animBg="1"/>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Veränderung von </a:t>
            </a:r>
            <a:r>
              <a:rPr lang="de-DE" dirty="0" smtClean="0">
                <a:sym typeface="Symbol"/>
              </a:rPr>
              <a:t></a:t>
            </a:r>
            <a:r>
              <a:rPr lang="de-DE" dirty="0" smtClean="0"/>
              <a:t>2 </a:t>
            </a:r>
            <a:endParaRPr lang="de-DE" dirty="0"/>
          </a:p>
        </p:txBody>
      </p:sp>
      <p:graphicFrame>
        <p:nvGraphicFramePr>
          <p:cNvPr id="4" name="Diagramm 3"/>
          <p:cNvGraphicFramePr/>
          <p:nvPr/>
        </p:nvGraphicFramePr>
        <p:xfrm>
          <a:off x="428596" y="1571612"/>
          <a:ext cx="8286808" cy="107157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285720" y="2786059"/>
            <a:ext cx="8286808" cy="707886"/>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b="1" dirty="0" smtClean="0"/>
              <a:t>Vgl. 	</a:t>
            </a:r>
            <a:r>
              <a:rPr lang="de-DE" sz="2000" b="1" dirty="0" smtClean="0"/>
              <a:t>affizierend:</a:t>
            </a:r>
            <a:r>
              <a:rPr lang="de-DE" b="1" dirty="0" smtClean="0"/>
              <a:t>	Die Frau 		</a:t>
            </a:r>
            <a:r>
              <a:rPr lang="de-DE" b="1" dirty="0" smtClean="0">
                <a:solidFill>
                  <a:srgbClr val="FF0000"/>
                </a:solidFill>
              </a:rPr>
              <a:t>schlägt </a:t>
            </a:r>
            <a:r>
              <a:rPr lang="de-DE" b="1" dirty="0" smtClean="0"/>
              <a:t>		den Hund.</a:t>
            </a:r>
            <a:endParaRPr lang="de-DE" dirty="0" smtClean="0"/>
          </a:p>
          <a:p>
            <a:r>
              <a:rPr lang="de-DE" b="1" dirty="0" smtClean="0"/>
              <a:t>	</a:t>
            </a:r>
            <a:r>
              <a:rPr lang="de-DE" sz="2000" b="1" dirty="0" smtClean="0"/>
              <a:t>effizierend:</a:t>
            </a:r>
            <a:r>
              <a:rPr lang="de-DE" b="1" dirty="0" smtClean="0"/>
              <a:t>	Der Mann	</a:t>
            </a:r>
            <a:r>
              <a:rPr lang="de-DE" b="1" dirty="0" smtClean="0">
                <a:solidFill>
                  <a:srgbClr val="FF0000"/>
                </a:solidFill>
              </a:rPr>
              <a:t>backt</a:t>
            </a:r>
            <a:r>
              <a:rPr lang="de-DE" b="1" dirty="0" smtClean="0"/>
              <a:t>		einen Kuchen</a:t>
            </a:r>
            <a:endParaRPr lang="de-DE" dirty="0"/>
          </a:p>
        </p:txBody>
      </p:sp>
      <p:graphicFrame>
        <p:nvGraphicFramePr>
          <p:cNvPr id="6" name="Diagramm 5"/>
          <p:cNvGraphicFramePr/>
          <p:nvPr/>
        </p:nvGraphicFramePr>
        <p:xfrm>
          <a:off x="357158" y="3714752"/>
          <a:ext cx="8501122" cy="928694"/>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7" name="Textfeld 6"/>
          <p:cNvSpPr txBox="1"/>
          <p:nvPr/>
        </p:nvSpPr>
        <p:spPr>
          <a:xfrm>
            <a:off x="357158" y="4714884"/>
            <a:ext cx="5000660" cy="769441"/>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dirty="0" smtClean="0">
                <a:sym typeface="Symbol"/>
              </a:rPr>
              <a:t>    </a:t>
            </a:r>
            <a:r>
              <a:rPr lang="de-DE" sz="2400" b="1" baseline="-25000" dirty="0" smtClean="0"/>
              <a:t>1</a:t>
            </a:r>
            <a:r>
              <a:rPr lang="de-DE" sz="2000" b="1" dirty="0" smtClean="0"/>
              <a:t>		       </a:t>
            </a:r>
            <a:r>
              <a:rPr lang="de-DE" sz="2000" b="1" dirty="0" smtClean="0">
                <a:sym typeface="Symbol"/>
              </a:rPr>
              <a:t></a:t>
            </a:r>
            <a:r>
              <a:rPr lang="de-DE" sz="2000" b="1" dirty="0" smtClean="0"/>
              <a:t>		      </a:t>
            </a:r>
            <a:r>
              <a:rPr lang="de-DE" sz="2400" b="1" dirty="0" smtClean="0">
                <a:sym typeface="Symbol"/>
              </a:rPr>
              <a:t></a:t>
            </a:r>
            <a:r>
              <a:rPr lang="de-DE" sz="2400" b="1" baseline="-25000" dirty="0" smtClean="0"/>
              <a:t>2</a:t>
            </a:r>
            <a:endParaRPr lang="de-DE" sz="2400" dirty="0" smtClean="0"/>
          </a:p>
          <a:p>
            <a:r>
              <a:rPr lang="de-DE" sz="2000" b="1" dirty="0" smtClean="0"/>
              <a:t>&lt;FRAU&gt;		&lt;SEHEN&gt;	&lt;HUND&gt;</a:t>
            </a:r>
            <a:endParaRPr lang="de-DE" sz="2000" dirty="0" smtClean="0"/>
          </a:p>
        </p:txBody>
      </p:sp>
      <p:sp>
        <p:nvSpPr>
          <p:cNvPr id="8" name="Textfeld 7"/>
          <p:cNvSpPr txBox="1"/>
          <p:nvPr/>
        </p:nvSpPr>
        <p:spPr>
          <a:xfrm>
            <a:off x="2285984" y="5643578"/>
            <a:ext cx="6357982" cy="984885"/>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b="1" dirty="0" smtClean="0"/>
              <a:t>Sprachlich (</a:t>
            </a:r>
            <a:r>
              <a:rPr lang="de-DE" b="1" dirty="0" err="1" smtClean="0"/>
              <a:t>Udisch</a:t>
            </a:r>
            <a:r>
              <a:rPr lang="de-DE" b="1" dirty="0" smtClean="0"/>
              <a:t>, Ostkaukasisch)</a:t>
            </a:r>
            <a:endParaRPr lang="de-DE" dirty="0" smtClean="0"/>
          </a:p>
          <a:p>
            <a:r>
              <a:rPr lang="fr-FR" b="1" dirty="0" smtClean="0"/>
              <a:t>	</a:t>
            </a:r>
            <a:r>
              <a:rPr lang="fr-FR" sz="2000" b="1" dirty="0" smtClean="0"/>
              <a:t>[</a:t>
            </a:r>
            <a:r>
              <a:rPr lang="fr-FR" sz="2000" b="1" dirty="0" err="1" smtClean="0"/>
              <a:t>čubğ</a:t>
            </a:r>
            <a:r>
              <a:rPr lang="fr-FR" sz="2000" b="1" dirty="0" smtClean="0"/>
              <a:t>-o]		[</a:t>
            </a:r>
            <a:r>
              <a:rPr lang="fr-FR" sz="2000" b="1" dirty="0" err="1" smtClean="0"/>
              <a:t>ak'-sa-t'u</a:t>
            </a:r>
            <a:r>
              <a:rPr lang="fr-FR" sz="2000" b="1" dirty="0" smtClean="0"/>
              <a:t>]		[x</a:t>
            </a:r>
            <a:r>
              <a:rPr lang="de-DE" sz="2000" b="1" dirty="0" smtClean="0"/>
              <a:t>a</a:t>
            </a:r>
            <a:r>
              <a:rPr lang="de-DE" sz="2000" b="1" dirty="0" smtClean="0">
                <a:sym typeface="ASAP SILDoulos"/>
              </a:rPr>
              <a:t>&gt;</a:t>
            </a:r>
            <a:r>
              <a:rPr lang="de-DE" sz="2000" b="1" dirty="0" smtClean="0"/>
              <a:t>]</a:t>
            </a:r>
            <a:endParaRPr lang="de-DE" sz="2000" dirty="0" smtClean="0"/>
          </a:p>
          <a:p>
            <a:r>
              <a:rPr lang="en-US" sz="2000" b="1" dirty="0" smtClean="0"/>
              <a:t>	woman-DAT	see-PRES-3Sg:DAT	dog</a:t>
            </a:r>
            <a:endParaRPr lang="de-DE" sz="20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amond(in)">
                                      <p:cBhvr>
                                        <p:cTn id="17" dur="20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amond(in)">
                                      <p:cBhvr>
                                        <p:cTn id="22" dur="2000"/>
                                        <p:tgtEl>
                                          <p:spTgt spid="7"/>
                                        </p:tgtEl>
                                      </p:cBhvr>
                                    </p:animEffect>
                                  </p:childTnLst>
                                </p:cTn>
                              </p:par>
                              <p:par>
                                <p:cTn id="23" presetID="8" presetClass="entr" presetSubtype="16"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diamond(in)">
                                      <p:cBhvr>
                                        <p:cTn id="25"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animBg="1"/>
      <p:bldGraphic spid="6" grpId="0">
        <p:bldAsOne/>
      </p:bldGraphic>
      <p:bldP spid="7" grpId="0" animBg="1"/>
      <p:bldP spid="8" grpId="0" animBg="1"/>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Vereinfachtes Modell</a:t>
            </a:r>
            <a:endParaRPr lang="de-DE" dirty="0"/>
          </a:p>
        </p:txBody>
      </p:sp>
      <p:graphicFrame>
        <p:nvGraphicFramePr>
          <p:cNvPr id="5" name="Tabelle 4"/>
          <p:cNvGraphicFramePr>
            <a:graphicFrameLocks noGrp="1"/>
          </p:cNvGraphicFramePr>
          <p:nvPr/>
        </p:nvGraphicFramePr>
        <p:xfrm>
          <a:off x="428596" y="1643050"/>
          <a:ext cx="8215369" cy="1889716"/>
        </p:xfrm>
        <a:graphic>
          <a:graphicData uri="http://schemas.openxmlformats.org/drawingml/2006/table">
            <a:tbl>
              <a:tblPr>
                <a:tableStyleId>{69CF1AB2-1976-4502-BF36-3FF5EA218861}</a:tableStyleId>
              </a:tblPr>
              <a:tblGrid>
                <a:gridCol w="1905356"/>
                <a:gridCol w="1905356"/>
                <a:gridCol w="1466467"/>
                <a:gridCol w="1469095"/>
                <a:gridCol w="1469095"/>
              </a:tblGrid>
              <a:tr h="348177">
                <a:tc>
                  <a:txBody>
                    <a:bodyPr/>
                    <a:lstStyle/>
                    <a:p>
                      <a:pPr algn="just">
                        <a:lnSpc>
                          <a:spcPct val="115000"/>
                        </a:lnSpc>
                        <a:spcAft>
                          <a:spcPts val="0"/>
                        </a:spcAft>
                      </a:pPr>
                      <a:endParaRPr lang="de-DE" sz="2000" dirty="0">
                        <a:latin typeface="Calibri"/>
                        <a:ea typeface="Times New Roman"/>
                        <a:cs typeface="Times New Roman"/>
                      </a:endParaRPr>
                    </a:p>
                  </a:txBody>
                  <a:tcPr marL="68580" marR="68580" marT="0" marB="0"/>
                </a:tc>
                <a:tc>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sym typeface="Symbol"/>
                        </a:rPr>
                        <a:t></a:t>
                      </a:r>
                      <a:r>
                        <a:rPr lang="de-DE" sz="2400" b="1" dirty="0"/>
                        <a:t>1</a:t>
                      </a:r>
                      <a:endParaRPr lang="de-DE" sz="24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sym typeface="Symbol"/>
                        </a:rPr>
                        <a:t></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sym typeface="Symbol"/>
                        </a:rPr>
                        <a:t></a:t>
                      </a:r>
                      <a:r>
                        <a:rPr lang="de-DE" sz="2400" b="1" dirty="0"/>
                        <a:t>2</a:t>
                      </a:r>
                      <a:endParaRPr lang="de-DE" sz="2400" b="1" dirty="0">
                        <a:latin typeface="Calibri"/>
                        <a:ea typeface="Times New Roman"/>
                        <a:cs typeface="Times New Roman"/>
                      </a:endParaRPr>
                    </a:p>
                  </a:txBody>
                  <a:tcPr marL="68580" marR="68580" marT="0" marB="0"/>
                </a:tc>
              </a:tr>
              <a:tr h="292455">
                <a:tc rowSpan="2">
                  <a:txBody>
                    <a:bodyPr/>
                    <a:lstStyle/>
                    <a:p>
                      <a:pPr algn="just">
                        <a:lnSpc>
                          <a:spcPct val="115000"/>
                        </a:lnSpc>
                        <a:spcAft>
                          <a:spcPts val="0"/>
                        </a:spcAft>
                      </a:pPr>
                      <a:r>
                        <a:rPr lang="de-DE" sz="2000" b="1" dirty="0"/>
                        <a:t>Nicht-Kausal</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dirty="0"/>
                        <a:t>Zustand</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a:t>-V</a:t>
                      </a:r>
                      <a:endParaRPr lang="de-DE" sz="2000" b="1">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a:sym typeface="Symbol"/>
                        </a:rPr>
                        <a:t></a:t>
                      </a:r>
                      <a:endParaRPr lang="de-DE" sz="2000" b="1">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a:t>-V</a:t>
                      </a:r>
                      <a:endParaRPr lang="de-DE" sz="2000" b="1">
                        <a:latin typeface="Calibri"/>
                        <a:ea typeface="Times New Roman"/>
                        <a:cs typeface="Times New Roman"/>
                      </a:endParaRPr>
                    </a:p>
                  </a:txBody>
                  <a:tcPr marL="68580" marR="68580" marT="0" marB="0"/>
                </a:tc>
              </a:tr>
              <a:tr h="292455">
                <a:tc vMerge="1">
                  <a:txBody>
                    <a:bodyPr/>
                    <a:lstStyle/>
                    <a:p>
                      <a:endParaRPr lang="de-DE"/>
                    </a:p>
                  </a:txBody>
                  <a:tcPr/>
                </a:tc>
                <a:tc>
                  <a:txBody>
                    <a:bodyPr/>
                    <a:lstStyle/>
                    <a:p>
                      <a:pPr algn="just">
                        <a:lnSpc>
                          <a:spcPct val="115000"/>
                        </a:lnSpc>
                        <a:spcAft>
                          <a:spcPts val="0"/>
                        </a:spcAft>
                      </a:pPr>
                      <a:r>
                        <a:rPr lang="de-DE" sz="2000" b="1" dirty="0"/>
                        <a:t>Prozess</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t>+V</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sym typeface="Symbol"/>
                        </a:rPr>
                        <a:t></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a:t>-V</a:t>
                      </a:r>
                      <a:endParaRPr lang="de-DE" sz="2000" b="1">
                        <a:latin typeface="Calibri"/>
                        <a:ea typeface="Times New Roman"/>
                        <a:cs typeface="Times New Roman"/>
                      </a:endParaRPr>
                    </a:p>
                  </a:txBody>
                  <a:tcPr marL="68580" marR="68580" marT="0" marB="0"/>
                </a:tc>
              </a:tr>
              <a:tr h="292455">
                <a:tc rowSpan="2">
                  <a:txBody>
                    <a:bodyPr/>
                    <a:lstStyle/>
                    <a:p>
                      <a:pPr algn="just">
                        <a:lnSpc>
                          <a:spcPct val="115000"/>
                        </a:lnSpc>
                        <a:spcAft>
                          <a:spcPts val="0"/>
                        </a:spcAft>
                      </a:pPr>
                      <a:r>
                        <a:rPr lang="de-DE" sz="2000" b="1" dirty="0"/>
                        <a:t>Kausal</a:t>
                      </a:r>
                      <a:endParaRPr lang="de-DE" sz="2000" b="1" dirty="0">
                        <a:latin typeface="Calibri"/>
                        <a:ea typeface="Times New Roman"/>
                        <a:cs typeface="Times New Roman"/>
                      </a:endParaRPr>
                    </a:p>
                  </a:txBody>
                  <a:tcPr marL="68580" marR="68580" marT="0" marB="0"/>
                </a:tc>
                <a:tc>
                  <a:txBody>
                    <a:bodyPr/>
                    <a:lstStyle/>
                    <a:p>
                      <a:pPr algn="just">
                        <a:lnSpc>
                          <a:spcPct val="115000"/>
                        </a:lnSpc>
                        <a:spcAft>
                          <a:spcPts val="0"/>
                        </a:spcAft>
                      </a:pPr>
                      <a:r>
                        <a:rPr lang="de-DE" sz="2000" b="1"/>
                        <a:t>Handlung</a:t>
                      </a:r>
                      <a:endParaRPr lang="de-DE" sz="2000" b="1">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t>+/-V</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sym typeface="Symbol"/>
                        </a:rPr>
                        <a:t></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t>+V</a:t>
                      </a:r>
                      <a:endParaRPr lang="de-DE" sz="2000" b="1" dirty="0">
                        <a:latin typeface="Calibri"/>
                        <a:ea typeface="Times New Roman"/>
                        <a:cs typeface="Times New Roman"/>
                      </a:endParaRPr>
                    </a:p>
                  </a:txBody>
                  <a:tcPr marL="68580" marR="68580" marT="0" marB="0"/>
                </a:tc>
              </a:tr>
              <a:tr h="417532">
                <a:tc vMerge="1">
                  <a:txBody>
                    <a:bodyPr/>
                    <a:lstStyle/>
                    <a:p>
                      <a:endParaRPr lang="de-DE"/>
                    </a:p>
                  </a:txBody>
                  <a:tcPr/>
                </a:tc>
                <a:tc>
                  <a:txBody>
                    <a:bodyPr/>
                    <a:lstStyle/>
                    <a:p>
                      <a:pPr algn="just">
                        <a:lnSpc>
                          <a:spcPct val="115000"/>
                        </a:lnSpc>
                        <a:spcAft>
                          <a:spcPts val="0"/>
                        </a:spcAft>
                      </a:pPr>
                      <a:r>
                        <a:rPr lang="de-DE" sz="2000" b="1" dirty="0"/>
                        <a:t>Betroffenheit</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t>+V</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sym typeface="Symbol"/>
                        </a:rPr>
                        <a:t></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t>-V</a:t>
                      </a:r>
                      <a:endParaRPr lang="de-DE" sz="2000" b="1" dirty="0">
                        <a:latin typeface="Calibri"/>
                        <a:ea typeface="Times New Roman"/>
                        <a:cs typeface="Times New Roman"/>
                      </a:endParaRPr>
                    </a:p>
                  </a:txBody>
                  <a:tcPr marL="68580" marR="68580" marT="0" marB="0"/>
                </a:tc>
              </a:tr>
            </a:tbl>
          </a:graphicData>
        </a:graphic>
      </p:graphicFrame>
      <p:sp>
        <p:nvSpPr>
          <p:cNvPr id="6" name="Textfeld 5"/>
          <p:cNvSpPr txBox="1"/>
          <p:nvPr/>
        </p:nvSpPr>
        <p:spPr>
          <a:xfrm>
            <a:off x="6786578" y="3488296"/>
            <a:ext cx="2000264" cy="369332"/>
          </a:xfrm>
          <a:prstGeom prst="rect">
            <a:avLst/>
          </a:prstGeom>
          <a:noFill/>
        </p:spPr>
        <p:txBody>
          <a:bodyPr wrap="square" rtlCol="0">
            <a:spAutoFit/>
          </a:bodyPr>
          <a:lstStyle/>
          <a:p>
            <a:r>
              <a:rPr lang="de-DE" b="1" dirty="0" smtClean="0"/>
              <a:t>(V = Veränderung)</a:t>
            </a: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vertical)">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Derivation</a:t>
            </a:r>
            <a:endParaRPr lang="de-DE" dirty="0"/>
          </a:p>
        </p:txBody>
      </p:sp>
      <p:sp>
        <p:nvSpPr>
          <p:cNvPr id="3" name="Inhaltsplatzhalter 2"/>
          <p:cNvSpPr>
            <a:spLocks noGrp="1"/>
          </p:cNvSpPr>
          <p:nvPr>
            <p:ph idx="1"/>
          </p:nvPr>
        </p:nvSpPr>
        <p:spPr>
          <a:xfrm>
            <a:off x="71406" y="1500174"/>
            <a:ext cx="8229600" cy="1153743"/>
          </a:xfrm>
        </p:spPr>
        <p:txBody>
          <a:bodyPr/>
          <a:lstStyle/>
          <a:p>
            <a:pPr>
              <a:buNone/>
            </a:pPr>
            <a:r>
              <a:rPr lang="de-DE" dirty="0" smtClean="0"/>
              <a:t>= Ableitung</a:t>
            </a:r>
            <a:r>
              <a:rPr lang="de-DE" i="1" dirty="0" smtClean="0"/>
              <a:t> neuer</a:t>
            </a:r>
            <a:r>
              <a:rPr lang="de-DE" dirty="0" smtClean="0"/>
              <a:t> lexikalischer Einheiten mittels 'Ableitungselementen‚</a:t>
            </a:r>
          </a:p>
          <a:p>
            <a:pPr>
              <a:buNone/>
            </a:pPr>
            <a:endParaRPr lang="de-DE" dirty="0" smtClean="0"/>
          </a:p>
          <a:p>
            <a:pPr>
              <a:buNone/>
            </a:pPr>
            <a:endParaRPr lang="de-DE" dirty="0"/>
          </a:p>
        </p:txBody>
      </p:sp>
      <p:graphicFrame>
        <p:nvGraphicFramePr>
          <p:cNvPr id="4" name="Diagramm 3"/>
          <p:cNvGraphicFramePr/>
          <p:nvPr/>
        </p:nvGraphicFramePr>
        <p:xfrm>
          <a:off x="857224" y="2722586"/>
          <a:ext cx="7429552" cy="406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3" presetClass="entr" presetSubtype="16"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plus(in)">
                                      <p:cBhvr>
                                        <p:cTn id="12"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Graphic spid="4" grpId="0">
        <p:bldAsOne/>
      </p:bldGraphic>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2. Der Bau der Verbalphrase</a:t>
            </a:r>
            <a:endParaRPr lang="de-DE" dirty="0"/>
          </a:p>
        </p:txBody>
      </p:sp>
      <p:graphicFrame>
        <p:nvGraphicFramePr>
          <p:cNvPr id="4" name="Diagramm 3"/>
          <p:cNvGraphicFramePr/>
          <p:nvPr/>
        </p:nvGraphicFramePr>
        <p:xfrm>
          <a:off x="357158" y="1571612"/>
          <a:ext cx="8358246" cy="121444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428596" y="2928934"/>
            <a:ext cx="8143932" cy="1446550"/>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200" b="1" dirty="0" smtClean="0"/>
              <a:t>Arabisch:	</a:t>
            </a:r>
            <a:r>
              <a:rPr lang="de-DE" sz="2200" b="1" dirty="0" smtClean="0">
                <a:sym typeface="Symbol"/>
              </a:rPr>
              <a:t></a:t>
            </a:r>
            <a:r>
              <a:rPr lang="de-DE" sz="2200" b="1" dirty="0" smtClean="0"/>
              <a:t>		       </a:t>
            </a:r>
            <a:r>
              <a:rPr lang="de-DE" sz="2200" b="1" dirty="0" smtClean="0">
                <a:sym typeface="Symbol"/>
              </a:rPr>
              <a:t></a:t>
            </a:r>
            <a:r>
              <a:rPr lang="de-DE" sz="2200" b="1" dirty="0" smtClean="0"/>
              <a:t>		</a:t>
            </a:r>
            <a:r>
              <a:rPr lang="de-DE" sz="2200" b="1" dirty="0" smtClean="0">
                <a:sym typeface="Symbol"/>
              </a:rPr>
              <a:t></a:t>
            </a:r>
            <a:endParaRPr lang="de-DE" sz="2200" dirty="0" smtClean="0"/>
          </a:p>
          <a:p>
            <a:r>
              <a:rPr lang="de-DE" sz="2200" b="1" i="1" dirty="0" smtClean="0"/>
              <a:t>		</a:t>
            </a:r>
            <a:r>
              <a:rPr lang="de-DE" sz="2200" b="1" i="1" dirty="0" err="1" smtClean="0"/>
              <a:t>ar</a:t>
            </a:r>
            <a:r>
              <a:rPr lang="de-DE" sz="2200" b="1" i="1" dirty="0" smtClean="0"/>
              <a:t>-</a:t>
            </a:r>
            <a:r>
              <a:rPr lang="de-DE" sz="2200" b="1" i="1" dirty="0" err="1" smtClean="0"/>
              <a:t>rajul</a:t>
            </a:r>
            <a:r>
              <a:rPr lang="de-DE" sz="2200" b="1" i="1" dirty="0" smtClean="0"/>
              <a:t>-u 			</a:t>
            </a:r>
            <a:r>
              <a:rPr lang="de-DE" sz="2200" b="1" i="1" dirty="0" err="1" smtClean="0"/>
              <a:t>mudīr</a:t>
            </a:r>
            <a:r>
              <a:rPr lang="de-DE" sz="2200" b="1" i="1" dirty="0" smtClean="0"/>
              <a:t>-u-n</a:t>
            </a:r>
            <a:endParaRPr lang="de-DE" sz="2200" dirty="0" smtClean="0"/>
          </a:p>
          <a:p>
            <a:r>
              <a:rPr lang="de-DE" sz="2200" b="1" dirty="0" smtClean="0"/>
              <a:t>		</a:t>
            </a:r>
            <a:r>
              <a:rPr lang="en-US" sz="2200" b="1" dirty="0" smtClean="0"/>
              <a:t>ART-man-NOM     [BE]		director-NIM-INDEF</a:t>
            </a:r>
            <a:endParaRPr lang="de-DE" sz="2200" dirty="0" smtClean="0"/>
          </a:p>
          <a:p>
            <a:r>
              <a:rPr lang="en-US" sz="2200" b="1" dirty="0" smtClean="0"/>
              <a:t> </a:t>
            </a:r>
            <a:r>
              <a:rPr lang="de-DE" sz="2200" b="1" dirty="0" smtClean="0"/>
              <a:t>'Der Mann ist Direktor'.</a:t>
            </a:r>
            <a:endParaRPr lang="de-DE" sz="2200" dirty="0" smtClean="0"/>
          </a:p>
        </p:txBody>
      </p:sp>
      <p:sp>
        <p:nvSpPr>
          <p:cNvPr id="6" name="Textfeld 5"/>
          <p:cNvSpPr txBox="1"/>
          <p:nvPr/>
        </p:nvSpPr>
        <p:spPr>
          <a:xfrm>
            <a:off x="428596" y="4572008"/>
            <a:ext cx="8358246" cy="2123658"/>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200" b="1" dirty="0" smtClean="0"/>
              <a:t>Russisch:	</a:t>
            </a:r>
            <a:r>
              <a:rPr lang="de-DE" sz="2200" b="1" i="1" dirty="0" smtClean="0"/>
              <a:t>Pavel		</a:t>
            </a:r>
            <a:r>
              <a:rPr lang="de-DE" sz="2200" b="1" dirty="0" smtClean="0">
                <a:sym typeface="Symbol"/>
              </a:rPr>
              <a:t></a:t>
            </a:r>
            <a:r>
              <a:rPr lang="de-DE" sz="2200" b="1" i="1" dirty="0" smtClean="0"/>
              <a:t>		</a:t>
            </a:r>
            <a:r>
              <a:rPr lang="de-DE" sz="2200" b="1" i="1" dirty="0" err="1" smtClean="0"/>
              <a:t>inžener</a:t>
            </a:r>
            <a:endParaRPr lang="de-DE" sz="2200" dirty="0" smtClean="0"/>
          </a:p>
          <a:p>
            <a:r>
              <a:rPr lang="de-DE" sz="2200" b="1" dirty="0" smtClean="0"/>
              <a:t>		</a:t>
            </a:r>
            <a:r>
              <a:rPr lang="en-US" sz="2200" b="1" dirty="0" smtClean="0"/>
              <a:t>Paul		[BE]		engineer</a:t>
            </a:r>
            <a:endParaRPr lang="de-DE" sz="2200" dirty="0" smtClean="0"/>
          </a:p>
          <a:p>
            <a:r>
              <a:rPr lang="en-US" sz="2200" b="1" dirty="0" smtClean="0"/>
              <a:t>'Paul is </a:t>
            </a:r>
            <a:r>
              <a:rPr lang="en-US" sz="2200" b="1" dirty="0" err="1" smtClean="0"/>
              <a:t>Ingenieur</a:t>
            </a:r>
            <a:r>
              <a:rPr lang="en-US" sz="2200" b="1" dirty="0" smtClean="0"/>
              <a:t>.'</a:t>
            </a:r>
            <a:endParaRPr lang="de-DE" sz="2200" dirty="0" smtClean="0"/>
          </a:p>
          <a:p>
            <a:r>
              <a:rPr lang="en-US" sz="2200" b="1" dirty="0" smtClean="0"/>
              <a:t> </a:t>
            </a:r>
            <a:r>
              <a:rPr lang="de-DE" sz="2200" dirty="0" smtClean="0"/>
              <a:t>		</a:t>
            </a:r>
            <a:r>
              <a:rPr lang="en-US" sz="2200" b="1" i="1" dirty="0" err="1" smtClean="0"/>
              <a:t>žen</a:t>
            </a:r>
            <a:r>
              <a:rPr lang="en-US" sz="2200" b="1" i="1" dirty="0" smtClean="0"/>
              <a:t>-a		</a:t>
            </a:r>
            <a:r>
              <a:rPr lang="de-DE" sz="2200" b="1" dirty="0" smtClean="0">
                <a:sym typeface="Symbol"/>
              </a:rPr>
              <a:t></a:t>
            </a:r>
            <a:r>
              <a:rPr lang="en-US" sz="2200" b="1" dirty="0" smtClean="0"/>
              <a:t>		</a:t>
            </a:r>
            <a:r>
              <a:rPr lang="en-US" sz="2200" b="1" i="1" dirty="0" err="1" smtClean="0"/>
              <a:t>pri</a:t>
            </a:r>
            <a:r>
              <a:rPr lang="en-US" sz="2200" b="1" i="1" dirty="0" smtClean="0"/>
              <a:t>-š-l-a</a:t>
            </a:r>
            <a:endParaRPr lang="de-DE" sz="2200" dirty="0" smtClean="0"/>
          </a:p>
          <a:p>
            <a:r>
              <a:rPr lang="en-US" sz="2200" b="1" dirty="0" smtClean="0"/>
              <a:t>		woman		[BE]	             PV-come-PART-F:NOM</a:t>
            </a:r>
            <a:endParaRPr lang="de-DE" sz="2200" dirty="0" smtClean="0"/>
          </a:p>
          <a:p>
            <a:r>
              <a:rPr lang="de-DE" sz="2200" b="1" dirty="0" smtClean="0"/>
              <a:t>'Die Frau ist eine Gekommene' &gt; 'Die Frau kam.'</a:t>
            </a:r>
            <a:r>
              <a:rPr lang="de-DE" b="1" dirty="0" smtClean="0"/>
              <a:t>	</a:t>
            </a: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amond(in)">
                                      <p:cBhvr>
                                        <p:cTn id="1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animBg="1"/>
      <p:bldP spid="6" grpId="0" animBg="1"/>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err="1" smtClean="0"/>
              <a:t>Verboide</a:t>
            </a:r>
            <a:endParaRPr lang="de-DE" dirty="0"/>
          </a:p>
        </p:txBody>
      </p:sp>
      <p:graphicFrame>
        <p:nvGraphicFramePr>
          <p:cNvPr id="4" name="Diagramm 3"/>
          <p:cNvGraphicFramePr/>
          <p:nvPr/>
        </p:nvGraphicFramePr>
        <p:xfrm>
          <a:off x="285720" y="1500174"/>
          <a:ext cx="8358246" cy="78581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Tabelle 4"/>
          <p:cNvGraphicFramePr>
            <a:graphicFrameLocks noGrp="1"/>
          </p:cNvGraphicFramePr>
          <p:nvPr/>
        </p:nvGraphicFramePr>
        <p:xfrm>
          <a:off x="2357422" y="2428868"/>
          <a:ext cx="4357718" cy="853440"/>
        </p:xfrm>
        <a:graphic>
          <a:graphicData uri="http://schemas.openxmlformats.org/drawingml/2006/table">
            <a:tbl>
              <a:tblPr firstRow="1" bandRow="1">
                <a:tableStyleId>{69CF1AB2-1976-4502-BF36-3FF5EA218861}</a:tableStyleId>
              </a:tblPr>
              <a:tblGrid>
                <a:gridCol w="2223326"/>
                <a:gridCol w="2134392"/>
              </a:tblGrid>
              <a:tr h="370840">
                <a:tc>
                  <a:txBody>
                    <a:bodyPr/>
                    <a:lstStyle/>
                    <a:p>
                      <a:r>
                        <a:rPr kumimoji="0" lang="de-DE" sz="2200" b="1" kern="1200" dirty="0" smtClean="0"/>
                        <a:t>[Das Kind]</a:t>
                      </a:r>
                      <a:r>
                        <a:rPr kumimoji="0" lang="de-DE" sz="2200" b="1" kern="1200" baseline="-25000" dirty="0" smtClean="0"/>
                        <a:t>NP</a:t>
                      </a:r>
                      <a:endParaRPr lang="de-DE" sz="2200" b="1"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200" b="1" kern="1200" dirty="0" smtClean="0"/>
                        <a:t>[schlief]</a:t>
                      </a:r>
                      <a:r>
                        <a:rPr kumimoji="0" lang="de-DE" sz="2200" b="1" kern="1200" baseline="-25000" dirty="0" smtClean="0"/>
                        <a:t>VP</a:t>
                      </a:r>
                      <a:endParaRPr kumimoji="0" lang="de-DE" sz="2200" b="1" kern="1200" dirty="0" smtClean="0">
                        <a:solidFill>
                          <a:schemeClr val="lt1"/>
                        </a:solidFill>
                        <a:latin typeface="+mn-lt"/>
                        <a:ea typeface="+mn-ea"/>
                        <a:cs typeface="+mn-cs"/>
                      </a:endParaRPr>
                    </a:p>
                  </a:txBody>
                  <a:tcPr/>
                </a:tc>
              </a:tr>
              <a:tr h="370840">
                <a:tc>
                  <a:txBody>
                    <a:bodyPr/>
                    <a:lstStyle/>
                    <a:p>
                      <a:r>
                        <a:rPr kumimoji="0" lang="de-DE" sz="2200" b="1" kern="1200" dirty="0" smtClean="0"/>
                        <a:t>[Das Kind ]</a:t>
                      </a:r>
                      <a:r>
                        <a:rPr kumimoji="0" lang="de-DE" sz="2200" b="1" kern="1200" baseline="-25000" dirty="0" smtClean="0"/>
                        <a:t>NP</a:t>
                      </a:r>
                      <a:endParaRPr lang="de-DE" sz="2200" b="1" dirty="0"/>
                    </a:p>
                  </a:txBody>
                  <a:tcPr/>
                </a:tc>
                <a:tc>
                  <a:txBody>
                    <a:bodyPr/>
                    <a:lstStyle/>
                    <a:p>
                      <a:r>
                        <a:rPr kumimoji="0" lang="de-DE" sz="2200" b="1" kern="1200" dirty="0" smtClean="0"/>
                        <a:t>[schlief fest]</a:t>
                      </a:r>
                      <a:r>
                        <a:rPr kumimoji="0" lang="de-DE" sz="2200" b="1" kern="1200" baseline="-25000" dirty="0" smtClean="0"/>
                        <a:t>VP</a:t>
                      </a:r>
                      <a:endParaRPr lang="de-DE" sz="2200" b="1" dirty="0"/>
                    </a:p>
                  </a:txBody>
                  <a:tcPr/>
                </a:tc>
              </a:tr>
            </a:tbl>
          </a:graphicData>
        </a:graphic>
      </p:graphicFrame>
      <p:graphicFrame>
        <p:nvGraphicFramePr>
          <p:cNvPr id="6" name="Diagramm 5"/>
          <p:cNvGraphicFramePr/>
          <p:nvPr/>
        </p:nvGraphicFramePr>
        <p:xfrm>
          <a:off x="571472" y="3429000"/>
          <a:ext cx="8001056" cy="500066"/>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aphicFrame>
        <p:nvGraphicFramePr>
          <p:cNvPr id="7" name="Tabelle 6"/>
          <p:cNvGraphicFramePr>
            <a:graphicFrameLocks noGrp="1"/>
          </p:cNvGraphicFramePr>
          <p:nvPr/>
        </p:nvGraphicFramePr>
        <p:xfrm>
          <a:off x="1571604" y="4071942"/>
          <a:ext cx="6000792" cy="1187552"/>
        </p:xfrm>
        <a:graphic>
          <a:graphicData uri="http://schemas.openxmlformats.org/drawingml/2006/table">
            <a:tbl>
              <a:tblPr>
                <a:tableStyleId>{69CF1AB2-1976-4502-BF36-3FF5EA218861}</a:tableStyleId>
              </a:tblPr>
              <a:tblGrid>
                <a:gridCol w="2071702"/>
                <a:gridCol w="1357322"/>
                <a:gridCol w="2571768"/>
              </a:tblGrid>
              <a:tr h="307436">
                <a:tc>
                  <a:txBody>
                    <a:bodyPr/>
                    <a:lstStyle/>
                    <a:p>
                      <a:pPr algn="just">
                        <a:lnSpc>
                          <a:spcPct val="115000"/>
                        </a:lnSpc>
                        <a:spcAft>
                          <a:spcPts val="0"/>
                        </a:spcAft>
                      </a:pPr>
                      <a:r>
                        <a:rPr kumimoji="0" lang="de-DE" sz="2200" b="1" kern="1200" dirty="0" smtClean="0">
                          <a:solidFill>
                            <a:schemeClr val="dk1"/>
                          </a:solidFill>
                          <a:latin typeface="+mn-lt"/>
                          <a:ea typeface="+mn-ea"/>
                          <a:cs typeface="+mn-cs"/>
                        </a:rPr>
                        <a:t>[Das Kind]</a:t>
                      </a:r>
                      <a:r>
                        <a:rPr kumimoji="0" lang="de-DE" sz="2200" b="1" kern="1200" baseline="-25000" dirty="0" smtClean="0">
                          <a:solidFill>
                            <a:schemeClr val="dk1"/>
                          </a:solidFill>
                          <a:latin typeface="+mn-lt"/>
                          <a:ea typeface="+mn-ea"/>
                          <a:cs typeface="+mn-cs"/>
                        </a:rPr>
                        <a:t>NP</a:t>
                      </a:r>
                    </a:p>
                  </a:txBody>
                  <a:tcPr marL="68580" marR="68580" marT="0" marB="0"/>
                </a:tc>
                <a:tc>
                  <a:txBody>
                    <a:bodyPr/>
                    <a:lstStyle/>
                    <a:p>
                      <a:pPr algn="just">
                        <a:lnSpc>
                          <a:spcPct val="115000"/>
                        </a:lnSpc>
                        <a:spcAft>
                          <a:spcPts val="0"/>
                        </a:spcAft>
                      </a:pPr>
                      <a:r>
                        <a:rPr kumimoji="0" lang="de-DE" sz="2200" b="1" kern="1200" dirty="0" smtClean="0">
                          <a:solidFill>
                            <a:schemeClr val="dk1"/>
                          </a:solidFill>
                          <a:latin typeface="+mn-lt"/>
                          <a:ea typeface="+mn-ea"/>
                          <a:cs typeface="+mn-cs"/>
                        </a:rPr>
                        <a:t>[sah]</a:t>
                      </a:r>
                      <a:r>
                        <a:rPr kumimoji="0" lang="de-DE" sz="2200" b="1" kern="1200" baseline="-25000" dirty="0" smtClean="0">
                          <a:solidFill>
                            <a:schemeClr val="dk1"/>
                          </a:solidFill>
                          <a:latin typeface="+mn-lt"/>
                          <a:ea typeface="+mn-ea"/>
                          <a:cs typeface="+mn-cs"/>
                        </a:rPr>
                        <a:t>VP	</a:t>
                      </a:r>
                      <a:endParaRPr lang="de-DE" sz="22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200" b="1" kern="1200" dirty="0" smtClean="0">
                          <a:solidFill>
                            <a:schemeClr val="dk1"/>
                          </a:solidFill>
                          <a:latin typeface="+mn-lt"/>
                          <a:ea typeface="+mn-ea"/>
                          <a:cs typeface="+mn-cs"/>
                        </a:rPr>
                        <a:t>[die Eltern]</a:t>
                      </a:r>
                      <a:r>
                        <a:rPr kumimoji="0" lang="de-DE" sz="2200" b="1" kern="1200" baseline="-25000" dirty="0" smtClean="0">
                          <a:solidFill>
                            <a:schemeClr val="dk1"/>
                          </a:solidFill>
                          <a:latin typeface="+mn-lt"/>
                          <a:ea typeface="+mn-ea"/>
                          <a:cs typeface="+mn-cs"/>
                        </a:rPr>
                        <a:t>NP</a:t>
                      </a:r>
                      <a:endParaRPr lang="de-DE" sz="2200" b="1" dirty="0">
                        <a:latin typeface="Calibri"/>
                        <a:ea typeface="Times New Roman"/>
                        <a:cs typeface="Times New Roman"/>
                      </a:endParaRPr>
                    </a:p>
                  </a:txBody>
                  <a:tcPr marL="68580" marR="68580" marT="0" marB="0"/>
                </a:tc>
              </a:tr>
              <a:tr h="347725">
                <a:tc>
                  <a:txBody>
                    <a:bodyPr/>
                    <a:lstStyle/>
                    <a:p>
                      <a:pPr algn="just">
                        <a:lnSpc>
                          <a:spcPct val="115000"/>
                        </a:lnSpc>
                        <a:spcAft>
                          <a:spcPts val="0"/>
                        </a:spcAft>
                      </a:pPr>
                      <a:r>
                        <a:rPr kumimoji="0" lang="de-DE" sz="2200" b="1" kern="1200" dirty="0" smtClean="0">
                          <a:solidFill>
                            <a:schemeClr val="dk1"/>
                          </a:solidFill>
                          <a:latin typeface="+mn-lt"/>
                          <a:ea typeface="+mn-ea"/>
                          <a:cs typeface="+mn-cs"/>
                        </a:rPr>
                        <a:t>[Das Kind]</a:t>
                      </a:r>
                      <a:r>
                        <a:rPr kumimoji="0" lang="de-DE" sz="2200" b="1" kern="1200" baseline="-25000" dirty="0" smtClean="0">
                          <a:solidFill>
                            <a:schemeClr val="dk1"/>
                          </a:solidFill>
                          <a:latin typeface="+mn-lt"/>
                          <a:ea typeface="+mn-ea"/>
                          <a:cs typeface="+mn-cs"/>
                        </a:rPr>
                        <a:t>NP</a:t>
                      </a:r>
                    </a:p>
                  </a:txBody>
                  <a:tcPr marL="68580" marR="68580" marT="0" marB="0"/>
                </a:tc>
                <a:tc>
                  <a:txBody>
                    <a:bodyPr/>
                    <a:lstStyle/>
                    <a:p>
                      <a:pPr algn="just">
                        <a:lnSpc>
                          <a:spcPct val="115000"/>
                        </a:lnSpc>
                        <a:spcAft>
                          <a:spcPts val="0"/>
                        </a:spcAft>
                      </a:pPr>
                      <a:r>
                        <a:rPr kumimoji="0" lang="de-DE" sz="2200" b="1" kern="1200" dirty="0" smtClean="0">
                          <a:solidFill>
                            <a:schemeClr val="dk1"/>
                          </a:solidFill>
                          <a:latin typeface="+mn-lt"/>
                          <a:ea typeface="+mn-ea"/>
                          <a:cs typeface="+mn-cs"/>
                        </a:rPr>
                        <a:t>[in]</a:t>
                      </a:r>
                      <a:r>
                        <a:rPr kumimoji="0" lang="de-DE" sz="2200" b="1" kern="1200" baseline="-25000" dirty="0" smtClean="0">
                          <a:solidFill>
                            <a:schemeClr val="dk1"/>
                          </a:solidFill>
                          <a:latin typeface="+mn-lt"/>
                          <a:ea typeface="+mn-ea"/>
                          <a:cs typeface="+mn-cs"/>
                        </a:rPr>
                        <a:t>VP'</a:t>
                      </a:r>
                      <a:endParaRPr lang="de-DE" sz="22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200" b="1" kern="1200" dirty="0" smtClean="0">
                          <a:solidFill>
                            <a:schemeClr val="dk1"/>
                          </a:solidFill>
                          <a:latin typeface="+mn-lt"/>
                          <a:ea typeface="+mn-ea"/>
                          <a:cs typeface="+mn-cs"/>
                        </a:rPr>
                        <a:t>[der Schule]</a:t>
                      </a:r>
                      <a:r>
                        <a:rPr kumimoji="0" lang="de-DE" sz="2200" b="1" kern="1200" baseline="-25000" dirty="0" smtClean="0">
                          <a:solidFill>
                            <a:schemeClr val="dk1"/>
                          </a:solidFill>
                          <a:latin typeface="+mn-lt"/>
                          <a:ea typeface="+mn-ea"/>
                          <a:cs typeface="+mn-cs"/>
                        </a:rPr>
                        <a:t>NP</a:t>
                      </a:r>
                      <a:endParaRPr lang="de-DE" sz="2200" b="1" dirty="0">
                        <a:latin typeface="Calibri"/>
                        <a:ea typeface="Times New Roman"/>
                        <a:cs typeface="Times New Roman"/>
                      </a:endParaRPr>
                    </a:p>
                  </a:txBody>
                  <a:tcPr marL="68580" marR="68580" marT="0" marB="0"/>
                </a:tc>
              </a:tr>
              <a:tr h="416408">
                <a:tc>
                  <a:txBody>
                    <a:bodyPr/>
                    <a:lstStyle/>
                    <a:p>
                      <a:pPr algn="just">
                        <a:lnSpc>
                          <a:spcPct val="115000"/>
                        </a:lnSpc>
                        <a:spcAft>
                          <a:spcPts val="0"/>
                        </a:spcAft>
                      </a:pPr>
                      <a:r>
                        <a:rPr kumimoji="0" lang="de-DE" sz="2200" b="1" kern="1200" dirty="0" smtClean="0">
                          <a:solidFill>
                            <a:schemeClr val="dk1"/>
                          </a:solidFill>
                          <a:latin typeface="+mn-lt"/>
                          <a:ea typeface="+mn-ea"/>
                          <a:cs typeface="+mn-cs"/>
                        </a:rPr>
                        <a:t>[Das Kind]</a:t>
                      </a:r>
                      <a:r>
                        <a:rPr kumimoji="0" lang="de-DE" sz="2200" b="1" kern="1200" baseline="-25000" dirty="0" smtClean="0">
                          <a:solidFill>
                            <a:schemeClr val="dk1"/>
                          </a:solidFill>
                          <a:latin typeface="+mn-lt"/>
                          <a:ea typeface="+mn-ea"/>
                          <a:cs typeface="+mn-cs"/>
                        </a:rPr>
                        <a:t>NP</a:t>
                      </a:r>
                      <a:endParaRPr lang="de-DE" sz="2200" b="1" dirty="0">
                        <a:latin typeface="Calibri"/>
                        <a:ea typeface="Times New Roman"/>
                        <a:cs typeface="Times New Roman"/>
                      </a:endParaRPr>
                    </a:p>
                  </a:txBody>
                  <a:tcPr marL="68580" marR="68580" marT="0" marB="0"/>
                </a:tc>
                <a:tc>
                  <a:txBody>
                    <a:bodyPr/>
                    <a:lstStyle/>
                    <a:p>
                      <a:pPr algn="just">
                        <a:lnSpc>
                          <a:spcPct val="115000"/>
                        </a:lnSpc>
                        <a:spcAft>
                          <a:spcPts val="0"/>
                        </a:spcAft>
                      </a:pPr>
                      <a:r>
                        <a:rPr kumimoji="0" lang="de-DE" sz="2200" b="1" kern="1200" dirty="0" smtClean="0">
                          <a:solidFill>
                            <a:schemeClr val="dk1"/>
                          </a:solidFill>
                          <a:latin typeface="+mn-lt"/>
                          <a:ea typeface="+mn-ea"/>
                          <a:cs typeface="+mn-cs"/>
                        </a:rPr>
                        <a:t>[von]</a:t>
                      </a:r>
                      <a:r>
                        <a:rPr kumimoji="0" lang="de-DE" sz="2200" b="1" kern="1200" baseline="-25000" dirty="0" smtClean="0">
                          <a:solidFill>
                            <a:schemeClr val="dk1"/>
                          </a:solidFill>
                          <a:latin typeface="+mn-lt"/>
                          <a:ea typeface="+mn-ea"/>
                          <a:cs typeface="+mn-cs"/>
                        </a:rPr>
                        <a:t>VP'</a:t>
                      </a:r>
                      <a:endParaRPr lang="de-DE" sz="22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200" b="1" kern="1200" dirty="0" smtClean="0">
                          <a:solidFill>
                            <a:schemeClr val="dk1"/>
                          </a:solidFill>
                          <a:latin typeface="+mn-lt"/>
                          <a:ea typeface="+mn-ea"/>
                          <a:cs typeface="+mn-cs"/>
                        </a:rPr>
                        <a:t>[den Eltern]</a:t>
                      </a:r>
                      <a:r>
                        <a:rPr kumimoji="0" lang="de-DE" sz="2200" b="1" kern="1200" baseline="-25000" dirty="0" smtClean="0">
                          <a:solidFill>
                            <a:schemeClr val="dk1"/>
                          </a:solidFill>
                          <a:latin typeface="+mn-lt"/>
                          <a:ea typeface="+mn-ea"/>
                          <a:cs typeface="+mn-cs"/>
                        </a:rPr>
                        <a:t>NP</a:t>
                      </a:r>
                      <a:endParaRPr lang="de-DE" sz="2200" b="1" dirty="0">
                        <a:latin typeface="Calibri"/>
                        <a:ea typeface="Times New Roman"/>
                        <a:cs typeface="Times New Roman"/>
                      </a:endParaRPr>
                    </a:p>
                  </a:txBody>
                  <a:tcPr marL="68580" marR="68580" marT="0" marB="0"/>
                </a:tc>
              </a:tr>
            </a:tbl>
          </a:graphicData>
        </a:graphic>
      </p:graphicFrame>
      <p:sp>
        <p:nvSpPr>
          <p:cNvPr id="8" name="Textfeld 7"/>
          <p:cNvSpPr txBox="1"/>
          <p:nvPr/>
        </p:nvSpPr>
        <p:spPr>
          <a:xfrm>
            <a:off x="1285852" y="5429264"/>
            <a:ext cx="6572296" cy="1107996"/>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200" b="1" dirty="0" smtClean="0"/>
              <a:t>Beide Verfahren können kombiniert erscheinen:</a:t>
            </a:r>
            <a:endParaRPr lang="de-DE" sz="2200" dirty="0" smtClean="0"/>
          </a:p>
          <a:p>
            <a:r>
              <a:rPr lang="de-DE" sz="2200" b="1" dirty="0" smtClean="0"/>
              <a:t> </a:t>
            </a:r>
            <a:endParaRPr lang="de-DE" sz="2200" dirty="0" smtClean="0"/>
          </a:p>
          <a:p>
            <a:r>
              <a:rPr lang="de-DE" sz="2200" b="1" dirty="0" smtClean="0"/>
              <a:t>	[Das Kind]</a:t>
            </a:r>
            <a:r>
              <a:rPr lang="de-DE" sz="2200" b="1" baseline="-25000" dirty="0" smtClean="0"/>
              <a:t>NP</a:t>
            </a:r>
            <a:r>
              <a:rPr lang="de-DE" sz="2200" b="1" dirty="0" smtClean="0"/>
              <a:t>	[schlief=in]</a:t>
            </a:r>
            <a:r>
              <a:rPr lang="de-DE" sz="2200" b="1" baseline="-25000" dirty="0" smtClean="0"/>
              <a:t>VP</a:t>
            </a:r>
            <a:r>
              <a:rPr lang="de-DE" sz="2200" b="1" dirty="0" smtClean="0"/>
              <a:t>	[dem Bett]</a:t>
            </a:r>
            <a:r>
              <a:rPr lang="de-DE" sz="2200" b="1" baseline="-25000" dirty="0" smtClean="0"/>
              <a:t>NP</a:t>
            </a:r>
            <a:endParaRPr lang="de-DE" sz="22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amond(in)">
                                      <p:cBhvr>
                                        <p:cTn id="17" dur="20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blinds(horizontal)">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diamond(in)">
                                      <p:cBhvr>
                                        <p:cTn id="2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6" grpId="0">
        <p:bldAsOne/>
      </p:bldGraphic>
      <p:bldP spid="8" grpId="0" animBg="1"/>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Zur Ergänzung</a:t>
            </a:r>
            <a:endParaRPr lang="de-DE" dirty="0"/>
          </a:p>
        </p:txBody>
      </p:sp>
      <p:graphicFrame>
        <p:nvGraphicFramePr>
          <p:cNvPr id="4" name="Diagramm 3"/>
          <p:cNvGraphicFramePr/>
          <p:nvPr/>
        </p:nvGraphicFramePr>
        <p:xfrm>
          <a:off x="357158" y="1643050"/>
          <a:ext cx="8429684" cy="107157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642910" y="2857496"/>
            <a:ext cx="7786742" cy="984885"/>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fr-FR" sz="2000" b="1" i="1" dirty="0" err="1" smtClean="0"/>
              <a:t>hoy</a:t>
            </a:r>
            <a:r>
              <a:rPr lang="fr-FR" sz="2000" b="1" i="1" dirty="0" smtClean="0"/>
              <a:t> 	        </a:t>
            </a:r>
            <a:r>
              <a:rPr lang="fr-FR" sz="2000" b="1" i="1" dirty="0" err="1" smtClean="0"/>
              <a:t>ny</a:t>
            </a:r>
            <a:r>
              <a:rPr lang="fr-FR" sz="2000" b="1" i="1" dirty="0" smtClean="0"/>
              <a:t> 	    </a:t>
            </a:r>
            <a:r>
              <a:rPr lang="fr-FR" sz="2000" b="1" i="1" dirty="0" err="1" smtClean="0"/>
              <a:t>reni-n'-i</a:t>
            </a:r>
            <a:r>
              <a:rPr lang="fr-FR" sz="2000" b="1" i="1" dirty="0" smtClean="0"/>
              <a:t> 	        </a:t>
            </a:r>
            <a:r>
              <a:rPr lang="fr-FR" sz="2000" b="1" i="1" dirty="0" err="1" smtClean="0"/>
              <a:t>Jesosy</a:t>
            </a:r>
            <a:r>
              <a:rPr lang="fr-FR" sz="2000" b="1" i="1" dirty="0" smtClean="0"/>
              <a:t> 	</a:t>
            </a:r>
            <a:r>
              <a:rPr lang="fr-FR" sz="2000" b="1" i="1" dirty="0" smtClean="0">
                <a:solidFill>
                  <a:srgbClr val="FF0000"/>
                </a:solidFill>
              </a:rPr>
              <a:t>t-</a:t>
            </a:r>
            <a:r>
              <a:rPr lang="fr-FR" sz="2000" b="1" i="1" dirty="0" err="1" smtClean="0"/>
              <a:t>amin</a:t>
            </a:r>
            <a:r>
              <a:rPr lang="fr-FR" sz="2000" b="1" i="1" dirty="0" smtClean="0"/>
              <a:t>-y: </a:t>
            </a:r>
            <a:endParaRPr lang="de-DE" sz="2000" dirty="0" smtClean="0"/>
          </a:p>
          <a:p>
            <a:r>
              <a:rPr lang="en-US" sz="2000" b="1" dirty="0" err="1" smtClean="0"/>
              <a:t>say:PAST</a:t>
            </a:r>
            <a:r>
              <a:rPr lang="en-US" sz="2000" b="1" dirty="0" smtClean="0"/>
              <a:t>     ART	   mother-REL-ART   Jesus	</a:t>
            </a:r>
            <a:r>
              <a:rPr lang="en-US" sz="2000" b="1" dirty="0" smtClean="0">
                <a:solidFill>
                  <a:srgbClr val="FF0000"/>
                </a:solidFill>
              </a:rPr>
              <a:t>PAST</a:t>
            </a:r>
            <a:r>
              <a:rPr lang="en-US" sz="2000" b="1" dirty="0" smtClean="0"/>
              <a:t>-at-3Sg:POSS</a:t>
            </a:r>
            <a:endParaRPr lang="de-DE" sz="2000" dirty="0" smtClean="0"/>
          </a:p>
          <a:p>
            <a:r>
              <a:rPr lang="de-DE" b="1" dirty="0" smtClean="0"/>
              <a:t>'Die Mutter von Jesus sagte zu ihm…'</a:t>
            </a:r>
            <a:endParaRPr lang="de-DE" dirty="0" smtClean="0"/>
          </a:p>
        </p:txBody>
      </p:sp>
      <p:graphicFrame>
        <p:nvGraphicFramePr>
          <p:cNvPr id="6" name="Diagramm 5"/>
          <p:cNvGraphicFramePr/>
          <p:nvPr/>
        </p:nvGraphicFramePr>
        <p:xfrm>
          <a:off x="428596" y="4000504"/>
          <a:ext cx="8429684" cy="78581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7" name="Textfeld 6"/>
          <p:cNvSpPr txBox="1"/>
          <p:nvPr/>
        </p:nvSpPr>
        <p:spPr>
          <a:xfrm>
            <a:off x="642910" y="4929198"/>
            <a:ext cx="7715304" cy="1323439"/>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000" b="1" dirty="0" smtClean="0"/>
              <a:t>[Die Frau]</a:t>
            </a:r>
            <a:r>
              <a:rPr lang="de-DE" sz="2000" b="1" baseline="-25000" dirty="0" smtClean="0"/>
              <a:t>NP</a:t>
            </a:r>
            <a:r>
              <a:rPr lang="de-DE" sz="2000" b="1" dirty="0" smtClean="0"/>
              <a:t>		[schlug=auf]</a:t>
            </a:r>
            <a:r>
              <a:rPr lang="de-DE" sz="2000" b="1" baseline="-25000" dirty="0" smtClean="0"/>
              <a:t>VP	</a:t>
            </a:r>
            <a:r>
              <a:rPr lang="de-DE" sz="2000" b="1" dirty="0" smtClean="0"/>
              <a:t>	[das Buch]</a:t>
            </a:r>
            <a:r>
              <a:rPr lang="de-DE" sz="2000" b="1" baseline="-25000" dirty="0" smtClean="0"/>
              <a:t>NP</a:t>
            </a:r>
            <a:endParaRPr lang="de-DE" sz="2000" dirty="0" smtClean="0"/>
          </a:p>
          <a:p>
            <a:r>
              <a:rPr lang="de-DE" sz="2000" b="1" dirty="0" smtClean="0"/>
              <a:t>[Die Frau]</a:t>
            </a:r>
            <a:r>
              <a:rPr lang="de-DE" sz="2000" b="1" baseline="-25000" dirty="0" smtClean="0"/>
              <a:t>NP</a:t>
            </a:r>
            <a:r>
              <a:rPr lang="de-DE" sz="2000" b="1" dirty="0" smtClean="0"/>
              <a:t>		[*aufschlug]</a:t>
            </a:r>
            <a:r>
              <a:rPr lang="de-DE" sz="2000" b="1" baseline="-25000" dirty="0" smtClean="0"/>
              <a:t>VP</a:t>
            </a:r>
            <a:r>
              <a:rPr lang="de-DE" sz="2000" b="1" dirty="0" smtClean="0"/>
              <a:t>		[das Buch]</a:t>
            </a:r>
            <a:r>
              <a:rPr lang="de-DE" sz="2000" b="1" baseline="-25000" dirty="0" smtClean="0"/>
              <a:t>NP</a:t>
            </a:r>
            <a:endParaRPr lang="de-DE" sz="2000" dirty="0" smtClean="0"/>
          </a:p>
          <a:p>
            <a:r>
              <a:rPr lang="de-DE" sz="2000" b="1" dirty="0" smtClean="0"/>
              <a:t> </a:t>
            </a:r>
            <a:endParaRPr lang="de-DE" sz="2000" dirty="0" smtClean="0"/>
          </a:p>
          <a:p>
            <a:r>
              <a:rPr lang="de-DE" sz="2000" b="1" dirty="0" smtClean="0"/>
              <a:t>	Mit Tmesis:	</a:t>
            </a:r>
            <a:r>
              <a:rPr lang="de-DE" sz="2000" b="1" dirty="0" smtClean="0">
                <a:sym typeface="Symbol"/>
              </a:rPr>
              <a:t></a:t>
            </a:r>
            <a:r>
              <a:rPr lang="de-DE" sz="2000" b="1" dirty="0" smtClean="0"/>
              <a:t>	[schlug]VP</a:t>
            </a:r>
            <a:r>
              <a:rPr lang="de-DE" sz="2000" b="1" baseline="-25000" dirty="0" smtClean="0"/>
              <a:t>1</a:t>
            </a:r>
            <a:r>
              <a:rPr lang="de-DE" sz="2000" b="1" dirty="0" smtClean="0"/>
              <a:t>	……	[auf]VP</a:t>
            </a:r>
            <a:r>
              <a:rPr lang="de-DE" sz="2000" b="1" baseline="-25000" dirty="0" smtClean="0"/>
              <a:t>2</a:t>
            </a:r>
            <a:endParaRPr lang="de-DE" sz="20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8" presetClass="entr" presetSubtype="16"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diamond(in)">
                                      <p:cBhvr>
                                        <p:cTn id="18" dur="20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8" presetClass="entr" presetSubtype="16"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diamond(in)">
                                      <p:cBhvr>
                                        <p:cTn id="23"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animBg="1"/>
      <p:bldGraphic spid="6" grpId="0">
        <p:bldAsOne/>
      </p:bldGraphic>
      <p:bldP spid="7"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8" name="AutoShape 4"/>
          <p:cNvSpPr>
            <a:spLocks noChangeArrowheads="1"/>
          </p:cNvSpPr>
          <p:nvPr/>
        </p:nvSpPr>
        <p:spPr bwMode="auto">
          <a:xfrm>
            <a:off x="6715140" y="5772169"/>
            <a:ext cx="928694" cy="442913"/>
          </a:xfrm>
          <a:prstGeom prst="roundRect">
            <a:avLst>
              <a:gd name="adj" fmla="val 16667"/>
            </a:avLst>
          </a:prstGeom>
          <a:gradFill rotWithShape="0">
            <a:gsLst>
              <a:gs pos="0">
                <a:srgbClr val="FFFFFF"/>
              </a:gs>
              <a:gs pos="100000">
                <a:srgbClr val="D6E3BC"/>
              </a:gs>
            </a:gsLst>
            <a:lin ang="5400000" scaled="1"/>
          </a:gradFill>
          <a:ln w="12700">
            <a:solidFill>
              <a:srgbClr val="C2D69B"/>
            </a:solidFill>
            <a:round/>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610307" name="AutoShape 3"/>
          <p:cNvSpPr>
            <a:spLocks noChangeArrowheads="1"/>
          </p:cNvSpPr>
          <p:nvPr/>
        </p:nvSpPr>
        <p:spPr bwMode="auto">
          <a:xfrm>
            <a:off x="3500430" y="5772169"/>
            <a:ext cx="1500198" cy="442913"/>
          </a:xfrm>
          <a:prstGeom prst="roundRect">
            <a:avLst>
              <a:gd name="adj" fmla="val 16667"/>
            </a:avLst>
          </a:prstGeom>
          <a:gradFill rotWithShape="0">
            <a:gsLst>
              <a:gs pos="0">
                <a:srgbClr val="FFFFFF"/>
              </a:gs>
              <a:gs pos="100000">
                <a:srgbClr val="D6E3BC"/>
              </a:gs>
            </a:gsLst>
            <a:lin ang="5400000" scaled="1"/>
          </a:gradFill>
          <a:ln w="12700">
            <a:solidFill>
              <a:srgbClr val="C2D69B"/>
            </a:solidFill>
            <a:round/>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610306" name="AutoShape 2"/>
          <p:cNvSpPr>
            <a:spLocks noChangeArrowheads="1"/>
          </p:cNvSpPr>
          <p:nvPr/>
        </p:nvSpPr>
        <p:spPr bwMode="auto">
          <a:xfrm>
            <a:off x="6786578" y="4714884"/>
            <a:ext cx="1882793" cy="500066"/>
          </a:xfrm>
          <a:prstGeom prst="roundRect">
            <a:avLst>
              <a:gd name="adj" fmla="val 16667"/>
            </a:avLst>
          </a:prstGeom>
          <a:gradFill rotWithShape="0">
            <a:gsLst>
              <a:gs pos="0">
                <a:srgbClr val="FFFFFF"/>
              </a:gs>
              <a:gs pos="100000">
                <a:srgbClr val="D6E3BC"/>
              </a:gs>
            </a:gsLst>
            <a:lin ang="5400000" scaled="1"/>
          </a:gradFill>
          <a:ln w="12700">
            <a:solidFill>
              <a:srgbClr val="C2D69B"/>
            </a:solidFill>
            <a:round/>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 name="Titel 1"/>
          <p:cNvSpPr>
            <a:spLocks noGrp="1"/>
          </p:cNvSpPr>
          <p:nvPr>
            <p:ph type="title"/>
          </p:nvPr>
        </p:nvSpPr>
        <p:spPr/>
        <p:txBody>
          <a:bodyPr/>
          <a:lstStyle/>
          <a:p>
            <a:r>
              <a:rPr lang="de-DE" dirty="0" smtClean="0"/>
              <a:t>TMESIS:</a:t>
            </a:r>
            <a:endParaRPr lang="de-DE" dirty="0"/>
          </a:p>
        </p:txBody>
      </p:sp>
      <p:graphicFrame>
        <p:nvGraphicFramePr>
          <p:cNvPr id="4" name="Diagramm 3"/>
          <p:cNvGraphicFramePr/>
          <p:nvPr/>
        </p:nvGraphicFramePr>
        <p:xfrm>
          <a:off x="500034" y="1571612"/>
          <a:ext cx="8286808" cy="92869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Diagramm 4"/>
          <p:cNvGraphicFramePr/>
          <p:nvPr/>
        </p:nvGraphicFramePr>
        <p:xfrm>
          <a:off x="1571604" y="2643182"/>
          <a:ext cx="6357982" cy="107157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6" name="Textfeld 5"/>
          <p:cNvSpPr txBox="1"/>
          <p:nvPr/>
        </p:nvSpPr>
        <p:spPr>
          <a:xfrm>
            <a:off x="285720" y="4091424"/>
            <a:ext cx="8643998" cy="2123658"/>
          </a:xfrm>
          <a:prstGeom prst="rect">
            <a:avLst/>
          </a:prstGeom>
          <a:noFill/>
        </p:spPr>
        <p:txBody>
          <a:bodyPr wrap="square" rtlCol="0">
            <a:spAutoFit/>
          </a:bodyPr>
          <a:lstStyle/>
          <a:p>
            <a:r>
              <a:rPr lang="de-DE" sz="2200" b="1" dirty="0" smtClean="0"/>
              <a:t>Vgl. Deutsch:</a:t>
            </a:r>
          </a:p>
          <a:p>
            <a:r>
              <a:rPr lang="de-DE" sz="2200" b="1" dirty="0" smtClean="0"/>
              <a:t>	</a:t>
            </a:r>
            <a:endParaRPr lang="de-DE" sz="2200" dirty="0" smtClean="0"/>
          </a:p>
          <a:p>
            <a:r>
              <a:rPr lang="de-DE" sz="2200" b="1" dirty="0" smtClean="0"/>
              <a:t>….., weil     [die Kinder]</a:t>
            </a:r>
            <a:r>
              <a:rPr lang="de-DE" sz="2200" b="1" baseline="-25000" dirty="0" smtClean="0"/>
              <a:t>NP</a:t>
            </a:r>
            <a:r>
              <a:rPr lang="de-DE" sz="2200" b="1" dirty="0" smtClean="0"/>
              <a:t>   		    [das Buch]</a:t>
            </a:r>
            <a:r>
              <a:rPr lang="de-DE" sz="2200" b="1" baseline="-25000" dirty="0" smtClean="0"/>
              <a:t>NP</a:t>
            </a:r>
            <a:r>
              <a:rPr lang="de-DE" sz="2200" b="1" dirty="0" smtClean="0"/>
              <a:t>   [aufschlagen]</a:t>
            </a:r>
            <a:r>
              <a:rPr lang="de-DE" sz="2200" b="1" baseline="-25000" dirty="0" smtClean="0"/>
              <a:t>VP</a:t>
            </a:r>
            <a:endParaRPr lang="de-DE" sz="2200" dirty="0" smtClean="0"/>
          </a:p>
          <a:p>
            <a:r>
              <a:rPr lang="de-DE" sz="2200" b="1" dirty="0" smtClean="0"/>
              <a:t>	</a:t>
            </a:r>
          </a:p>
          <a:p>
            <a:endParaRPr lang="de-DE" sz="2200" dirty="0" smtClean="0"/>
          </a:p>
          <a:p>
            <a:r>
              <a:rPr lang="de-DE" sz="2200" b="1" dirty="0" smtClean="0">
                <a:sym typeface="Symbol"/>
              </a:rPr>
              <a:t>	   </a:t>
            </a:r>
            <a:r>
              <a:rPr lang="de-DE" sz="2200" b="1" dirty="0" smtClean="0"/>
              <a:t>[die Kinder]</a:t>
            </a:r>
            <a:r>
              <a:rPr lang="de-DE" sz="2200" b="1" baseline="-25000" dirty="0" smtClean="0"/>
              <a:t>NP</a:t>
            </a:r>
            <a:r>
              <a:rPr lang="de-DE" sz="2200" b="1" dirty="0" smtClean="0"/>
              <a:t>   [schlagen]</a:t>
            </a:r>
            <a:r>
              <a:rPr lang="de-DE" sz="2200" b="1" baseline="-25000" dirty="0" smtClean="0"/>
              <a:t>VP</a:t>
            </a:r>
            <a:r>
              <a:rPr lang="de-DE" sz="2200" b="1" dirty="0" smtClean="0"/>
              <a:t>   [das Buch]</a:t>
            </a:r>
            <a:r>
              <a:rPr lang="de-DE" sz="2200" b="1" baseline="-25000" dirty="0" smtClean="0"/>
              <a:t>NP	</a:t>
            </a:r>
            <a:r>
              <a:rPr lang="de-DE" sz="2200" b="1" dirty="0" smtClean="0"/>
              <a:t>[auf]</a:t>
            </a:r>
            <a:r>
              <a:rPr lang="de-DE" sz="2200" b="1" baseline="-25000" dirty="0" smtClean="0"/>
              <a:t>VP</a:t>
            </a:r>
            <a:endParaRPr lang="de-DE" sz="22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amond(in)">
                                      <p:cBhvr>
                                        <p:cTn id="1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5" grpId="0">
        <p:bldAsOne/>
      </p:bldGraphic>
      <p:bldP spid="6" grpId="0"/>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3. </a:t>
            </a:r>
            <a:r>
              <a:rPr lang="de-DE" dirty="0" err="1" smtClean="0"/>
              <a:t>Kategorielle</a:t>
            </a:r>
            <a:r>
              <a:rPr lang="de-DE" dirty="0" smtClean="0"/>
              <a:t> Dimensionen</a:t>
            </a:r>
            <a:endParaRPr lang="de-DE" dirty="0"/>
          </a:p>
        </p:txBody>
      </p:sp>
      <p:graphicFrame>
        <p:nvGraphicFramePr>
          <p:cNvPr id="4" name="Diagramm 3"/>
          <p:cNvGraphicFramePr/>
          <p:nvPr/>
        </p:nvGraphicFramePr>
        <p:xfrm>
          <a:off x="500034" y="1571612"/>
          <a:ext cx="8215370" cy="164307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Diagramm 4"/>
          <p:cNvGraphicFramePr/>
          <p:nvPr/>
        </p:nvGraphicFramePr>
        <p:xfrm>
          <a:off x="714348" y="3500438"/>
          <a:ext cx="8215370" cy="2706678"/>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5" grpId="0">
        <p:bldAsOne/>
      </p:bldGraphic>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u="sng" dirty="0" smtClean="0"/>
              <a:t>Exkurs:	</a:t>
            </a:r>
            <a:br>
              <a:rPr lang="de-DE" u="sng" dirty="0" smtClean="0"/>
            </a:br>
            <a:r>
              <a:rPr lang="de-DE" u="sng" dirty="0" err="1" smtClean="0"/>
              <a:t>Transitivität</a:t>
            </a:r>
            <a:r>
              <a:rPr lang="de-DE" u="sng" dirty="0" smtClean="0"/>
              <a:t> vs. </a:t>
            </a:r>
            <a:r>
              <a:rPr lang="de-DE" u="sng" dirty="0" err="1" smtClean="0"/>
              <a:t>Intransitivtät</a:t>
            </a:r>
            <a:endParaRPr lang="de-DE" dirty="0"/>
          </a:p>
        </p:txBody>
      </p:sp>
      <p:graphicFrame>
        <p:nvGraphicFramePr>
          <p:cNvPr id="4" name="Diagramm 3"/>
          <p:cNvGraphicFramePr/>
          <p:nvPr/>
        </p:nvGraphicFramePr>
        <p:xfrm>
          <a:off x="571472" y="1571612"/>
          <a:ext cx="8143932" cy="171451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Diagramm 4"/>
          <p:cNvGraphicFramePr/>
          <p:nvPr/>
        </p:nvGraphicFramePr>
        <p:xfrm>
          <a:off x="500034" y="3286124"/>
          <a:ext cx="8072494" cy="342900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2000" fill="hold"/>
                                        <p:tgtEl>
                                          <p:spTgt spid="5"/>
                                        </p:tgtEl>
                                        <p:attrNameLst>
                                          <p:attrName>ppt_x</p:attrName>
                                        </p:attrNameLst>
                                      </p:cBhvr>
                                      <p:tavLst>
                                        <p:tav tm="0">
                                          <p:val>
                                            <p:strVal val="0-#ppt_w/2"/>
                                          </p:val>
                                        </p:tav>
                                        <p:tav tm="100000">
                                          <p:val>
                                            <p:strVal val="#ppt_x"/>
                                          </p:val>
                                        </p:tav>
                                      </p:tavLst>
                                    </p:anim>
                                    <p:anim calcmode="lin" valueType="num">
                                      <p:cBhvr additive="base">
                                        <p:cTn id="13" dur="2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5" grpId="0">
        <p:bldAsOne/>
      </p:bldGraphic>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Graphisch:</a:t>
            </a:r>
            <a:endParaRPr lang="de-DE" dirty="0"/>
          </a:p>
        </p:txBody>
      </p:sp>
      <p:graphicFrame>
        <p:nvGraphicFramePr>
          <p:cNvPr id="4" name="Diagramm 3"/>
          <p:cNvGraphicFramePr/>
          <p:nvPr/>
        </p:nvGraphicFramePr>
        <p:xfrm>
          <a:off x="357158" y="1611314"/>
          <a:ext cx="5429288" cy="238919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6" name="Diagramm 5"/>
          <p:cNvGraphicFramePr/>
          <p:nvPr/>
        </p:nvGraphicFramePr>
        <p:xfrm>
          <a:off x="2071670" y="4071942"/>
          <a:ext cx="6786610" cy="238919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2000" fill="hold"/>
                                        <p:tgtEl>
                                          <p:spTgt spid="4"/>
                                        </p:tgtEl>
                                        <p:attrNameLst>
                                          <p:attrName>ppt_x</p:attrName>
                                        </p:attrNameLst>
                                      </p:cBhvr>
                                      <p:tavLst>
                                        <p:tav tm="0">
                                          <p:val>
                                            <p:strVal val="0-#ppt_w/2"/>
                                          </p:val>
                                        </p:tav>
                                        <p:tav tm="100000">
                                          <p:val>
                                            <p:strVal val="#ppt_x"/>
                                          </p:val>
                                        </p:tav>
                                      </p:tavLst>
                                    </p:anim>
                                    <p:anim calcmode="lin" valueType="num">
                                      <p:cBhvr additive="base">
                                        <p:cTn id="8" dur="20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2000" fill="hold"/>
                                        <p:tgtEl>
                                          <p:spTgt spid="6"/>
                                        </p:tgtEl>
                                        <p:attrNameLst>
                                          <p:attrName>ppt_x</p:attrName>
                                        </p:attrNameLst>
                                      </p:cBhvr>
                                      <p:tavLst>
                                        <p:tav tm="0">
                                          <p:val>
                                            <p:strVal val="0-#ppt_w/2"/>
                                          </p:val>
                                        </p:tav>
                                        <p:tav tm="100000">
                                          <p:val>
                                            <p:strVal val="#ppt_x"/>
                                          </p:val>
                                        </p:tav>
                                      </p:tavLst>
                                    </p:anim>
                                    <p:anim calcmode="lin" valueType="num">
                                      <p:cBhvr additive="base">
                                        <p:cTn id="14" dur="2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6" grpId="0">
        <p:bldAsOne/>
      </p:bldGraphic>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Vgl. Dakota (vereinfachte Glossen):</a:t>
            </a:r>
            <a:endParaRPr lang="de-DE" dirty="0"/>
          </a:p>
        </p:txBody>
      </p:sp>
      <p:graphicFrame>
        <p:nvGraphicFramePr>
          <p:cNvPr id="4" name="Diagramm 3"/>
          <p:cNvGraphicFramePr/>
          <p:nvPr/>
        </p:nvGraphicFramePr>
        <p:xfrm>
          <a:off x="642910" y="2071678"/>
          <a:ext cx="2000264" cy="100013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Diagramm 4"/>
          <p:cNvGraphicFramePr/>
          <p:nvPr/>
        </p:nvGraphicFramePr>
        <p:xfrm>
          <a:off x="1428728" y="4214818"/>
          <a:ext cx="2000264" cy="1000132"/>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6" name="Textfeld 5"/>
          <p:cNvSpPr txBox="1"/>
          <p:nvPr/>
        </p:nvSpPr>
        <p:spPr>
          <a:xfrm>
            <a:off x="3357554" y="1659427"/>
            <a:ext cx="5143536" cy="769441"/>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200" b="1" dirty="0" smtClean="0"/>
              <a:t>Ø-</a:t>
            </a:r>
            <a:r>
              <a:rPr lang="de-DE" sz="2200" b="1" dirty="0" err="1" smtClean="0"/>
              <a:t>wa</a:t>
            </a:r>
            <a:r>
              <a:rPr lang="de-DE" sz="2200" b="1" dirty="0" smtClean="0"/>
              <a:t>-</a:t>
            </a:r>
            <a:r>
              <a:rPr lang="de-DE" sz="2200" b="1" dirty="0" err="1" smtClean="0"/>
              <a:t>ktʰe</a:t>
            </a:r>
            <a:r>
              <a:rPr lang="de-DE" sz="2200" b="1" dirty="0" smtClean="0"/>
              <a:t>		</a:t>
            </a:r>
            <a:r>
              <a:rPr lang="de-DE" sz="2200" b="1" dirty="0" err="1" smtClean="0"/>
              <a:t>ma</a:t>
            </a:r>
            <a:r>
              <a:rPr lang="de-DE" sz="2200" b="1" dirty="0" smtClean="0"/>
              <a:t>-Ø-</a:t>
            </a:r>
            <a:r>
              <a:rPr lang="de-DE" sz="2200" b="1" dirty="0" err="1" smtClean="0"/>
              <a:t>ktʰe</a:t>
            </a:r>
            <a:endParaRPr lang="de-DE" sz="2200" dirty="0" smtClean="0"/>
          </a:p>
          <a:p>
            <a:r>
              <a:rPr lang="de-DE" sz="2200" b="1" dirty="0" smtClean="0"/>
              <a:t>ihn/sie-ich-töten	mich-er/sie-töten</a:t>
            </a:r>
            <a:endParaRPr lang="de-DE" sz="2200" dirty="0" smtClean="0"/>
          </a:p>
        </p:txBody>
      </p:sp>
      <p:sp>
        <p:nvSpPr>
          <p:cNvPr id="7" name="Textfeld 6"/>
          <p:cNvSpPr txBox="1"/>
          <p:nvPr/>
        </p:nvSpPr>
        <p:spPr>
          <a:xfrm>
            <a:off x="3357554" y="2873873"/>
            <a:ext cx="5143536" cy="769441"/>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200" b="1" dirty="0" smtClean="0"/>
              <a:t>[Ø]-</a:t>
            </a:r>
            <a:r>
              <a:rPr lang="de-DE" sz="2200" b="1" dirty="0" err="1" smtClean="0"/>
              <a:t>wa-čʰeye</a:t>
            </a:r>
            <a:r>
              <a:rPr lang="de-DE" sz="2200" b="1" dirty="0" smtClean="0"/>
              <a:t>	     ~	</a:t>
            </a:r>
            <a:r>
              <a:rPr lang="de-DE" sz="2200" b="1" dirty="0" err="1" smtClean="0"/>
              <a:t>ma</a:t>
            </a:r>
            <a:r>
              <a:rPr lang="de-DE" sz="2200" b="1" dirty="0" smtClean="0"/>
              <a:t>-[Ø-]</a:t>
            </a:r>
            <a:r>
              <a:rPr lang="de-DE" sz="2200" b="1" dirty="0" err="1" smtClean="0"/>
              <a:t>hąske</a:t>
            </a:r>
            <a:r>
              <a:rPr lang="de-DE" sz="2200" b="1" dirty="0" smtClean="0"/>
              <a:t>	</a:t>
            </a:r>
            <a:endParaRPr lang="de-DE" sz="2200" dirty="0" smtClean="0"/>
          </a:p>
          <a:p>
            <a:r>
              <a:rPr lang="de-DE" sz="2200" b="1" dirty="0" smtClean="0"/>
              <a:t>ich-schreien		(m)ich-groß=sein</a:t>
            </a:r>
            <a:endParaRPr lang="de-DE" sz="2200" dirty="0" smtClean="0"/>
          </a:p>
        </p:txBody>
      </p:sp>
      <p:sp>
        <p:nvSpPr>
          <p:cNvPr id="8" name="Textfeld 7"/>
          <p:cNvSpPr txBox="1"/>
          <p:nvPr/>
        </p:nvSpPr>
        <p:spPr>
          <a:xfrm>
            <a:off x="4143372" y="4610409"/>
            <a:ext cx="4500594" cy="461665"/>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dirty="0" smtClean="0">
                <a:sym typeface="Symbol"/>
              </a:rPr>
              <a:t></a:t>
            </a:r>
            <a:r>
              <a:rPr lang="de-DE" sz="2400" b="1" dirty="0" smtClean="0"/>
              <a:t>1:[die Frau] [lobt] </a:t>
            </a:r>
            <a:r>
              <a:rPr lang="de-DE" sz="2400" b="1" dirty="0" smtClean="0">
                <a:sym typeface="Symbol"/>
              </a:rPr>
              <a:t></a:t>
            </a:r>
            <a:r>
              <a:rPr lang="de-DE" sz="2400" b="1" dirty="0" smtClean="0"/>
              <a:t>2[das Kind]</a:t>
            </a:r>
            <a:endParaRPr lang="de-DE" sz="2200" dirty="0" smtClean="0"/>
          </a:p>
        </p:txBody>
      </p:sp>
      <p:sp>
        <p:nvSpPr>
          <p:cNvPr id="9" name="Textfeld 8"/>
          <p:cNvSpPr txBox="1"/>
          <p:nvPr/>
        </p:nvSpPr>
        <p:spPr>
          <a:xfrm>
            <a:off x="785786" y="5610541"/>
            <a:ext cx="7929618" cy="461665"/>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dirty="0" smtClean="0">
                <a:sym typeface="Symbol"/>
              </a:rPr>
              <a:t></a:t>
            </a:r>
            <a:r>
              <a:rPr lang="de-DE" sz="2400" b="1" dirty="0" smtClean="0"/>
              <a:t>1:[die Frau] [geht] </a:t>
            </a:r>
            <a:r>
              <a:rPr lang="de-DE" sz="2400" b="1" dirty="0" smtClean="0">
                <a:sym typeface="Symbol"/>
              </a:rPr>
              <a:t></a:t>
            </a:r>
            <a:r>
              <a:rPr lang="de-DE" sz="2400" b="1" dirty="0" smtClean="0"/>
              <a:t>2:[Ø] ~ </a:t>
            </a:r>
            <a:r>
              <a:rPr lang="de-DE" sz="2400" b="1" dirty="0" smtClean="0">
                <a:sym typeface="Symbol"/>
              </a:rPr>
              <a:t></a:t>
            </a:r>
            <a:r>
              <a:rPr lang="de-DE" sz="2400" b="1" dirty="0" smtClean="0"/>
              <a:t>1:[Ø] </a:t>
            </a:r>
            <a:r>
              <a:rPr lang="de-DE" sz="2400" b="1" dirty="0" smtClean="0">
                <a:sym typeface="Symbol"/>
              </a:rPr>
              <a:t></a:t>
            </a:r>
            <a:r>
              <a:rPr lang="de-DE" sz="2400" b="1" dirty="0" smtClean="0"/>
              <a:t>2:[die Tür] [schließt]</a:t>
            </a:r>
            <a:endParaRPr lang="de-DE" sz="2400" dirty="0"/>
          </a:p>
        </p:txBody>
      </p:sp>
      <p:cxnSp>
        <p:nvCxnSpPr>
          <p:cNvPr id="611330" name="AutoShape 2"/>
          <p:cNvCxnSpPr>
            <a:cxnSpLocks noChangeShapeType="1"/>
            <a:endCxn id="6" idx="1"/>
          </p:cNvCxnSpPr>
          <p:nvPr/>
        </p:nvCxnSpPr>
        <p:spPr bwMode="auto">
          <a:xfrm flipV="1">
            <a:off x="2500298" y="2044148"/>
            <a:ext cx="857256" cy="456158"/>
          </a:xfrm>
          <a:prstGeom prst="straightConnector1">
            <a:avLst/>
          </a:prstGeom>
          <a:noFill/>
          <a:ln w="9525">
            <a:solidFill>
              <a:srgbClr val="000000"/>
            </a:solidFill>
            <a:round/>
            <a:headEnd/>
            <a:tailEnd type="triangle" w="med" len="med"/>
          </a:ln>
        </p:spPr>
      </p:cxnSp>
      <p:cxnSp>
        <p:nvCxnSpPr>
          <p:cNvPr id="611331" name="AutoShape 3"/>
          <p:cNvCxnSpPr>
            <a:cxnSpLocks noChangeShapeType="1"/>
            <a:endCxn id="7" idx="1"/>
          </p:cNvCxnSpPr>
          <p:nvPr/>
        </p:nvCxnSpPr>
        <p:spPr bwMode="auto">
          <a:xfrm>
            <a:off x="2500298" y="2565392"/>
            <a:ext cx="857256" cy="693202"/>
          </a:xfrm>
          <a:prstGeom prst="straightConnector1">
            <a:avLst/>
          </a:prstGeom>
          <a:noFill/>
          <a:ln w="9525">
            <a:solidFill>
              <a:srgbClr val="000000"/>
            </a:solidFill>
            <a:round/>
            <a:headEnd/>
            <a:tailEnd type="triangle" w="med" len="med"/>
          </a:ln>
        </p:spPr>
      </p:cxnSp>
      <p:cxnSp>
        <p:nvCxnSpPr>
          <p:cNvPr id="611332" name="AutoShape 4"/>
          <p:cNvCxnSpPr>
            <a:cxnSpLocks noChangeShapeType="1"/>
            <a:endCxn id="8" idx="1"/>
          </p:cNvCxnSpPr>
          <p:nvPr/>
        </p:nvCxnSpPr>
        <p:spPr bwMode="auto">
          <a:xfrm>
            <a:off x="3286116" y="4786322"/>
            <a:ext cx="857256" cy="54920"/>
          </a:xfrm>
          <a:prstGeom prst="straightConnector1">
            <a:avLst/>
          </a:prstGeom>
          <a:noFill/>
          <a:ln w="9525">
            <a:solidFill>
              <a:srgbClr val="000000"/>
            </a:solidFill>
            <a:round/>
            <a:headEnd/>
            <a:tailEnd type="triangle" w="med" len="med"/>
          </a:ln>
        </p:spPr>
      </p:cxnSp>
      <p:cxnSp>
        <p:nvCxnSpPr>
          <p:cNvPr id="611333" name="AutoShape 5"/>
          <p:cNvCxnSpPr>
            <a:cxnSpLocks noChangeShapeType="1"/>
          </p:cNvCxnSpPr>
          <p:nvPr/>
        </p:nvCxnSpPr>
        <p:spPr bwMode="auto">
          <a:xfrm rot="5400000">
            <a:off x="2178827" y="5393544"/>
            <a:ext cx="357191" cy="1588"/>
          </a:xfrm>
          <a:prstGeom prst="straightConnector1">
            <a:avLst/>
          </a:prstGeom>
          <a:noFill/>
          <a:ln w="9525">
            <a:solidFill>
              <a:srgbClr val="000000"/>
            </a:solidFill>
            <a:round/>
            <a:headEnd/>
            <a:tailEnd type="triangl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611330"/>
                                        </p:tgtEl>
                                        <p:attrNameLst>
                                          <p:attrName>style.visibility</p:attrName>
                                        </p:attrNameLst>
                                      </p:cBhvr>
                                      <p:to>
                                        <p:strVal val="visible"/>
                                      </p:to>
                                    </p:set>
                                    <p:animEffect transition="in" filter="blinds(horizontal)">
                                      <p:cBhvr>
                                        <p:cTn id="12" dur="500"/>
                                        <p:tgtEl>
                                          <p:spTgt spid="611330"/>
                                        </p:tgtEl>
                                      </p:cBhvr>
                                    </p:animEffect>
                                  </p:childTnLst>
                                </p:cTn>
                              </p:par>
                              <p:par>
                                <p:cTn id="13" presetID="3" presetClass="entr" presetSubtype="10" fill="hold" nodeType="withEffect">
                                  <p:stCondLst>
                                    <p:cond delay="0"/>
                                  </p:stCondLst>
                                  <p:childTnLst>
                                    <p:set>
                                      <p:cBhvr>
                                        <p:cTn id="14" dur="1" fill="hold">
                                          <p:stCondLst>
                                            <p:cond delay="0"/>
                                          </p:stCondLst>
                                        </p:cTn>
                                        <p:tgtEl>
                                          <p:spTgt spid="611331"/>
                                        </p:tgtEl>
                                        <p:attrNameLst>
                                          <p:attrName>style.visibility</p:attrName>
                                        </p:attrNameLst>
                                      </p:cBhvr>
                                      <p:to>
                                        <p:strVal val="visible"/>
                                      </p:to>
                                    </p:set>
                                    <p:animEffect transition="in" filter="blinds(horizontal)">
                                      <p:cBhvr>
                                        <p:cTn id="15" dur="500"/>
                                        <p:tgtEl>
                                          <p:spTgt spid="611331"/>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linds(horizontal)">
                                      <p:cBhvr>
                                        <p:cTn id="18" dur="500"/>
                                        <p:tgtEl>
                                          <p:spTgt spid="6"/>
                                        </p:tgtEl>
                                      </p:cBhvr>
                                    </p:animEffect>
                                  </p:childTnLst>
                                </p:cTn>
                              </p:par>
                              <p:par>
                                <p:cTn id="19" presetID="3" presetClass="entr" presetSubtype="10"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blinds(horizontal)">
                                      <p:cBhvr>
                                        <p:cTn id="21" dur="500"/>
                                        <p:tgtEl>
                                          <p:spTgt spid="7"/>
                                        </p:tgtEl>
                                      </p:cBhvr>
                                    </p:animEffect>
                                  </p:childTnLst>
                                </p:cTn>
                              </p:par>
                            </p:childTnLst>
                          </p:cTn>
                        </p:par>
                      </p:childTnLst>
                    </p:cTn>
                  </p:par>
                  <p:par>
                    <p:cTn id="22" fill="hold">
                      <p:stCondLst>
                        <p:cond delay="indefinite"/>
                      </p:stCondLst>
                      <p:childTnLst>
                        <p:par>
                          <p:cTn id="23" fill="hold">
                            <p:stCondLst>
                              <p:cond delay="0"/>
                            </p:stCondLst>
                            <p:childTnLst>
                              <p:par>
                                <p:cTn id="24" presetID="8"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diamond(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nodeType="clickEffect">
                                  <p:stCondLst>
                                    <p:cond delay="0"/>
                                  </p:stCondLst>
                                  <p:childTnLst>
                                    <p:set>
                                      <p:cBhvr>
                                        <p:cTn id="30" dur="1" fill="hold">
                                          <p:stCondLst>
                                            <p:cond delay="0"/>
                                          </p:stCondLst>
                                        </p:cTn>
                                        <p:tgtEl>
                                          <p:spTgt spid="611332"/>
                                        </p:tgtEl>
                                        <p:attrNameLst>
                                          <p:attrName>style.visibility</p:attrName>
                                        </p:attrNameLst>
                                      </p:cBhvr>
                                      <p:to>
                                        <p:strVal val="visible"/>
                                      </p:to>
                                    </p:set>
                                    <p:animEffect transition="in" filter="blinds(horizontal)">
                                      <p:cBhvr>
                                        <p:cTn id="31" dur="500"/>
                                        <p:tgtEl>
                                          <p:spTgt spid="611332"/>
                                        </p:tgtEl>
                                      </p:cBhvr>
                                    </p:animEffect>
                                  </p:childTnLst>
                                </p:cTn>
                              </p:par>
                              <p:par>
                                <p:cTn id="32" presetID="3" presetClass="entr" presetSubtype="1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blinds(horizontal)">
                                      <p:cBhvr>
                                        <p:cTn id="34" dur="500"/>
                                        <p:tgtEl>
                                          <p:spTgt spid="8"/>
                                        </p:tgtEl>
                                      </p:cBhvr>
                                    </p:animEffect>
                                  </p:childTnLst>
                                </p:cTn>
                              </p:par>
                              <p:par>
                                <p:cTn id="35" presetID="3" presetClass="entr" presetSubtype="10" fill="hold" nodeType="withEffect">
                                  <p:stCondLst>
                                    <p:cond delay="0"/>
                                  </p:stCondLst>
                                  <p:childTnLst>
                                    <p:set>
                                      <p:cBhvr>
                                        <p:cTn id="36" dur="1" fill="hold">
                                          <p:stCondLst>
                                            <p:cond delay="0"/>
                                          </p:stCondLst>
                                        </p:cTn>
                                        <p:tgtEl>
                                          <p:spTgt spid="611333"/>
                                        </p:tgtEl>
                                        <p:attrNameLst>
                                          <p:attrName>style.visibility</p:attrName>
                                        </p:attrNameLst>
                                      </p:cBhvr>
                                      <p:to>
                                        <p:strVal val="visible"/>
                                      </p:to>
                                    </p:set>
                                    <p:animEffect transition="in" filter="blinds(horizontal)">
                                      <p:cBhvr>
                                        <p:cTn id="37" dur="500"/>
                                        <p:tgtEl>
                                          <p:spTgt spid="611333"/>
                                        </p:tgtEl>
                                      </p:cBhvr>
                                    </p:animEffect>
                                  </p:childTnLst>
                                </p:cTn>
                              </p:par>
                              <p:par>
                                <p:cTn id="38" presetID="3" presetClass="entr" presetSubtype="10"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blinds(horizontal)">
                                      <p:cBhvr>
                                        <p:cTn id="4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5" grpId="0">
        <p:bldAsOne/>
      </p:bldGraphic>
      <p:bldP spid="6" grpId="0" animBg="1"/>
      <p:bldP spid="7" grpId="0" animBg="1"/>
      <p:bldP spid="8" grpId="0" animBg="1"/>
      <p:bldP spid="9" grpId="0"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sym typeface="Symbol"/>
              </a:rPr>
              <a:t></a:t>
            </a:r>
            <a:r>
              <a:rPr lang="de-DE" baseline="-25000" dirty="0" smtClean="0"/>
              <a:t>2</a:t>
            </a:r>
            <a:r>
              <a:rPr lang="de-DE" dirty="0" smtClean="0"/>
              <a:t>-Ausblendung </a:t>
            </a:r>
            <a:endParaRPr lang="de-DE" dirty="0"/>
          </a:p>
        </p:txBody>
      </p:sp>
      <p:graphicFrame>
        <p:nvGraphicFramePr>
          <p:cNvPr id="5" name="Diagramm 4"/>
          <p:cNvGraphicFramePr/>
          <p:nvPr/>
        </p:nvGraphicFramePr>
        <p:xfrm>
          <a:off x="571472" y="1571612"/>
          <a:ext cx="8143932" cy="300039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4" name="Tabelle 3"/>
          <p:cNvGraphicFramePr>
            <a:graphicFrameLocks noGrp="1"/>
          </p:cNvGraphicFramePr>
          <p:nvPr/>
        </p:nvGraphicFramePr>
        <p:xfrm>
          <a:off x="571472" y="4975309"/>
          <a:ext cx="7929618" cy="1472184"/>
        </p:xfrm>
        <a:graphic>
          <a:graphicData uri="http://schemas.openxmlformats.org/drawingml/2006/table">
            <a:tbl>
              <a:tblPr>
                <a:tableStyleId>{69CF1AB2-1976-4502-BF36-3FF5EA218861}</a:tableStyleId>
              </a:tblPr>
              <a:tblGrid>
                <a:gridCol w="1428760"/>
                <a:gridCol w="2286016"/>
                <a:gridCol w="1714512"/>
                <a:gridCol w="2500330"/>
              </a:tblGrid>
              <a:tr h="348177">
                <a:tc rowSpan="4">
                  <a:txBody>
                    <a:bodyPr/>
                    <a:lstStyle/>
                    <a:p>
                      <a:pPr algn="just">
                        <a:lnSpc>
                          <a:spcPct val="115000"/>
                        </a:lnSpc>
                        <a:spcAft>
                          <a:spcPts val="0"/>
                        </a:spcAft>
                      </a:pPr>
                      <a:r>
                        <a:rPr kumimoji="0" lang="de-DE" sz="2000" b="1" kern="1200" dirty="0" smtClean="0">
                          <a:solidFill>
                            <a:schemeClr val="dk1"/>
                          </a:solidFill>
                          <a:latin typeface="+mn-lt"/>
                          <a:ea typeface="+mn-ea"/>
                          <a:cs typeface="+mn-cs"/>
                        </a:rPr>
                        <a:t>Normalfall:</a:t>
                      </a:r>
                      <a:endParaRPr lang="de-DE" sz="2000"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sym typeface="Symbol"/>
                        </a:rPr>
                        <a:t></a:t>
                      </a:r>
                      <a:r>
                        <a:rPr lang="de-DE" sz="2400" b="1" dirty="0"/>
                        <a:t>1</a:t>
                      </a:r>
                      <a:endParaRPr lang="de-DE" sz="24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sym typeface="Symbol"/>
                        </a:rPr>
                        <a:t></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sym typeface="Symbol"/>
                        </a:rPr>
                        <a:t></a:t>
                      </a:r>
                      <a:r>
                        <a:rPr lang="de-DE" sz="2400" b="1" dirty="0"/>
                        <a:t>2</a:t>
                      </a:r>
                      <a:endParaRPr lang="de-DE" sz="2400" b="1" dirty="0">
                        <a:latin typeface="Calibri"/>
                        <a:ea typeface="Times New Roman"/>
                        <a:cs typeface="Times New Roman"/>
                      </a:endParaRPr>
                    </a:p>
                  </a:txBody>
                  <a:tcPr marL="68580" marR="68580" marT="0" marB="0"/>
                </a:tc>
              </a:tr>
              <a:tr h="292455">
                <a:tc vMerge="1">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Die Frau </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rgbClr val="FF0000"/>
                          </a:solidFill>
                          <a:latin typeface="+mn-lt"/>
                          <a:ea typeface="+mn-ea"/>
                          <a:cs typeface="+mn-cs"/>
                        </a:rPr>
                        <a:t>geht</a:t>
                      </a:r>
                      <a:endParaRPr lang="de-DE" sz="2000" b="1" dirty="0">
                        <a:solidFill>
                          <a:srgbClr val="FF0000"/>
                        </a:solidFill>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Ø:[LOC]</a:t>
                      </a:r>
                      <a:endParaRPr lang="de-DE" sz="2000" b="1" dirty="0">
                        <a:latin typeface="Calibri"/>
                        <a:ea typeface="Times New Roman"/>
                        <a:cs typeface="Times New Roman"/>
                      </a:endParaRPr>
                    </a:p>
                  </a:txBody>
                  <a:tcPr marL="68580" marR="68580" marT="0" marB="0"/>
                </a:tc>
              </a:tr>
              <a:tr h="292455">
                <a:tc vMerge="1">
                  <a:txBody>
                    <a:bodyPr/>
                    <a:lstStyle/>
                    <a:p>
                      <a:endParaRPr lang="de-DE"/>
                    </a:p>
                  </a:txBody>
                  <a:tcPr/>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Der Mann</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rgbClr val="FF0000"/>
                          </a:solidFill>
                          <a:latin typeface="+mn-lt"/>
                          <a:ea typeface="+mn-ea"/>
                          <a:cs typeface="+mn-cs"/>
                        </a:rPr>
                        <a:t>weint</a:t>
                      </a:r>
                      <a:endParaRPr lang="de-DE" sz="2000" b="1" dirty="0">
                        <a:solidFill>
                          <a:srgbClr val="FF0000"/>
                        </a:solidFill>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Ø:[O] [</a:t>
                      </a:r>
                      <a:r>
                        <a:rPr kumimoji="0" lang="de-DE" sz="2000" b="1" kern="1200" dirty="0" smtClean="0">
                          <a:solidFill>
                            <a:schemeClr val="dk1"/>
                          </a:solidFill>
                          <a:latin typeface="+mn-lt"/>
                          <a:ea typeface="+mn-ea"/>
                          <a:cs typeface="+mn-cs"/>
                          <a:sym typeface="Symbol"/>
                        </a:rPr>
                        <a:t></a:t>
                      </a:r>
                      <a:r>
                        <a:rPr kumimoji="0" lang="de-DE" sz="2000" b="1" kern="1200" dirty="0" smtClean="0">
                          <a:solidFill>
                            <a:schemeClr val="dk1"/>
                          </a:solidFill>
                          <a:latin typeface="+mn-lt"/>
                          <a:ea typeface="+mn-ea"/>
                          <a:cs typeface="+mn-cs"/>
                        </a:rPr>
                        <a:t> Tränen]</a:t>
                      </a:r>
                      <a:endParaRPr lang="de-DE" sz="2000" b="1" dirty="0">
                        <a:latin typeface="Calibri"/>
                        <a:ea typeface="Times New Roman"/>
                        <a:cs typeface="Times New Roman"/>
                      </a:endParaRPr>
                    </a:p>
                  </a:txBody>
                  <a:tcPr marL="68580" marR="68580" marT="0" marB="0"/>
                </a:tc>
              </a:tr>
              <a:tr h="292455">
                <a:tc vMerge="1">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Das Kind</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rgbClr val="FF0000"/>
                          </a:solidFill>
                          <a:latin typeface="+mn-lt"/>
                          <a:ea typeface="+mn-ea"/>
                          <a:cs typeface="+mn-cs"/>
                        </a:rPr>
                        <a:t>spielt</a:t>
                      </a:r>
                      <a:endParaRPr lang="de-DE" sz="2000" b="1" dirty="0">
                        <a:solidFill>
                          <a:srgbClr val="FF0000"/>
                        </a:solidFill>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Ø:[O] [</a:t>
                      </a:r>
                      <a:r>
                        <a:rPr kumimoji="0" lang="de-DE" sz="2000" b="1" kern="1200" dirty="0" smtClean="0">
                          <a:solidFill>
                            <a:schemeClr val="dk1"/>
                          </a:solidFill>
                          <a:latin typeface="+mn-lt"/>
                          <a:ea typeface="+mn-ea"/>
                          <a:cs typeface="+mn-cs"/>
                          <a:sym typeface="Symbol"/>
                        </a:rPr>
                        <a:t></a:t>
                      </a:r>
                      <a:r>
                        <a:rPr kumimoji="0" lang="de-DE" sz="2000" b="1" kern="1200" dirty="0" smtClean="0">
                          <a:solidFill>
                            <a:schemeClr val="dk1"/>
                          </a:solidFill>
                          <a:latin typeface="+mn-lt"/>
                          <a:ea typeface="+mn-ea"/>
                          <a:cs typeface="+mn-cs"/>
                        </a:rPr>
                        <a:t> ein Spiel]</a:t>
                      </a:r>
                      <a:endParaRPr lang="de-DE" sz="2000" b="1" dirty="0">
                        <a:latin typeface="Calibri"/>
                        <a:ea typeface="Times New Roman"/>
                        <a:cs typeface="Times New Roman"/>
                      </a:endParaRP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2000" fill="hold"/>
                                        <p:tgtEl>
                                          <p:spTgt spid="5"/>
                                        </p:tgtEl>
                                        <p:attrNameLst>
                                          <p:attrName>ppt_x</p:attrName>
                                        </p:attrNameLst>
                                      </p:cBhvr>
                                      <p:tavLst>
                                        <p:tav tm="0">
                                          <p:val>
                                            <p:strVal val="#ppt_x"/>
                                          </p:val>
                                        </p:tav>
                                        <p:tav tm="100000">
                                          <p:val>
                                            <p:strVal val="#ppt_x"/>
                                          </p:val>
                                        </p:tav>
                                      </p:tavLst>
                                    </p:anim>
                                    <p:anim calcmode="lin" valueType="num">
                                      <p:cBhvr additive="base">
                                        <p:cTn id="8" dur="20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 presetClass="entr" presetSubtype="5"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blinds(vertical)">
                                      <p:cBhvr>
                                        <p:cTn id="13"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Inkorporation von </a:t>
            </a:r>
            <a:r>
              <a:rPr lang="de-DE" dirty="0" smtClean="0">
                <a:sym typeface="Symbol"/>
              </a:rPr>
              <a:t></a:t>
            </a:r>
            <a:r>
              <a:rPr lang="de-DE" dirty="0" smtClean="0"/>
              <a:t>2</a:t>
            </a:r>
            <a:endParaRPr lang="de-DE" dirty="0"/>
          </a:p>
        </p:txBody>
      </p:sp>
      <p:graphicFrame>
        <p:nvGraphicFramePr>
          <p:cNvPr id="4" name="Diagramm 3"/>
          <p:cNvGraphicFramePr/>
          <p:nvPr/>
        </p:nvGraphicFramePr>
        <p:xfrm>
          <a:off x="357158" y="1571612"/>
          <a:ext cx="8429684" cy="78581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Tabelle 4"/>
          <p:cNvGraphicFramePr>
            <a:graphicFrameLocks noGrp="1"/>
          </p:cNvGraphicFramePr>
          <p:nvPr/>
        </p:nvGraphicFramePr>
        <p:xfrm>
          <a:off x="428596" y="2500306"/>
          <a:ext cx="6929485" cy="1121664"/>
        </p:xfrm>
        <a:graphic>
          <a:graphicData uri="http://schemas.openxmlformats.org/drawingml/2006/table">
            <a:tbl>
              <a:tblPr>
                <a:tableStyleId>{69CF1AB2-1976-4502-BF36-3FF5EA218861}</a:tableStyleId>
              </a:tblPr>
              <a:tblGrid>
                <a:gridCol w="955334"/>
                <a:gridCol w="1844457"/>
                <a:gridCol w="2029849"/>
                <a:gridCol w="2099845"/>
              </a:tblGrid>
              <a:tr h="319881">
                <a:tc rowSpan="3">
                  <a:txBody>
                    <a:bodyPr/>
                    <a:lstStyle/>
                    <a:p>
                      <a:pPr algn="just">
                        <a:lnSpc>
                          <a:spcPct val="115000"/>
                        </a:lnSpc>
                        <a:spcAft>
                          <a:spcPts val="0"/>
                        </a:spcAft>
                      </a:pPr>
                      <a:endParaRPr lang="de-DE" sz="2000" dirty="0" smtClean="0">
                        <a:latin typeface="Calibri"/>
                        <a:ea typeface="Times New Roman"/>
                        <a:cs typeface="Times New Roman"/>
                      </a:endParaRPr>
                    </a:p>
                    <a:p>
                      <a:pPr algn="just">
                        <a:lnSpc>
                          <a:spcPct val="115000"/>
                        </a:lnSpc>
                        <a:spcAft>
                          <a:spcPts val="0"/>
                        </a:spcAft>
                      </a:pPr>
                      <a:endParaRPr lang="de-DE" sz="2000" dirty="0" smtClean="0">
                        <a:latin typeface="Calibri"/>
                        <a:ea typeface="Times New Roman"/>
                        <a:cs typeface="Times New Roman"/>
                      </a:endParaRPr>
                    </a:p>
                    <a:p>
                      <a:pPr algn="ctr">
                        <a:lnSpc>
                          <a:spcPct val="115000"/>
                        </a:lnSpc>
                        <a:spcAft>
                          <a:spcPts val="0"/>
                        </a:spcAft>
                      </a:pPr>
                      <a:r>
                        <a:rPr kumimoji="0" lang="de-DE" sz="1800" b="1" kern="1200" dirty="0" smtClean="0">
                          <a:solidFill>
                            <a:schemeClr val="dk1"/>
                          </a:solidFill>
                          <a:latin typeface="+mn-lt"/>
                          <a:ea typeface="+mn-ea"/>
                          <a:cs typeface="+mn-cs"/>
                        </a:rPr>
                        <a:t>=&gt;</a:t>
                      </a:r>
                      <a:endParaRPr lang="de-DE" sz="2000"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sym typeface="Symbol"/>
                        </a:rPr>
                        <a:t></a:t>
                      </a:r>
                      <a:r>
                        <a:rPr lang="de-DE" sz="2400" b="1" dirty="0"/>
                        <a:t>1</a:t>
                      </a:r>
                      <a:endParaRPr lang="de-DE" sz="24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sym typeface="Symbol"/>
                        </a:rPr>
                        <a:t></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sym typeface="Symbol"/>
                        </a:rPr>
                        <a:t></a:t>
                      </a:r>
                      <a:r>
                        <a:rPr lang="de-DE" sz="2400" b="1" dirty="0"/>
                        <a:t>2</a:t>
                      </a:r>
                      <a:endParaRPr lang="de-DE" sz="2400" b="1" dirty="0">
                        <a:latin typeface="Calibri"/>
                        <a:ea typeface="Times New Roman"/>
                        <a:cs typeface="Times New Roman"/>
                      </a:endParaRPr>
                    </a:p>
                  </a:txBody>
                  <a:tcPr marL="68580" marR="68580" marT="0" marB="0"/>
                </a:tc>
              </a:tr>
              <a:tr h="268688">
                <a:tc vMerge="1">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ich</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rgbClr val="FF0000"/>
                          </a:solidFill>
                          <a:latin typeface="+mn-lt"/>
                          <a:ea typeface="+mn-ea"/>
                          <a:cs typeface="+mn-cs"/>
                        </a:rPr>
                        <a:t>sauge</a:t>
                      </a:r>
                      <a:endParaRPr lang="de-DE" sz="2000" b="1" dirty="0">
                        <a:solidFill>
                          <a:srgbClr val="FF0000"/>
                        </a:solidFill>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den Staub</a:t>
                      </a:r>
                      <a:endParaRPr lang="de-DE" sz="2000" b="1" dirty="0">
                        <a:latin typeface="Calibri"/>
                        <a:ea typeface="Times New Roman"/>
                        <a:cs typeface="Times New Roman"/>
                      </a:endParaRPr>
                    </a:p>
                  </a:txBody>
                  <a:tcPr marL="68580" marR="68580" marT="0" marB="0"/>
                </a:tc>
              </a:tr>
              <a:tr h="268688">
                <a:tc vMerge="1">
                  <a:txBody>
                    <a:bodyPr/>
                    <a:lstStyle/>
                    <a:p>
                      <a:endParaRPr lang="de-DE"/>
                    </a:p>
                  </a:txBody>
                  <a:tcPr/>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ich</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rgbClr val="FF0000"/>
                          </a:solidFill>
                          <a:latin typeface="+mn-lt"/>
                          <a:ea typeface="+mn-ea"/>
                          <a:cs typeface="+mn-cs"/>
                        </a:rPr>
                        <a:t>staubsauge</a:t>
                      </a:r>
                      <a:endParaRPr lang="de-DE" sz="2000" b="1" dirty="0">
                        <a:solidFill>
                          <a:srgbClr val="FF0000"/>
                        </a:solidFill>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dk1"/>
                          </a:solidFill>
                          <a:latin typeface="+mn-lt"/>
                          <a:ea typeface="+mn-ea"/>
                          <a:cs typeface="+mn-cs"/>
                        </a:rPr>
                        <a:t>Ø</a:t>
                      </a:r>
                      <a:endParaRPr kumimoji="0" lang="de-DE" sz="2000" kern="1200" dirty="0" smtClean="0">
                        <a:solidFill>
                          <a:schemeClr val="dk1"/>
                        </a:solidFill>
                        <a:latin typeface="+mn-lt"/>
                        <a:ea typeface="+mn-ea"/>
                        <a:cs typeface="+mn-cs"/>
                      </a:endParaRPr>
                    </a:p>
                  </a:txBody>
                  <a:tcPr marL="68580" marR="68580" marT="0" marB="0"/>
                </a:tc>
              </a:tr>
            </a:tbl>
          </a:graphicData>
        </a:graphic>
      </p:graphicFrame>
      <p:graphicFrame>
        <p:nvGraphicFramePr>
          <p:cNvPr id="7" name="Tabelle 6"/>
          <p:cNvGraphicFramePr>
            <a:graphicFrameLocks noGrp="1"/>
          </p:cNvGraphicFramePr>
          <p:nvPr/>
        </p:nvGraphicFramePr>
        <p:xfrm>
          <a:off x="1857357" y="3643314"/>
          <a:ext cx="6786609" cy="1121664"/>
        </p:xfrm>
        <a:graphic>
          <a:graphicData uri="http://schemas.openxmlformats.org/drawingml/2006/table">
            <a:tbl>
              <a:tblPr>
                <a:tableStyleId>{69CF1AB2-1976-4502-BF36-3FF5EA218861}</a:tableStyleId>
              </a:tblPr>
              <a:tblGrid>
                <a:gridCol w="917109"/>
                <a:gridCol w="1770656"/>
                <a:gridCol w="1948631"/>
                <a:gridCol w="2150213"/>
              </a:tblGrid>
              <a:tr h="214314">
                <a:tc rowSpan="3">
                  <a:txBody>
                    <a:bodyPr/>
                    <a:lstStyle/>
                    <a:p>
                      <a:pPr algn="just">
                        <a:lnSpc>
                          <a:spcPct val="115000"/>
                        </a:lnSpc>
                        <a:spcAft>
                          <a:spcPts val="0"/>
                        </a:spcAft>
                      </a:pPr>
                      <a:endParaRPr lang="de-DE" sz="2000" dirty="0" smtClean="0">
                        <a:latin typeface="Calibri"/>
                        <a:ea typeface="Times New Roman"/>
                        <a:cs typeface="Times New Roman"/>
                      </a:endParaRPr>
                    </a:p>
                    <a:p>
                      <a:pPr algn="just">
                        <a:lnSpc>
                          <a:spcPct val="115000"/>
                        </a:lnSpc>
                        <a:spcAft>
                          <a:spcPts val="0"/>
                        </a:spcAft>
                      </a:pPr>
                      <a:endParaRPr lang="de-DE" sz="2000" dirty="0" smtClean="0">
                        <a:latin typeface="Calibri"/>
                        <a:ea typeface="Times New Roman"/>
                        <a:cs typeface="Times New Roman"/>
                      </a:endParaRPr>
                    </a:p>
                    <a:p>
                      <a:pPr algn="ctr">
                        <a:lnSpc>
                          <a:spcPct val="115000"/>
                        </a:lnSpc>
                        <a:spcAft>
                          <a:spcPts val="0"/>
                        </a:spcAft>
                      </a:pPr>
                      <a:r>
                        <a:rPr kumimoji="0" lang="de-DE" sz="1800" b="1" kern="1200" dirty="0" smtClean="0">
                          <a:solidFill>
                            <a:schemeClr val="dk1"/>
                          </a:solidFill>
                          <a:latin typeface="+mn-lt"/>
                          <a:ea typeface="+mn-ea"/>
                          <a:cs typeface="+mn-cs"/>
                        </a:rPr>
                        <a:t>=&gt;</a:t>
                      </a:r>
                      <a:endParaRPr lang="de-DE" sz="2000"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sym typeface="Symbol"/>
                        </a:rPr>
                        <a:t></a:t>
                      </a:r>
                      <a:r>
                        <a:rPr lang="de-DE" sz="2400" b="1" dirty="0"/>
                        <a:t>1</a:t>
                      </a:r>
                      <a:endParaRPr lang="de-DE" sz="24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sym typeface="Symbol"/>
                        </a:rPr>
                        <a:t></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sym typeface="Symbol"/>
                        </a:rPr>
                        <a:t></a:t>
                      </a:r>
                      <a:r>
                        <a:rPr lang="de-DE" sz="2400" b="1" dirty="0"/>
                        <a:t>2</a:t>
                      </a:r>
                      <a:endParaRPr lang="de-DE" sz="2400" b="1" dirty="0">
                        <a:latin typeface="Calibri"/>
                        <a:ea typeface="Times New Roman"/>
                        <a:cs typeface="Times New Roman"/>
                      </a:endParaRPr>
                    </a:p>
                  </a:txBody>
                  <a:tcPr marL="68580" marR="68580" marT="0" marB="0"/>
                </a:tc>
              </a:tr>
              <a:tr h="178595">
                <a:tc vMerge="1">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ich</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rgbClr val="FF0000"/>
                          </a:solidFill>
                          <a:latin typeface="+mn-lt"/>
                          <a:ea typeface="+mn-ea"/>
                          <a:cs typeface="+mn-cs"/>
                        </a:rPr>
                        <a:t>fahre</a:t>
                      </a:r>
                      <a:endParaRPr lang="de-DE" sz="2000" b="1" dirty="0">
                        <a:solidFill>
                          <a:srgbClr val="FF0000"/>
                        </a:solidFill>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das Rad</a:t>
                      </a:r>
                      <a:endParaRPr lang="de-DE" sz="2000" b="1" dirty="0">
                        <a:latin typeface="Calibri"/>
                        <a:ea typeface="Times New Roman"/>
                        <a:cs typeface="Times New Roman"/>
                      </a:endParaRPr>
                    </a:p>
                  </a:txBody>
                  <a:tcPr marL="68580" marR="68580" marT="0" marB="0"/>
                </a:tc>
              </a:tr>
              <a:tr h="178595">
                <a:tc vMerge="1">
                  <a:txBody>
                    <a:bodyPr/>
                    <a:lstStyle/>
                    <a:p>
                      <a:endParaRPr lang="de-DE"/>
                    </a:p>
                  </a:txBody>
                  <a:tcPr/>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ich</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rgbClr val="FF0000"/>
                          </a:solidFill>
                          <a:latin typeface="+mn-lt"/>
                          <a:ea typeface="+mn-ea"/>
                          <a:cs typeface="+mn-cs"/>
                        </a:rPr>
                        <a:t>fahre=Rad</a:t>
                      </a:r>
                      <a:endParaRPr lang="de-DE" sz="2000" b="1" dirty="0">
                        <a:solidFill>
                          <a:srgbClr val="FF0000"/>
                        </a:solidFill>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dk1"/>
                          </a:solidFill>
                          <a:latin typeface="+mn-lt"/>
                          <a:ea typeface="+mn-ea"/>
                          <a:cs typeface="+mn-cs"/>
                        </a:rPr>
                        <a:t>Ø</a:t>
                      </a:r>
                      <a:endParaRPr kumimoji="0" lang="de-DE" sz="2000" kern="1200" dirty="0" smtClean="0">
                        <a:solidFill>
                          <a:schemeClr val="dk1"/>
                        </a:solidFill>
                        <a:latin typeface="+mn-lt"/>
                        <a:ea typeface="+mn-ea"/>
                        <a:cs typeface="+mn-cs"/>
                      </a:endParaRPr>
                    </a:p>
                  </a:txBody>
                  <a:tcPr marL="68580" marR="68580" marT="0" marB="0"/>
                </a:tc>
              </a:tr>
            </a:tbl>
          </a:graphicData>
        </a:graphic>
      </p:graphicFrame>
      <p:graphicFrame>
        <p:nvGraphicFramePr>
          <p:cNvPr id="9" name="Tabelle 8"/>
          <p:cNvGraphicFramePr>
            <a:graphicFrameLocks noGrp="1"/>
          </p:cNvGraphicFramePr>
          <p:nvPr/>
        </p:nvGraphicFramePr>
        <p:xfrm>
          <a:off x="428595" y="4786322"/>
          <a:ext cx="7000924" cy="1121664"/>
        </p:xfrm>
        <a:graphic>
          <a:graphicData uri="http://schemas.openxmlformats.org/drawingml/2006/table">
            <a:tbl>
              <a:tblPr>
                <a:tableStyleId>{69CF1AB2-1976-4502-BF36-3FF5EA218861}</a:tableStyleId>
              </a:tblPr>
              <a:tblGrid>
                <a:gridCol w="946071"/>
                <a:gridCol w="1826571"/>
                <a:gridCol w="2010167"/>
                <a:gridCol w="2218115"/>
              </a:tblGrid>
              <a:tr h="241103">
                <a:tc rowSpan="3">
                  <a:txBody>
                    <a:bodyPr/>
                    <a:lstStyle/>
                    <a:p>
                      <a:pPr algn="just">
                        <a:lnSpc>
                          <a:spcPct val="115000"/>
                        </a:lnSpc>
                        <a:spcAft>
                          <a:spcPts val="0"/>
                        </a:spcAft>
                      </a:pPr>
                      <a:endParaRPr lang="de-DE" sz="2000" dirty="0" smtClean="0">
                        <a:latin typeface="Calibri"/>
                        <a:ea typeface="Times New Roman"/>
                        <a:cs typeface="Times New Roman"/>
                      </a:endParaRPr>
                    </a:p>
                    <a:p>
                      <a:pPr algn="just">
                        <a:lnSpc>
                          <a:spcPct val="115000"/>
                        </a:lnSpc>
                        <a:spcAft>
                          <a:spcPts val="0"/>
                        </a:spcAft>
                      </a:pPr>
                      <a:endParaRPr lang="de-DE" sz="2000" dirty="0" smtClean="0">
                        <a:latin typeface="Calibri"/>
                        <a:ea typeface="Times New Roman"/>
                        <a:cs typeface="Times New Roman"/>
                      </a:endParaRPr>
                    </a:p>
                    <a:p>
                      <a:pPr algn="ctr">
                        <a:lnSpc>
                          <a:spcPct val="115000"/>
                        </a:lnSpc>
                        <a:spcAft>
                          <a:spcPts val="0"/>
                        </a:spcAft>
                      </a:pPr>
                      <a:r>
                        <a:rPr kumimoji="0" lang="de-DE" sz="1800" b="1" kern="1200" dirty="0" smtClean="0">
                          <a:solidFill>
                            <a:schemeClr val="dk1"/>
                          </a:solidFill>
                          <a:latin typeface="+mn-lt"/>
                          <a:ea typeface="+mn-ea"/>
                          <a:cs typeface="+mn-cs"/>
                        </a:rPr>
                        <a:t>=&gt;</a:t>
                      </a:r>
                      <a:endParaRPr lang="de-DE" sz="2000"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sym typeface="Symbol"/>
                        </a:rPr>
                        <a:t></a:t>
                      </a:r>
                      <a:r>
                        <a:rPr lang="de-DE" sz="2400" b="1" dirty="0"/>
                        <a:t>1</a:t>
                      </a:r>
                      <a:endParaRPr lang="de-DE" sz="24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sym typeface="Symbol"/>
                        </a:rPr>
                        <a:t></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sym typeface="Symbol"/>
                        </a:rPr>
                        <a:t></a:t>
                      </a:r>
                      <a:r>
                        <a:rPr lang="de-DE" sz="2400" b="1" dirty="0"/>
                        <a:t>2</a:t>
                      </a:r>
                      <a:endParaRPr lang="de-DE" sz="2400" b="1" dirty="0">
                        <a:latin typeface="Calibri"/>
                        <a:ea typeface="Times New Roman"/>
                        <a:cs typeface="Times New Roman"/>
                      </a:endParaRPr>
                    </a:p>
                  </a:txBody>
                  <a:tcPr marL="68580" marR="68580" marT="0" marB="0"/>
                </a:tc>
              </a:tr>
              <a:tr h="200919">
                <a:tc vMerge="1">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ich</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rgbClr val="FF0000"/>
                          </a:solidFill>
                          <a:latin typeface="+mn-lt"/>
                          <a:ea typeface="+mn-ea"/>
                          <a:cs typeface="+mn-cs"/>
                        </a:rPr>
                        <a:t>bin=im</a:t>
                      </a:r>
                      <a:endParaRPr lang="de-DE" sz="2000" b="1" dirty="0">
                        <a:solidFill>
                          <a:srgbClr val="FF0000"/>
                        </a:solidFill>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Schlaf</a:t>
                      </a:r>
                      <a:endParaRPr lang="de-DE" sz="2000" b="1" dirty="0">
                        <a:latin typeface="Calibri"/>
                        <a:ea typeface="Times New Roman"/>
                        <a:cs typeface="Times New Roman"/>
                      </a:endParaRPr>
                    </a:p>
                  </a:txBody>
                  <a:tcPr marL="68580" marR="68580" marT="0" marB="0"/>
                </a:tc>
              </a:tr>
              <a:tr h="200919">
                <a:tc vMerge="1">
                  <a:txBody>
                    <a:bodyPr/>
                    <a:lstStyle/>
                    <a:p>
                      <a:endParaRPr lang="de-DE"/>
                    </a:p>
                  </a:txBody>
                  <a:tcPr/>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ich</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rgbClr val="FF0000"/>
                          </a:solidFill>
                          <a:latin typeface="+mn-lt"/>
                          <a:ea typeface="+mn-ea"/>
                          <a:cs typeface="+mn-cs"/>
                        </a:rPr>
                        <a:t>schlafe</a:t>
                      </a:r>
                      <a:endParaRPr lang="de-DE" sz="2000" b="1" dirty="0">
                        <a:solidFill>
                          <a:srgbClr val="FF0000"/>
                        </a:solidFill>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dk1"/>
                          </a:solidFill>
                          <a:latin typeface="+mn-lt"/>
                          <a:ea typeface="+mn-ea"/>
                          <a:cs typeface="+mn-cs"/>
                        </a:rPr>
                        <a:t>Ø</a:t>
                      </a:r>
                      <a:endParaRPr kumimoji="0" lang="de-DE" sz="2000" kern="1200" dirty="0" smtClean="0">
                        <a:solidFill>
                          <a:schemeClr val="dk1"/>
                        </a:solidFill>
                        <a:latin typeface="+mn-lt"/>
                        <a:ea typeface="+mn-ea"/>
                        <a:cs typeface="+mn-cs"/>
                      </a:endParaRPr>
                    </a:p>
                  </a:txBody>
                  <a:tcPr marL="68580" marR="68580" marT="0" marB="0"/>
                </a:tc>
              </a:tr>
            </a:tbl>
          </a:graphicData>
        </a:graphic>
      </p:graphicFrame>
      <p:sp>
        <p:nvSpPr>
          <p:cNvPr id="10" name="Textfeld 9"/>
          <p:cNvSpPr txBox="1"/>
          <p:nvPr/>
        </p:nvSpPr>
        <p:spPr>
          <a:xfrm>
            <a:off x="4500562" y="5997379"/>
            <a:ext cx="4429156" cy="646331"/>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b="1" dirty="0" smtClean="0"/>
              <a:t>Dabei gilt:	</a:t>
            </a:r>
            <a:r>
              <a:rPr lang="de-DE" b="1" dirty="0" smtClean="0">
                <a:solidFill>
                  <a:srgbClr val="0070C0"/>
                </a:solidFill>
              </a:rPr>
              <a:t>schlaf</a:t>
            </a:r>
            <a:r>
              <a:rPr lang="de-DE" b="1" dirty="0" smtClean="0"/>
              <a:t>-</a:t>
            </a:r>
            <a:r>
              <a:rPr lang="de-DE" b="1" dirty="0" smtClean="0">
                <a:solidFill>
                  <a:srgbClr val="00B050"/>
                </a:solidFill>
              </a:rPr>
              <a:t>en	</a:t>
            </a:r>
            <a:r>
              <a:rPr lang="de-DE" b="1" dirty="0" smtClean="0"/>
              <a:t>	</a:t>
            </a:r>
          </a:p>
          <a:p>
            <a:r>
              <a:rPr lang="de-DE" b="1" dirty="0" smtClean="0"/>
              <a:t>		</a:t>
            </a:r>
            <a:r>
              <a:rPr lang="de-DE" b="1" dirty="0" smtClean="0">
                <a:solidFill>
                  <a:srgbClr val="0070C0"/>
                </a:solidFill>
              </a:rPr>
              <a:t>Schlaf</a:t>
            </a:r>
            <a:r>
              <a:rPr lang="de-DE" b="1" dirty="0" smtClean="0"/>
              <a:t>-</a:t>
            </a:r>
            <a:r>
              <a:rPr lang="de-DE" b="1" i="1" dirty="0" err="1" smtClean="0">
                <a:solidFill>
                  <a:srgbClr val="00B050"/>
                </a:solidFill>
              </a:rPr>
              <a:t>verben</a:t>
            </a:r>
            <a:r>
              <a:rPr lang="de-DE" b="1" dirty="0" smtClean="0"/>
              <a:t> ('in=sein')</a:t>
            </a:r>
            <a:endParaRPr lang="de-DE"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5"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linds(vertical)">
                                      <p:cBhvr>
                                        <p:cTn id="17" dur="10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5"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linds(vertical)">
                                      <p:cBhvr>
                                        <p:cTn id="22" dur="10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amond(in)">
                                      <p:cBhvr>
                                        <p:cTn id="27"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10"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US" dirty="0" smtClean="0"/>
              <a:t>2. </a:t>
            </a:r>
            <a:r>
              <a:rPr lang="en-US" dirty="0" err="1" smtClean="0"/>
              <a:t>Begriffsgeschichte</a:t>
            </a:r>
            <a:endParaRPr lang="de-DE" dirty="0"/>
          </a:p>
        </p:txBody>
      </p:sp>
      <p:graphicFrame>
        <p:nvGraphicFramePr>
          <p:cNvPr id="3" name="Diagramm 2"/>
          <p:cNvGraphicFramePr/>
          <p:nvPr/>
        </p:nvGraphicFramePr>
        <p:xfrm>
          <a:off x="428596" y="1611290"/>
          <a:ext cx="8286808" cy="524671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Verzerrung</a:t>
            </a:r>
            <a:endParaRPr lang="de-DE" dirty="0"/>
          </a:p>
        </p:txBody>
      </p:sp>
      <p:sp>
        <p:nvSpPr>
          <p:cNvPr id="3" name="Inhaltsplatzhalter 2"/>
          <p:cNvSpPr>
            <a:spLocks noGrp="1"/>
          </p:cNvSpPr>
          <p:nvPr>
            <p:ph sz="half" idx="1"/>
          </p:nvPr>
        </p:nvSpPr>
        <p:spPr>
          <a:xfrm>
            <a:off x="457200" y="1571612"/>
            <a:ext cx="8115328" cy="1154998"/>
          </a:xfrm>
        </p:spPr>
        <p:txBody>
          <a:bodyPr>
            <a:normAutofit/>
          </a:bodyPr>
          <a:lstStyle/>
          <a:p>
            <a:pPr>
              <a:buNone/>
            </a:pPr>
            <a:r>
              <a:rPr lang="de-DE" dirty="0" smtClean="0"/>
              <a:t>Ausgangspunkt:</a:t>
            </a:r>
          </a:p>
          <a:p>
            <a:pPr>
              <a:buNone/>
            </a:pPr>
            <a:r>
              <a:rPr lang="de-DE" b="1" dirty="0" smtClean="0"/>
              <a:t>JEDE </a:t>
            </a:r>
            <a:r>
              <a:rPr lang="de-DE" dirty="0" smtClean="0"/>
              <a:t>sprachliche Äußerung ist eine </a:t>
            </a:r>
            <a:r>
              <a:rPr lang="de-DE" b="1" i="1" dirty="0" smtClean="0"/>
              <a:t>lineare</a:t>
            </a:r>
            <a:r>
              <a:rPr lang="de-DE" dirty="0" smtClean="0"/>
              <a:t> Gestalt.</a:t>
            </a:r>
          </a:p>
          <a:p>
            <a:pPr>
              <a:buNone/>
            </a:pPr>
            <a:endParaRPr lang="de-DE" dirty="0"/>
          </a:p>
        </p:txBody>
      </p:sp>
      <p:graphicFrame>
        <p:nvGraphicFramePr>
          <p:cNvPr id="5" name="Inhaltsplatzhalter 4"/>
          <p:cNvGraphicFramePr>
            <a:graphicFrameLocks noGrp="1"/>
          </p:cNvGraphicFramePr>
          <p:nvPr>
            <p:ph sz="half" idx="2"/>
          </p:nvPr>
        </p:nvGraphicFramePr>
        <p:xfrm>
          <a:off x="314324" y="2643182"/>
          <a:ext cx="8543956" cy="335758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blinds(horizontal)">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2000" fill="hold"/>
                                        <p:tgtEl>
                                          <p:spTgt spid="5"/>
                                        </p:tgtEl>
                                        <p:attrNameLst>
                                          <p:attrName>ppt_x</p:attrName>
                                        </p:attrNameLst>
                                      </p:cBhvr>
                                      <p:tavLst>
                                        <p:tav tm="0">
                                          <p:val>
                                            <p:strVal val="0-#ppt_w/2"/>
                                          </p:val>
                                        </p:tav>
                                        <p:tav tm="100000">
                                          <p:val>
                                            <p:strVal val="#ppt_x"/>
                                          </p:val>
                                        </p:tav>
                                      </p:tavLst>
                                    </p:anim>
                                    <p:anim calcmode="lin" valueType="num">
                                      <p:cBhvr additive="base">
                                        <p:cTn id="18" dur="2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Graphic spid="5" grpId="0">
        <p:bldAsOne/>
      </p:bldGraphic>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Lexikalisiert:</a:t>
            </a:r>
            <a:endParaRPr lang="de-DE" dirty="0"/>
          </a:p>
        </p:txBody>
      </p:sp>
      <p:graphicFrame>
        <p:nvGraphicFramePr>
          <p:cNvPr id="4" name="Tabelle 3"/>
          <p:cNvGraphicFramePr>
            <a:graphicFrameLocks noGrp="1"/>
          </p:cNvGraphicFramePr>
          <p:nvPr/>
        </p:nvGraphicFramePr>
        <p:xfrm>
          <a:off x="428596" y="1571612"/>
          <a:ext cx="8072495" cy="1472184"/>
        </p:xfrm>
        <a:graphic>
          <a:graphicData uri="http://schemas.openxmlformats.org/drawingml/2006/table">
            <a:tbl>
              <a:tblPr>
                <a:tableStyleId>{69CF1AB2-1976-4502-BF36-3FF5EA218861}</a:tableStyleId>
              </a:tblPr>
              <a:tblGrid>
                <a:gridCol w="1000132"/>
                <a:gridCol w="2071702"/>
                <a:gridCol w="2554449"/>
                <a:gridCol w="2446212"/>
              </a:tblGrid>
              <a:tr h="352815">
                <a:tc rowSpan="4">
                  <a:txBody>
                    <a:bodyPr/>
                    <a:lstStyle/>
                    <a:p>
                      <a:pPr algn="just">
                        <a:lnSpc>
                          <a:spcPct val="115000"/>
                        </a:lnSpc>
                        <a:spcAft>
                          <a:spcPts val="0"/>
                        </a:spcAft>
                      </a:pPr>
                      <a:endParaRPr lang="de-DE" sz="2000" dirty="0" smtClean="0">
                        <a:latin typeface="Calibri"/>
                        <a:ea typeface="Times New Roman"/>
                        <a:cs typeface="Times New Roman"/>
                      </a:endParaRPr>
                    </a:p>
                    <a:p>
                      <a:pPr algn="just">
                        <a:lnSpc>
                          <a:spcPct val="115000"/>
                        </a:lnSpc>
                        <a:spcAft>
                          <a:spcPts val="0"/>
                        </a:spcAft>
                      </a:pPr>
                      <a:endParaRPr lang="de-DE" sz="2000" dirty="0" smtClean="0">
                        <a:latin typeface="Calibri"/>
                        <a:ea typeface="Times New Roman"/>
                        <a:cs typeface="Times New Roman"/>
                      </a:endParaRPr>
                    </a:p>
                    <a:p>
                      <a:pPr algn="ctr">
                        <a:lnSpc>
                          <a:spcPct val="115000"/>
                        </a:lnSpc>
                        <a:spcAft>
                          <a:spcPts val="0"/>
                        </a:spcAft>
                      </a:pPr>
                      <a:endParaRPr kumimoji="0" lang="de-DE" sz="1800" b="1" kern="1200" dirty="0" smtClean="0">
                        <a:solidFill>
                          <a:schemeClr val="dk1"/>
                        </a:solidFill>
                        <a:latin typeface="+mn-lt"/>
                        <a:ea typeface="+mn-ea"/>
                        <a:cs typeface="+mn-cs"/>
                      </a:endParaRPr>
                    </a:p>
                    <a:p>
                      <a:pPr algn="ctr">
                        <a:lnSpc>
                          <a:spcPct val="115000"/>
                        </a:lnSpc>
                        <a:spcAft>
                          <a:spcPts val="0"/>
                        </a:spcAft>
                      </a:pPr>
                      <a:r>
                        <a:rPr kumimoji="0" lang="de-DE" sz="1800" b="1" kern="1200" dirty="0" smtClean="0">
                          <a:solidFill>
                            <a:schemeClr val="dk1"/>
                          </a:solidFill>
                          <a:latin typeface="+mn-lt"/>
                          <a:ea typeface="+mn-ea"/>
                          <a:cs typeface="+mn-cs"/>
                        </a:rPr>
                        <a:t>=&gt;</a:t>
                      </a:r>
                      <a:endParaRPr lang="de-DE" sz="2000"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sym typeface="Symbol"/>
                        </a:rPr>
                        <a:t></a:t>
                      </a:r>
                      <a:r>
                        <a:rPr lang="de-DE" sz="2400" b="1" dirty="0"/>
                        <a:t>1</a:t>
                      </a:r>
                      <a:endParaRPr lang="de-DE" sz="24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sym typeface="Symbol"/>
                        </a:rPr>
                        <a:t></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sym typeface="Symbol"/>
                        </a:rPr>
                        <a:t></a:t>
                      </a:r>
                      <a:r>
                        <a:rPr lang="de-DE" sz="2400" b="1" dirty="0"/>
                        <a:t>2</a:t>
                      </a:r>
                      <a:endParaRPr lang="de-DE" sz="2400" b="1" dirty="0">
                        <a:latin typeface="Calibri"/>
                        <a:ea typeface="Times New Roman"/>
                        <a:cs typeface="Times New Roman"/>
                      </a:endParaRPr>
                    </a:p>
                  </a:txBody>
                  <a:tcPr marL="68580" marR="68580" marT="0" marB="0"/>
                </a:tc>
              </a:tr>
              <a:tr h="296351">
                <a:tc vMerge="1">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ich</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rgbClr val="FF0000"/>
                          </a:solidFill>
                          <a:latin typeface="+mn-lt"/>
                          <a:ea typeface="+mn-ea"/>
                          <a:cs typeface="+mn-cs"/>
                        </a:rPr>
                        <a:t>bewege=mich=in</a:t>
                      </a:r>
                      <a:endParaRPr lang="de-DE" sz="2000" b="1" dirty="0">
                        <a:solidFill>
                          <a:srgbClr val="FF0000"/>
                        </a:solidFill>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Wasser</a:t>
                      </a:r>
                      <a:endParaRPr lang="de-DE" sz="2000" b="1" dirty="0">
                        <a:latin typeface="Calibri"/>
                        <a:ea typeface="Times New Roman"/>
                        <a:cs typeface="Times New Roman"/>
                      </a:endParaRPr>
                    </a:p>
                  </a:txBody>
                  <a:tcPr marL="68580" marR="68580" marT="0" marB="0"/>
                </a:tc>
              </a:tr>
              <a:tr h="314830">
                <a:tc vMerge="1">
                  <a:txBody>
                    <a:bodyPr/>
                    <a:lstStyle/>
                    <a:p>
                      <a:endParaRPr lang="de-DE"/>
                    </a:p>
                  </a:txBody>
                  <a:tcPr/>
                </a:tc>
                <a:tc gridSpan="3">
                  <a:txBody>
                    <a:bodyPr/>
                    <a:lstStyle/>
                    <a:p>
                      <a:pPr algn="ctr">
                        <a:lnSpc>
                          <a:spcPct val="115000"/>
                        </a:lnSpc>
                        <a:spcAft>
                          <a:spcPts val="0"/>
                        </a:spcAft>
                      </a:pPr>
                      <a:endParaRPr lang="de-DE" sz="2000" b="1" dirty="0">
                        <a:latin typeface="Calibri"/>
                        <a:ea typeface="Times New Roman"/>
                        <a:cs typeface="Times New Roman"/>
                      </a:endParaRPr>
                    </a:p>
                  </a:txBody>
                  <a:tcPr marL="68580" marR="68580" marT="0" marB="0"/>
                </a:tc>
                <a:tc hMerge="1">
                  <a:txBody>
                    <a:bodyPr/>
                    <a:lstStyle/>
                    <a:p>
                      <a:endParaRPr lang="de-DE"/>
                    </a:p>
                  </a:txBody>
                  <a:tcPr/>
                </a:tc>
                <a:tc hMerge="1">
                  <a:txBody>
                    <a:bodyPr/>
                    <a:lstStyle/>
                    <a:p>
                      <a:pPr algn="ctr">
                        <a:lnSpc>
                          <a:spcPct val="115000"/>
                        </a:lnSpc>
                        <a:spcAft>
                          <a:spcPts val="0"/>
                        </a:spcAft>
                      </a:pPr>
                      <a:endParaRPr lang="de-DE" sz="2000" b="1" dirty="0">
                        <a:latin typeface="Calibri"/>
                        <a:ea typeface="Times New Roman"/>
                        <a:cs typeface="Times New Roman"/>
                      </a:endParaRPr>
                    </a:p>
                  </a:txBody>
                  <a:tcPr marL="68580" marR="68580" marT="0" marB="0"/>
                </a:tc>
              </a:tr>
              <a:tr h="296351">
                <a:tc vMerge="1">
                  <a:txBody>
                    <a:bodyPr/>
                    <a:lstStyle/>
                    <a:p>
                      <a:endParaRPr lang="de-DE"/>
                    </a:p>
                  </a:txBody>
                  <a:tcPr/>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ich</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rgbClr val="FF0000"/>
                          </a:solidFill>
                          <a:latin typeface="+mn-lt"/>
                          <a:ea typeface="+mn-ea"/>
                          <a:cs typeface="+mn-cs"/>
                        </a:rPr>
                        <a:t>schwimme</a:t>
                      </a:r>
                      <a:endParaRPr lang="de-DE" sz="2000" b="1" dirty="0">
                        <a:solidFill>
                          <a:srgbClr val="FF0000"/>
                        </a:solidFill>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dk1"/>
                          </a:solidFill>
                          <a:latin typeface="+mn-lt"/>
                          <a:ea typeface="+mn-ea"/>
                          <a:cs typeface="+mn-cs"/>
                        </a:rPr>
                        <a:t>Ø:[LOC]</a:t>
                      </a:r>
                      <a:endParaRPr kumimoji="0" lang="de-DE" sz="2000" kern="1200" dirty="0" smtClean="0">
                        <a:solidFill>
                          <a:schemeClr val="dk1"/>
                        </a:solidFill>
                        <a:latin typeface="+mn-lt"/>
                        <a:ea typeface="+mn-ea"/>
                        <a:cs typeface="+mn-cs"/>
                      </a:endParaRPr>
                    </a:p>
                  </a:txBody>
                  <a:tcPr marL="68580" marR="68580" marT="0" marB="0"/>
                </a:tc>
              </a:tr>
            </a:tbl>
          </a:graphicData>
        </a:graphic>
      </p:graphicFrame>
      <p:sp>
        <p:nvSpPr>
          <p:cNvPr id="1026" name="AutoShape 2"/>
          <p:cNvSpPr>
            <a:spLocks/>
          </p:cNvSpPr>
          <p:nvPr/>
        </p:nvSpPr>
        <p:spPr bwMode="auto">
          <a:xfrm rot="5400000">
            <a:off x="5679289" y="321447"/>
            <a:ext cx="214314" cy="4143405"/>
          </a:xfrm>
          <a:prstGeom prst="rightBrace">
            <a:avLst>
              <a:gd name="adj1" fmla="val 75064"/>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1027" name="AutoShape 3"/>
          <p:cNvCxnSpPr>
            <a:cxnSpLocks noChangeShapeType="1"/>
          </p:cNvCxnSpPr>
          <p:nvPr/>
        </p:nvCxnSpPr>
        <p:spPr bwMode="auto">
          <a:xfrm rot="10800000" flipV="1">
            <a:off x="5214943" y="2500306"/>
            <a:ext cx="571505" cy="142876"/>
          </a:xfrm>
          <a:prstGeom prst="straightConnector1">
            <a:avLst/>
          </a:prstGeom>
          <a:noFill/>
          <a:ln w="9525">
            <a:solidFill>
              <a:srgbClr val="000000"/>
            </a:solidFill>
            <a:round/>
            <a:headEnd/>
            <a:tailEnd type="triangle" w="med" len="med"/>
          </a:ln>
        </p:spPr>
      </p:cxnSp>
      <p:graphicFrame>
        <p:nvGraphicFramePr>
          <p:cNvPr id="12" name="Diagramm 11"/>
          <p:cNvGraphicFramePr/>
          <p:nvPr/>
        </p:nvGraphicFramePr>
        <p:xfrm>
          <a:off x="357158" y="3214686"/>
          <a:ext cx="8286808" cy="64294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13" name="Tabelle 12"/>
          <p:cNvGraphicFramePr>
            <a:graphicFrameLocks noGrp="1"/>
          </p:cNvGraphicFramePr>
          <p:nvPr/>
        </p:nvGraphicFramePr>
        <p:xfrm>
          <a:off x="428596" y="4000504"/>
          <a:ext cx="8072495" cy="1822704"/>
        </p:xfrm>
        <a:graphic>
          <a:graphicData uri="http://schemas.openxmlformats.org/drawingml/2006/table">
            <a:tbl>
              <a:tblPr>
                <a:tableStyleId>{69CF1AB2-1976-4502-BF36-3FF5EA218861}</a:tableStyleId>
              </a:tblPr>
              <a:tblGrid>
                <a:gridCol w="2071702"/>
                <a:gridCol w="1928826"/>
                <a:gridCol w="2071702"/>
                <a:gridCol w="2000265"/>
              </a:tblGrid>
              <a:tr h="360640">
                <a:tc rowSpan="5">
                  <a:txBody>
                    <a:bodyPr/>
                    <a:lstStyle/>
                    <a:p>
                      <a:pPr algn="just">
                        <a:lnSpc>
                          <a:spcPct val="115000"/>
                        </a:lnSpc>
                        <a:spcAft>
                          <a:spcPts val="0"/>
                        </a:spcAft>
                      </a:pPr>
                      <a:endParaRPr lang="de-DE" sz="2000" dirty="0" smtClean="0">
                        <a:latin typeface="Calibri"/>
                        <a:ea typeface="Times New Roman"/>
                        <a:cs typeface="Times New Roman"/>
                      </a:endParaRPr>
                    </a:p>
                    <a:p>
                      <a:pPr algn="ctr">
                        <a:lnSpc>
                          <a:spcPct val="115000"/>
                        </a:lnSpc>
                        <a:spcAft>
                          <a:spcPts val="0"/>
                        </a:spcAft>
                      </a:pPr>
                      <a:endParaRPr kumimoji="0" lang="de-DE" sz="1800" b="1" kern="1200" dirty="0" smtClean="0">
                        <a:solidFill>
                          <a:schemeClr val="dk1"/>
                        </a:solidFill>
                        <a:latin typeface="+mn-lt"/>
                        <a:ea typeface="+mn-ea"/>
                        <a:cs typeface="+mn-cs"/>
                      </a:endParaRPr>
                    </a:p>
                    <a:p>
                      <a:pPr algn="ctr">
                        <a:lnSpc>
                          <a:spcPct val="115000"/>
                        </a:lnSpc>
                        <a:spcAft>
                          <a:spcPts val="0"/>
                        </a:spcAft>
                      </a:pPr>
                      <a:r>
                        <a:rPr kumimoji="0" lang="de-DE" sz="1800" b="1" kern="1200" dirty="0" smtClean="0">
                          <a:solidFill>
                            <a:schemeClr val="dk1"/>
                          </a:solidFill>
                          <a:latin typeface="+mn-lt"/>
                          <a:ea typeface="+mn-ea"/>
                          <a:cs typeface="+mn-cs"/>
                        </a:rPr>
                        <a:t>=&gt;</a:t>
                      </a:r>
                    </a:p>
                    <a:p>
                      <a:r>
                        <a:rPr kumimoji="0" lang="de-DE" sz="2000" b="1" kern="1200" dirty="0" smtClean="0">
                          <a:solidFill>
                            <a:schemeClr val="dk1"/>
                          </a:solidFill>
                          <a:latin typeface="+mn-lt"/>
                          <a:ea typeface="+mn-ea"/>
                          <a:cs typeface="+mn-cs"/>
                        </a:rPr>
                        <a:t>Mit syntaktischer </a:t>
                      </a:r>
                      <a:endParaRPr kumimoji="0" lang="de-DE" sz="2000" kern="1200" dirty="0" smtClean="0">
                        <a:solidFill>
                          <a:schemeClr val="dk1"/>
                        </a:solidFill>
                        <a:latin typeface="+mn-lt"/>
                        <a:ea typeface="+mn-ea"/>
                        <a:cs typeface="+mn-cs"/>
                      </a:endParaRPr>
                    </a:p>
                    <a:p>
                      <a:r>
                        <a:rPr kumimoji="0" lang="de-DE" sz="2000" b="1" kern="1200" dirty="0" smtClean="0">
                          <a:solidFill>
                            <a:schemeClr val="dk1"/>
                          </a:solidFill>
                          <a:latin typeface="+mn-lt"/>
                          <a:ea typeface="+mn-ea"/>
                          <a:cs typeface="+mn-cs"/>
                        </a:rPr>
                        <a:t>Umstellung:</a:t>
                      </a:r>
                      <a:endParaRPr lang="de-DE" sz="2000"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sym typeface="Symbol"/>
                        </a:rPr>
                        <a:t></a:t>
                      </a:r>
                      <a:r>
                        <a:rPr lang="de-DE" sz="2400" b="1" dirty="0"/>
                        <a:t>1</a:t>
                      </a:r>
                      <a:endParaRPr lang="de-DE" sz="24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sym typeface="Symbol"/>
                        </a:rPr>
                        <a:t></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sym typeface="Symbol"/>
                        </a:rPr>
                        <a:t></a:t>
                      </a:r>
                      <a:r>
                        <a:rPr lang="de-DE" sz="2400" b="1" dirty="0"/>
                        <a:t>2</a:t>
                      </a:r>
                      <a:endParaRPr lang="de-DE" sz="2400" b="1" dirty="0">
                        <a:latin typeface="Calibri"/>
                        <a:ea typeface="Times New Roman"/>
                        <a:cs typeface="Times New Roman"/>
                      </a:endParaRPr>
                    </a:p>
                  </a:txBody>
                  <a:tcPr marL="68580" marR="68580" marT="0" marB="0"/>
                </a:tc>
              </a:tr>
              <a:tr h="302923">
                <a:tc vMerge="1">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en-US" sz="2000" b="1" kern="1200" dirty="0" smtClean="0">
                          <a:solidFill>
                            <a:schemeClr val="dk1"/>
                          </a:solidFill>
                          <a:latin typeface="+mn-lt"/>
                          <a:ea typeface="+mn-ea"/>
                          <a:cs typeface="+mn-cs"/>
                        </a:rPr>
                        <a:t>she</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en-US" sz="2000" b="1" kern="1200" dirty="0" smtClean="0">
                          <a:solidFill>
                            <a:srgbClr val="FF0000"/>
                          </a:solidFill>
                          <a:latin typeface="+mn-lt"/>
                          <a:ea typeface="+mn-ea"/>
                          <a:cs typeface="+mn-cs"/>
                        </a:rPr>
                        <a:t>opens</a:t>
                      </a:r>
                      <a:endParaRPr lang="de-DE" sz="2000" b="1" dirty="0">
                        <a:solidFill>
                          <a:srgbClr val="FF0000"/>
                        </a:solidFill>
                        <a:latin typeface="Calibri"/>
                        <a:ea typeface="Times New Roman"/>
                        <a:cs typeface="Times New Roman"/>
                      </a:endParaRPr>
                    </a:p>
                  </a:txBody>
                  <a:tcPr marL="68580" marR="68580" marT="0" marB="0"/>
                </a:tc>
                <a:tc>
                  <a:txBody>
                    <a:bodyPr/>
                    <a:lstStyle/>
                    <a:p>
                      <a:pPr algn="ctr"/>
                      <a:r>
                        <a:rPr kumimoji="0" lang="en-US" sz="2000" b="1" kern="1200" dirty="0" smtClean="0">
                          <a:solidFill>
                            <a:schemeClr val="dk1"/>
                          </a:solidFill>
                          <a:latin typeface="+mn-lt"/>
                          <a:ea typeface="+mn-ea"/>
                          <a:cs typeface="+mn-cs"/>
                        </a:rPr>
                        <a:t>the door</a:t>
                      </a:r>
                      <a:endParaRPr kumimoji="0" lang="de-DE" sz="2000" kern="1200" dirty="0">
                        <a:solidFill>
                          <a:schemeClr val="dk1"/>
                        </a:solidFill>
                        <a:latin typeface="+mn-lt"/>
                        <a:ea typeface="+mn-ea"/>
                        <a:cs typeface="+mn-cs"/>
                      </a:endParaRPr>
                    </a:p>
                  </a:txBody>
                  <a:tcPr marL="68580" marR="68580" marT="0" marB="0"/>
                </a:tc>
              </a:tr>
              <a:tr h="302923">
                <a:tc vMerge="1">
                  <a:txBody>
                    <a:bodyPr/>
                    <a:lstStyle/>
                    <a:p>
                      <a:endParaRPr lang="de-DE"/>
                    </a:p>
                  </a:txBody>
                  <a:tcPr/>
                </a:tc>
                <a:tc>
                  <a:txBody>
                    <a:bodyPr/>
                    <a:lstStyle/>
                    <a:p>
                      <a:pPr algn="ctr">
                        <a:lnSpc>
                          <a:spcPct val="115000"/>
                        </a:lnSpc>
                        <a:spcAft>
                          <a:spcPts val="0"/>
                        </a:spcAft>
                      </a:pPr>
                      <a:r>
                        <a:rPr kumimoji="0" lang="en-US" sz="2000" b="1" kern="1200" dirty="0" smtClean="0">
                          <a:solidFill>
                            <a:schemeClr val="dk1"/>
                          </a:solidFill>
                          <a:latin typeface="+mn-lt"/>
                          <a:ea typeface="+mn-ea"/>
                          <a:cs typeface="+mn-cs"/>
                        </a:rPr>
                        <a:t>Ø:[A]</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en-US" sz="2000" b="1" kern="1200" dirty="0" smtClean="0">
                          <a:solidFill>
                            <a:srgbClr val="FF0000"/>
                          </a:solidFill>
                          <a:latin typeface="+mn-lt"/>
                          <a:ea typeface="+mn-ea"/>
                          <a:cs typeface="+mn-cs"/>
                        </a:rPr>
                        <a:t>opens</a:t>
                      </a:r>
                      <a:endParaRPr lang="de-DE" sz="2000" b="1" dirty="0">
                        <a:solidFill>
                          <a:srgbClr val="FF0000"/>
                        </a:solidFill>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kumimoji="0" lang="en-US" sz="2000" b="1" kern="1200" dirty="0" smtClean="0">
                          <a:solidFill>
                            <a:schemeClr val="dk1"/>
                          </a:solidFill>
                          <a:latin typeface="+mn-lt"/>
                          <a:ea typeface="+mn-ea"/>
                          <a:cs typeface="+mn-cs"/>
                        </a:rPr>
                        <a:t>the door</a:t>
                      </a:r>
                      <a:endParaRPr kumimoji="0" lang="de-DE" sz="2000" kern="1200" dirty="0" smtClean="0">
                        <a:solidFill>
                          <a:schemeClr val="dk1"/>
                        </a:solidFill>
                        <a:latin typeface="+mn-lt"/>
                        <a:ea typeface="+mn-ea"/>
                        <a:cs typeface="+mn-cs"/>
                      </a:endParaRPr>
                    </a:p>
                  </a:txBody>
                  <a:tcPr marL="68580" marR="68580" marT="0" marB="0"/>
                </a:tc>
              </a:tr>
              <a:tr h="321812">
                <a:tc vMerge="1">
                  <a:txBody>
                    <a:bodyPr/>
                    <a:lstStyle/>
                    <a:p>
                      <a:endParaRPr lang="de-DE"/>
                    </a:p>
                  </a:txBody>
                  <a:tcPr/>
                </a:tc>
                <a:tc gridSpan="3">
                  <a:txBody>
                    <a:bodyPr/>
                    <a:lstStyle/>
                    <a:p>
                      <a:pPr algn="ctr">
                        <a:lnSpc>
                          <a:spcPct val="115000"/>
                        </a:lnSpc>
                        <a:spcAft>
                          <a:spcPts val="0"/>
                        </a:spcAft>
                      </a:pPr>
                      <a:endParaRPr lang="de-DE" sz="2000" b="1" dirty="0">
                        <a:latin typeface="Calibri"/>
                        <a:ea typeface="Times New Roman"/>
                        <a:cs typeface="Times New Roman"/>
                      </a:endParaRPr>
                    </a:p>
                  </a:txBody>
                  <a:tcPr marL="68580" marR="68580" marT="0" marB="0"/>
                </a:tc>
                <a:tc hMerge="1">
                  <a:txBody>
                    <a:bodyPr/>
                    <a:lstStyle/>
                    <a:p>
                      <a:endParaRPr lang="de-DE"/>
                    </a:p>
                  </a:txBody>
                  <a:tcPr/>
                </a:tc>
                <a:tc hMerge="1">
                  <a:txBody>
                    <a:bodyPr/>
                    <a:lstStyle/>
                    <a:p>
                      <a:endParaRPr lang="de-DE"/>
                    </a:p>
                  </a:txBody>
                  <a:tcPr/>
                </a:tc>
              </a:tr>
              <a:tr h="313327">
                <a:tc vMerge="1">
                  <a:txBody>
                    <a:bodyPr/>
                    <a:lstStyle/>
                    <a:p>
                      <a:endParaRPr lang="de-DE"/>
                    </a:p>
                  </a:txBody>
                  <a:tcPr/>
                </a:tc>
                <a:tc>
                  <a:txBody>
                    <a:bodyPr/>
                    <a:lstStyle/>
                    <a:p>
                      <a:pPr algn="ctr">
                        <a:lnSpc>
                          <a:spcPct val="115000"/>
                        </a:lnSpc>
                        <a:spcAft>
                          <a:spcPts val="0"/>
                        </a:spcAft>
                      </a:pPr>
                      <a:r>
                        <a:rPr kumimoji="0" lang="de-DE" sz="2000" b="1" kern="1200" dirty="0" err="1" smtClean="0">
                          <a:solidFill>
                            <a:schemeClr val="dk1"/>
                          </a:solidFill>
                          <a:latin typeface="+mn-lt"/>
                          <a:ea typeface="+mn-ea"/>
                          <a:cs typeface="+mn-cs"/>
                        </a:rPr>
                        <a:t>the</a:t>
                      </a:r>
                      <a:r>
                        <a:rPr kumimoji="0" lang="de-DE" sz="2000" b="1" kern="1200" dirty="0" smtClean="0">
                          <a:solidFill>
                            <a:schemeClr val="dk1"/>
                          </a:solidFill>
                          <a:latin typeface="+mn-lt"/>
                          <a:ea typeface="+mn-ea"/>
                          <a:cs typeface="+mn-cs"/>
                        </a:rPr>
                        <a:t> </a:t>
                      </a:r>
                      <a:r>
                        <a:rPr kumimoji="0" lang="de-DE" sz="2000" b="1" kern="1200" dirty="0" err="1" smtClean="0">
                          <a:solidFill>
                            <a:schemeClr val="dk1"/>
                          </a:solidFill>
                          <a:latin typeface="+mn-lt"/>
                          <a:ea typeface="+mn-ea"/>
                          <a:cs typeface="+mn-cs"/>
                        </a:rPr>
                        <a:t>door</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err="1" smtClean="0">
                          <a:solidFill>
                            <a:srgbClr val="FF0000"/>
                          </a:solidFill>
                          <a:latin typeface="+mn-lt"/>
                          <a:ea typeface="+mn-ea"/>
                          <a:cs typeface="+mn-cs"/>
                        </a:rPr>
                        <a:t>opens</a:t>
                      </a:r>
                      <a:endParaRPr lang="de-DE" sz="2000" b="1" dirty="0">
                        <a:solidFill>
                          <a:srgbClr val="FF0000"/>
                        </a:solidFill>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dk1"/>
                        </a:solidFill>
                        <a:latin typeface="+mn-lt"/>
                        <a:ea typeface="+mn-ea"/>
                        <a:cs typeface="+mn-cs"/>
                      </a:endParaRPr>
                    </a:p>
                  </a:txBody>
                  <a:tcPr marL="68580" marR="68580" marT="0" marB="0"/>
                </a:tc>
              </a:tr>
            </a:tbl>
          </a:graphicData>
        </a:graphic>
      </p:graphicFrame>
      <p:cxnSp>
        <p:nvCxnSpPr>
          <p:cNvPr id="1028" name="AutoShape 4"/>
          <p:cNvCxnSpPr>
            <a:cxnSpLocks noChangeShapeType="1"/>
          </p:cNvCxnSpPr>
          <p:nvPr/>
        </p:nvCxnSpPr>
        <p:spPr bwMode="auto">
          <a:xfrm rot="10800000" flipV="1">
            <a:off x="4071934" y="5000636"/>
            <a:ext cx="2786082" cy="571504"/>
          </a:xfrm>
          <a:prstGeom prst="straightConnector1">
            <a:avLst/>
          </a:prstGeom>
          <a:noFill/>
          <a:ln w="9525">
            <a:solidFill>
              <a:srgbClr val="000000"/>
            </a:solidFill>
            <a:round/>
            <a:headEnd/>
            <a:tailEnd type="triangle" w="med" len="med"/>
          </a:ln>
        </p:spPr>
      </p:cxnSp>
      <p:sp>
        <p:nvSpPr>
          <p:cNvPr id="20" name="Textfeld 19"/>
          <p:cNvSpPr txBox="1"/>
          <p:nvPr/>
        </p:nvSpPr>
        <p:spPr>
          <a:xfrm>
            <a:off x="785786" y="5857892"/>
            <a:ext cx="7358114" cy="707886"/>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000" b="1" dirty="0" smtClean="0"/>
              <a:t>NOTA: Syntaktische Umstellung bewirkt 'Agens-ähnliche' Lesart </a:t>
            </a:r>
          </a:p>
          <a:p>
            <a:r>
              <a:rPr lang="de-DE" sz="2000" b="1" dirty="0" smtClean="0">
                <a:sym typeface="Wingdings" pitchFamily="2" charset="2"/>
              </a:rPr>
              <a:t> </a:t>
            </a:r>
            <a:r>
              <a:rPr lang="de-DE" sz="2000" b="1" dirty="0" smtClean="0"/>
              <a:t>'die Tür öffnet von sich aus'</a:t>
            </a:r>
            <a:endParaRPr lang="de-DE" sz="20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1026"/>
                                        </p:tgtEl>
                                        <p:attrNameLst>
                                          <p:attrName>style.visibility</p:attrName>
                                        </p:attrNameLst>
                                      </p:cBhvr>
                                      <p:to>
                                        <p:strVal val="visible"/>
                                      </p:to>
                                    </p:set>
                                    <p:animEffect transition="in" filter="blinds(horizontal)">
                                      <p:cBhvr>
                                        <p:cTn id="10" dur="500"/>
                                        <p:tgtEl>
                                          <p:spTgt spid="1026"/>
                                        </p:tgtEl>
                                      </p:cBhvr>
                                    </p:animEffect>
                                  </p:childTnLst>
                                </p:cTn>
                              </p:par>
                              <p:par>
                                <p:cTn id="11" presetID="3" presetClass="entr" presetSubtype="10" fill="hold" nodeType="withEffect">
                                  <p:stCondLst>
                                    <p:cond delay="0"/>
                                  </p:stCondLst>
                                  <p:childTnLst>
                                    <p:set>
                                      <p:cBhvr>
                                        <p:cTn id="12" dur="1" fill="hold">
                                          <p:stCondLst>
                                            <p:cond delay="0"/>
                                          </p:stCondLst>
                                        </p:cTn>
                                        <p:tgtEl>
                                          <p:spTgt spid="1027"/>
                                        </p:tgtEl>
                                        <p:attrNameLst>
                                          <p:attrName>style.visibility</p:attrName>
                                        </p:attrNameLst>
                                      </p:cBhvr>
                                      <p:to>
                                        <p:strVal val="visible"/>
                                      </p:to>
                                    </p:set>
                                    <p:animEffect transition="in" filter="blinds(horizontal)">
                                      <p:cBhvr>
                                        <p:cTn id="13" dur="500"/>
                                        <p:tgtEl>
                                          <p:spTgt spid="1027"/>
                                        </p:tgtEl>
                                      </p:cBhvr>
                                    </p:animEffect>
                                  </p:childTnLst>
                                </p:cTn>
                              </p:par>
                            </p:childTnLst>
                          </p:cTn>
                        </p:par>
                      </p:childTnLst>
                    </p:cTn>
                  </p:par>
                  <p:par>
                    <p:cTn id="14" fill="hold">
                      <p:stCondLst>
                        <p:cond delay="indefinite"/>
                      </p:stCondLst>
                      <p:childTnLst>
                        <p:par>
                          <p:cTn id="15" fill="hold">
                            <p:stCondLst>
                              <p:cond delay="0"/>
                            </p:stCondLst>
                            <p:childTnLst>
                              <p:par>
                                <p:cTn id="16" presetID="8" presetClass="entr" presetSubtype="16"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diamond(in)">
                                      <p:cBhvr>
                                        <p:cTn id="18" dur="2000"/>
                                        <p:tgtEl>
                                          <p:spTgt spid="12"/>
                                        </p:tgtEl>
                                      </p:cBhvr>
                                    </p:animEffect>
                                  </p:childTnLst>
                                </p:cTn>
                              </p:par>
                            </p:childTnLst>
                          </p:cTn>
                        </p:par>
                      </p:childTnLst>
                    </p:cTn>
                  </p:par>
                  <p:par>
                    <p:cTn id="19" fill="hold">
                      <p:stCondLst>
                        <p:cond delay="indefinite"/>
                      </p:stCondLst>
                      <p:childTnLst>
                        <p:par>
                          <p:cTn id="20" fill="hold">
                            <p:stCondLst>
                              <p:cond delay="0"/>
                            </p:stCondLst>
                            <p:childTnLst>
                              <p:par>
                                <p:cTn id="21" presetID="3" presetClass="entr" presetSubtype="10" fill="hold"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linds(horizontal)">
                                      <p:cBhvr>
                                        <p:cTn id="23" dur="500"/>
                                        <p:tgtEl>
                                          <p:spTgt spid="13"/>
                                        </p:tgtEl>
                                      </p:cBhvr>
                                    </p:animEffect>
                                  </p:childTnLst>
                                </p:cTn>
                              </p:par>
                              <p:par>
                                <p:cTn id="24" presetID="3" presetClass="entr" presetSubtype="10" fill="hold" nodeType="withEffect">
                                  <p:stCondLst>
                                    <p:cond delay="0"/>
                                  </p:stCondLst>
                                  <p:childTnLst>
                                    <p:set>
                                      <p:cBhvr>
                                        <p:cTn id="25" dur="1" fill="hold">
                                          <p:stCondLst>
                                            <p:cond delay="0"/>
                                          </p:stCondLst>
                                        </p:cTn>
                                        <p:tgtEl>
                                          <p:spTgt spid="1028"/>
                                        </p:tgtEl>
                                        <p:attrNameLst>
                                          <p:attrName>style.visibility</p:attrName>
                                        </p:attrNameLst>
                                      </p:cBhvr>
                                      <p:to>
                                        <p:strVal val="visible"/>
                                      </p:to>
                                    </p:set>
                                    <p:animEffect transition="in" filter="blinds(horizontal)">
                                      <p:cBhvr>
                                        <p:cTn id="26" dur="500"/>
                                        <p:tgtEl>
                                          <p:spTgt spid="1028"/>
                                        </p:tgtEl>
                                      </p:cBhvr>
                                    </p:animEffect>
                                  </p:childTnLst>
                                </p:cTn>
                              </p:par>
                            </p:childTnLst>
                          </p:cTn>
                        </p:par>
                      </p:childTnLst>
                    </p:cTn>
                  </p:par>
                  <p:par>
                    <p:cTn id="27" fill="hold">
                      <p:stCondLst>
                        <p:cond delay="indefinite"/>
                      </p:stCondLst>
                      <p:childTnLst>
                        <p:par>
                          <p:cTn id="28" fill="hold">
                            <p:stCondLst>
                              <p:cond delay="0"/>
                            </p:stCondLst>
                            <p:childTnLst>
                              <p:par>
                                <p:cTn id="29" presetID="8" presetClass="entr" presetSubtype="16" fill="hold" grpId="0" nodeType="click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diamond(in)">
                                      <p:cBhvr>
                                        <p:cTn id="31"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6" grpId="0" animBg="1"/>
      <p:bldGraphic spid="12" grpId="0">
        <p:bldAsOne/>
      </p:bldGraphic>
      <p:bldP spid="20" grpId="0" animBg="1"/>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Eine Zwischenstellung nehmen Verben wie 'dürsten' ein:</a:t>
            </a:r>
            <a:endParaRPr lang="de-DE" dirty="0"/>
          </a:p>
        </p:txBody>
      </p:sp>
      <p:graphicFrame>
        <p:nvGraphicFramePr>
          <p:cNvPr id="4" name="Tabelle 3"/>
          <p:cNvGraphicFramePr>
            <a:graphicFrameLocks noGrp="1"/>
          </p:cNvGraphicFramePr>
          <p:nvPr/>
        </p:nvGraphicFramePr>
        <p:xfrm>
          <a:off x="500033" y="1857364"/>
          <a:ext cx="7952162" cy="1752600"/>
        </p:xfrm>
        <a:graphic>
          <a:graphicData uri="http://schemas.openxmlformats.org/drawingml/2006/table">
            <a:tbl>
              <a:tblPr>
                <a:tableStyleId>{69CF1AB2-1976-4502-BF36-3FF5EA218861}</a:tableStyleId>
              </a:tblPr>
              <a:tblGrid>
                <a:gridCol w="1214447"/>
                <a:gridCol w="2294410"/>
                <a:gridCol w="2478344"/>
                <a:gridCol w="1964961"/>
              </a:tblGrid>
              <a:tr h="282775">
                <a:tc rowSpan="5">
                  <a:txBody>
                    <a:bodyPr/>
                    <a:lstStyle/>
                    <a:p>
                      <a:pPr algn="just">
                        <a:lnSpc>
                          <a:spcPct val="115000"/>
                        </a:lnSpc>
                        <a:spcAft>
                          <a:spcPts val="0"/>
                        </a:spcAft>
                      </a:pPr>
                      <a:endParaRPr lang="de-DE" sz="2000" dirty="0" smtClean="0">
                        <a:latin typeface="Calibri"/>
                        <a:ea typeface="Times New Roman"/>
                        <a:cs typeface="Times New Roman"/>
                      </a:endParaRPr>
                    </a:p>
                    <a:p>
                      <a:pPr algn="ctr">
                        <a:lnSpc>
                          <a:spcPct val="115000"/>
                        </a:lnSpc>
                        <a:spcAft>
                          <a:spcPts val="0"/>
                        </a:spcAft>
                      </a:pPr>
                      <a:endParaRPr kumimoji="0" lang="de-DE" sz="1800" b="1" kern="1200" dirty="0" smtClean="0">
                        <a:solidFill>
                          <a:schemeClr val="dk1"/>
                        </a:solidFill>
                        <a:latin typeface="+mn-lt"/>
                        <a:ea typeface="+mn-ea"/>
                        <a:cs typeface="+mn-cs"/>
                      </a:endParaRPr>
                    </a:p>
                    <a:p>
                      <a:pPr algn="ctr">
                        <a:lnSpc>
                          <a:spcPct val="115000"/>
                        </a:lnSpc>
                        <a:spcAft>
                          <a:spcPts val="0"/>
                        </a:spcAft>
                      </a:pPr>
                      <a:endParaRPr kumimoji="0" lang="de-DE" sz="1800" b="1" kern="1200" dirty="0" smtClean="0">
                        <a:solidFill>
                          <a:schemeClr val="dk1"/>
                        </a:solidFill>
                        <a:latin typeface="+mn-lt"/>
                        <a:ea typeface="+mn-ea"/>
                        <a:cs typeface="+mn-cs"/>
                      </a:endParaRPr>
                    </a:p>
                    <a:p>
                      <a:pPr algn="ctr">
                        <a:lnSpc>
                          <a:spcPct val="115000"/>
                        </a:lnSpc>
                        <a:spcAft>
                          <a:spcPts val="0"/>
                        </a:spcAft>
                      </a:pPr>
                      <a:r>
                        <a:rPr kumimoji="0" lang="de-DE" sz="1800" b="1" kern="1200" dirty="0" smtClean="0">
                          <a:solidFill>
                            <a:schemeClr val="dk1"/>
                          </a:solidFill>
                          <a:latin typeface="+mn-lt"/>
                          <a:ea typeface="+mn-ea"/>
                          <a:cs typeface="+mn-cs"/>
                        </a:rPr>
                        <a:t>=&gt;</a:t>
                      </a:r>
                    </a:p>
                    <a:p>
                      <a:pPr algn="ctr">
                        <a:lnSpc>
                          <a:spcPct val="115000"/>
                        </a:lnSpc>
                        <a:spcAft>
                          <a:spcPts val="0"/>
                        </a:spcAft>
                      </a:pPr>
                      <a:r>
                        <a:rPr kumimoji="0" lang="de-DE" sz="1800" b="1" kern="1200" dirty="0" smtClean="0">
                          <a:solidFill>
                            <a:schemeClr val="dk1"/>
                          </a:solidFill>
                          <a:latin typeface="+mn-lt"/>
                          <a:ea typeface="+mn-ea"/>
                          <a:cs typeface="+mn-cs"/>
                        </a:rPr>
                        <a:t>Vgl.</a:t>
                      </a:r>
                    </a:p>
                  </a:txBody>
                  <a:tcPr marL="68580" marR="68580" marT="0" marB="0"/>
                </a:tc>
                <a:tc>
                  <a:txBody>
                    <a:bodyPr/>
                    <a:lstStyle/>
                    <a:p>
                      <a:pPr algn="ctr">
                        <a:lnSpc>
                          <a:spcPct val="115000"/>
                        </a:lnSpc>
                        <a:spcAft>
                          <a:spcPts val="0"/>
                        </a:spcAft>
                      </a:pPr>
                      <a:r>
                        <a:rPr lang="de-DE" sz="2400" b="1" dirty="0">
                          <a:sym typeface="Symbol"/>
                        </a:rPr>
                        <a:t></a:t>
                      </a:r>
                      <a:r>
                        <a:rPr lang="de-DE" sz="2400" b="1" dirty="0"/>
                        <a:t>1</a:t>
                      </a:r>
                      <a:endParaRPr lang="de-DE" sz="24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sym typeface="Symbol"/>
                        </a:rPr>
                        <a:t></a:t>
                      </a:r>
                      <a:endParaRPr lang="de-DE" sz="24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sym typeface="Symbol"/>
                        </a:rPr>
                        <a:t></a:t>
                      </a:r>
                      <a:r>
                        <a:rPr lang="de-DE" sz="2400" b="1" dirty="0"/>
                        <a:t>2</a:t>
                      </a:r>
                      <a:endParaRPr lang="de-DE" sz="2400" b="1" dirty="0">
                        <a:latin typeface="Calibri"/>
                        <a:ea typeface="Times New Roman"/>
                        <a:cs typeface="Times New Roman"/>
                      </a:endParaRPr>
                    </a:p>
                  </a:txBody>
                  <a:tcPr marL="68580" marR="68580" marT="0" marB="0"/>
                </a:tc>
              </a:tr>
              <a:tr h="254498">
                <a:tc vMerge="1">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[es]</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dürstet</a:t>
                      </a:r>
                      <a:endParaRPr lang="de-DE" sz="2000" b="1" dirty="0">
                        <a:solidFill>
                          <a:srgbClr val="FF0000"/>
                        </a:solidFill>
                        <a:latin typeface="Calibri"/>
                        <a:ea typeface="Times New Roman"/>
                        <a:cs typeface="Times New Roman"/>
                      </a:endParaRPr>
                    </a:p>
                  </a:txBody>
                  <a:tcPr marL="68580" marR="68580" marT="0" marB="0"/>
                </a:tc>
                <a:tc>
                  <a:txBody>
                    <a:bodyPr/>
                    <a:lstStyle/>
                    <a:p>
                      <a:pPr algn="ctr"/>
                      <a:r>
                        <a:rPr kumimoji="0" lang="de-DE" sz="1800" b="1" kern="1200" dirty="0" smtClean="0">
                          <a:solidFill>
                            <a:schemeClr val="dk1"/>
                          </a:solidFill>
                          <a:latin typeface="+mn-lt"/>
                          <a:ea typeface="+mn-ea"/>
                          <a:cs typeface="+mn-cs"/>
                        </a:rPr>
                        <a:t>mich</a:t>
                      </a:r>
                      <a:endParaRPr kumimoji="0" lang="de-DE" sz="2000" kern="1200" dirty="0">
                        <a:solidFill>
                          <a:schemeClr val="dk1"/>
                        </a:solidFill>
                        <a:latin typeface="+mn-lt"/>
                        <a:ea typeface="+mn-ea"/>
                        <a:cs typeface="+mn-cs"/>
                      </a:endParaRPr>
                    </a:p>
                  </a:txBody>
                  <a:tcPr marL="68580" marR="68580" marT="0" marB="0"/>
                </a:tc>
              </a:tr>
              <a:tr h="282775">
                <a:tc vMerge="1">
                  <a:txBody>
                    <a:bodyPr/>
                    <a:lstStyle/>
                    <a:p>
                      <a:endParaRPr lang="de-DE"/>
                    </a:p>
                  </a:txBody>
                  <a:tcPr/>
                </a:tc>
                <a:tc gridSpan="3">
                  <a:txBody>
                    <a:bodyPr/>
                    <a:lstStyle/>
                    <a:p>
                      <a:pPr algn="ctr">
                        <a:lnSpc>
                          <a:spcPct val="115000"/>
                        </a:lnSpc>
                        <a:spcAft>
                          <a:spcPts val="0"/>
                        </a:spcAft>
                      </a:pPr>
                      <a:endParaRPr kumimoji="0" lang="de-DE" sz="2000" kern="1200" dirty="0" smtClean="0">
                        <a:solidFill>
                          <a:schemeClr val="dk1"/>
                        </a:solidFill>
                        <a:latin typeface="+mn-lt"/>
                        <a:ea typeface="+mn-ea"/>
                        <a:cs typeface="+mn-cs"/>
                      </a:endParaRPr>
                    </a:p>
                  </a:txBody>
                  <a:tcPr marL="68580" marR="68580" marT="0" marB="0"/>
                </a:tc>
                <a:tc hMerge="1">
                  <a:txBody>
                    <a:bodyPr/>
                    <a:lstStyle/>
                    <a:p>
                      <a:endParaRPr lang="de-DE"/>
                    </a:p>
                  </a:txBody>
                  <a:tcPr/>
                </a:tc>
                <a:tc hMerge="1">
                  <a:txBody>
                    <a:bodyPr/>
                    <a:lstStyle/>
                    <a:p>
                      <a:pPr marL="0" marR="0" indent="0" algn="ctr" defTabSz="914400" rtl="0" eaLnBrk="1" fontAlgn="auto" latinLnBrk="0" hangingPunct="1">
                        <a:lnSpc>
                          <a:spcPct val="115000"/>
                        </a:lnSpc>
                        <a:spcBef>
                          <a:spcPts val="0"/>
                        </a:spcBef>
                        <a:spcAft>
                          <a:spcPts val="0"/>
                        </a:spcAft>
                        <a:buClrTx/>
                        <a:buSzTx/>
                        <a:buFontTx/>
                        <a:buNone/>
                        <a:tabLst/>
                        <a:defRPr/>
                      </a:pPr>
                      <a:endParaRPr kumimoji="0" lang="de-DE" sz="2000" kern="1200" dirty="0" smtClean="0">
                        <a:solidFill>
                          <a:schemeClr val="dk1"/>
                        </a:solidFill>
                        <a:latin typeface="+mn-lt"/>
                        <a:ea typeface="+mn-ea"/>
                        <a:cs typeface="+mn-cs"/>
                      </a:endParaRPr>
                    </a:p>
                  </a:txBody>
                  <a:tcPr marL="68580" marR="68580" marT="0" marB="0"/>
                </a:tc>
              </a:tr>
              <a:tr h="282775">
                <a:tc vMerge="1">
                  <a:txBody>
                    <a:bodyPr/>
                    <a:lstStyle/>
                    <a:p>
                      <a:endParaRPr lang="de-DE"/>
                    </a:p>
                  </a:txBody>
                  <a:tcPr/>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mich</a:t>
                      </a:r>
                      <a:endParaRPr lang="de-DE" sz="2000" b="1" dirty="0">
                        <a:latin typeface="Calibri"/>
                        <a:ea typeface="Times New Roman"/>
                        <a:cs typeface="Times New Roman"/>
                      </a:endParaRPr>
                    </a:p>
                  </a:txBody>
                  <a:tcPr marL="68580" marR="68580" marT="0" marB="0"/>
                </a:tc>
                <a:tc>
                  <a:txBody>
                    <a:bodyPr/>
                    <a:lstStyle/>
                    <a:p>
                      <a:pPr algn="ctr"/>
                      <a:r>
                        <a:rPr kumimoji="0" lang="de-DE" sz="1800" b="1" kern="1200" dirty="0" smtClean="0">
                          <a:solidFill>
                            <a:schemeClr val="dk1"/>
                          </a:solidFill>
                          <a:latin typeface="+mn-lt"/>
                          <a:ea typeface="+mn-ea"/>
                          <a:cs typeface="+mn-cs"/>
                        </a:rPr>
                        <a:t>dürstet</a:t>
                      </a:r>
                      <a:endParaRPr lang="de-DE" dirty="0"/>
                    </a:p>
                  </a:txBody>
                  <a:tcPr marL="68580" marR="68580" marT="0" marB="0"/>
                </a:tc>
                <a:tc>
                  <a:txBody>
                    <a:bodyPr/>
                    <a:lstStyle/>
                    <a:p>
                      <a:pPr algn="ctr">
                        <a:lnSpc>
                          <a:spcPct val="115000"/>
                        </a:lnSpc>
                        <a:spcAft>
                          <a:spcPts val="0"/>
                        </a:spcAft>
                      </a:pPr>
                      <a:endParaRPr lang="de-DE" sz="2000" b="1" dirty="0">
                        <a:latin typeface="Calibri"/>
                        <a:ea typeface="Times New Roman"/>
                        <a:cs typeface="Times New Roman"/>
                      </a:endParaRPr>
                    </a:p>
                  </a:txBody>
                  <a:tcPr marL="68580" marR="68580" marT="0" marB="0"/>
                </a:tc>
              </a:tr>
              <a:tr h="254498">
                <a:tc vMerge="1">
                  <a:txBody>
                    <a:bodyPr/>
                    <a:lstStyle/>
                    <a:p>
                      <a:endParaRPr lang="de-DE"/>
                    </a:p>
                  </a:txBody>
                  <a:tcPr/>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ich</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dürste=nach</a:t>
                      </a:r>
                      <a:endParaRPr lang="de-DE" sz="2000" b="1" dirty="0">
                        <a:solidFill>
                          <a:srgbClr val="FF0000"/>
                        </a:solidFill>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dk1"/>
                          </a:solidFill>
                          <a:latin typeface="+mn-lt"/>
                          <a:ea typeface="+mn-ea"/>
                          <a:cs typeface="+mn-cs"/>
                        </a:rPr>
                        <a:t>Rache</a:t>
                      </a:r>
                      <a:endParaRPr kumimoji="0" lang="de-DE" sz="2000" kern="1200" dirty="0" smtClean="0">
                        <a:solidFill>
                          <a:schemeClr val="dk1"/>
                        </a:solidFill>
                        <a:latin typeface="+mn-lt"/>
                        <a:ea typeface="+mn-ea"/>
                        <a:cs typeface="+mn-cs"/>
                      </a:endParaRPr>
                    </a:p>
                  </a:txBody>
                  <a:tcPr marL="68580" marR="68580" marT="0" marB="0"/>
                </a:tc>
              </a:tr>
            </a:tbl>
          </a:graphicData>
        </a:graphic>
      </p:graphicFrame>
      <p:cxnSp>
        <p:nvCxnSpPr>
          <p:cNvPr id="2050" name="AutoShape 2"/>
          <p:cNvCxnSpPr>
            <a:cxnSpLocks noChangeShapeType="1"/>
          </p:cNvCxnSpPr>
          <p:nvPr/>
        </p:nvCxnSpPr>
        <p:spPr bwMode="auto">
          <a:xfrm rot="10800000" flipV="1">
            <a:off x="3500430" y="2428867"/>
            <a:ext cx="3214712" cy="500066"/>
          </a:xfrm>
          <a:prstGeom prst="straightConnector1">
            <a:avLst/>
          </a:prstGeom>
          <a:noFill/>
          <a:ln w="9525">
            <a:solidFill>
              <a:srgbClr val="000000"/>
            </a:solidFill>
            <a:round/>
            <a:headEnd/>
            <a:tailEnd type="triangle" w="med" len="med"/>
          </a:ln>
        </p:spPr>
      </p:cxnSp>
      <p:graphicFrame>
        <p:nvGraphicFramePr>
          <p:cNvPr id="8" name="Diagramm 7"/>
          <p:cNvGraphicFramePr/>
          <p:nvPr/>
        </p:nvGraphicFramePr>
        <p:xfrm>
          <a:off x="357158" y="4000504"/>
          <a:ext cx="5715040" cy="50006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10" name="Tabelle 9"/>
          <p:cNvGraphicFramePr>
            <a:graphicFrameLocks noGrp="1"/>
          </p:cNvGraphicFramePr>
          <p:nvPr/>
        </p:nvGraphicFramePr>
        <p:xfrm>
          <a:off x="500035" y="4692603"/>
          <a:ext cx="6929485" cy="1121664"/>
        </p:xfrm>
        <a:graphic>
          <a:graphicData uri="http://schemas.openxmlformats.org/drawingml/2006/table">
            <a:tbl>
              <a:tblPr>
                <a:tableStyleId>{69CF1AB2-1976-4502-BF36-3FF5EA218861}</a:tableStyleId>
              </a:tblPr>
              <a:tblGrid>
                <a:gridCol w="955334"/>
                <a:gridCol w="1844457"/>
                <a:gridCol w="2029849"/>
                <a:gridCol w="2099845"/>
              </a:tblGrid>
              <a:tr h="319881">
                <a:tc rowSpan="3">
                  <a:txBody>
                    <a:bodyPr/>
                    <a:lstStyle/>
                    <a:p>
                      <a:pPr algn="just">
                        <a:lnSpc>
                          <a:spcPct val="115000"/>
                        </a:lnSpc>
                        <a:spcAft>
                          <a:spcPts val="0"/>
                        </a:spcAft>
                      </a:pPr>
                      <a:endParaRPr lang="de-DE" sz="2000" dirty="0" smtClean="0">
                        <a:latin typeface="Calibri"/>
                        <a:ea typeface="Times New Roman"/>
                        <a:cs typeface="Times New Roman"/>
                      </a:endParaRPr>
                    </a:p>
                    <a:p>
                      <a:pPr algn="just">
                        <a:lnSpc>
                          <a:spcPct val="115000"/>
                        </a:lnSpc>
                        <a:spcAft>
                          <a:spcPts val="0"/>
                        </a:spcAft>
                      </a:pPr>
                      <a:endParaRPr lang="de-DE" sz="2000" dirty="0" smtClean="0">
                        <a:latin typeface="Calibri"/>
                        <a:ea typeface="Times New Roman"/>
                        <a:cs typeface="Times New Roman"/>
                      </a:endParaRPr>
                    </a:p>
                    <a:p>
                      <a:pPr algn="ctr">
                        <a:lnSpc>
                          <a:spcPct val="115000"/>
                        </a:lnSpc>
                        <a:spcAft>
                          <a:spcPts val="0"/>
                        </a:spcAft>
                      </a:pPr>
                      <a:r>
                        <a:rPr kumimoji="0" lang="de-DE" sz="1800" b="1" kern="1200" dirty="0" smtClean="0">
                          <a:solidFill>
                            <a:schemeClr val="dk1"/>
                          </a:solidFill>
                          <a:latin typeface="+mn-lt"/>
                          <a:ea typeface="+mn-ea"/>
                          <a:cs typeface="+mn-cs"/>
                        </a:rPr>
                        <a:t>=&gt;</a:t>
                      </a:r>
                      <a:endParaRPr lang="de-DE" sz="2000"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sym typeface="Symbol"/>
                        </a:rPr>
                        <a:t></a:t>
                      </a:r>
                      <a:r>
                        <a:rPr lang="de-DE" sz="2400" b="1" dirty="0"/>
                        <a:t>1</a:t>
                      </a:r>
                      <a:endParaRPr lang="de-DE" sz="24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sym typeface="Symbol"/>
                        </a:rPr>
                        <a:t></a:t>
                      </a:r>
                      <a:endParaRPr lang="de-DE" sz="24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sym typeface="Symbol"/>
                        </a:rPr>
                        <a:t></a:t>
                      </a:r>
                      <a:r>
                        <a:rPr lang="de-DE" sz="2400" b="1" dirty="0"/>
                        <a:t>2</a:t>
                      </a:r>
                      <a:endParaRPr lang="de-DE" sz="2400" b="1" dirty="0">
                        <a:latin typeface="Calibri"/>
                        <a:ea typeface="Times New Roman"/>
                        <a:cs typeface="Times New Roman"/>
                      </a:endParaRPr>
                    </a:p>
                  </a:txBody>
                  <a:tcPr marL="68580" marR="68580" marT="0" marB="0"/>
                </a:tc>
              </a:tr>
              <a:tr h="268688">
                <a:tc vMerge="1">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ich</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esse</a:t>
                      </a:r>
                      <a:endParaRPr lang="de-DE" sz="2000" b="1" dirty="0">
                        <a:solidFill>
                          <a:srgbClr val="FF0000"/>
                        </a:solidFill>
                        <a:latin typeface="Calibri"/>
                        <a:ea typeface="Times New Roman"/>
                        <a:cs typeface="Times New Roman"/>
                      </a:endParaRPr>
                    </a:p>
                  </a:txBody>
                  <a:tcPr marL="68580" marR="68580" marT="0" marB="0"/>
                </a:tc>
                <a:tc>
                  <a:txBody>
                    <a:bodyPr/>
                    <a:lstStyle/>
                    <a:p>
                      <a:pPr algn="ctr"/>
                      <a:r>
                        <a:rPr kumimoji="0" lang="de-DE" sz="1800" b="1" kern="1200" dirty="0" smtClean="0">
                          <a:solidFill>
                            <a:schemeClr val="dk1"/>
                          </a:solidFill>
                          <a:latin typeface="+mn-lt"/>
                          <a:ea typeface="+mn-ea"/>
                          <a:cs typeface="+mn-cs"/>
                        </a:rPr>
                        <a:t>das Brot</a:t>
                      </a:r>
                      <a:endParaRPr kumimoji="0" lang="de-DE" sz="1800" kern="1200" dirty="0">
                        <a:solidFill>
                          <a:schemeClr val="dk1"/>
                        </a:solidFill>
                        <a:latin typeface="+mn-lt"/>
                        <a:ea typeface="+mn-ea"/>
                        <a:cs typeface="+mn-cs"/>
                      </a:endParaRPr>
                    </a:p>
                  </a:txBody>
                  <a:tcPr marL="68580" marR="68580" marT="0" marB="0"/>
                </a:tc>
              </a:tr>
              <a:tr h="268688">
                <a:tc vMerge="1">
                  <a:txBody>
                    <a:bodyPr/>
                    <a:lstStyle/>
                    <a:p>
                      <a:endParaRPr lang="de-DE"/>
                    </a:p>
                  </a:txBody>
                  <a:tcPr/>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ich</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esse</a:t>
                      </a:r>
                      <a:endParaRPr lang="de-DE" sz="2000" b="1" dirty="0">
                        <a:solidFill>
                          <a:srgbClr val="FF0000"/>
                        </a:solidFill>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dk1"/>
                          </a:solidFill>
                          <a:latin typeface="+mn-lt"/>
                          <a:ea typeface="+mn-ea"/>
                          <a:cs typeface="+mn-cs"/>
                        </a:rPr>
                        <a:t>Ø:[O]</a:t>
                      </a:r>
                      <a:endParaRPr kumimoji="0" lang="de-DE" sz="2000" kern="1200" dirty="0" smtClean="0">
                        <a:solidFill>
                          <a:schemeClr val="dk1"/>
                        </a:solidFill>
                        <a:latin typeface="+mn-lt"/>
                        <a:ea typeface="+mn-ea"/>
                        <a:cs typeface="+mn-cs"/>
                      </a:endParaRP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050"/>
                                        </p:tgtEl>
                                        <p:attrNameLst>
                                          <p:attrName>style.visibility</p:attrName>
                                        </p:attrNameLst>
                                      </p:cBhvr>
                                      <p:to>
                                        <p:strVal val="visible"/>
                                      </p:to>
                                    </p:set>
                                    <p:animEffect transition="in" filter="blinds(horizontal)">
                                      <p:cBhvr>
                                        <p:cTn id="12" dur="500"/>
                                        <p:tgtEl>
                                          <p:spTgt spid="2050"/>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diamond(in)">
                                      <p:cBhvr>
                                        <p:cTn id="17" dur="20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5"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linds(vertical)">
                                      <p:cBhvr>
                                        <p:cTn id="22"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pPr lvl="0"/>
            <a:r>
              <a:rPr lang="de-DE" sz="4800" dirty="0" smtClean="0"/>
              <a:t>'Distanzierung' von </a:t>
            </a:r>
            <a:r>
              <a:rPr lang="de-DE" sz="4800" dirty="0" smtClean="0">
                <a:sym typeface="Symbol"/>
              </a:rPr>
              <a:t></a:t>
            </a:r>
            <a:r>
              <a:rPr lang="de-DE" sz="4800" dirty="0" smtClean="0"/>
              <a:t>2 (Variante des sog. Antipassiv):</a:t>
            </a:r>
            <a:endParaRPr lang="de-DE" dirty="0"/>
          </a:p>
        </p:txBody>
      </p:sp>
      <p:graphicFrame>
        <p:nvGraphicFramePr>
          <p:cNvPr id="4" name="Tabelle 3"/>
          <p:cNvGraphicFramePr>
            <a:graphicFrameLocks noGrp="1"/>
          </p:cNvGraphicFramePr>
          <p:nvPr/>
        </p:nvGraphicFramePr>
        <p:xfrm>
          <a:off x="500034" y="1643050"/>
          <a:ext cx="6929485" cy="1051560"/>
        </p:xfrm>
        <a:graphic>
          <a:graphicData uri="http://schemas.openxmlformats.org/drawingml/2006/table">
            <a:tbl>
              <a:tblPr>
                <a:tableStyleId>{69CF1AB2-1976-4502-BF36-3FF5EA218861}</a:tableStyleId>
              </a:tblPr>
              <a:tblGrid>
                <a:gridCol w="955334"/>
                <a:gridCol w="1844457"/>
                <a:gridCol w="2029849"/>
                <a:gridCol w="2099845"/>
              </a:tblGrid>
              <a:tr h="319881">
                <a:tc rowSpan="3">
                  <a:txBody>
                    <a:bodyPr/>
                    <a:lstStyle/>
                    <a:p>
                      <a:pPr algn="just">
                        <a:lnSpc>
                          <a:spcPct val="115000"/>
                        </a:lnSpc>
                        <a:spcAft>
                          <a:spcPts val="0"/>
                        </a:spcAft>
                      </a:pPr>
                      <a:endParaRPr lang="de-DE" sz="2000" dirty="0" smtClean="0">
                        <a:latin typeface="Calibri"/>
                        <a:ea typeface="Times New Roman"/>
                        <a:cs typeface="Times New Roman"/>
                      </a:endParaRPr>
                    </a:p>
                    <a:p>
                      <a:pPr algn="just">
                        <a:lnSpc>
                          <a:spcPct val="115000"/>
                        </a:lnSpc>
                        <a:spcAft>
                          <a:spcPts val="0"/>
                        </a:spcAft>
                      </a:pPr>
                      <a:endParaRPr lang="de-DE" sz="2000" dirty="0" smtClean="0">
                        <a:latin typeface="Calibri"/>
                        <a:ea typeface="Times New Roman"/>
                        <a:cs typeface="Times New Roman"/>
                      </a:endParaRPr>
                    </a:p>
                    <a:p>
                      <a:pPr algn="ctr">
                        <a:lnSpc>
                          <a:spcPct val="115000"/>
                        </a:lnSpc>
                        <a:spcAft>
                          <a:spcPts val="0"/>
                        </a:spcAft>
                      </a:pPr>
                      <a:r>
                        <a:rPr kumimoji="0" lang="de-DE" sz="1800" b="1" kern="1200" dirty="0" smtClean="0">
                          <a:solidFill>
                            <a:schemeClr val="dk1"/>
                          </a:solidFill>
                          <a:latin typeface="+mn-lt"/>
                          <a:ea typeface="+mn-ea"/>
                          <a:cs typeface="+mn-cs"/>
                        </a:rPr>
                        <a:t>=&gt;</a:t>
                      </a:r>
                      <a:endParaRPr lang="de-DE" sz="2000"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sym typeface="Symbol"/>
                        </a:rPr>
                        <a:t></a:t>
                      </a:r>
                      <a:r>
                        <a:rPr lang="de-DE" sz="2000" b="1" dirty="0"/>
                        <a:t>1</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sym typeface="Symbol"/>
                        </a:rPr>
                        <a:t></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sym typeface="Symbol"/>
                        </a:rPr>
                        <a:t></a:t>
                      </a:r>
                      <a:r>
                        <a:rPr lang="de-DE" sz="2000" b="1" dirty="0"/>
                        <a:t>2</a:t>
                      </a:r>
                      <a:endParaRPr lang="de-DE" sz="2000" b="1" dirty="0">
                        <a:latin typeface="Calibri"/>
                        <a:ea typeface="Times New Roman"/>
                        <a:cs typeface="Times New Roman"/>
                      </a:endParaRPr>
                    </a:p>
                  </a:txBody>
                  <a:tcPr marL="68580" marR="68580" marT="0" marB="0"/>
                </a:tc>
              </a:tr>
              <a:tr h="268688">
                <a:tc vMerge="1">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ich</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lese</a:t>
                      </a:r>
                      <a:endParaRPr lang="de-DE" sz="2000" b="1" dirty="0">
                        <a:solidFill>
                          <a:srgbClr val="FF0000"/>
                        </a:solidFill>
                        <a:latin typeface="Calibri"/>
                        <a:ea typeface="Times New Roman"/>
                        <a:cs typeface="Times New Roman"/>
                      </a:endParaRPr>
                    </a:p>
                  </a:txBody>
                  <a:tcPr marL="68580" marR="68580" marT="0" marB="0"/>
                </a:tc>
                <a:tc>
                  <a:txBody>
                    <a:bodyPr/>
                    <a:lstStyle/>
                    <a:p>
                      <a:pPr algn="ctr"/>
                      <a:r>
                        <a:rPr kumimoji="0" lang="de-DE" sz="1800" b="1" kern="1200" dirty="0" smtClean="0">
                          <a:solidFill>
                            <a:schemeClr val="dk1"/>
                          </a:solidFill>
                          <a:latin typeface="+mn-lt"/>
                          <a:ea typeface="+mn-ea"/>
                          <a:cs typeface="+mn-cs"/>
                        </a:rPr>
                        <a:t>das Buch</a:t>
                      </a:r>
                      <a:endParaRPr kumimoji="0" lang="de-DE" sz="1800" kern="1200" dirty="0">
                        <a:solidFill>
                          <a:schemeClr val="dk1"/>
                        </a:solidFill>
                        <a:latin typeface="+mn-lt"/>
                        <a:ea typeface="+mn-ea"/>
                        <a:cs typeface="+mn-cs"/>
                      </a:endParaRPr>
                    </a:p>
                  </a:txBody>
                  <a:tcPr marL="68580" marR="68580" marT="0" marB="0"/>
                </a:tc>
              </a:tr>
              <a:tr h="268688">
                <a:tc vMerge="1">
                  <a:txBody>
                    <a:bodyPr/>
                    <a:lstStyle/>
                    <a:p>
                      <a:endParaRPr lang="de-DE"/>
                    </a:p>
                  </a:txBody>
                  <a:tcPr/>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ich</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lese[=im</a:t>
                      </a:r>
                      <a:endParaRPr lang="de-DE" sz="2000" b="1" dirty="0">
                        <a:solidFill>
                          <a:srgbClr val="FF0000"/>
                        </a:solidFill>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dk1"/>
                          </a:solidFill>
                          <a:latin typeface="+mn-lt"/>
                          <a:ea typeface="+mn-ea"/>
                          <a:cs typeface="+mn-cs"/>
                        </a:rPr>
                        <a:t>Buch]</a:t>
                      </a:r>
                      <a:endParaRPr kumimoji="0" lang="de-DE" sz="2000" kern="1200" dirty="0" smtClean="0">
                        <a:solidFill>
                          <a:schemeClr val="dk1"/>
                        </a:solidFill>
                        <a:latin typeface="+mn-lt"/>
                        <a:ea typeface="+mn-ea"/>
                        <a:cs typeface="+mn-cs"/>
                      </a:endParaRPr>
                    </a:p>
                  </a:txBody>
                  <a:tcPr marL="68580" marR="68580" marT="0" marB="0"/>
                </a:tc>
              </a:tr>
            </a:tbl>
          </a:graphicData>
        </a:graphic>
      </p:graphicFrame>
      <p:graphicFrame>
        <p:nvGraphicFramePr>
          <p:cNvPr id="5" name="Diagramm 4"/>
          <p:cNvGraphicFramePr/>
          <p:nvPr/>
        </p:nvGraphicFramePr>
        <p:xfrm>
          <a:off x="428596" y="2857496"/>
          <a:ext cx="8286808" cy="100013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6" name="Diagramm 5"/>
          <p:cNvGraphicFramePr/>
          <p:nvPr/>
        </p:nvGraphicFramePr>
        <p:xfrm>
          <a:off x="285720" y="4071942"/>
          <a:ext cx="5548330" cy="500066"/>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aphicFrame>
        <p:nvGraphicFramePr>
          <p:cNvPr id="7" name="Tabelle 6"/>
          <p:cNvGraphicFramePr>
            <a:graphicFrameLocks noGrp="1"/>
          </p:cNvGraphicFramePr>
          <p:nvPr/>
        </p:nvGraphicFramePr>
        <p:xfrm>
          <a:off x="1142975" y="4714884"/>
          <a:ext cx="7072363" cy="1981200"/>
        </p:xfrm>
        <a:graphic>
          <a:graphicData uri="http://schemas.openxmlformats.org/drawingml/2006/table">
            <a:tbl>
              <a:tblPr firstRow="1" bandRow="1">
                <a:tableStyleId>{2D5ABB26-0587-4C30-8999-92F81FD0307C}</a:tableStyleId>
              </a:tblPr>
              <a:tblGrid>
                <a:gridCol w="1768091"/>
                <a:gridCol w="1073484"/>
                <a:gridCol w="1136629"/>
                <a:gridCol w="3094159"/>
              </a:tblGrid>
              <a:tr h="370840">
                <a:tc>
                  <a:txBody>
                    <a:bodyPr/>
                    <a:lstStyle/>
                    <a:p>
                      <a:r>
                        <a:rPr kumimoji="0" lang="de-DE" sz="2000" b="1" u="sng" kern="1200" dirty="0" smtClean="0">
                          <a:solidFill>
                            <a:schemeClr val="tx1"/>
                          </a:solidFill>
                          <a:latin typeface="+mn-lt"/>
                          <a:ea typeface="+mn-ea"/>
                          <a:cs typeface="+mn-cs"/>
                        </a:rPr>
                        <a:t>Transitiv:</a:t>
                      </a:r>
                      <a:endParaRPr lang="de-DE" sz="2000" u="sng" dirty="0"/>
                    </a:p>
                  </a:txBody>
                  <a:tcPr/>
                </a:tc>
                <a:tc>
                  <a:txBody>
                    <a:bodyPr/>
                    <a:lstStyle/>
                    <a:p>
                      <a:r>
                        <a:rPr kumimoji="0" lang="de-DE" sz="2000" b="1" kern="1200" dirty="0" smtClean="0">
                          <a:solidFill>
                            <a:schemeClr val="tx1"/>
                          </a:solidFill>
                          <a:latin typeface="+mn-lt"/>
                          <a:ea typeface="+mn-ea"/>
                          <a:cs typeface="+mn-cs"/>
                          <a:sym typeface="Symbol"/>
                        </a:rPr>
                        <a:t></a:t>
                      </a:r>
                      <a:r>
                        <a:rPr kumimoji="0" lang="de-DE" sz="2000" b="1" kern="1200" dirty="0" smtClean="0">
                          <a:solidFill>
                            <a:schemeClr val="tx1"/>
                          </a:solidFill>
                          <a:latin typeface="+mn-lt"/>
                          <a:ea typeface="+mn-ea"/>
                          <a:cs typeface="+mn-cs"/>
                        </a:rPr>
                        <a:t>1</a:t>
                      </a:r>
                      <a:endParaRPr lang="de-DE" sz="2000" dirty="0"/>
                    </a:p>
                  </a:txBody>
                  <a:tcPr/>
                </a:tc>
                <a:tc>
                  <a:txBody>
                    <a:bodyPr/>
                    <a:lstStyle/>
                    <a:p>
                      <a:r>
                        <a:rPr kumimoji="0" lang="de-DE" sz="2000" b="1" kern="1200" dirty="0" smtClean="0">
                          <a:solidFill>
                            <a:schemeClr val="tx1"/>
                          </a:solidFill>
                          <a:latin typeface="+mn-lt"/>
                          <a:ea typeface="+mn-ea"/>
                          <a:cs typeface="+mn-cs"/>
                          <a:sym typeface="Symbol"/>
                        </a:rPr>
                        <a:t></a:t>
                      </a:r>
                      <a:endParaRPr lang="de-DE"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sym typeface="Symbol"/>
                        </a:rPr>
                        <a:t></a:t>
                      </a:r>
                      <a:r>
                        <a:rPr kumimoji="0" lang="de-DE" sz="2000" b="1" kern="1200" dirty="0" smtClean="0">
                          <a:solidFill>
                            <a:schemeClr val="tx1"/>
                          </a:solidFill>
                          <a:latin typeface="+mn-lt"/>
                          <a:ea typeface="+mn-ea"/>
                          <a:cs typeface="+mn-cs"/>
                        </a:rPr>
                        <a:t>2</a:t>
                      </a:r>
                      <a:endParaRPr kumimoji="0" lang="de-DE" sz="2000" kern="1200" dirty="0" smtClean="0">
                        <a:solidFill>
                          <a:schemeClr val="tx1"/>
                        </a:solidFill>
                        <a:latin typeface="+mn-lt"/>
                        <a:ea typeface="+mn-ea"/>
                        <a:cs typeface="+mn-cs"/>
                      </a:endParaRPr>
                    </a:p>
                  </a:txBody>
                  <a:tcPr/>
                </a:tc>
              </a:tr>
              <a:tr h="370840">
                <a:tc>
                  <a:txBody>
                    <a:bodyPr/>
                    <a:lstStyle/>
                    <a:p>
                      <a:r>
                        <a:rPr lang="de-DE" sz="2000" b="1" u="sng" dirty="0" err="1" smtClean="0"/>
                        <a:t>Intranisitiv</a:t>
                      </a:r>
                      <a:r>
                        <a:rPr lang="de-DE" sz="2000" b="1" u="sng" dirty="0" smtClean="0"/>
                        <a:t>:</a:t>
                      </a:r>
                      <a:endParaRPr lang="de-DE" sz="2000" b="1" u="sng" dirty="0"/>
                    </a:p>
                  </a:txBody>
                  <a:tcPr/>
                </a:tc>
                <a:tc>
                  <a:txBody>
                    <a:bodyPr/>
                    <a:lstStyle/>
                    <a:p>
                      <a:r>
                        <a:rPr kumimoji="0" lang="de-DE" sz="2000" b="1" kern="1200" dirty="0" smtClean="0">
                          <a:solidFill>
                            <a:schemeClr val="tx1"/>
                          </a:solidFill>
                          <a:latin typeface="+mn-lt"/>
                          <a:ea typeface="+mn-ea"/>
                          <a:cs typeface="+mn-cs"/>
                          <a:sym typeface="Symbol"/>
                        </a:rPr>
                        <a:t></a:t>
                      </a:r>
                      <a:r>
                        <a:rPr kumimoji="0" lang="de-DE" sz="2000" b="1" kern="1200" dirty="0" smtClean="0">
                          <a:solidFill>
                            <a:schemeClr val="tx1"/>
                          </a:solidFill>
                          <a:latin typeface="+mn-lt"/>
                          <a:ea typeface="+mn-ea"/>
                          <a:cs typeface="+mn-cs"/>
                        </a:rPr>
                        <a:t>1</a:t>
                      </a:r>
                      <a:endParaRPr lang="de-DE" sz="2000" dirty="0"/>
                    </a:p>
                  </a:txBody>
                  <a:tcPr/>
                </a:tc>
                <a:tc>
                  <a:txBody>
                    <a:bodyPr/>
                    <a:lstStyle/>
                    <a:p>
                      <a:r>
                        <a:rPr kumimoji="0" lang="de-DE" sz="2000" b="1" kern="1200" dirty="0" smtClean="0">
                          <a:solidFill>
                            <a:schemeClr val="tx1"/>
                          </a:solidFill>
                          <a:latin typeface="+mn-lt"/>
                          <a:ea typeface="+mn-ea"/>
                          <a:cs typeface="+mn-cs"/>
                          <a:sym typeface="Symbol"/>
                        </a:rPr>
                        <a:t></a:t>
                      </a:r>
                      <a:endParaRPr lang="de-DE"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rPr>
                        <a:t>GENERALISIERT</a:t>
                      </a:r>
                      <a:endParaRPr kumimoji="0" lang="de-DE" sz="2000" kern="1200" dirty="0" smtClean="0">
                        <a:solidFill>
                          <a:schemeClr val="tx1"/>
                        </a:solidFill>
                        <a:latin typeface="+mn-lt"/>
                        <a:ea typeface="+mn-ea"/>
                        <a:cs typeface="+mn-cs"/>
                      </a:endParaRPr>
                    </a:p>
                  </a:txBody>
                  <a:tcPr/>
                </a:tc>
              </a:tr>
              <a:tr h="370840">
                <a:tc>
                  <a:txBody>
                    <a:bodyPr/>
                    <a:lstStyle/>
                    <a:p>
                      <a:endParaRPr lang="de-DE" sz="2000"/>
                    </a:p>
                  </a:txBody>
                  <a:tcPr/>
                </a:tc>
                <a:tc>
                  <a:txBody>
                    <a:bodyPr/>
                    <a:lstStyle/>
                    <a:p>
                      <a:r>
                        <a:rPr kumimoji="0" lang="de-DE" sz="2000" b="1" kern="1200" dirty="0" smtClean="0">
                          <a:solidFill>
                            <a:schemeClr val="tx1"/>
                          </a:solidFill>
                          <a:latin typeface="+mn-lt"/>
                          <a:ea typeface="+mn-ea"/>
                          <a:cs typeface="+mn-cs"/>
                          <a:sym typeface="Symbol"/>
                        </a:rPr>
                        <a:t></a:t>
                      </a:r>
                      <a:r>
                        <a:rPr kumimoji="0" lang="de-DE" sz="2000" b="1" kern="1200" dirty="0" smtClean="0">
                          <a:solidFill>
                            <a:schemeClr val="tx1"/>
                          </a:solidFill>
                          <a:latin typeface="+mn-lt"/>
                          <a:ea typeface="+mn-ea"/>
                          <a:cs typeface="+mn-cs"/>
                        </a:rPr>
                        <a:t>1</a:t>
                      </a:r>
                      <a:endParaRPr lang="de-DE" sz="2000" dirty="0"/>
                    </a:p>
                  </a:txBody>
                  <a:tcPr/>
                </a:tc>
                <a:tc>
                  <a:txBody>
                    <a:bodyPr/>
                    <a:lstStyle/>
                    <a:p>
                      <a:r>
                        <a:rPr kumimoji="0" lang="de-DE" sz="2000" b="1" kern="1200" dirty="0" smtClean="0">
                          <a:solidFill>
                            <a:schemeClr val="tx1"/>
                          </a:solidFill>
                          <a:latin typeface="+mn-lt"/>
                          <a:ea typeface="+mn-ea"/>
                          <a:cs typeface="+mn-cs"/>
                          <a:sym typeface="Symbol"/>
                        </a:rPr>
                        <a:t></a:t>
                      </a:r>
                      <a:endParaRPr lang="de-DE"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rPr>
                        <a:t>INKORPORIERT</a:t>
                      </a:r>
                      <a:endParaRPr kumimoji="0" lang="de-DE" sz="2000" kern="1200" dirty="0" smtClean="0">
                        <a:solidFill>
                          <a:schemeClr val="tx1"/>
                        </a:solidFill>
                        <a:latin typeface="+mn-lt"/>
                        <a:ea typeface="+mn-ea"/>
                        <a:cs typeface="+mn-cs"/>
                      </a:endParaRPr>
                    </a:p>
                  </a:txBody>
                  <a:tcPr/>
                </a:tc>
              </a:tr>
              <a:tr h="370840">
                <a:tc>
                  <a:txBody>
                    <a:bodyPr/>
                    <a:lstStyle/>
                    <a:p>
                      <a:endParaRPr lang="de-DE" sz="2000"/>
                    </a:p>
                  </a:txBody>
                  <a:tcPr/>
                </a:tc>
                <a:tc>
                  <a:txBody>
                    <a:bodyPr/>
                    <a:lstStyle/>
                    <a:p>
                      <a:r>
                        <a:rPr kumimoji="0" lang="de-DE" sz="2000" b="1" kern="1200" dirty="0" smtClean="0">
                          <a:solidFill>
                            <a:schemeClr val="tx1"/>
                          </a:solidFill>
                          <a:latin typeface="+mn-lt"/>
                          <a:ea typeface="+mn-ea"/>
                          <a:cs typeface="+mn-cs"/>
                          <a:sym typeface="Symbol"/>
                        </a:rPr>
                        <a:t></a:t>
                      </a:r>
                      <a:r>
                        <a:rPr kumimoji="0" lang="de-DE" sz="2000" b="1" kern="1200" dirty="0" smtClean="0">
                          <a:solidFill>
                            <a:schemeClr val="tx1"/>
                          </a:solidFill>
                          <a:latin typeface="+mn-lt"/>
                          <a:ea typeface="+mn-ea"/>
                          <a:cs typeface="+mn-cs"/>
                        </a:rPr>
                        <a:t>1</a:t>
                      </a:r>
                      <a:endParaRPr lang="de-DE" sz="2000" dirty="0"/>
                    </a:p>
                  </a:txBody>
                  <a:tcPr/>
                </a:tc>
                <a:tc>
                  <a:txBody>
                    <a:bodyPr/>
                    <a:lstStyle/>
                    <a:p>
                      <a:r>
                        <a:rPr kumimoji="0" lang="de-DE" sz="2000" b="1" kern="1200" dirty="0" smtClean="0">
                          <a:solidFill>
                            <a:schemeClr val="tx1"/>
                          </a:solidFill>
                          <a:latin typeface="+mn-lt"/>
                          <a:ea typeface="+mn-ea"/>
                          <a:cs typeface="+mn-cs"/>
                          <a:sym typeface="Symbol"/>
                        </a:rPr>
                        <a:t></a:t>
                      </a:r>
                      <a:endParaRPr lang="de-DE" sz="2000" dirty="0"/>
                    </a:p>
                  </a:txBody>
                  <a:tcPr/>
                </a:tc>
                <a:tc>
                  <a:txBody>
                    <a:bodyPr/>
                    <a:lstStyle/>
                    <a:p>
                      <a:r>
                        <a:rPr kumimoji="0" lang="de-DE" sz="2000" b="1" kern="1200" dirty="0" smtClean="0">
                          <a:solidFill>
                            <a:schemeClr val="tx1"/>
                          </a:solidFill>
                          <a:latin typeface="+mn-lt"/>
                          <a:ea typeface="+mn-ea"/>
                          <a:cs typeface="+mn-cs"/>
                        </a:rPr>
                        <a:t>OPTIONAL</a:t>
                      </a:r>
                      <a:endParaRPr lang="de-DE" sz="2000" dirty="0"/>
                    </a:p>
                  </a:txBody>
                  <a:tcPr/>
                </a:tc>
              </a:tr>
              <a:tr h="370840">
                <a:tc>
                  <a:txBody>
                    <a:bodyPr/>
                    <a:lstStyle/>
                    <a:p>
                      <a:endParaRPr lang="de-DE" sz="2000"/>
                    </a:p>
                  </a:txBody>
                  <a:tcPr/>
                </a:tc>
                <a:tc>
                  <a:txBody>
                    <a:bodyPr/>
                    <a:lstStyle/>
                    <a:p>
                      <a:endParaRPr lang="de-DE" sz="2000"/>
                    </a:p>
                  </a:txBody>
                  <a:tcPr/>
                </a:tc>
                <a:tc>
                  <a:txBody>
                    <a:bodyPr/>
                    <a:lstStyle/>
                    <a:p>
                      <a:endParaRPr lang="de-DE" sz="2000"/>
                    </a:p>
                  </a:txBody>
                  <a:tcPr/>
                </a:tc>
                <a:tc>
                  <a:txBody>
                    <a:bodyPr/>
                    <a:lstStyle/>
                    <a:p>
                      <a:r>
                        <a:rPr lang="de-DE" sz="2000" dirty="0" smtClean="0"/>
                        <a:t>…</a:t>
                      </a:r>
                      <a:endParaRPr lang="de-DE" sz="2000" dirty="0"/>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linds(horizont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5"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blinds(vertical)">
                                      <p:cBhvr>
                                        <p:cTn id="22"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Graphic spid="6" grpId="0">
        <p:bldAsOne/>
      </p:bldGraphic>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Intransitiv (Fortsetzung):</a:t>
            </a:r>
            <a:endParaRPr lang="de-DE" dirty="0"/>
          </a:p>
        </p:txBody>
      </p:sp>
      <p:graphicFrame>
        <p:nvGraphicFramePr>
          <p:cNvPr id="4" name="Tabelle 3"/>
          <p:cNvGraphicFramePr>
            <a:graphicFrameLocks noGrp="1"/>
          </p:cNvGraphicFramePr>
          <p:nvPr/>
        </p:nvGraphicFramePr>
        <p:xfrm>
          <a:off x="285719" y="1592584"/>
          <a:ext cx="8572561" cy="2407920"/>
        </p:xfrm>
        <a:graphic>
          <a:graphicData uri="http://schemas.openxmlformats.org/drawingml/2006/table">
            <a:tbl>
              <a:tblPr firstRow="1" bandRow="1">
                <a:tableStyleId>{2D5ABB26-0587-4C30-8999-92F81FD0307C}</a:tableStyleId>
              </a:tblPr>
              <a:tblGrid>
                <a:gridCol w="1565425"/>
                <a:gridCol w="2161776"/>
                <a:gridCol w="819984"/>
                <a:gridCol w="4025376"/>
              </a:tblGrid>
              <a:tr h="354477">
                <a:tc>
                  <a:txBody>
                    <a:bodyPr/>
                    <a:lstStyle/>
                    <a:p>
                      <a:r>
                        <a:rPr kumimoji="0" lang="de-DE" sz="2200" b="1" u="sng" kern="1200" dirty="0" smtClean="0">
                          <a:solidFill>
                            <a:schemeClr val="tx1"/>
                          </a:solidFill>
                          <a:latin typeface="+mn-lt"/>
                          <a:ea typeface="+mn-ea"/>
                          <a:cs typeface="+mn-cs"/>
                        </a:rPr>
                        <a:t>Intransitiv</a:t>
                      </a:r>
                      <a:endParaRPr lang="de-DE" sz="2200" u="sng" dirty="0"/>
                    </a:p>
                  </a:txBody>
                  <a:tcPr/>
                </a:tc>
                <a:tc>
                  <a:txBody>
                    <a:bodyPr/>
                    <a:lstStyle/>
                    <a:p>
                      <a:r>
                        <a:rPr kumimoji="0" lang="de-DE" sz="2000" b="1" kern="1200" dirty="0" smtClean="0">
                          <a:solidFill>
                            <a:schemeClr val="tx1"/>
                          </a:solidFill>
                          <a:latin typeface="+mn-lt"/>
                          <a:ea typeface="+mn-ea"/>
                          <a:cs typeface="+mn-cs"/>
                          <a:sym typeface="Symbol"/>
                        </a:rPr>
                        <a:t></a:t>
                      </a:r>
                      <a:r>
                        <a:rPr kumimoji="0" lang="de-DE" sz="2000" b="1" kern="1200" dirty="0" smtClean="0">
                          <a:solidFill>
                            <a:schemeClr val="tx1"/>
                          </a:solidFill>
                          <a:latin typeface="+mn-lt"/>
                          <a:ea typeface="+mn-ea"/>
                          <a:cs typeface="+mn-cs"/>
                        </a:rPr>
                        <a:t>1</a:t>
                      </a:r>
                      <a:endParaRPr lang="de-DE" sz="2000" dirty="0"/>
                    </a:p>
                  </a:txBody>
                  <a:tcPr/>
                </a:tc>
                <a:tc>
                  <a:txBody>
                    <a:bodyPr/>
                    <a:lstStyle/>
                    <a:p>
                      <a:r>
                        <a:rPr kumimoji="0" lang="de-DE" sz="2000" b="1" kern="1200" dirty="0" smtClean="0">
                          <a:solidFill>
                            <a:schemeClr val="tx1"/>
                          </a:solidFill>
                          <a:latin typeface="+mn-lt"/>
                          <a:ea typeface="+mn-ea"/>
                          <a:cs typeface="+mn-cs"/>
                          <a:sym typeface="Symbol"/>
                        </a:rPr>
                        <a:t></a:t>
                      </a:r>
                      <a:endParaRPr lang="de-DE"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rPr>
                        <a:t>LEXIKALISCH mit VERB fusioniert</a:t>
                      </a:r>
                      <a:endParaRPr kumimoji="0" lang="de-DE" sz="2000" kern="1200" dirty="0" smtClean="0">
                        <a:solidFill>
                          <a:schemeClr val="tx1"/>
                        </a:solidFill>
                        <a:latin typeface="+mn-lt"/>
                        <a:ea typeface="+mn-ea"/>
                        <a:cs typeface="+mn-cs"/>
                      </a:endParaRPr>
                    </a:p>
                  </a:txBody>
                  <a:tcPr/>
                </a:tc>
              </a:tr>
              <a:tr h="329157">
                <a:tc>
                  <a:txBody>
                    <a:bodyPr/>
                    <a:lstStyle/>
                    <a:p>
                      <a:endParaRPr lang="de-DE" sz="2000" dirty="0"/>
                    </a:p>
                  </a:txBody>
                  <a:tcPr/>
                </a:tc>
                <a:tc>
                  <a:txBody>
                    <a:bodyPr/>
                    <a:lstStyle/>
                    <a:p>
                      <a:r>
                        <a:rPr kumimoji="0" lang="de-DE" sz="2000" b="1" kern="1200" dirty="0" smtClean="0">
                          <a:solidFill>
                            <a:schemeClr val="tx1"/>
                          </a:solidFill>
                          <a:latin typeface="+mn-lt"/>
                          <a:ea typeface="+mn-ea"/>
                          <a:cs typeface="+mn-cs"/>
                          <a:sym typeface="Symbol"/>
                        </a:rPr>
                        <a:t></a:t>
                      </a:r>
                      <a:r>
                        <a:rPr kumimoji="0" lang="de-DE" sz="2000" b="1" kern="1200" dirty="0" smtClean="0">
                          <a:solidFill>
                            <a:schemeClr val="tx1"/>
                          </a:solidFill>
                          <a:latin typeface="+mn-lt"/>
                          <a:ea typeface="+mn-ea"/>
                          <a:cs typeface="+mn-cs"/>
                        </a:rPr>
                        <a:t>1</a:t>
                      </a:r>
                      <a:endParaRPr lang="de-DE" sz="2000" dirty="0"/>
                    </a:p>
                  </a:txBody>
                  <a:tcPr/>
                </a:tc>
                <a:tc>
                  <a:txBody>
                    <a:bodyPr/>
                    <a:lstStyle/>
                    <a:p>
                      <a:r>
                        <a:rPr kumimoji="0" lang="de-DE" sz="2000" b="1" kern="1200" dirty="0" smtClean="0">
                          <a:solidFill>
                            <a:schemeClr val="tx1"/>
                          </a:solidFill>
                          <a:latin typeface="+mn-lt"/>
                          <a:ea typeface="+mn-ea"/>
                          <a:cs typeface="+mn-cs"/>
                          <a:sym typeface="Symbol"/>
                        </a:rPr>
                        <a:t></a:t>
                      </a:r>
                      <a:endParaRPr lang="de-DE"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rPr>
                        <a:t>DISTANZIERT</a:t>
                      </a:r>
                      <a:endParaRPr kumimoji="0" lang="de-DE" sz="2000" kern="1200" dirty="0" smtClean="0">
                        <a:solidFill>
                          <a:schemeClr val="tx1"/>
                        </a:solidFill>
                        <a:latin typeface="+mn-lt"/>
                        <a:ea typeface="+mn-ea"/>
                        <a:cs typeface="+mn-cs"/>
                      </a:endParaRPr>
                    </a:p>
                  </a:txBody>
                  <a:tcPr/>
                </a:tc>
              </a:tr>
              <a:tr h="329157">
                <a:tc>
                  <a:txBody>
                    <a:bodyPr/>
                    <a:lstStyle/>
                    <a:p>
                      <a:endParaRPr lang="de-DE" sz="2000"/>
                    </a:p>
                  </a:txBody>
                  <a:tcPr/>
                </a:tc>
                <a:tc>
                  <a:txBody>
                    <a:bodyPr/>
                    <a:lstStyle/>
                    <a:p>
                      <a:r>
                        <a:rPr kumimoji="0" lang="de-DE" sz="2000" b="1" kern="1200" dirty="0" smtClean="0">
                          <a:solidFill>
                            <a:schemeClr val="tx1"/>
                          </a:solidFill>
                          <a:latin typeface="+mn-lt"/>
                          <a:ea typeface="+mn-ea"/>
                          <a:cs typeface="+mn-cs"/>
                        </a:rPr>
                        <a:t>UNTERDRÜCKT</a:t>
                      </a:r>
                      <a:endParaRPr lang="de-DE" sz="2000" dirty="0"/>
                    </a:p>
                  </a:txBody>
                  <a:tcPr/>
                </a:tc>
                <a:tc>
                  <a:txBody>
                    <a:bodyPr/>
                    <a:lstStyle/>
                    <a:p>
                      <a:r>
                        <a:rPr kumimoji="0" lang="de-DE" sz="2000" b="1" kern="1200" dirty="0" smtClean="0">
                          <a:solidFill>
                            <a:schemeClr val="tx1"/>
                          </a:solidFill>
                          <a:latin typeface="+mn-lt"/>
                          <a:ea typeface="+mn-ea"/>
                          <a:cs typeface="+mn-cs"/>
                          <a:sym typeface="Symbol"/>
                        </a:rPr>
                        <a:t></a:t>
                      </a:r>
                      <a:endParaRPr lang="de-DE"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sym typeface="Symbol"/>
                        </a:rPr>
                        <a:t></a:t>
                      </a:r>
                      <a:r>
                        <a:rPr kumimoji="0" lang="de-DE" sz="2000" b="1" kern="1200" dirty="0" smtClean="0">
                          <a:solidFill>
                            <a:schemeClr val="tx1"/>
                          </a:solidFill>
                          <a:latin typeface="+mn-lt"/>
                          <a:ea typeface="+mn-ea"/>
                          <a:cs typeface="+mn-cs"/>
                        </a:rPr>
                        <a:t>2</a:t>
                      </a:r>
                      <a:endParaRPr kumimoji="0" lang="de-DE" sz="2000" kern="1200" dirty="0" smtClean="0">
                        <a:solidFill>
                          <a:schemeClr val="tx1"/>
                        </a:solidFill>
                        <a:latin typeface="+mn-lt"/>
                        <a:ea typeface="+mn-ea"/>
                        <a:cs typeface="+mn-cs"/>
                      </a:endParaRPr>
                    </a:p>
                  </a:txBody>
                  <a:tcPr/>
                </a:tc>
              </a:tr>
              <a:tr h="329157">
                <a:tc>
                  <a:txBody>
                    <a:bodyPr/>
                    <a:lstStyle/>
                    <a:p>
                      <a:endParaRPr lang="de-DE" sz="2000"/>
                    </a:p>
                  </a:txBody>
                  <a:tcPr/>
                </a:tc>
                <a:tc>
                  <a:txBody>
                    <a:bodyPr/>
                    <a:lstStyle/>
                    <a:p>
                      <a:r>
                        <a:rPr kumimoji="0" lang="de-DE" sz="2000" b="1" kern="1200" dirty="0" smtClean="0">
                          <a:solidFill>
                            <a:schemeClr val="tx1"/>
                          </a:solidFill>
                          <a:latin typeface="+mn-lt"/>
                          <a:ea typeface="+mn-ea"/>
                          <a:cs typeface="+mn-cs"/>
                        </a:rPr>
                        <a:t>ANTIKAUSATIV</a:t>
                      </a:r>
                      <a:endParaRPr lang="de-DE" sz="2000" dirty="0"/>
                    </a:p>
                  </a:txBody>
                  <a:tcPr/>
                </a:tc>
                <a:tc>
                  <a:txBody>
                    <a:bodyPr/>
                    <a:lstStyle/>
                    <a:p>
                      <a:r>
                        <a:rPr kumimoji="0" lang="de-DE" sz="2000" b="1" kern="1200" dirty="0" smtClean="0">
                          <a:solidFill>
                            <a:schemeClr val="tx1"/>
                          </a:solidFill>
                          <a:latin typeface="+mn-lt"/>
                          <a:ea typeface="+mn-ea"/>
                          <a:cs typeface="+mn-cs"/>
                          <a:sym typeface="Symbol"/>
                        </a:rPr>
                        <a:t></a:t>
                      </a:r>
                      <a:endParaRPr lang="de-DE" sz="2000" dirty="0"/>
                    </a:p>
                  </a:txBody>
                  <a:tcPr/>
                </a:tc>
                <a:tc>
                  <a:txBody>
                    <a:bodyPr/>
                    <a:lstStyle/>
                    <a:p>
                      <a:r>
                        <a:rPr kumimoji="0" lang="de-DE" sz="2000" b="1" kern="1200" dirty="0" smtClean="0">
                          <a:solidFill>
                            <a:schemeClr val="tx1"/>
                          </a:solidFill>
                          <a:latin typeface="+mn-lt"/>
                          <a:ea typeface="+mn-ea"/>
                          <a:cs typeface="+mn-cs"/>
                          <a:sym typeface="Symbol"/>
                        </a:rPr>
                        <a:t></a:t>
                      </a:r>
                      <a:r>
                        <a:rPr kumimoji="0" lang="de-DE" sz="2000" b="1" kern="1200" dirty="0" smtClean="0">
                          <a:solidFill>
                            <a:schemeClr val="tx1"/>
                          </a:solidFill>
                          <a:latin typeface="+mn-lt"/>
                          <a:ea typeface="+mn-ea"/>
                          <a:cs typeface="+mn-cs"/>
                        </a:rPr>
                        <a:t>2</a:t>
                      </a:r>
                      <a:endParaRPr lang="de-DE" sz="2000" dirty="0"/>
                    </a:p>
                  </a:txBody>
                  <a:tcPr/>
                </a:tc>
              </a:tr>
              <a:tr h="329157">
                <a:tc>
                  <a:txBody>
                    <a:bodyPr/>
                    <a:lstStyle/>
                    <a:p>
                      <a:endParaRPr lang="de-DE" sz="2000" dirty="0"/>
                    </a:p>
                  </a:txBody>
                  <a:tcPr/>
                </a:tc>
                <a:tc>
                  <a:txBody>
                    <a:bodyPr/>
                    <a:lstStyle/>
                    <a:p>
                      <a:r>
                        <a:rPr kumimoji="0" lang="de-DE" sz="2000" b="1" kern="1200" dirty="0" smtClean="0">
                          <a:solidFill>
                            <a:schemeClr val="tx1"/>
                          </a:solidFill>
                          <a:latin typeface="+mn-lt"/>
                          <a:ea typeface="+mn-ea"/>
                          <a:cs typeface="+mn-cs"/>
                        </a:rPr>
                        <a:t>DISTANZIERT</a:t>
                      </a:r>
                      <a:endParaRPr lang="de-DE"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sym typeface="Symbol"/>
                        </a:rPr>
                        <a:t></a:t>
                      </a:r>
                      <a:endParaRPr lang="de-DE" sz="2000" dirty="0" smtClean="0"/>
                    </a:p>
                  </a:txBody>
                  <a:tcPr/>
                </a:tc>
                <a:tc>
                  <a:txBody>
                    <a:bodyPr/>
                    <a:lstStyle/>
                    <a:p>
                      <a:r>
                        <a:rPr kumimoji="0" lang="de-DE" sz="2000" b="1" kern="1200" dirty="0" smtClean="0">
                          <a:solidFill>
                            <a:schemeClr val="tx1"/>
                          </a:solidFill>
                          <a:latin typeface="+mn-lt"/>
                          <a:ea typeface="+mn-ea"/>
                          <a:cs typeface="+mn-cs"/>
                          <a:sym typeface="Symbol"/>
                        </a:rPr>
                        <a:t></a:t>
                      </a:r>
                      <a:r>
                        <a:rPr kumimoji="0" lang="de-DE" sz="2000" b="1" kern="1200" dirty="0" smtClean="0">
                          <a:solidFill>
                            <a:schemeClr val="tx1"/>
                          </a:solidFill>
                          <a:latin typeface="+mn-lt"/>
                          <a:ea typeface="+mn-ea"/>
                          <a:cs typeface="+mn-cs"/>
                        </a:rPr>
                        <a:t>2</a:t>
                      </a:r>
                      <a:endParaRPr lang="de-DE" sz="2000" dirty="0"/>
                    </a:p>
                  </a:txBody>
                  <a:tcPr/>
                </a:tc>
              </a:tr>
              <a:tr h="329157">
                <a:tc>
                  <a:txBody>
                    <a:bodyPr/>
                    <a:lstStyle/>
                    <a:p>
                      <a:endParaRPr lang="de-DE" sz="2000"/>
                    </a:p>
                  </a:txBody>
                  <a:tcPr/>
                </a:tc>
                <a:tc>
                  <a:txBody>
                    <a:bodyPr/>
                    <a:lstStyle/>
                    <a:p>
                      <a:r>
                        <a:rPr kumimoji="0" lang="de-DE" sz="2000" b="1" kern="1200" dirty="0" smtClean="0">
                          <a:solidFill>
                            <a:schemeClr val="tx1"/>
                          </a:solidFill>
                          <a:latin typeface="+mn-lt"/>
                          <a:ea typeface="+mn-ea"/>
                          <a:cs typeface="+mn-cs"/>
                        </a:rPr>
                        <a:t>OPTIONAL</a:t>
                      </a:r>
                      <a:endParaRPr lang="de-DE" sz="2000" dirty="0"/>
                    </a:p>
                  </a:txBody>
                  <a:tcPr/>
                </a:tc>
                <a:tc>
                  <a:txBody>
                    <a:bodyPr/>
                    <a:lstStyle/>
                    <a:p>
                      <a:r>
                        <a:rPr kumimoji="0" lang="de-DE" sz="2000" b="1" kern="1200" dirty="0" smtClean="0">
                          <a:solidFill>
                            <a:schemeClr val="tx1"/>
                          </a:solidFill>
                          <a:latin typeface="+mn-lt"/>
                          <a:ea typeface="+mn-ea"/>
                          <a:cs typeface="+mn-cs"/>
                          <a:sym typeface="Symbol"/>
                        </a:rPr>
                        <a:t></a:t>
                      </a:r>
                      <a:endParaRPr lang="de-DE" sz="2000" dirty="0"/>
                    </a:p>
                  </a:txBody>
                  <a:tcPr/>
                </a:tc>
                <a:tc>
                  <a:txBody>
                    <a:bodyPr/>
                    <a:lstStyle/>
                    <a:p>
                      <a:r>
                        <a:rPr kumimoji="0" lang="de-DE" sz="2000" b="1" kern="1200" dirty="0" smtClean="0">
                          <a:solidFill>
                            <a:schemeClr val="tx1"/>
                          </a:solidFill>
                          <a:latin typeface="+mn-lt"/>
                          <a:ea typeface="+mn-ea"/>
                          <a:cs typeface="+mn-cs"/>
                          <a:sym typeface="Symbol"/>
                        </a:rPr>
                        <a:t></a:t>
                      </a:r>
                      <a:r>
                        <a:rPr kumimoji="0" lang="de-DE" sz="2000" b="1" kern="1200" dirty="0" smtClean="0">
                          <a:solidFill>
                            <a:schemeClr val="tx1"/>
                          </a:solidFill>
                          <a:latin typeface="+mn-lt"/>
                          <a:ea typeface="+mn-ea"/>
                          <a:cs typeface="+mn-cs"/>
                        </a:rPr>
                        <a:t>2</a:t>
                      </a:r>
                      <a:endParaRPr lang="de-DE" sz="2000" dirty="0"/>
                    </a:p>
                  </a:txBody>
                  <a:tcPr/>
                </a:tc>
              </a:tr>
            </a:tbl>
          </a:graphicData>
        </a:graphic>
      </p:graphicFrame>
      <p:graphicFrame>
        <p:nvGraphicFramePr>
          <p:cNvPr id="5" name="Tabelle 4"/>
          <p:cNvGraphicFramePr>
            <a:graphicFrameLocks noGrp="1"/>
          </p:cNvGraphicFramePr>
          <p:nvPr/>
        </p:nvGraphicFramePr>
        <p:xfrm>
          <a:off x="428596" y="4155080"/>
          <a:ext cx="8001057" cy="2313432"/>
        </p:xfrm>
        <a:graphic>
          <a:graphicData uri="http://schemas.openxmlformats.org/drawingml/2006/table">
            <a:tbl>
              <a:tblPr>
                <a:tableStyleId>{69CF1AB2-1976-4502-BF36-3FF5EA218861}</a:tableStyleId>
              </a:tblPr>
              <a:tblGrid>
                <a:gridCol w="1103066"/>
                <a:gridCol w="2129683"/>
                <a:gridCol w="2343744"/>
                <a:gridCol w="2424564"/>
              </a:tblGrid>
              <a:tr h="319881">
                <a:tc gridSpan="4">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kumimoji="0" lang="de-DE" sz="2000" b="1" kern="1200" dirty="0" smtClean="0">
                          <a:solidFill>
                            <a:schemeClr val="dk1"/>
                          </a:solidFill>
                          <a:latin typeface="+mn-lt"/>
                          <a:ea typeface="+mn-ea"/>
                          <a:cs typeface="+mn-cs"/>
                        </a:rPr>
                        <a:t>Zum Antikausativ vgl. z.B. </a:t>
                      </a:r>
                      <a:r>
                        <a:rPr kumimoji="0" lang="de-DE" sz="2000" b="1" kern="1200" dirty="0" err="1" smtClean="0">
                          <a:solidFill>
                            <a:schemeClr val="dk1"/>
                          </a:solidFill>
                          <a:latin typeface="+mn-lt"/>
                          <a:ea typeface="+mn-ea"/>
                          <a:cs typeface="+mn-cs"/>
                        </a:rPr>
                        <a:t>Avarisch</a:t>
                      </a:r>
                      <a:r>
                        <a:rPr kumimoji="0" lang="de-DE" sz="2000" b="1" kern="1200" dirty="0" smtClean="0">
                          <a:solidFill>
                            <a:schemeClr val="dk1"/>
                          </a:solidFill>
                          <a:latin typeface="+mn-lt"/>
                          <a:ea typeface="+mn-ea"/>
                          <a:cs typeface="+mn-cs"/>
                        </a:rPr>
                        <a:t> (Ostkaukasisch):</a:t>
                      </a:r>
                      <a:endParaRPr kumimoji="0" lang="de-DE" sz="2000" kern="1200" dirty="0" smtClean="0">
                        <a:solidFill>
                          <a:schemeClr val="dk1"/>
                        </a:solidFill>
                        <a:latin typeface="+mn-lt"/>
                        <a:ea typeface="+mn-ea"/>
                        <a:cs typeface="+mn-cs"/>
                      </a:endParaRPr>
                    </a:p>
                  </a:txBody>
                  <a:tcPr marL="68580" marR="68580" marT="0" marB="0"/>
                </a:tc>
                <a:tc hMerge="1">
                  <a:txBody>
                    <a:bodyPr/>
                    <a:lstStyle/>
                    <a:p>
                      <a:pPr algn="ctr">
                        <a:lnSpc>
                          <a:spcPct val="115000"/>
                        </a:lnSpc>
                        <a:spcAft>
                          <a:spcPts val="0"/>
                        </a:spcAft>
                      </a:pPr>
                      <a:endParaRPr lang="de-DE" sz="2000" b="1" dirty="0">
                        <a:latin typeface="Calibri"/>
                        <a:ea typeface="Times New Roman"/>
                        <a:cs typeface="Times New Roman"/>
                      </a:endParaRPr>
                    </a:p>
                  </a:txBody>
                  <a:tcPr marL="68580" marR="68580" marT="0" marB="0"/>
                </a:tc>
                <a:tc hMerge="1">
                  <a:txBody>
                    <a:bodyPr/>
                    <a:lstStyle/>
                    <a:p>
                      <a:pPr algn="ctr">
                        <a:lnSpc>
                          <a:spcPct val="115000"/>
                        </a:lnSpc>
                        <a:spcAft>
                          <a:spcPts val="0"/>
                        </a:spcAft>
                      </a:pPr>
                      <a:endParaRPr lang="de-DE" sz="2000" b="1" dirty="0">
                        <a:latin typeface="Calibri"/>
                        <a:ea typeface="Times New Roman"/>
                        <a:cs typeface="Times New Roman"/>
                      </a:endParaRPr>
                    </a:p>
                  </a:txBody>
                  <a:tcPr marL="68580" marR="68580" marT="0" marB="0"/>
                </a:tc>
                <a:tc hMerge="1">
                  <a:txBody>
                    <a:bodyPr/>
                    <a:lstStyle/>
                    <a:p>
                      <a:pPr algn="ctr">
                        <a:lnSpc>
                          <a:spcPct val="115000"/>
                        </a:lnSpc>
                        <a:spcAft>
                          <a:spcPts val="0"/>
                        </a:spcAft>
                      </a:pPr>
                      <a:endParaRPr lang="de-DE" sz="2000" b="1" dirty="0">
                        <a:latin typeface="Calibri"/>
                        <a:ea typeface="Times New Roman"/>
                        <a:cs typeface="Times New Roman"/>
                      </a:endParaRPr>
                    </a:p>
                  </a:txBody>
                  <a:tcPr marL="68580" marR="68580" marT="0" marB="0"/>
                </a:tc>
              </a:tr>
              <a:tr h="319881">
                <a:tc rowSpan="6">
                  <a:txBody>
                    <a:bodyPr/>
                    <a:lstStyle/>
                    <a:p>
                      <a:pPr algn="just">
                        <a:lnSpc>
                          <a:spcPct val="115000"/>
                        </a:lnSpc>
                        <a:spcAft>
                          <a:spcPts val="0"/>
                        </a:spcAft>
                      </a:pPr>
                      <a:endParaRPr lang="de-DE" sz="2000" dirty="0" smtClean="0">
                        <a:latin typeface="Calibri"/>
                        <a:ea typeface="Times New Roman"/>
                        <a:cs typeface="Times New Roman"/>
                      </a:endParaRPr>
                    </a:p>
                    <a:p>
                      <a:pPr algn="just">
                        <a:lnSpc>
                          <a:spcPct val="115000"/>
                        </a:lnSpc>
                        <a:spcAft>
                          <a:spcPts val="0"/>
                        </a:spcAft>
                      </a:pPr>
                      <a:endParaRPr lang="de-DE" sz="2000" dirty="0" smtClean="0">
                        <a:latin typeface="Calibri"/>
                        <a:ea typeface="Times New Roman"/>
                        <a:cs typeface="Times New Roman"/>
                      </a:endParaRPr>
                    </a:p>
                    <a:p>
                      <a:pPr algn="ctr">
                        <a:lnSpc>
                          <a:spcPct val="115000"/>
                        </a:lnSpc>
                        <a:spcAft>
                          <a:spcPts val="0"/>
                        </a:spcAft>
                      </a:pPr>
                      <a:endParaRPr kumimoji="0" lang="de-DE" sz="1800" b="1" kern="1200" dirty="0" smtClean="0">
                        <a:solidFill>
                          <a:schemeClr val="dk1"/>
                        </a:solidFill>
                        <a:latin typeface="+mn-lt"/>
                        <a:ea typeface="+mn-ea"/>
                        <a:cs typeface="+mn-cs"/>
                      </a:endParaRPr>
                    </a:p>
                    <a:p>
                      <a:pPr algn="ctr">
                        <a:lnSpc>
                          <a:spcPct val="115000"/>
                        </a:lnSpc>
                        <a:spcAft>
                          <a:spcPts val="0"/>
                        </a:spcAft>
                      </a:pPr>
                      <a:endParaRPr kumimoji="0" lang="de-DE" sz="1800" b="1" kern="1200" dirty="0" smtClean="0">
                        <a:solidFill>
                          <a:schemeClr val="dk1"/>
                        </a:solidFill>
                        <a:latin typeface="+mn-lt"/>
                        <a:ea typeface="+mn-ea"/>
                        <a:cs typeface="+mn-cs"/>
                      </a:endParaRPr>
                    </a:p>
                    <a:p>
                      <a:pPr algn="ctr">
                        <a:lnSpc>
                          <a:spcPct val="115000"/>
                        </a:lnSpc>
                        <a:spcAft>
                          <a:spcPts val="0"/>
                        </a:spcAft>
                      </a:pPr>
                      <a:endParaRPr kumimoji="0" lang="de-DE" sz="1800" b="1" kern="1200" dirty="0" smtClean="0">
                        <a:solidFill>
                          <a:schemeClr val="dk1"/>
                        </a:solidFill>
                        <a:latin typeface="+mn-lt"/>
                        <a:ea typeface="+mn-ea"/>
                        <a:cs typeface="+mn-cs"/>
                      </a:endParaRPr>
                    </a:p>
                    <a:p>
                      <a:pPr algn="ctr">
                        <a:lnSpc>
                          <a:spcPct val="115000"/>
                        </a:lnSpc>
                        <a:spcAft>
                          <a:spcPts val="0"/>
                        </a:spcAft>
                      </a:pPr>
                      <a:r>
                        <a:rPr kumimoji="0" lang="de-DE" sz="1800" b="1" kern="1200" dirty="0" smtClean="0">
                          <a:solidFill>
                            <a:schemeClr val="dk1"/>
                          </a:solidFill>
                          <a:latin typeface="+mn-lt"/>
                          <a:ea typeface="+mn-ea"/>
                          <a:cs typeface="+mn-cs"/>
                        </a:rPr>
                        <a:t>=&gt;</a:t>
                      </a:r>
                      <a:endParaRPr lang="de-DE" sz="2000"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sym typeface="Symbol"/>
                        </a:rPr>
                        <a:t></a:t>
                      </a:r>
                      <a:r>
                        <a:rPr lang="de-DE" sz="2000" b="1" dirty="0"/>
                        <a:t>1</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smtClean="0">
                          <a:sym typeface="Symbol"/>
                        </a:rPr>
                        <a:t></a:t>
                      </a:r>
                      <a:r>
                        <a:rPr lang="de-DE" sz="2000" b="1" dirty="0" smtClean="0"/>
                        <a:t>2</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sym typeface="Symbol"/>
                        </a:rPr>
                        <a:t></a:t>
                      </a:r>
                      <a:endParaRPr lang="de-DE" sz="2000" b="1" dirty="0">
                        <a:latin typeface="Calibri"/>
                        <a:ea typeface="Times New Roman"/>
                        <a:cs typeface="Times New Roman"/>
                      </a:endParaRPr>
                    </a:p>
                  </a:txBody>
                  <a:tcPr marL="68580" marR="68580" marT="0" marB="0"/>
                </a:tc>
              </a:tr>
              <a:tr h="268688">
                <a:tc vMerge="1">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i="1" kern="1200" dirty="0" err="1" smtClean="0">
                          <a:solidFill>
                            <a:schemeClr val="dk1"/>
                          </a:solidFill>
                          <a:latin typeface="+mn-lt"/>
                          <a:ea typeface="+mn-ea"/>
                          <a:cs typeface="+mn-cs"/>
                        </a:rPr>
                        <a:t>dic:a</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i="1" kern="1200" dirty="0" err="1" smtClean="0">
                          <a:solidFill>
                            <a:schemeClr val="dk1"/>
                          </a:solidFill>
                          <a:latin typeface="+mn-lt"/>
                          <a:ea typeface="+mn-ea"/>
                          <a:cs typeface="+mn-cs"/>
                        </a:rPr>
                        <a:t>yas</a:t>
                      </a:r>
                      <a:endParaRPr lang="de-DE" sz="2000" b="1" dirty="0">
                        <a:solidFill>
                          <a:srgbClr val="FF0000"/>
                        </a:solidFill>
                        <a:latin typeface="Calibri"/>
                        <a:ea typeface="Times New Roman"/>
                        <a:cs typeface="Times New Roman"/>
                      </a:endParaRPr>
                    </a:p>
                  </a:txBody>
                  <a:tcPr marL="68580" marR="68580" marT="0" marB="0"/>
                </a:tc>
                <a:tc>
                  <a:txBody>
                    <a:bodyPr/>
                    <a:lstStyle/>
                    <a:p>
                      <a:pPr algn="ctr"/>
                      <a:r>
                        <a:rPr kumimoji="0" lang="de-DE" sz="1800" b="1" i="1" kern="1200" dirty="0" smtClean="0">
                          <a:solidFill>
                            <a:schemeClr val="dk1"/>
                          </a:solidFill>
                          <a:latin typeface="+mn-lt"/>
                          <a:ea typeface="+mn-ea"/>
                          <a:cs typeface="+mn-cs"/>
                        </a:rPr>
                        <a:t>y-</a:t>
                      </a:r>
                      <a:r>
                        <a:rPr kumimoji="0" lang="de-DE" sz="1800" b="1" i="1" kern="1200" dirty="0" err="1" smtClean="0">
                          <a:solidFill>
                            <a:schemeClr val="dk1"/>
                          </a:solidFill>
                          <a:latin typeface="+mn-lt"/>
                          <a:ea typeface="+mn-ea"/>
                          <a:cs typeface="+mn-cs"/>
                        </a:rPr>
                        <a:t>ač'ana</a:t>
                      </a:r>
                      <a:endParaRPr kumimoji="0" lang="de-DE" sz="1800" kern="1200" dirty="0">
                        <a:solidFill>
                          <a:schemeClr val="dk1"/>
                        </a:solidFill>
                        <a:latin typeface="+mn-lt"/>
                        <a:ea typeface="+mn-ea"/>
                        <a:cs typeface="+mn-cs"/>
                      </a:endParaRPr>
                    </a:p>
                  </a:txBody>
                  <a:tcPr marL="68580" marR="68580" marT="0" marB="0"/>
                </a:tc>
              </a:tr>
              <a:tr h="268688">
                <a:tc vMerge="1">
                  <a:txBody>
                    <a:bodyPr/>
                    <a:lstStyle/>
                    <a:p>
                      <a:endParaRPr lang="de-DE"/>
                    </a:p>
                  </a:txBody>
                  <a:tcPr/>
                </a:tc>
                <a:tc>
                  <a:txBody>
                    <a:bodyPr/>
                    <a:lstStyle/>
                    <a:p>
                      <a:pPr algn="ctr">
                        <a:lnSpc>
                          <a:spcPct val="115000"/>
                        </a:lnSpc>
                        <a:spcAft>
                          <a:spcPts val="0"/>
                        </a:spcAft>
                      </a:pPr>
                      <a:r>
                        <a:rPr kumimoji="0" lang="de-DE" sz="1800" b="1" kern="1200" dirty="0" err="1" smtClean="0">
                          <a:solidFill>
                            <a:schemeClr val="dk1"/>
                          </a:solidFill>
                          <a:latin typeface="+mn-lt"/>
                          <a:ea typeface="+mn-ea"/>
                          <a:cs typeface="+mn-cs"/>
                        </a:rPr>
                        <a:t>ich:ERG</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Mädchen</a:t>
                      </a:r>
                      <a:endParaRPr lang="de-DE" sz="2000" b="1" dirty="0">
                        <a:solidFill>
                          <a:srgbClr val="FF0000"/>
                        </a:solidFill>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dk1"/>
                          </a:solidFill>
                          <a:latin typeface="+mn-lt"/>
                          <a:ea typeface="+mn-ea"/>
                          <a:cs typeface="+mn-cs"/>
                        </a:rPr>
                        <a:t>II-</a:t>
                      </a:r>
                      <a:r>
                        <a:rPr kumimoji="0" lang="de-DE" sz="1800" b="1" kern="1200" dirty="0" err="1" smtClean="0">
                          <a:solidFill>
                            <a:schemeClr val="dk1"/>
                          </a:solidFill>
                          <a:latin typeface="+mn-lt"/>
                          <a:ea typeface="+mn-ea"/>
                          <a:cs typeface="+mn-cs"/>
                        </a:rPr>
                        <a:t>bringen:PAST</a:t>
                      </a:r>
                      <a:endParaRPr kumimoji="0" lang="de-DE" sz="2000" kern="1200" dirty="0" smtClean="0">
                        <a:solidFill>
                          <a:schemeClr val="dk1"/>
                        </a:solidFill>
                        <a:latin typeface="+mn-lt"/>
                        <a:ea typeface="+mn-ea"/>
                        <a:cs typeface="+mn-cs"/>
                      </a:endParaRPr>
                    </a:p>
                  </a:txBody>
                  <a:tcPr marL="68580" marR="68580" marT="0" marB="0"/>
                </a:tc>
              </a:tr>
              <a:tr h="268688">
                <a:tc vMerge="1">
                  <a:txBody>
                    <a:bodyPr/>
                    <a:lstStyle/>
                    <a:p>
                      <a:pPr algn="ctr">
                        <a:lnSpc>
                          <a:spcPct val="115000"/>
                        </a:lnSpc>
                        <a:spcAft>
                          <a:spcPts val="0"/>
                        </a:spcAft>
                      </a:pPr>
                      <a:endParaRPr lang="de-DE" sz="2000" dirty="0">
                        <a:latin typeface="Calibri"/>
                        <a:ea typeface="Times New Roman"/>
                        <a:cs typeface="Times New Roman"/>
                      </a:endParaRPr>
                    </a:p>
                  </a:txBody>
                  <a:tcPr marL="68580" marR="68580" marT="0" marB="0"/>
                </a:tc>
                <a:tc gridSpan="3">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kumimoji="0" lang="de-DE" sz="1800" b="1" kern="1200" dirty="0" smtClean="0">
                          <a:solidFill>
                            <a:schemeClr val="dk1"/>
                          </a:solidFill>
                          <a:latin typeface="+mn-lt"/>
                          <a:ea typeface="+mn-ea"/>
                          <a:cs typeface="+mn-cs"/>
                        </a:rPr>
                        <a:t>'Ich brachte das Mädchen'</a:t>
                      </a:r>
                      <a:endParaRPr kumimoji="0" lang="de-DE" sz="1800" kern="1200" dirty="0" smtClean="0">
                        <a:solidFill>
                          <a:schemeClr val="dk1"/>
                        </a:solidFill>
                        <a:latin typeface="+mn-lt"/>
                        <a:ea typeface="+mn-ea"/>
                        <a:cs typeface="+mn-cs"/>
                      </a:endParaRPr>
                    </a:p>
                  </a:txBody>
                  <a:tcPr marL="68580" marR="68580" marT="0" marB="0"/>
                </a:tc>
                <a:tc hMerge="1">
                  <a:txBody>
                    <a:bodyPr/>
                    <a:lstStyle/>
                    <a:p>
                      <a:pPr algn="ctr">
                        <a:lnSpc>
                          <a:spcPct val="115000"/>
                        </a:lnSpc>
                        <a:spcAft>
                          <a:spcPts val="0"/>
                        </a:spcAft>
                      </a:pPr>
                      <a:endParaRPr lang="de-DE" sz="2000" b="1" dirty="0">
                        <a:solidFill>
                          <a:srgbClr val="FF0000"/>
                        </a:solidFill>
                        <a:latin typeface="Calibri"/>
                        <a:ea typeface="Times New Roman"/>
                        <a:cs typeface="Times New Roman"/>
                      </a:endParaRPr>
                    </a:p>
                  </a:txBody>
                  <a:tcPr marL="68580" marR="68580" marT="0" marB="0"/>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dk1"/>
                        </a:solidFill>
                        <a:latin typeface="+mn-lt"/>
                        <a:ea typeface="+mn-ea"/>
                        <a:cs typeface="+mn-cs"/>
                      </a:endParaRPr>
                    </a:p>
                  </a:txBody>
                  <a:tcPr marL="68580" marR="68580" marT="0" marB="0"/>
                </a:tc>
              </a:tr>
              <a:tr h="268688">
                <a:tc vMerge="1">
                  <a:txBody>
                    <a:bodyPr/>
                    <a:lstStyle/>
                    <a:p>
                      <a:pPr algn="ctr">
                        <a:lnSpc>
                          <a:spcPct val="115000"/>
                        </a:lnSpc>
                        <a:spcAft>
                          <a:spcPts val="0"/>
                        </a:spcAft>
                      </a:pPr>
                      <a:endParaRPr lang="de-DE" sz="2000"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i="1" kern="1200" dirty="0" smtClean="0">
                          <a:solidFill>
                            <a:schemeClr val="dk1"/>
                          </a:solidFill>
                          <a:latin typeface="+mn-lt"/>
                          <a:ea typeface="+mn-ea"/>
                          <a:cs typeface="+mn-cs"/>
                        </a:rPr>
                        <a:t>Ø</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i="1" kern="1200" dirty="0" err="1" smtClean="0">
                          <a:solidFill>
                            <a:schemeClr val="dk1"/>
                          </a:solidFill>
                          <a:latin typeface="+mn-lt"/>
                          <a:ea typeface="+mn-ea"/>
                          <a:cs typeface="+mn-cs"/>
                        </a:rPr>
                        <a:t>yas</a:t>
                      </a:r>
                      <a:endParaRPr lang="de-DE" sz="2000" b="1" dirty="0">
                        <a:solidFill>
                          <a:srgbClr val="FF0000"/>
                        </a:solidFill>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1800" b="1" i="1" kern="1200" dirty="0" smtClean="0">
                          <a:solidFill>
                            <a:schemeClr val="dk1"/>
                          </a:solidFill>
                          <a:latin typeface="+mn-lt"/>
                          <a:ea typeface="+mn-ea"/>
                          <a:cs typeface="+mn-cs"/>
                        </a:rPr>
                        <a:t>y-</a:t>
                      </a:r>
                      <a:r>
                        <a:rPr kumimoji="0" lang="de-DE" sz="1800" b="1" i="1" kern="1200" dirty="0" err="1" smtClean="0">
                          <a:solidFill>
                            <a:schemeClr val="dk1"/>
                          </a:solidFill>
                          <a:latin typeface="+mn-lt"/>
                          <a:ea typeface="+mn-ea"/>
                          <a:cs typeface="+mn-cs"/>
                        </a:rPr>
                        <a:t>ač'ana</a:t>
                      </a:r>
                      <a:endParaRPr kumimoji="0" lang="de-DE" sz="2000" kern="1200" dirty="0" smtClean="0">
                        <a:solidFill>
                          <a:schemeClr val="dk1"/>
                        </a:solidFill>
                        <a:latin typeface="+mn-lt"/>
                        <a:ea typeface="+mn-ea"/>
                        <a:cs typeface="+mn-cs"/>
                      </a:endParaRPr>
                    </a:p>
                  </a:txBody>
                  <a:tcPr marL="68580" marR="68580" marT="0" marB="0"/>
                </a:tc>
              </a:tr>
              <a:tr h="268688">
                <a:tc vMerge="1">
                  <a:txBody>
                    <a:bodyPr/>
                    <a:lstStyle/>
                    <a:p>
                      <a:pPr algn="ctr">
                        <a:lnSpc>
                          <a:spcPct val="115000"/>
                        </a:lnSpc>
                        <a:spcAft>
                          <a:spcPts val="0"/>
                        </a:spcAft>
                      </a:pPr>
                      <a:endParaRPr lang="de-DE" sz="2000" dirty="0">
                        <a:latin typeface="Calibri"/>
                        <a:ea typeface="Times New Roman"/>
                        <a:cs typeface="Times New Roman"/>
                      </a:endParaRPr>
                    </a:p>
                  </a:txBody>
                  <a:tcPr marL="68580" marR="68580" marT="0" marB="0"/>
                </a:tc>
                <a:tc gridSpan="3">
                  <a:txBody>
                    <a:bodyPr/>
                    <a:lstStyle/>
                    <a:p>
                      <a:pPr marL="0" marR="0" indent="0" algn="l" defTabSz="914400" rtl="0" eaLnBrk="1" fontAlgn="auto" latinLnBrk="0" hangingPunct="1">
                        <a:lnSpc>
                          <a:spcPct val="115000"/>
                        </a:lnSpc>
                        <a:spcBef>
                          <a:spcPts val="0"/>
                        </a:spcBef>
                        <a:spcAft>
                          <a:spcPts val="0"/>
                        </a:spcAft>
                        <a:buClrTx/>
                        <a:buSzTx/>
                        <a:buFontTx/>
                        <a:buNone/>
                        <a:tabLst/>
                        <a:defRPr/>
                      </a:pPr>
                      <a:r>
                        <a:rPr kumimoji="0" lang="de-DE" sz="1800" b="1" kern="1200" dirty="0" smtClean="0">
                          <a:solidFill>
                            <a:schemeClr val="dk1"/>
                          </a:solidFill>
                          <a:latin typeface="+mn-lt"/>
                          <a:ea typeface="+mn-ea"/>
                          <a:cs typeface="+mn-cs"/>
                        </a:rPr>
                        <a:t>'das Mädchen kam.'</a:t>
                      </a:r>
                      <a:endParaRPr kumimoji="0" lang="de-DE" sz="1800" kern="1200" dirty="0" smtClean="0">
                        <a:solidFill>
                          <a:schemeClr val="dk1"/>
                        </a:solidFill>
                        <a:latin typeface="+mn-lt"/>
                        <a:ea typeface="+mn-ea"/>
                        <a:cs typeface="+mn-cs"/>
                      </a:endParaRPr>
                    </a:p>
                  </a:txBody>
                  <a:tcPr marL="68580" marR="68580" marT="0" marB="0"/>
                </a:tc>
                <a:tc hMerge="1">
                  <a:txBody>
                    <a:bodyPr/>
                    <a:lstStyle/>
                    <a:p>
                      <a:pPr algn="ctr">
                        <a:lnSpc>
                          <a:spcPct val="115000"/>
                        </a:lnSpc>
                        <a:spcAft>
                          <a:spcPts val="0"/>
                        </a:spcAft>
                      </a:pPr>
                      <a:endParaRPr lang="de-DE" sz="2000" b="1" dirty="0">
                        <a:solidFill>
                          <a:srgbClr val="FF0000"/>
                        </a:solidFill>
                        <a:latin typeface="Calibri"/>
                        <a:ea typeface="Times New Roman"/>
                        <a:cs typeface="Times New Roman"/>
                      </a:endParaRPr>
                    </a:p>
                  </a:txBody>
                  <a:tcPr marL="68580" marR="68580" marT="0" marB="0"/>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dk1"/>
                        </a:solidFill>
                        <a:latin typeface="+mn-lt"/>
                        <a:ea typeface="+mn-ea"/>
                        <a:cs typeface="+mn-cs"/>
                      </a:endParaRP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vertical)">
                                      <p:cBhvr>
                                        <p:cTn id="12"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Scheinbare </a:t>
            </a:r>
            <a:r>
              <a:rPr lang="de-DE" dirty="0" smtClean="0">
                <a:sym typeface="Symbol"/>
              </a:rPr>
              <a:t></a:t>
            </a:r>
            <a:r>
              <a:rPr lang="de-DE" dirty="0" smtClean="0"/>
              <a:t>1-Inkorporation </a:t>
            </a:r>
            <a:endParaRPr lang="de-DE" dirty="0"/>
          </a:p>
        </p:txBody>
      </p:sp>
      <p:sp>
        <p:nvSpPr>
          <p:cNvPr id="3" name="Inhaltsplatzhalter 2"/>
          <p:cNvSpPr>
            <a:spLocks noGrp="1"/>
          </p:cNvSpPr>
          <p:nvPr>
            <p:ph idx="1"/>
          </p:nvPr>
        </p:nvSpPr>
        <p:spPr>
          <a:xfrm>
            <a:off x="457200" y="1500174"/>
            <a:ext cx="8229600" cy="510801"/>
          </a:xfrm>
        </p:spPr>
        <p:txBody>
          <a:bodyPr>
            <a:normAutofit fontScale="85000" lnSpcReduction="10000"/>
          </a:bodyPr>
          <a:lstStyle/>
          <a:p>
            <a:r>
              <a:rPr lang="de-DE" b="1" dirty="0" smtClean="0"/>
              <a:t>de facto: </a:t>
            </a:r>
            <a:r>
              <a:rPr lang="de-DE" b="1" dirty="0" smtClean="0">
                <a:sym typeface="Symbol"/>
              </a:rPr>
              <a:t></a:t>
            </a:r>
            <a:r>
              <a:rPr lang="de-DE" b="1" dirty="0" smtClean="0"/>
              <a:t>2-Inkorporation nach </a:t>
            </a:r>
            <a:r>
              <a:rPr lang="de-DE" b="1" dirty="0" smtClean="0">
                <a:sym typeface="Symbol"/>
              </a:rPr>
              <a:t></a:t>
            </a:r>
            <a:r>
              <a:rPr lang="de-DE" b="1" dirty="0" smtClean="0"/>
              <a:t>1-Ausblendung</a:t>
            </a:r>
            <a:endParaRPr lang="de-DE" dirty="0"/>
          </a:p>
        </p:txBody>
      </p:sp>
      <p:graphicFrame>
        <p:nvGraphicFramePr>
          <p:cNvPr id="4" name="Tabelle 3"/>
          <p:cNvGraphicFramePr>
            <a:graphicFrameLocks noGrp="1"/>
          </p:cNvGraphicFramePr>
          <p:nvPr/>
        </p:nvGraphicFramePr>
        <p:xfrm>
          <a:off x="500034" y="2071678"/>
          <a:ext cx="7997637" cy="2468880"/>
        </p:xfrm>
        <a:graphic>
          <a:graphicData uri="http://schemas.openxmlformats.org/drawingml/2006/table">
            <a:tbl>
              <a:tblPr>
                <a:tableStyleId>{69CF1AB2-1976-4502-BF36-3FF5EA218861}</a:tableStyleId>
              </a:tblPr>
              <a:tblGrid>
                <a:gridCol w="2143140"/>
                <a:gridCol w="2286016"/>
                <a:gridCol w="2071702"/>
                <a:gridCol w="1496779"/>
              </a:tblGrid>
              <a:tr h="282775">
                <a:tc rowSpan="5">
                  <a:txBody>
                    <a:bodyPr/>
                    <a:lstStyle/>
                    <a:p>
                      <a:pPr algn="just">
                        <a:lnSpc>
                          <a:spcPct val="100000"/>
                        </a:lnSpc>
                        <a:spcAft>
                          <a:spcPts val="0"/>
                        </a:spcAft>
                      </a:pPr>
                      <a:endParaRPr kumimoji="0" lang="de-DE" sz="1800" b="1" kern="1200" dirty="0" smtClean="0">
                        <a:solidFill>
                          <a:schemeClr val="dk1"/>
                        </a:solidFill>
                        <a:latin typeface="+mn-lt"/>
                        <a:ea typeface="+mn-ea"/>
                        <a:cs typeface="+mn-cs"/>
                      </a:endParaRPr>
                    </a:p>
                    <a:p>
                      <a:pPr algn="just">
                        <a:lnSpc>
                          <a:spcPct val="100000"/>
                        </a:lnSpc>
                        <a:spcAft>
                          <a:spcPts val="0"/>
                        </a:spcAft>
                      </a:pPr>
                      <a:r>
                        <a:rPr kumimoji="0" lang="de-DE" sz="1800" b="1" kern="1200" dirty="0" smtClean="0">
                          <a:solidFill>
                            <a:schemeClr val="dk1"/>
                          </a:solidFill>
                          <a:latin typeface="+mn-lt"/>
                          <a:ea typeface="+mn-ea"/>
                          <a:cs typeface="+mn-cs"/>
                        </a:rPr>
                        <a:t>TRANS:	</a:t>
                      </a:r>
                    </a:p>
                    <a:p>
                      <a:pPr algn="just">
                        <a:lnSpc>
                          <a:spcPct val="100000"/>
                        </a:lnSpc>
                        <a:spcAft>
                          <a:spcPts val="0"/>
                        </a:spcAft>
                      </a:pPr>
                      <a:endParaRPr kumimoji="0" lang="de-DE" sz="1800" b="1" kern="1200" dirty="0" smtClean="0">
                        <a:solidFill>
                          <a:schemeClr val="dk1"/>
                        </a:solidFill>
                        <a:latin typeface="+mn-lt"/>
                        <a:ea typeface="+mn-ea"/>
                        <a:cs typeface="+mn-cs"/>
                      </a:endParaRPr>
                    </a:p>
                    <a:p>
                      <a:pPr algn="just">
                        <a:lnSpc>
                          <a:spcPct val="100000"/>
                        </a:lnSpc>
                        <a:spcAft>
                          <a:spcPts val="0"/>
                        </a:spcAft>
                      </a:pPr>
                      <a:r>
                        <a:rPr kumimoji="0" lang="de-DE" sz="1800" b="1" kern="1200" dirty="0" smtClean="0">
                          <a:solidFill>
                            <a:schemeClr val="dk1"/>
                          </a:solidFill>
                          <a:latin typeface="+mn-lt"/>
                          <a:ea typeface="+mn-ea"/>
                          <a:cs typeface="+mn-cs"/>
                        </a:rPr>
                        <a:t>UNACC:</a:t>
                      </a:r>
                    </a:p>
                    <a:p>
                      <a:pPr algn="just">
                        <a:lnSpc>
                          <a:spcPct val="100000"/>
                        </a:lnSpc>
                        <a:spcAft>
                          <a:spcPts val="0"/>
                        </a:spcAft>
                      </a:pPr>
                      <a:endParaRPr kumimoji="0" lang="de-DE" sz="1800" b="1" kern="1200" dirty="0" smtClean="0">
                        <a:solidFill>
                          <a:schemeClr val="dk1"/>
                        </a:solidFill>
                        <a:latin typeface="+mn-lt"/>
                        <a:ea typeface="+mn-ea"/>
                        <a:cs typeface="+mn-cs"/>
                      </a:endParaRPr>
                    </a:p>
                    <a:p>
                      <a:pPr algn="just">
                        <a:lnSpc>
                          <a:spcPct val="100000"/>
                        </a:lnSpc>
                        <a:spcAft>
                          <a:spcPts val="0"/>
                        </a:spcAft>
                      </a:pPr>
                      <a:endParaRPr kumimoji="0" lang="de-DE" sz="1800" b="1" kern="1200" dirty="0" smtClean="0">
                        <a:solidFill>
                          <a:schemeClr val="dk1"/>
                        </a:solidFill>
                        <a:latin typeface="+mn-lt"/>
                        <a:ea typeface="+mn-ea"/>
                        <a:cs typeface="+mn-cs"/>
                      </a:endParaRPr>
                    </a:p>
                    <a:p>
                      <a:pPr algn="just">
                        <a:lnSpc>
                          <a:spcPct val="100000"/>
                        </a:lnSpc>
                        <a:spcAft>
                          <a:spcPts val="0"/>
                        </a:spcAft>
                      </a:pPr>
                      <a:r>
                        <a:rPr kumimoji="0" lang="de-DE" sz="1800" b="1" kern="1200" dirty="0" smtClean="0">
                          <a:solidFill>
                            <a:schemeClr val="dk1"/>
                          </a:solidFill>
                          <a:latin typeface="+mn-lt"/>
                          <a:ea typeface="+mn-ea"/>
                          <a:cs typeface="+mn-cs"/>
                        </a:rPr>
                        <a:t>UMSTELLUNG	</a:t>
                      </a:r>
                    </a:p>
                    <a:p>
                      <a:pPr algn="just">
                        <a:lnSpc>
                          <a:spcPct val="100000"/>
                        </a:lnSpc>
                        <a:spcAft>
                          <a:spcPts val="0"/>
                        </a:spcAft>
                      </a:pPr>
                      <a:endParaRPr kumimoji="0" lang="de-DE" sz="1800" b="1" kern="1200" dirty="0" smtClean="0">
                        <a:solidFill>
                          <a:schemeClr val="dk1"/>
                        </a:solidFill>
                        <a:latin typeface="+mn-lt"/>
                        <a:ea typeface="+mn-ea"/>
                        <a:cs typeface="+mn-cs"/>
                      </a:endParaRPr>
                    </a:p>
                    <a:p>
                      <a:pPr algn="just">
                        <a:lnSpc>
                          <a:spcPct val="100000"/>
                        </a:lnSpc>
                        <a:spcAft>
                          <a:spcPts val="0"/>
                        </a:spcAft>
                      </a:pPr>
                      <a:r>
                        <a:rPr kumimoji="0" lang="de-DE" sz="1800" b="1" kern="1200" dirty="0" smtClean="0">
                          <a:solidFill>
                            <a:schemeClr val="dk1"/>
                          </a:solidFill>
                          <a:latin typeface="+mn-lt"/>
                          <a:ea typeface="+mn-ea"/>
                          <a:cs typeface="+mn-cs"/>
                        </a:rPr>
                        <a:t>INKORPORATION</a:t>
                      </a:r>
                    </a:p>
                  </a:txBody>
                  <a:tcPr marL="68580" marR="68580" marT="0" marB="0"/>
                </a:tc>
                <a:tc>
                  <a:txBody>
                    <a:bodyPr/>
                    <a:lstStyle/>
                    <a:p>
                      <a:pPr algn="ctr">
                        <a:lnSpc>
                          <a:spcPct val="115000"/>
                        </a:lnSpc>
                        <a:spcAft>
                          <a:spcPts val="0"/>
                        </a:spcAft>
                      </a:pPr>
                      <a:r>
                        <a:rPr lang="de-DE" sz="2400" b="1" dirty="0">
                          <a:sym typeface="Symbol"/>
                        </a:rPr>
                        <a:t></a:t>
                      </a:r>
                      <a:r>
                        <a:rPr lang="de-DE" sz="2400" b="1" dirty="0"/>
                        <a:t>1</a:t>
                      </a:r>
                      <a:endParaRPr lang="de-DE" sz="24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sym typeface="Symbol"/>
                        </a:rPr>
                        <a:t></a:t>
                      </a:r>
                      <a:endParaRPr lang="de-DE" sz="24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400" b="1" dirty="0">
                          <a:solidFill>
                            <a:srgbClr val="0070C0"/>
                          </a:solidFill>
                          <a:sym typeface="Symbol"/>
                        </a:rPr>
                        <a:t></a:t>
                      </a:r>
                      <a:r>
                        <a:rPr lang="de-DE" sz="2400" b="1" dirty="0">
                          <a:solidFill>
                            <a:srgbClr val="0070C0"/>
                          </a:solidFill>
                        </a:rPr>
                        <a:t>2</a:t>
                      </a:r>
                      <a:endParaRPr lang="de-DE" sz="2400" b="1" dirty="0">
                        <a:solidFill>
                          <a:srgbClr val="0070C0"/>
                        </a:solidFill>
                        <a:latin typeface="Calibri"/>
                        <a:ea typeface="Times New Roman"/>
                        <a:cs typeface="Times New Roman"/>
                      </a:endParaRPr>
                    </a:p>
                  </a:txBody>
                  <a:tcPr marL="68580" marR="68580" marT="0" marB="0"/>
                </a:tc>
              </a:tr>
              <a:tr h="254498">
                <a:tc vMerge="1">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*X</a:t>
                      </a:r>
                    </a:p>
                  </a:txBody>
                  <a:tcPr marL="68580" marR="68580" marT="0" marB="0"/>
                </a:tc>
                <a:tc>
                  <a:txBody>
                    <a:bodyPr/>
                    <a:lstStyle/>
                    <a:p>
                      <a:pPr algn="ctr">
                        <a:lnSpc>
                          <a:spcPct val="115000"/>
                        </a:lnSpc>
                        <a:spcAft>
                          <a:spcPts val="0"/>
                        </a:spcAft>
                      </a:pPr>
                      <a:r>
                        <a:rPr kumimoji="0" lang="de-DE" sz="1800" b="1" kern="1200" dirty="0" smtClean="0">
                          <a:solidFill>
                            <a:srgbClr val="FF0000"/>
                          </a:solidFill>
                          <a:latin typeface="+mn-lt"/>
                          <a:ea typeface="+mn-ea"/>
                          <a:cs typeface="+mn-cs"/>
                        </a:rPr>
                        <a:t>macht</a:t>
                      </a:r>
                      <a:endParaRPr lang="de-DE" sz="2000" b="1" dirty="0">
                        <a:solidFill>
                          <a:srgbClr val="FF0000"/>
                        </a:solidFill>
                        <a:latin typeface="Calibri"/>
                        <a:ea typeface="Times New Roman"/>
                        <a:cs typeface="Times New Roman"/>
                      </a:endParaRPr>
                    </a:p>
                  </a:txBody>
                  <a:tcPr marL="68580" marR="68580" marT="0" marB="0"/>
                </a:tc>
                <a:tc>
                  <a:txBody>
                    <a:bodyPr/>
                    <a:lstStyle/>
                    <a:p>
                      <a:pPr algn="ctr"/>
                      <a:r>
                        <a:rPr kumimoji="0" lang="de-DE" sz="1800" b="1" kern="1200" dirty="0" smtClean="0">
                          <a:solidFill>
                            <a:srgbClr val="0070C0"/>
                          </a:solidFill>
                          <a:latin typeface="+mn-lt"/>
                          <a:ea typeface="+mn-ea"/>
                          <a:cs typeface="+mn-cs"/>
                        </a:rPr>
                        <a:t>Regen</a:t>
                      </a:r>
                      <a:endParaRPr kumimoji="0" lang="de-DE" sz="2000" kern="1200" dirty="0">
                        <a:solidFill>
                          <a:srgbClr val="0070C0"/>
                        </a:solidFill>
                        <a:latin typeface="+mn-lt"/>
                        <a:ea typeface="+mn-ea"/>
                        <a:cs typeface="+mn-cs"/>
                      </a:endParaRPr>
                    </a:p>
                  </a:txBody>
                  <a:tcPr marL="68580" marR="68580" marT="0" marB="0"/>
                </a:tc>
              </a:tr>
              <a:tr h="282775">
                <a:tc vMerge="1">
                  <a:txBody>
                    <a:bodyPr/>
                    <a:lstStyle/>
                    <a:p>
                      <a:endParaRPr lang="de-DE"/>
                    </a:p>
                  </a:txBody>
                  <a:tcPr/>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Ø</a:t>
                      </a:r>
                      <a:endParaRPr kumimoji="0" lang="de-DE" sz="2000" kern="1200" dirty="0" smtClean="0">
                        <a:solidFill>
                          <a:schemeClr val="dk1"/>
                        </a:solidFill>
                        <a:latin typeface="+mn-lt"/>
                        <a:ea typeface="+mn-ea"/>
                        <a:cs typeface="+mn-cs"/>
                      </a:endParaRPr>
                    </a:p>
                  </a:txBody>
                  <a:tcPr marL="68580" marR="68580" marT="0" marB="0"/>
                </a:tc>
                <a:tc>
                  <a:txBody>
                    <a:bodyPr/>
                    <a:lstStyle/>
                    <a:p>
                      <a:pPr algn="ctr"/>
                      <a:r>
                        <a:rPr kumimoji="0" lang="de-DE" sz="1800" b="1" kern="1200" dirty="0" smtClean="0">
                          <a:solidFill>
                            <a:schemeClr val="dk1"/>
                          </a:solidFill>
                          <a:latin typeface="+mn-lt"/>
                          <a:ea typeface="+mn-ea"/>
                          <a:cs typeface="+mn-cs"/>
                        </a:rPr>
                        <a:t>   </a:t>
                      </a:r>
                      <a:r>
                        <a:rPr kumimoji="0" lang="de-DE" sz="1800" b="1" kern="1200" dirty="0" smtClean="0">
                          <a:solidFill>
                            <a:srgbClr val="FF0000"/>
                          </a:solidFill>
                          <a:latin typeface="+mn-lt"/>
                          <a:ea typeface="+mn-ea"/>
                          <a:cs typeface="+mn-cs"/>
                        </a:rPr>
                        <a:t>macht	</a:t>
                      </a:r>
                      <a:endParaRPr lang="de-DE" dirty="0">
                        <a:solidFill>
                          <a:srgbClr val="FF0000"/>
                        </a:solidFill>
                      </a:endParaRPr>
                    </a:p>
                  </a:txBody>
                  <a:tcPr marL="68580" marR="68580" marT="0" marB="0"/>
                </a:tc>
                <a:tc>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kumimoji="0" lang="de-DE" sz="2000" b="1" kern="1200" dirty="0" smtClean="0">
                          <a:solidFill>
                            <a:srgbClr val="0070C0"/>
                          </a:solidFill>
                          <a:latin typeface="+mn-lt"/>
                          <a:ea typeface="+mn-ea"/>
                          <a:cs typeface="+mn-cs"/>
                        </a:rPr>
                        <a:t>Regen</a:t>
                      </a:r>
                    </a:p>
                    <a:p>
                      <a:pPr marL="0" marR="0" indent="0" algn="ctr" defTabSz="914400" rtl="0" eaLnBrk="1" fontAlgn="auto" latinLnBrk="0" hangingPunct="1">
                        <a:lnSpc>
                          <a:spcPct val="115000"/>
                        </a:lnSpc>
                        <a:spcBef>
                          <a:spcPts val="0"/>
                        </a:spcBef>
                        <a:spcAft>
                          <a:spcPts val="0"/>
                        </a:spcAft>
                        <a:buClrTx/>
                        <a:buSzTx/>
                        <a:buFontTx/>
                        <a:buNone/>
                        <a:tabLst/>
                        <a:defRPr/>
                      </a:pPr>
                      <a:endParaRPr kumimoji="0" lang="de-DE" sz="2400" kern="1200" dirty="0" smtClean="0">
                        <a:solidFill>
                          <a:srgbClr val="0070C0"/>
                        </a:solidFill>
                        <a:latin typeface="+mn-lt"/>
                        <a:ea typeface="+mn-ea"/>
                        <a:cs typeface="+mn-cs"/>
                      </a:endParaRPr>
                    </a:p>
                  </a:txBody>
                  <a:tcPr marL="68580" marR="68580" marT="0" marB="0"/>
                </a:tc>
              </a:tr>
              <a:tr h="282775">
                <a:tc vMerge="1">
                  <a:txBody>
                    <a:bodyPr/>
                    <a:lstStyle/>
                    <a:p>
                      <a:endParaRPr lang="de-DE"/>
                    </a:p>
                  </a:txBody>
                  <a:tcPr/>
                </a:tc>
                <a:tc>
                  <a:txBody>
                    <a:bodyPr/>
                    <a:lstStyle/>
                    <a:p>
                      <a:pPr algn="ctr"/>
                      <a:r>
                        <a:rPr kumimoji="0" lang="de-DE" sz="1800" b="1" kern="1200" dirty="0" smtClean="0">
                          <a:solidFill>
                            <a:srgbClr val="0070C0"/>
                          </a:solidFill>
                          <a:latin typeface="+mn-lt"/>
                          <a:ea typeface="+mn-ea"/>
                          <a:cs typeface="+mn-cs"/>
                        </a:rPr>
                        <a:t>Regen</a:t>
                      </a:r>
                      <a:endParaRPr kumimoji="0" lang="de-DE" sz="2000" kern="1200" dirty="0">
                        <a:solidFill>
                          <a:srgbClr val="0070C0"/>
                        </a:solidFill>
                        <a:latin typeface="+mn-lt"/>
                        <a:ea typeface="+mn-ea"/>
                        <a:cs typeface="+mn-cs"/>
                      </a:endParaRPr>
                    </a:p>
                  </a:txBody>
                  <a:tcPr marL="68580" marR="68580" marT="0" marB="0"/>
                </a:tc>
                <a:tc>
                  <a:txBody>
                    <a:bodyPr/>
                    <a:lstStyle/>
                    <a:p>
                      <a:pPr algn="ctr"/>
                      <a:r>
                        <a:rPr kumimoji="0" lang="de-DE" sz="1800" b="1" kern="1200" dirty="0" smtClean="0">
                          <a:solidFill>
                            <a:srgbClr val="FF0000"/>
                          </a:solidFill>
                          <a:latin typeface="+mn-lt"/>
                          <a:ea typeface="+mn-ea"/>
                          <a:cs typeface="+mn-cs"/>
                        </a:rPr>
                        <a:t>passiert</a:t>
                      </a:r>
                    </a:p>
                    <a:p>
                      <a:pPr algn="ctr"/>
                      <a:endParaRPr lang="de-DE" dirty="0">
                        <a:solidFill>
                          <a:srgbClr val="FF0000"/>
                        </a:solidFill>
                      </a:endParaRPr>
                    </a:p>
                  </a:txBody>
                  <a:tcPr marL="68580" marR="68580" marT="0" marB="0"/>
                </a:tc>
                <a:tc rowSpan="2">
                  <a:txBody>
                    <a:bodyPr/>
                    <a:lstStyle/>
                    <a:p>
                      <a:pPr algn="ctr">
                        <a:lnSpc>
                          <a:spcPct val="115000"/>
                        </a:lnSpc>
                        <a:spcAft>
                          <a:spcPts val="0"/>
                        </a:spcAft>
                      </a:pPr>
                      <a:endParaRPr lang="de-DE" sz="2000" b="1" dirty="0">
                        <a:latin typeface="Calibri"/>
                        <a:ea typeface="Times New Roman"/>
                        <a:cs typeface="Times New Roman"/>
                      </a:endParaRPr>
                    </a:p>
                  </a:txBody>
                  <a:tcPr marL="68580" marR="68580" marT="0" marB="0"/>
                </a:tc>
              </a:tr>
              <a:tr h="254498">
                <a:tc vMerge="1">
                  <a:txBody>
                    <a:bodyPr/>
                    <a:lstStyle/>
                    <a:p>
                      <a:endParaRPr lang="de-DE"/>
                    </a:p>
                  </a:txBody>
                  <a:tcPr/>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[es]</a:t>
                      </a:r>
                      <a:endParaRPr lang="de-DE" sz="2000" b="1" dirty="0">
                        <a:latin typeface="Calibri"/>
                        <a:ea typeface="Times New Roman"/>
                        <a:cs typeface="Times New Roman"/>
                      </a:endParaRPr>
                    </a:p>
                  </a:txBody>
                  <a:tcPr marL="68580" marR="68580" marT="0" marB="0"/>
                </a:tc>
                <a:tc>
                  <a:txBody>
                    <a:bodyPr/>
                    <a:lstStyle/>
                    <a:p>
                      <a:pPr algn="ctr"/>
                      <a:r>
                        <a:rPr kumimoji="0" lang="de-DE" sz="1800" b="1" kern="1200" dirty="0" smtClean="0">
                          <a:solidFill>
                            <a:srgbClr val="FF0000"/>
                          </a:solidFill>
                          <a:latin typeface="+mn-lt"/>
                          <a:ea typeface="+mn-ea"/>
                          <a:cs typeface="+mn-cs"/>
                        </a:rPr>
                        <a:t>regnet</a:t>
                      </a:r>
                      <a:endParaRPr kumimoji="0" lang="de-DE" sz="1800" kern="1200" dirty="0">
                        <a:solidFill>
                          <a:srgbClr val="FF0000"/>
                        </a:solidFill>
                        <a:latin typeface="+mn-lt"/>
                        <a:ea typeface="+mn-ea"/>
                        <a:cs typeface="+mn-cs"/>
                      </a:endParaRPr>
                    </a:p>
                  </a:txBody>
                  <a:tcPr marL="68580" marR="68580" marT="0" marB="0"/>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dk1"/>
                        </a:solidFill>
                        <a:latin typeface="+mn-lt"/>
                        <a:ea typeface="+mn-ea"/>
                        <a:cs typeface="+mn-cs"/>
                      </a:endParaRPr>
                    </a:p>
                  </a:txBody>
                  <a:tcPr marL="68580" marR="68580" marT="0" marB="0"/>
                </a:tc>
              </a:tr>
            </a:tbl>
          </a:graphicData>
        </a:graphic>
      </p:graphicFrame>
      <p:cxnSp>
        <p:nvCxnSpPr>
          <p:cNvPr id="3074" name="AutoShape 2"/>
          <p:cNvCxnSpPr>
            <a:cxnSpLocks noChangeShapeType="1"/>
          </p:cNvCxnSpPr>
          <p:nvPr/>
        </p:nvCxnSpPr>
        <p:spPr bwMode="auto">
          <a:xfrm rot="10800000" flipV="1">
            <a:off x="4286250" y="3071810"/>
            <a:ext cx="3000395" cy="606428"/>
          </a:xfrm>
          <a:prstGeom prst="straightConnector1">
            <a:avLst/>
          </a:prstGeom>
          <a:noFill/>
          <a:ln w="9525">
            <a:solidFill>
              <a:srgbClr val="000000"/>
            </a:solidFill>
            <a:round/>
            <a:headEnd/>
            <a:tailEnd type="triangle" w="med" len="med"/>
          </a:ln>
        </p:spPr>
      </p:cxnSp>
      <p:sp>
        <p:nvSpPr>
          <p:cNvPr id="3075" name="AutoShape 3"/>
          <p:cNvSpPr>
            <a:spLocks/>
          </p:cNvSpPr>
          <p:nvPr/>
        </p:nvSpPr>
        <p:spPr bwMode="auto">
          <a:xfrm rot="5400000">
            <a:off x="4857752" y="2357430"/>
            <a:ext cx="142876" cy="3000396"/>
          </a:xfrm>
          <a:prstGeom prst="rightBrace">
            <a:avLst>
              <a:gd name="adj1" fmla="val 53552"/>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cxnSp>
        <p:nvCxnSpPr>
          <p:cNvPr id="3076" name="AutoShape 4"/>
          <p:cNvCxnSpPr>
            <a:cxnSpLocks noChangeShapeType="1"/>
          </p:cNvCxnSpPr>
          <p:nvPr/>
        </p:nvCxnSpPr>
        <p:spPr bwMode="auto">
          <a:xfrm>
            <a:off x="4929190" y="4000504"/>
            <a:ext cx="571504" cy="214314"/>
          </a:xfrm>
          <a:prstGeom prst="straightConnector1">
            <a:avLst/>
          </a:prstGeom>
          <a:noFill/>
          <a:ln w="9525">
            <a:solidFill>
              <a:srgbClr val="000000"/>
            </a:solidFill>
            <a:round/>
            <a:headEnd/>
            <a:tailEnd type="triangl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err="1" smtClean="0"/>
              <a:t>Intransitivierung</a:t>
            </a:r>
            <a:r>
              <a:rPr lang="de-DE" dirty="0" smtClean="0"/>
              <a:t> als Diathese </a:t>
            </a:r>
            <a:br>
              <a:rPr lang="de-DE" dirty="0" smtClean="0"/>
            </a:br>
            <a:r>
              <a:rPr lang="de-DE" dirty="0" smtClean="0"/>
              <a:t>(hier nur Passiv):</a:t>
            </a:r>
            <a:endParaRPr lang="de-DE" dirty="0"/>
          </a:p>
        </p:txBody>
      </p:sp>
      <p:graphicFrame>
        <p:nvGraphicFramePr>
          <p:cNvPr id="4" name="Tabelle 3"/>
          <p:cNvGraphicFramePr>
            <a:graphicFrameLocks noGrp="1"/>
          </p:cNvGraphicFramePr>
          <p:nvPr/>
        </p:nvGraphicFramePr>
        <p:xfrm>
          <a:off x="500034" y="1643050"/>
          <a:ext cx="6929485" cy="665988"/>
        </p:xfrm>
        <a:graphic>
          <a:graphicData uri="http://schemas.openxmlformats.org/drawingml/2006/table">
            <a:tbl>
              <a:tblPr>
                <a:tableStyleId>{69CF1AB2-1976-4502-BF36-3FF5EA218861}</a:tableStyleId>
              </a:tblPr>
              <a:tblGrid>
                <a:gridCol w="1000132"/>
                <a:gridCol w="1799659"/>
                <a:gridCol w="2029849"/>
                <a:gridCol w="2099845"/>
              </a:tblGrid>
              <a:tr h="319881">
                <a:tc rowSpan="2">
                  <a:txBody>
                    <a:bodyPr/>
                    <a:lstStyle/>
                    <a:p>
                      <a:pPr algn="just">
                        <a:lnSpc>
                          <a:spcPct val="115000"/>
                        </a:lnSpc>
                        <a:spcAft>
                          <a:spcPts val="0"/>
                        </a:spcAft>
                      </a:pPr>
                      <a:r>
                        <a:rPr kumimoji="0" lang="de-DE" sz="1800" b="1" kern="1200" dirty="0" smtClean="0">
                          <a:solidFill>
                            <a:schemeClr val="dk1"/>
                          </a:solidFill>
                          <a:latin typeface="+mn-lt"/>
                          <a:ea typeface="+mn-ea"/>
                          <a:cs typeface="+mn-cs"/>
                        </a:rPr>
                        <a:t>TRANS:</a:t>
                      </a:r>
                      <a:endParaRPr lang="de-DE" sz="2000" dirty="0" smtClean="0">
                        <a:latin typeface="Calibri"/>
                        <a:ea typeface="Times New Roman"/>
                        <a:cs typeface="Times New Roman"/>
                      </a:endParaRPr>
                    </a:p>
                    <a:p>
                      <a:pPr algn="just">
                        <a:lnSpc>
                          <a:spcPct val="115000"/>
                        </a:lnSpc>
                        <a:spcAft>
                          <a:spcPts val="0"/>
                        </a:spcAft>
                      </a:pPr>
                      <a:endParaRPr lang="de-DE" sz="2000" dirty="0" smtClean="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sym typeface="Symbol"/>
                        </a:rPr>
                        <a:t></a:t>
                      </a:r>
                      <a:r>
                        <a:rPr lang="de-DE" sz="2000" b="1" dirty="0"/>
                        <a:t>1</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sym typeface="Symbol"/>
                        </a:rPr>
                        <a:t></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sym typeface="Symbol"/>
                        </a:rPr>
                        <a:t></a:t>
                      </a:r>
                      <a:r>
                        <a:rPr lang="de-DE" sz="2000" b="1" dirty="0"/>
                        <a:t>2</a:t>
                      </a:r>
                      <a:endParaRPr lang="de-DE" sz="2000" b="1" dirty="0">
                        <a:latin typeface="Calibri"/>
                        <a:ea typeface="Times New Roman"/>
                        <a:cs typeface="Times New Roman"/>
                      </a:endParaRPr>
                    </a:p>
                  </a:txBody>
                  <a:tcPr marL="68580" marR="68580" marT="0" marB="0"/>
                </a:tc>
              </a:tr>
              <a:tr h="268688">
                <a:tc vMerge="1">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Der Hund</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rgbClr val="FF0000"/>
                          </a:solidFill>
                          <a:latin typeface="+mn-lt"/>
                          <a:ea typeface="+mn-ea"/>
                          <a:cs typeface="+mn-cs"/>
                        </a:rPr>
                        <a:t>beißt</a:t>
                      </a:r>
                      <a:endParaRPr lang="de-DE" sz="2000" b="1" dirty="0">
                        <a:solidFill>
                          <a:srgbClr val="FF0000"/>
                        </a:solidFill>
                        <a:latin typeface="Calibri"/>
                        <a:ea typeface="Times New Roman"/>
                        <a:cs typeface="Times New Roman"/>
                      </a:endParaRPr>
                    </a:p>
                  </a:txBody>
                  <a:tcPr marL="68580" marR="68580" marT="0" marB="0"/>
                </a:tc>
                <a:tc>
                  <a:txBody>
                    <a:bodyPr/>
                    <a:lstStyle/>
                    <a:p>
                      <a:pPr algn="ctr"/>
                      <a:r>
                        <a:rPr kumimoji="0" lang="de-DE" sz="1800" b="1" kern="1200" dirty="0" smtClean="0">
                          <a:solidFill>
                            <a:schemeClr val="dk1"/>
                          </a:solidFill>
                          <a:latin typeface="+mn-lt"/>
                          <a:ea typeface="+mn-ea"/>
                          <a:cs typeface="+mn-cs"/>
                        </a:rPr>
                        <a:t>die Katze</a:t>
                      </a:r>
                      <a:endParaRPr kumimoji="0" lang="de-DE" sz="1800" kern="1200" dirty="0">
                        <a:solidFill>
                          <a:schemeClr val="dk1"/>
                        </a:solidFill>
                        <a:latin typeface="+mn-lt"/>
                        <a:ea typeface="+mn-ea"/>
                        <a:cs typeface="+mn-cs"/>
                      </a:endParaRPr>
                    </a:p>
                  </a:txBody>
                  <a:tcPr marL="68580" marR="68580" marT="0" marB="0"/>
                </a:tc>
              </a:tr>
            </a:tbl>
          </a:graphicData>
        </a:graphic>
      </p:graphicFrame>
      <p:graphicFrame>
        <p:nvGraphicFramePr>
          <p:cNvPr id="5" name="Tabelle 4"/>
          <p:cNvGraphicFramePr>
            <a:graphicFrameLocks noGrp="1"/>
          </p:cNvGraphicFramePr>
          <p:nvPr/>
        </p:nvGraphicFramePr>
        <p:xfrm>
          <a:off x="500034" y="2571744"/>
          <a:ext cx="7858181" cy="1331976"/>
        </p:xfrm>
        <a:graphic>
          <a:graphicData uri="http://schemas.openxmlformats.org/drawingml/2006/table">
            <a:tbl>
              <a:tblPr>
                <a:tableStyleId>{69CF1AB2-1976-4502-BF36-3FF5EA218861}</a:tableStyleId>
              </a:tblPr>
              <a:tblGrid>
                <a:gridCol w="1083369"/>
                <a:gridCol w="2091653"/>
                <a:gridCol w="2468580"/>
                <a:gridCol w="2214579"/>
              </a:tblGrid>
              <a:tr h="319881">
                <a:tc rowSpan="4">
                  <a:txBody>
                    <a:bodyPr/>
                    <a:lstStyle/>
                    <a:p>
                      <a:pPr algn="just">
                        <a:lnSpc>
                          <a:spcPct val="115000"/>
                        </a:lnSpc>
                        <a:spcAft>
                          <a:spcPts val="0"/>
                        </a:spcAft>
                      </a:pPr>
                      <a:r>
                        <a:rPr lang="de-DE" sz="2000" b="1" dirty="0" smtClean="0">
                          <a:latin typeface="Calibri"/>
                          <a:ea typeface="Times New Roman"/>
                          <a:cs typeface="Times New Roman"/>
                        </a:rPr>
                        <a:t>PASSIV:</a:t>
                      </a:r>
                    </a:p>
                    <a:p>
                      <a:pPr algn="just">
                        <a:lnSpc>
                          <a:spcPct val="115000"/>
                        </a:lnSpc>
                        <a:spcAft>
                          <a:spcPts val="0"/>
                        </a:spcAft>
                      </a:pPr>
                      <a:endParaRPr lang="de-DE" sz="2000" dirty="0" smtClean="0">
                        <a:latin typeface="Calibri"/>
                        <a:ea typeface="Times New Roman"/>
                        <a:cs typeface="Times New Roman"/>
                      </a:endParaRPr>
                    </a:p>
                    <a:p>
                      <a:pPr algn="ctr">
                        <a:lnSpc>
                          <a:spcPct val="115000"/>
                        </a:lnSpc>
                        <a:spcAft>
                          <a:spcPts val="0"/>
                        </a:spcAft>
                      </a:pPr>
                      <a:r>
                        <a:rPr kumimoji="0" lang="de-DE" sz="1800" b="1" kern="1200" dirty="0" smtClean="0">
                          <a:solidFill>
                            <a:schemeClr val="dk1"/>
                          </a:solidFill>
                          <a:latin typeface="+mn-lt"/>
                          <a:ea typeface="+mn-ea"/>
                          <a:cs typeface="+mn-cs"/>
                        </a:rPr>
                        <a:t>~</a:t>
                      </a:r>
                      <a:endParaRPr lang="de-DE" sz="2000"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smtClean="0">
                          <a:sym typeface="Symbol"/>
                        </a:rPr>
                        <a:t></a:t>
                      </a:r>
                      <a:r>
                        <a:rPr lang="de-DE" sz="2000" b="1" dirty="0">
                          <a:sym typeface="Symbol"/>
                        </a:rPr>
                        <a:t>2</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sym typeface="Symbol"/>
                        </a:rPr>
                        <a:t></a:t>
                      </a:r>
                      <a:r>
                        <a:rPr kumimoji="0" lang="de-DE" sz="1800" b="1" kern="1200" dirty="0" smtClean="0">
                          <a:solidFill>
                            <a:schemeClr val="dk1"/>
                          </a:solidFill>
                          <a:latin typeface="+mn-lt"/>
                          <a:ea typeface="+mn-ea"/>
                          <a:cs typeface="+mn-cs"/>
                        </a:rPr>
                        <a:t>/PASS</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smtClean="0">
                          <a:sym typeface="Symbol"/>
                        </a:rPr>
                        <a:t></a:t>
                      </a:r>
                      <a:r>
                        <a:rPr lang="de-DE" sz="2000" b="1" dirty="0">
                          <a:sym typeface="Symbol"/>
                        </a:rPr>
                        <a:t>1</a:t>
                      </a:r>
                      <a:endParaRPr lang="de-DE" sz="2000" b="1" dirty="0">
                        <a:latin typeface="Calibri"/>
                        <a:ea typeface="Times New Roman"/>
                        <a:cs typeface="Times New Roman"/>
                      </a:endParaRPr>
                    </a:p>
                  </a:txBody>
                  <a:tcPr marL="68580" marR="68580" marT="0" marB="0"/>
                </a:tc>
              </a:tr>
              <a:tr h="268688">
                <a:tc vMerge="1">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die Katze</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rgbClr val="FF0000"/>
                          </a:solidFill>
                          <a:latin typeface="+mn-lt"/>
                          <a:ea typeface="+mn-ea"/>
                          <a:cs typeface="+mn-cs"/>
                        </a:rPr>
                        <a:t>wird=gebissen=von</a:t>
                      </a:r>
                      <a:endParaRPr lang="de-DE" sz="2000" b="1" dirty="0">
                        <a:solidFill>
                          <a:srgbClr val="FF0000"/>
                        </a:solidFill>
                        <a:latin typeface="Calibri"/>
                        <a:ea typeface="Times New Roman"/>
                        <a:cs typeface="Times New Roman"/>
                      </a:endParaRPr>
                    </a:p>
                  </a:txBody>
                  <a:tcPr marL="68580" marR="68580" marT="0" marB="0"/>
                </a:tc>
                <a:tc>
                  <a:txBody>
                    <a:bodyPr/>
                    <a:lstStyle/>
                    <a:p>
                      <a:pPr algn="ctr"/>
                      <a:r>
                        <a:rPr kumimoji="0" lang="de-DE" sz="1800" b="1" kern="1200" dirty="0" smtClean="0">
                          <a:solidFill>
                            <a:schemeClr val="dk1"/>
                          </a:solidFill>
                          <a:latin typeface="+mn-lt"/>
                          <a:ea typeface="+mn-ea"/>
                          <a:cs typeface="+mn-cs"/>
                        </a:rPr>
                        <a:t>dem Hund</a:t>
                      </a:r>
                      <a:endParaRPr kumimoji="0" lang="de-DE" sz="1800" kern="1200" dirty="0">
                        <a:solidFill>
                          <a:schemeClr val="dk1"/>
                        </a:solidFill>
                        <a:latin typeface="+mn-lt"/>
                        <a:ea typeface="+mn-ea"/>
                        <a:cs typeface="+mn-cs"/>
                      </a:endParaRPr>
                    </a:p>
                  </a:txBody>
                  <a:tcPr marL="68580" marR="68580" marT="0" marB="0"/>
                </a:tc>
              </a:tr>
              <a:tr h="334144">
                <a:tc vMerge="1">
                  <a:txBody>
                    <a:bodyPr/>
                    <a:lstStyle/>
                    <a:p>
                      <a:endParaRPr lang="de-DE"/>
                    </a:p>
                  </a:txBody>
                  <a:tcPr/>
                </a:tc>
                <a:tc>
                  <a:txBody>
                    <a:bodyPr/>
                    <a:lstStyle/>
                    <a:p>
                      <a:pPr algn="ctr">
                        <a:lnSpc>
                          <a:spcPct val="115000"/>
                        </a:lnSpc>
                        <a:spcAft>
                          <a:spcPts val="0"/>
                        </a:spcAft>
                      </a:pPr>
                      <a:r>
                        <a:rPr lang="de-DE" sz="2000" b="1" dirty="0" smtClean="0">
                          <a:sym typeface="Symbol"/>
                        </a:rPr>
                        <a:t>2</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sym typeface="Symbol"/>
                        </a:rPr>
                        <a:t></a:t>
                      </a:r>
                      <a:r>
                        <a:rPr kumimoji="0" lang="de-DE" sz="1800" b="1" kern="1200" dirty="0" smtClean="0">
                          <a:solidFill>
                            <a:schemeClr val="dk1"/>
                          </a:solidFill>
                          <a:latin typeface="+mn-lt"/>
                          <a:ea typeface="+mn-ea"/>
                          <a:cs typeface="+mn-cs"/>
                        </a:rPr>
                        <a:t>/PASS</a:t>
                      </a:r>
                      <a:endParaRPr lang="de-DE" sz="2000" b="1" dirty="0">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dk1"/>
                          </a:solidFill>
                          <a:latin typeface="+mn-lt"/>
                          <a:ea typeface="+mn-ea"/>
                          <a:cs typeface="+mn-cs"/>
                        </a:rPr>
                        <a:t>Ø</a:t>
                      </a:r>
                      <a:endParaRPr kumimoji="0" lang="de-DE" sz="2000" kern="1200" dirty="0" smtClean="0">
                        <a:solidFill>
                          <a:schemeClr val="dk1"/>
                        </a:solidFill>
                        <a:latin typeface="+mn-lt"/>
                        <a:ea typeface="+mn-ea"/>
                        <a:cs typeface="+mn-cs"/>
                      </a:endParaRPr>
                    </a:p>
                  </a:txBody>
                  <a:tcPr marL="68580" marR="68580" marT="0" marB="0"/>
                </a:tc>
              </a:tr>
              <a:tr h="268688">
                <a:tc vMerge="1">
                  <a:txBody>
                    <a:bodyPr/>
                    <a:lstStyle/>
                    <a:p>
                      <a:pPr algn="ctr">
                        <a:lnSpc>
                          <a:spcPct val="115000"/>
                        </a:lnSpc>
                        <a:spcAft>
                          <a:spcPts val="0"/>
                        </a:spcAft>
                      </a:pPr>
                      <a:endParaRPr lang="de-DE" sz="2000"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die Katze</a:t>
                      </a:r>
                      <a:endParaRPr lang="de-DE" sz="2000" b="1" dirty="0">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kumimoji="0" lang="de-DE" sz="1800" b="1" kern="1200" dirty="0" smtClean="0">
                          <a:solidFill>
                            <a:srgbClr val="FF0000"/>
                          </a:solidFill>
                          <a:latin typeface="+mn-lt"/>
                          <a:ea typeface="+mn-ea"/>
                          <a:cs typeface="+mn-cs"/>
                        </a:rPr>
                        <a:t>wird=gebissen</a:t>
                      </a:r>
                      <a:endParaRPr kumimoji="0" lang="de-DE" sz="1800" kern="1200" dirty="0" smtClean="0">
                        <a:solidFill>
                          <a:srgbClr val="FF0000"/>
                        </a:solidFill>
                        <a:latin typeface="+mn-lt"/>
                        <a:ea typeface="+mn-ea"/>
                        <a:cs typeface="+mn-cs"/>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dk1"/>
                        </a:solidFill>
                        <a:latin typeface="+mn-lt"/>
                        <a:ea typeface="+mn-ea"/>
                        <a:cs typeface="+mn-cs"/>
                      </a:endParaRPr>
                    </a:p>
                  </a:txBody>
                  <a:tcPr marL="68580" marR="68580" marT="0" marB="0"/>
                </a:tc>
              </a:tr>
            </a:tbl>
          </a:graphicData>
        </a:graphic>
      </p:graphicFrame>
      <p:graphicFrame>
        <p:nvGraphicFramePr>
          <p:cNvPr id="6" name="Diagramm 5"/>
          <p:cNvGraphicFramePr/>
          <p:nvPr/>
        </p:nvGraphicFramePr>
        <p:xfrm>
          <a:off x="214282" y="4286256"/>
          <a:ext cx="6643734" cy="50006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7" name="Tabelle 6"/>
          <p:cNvGraphicFramePr>
            <a:graphicFrameLocks noGrp="1"/>
          </p:cNvGraphicFramePr>
          <p:nvPr/>
        </p:nvGraphicFramePr>
        <p:xfrm>
          <a:off x="428596" y="5000636"/>
          <a:ext cx="7858181" cy="1331976"/>
        </p:xfrm>
        <a:graphic>
          <a:graphicData uri="http://schemas.openxmlformats.org/drawingml/2006/table">
            <a:tbl>
              <a:tblPr>
                <a:tableStyleId>{69CF1AB2-1976-4502-BF36-3FF5EA218861}</a:tableStyleId>
              </a:tblPr>
              <a:tblGrid>
                <a:gridCol w="1285884"/>
                <a:gridCol w="2143140"/>
                <a:gridCol w="2428892"/>
                <a:gridCol w="2000265"/>
              </a:tblGrid>
              <a:tr h="319881">
                <a:tc rowSpan="4">
                  <a:txBody>
                    <a:bodyPr/>
                    <a:lstStyle/>
                    <a:p>
                      <a:pPr algn="just">
                        <a:lnSpc>
                          <a:spcPct val="115000"/>
                        </a:lnSpc>
                        <a:spcAft>
                          <a:spcPts val="0"/>
                        </a:spcAft>
                      </a:pPr>
                      <a:r>
                        <a:rPr kumimoji="0" lang="de-DE" sz="1800" b="1" kern="1200" dirty="0" smtClean="0">
                          <a:solidFill>
                            <a:schemeClr val="dk1"/>
                          </a:solidFill>
                          <a:latin typeface="+mn-lt"/>
                          <a:ea typeface="+mn-ea"/>
                          <a:cs typeface="+mn-cs"/>
                        </a:rPr>
                        <a:t>TRANS:	</a:t>
                      </a:r>
                    </a:p>
                    <a:p>
                      <a:pPr algn="just">
                        <a:lnSpc>
                          <a:spcPct val="115000"/>
                        </a:lnSpc>
                        <a:spcAft>
                          <a:spcPts val="0"/>
                        </a:spcAft>
                      </a:pPr>
                      <a:endParaRPr kumimoji="0" lang="de-DE" sz="1800" b="1" kern="1200" dirty="0" smtClean="0">
                        <a:solidFill>
                          <a:schemeClr val="dk1"/>
                        </a:solidFill>
                        <a:latin typeface="+mn-lt"/>
                        <a:ea typeface="+mn-ea"/>
                        <a:cs typeface="+mn-cs"/>
                      </a:endParaRPr>
                    </a:p>
                    <a:p>
                      <a:pPr algn="just">
                        <a:lnSpc>
                          <a:spcPct val="115000"/>
                        </a:lnSpc>
                        <a:spcAft>
                          <a:spcPts val="0"/>
                        </a:spcAft>
                      </a:pPr>
                      <a:r>
                        <a:rPr kumimoji="0" lang="de-DE" sz="1800" b="1" kern="1200" dirty="0" smtClean="0">
                          <a:solidFill>
                            <a:schemeClr val="dk1"/>
                          </a:solidFill>
                          <a:latin typeface="+mn-lt"/>
                          <a:ea typeface="+mn-ea"/>
                          <a:cs typeface="+mn-cs"/>
                        </a:rPr>
                        <a:t>INTRANS:</a:t>
                      </a:r>
                    </a:p>
                    <a:p>
                      <a:pPr algn="just">
                        <a:lnSpc>
                          <a:spcPct val="115000"/>
                        </a:lnSpc>
                        <a:spcAft>
                          <a:spcPts val="0"/>
                        </a:spcAft>
                      </a:pPr>
                      <a:r>
                        <a:rPr kumimoji="0" lang="de-DE" sz="1800" b="1" kern="1200" dirty="0" smtClean="0">
                          <a:solidFill>
                            <a:schemeClr val="dk1"/>
                          </a:solidFill>
                          <a:latin typeface="+mn-lt"/>
                          <a:ea typeface="+mn-ea"/>
                          <a:cs typeface="+mn-cs"/>
                        </a:rPr>
                        <a:t>PASS:</a:t>
                      </a:r>
                      <a:endParaRPr lang="de-DE" sz="2000" dirty="0" smtClean="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smtClean="0">
                          <a:sym typeface="Symbol"/>
                        </a:rPr>
                        <a:t></a:t>
                      </a:r>
                      <a:r>
                        <a:rPr lang="de-DE" sz="2000" b="1" dirty="0">
                          <a:sym typeface="Symbol"/>
                        </a:rPr>
                        <a:t>1</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1800" b="1" dirty="0" smtClean="0">
                          <a:sym typeface="Symbol"/>
                        </a:rPr>
                        <a:t></a:t>
                      </a:r>
                      <a:endParaRPr lang="de-DE" sz="18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smtClean="0">
                          <a:sym typeface="Symbol"/>
                        </a:rPr>
                        <a:t></a:t>
                      </a:r>
                      <a:r>
                        <a:rPr lang="de-DE" sz="2000" b="1" dirty="0">
                          <a:sym typeface="Symbol"/>
                        </a:rPr>
                        <a:t>2</a:t>
                      </a:r>
                      <a:endParaRPr lang="de-DE" sz="2000" b="1" dirty="0">
                        <a:latin typeface="Calibri"/>
                        <a:ea typeface="Times New Roman"/>
                        <a:cs typeface="Times New Roman"/>
                      </a:endParaRPr>
                    </a:p>
                  </a:txBody>
                  <a:tcPr marL="68580" marR="68580" marT="0" marB="0"/>
                </a:tc>
              </a:tr>
              <a:tr h="268688">
                <a:tc vMerge="1">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die Frauen</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rgbClr val="FF0000"/>
                          </a:solidFill>
                          <a:latin typeface="+mn-lt"/>
                          <a:ea typeface="+mn-ea"/>
                          <a:cs typeface="+mn-cs"/>
                        </a:rPr>
                        <a:t>tanzen</a:t>
                      </a:r>
                      <a:endParaRPr lang="de-DE" sz="2000" b="1" dirty="0">
                        <a:solidFill>
                          <a:srgbClr val="FF0000"/>
                        </a:solidFill>
                        <a:latin typeface="Calibri"/>
                        <a:ea typeface="Times New Roman"/>
                        <a:cs typeface="Times New Roman"/>
                      </a:endParaRPr>
                    </a:p>
                  </a:txBody>
                  <a:tcPr marL="68580" marR="68580" marT="0" marB="0"/>
                </a:tc>
                <a:tc>
                  <a:txBody>
                    <a:bodyPr/>
                    <a:lstStyle/>
                    <a:p>
                      <a:pPr algn="ctr"/>
                      <a:r>
                        <a:rPr kumimoji="0" lang="de-DE" sz="1800" b="1" kern="1200" dirty="0" smtClean="0">
                          <a:solidFill>
                            <a:schemeClr val="dk1"/>
                          </a:solidFill>
                          <a:latin typeface="+mn-lt"/>
                          <a:ea typeface="+mn-ea"/>
                          <a:cs typeface="+mn-cs"/>
                        </a:rPr>
                        <a:t>einen Tanz</a:t>
                      </a:r>
                      <a:endParaRPr kumimoji="0" lang="de-DE" sz="1800" kern="1200" dirty="0">
                        <a:solidFill>
                          <a:schemeClr val="dk1"/>
                        </a:solidFill>
                        <a:latin typeface="+mn-lt"/>
                        <a:ea typeface="+mn-ea"/>
                        <a:cs typeface="+mn-cs"/>
                      </a:endParaRPr>
                    </a:p>
                  </a:txBody>
                  <a:tcPr marL="68580" marR="68580" marT="0" marB="0"/>
                </a:tc>
              </a:tr>
              <a:tr h="334144">
                <a:tc vMerge="1">
                  <a:txBody>
                    <a:bodyPr/>
                    <a:lstStyle/>
                    <a:p>
                      <a:endParaRPr lang="de-DE"/>
                    </a:p>
                  </a:txBody>
                  <a:tcPr/>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die Frauen</a:t>
                      </a:r>
                      <a:endParaRPr lang="de-DE" sz="24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rgbClr val="FF0000"/>
                          </a:solidFill>
                          <a:latin typeface="+mn-lt"/>
                          <a:ea typeface="+mn-ea"/>
                          <a:cs typeface="+mn-cs"/>
                        </a:rPr>
                        <a:t>tanzen</a:t>
                      </a:r>
                      <a:endParaRPr lang="de-DE" sz="2000" b="1" dirty="0">
                        <a:solidFill>
                          <a:srgbClr val="FF0000"/>
                        </a:solidFill>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dk1"/>
                          </a:solidFill>
                          <a:latin typeface="+mn-lt"/>
                          <a:ea typeface="+mn-ea"/>
                          <a:cs typeface="+mn-cs"/>
                        </a:rPr>
                        <a:t>Ø</a:t>
                      </a:r>
                      <a:endParaRPr kumimoji="0" lang="de-DE" sz="2000" kern="1200" dirty="0" smtClean="0">
                        <a:solidFill>
                          <a:schemeClr val="dk1"/>
                        </a:solidFill>
                        <a:latin typeface="+mn-lt"/>
                        <a:ea typeface="+mn-ea"/>
                        <a:cs typeface="+mn-cs"/>
                      </a:endParaRPr>
                    </a:p>
                  </a:txBody>
                  <a:tcPr marL="68580" marR="68580" marT="0" marB="0"/>
                </a:tc>
              </a:tr>
              <a:tr h="268688">
                <a:tc vMerge="1">
                  <a:txBody>
                    <a:bodyPr/>
                    <a:lstStyle/>
                    <a:p>
                      <a:pPr algn="ctr">
                        <a:lnSpc>
                          <a:spcPct val="115000"/>
                        </a:lnSpc>
                        <a:spcAft>
                          <a:spcPts val="0"/>
                        </a:spcAft>
                      </a:pPr>
                      <a:endParaRPr lang="de-DE" sz="2000"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Ø:[es]</a:t>
                      </a:r>
                      <a:endParaRPr lang="de-DE" sz="2000" b="1" dirty="0">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kumimoji="0" lang="de-DE" sz="1800" b="1" kern="1200" dirty="0" smtClean="0">
                          <a:solidFill>
                            <a:schemeClr val="dk1"/>
                          </a:solidFill>
                          <a:latin typeface="+mn-lt"/>
                          <a:ea typeface="+mn-ea"/>
                          <a:cs typeface="+mn-cs"/>
                        </a:rPr>
                        <a:t>wird=getanzt</a:t>
                      </a:r>
                      <a:endParaRPr kumimoji="0" lang="de-DE" sz="1800" kern="1200" dirty="0" smtClean="0">
                        <a:solidFill>
                          <a:schemeClr val="dk1"/>
                        </a:solidFill>
                        <a:latin typeface="+mn-lt"/>
                        <a:ea typeface="+mn-ea"/>
                        <a:cs typeface="+mn-cs"/>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dk1"/>
                          </a:solidFill>
                          <a:latin typeface="+mn-lt"/>
                          <a:ea typeface="+mn-ea"/>
                          <a:cs typeface="+mn-cs"/>
                        </a:rPr>
                        <a:t>Ø</a:t>
                      </a:r>
                      <a:endParaRPr kumimoji="0" lang="de-DE" sz="2400" kern="1200" dirty="0" smtClean="0">
                        <a:solidFill>
                          <a:schemeClr val="dk1"/>
                        </a:solidFill>
                        <a:latin typeface="+mn-lt"/>
                        <a:ea typeface="+mn-ea"/>
                        <a:cs typeface="+mn-cs"/>
                      </a:endParaRP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vertical)">
                                      <p:cBhvr>
                                        <p:cTn id="12" dur="1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linds(horizont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5"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blinds(vertical)">
                                      <p:cBhvr>
                                        <p:cTn id="22"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b. Zuordnung zu den Bereichen Kontext/Kotext/Derivation:</a:t>
            </a:r>
            <a:endParaRPr lang="de-DE" dirty="0"/>
          </a:p>
        </p:txBody>
      </p:sp>
      <p:sp>
        <p:nvSpPr>
          <p:cNvPr id="4098" name="AutoShape 2"/>
          <p:cNvSpPr>
            <a:spLocks noChangeArrowheads="1"/>
          </p:cNvSpPr>
          <p:nvPr/>
        </p:nvSpPr>
        <p:spPr bwMode="auto">
          <a:xfrm>
            <a:off x="4071934" y="2000240"/>
            <a:ext cx="1643074" cy="2071702"/>
          </a:xfrm>
          <a:prstGeom prst="roundRect">
            <a:avLst>
              <a:gd name="adj" fmla="val 16667"/>
            </a:avLst>
          </a:prstGeom>
          <a:gradFill rotWithShape="0">
            <a:gsLst>
              <a:gs pos="0">
                <a:srgbClr val="FFFFFF"/>
              </a:gs>
              <a:gs pos="100000">
                <a:srgbClr val="E5B8B7"/>
              </a:gs>
            </a:gsLst>
            <a:lin ang="54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pPr algn="ctr"/>
            <a:r>
              <a:rPr lang="de-DE" sz="2400" dirty="0" smtClean="0"/>
              <a:t>TRANS</a:t>
            </a:r>
          </a:p>
          <a:p>
            <a:pPr algn="ctr"/>
            <a:endParaRPr lang="de-DE" sz="2400" dirty="0" smtClean="0"/>
          </a:p>
          <a:p>
            <a:pPr algn="ctr"/>
            <a:endParaRPr lang="de-DE" sz="2400" dirty="0" smtClean="0"/>
          </a:p>
          <a:p>
            <a:pPr algn="ctr"/>
            <a:endParaRPr lang="de-DE" sz="2400" dirty="0" smtClean="0"/>
          </a:p>
          <a:p>
            <a:pPr algn="ctr"/>
            <a:r>
              <a:rPr lang="de-DE" sz="2400" dirty="0" smtClean="0"/>
              <a:t>INTRANS</a:t>
            </a:r>
            <a:endParaRPr lang="de-DE" sz="2400" dirty="0"/>
          </a:p>
        </p:txBody>
      </p:sp>
      <p:cxnSp>
        <p:nvCxnSpPr>
          <p:cNvPr id="4099" name="AutoShape 3"/>
          <p:cNvCxnSpPr>
            <a:cxnSpLocks noChangeShapeType="1"/>
          </p:cNvCxnSpPr>
          <p:nvPr/>
        </p:nvCxnSpPr>
        <p:spPr bwMode="auto">
          <a:xfrm>
            <a:off x="4929190" y="2714620"/>
            <a:ext cx="0" cy="577850"/>
          </a:xfrm>
          <a:prstGeom prst="straightConnector1">
            <a:avLst/>
          </a:prstGeom>
          <a:noFill/>
          <a:ln w="9525">
            <a:solidFill>
              <a:srgbClr val="000000"/>
            </a:solidFill>
            <a:round/>
            <a:headEnd type="triangle" w="med" len="med"/>
            <a:tailEnd type="triangle" w="med" len="med"/>
          </a:ln>
        </p:spPr>
      </p:cxnSp>
      <p:cxnSp>
        <p:nvCxnSpPr>
          <p:cNvPr id="4100" name="AutoShape 4"/>
          <p:cNvCxnSpPr>
            <a:cxnSpLocks noChangeShapeType="1"/>
          </p:cNvCxnSpPr>
          <p:nvPr/>
        </p:nvCxnSpPr>
        <p:spPr bwMode="auto">
          <a:xfrm>
            <a:off x="5786446" y="3000372"/>
            <a:ext cx="549275" cy="0"/>
          </a:xfrm>
          <a:prstGeom prst="straightConnector1">
            <a:avLst/>
          </a:prstGeom>
          <a:noFill/>
          <a:ln w="9525">
            <a:solidFill>
              <a:srgbClr val="000000"/>
            </a:solidFill>
            <a:round/>
            <a:headEnd/>
            <a:tailEnd type="triangle" w="med" len="med"/>
          </a:ln>
        </p:spPr>
      </p:cxnSp>
      <p:cxnSp>
        <p:nvCxnSpPr>
          <p:cNvPr id="4101" name="AutoShape 5"/>
          <p:cNvCxnSpPr>
            <a:cxnSpLocks noChangeShapeType="1"/>
          </p:cNvCxnSpPr>
          <p:nvPr/>
        </p:nvCxnSpPr>
        <p:spPr bwMode="auto">
          <a:xfrm>
            <a:off x="1142976" y="2428868"/>
            <a:ext cx="857256" cy="428628"/>
          </a:xfrm>
          <a:prstGeom prst="straightConnector1">
            <a:avLst/>
          </a:prstGeom>
          <a:noFill/>
          <a:ln w="9525">
            <a:solidFill>
              <a:srgbClr val="000000"/>
            </a:solidFill>
            <a:round/>
            <a:headEnd/>
            <a:tailEnd type="triangle" w="med" len="med"/>
          </a:ln>
        </p:spPr>
      </p:cxnSp>
      <p:cxnSp>
        <p:nvCxnSpPr>
          <p:cNvPr id="4102" name="AutoShape 6"/>
          <p:cNvCxnSpPr>
            <a:cxnSpLocks noChangeShapeType="1"/>
          </p:cNvCxnSpPr>
          <p:nvPr/>
        </p:nvCxnSpPr>
        <p:spPr bwMode="auto">
          <a:xfrm>
            <a:off x="3286116" y="3071810"/>
            <a:ext cx="374650" cy="0"/>
          </a:xfrm>
          <a:prstGeom prst="straightConnector1">
            <a:avLst/>
          </a:prstGeom>
          <a:noFill/>
          <a:ln w="9525">
            <a:solidFill>
              <a:srgbClr val="000000"/>
            </a:solidFill>
            <a:round/>
            <a:headEnd/>
            <a:tailEnd type="triangle" w="med" len="med"/>
          </a:ln>
        </p:spPr>
      </p:cxnSp>
      <p:sp>
        <p:nvSpPr>
          <p:cNvPr id="4103" name="AutoShape 7"/>
          <p:cNvSpPr>
            <a:spLocks/>
          </p:cNvSpPr>
          <p:nvPr/>
        </p:nvSpPr>
        <p:spPr bwMode="auto">
          <a:xfrm>
            <a:off x="3857621" y="2071678"/>
            <a:ext cx="142876" cy="2000264"/>
          </a:xfrm>
          <a:prstGeom prst="leftBrace">
            <a:avLst>
              <a:gd name="adj1" fmla="val 80595"/>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4104" name="AutoShape 8"/>
          <p:cNvSpPr>
            <a:spLocks noChangeArrowheads="1"/>
          </p:cNvSpPr>
          <p:nvPr/>
        </p:nvSpPr>
        <p:spPr bwMode="auto">
          <a:xfrm>
            <a:off x="357158" y="1785926"/>
            <a:ext cx="1658959" cy="503244"/>
          </a:xfrm>
          <a:prstGeom prst="roundRect">
            <a:avLst>
              <a:gd name="adj" fmla="val 16667"/>
            </a:avLst>
          </a:prstGeom>
          <a:gradFill rotWithShape="0">
            <a:gsLst>
              <a:gs pos="0">
                <a:srgbClr val="FFFFFF"/>
              </a:gs>
              <a:gs pos="100000">
                <a:srgbClr val="B8CCE4"/>
              </a:gs>
            </a:gsLst>
            <a:lin ang="54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r>
              <a:rPr lang="de-DE" sz="2400" b="1" dirty="0" smtClean="0"/>
              <a:t>URSACHE</a:t>
            </a:r>
            <a:endParaRPr lang="de-DE" sz="2400" b="1" dirty="0"/>
          </a:p>
        </p:txBody>
      </p:sp>
      <p:sp>
        <p:nvSpPr>
          <p:cNvPr id="4105" name="AutoShape 9"/>
          <p:cNvSpPr>
            <a:spLocks noChangeArrowheads="1"/>
          </p:cNvSpPr>
          <p:nvPr/>
        </p:nvSpPr>
        <p:spPr bwMode="auto">
          <a:xfrm>
            <a:off x="6429388" y="2357430"/>
            <a:ext cx="2357454" cy="1357322"/>
          </a:xfrm>
          <a:prstGeom prst="roundRect">
            <a:avLst>
              <a:gd name="adj" fmla="val 16667"/>
            </a:avLst>
          </a:prstGeom>
          <a:gradFill rotWithShape="0">
            <a:gsLst>
              <a:gs pos="0">
                <a:srgbClr val="FFFFFF"/>
              </a:gs>
              <a:gs pos="100000">
                <a:srgbClr val="B8CCE4"/>
              </a:gs>
            </a:gsLst>
            <a:lin ang="5400000" scaled="1"/>
          </a:gradFill>
          <a:ln w="12700">
            <a:solidFill>
              <a:srgbClr val="95B3D7"/>
            </a:solidFill>
            <a:round/>
            <a:headEnd/>
            <a:tailEnd/>
          </a:ln>
          <a:effectLst>
            <a:outerShdw dist="28398" dir="3806097" algn="ctr" rotWithShape="0">
              <a:srgbClr val="243F60">
                <a:alpha val="50000"/>
              </a:srgbClr>
            </a:outerShdw>
          </a:effectLst>
        </p:spPr>
        <p:txBody>
          <a:bodyPr vert="horz" wrap="square" lIns="91440" tIns="45720" rIns="91440" bIns="45720" numCol="1" anchor="t" anchorCtr="0" compatLnSpc="1">
            <a:prstTxWarp prst="textNoShape">
              <a:avLst/>
            </a:prstTxWarp>
          </a:bodyPr>
          <a:lstStyle/>
          <a:p>
            <a:pPr algn="ctr"/>
            <a:r>
              <a:rPr lang="de-DE" sz="2400" b="1" dirty="0" smtClean="0"/>
              <a:t>WIRKUNG </a:t>
            </a:r>
          </a:p>
          <a:p>
            <a:pPr algn="ctr"/>
            <a:r>
              <a:rPr lang="de-DE" sz="2400" b="1" dirty="0" smtClean="0"/>
              <a:t>auf KONSTITUENZ</a:t>
            </a:r>
            <a:endParaRPr lang="de-DE" sz="2400" b="1" dirty="0"/>
          </a:p>
        </p:txBody>
      </p:sp>
      <p:sp>
        <p:nvSpPr>
          <p:cNvPr id="12" name="Textfeld 11"/>
          <p:cNvSpPr txBox="1"/>
          <p:nvPr/>
        </p:nvSpPr>
        <p:spPr>
          <a:xfrm>
            <a:off x="1357290" y="2857496"/>
            <a:ext cx="1857388" cy="461665"/>
          </a:xfrm>
          <a:prstGeom prst="rect">
            <a:avLst/>
          </a:prstGeom>
          <a:noFill/>
        </p:spPr>
        <p:txBody>
          <a:bodyPr wrap="square" rtlCol="0">
            <a:spAutoFit/>
          </a:bodyPr>
          <a:lstStyle/>
          <a:p>
            <a:r>
              <a:rPr lang="de-DE" sz="2400" b="1" dirty="0" smtClean="0"/>
              <a:t>SELEKTION</a:t>
            </a:r>
            <a:endParaRPr lang="de-DE" sz="2400" dirty="0"/>
          </a:p>
        </p:txBody>
      </p:sp>
      <p:graphicFrame>
        <p:nvGraphicFramePr>
          <p:cNvPr id="15" name="Diagramm 14"/>
          <p:cNvGraphicFramePr/>
          <p:nvPr/>
        </p:nvGraphicFramePr>
        <p:xfrm>
          <a:off x="500034" y="4429132"/>
          <a:ext cx="8143932" cy="207170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104"/>
                                        </p:tgtEl>
                                        <p:attrNameLst>
                                          <p:attrName>style.visibility</p:attrName>
                                        </p:attrNameLst>
                                      </p:cBhvr>
                                      <p:to>
                                        <p:strVal val="visible"/>
                                      </p:to>
                                    </p:set>
                                    <p:animEffect transition="in" filter="blinds(horizontal)">
                                      <p:cBhvr>
                                        <p:cTn id="7" dur="500"/>
                                        <p:tgtEl>
                                          <p:spTgt spid="4104"/>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4098"/>
                                        </p:tgtEl>
                                        <p:attrNameLst>
                                          <p:attrName>style.visibility</p:attrName>
                                        </p:attrNameLst>
                                      </p:cBhvr>
                                      <p:to>
                                        <p:strVal val="visible"/>
                                      </p:to>
                                    </p:set>
                                    <p:animEffect transition="in" filter="blinds(horizontal)">
                                      <p:cBhvr>
                                        <p:cTn id="10" dur="500"/>
                                        <p:tgtEl>
                                          <p:spTgt spid="4098"/>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4105"/>
                                        </p:tgtEl>
                                        <p:attrNameLst>
                                          <p:attrName>style.visibility</p:attrName>
                                        </p:attrNameLst>
                                      </p:cBhvr>
                                      <p:to>
                                        <p:strVal val="visible"/>
                                      </p:to>
                                    </p:set>
                                    <p:animEffect transition="in" filter="blinds(horizontal)">
                                      <p:cBhvr>
                                        <p:cTn id="13" dur="500"/>
                                        <p:tgtEl>
                                          <p:spTgt spid="4105"/>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blinds(horizontal)">
                                      <p:cBhvr>
                                        <p:cTn id="16" dur="5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4101"/>
                                        </p:tgtEl>
                                        <p:attrNameLst>
                                          <p:attrName>style.visibility</p:attrName>
                                        </p:attrNameLst>
                                      </p:cBhvr>
                                      <p:to>
                                        <p:strVal val="visible"/>
                                      </p:to>
                                    </p:set>
                                    <p:animEffect transition="in" filter="blinds(horizontal)">
                                      <p:cBhvr>
                                        <p:cTn id="21" dur="500"/>
                                        <p:tgtEl>
                                          <p:spTgt spid="4101"/>
                                        </p:tgtEl>
                                      </p:cBhvr>
                                    </p:animEffect>
                                  </p:childTnLst>
                                </p:cTn>
                              </p:par>
                              <p:par>
                                <p:cTn id="22" presetID="3" presetClass="entr" presetSubtype="10" fill="hold" nodeType="withEffect">
                                  <p:stCondLst>
                                    <p:cond delay="0"/>
                                  </p:stCondLst>
                                  <p:childTnLst>
                                    <p:set>
                                      <p:cBhvr>
                                        <p:cTn id="23" dur="1" fill="hold">
                                          <p:stCondLst>
                                            <p:cond delay="0"/>
                                          </p:stCondLst>
                                        </p:cTn>
                                        <p:tgtEl>
                                          <p:spTgt spid="4102"/>
                                        </p:tgtEl>
                                        <p:attrNameLst>
                                          <p:attrName>style.visibility</p:attrName>
                                        </p:attrNameLst>
                                      </p:cBhvr>
                                      <p:to>
                                        <p:strVal val="visible"/>
                                      </p:to>
                                    </p:set>
                                    <p:animEffect transition="in" filter="blinds(horizontal)">
                                      <p:cBhvr>
                                        <p:cTn id="24" dur="500"/>
                                        <p:tgtEl>
                                          <p:spTgt spid="4102"/>
                                        </p:tgtEl>
                                      </p:cBhvr>
                                    </p:animEffect>
                                  </p:childTnLst>
                                </p:cTn>
                              </p:par>
                              <p:par>
                                <p:cTn id="25" presetID="3" presetClass="entr" presetSubtype="10" fill="hold" grpId="0" nodeType="withEffect">
                                  <p:stCondLst>
                                    <p:cond delay="0"/>
                                  </p:stCondLst>
                                  <p:childTnLst>
                                    <p:set>
                                      <p:cBhvr>
                                        <p:cTn id="26" dur="1" fill="hold">
                                          <p:stCondLst>
                                            <p:cond delay="0"/>
                                          </p:stCondLst>
                                        </p:cTn>
                                        <p:tgtEl>
                                          <p:spTgt spid="4103"/>
                                        </p:tgtEl>
                                        <p:attrNameLst>
                                          <p:attrName>style.visibility</p:attrName>
                                        </p:attrNameLst>
                                      </p:cBhvr>
                                      <p:to>
                                        <p:strVal val="visible"/>
                                      </p:to>
                                    </p:set>
                                    <p:animEffect transition="in" filter="blinds(horizontal)">
                                      <p:cBhvr>
                                        <p:cTn id="27" dur="500"/>
                                        <p:tgtEl>
                                          <p:spTgt spid="4103"/>
                                        </p:tgtEl>
                                      </p:cBhvr>
                                    </p:animEffect>
                                  </p:childTnLst>
                                </p:cTn>
                              </p:par>
                              <p:par>
                                <p:cTn id="28" presetID="3" presetClass="entr" presetSubtype="10" fill="hold" nodeType="withEffect">
                                  <p:stCondLst>
                                    <p:cond delay="0"/>
                                  </p:stCondLst>
                                  <p:childTnLst>
                                    <p:set>
                                      <p:cBhvr>
                                        <p:cTn id="29" dur="1" fill="hold">
                                          <p:stCondLst>
                                            <p:cond delay="0"/>
                                          </p:stCondLst>
                                        </p:cTn>
                                        <p:tgtEl>
                                          <p:spTgt spid="4100"/>
                                        </p:tgtEl>
                                        <p:attrNameLst>
                                          <p:attrName>style.visibility</p:attrName>
                                        </p:attrNameLst>
                                      </p:cBhvr>
                                      <p:to>
                                        <p:strVal val="visible"/>
                                      </p:to>
                                    </p:set>
                                    <p:animEffect transition="in" filter="blinds(horizontal)">
                                      <p:cBhvr>
                                        <p:cTn id="30" dur="500"/>
                                        <p:tgtEl>
                                          <p:spTgt spid="4100"/>
                                        </p:tgtEl>
                                      </p:cBhvr>
                                    </p:animEffect>
                                  </p:childTnLst>
                                </p:cTn>
                              </p:par>
                            </p:childTnLst>
                          </p:cTn>
                        </p:par>
                      </p:childTnLst>
                    </p:cTn>
                  </p:par>
                  <p:par>
                    <p:cTn id="31" fill="hold">
                      <p:stCondLst>
                        <p:cond delay="indefinite"/>
                      </p:stCondLst>
                      <p:childTnLst>
                        <p:par>
                          <p:cTn id="32" fill="hold">
                            <p:stCondLst>
                              <p:cond delay="0"/>
                            </p:stCondLst>
                            <p:childTnLst>
                              <p:par>
                                <p:cTn id="33" presetID="8" presetClass="entr" presetSubtype="16" fill="hold" grpId="0" nodeType="click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diamond(in)">
                                      <p:cBhvr>
                                        <p:cTn id="35" dur="2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8" grpId="0" animBg="1"/>
      <p:bldP spid="4103" grpId="0" animBg="1"/>
      <p:bldP spid="4104" grpId="0" animBg="1"/>
      <p:bldP spid="4105" grpId="0" animBg="1"/>
      <p:bldP spid="12" grpId="0"/>
      <p:bldGraphic spid="15" grpId="0">
        <p:bldAsOne/>
      </p:bldGraphic>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So gilt stark:</a:t>
            </a:r>
            <a:endParaRPr lang="de-DE" dirty="0"/>
          </a:p>
        </p:txBody>
      </p:sp>
      <p:graphicFrame>
        <p:nvGraphicFramePr>
          <p:cNvPr id="5" name="Diagramm 4"/>
          <p:cNvGraphicFramePr/>
          <p:nvPr/>
        </p:nvGraphicFramePr>
        <p:xfrm>
          <a:off x="500034" y="1643050"/>
          <a:ext cx="8215370" cy="157163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6" name="Diagramm 5"/>
          <p:cNvGraphicFramePr/>
          <p:nvPr/>
        </p:nvGraphicFramePr>
        <p:xfrm>
          <a:off x="571472" y="3468702"/>
          <a:ext cx="7929618" cy="1817686"/>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7" name="Textfeld 6"/>
          <p:cNvSpPr txBox="1"/>
          <p:nvPr/>
        </p:nvSpPr>
        <p:spPr>
          <a:xfrm>
            <a:off x="500034" y="5786454"/>
            <a:ext cx="8001056" cy="923330"/>
          </a:xfrm>
          <a:prstGeom prst="rect">
            <a:avLst/>
          </a:prstGeom>
          <a:noFill/>
        </p:spPr>
        <p:txBody>
          <a:bodyPr wrap="square" rtlCol="0">
            <a:spAutoFit/>
          </a:bodyPr>
          <a:lstStyle/>
          <a:p>
            <a:r>
              <a:rPr lang="de-DE" b="1" dirty="0" smtClean="0"/>
              <a:t>(Zum Weiteren vgl. auch Paul J. Hopper u. Sandra A. Thompson: </a:t>
            </a:r>
            <a:r>
              <a:rPr lang="de-DE" b="1" i="1" dirty="0" err="1" smtClean="0"/>
              <a:t>Transitivity</a:t>
            </a:r>
            <a:r>
              <a:rPr lang="de-DE" b="1" i="1" dirty="0" smtClean="0"/>
              <a:t> in </a:t>
            </a:r>
            <a:r>
              <a:rPr lang="de-DE" b="1" i="1" dirty="0" err="1" smtClean="0"/>
              <a:t>grammar</a:t>
            </a:r>
            <a:r>
              <a:rPr lang="de-DE" b="1" i="1" dirty="0" smtClean="0"/>
              <a:t> </a:t>
            </a:r>
            <a:r>
              <a:rPr lang="de-DE" b="1" i="1" dirty="0" err="1" smtClean="0"/>
              <a:t>and</a:t>
            </a:r>
            <a:r>
              <a:rPr lang="de-DE" b="1" i="1" dirty="0" smtClean="0"/>
              <a:t> </a:t>
            </a:r>
            <a:r>
              <a:rPr lang="de-DE" b="1" i="1" dirty="0" err="1" smtClean="0"/>
              <a:t>discourse</a:t>
            </a:r>
            <a:r>
              <a:rPr lang="de-DE" b="1" dirty="0" smtClean="0"/>
              <a:t>. In: </a:t>
            </a:r>
            <a:r>
              <a:rPr lang="de-DE" b="1" i="1" dirty="0" smtClean="0"/>
              <a:t>Language </a:t>
            </a:r>
            <a:r>
              <a:rPr lang="de-DE" b="1" dirty="0" smtClean="0"/>
              <a:t>56, 2, 1980, S. 251–299); Wolfgang Schulze 1998. </a:t>
            </a:r>
            <a:r>
              <a:rPr lang="de-DE" b="1" i="1" dirty="0" smtClean="0"/>
              <a:t>Person, Klasse, Kongruenz</a:t>
            </a:r>
            <a:r>
              <a:rPr lang="de-DE" b="1" dirty="0" smtClean="0"/>
              <a:t>, München: </a:t>
            </a:r>
            <a:r>
              <a:rPr lang="de-DE" b="1" dirty="0" err="1" smtClean="0"/>
              <a:t>Lincom</a:t>
            </a:r>
            <a:r>
              <a:rPr lang="de-DE" b="1" dirty="0" smtClean="0"/>
              <a:t>, Kap. 4.)</a:t>
            </a: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amond(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3"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plus(in)">
                                      <p:cBhvr>
                                        <p:cTn id="12" dur="2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amond(in)">
                                      <p:cBhvr>
                                        <p:cTn id="1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Graphic spid="6" grpId="0">
        <p:bldAsOne/>
      </p:bldGraphic>
      <p:bldP spid="7" grpId="0"/>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Sekundärer Ursachenbereich: Kotext</a:t>
            </a:r>
            <a:endParaRPr lang="de-DE" dirty="0"/>
          </a:p>
        </p:txBody>
      </p:sp>
      <p:graphicFrame>
        <p:nvGraphicFramePr>
          <p:cNvPr id="6" name="Diagramm 5"/>
          <p:cNvGraphicFramePr/>
          <p:nvPr/>
        </p:nvGraphicFramePr>
        <p:xfrm>
          <a:off x="428596" y="1500174"/>
          <a:ext cx="8286808" cy="278608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7" name="Tabelle 6"/>
          <p:cNvGraphicFramePr>
            <a:graphicFrameLocks noGrp="1"/>
          </p:cNvGraphicFramePr>
          <p:nvPr/>
        </p:nvGraphicFramePr>
        <p:xfrm>
          <a:off x="500034" y="4500570"/>
          <a:ext cx="8143932" cy="1752600"/>
        </p:xfrm>
        <a:graphic>
          <a:graphicData uri="http://schemas.openxmlformats.org/drawingml/2006/table">
            <a:tbl>
              <a:tblPr>
                <a:tableStyleId>{69CF1AB2-1976-4502-BF36-3FF5EA218861}</a:tableStyleId>
              </a:tblPr>
              <a:tblGrid>
                <a:gridCol w="1441404"/>
                <a:gridCol w="2162106"/>
                <a:gridCol w="2306246"/>
                <a:gridCol w="2234176"/>
              </a:tblGrid>
              <a:tr h="319881">
                <a:tc>
                  <a:txBody>
                    <a:bodyPr/>
                    <a:lstStyle/>
                    <a:p>
                      <a:pPr algn="ctr">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smtClean="0">
                          <a:sym typeface="Symbol"/>
                        </a:rPr>
                        <a:t></a:t>
                      </a:r>
                      <a:r>
                        <a:rPr lang="de-DE" sz="2000" b="1" dirty="0">
                          <a:sym typeface="Symbol"/>
                        </a:rPr>
                        <a:t>1</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sym typeface="Symbol"/>
                        </a:rPr>
                        <a:t></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smtClean="0">
                          <a:sym typeface="Symbol"/>
                        </a:rPr>
                        <a:t></a:t>
                      </a:r>
                      <a:r>
                        <a:rPr lang="de-DE" sz="2000" b="1" dirty="0">
                          <a:sym typeface="Symbol"/>
                        </a:rPr>
                        <a:t>2</a:t>
                      </a:r>
                      <a:endParaRPr lang="de-DE" sz="2000" b="1" dirty="0">
                        <a:latin typeface="Calibri"/>
                        <a:ea typeface="Times New Roman"/>
                        <a:cs typeface="Times New Roman"/>
                      </a:endParaRPr>
                    </a:p>
                  </a:txBody>
                  <a:tcPr marL="68580" marR="68580" marT="0" marB="0"/>
                </a:tc>
              </a:tr>
              <a:tr h="268688">
                <a:tc>
                  <a:txBody>
                    <a:bodyPr/>
                    <a:lstStyle/>
                    <a:p>
                      <a:pPr algn="ctr">
                        <a:lnSpc>
                          <a:spcPct val="115000"/>
                        </a:lnSpc>
                        <a:spcAft>
                          <a:spcPts val="0"/>
                        </a:spcAft>
                      </a:pPr>
                      <a:r>
                        <a:rPr kumimoji="0" lang="de-DE" sz="1800" b="1" kern="1200" dirty="0" smtClean="0">
                          <a:solidFill>
                            <a:schemeClr val="dk1"/>
                          </a:solidFill>
                          <a:latin typeface="+mn-lt"/>
                          <a:ea typeface="+mn-ea"/>
                          <a:cs typeface="+mn-cs"/>
                        </a:rPr>
                        <a:t>a.</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rgbClr val="FF0000"/>
                          </a:solidFill>
                          <a:latin typeface="+mn-lt"/>
                          <a:ea typeface="+mn-ea"/>
                          <a:cs typeface="+mn-cs"/>
                        </a:rPr>
                        <a:t>Die Frau</a:t>
                      </a:r>
                      <a:endParaRPr lang="de-DE" sz="2000" b="1" dirty="0">
                        <a:solidFill>
                          <a:srgbClr val="FF0000"/>
                        </a:solidFill>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kaufte</a:t>
                      </a:r>
                      <a:endParaRPr lang="de-DE" sz="2000" b="1" dirty="0">
                        <a:solidFill>
                          <a:srgbClr val="FF0000"/>
                        </a:solidFill>
                        <a:latin typeface="Calibri"/>
                        <a:ea typeface="Times New Roman"/>
                        <a:cs typeface="Times New Roman"/>
                      </a:endParaRPr>
                    </a:p>
                  </a:txBody>
                  <a:tcPr marL="68580" marR="68580" marT="0" marB="0"/>
                </a:tc>
                <a:tc>
                  <a:txBody>
                    <a:bodyPr/>
                    <a:lstStyle/>
                    <a:p>
                      <a:pPr algn="ctr"/>
                      <a:r>
                        <a:rPr kumimoji="0" lang="de-DE" sz="2000" b="1" kern="1200" dirty="0" smtClean="0">
                          <a:solidFill>
                            <a:schemeClr val="dk1"/>
                          </a:solidFill>
                          <a:latin typeface="+mn-lt"/>
                          <a:ea typeface="+mn-ea"/>
                          <a:cs typeface="+mn-cs"/>
                        </a:rPr>
                        <a:t>einen Hund</a:t>
                      </a:r>
                      <a:endParaRPr kumimoji="0" lang="de-DE" sz="2000" kern="1200" dirty="0">
                        <a:solidFill>
                          <a:schemeClr val="dk1"/>
                        </a:solidFill>
                        <a:latin typeface="+mn-lt"/>
                        <a:ea typeface="+mn-ea"/>
                        <a:cs typeface="+mn-cs"/>
                      </a:endParaRPr>
                    </a:p>
                  </a:txBody>
                  <a:tcPr marL="68580" marR="68580" marT="0" marB="0"/>
                </a:tc>
              </a:tr>
              <a:tr h="334144">
                <a:tc>
                  <a:txBody>
                    <a:bodyPr/>
                    <a:lstStyle/>
                    <a:p>
                      <a:pPr algn="ctr">
                        <a:lnSpc>
                          <a:spcPct val="115000"/>
                        </a:lnSpc>
                        <a:spcAft>
                          <a:spcPts val="0"/>
                        </a:spcAft>
                      </a:pPr>
                      <a:r>
                        <a:rPr kumimoji="0" lang="de-DE" sz="1800" b="1" kern="1200" dirty="0" smtClean="0">
                          <a:solidFill>
                            <a:schemeClr val="dk1"/>
                          </a:solidFill>
                          <a:latin typeface="+mn-lt"/>
                          <a:ea typeface="+mn-ea"/>
                          <a:cs typeface="+mn-cs"/>
                        </a:rPr>
                        <a:t>b.</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rgbClr val="FF0000"/>
                          </a:solidFill>
                          <a:latin typeface="+mn-lt"/>
                          <a:ea typeface="+mn-ea"/>
                          <a:cs typeface="+mn-cs"/>
                        </a:rPr>
                        <a:t>Die Frau</a:t>
                      </a:r>
                      <a:endParaRPr lang="de-DE" sz="2000" b="1" dirty="0">
                        <a:solidFill>
                          <a:srgbClr val="FF0000"/>
                        </a:solidFill>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fütterte</a:t>
                      </a:r>
                      <a:endParaRPr lang="de-DE" sz="2000" b="1" dirty="0">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dk1"/>
                          </a:solidFill>
                          <a:latin typeface="+mn-lt"/>
                          <a:ea typeface="+mn-ea"/>
                          <a:cs typeface="+mn-cs"/>
                        </a:rPr>
                        <a:t>den Hund</a:t>
                      </a:r>
                      <a:endParaRPr kumimoji="0" lang="de-DE" sz="2000" kern="1200" dirty="0" smtClean="0">
                        <a:solidFill>
                          <a:schemeClr val="dk1"/>
                        </a:solidFill>
                        <a:latin typeface="+mn-lt"/>
                        <a:ea typeface="+mn-ea"/>
                        <a:cs typeface="+mn-cs"/>
                      </a:endParaRPr>
                    </a:p>
                  </a:txBody>
                  <a:tcPr marL="68580" marR="68580" marT="0" marB="0"/>
                </a:tc>
              </a:tr>
              <a:tr h="268688">
                <a:tc>
                  <a:txBody>
                    <a:bodyPr/>
                    <a:lstStyle/>
                    <a:p>
                      <a:pPr algn="ctr">
                        <a:lnSpc>
                          <a:spcPct val="115000"/>
                        </a:lnSpc>
                        <a:spcAft>
                          <a:spcPts val="0"/>
                        </a:spcAft>
                      </a:pPr>
                      <a:r>
                        <a:rPr kumimoji="0" lang="de-DE" sz="1800" b="1" kern="1200" dirty="0" smtClean="0">
                          <a:solidFill>
                            <a:schemeClr val="dk1"/>
                          </a:solidFill>
                          <a:latin typeface="+mn-lt"/>
                          <a:ea typeface="+mn-ea"/>
                          <a:cs typeface="+mn-cs"/>
                        </a:rPr>
                        <a:t>=&gt;</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rgbClr val="FF0000"/>
                          </a:solidFill>
                          <a:latin typeface="+mn-lt"/>
                          <a:ea typeface="+mn-ea"/>
                          <a:cs typeface="+mn-cs"/>
                        </a:rPr>
                        <a:t>Die Frau</a:t>
                      </a:r>
                      <a:endParaRPr lang="de-DE" sz="2000" b="1" dirty="0">
                        <a:solidFill>
                          <a:srgbClr val="FF0000"/>
                        </a:solidFill>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kumimoji="0" lang="de-DE" sz="2000" b="1" kern="1200" dirty="0" smtClean="0">
                          <a:solidFill>
                            <a:schemeClr val="dk1"/>
                          </a:solidFill>
                          <a:latin typeface="+mn-lt"/>
                          <a:ea typeface="+mn-ea"/>
                          <a:cs typeface="+mn-cs"/>
                        </a:rPr>
                        <a:t>kaufte</a:t>
                      </a:r>
                      <a:endParaRPr kumimoji="0" lang="de-DE" sz="2000" kern="1200" dirty="0" smtClean="0">
                        <a:solidFill>
                          <a:srgbClr val="FF0000"/>
                        </a:solidFill>
                        <a:latin typeface="+mn-lt"/>
                        <a:ea typeface="+mn-ea"/>
                        <a:cs typeface="+mn-cs"/>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0070C0"/>
                          </a:solidFill>
                          <a:latin typeface="+mn-lt"/>
                          <a:ea typeface="+mn-ea"/>
                          <a:cs typeface="+mn-cs"/>
                        </a:rPr>
                        <a:t>einen Hund</a:t>
                      </a:r>
                      <a:endParaRPr kumimoji="0" lang="de-DE" sz="2000" kern="1200" dirty="0" smtClean="0">
                        <a:solidFill>
                          <a:srgbClr val="0070C0"/>
                        </a:solidFill>
                        <a:latin typeface="+mn-lt"/>
                        <a:ea typeface="+mn-ea"/>
                        <a:cs typeface="+mn-cs"/>
                      </a:endParaRPr>
                    </a:p>
                  </a:txBody>
                  <a:tcPr marL="68580" marR="68580" marT="0" marB="0"/>
                </a:tc>
              </a:tr>
              <a:tr h="268688">
                <a:tc>
                  <a:txBody>
                    <a:bodyPr/>
                    <a:lstStyle/>
                    <a:p>
                      <a:pPr algn="ctr">
                        <a:lnSpc>
                          <a:spcPct val="115000"/>
                        </a:lnSpc>
                        <a:spcAft>
                          <a:spcPts val="0"/>
                        </a:spcAft>
                      </a:pPr>
                      <a:r>
                        <a:rPr kumimoji="0" lang="de-DE" sz="1800" b="1" kern="1200" dirty="0" smtClean="0">
                          <a:solidFill>
                            <a:schemeClr val="dk1"/>
                          </a:solidFill>
                          <a:latin typeface="+mn-lt"/>
                          <a:ea typeface="+mn-ea"/>
                          <a:cs typeface="+mn-cs"/>
                        </a:rPr>
                        <a:t>und</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rgbClr val="FF0000"/>
                          </a:solidFill>
                          <a:latin typeface="+mn-lt"/>
                          <a:ea typeface="+mn-ea"/>
                          <a:cs typeface="+mn-cs"/>
                        </a:rPr>
                        <a:t>[sie]</a:t>
                      </a:r>
                      <a:endParaRPr lang="de-DE" sz="2000" b="1" dirty="0">
                        <a:solidFill>
                          <a:srgbClr val="FF0000"/>
                        </a:solidFill>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kumimoji="0" lang="de-DE" sz="2000" b="1" kern="1200" dirty="0" smtClean="0">
                          <a:solidFill>
                            <a:schemeClr val="dk1"/>
                          </a:solidFill>
                          <a:latin typeface="+mn-lt"/>
                          <a:ea typeface="+mn-ea"/>
                          <a:cs typeface="+mn-cs"/>
                        </a:rPr>
                        <a:t>fütterte</a:t>
                      </a:r>
                      <a:endParaRPr kumimoji="0" lang="de-DE" sz="2000" kern="1200" dirty="0" smtClean="0">
                        <a:solidFill>
                          <a:srgbClr val="FF0000"/>
                        </a:solidFill>
                        <a:latin typeface="+mn-lt"/>
                        <a:ea typeface="+mn-ea"/>
                        <a:cs typeface="+mn-cs"/>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0070C0"/>
                          </a:solidFill>
                          <a:latin typeface="+mn-lt"/>
                          <a:ea typeface="+mn-ea"/>
                          <a:cs typeface="+mn-cs"/>
                        </a:rPr>
                        <a:t>ihn.</a:t>
                      </a:r>
                      <a:endParaRPr kumimoji="0" lang="de-DE" sz="2000" kern="1200" dirty="0" smtClean="0">
                        <a:solidFill>
                          <a:srgbClr val="0070C0"/>
                        </a:solidFill>
                        <a:latin typeface="+mn-lt"/>
                        <a:ea typeface="+mn-ea"/>
                        <a:cs typeface="+mn-cs"/>
                      </a:endParaRP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amond(in)">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linds(vertical)">
                                      <p:cBhvr>
                                        <p:cTn id="12"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err="1" smtClean="0"/>
              <a:t>Passiv~Intransitiv</a:t>
            </a:r>
            <a:r>
              <a:rPr lang="de-DE" dirty="0" smtClean="0"/>
              <a:t>(er):	</a:t>
            </a:r>
            <a:endParaRPr lang="de-DE" dirty="0"/>
          </a:p>
        </p:txBody>
      </p:sp>
      <p:graphicFrame>
        <p:nvGraphicFramePr>
          <p:cNvPr id="4" name="Tabelle 3"/>
          <p:cNvGraphicFramePr>
            <a:graphicFrameLocks noGrp="1"/>
          </p:cNvGraphicFramePr>
          <p:nvPr/>
        </p:nvGraphicFramePr>
        <p:xfrm>
          <a:off x="428596" y="1643050"/>
          <a:ext cx="8286807" cy="2103120"/>
        </p:xfrm>
        <a:graphic>
          <a:graphicData uri="http://schemas.openxmlformats.org/drawingml/2006/table">
            <a:tbl>
              <a:tblPr>
                <a:tableStyleId>{69CF1AB2-1976-4502-BF36-3FF5EA218861}</a:tableStyleId>
              </a:tblPr>
              <a:tblGrid>
                <a:gridCol w="1071570"/>
                <a:gridCol w="2000264"/>
                <a:gridCol w="3214710"/>
                <a:gridCol w="2000263"/>
              </a:tblGrid>
              <a:tr h="319881">
                <a:tc>
                  <a:txBody>
                    <a:bodyPr/>
                    <a:lstStyle/>
                    <a:p>
                      <a:pPr algn="ctr">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smtClean="0">
                          <a:sym typeface="Symbol"/>
                        </a:rPr>
                        <a:t></a:t>
                      </a:r>
                      <a:r>
                        <a:rPr lang="de-DE" sz="2000" b="1" dirty="0">
                          <a:sym typeface="Symbol"/>
                        </a:rPr>
                        <a:t>1</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sym typeface="Symbol"/>
                        </a:rPr>
                        <a:t></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smtClean="0">
                          <a:sym typeface="Symbol"/>
                        </a:rPr>
                        <a:t></a:t>
                      </a:r>
                      <a:r>
                        <a:rPr lang="de-DE" sz="2000" b="1" dirty="0">
                          <a:sym typeface="Symbol"/>
                        </a:rPr>
                        <a:t>2</a:t>
                      </a:r>
                      <a:endParaRPr lang="de-DE" sz="2000" b="1" dirty="0">
                        <a:latin typeface="Calibri"/>
                        <a:ea typeface="Times New Roman"/>
                        <a:cs typeface="Times New Roman"/>
                      </a:endParaRPr>
                    </a:p>
                  </a:txBody>
                  <a:tcPr marL="68580" marR="68580" marT="0" marB="0"/>
                </a:tc>
              </a:tr>
              <a:tr h="268688">
                <a:tc>
                  <a:txBody>
                    <a:bodyPr/>
                    <a:lstStyle/>
                    <a:p>
                      <a:pPr algn="ctr">
                        <a:lnSpc>
                          <a:spcPct val="115000"/>
                        </a:lnSpc>
                        <a:spcAft>
                          <a:spcPts val="0"/>
                        </a:spcAft>
                      </a:pPr>
                      <a:r>
                        <a:rPr kumimoji="0" lang="de-DE" sz="1800" b="1" kern="1200" dirty="0" smtClean="0">
                          <a:solidFill>
                            <a:schemeClr val="dk1"/>
                          </a:solidFill>
                          <a:latin typeface="+mn-lt"/>
                          <a:ea typeface="+mn-ea"/>
                          <a:cs typeface="+mn-cs"/>
                        </a:rPr>
                        <a:t>a.</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rgbClr val="FF0000"/>
                          </a:solidFill>
                          <a:latin typeface="+mn-lt"/>
                          <a:ea typeface="+mn-ea"/>
                          <a:cs typeface="+mn-cs"/>
                        </a:rPr>
                        <a:t>Die Frau</a:t>
                      </a:r>
                      <a:endParaRPr lang="de-DE" sz="2000" b="1" dirty="0">
                        <a:solidFill>
                          <a:srgbClr val="FF0000"/>
                        </a:solidFill>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kaufte</a:t>
                      </a:r>
                      <a:endParaRPr lang="de-DE" sz="2000" b="1" dirty="0">
                        <a:solidFill>
                          <a:srgbClr val="FF0000"/>
                        </a:solidFill>
                        <a:latin typeface="Calibri"/>
                        <a:ea typeface="Times New Roman"/>
                        <a:cs typeface="Times New Roman"/>
                      </a:endParaRPr>
                    </a:p>
                  </a:txBody>
                  <a:tcPr marL="68580" marR="68580" marT="0" marB="0"/>
                </a:tc>
                <a:tc>
                  <a:txBody>
                    <a:bodyPr/>
                    <a:lstStyle/>
                    <a:p>
                      <a:pPr algn="ctr"/>
                      <a:r>
                        <a:rPr kumimoji="0" lang="de-DE" sz="2000" b="1" kern="1200" dirty="0" smtClean="0">
                          <a:solidFill>
                            <a:srgbClr val="0070C0"/>
                          </a:solidFill>
                          <a:latin typeface="+mn-lt"/>
                          <a:ea typeface="+mn-ea"/>
                          <a:cs typeface="+mn-cs"/>
                        </a:rPr>
                        <a:t>einen Hund</a:t>
                      </a:r>
                      <a:endParaRPr kumimoji="0" lang="de-DE" sz="2000" kern="1200" dirty="0">
                        <a:solidFill>
                          <a:srgbClr val="0070C0"/>
                        </a:solidFill>
                        <a:latin typeface="+mn-lt"/>
                        <a:ea typeface="+mn-ea"/>
                        <a:cs typeface="+mn-cs"/>
                      </a:endParaRPr>
                    </a:p>
                  </a:txBody>
                  <a:tcPr marL="68580" marR="68580" marT="0" marB="0"/>
                </a:tc>
              </a:tr>
              <a:tr h="334144">
                <a:tc>
                  <a:txBody>
                    <a:bodyPr/>
                    <a:lstStyle/>
                    <a:p>
                      <a:pPr algn="ctr">
                        <a:lnSpc>
                          <a:spcPct val="115000"/>
                        </a:lnSpc>
                        <a:spcAft>
                          <a:spcPts val="0"/>
                        </a:spcAft>
                      </a:pPr>
                      <a:r>
                        <a:rPr kumimoji="0" lang="de-DE" sz="1800" b="1" kern="1200" dirty="0" smtClean="0">
                          <a:solidFill>
                            <a:schemeClr val="dk1"/>
                          </a:solidFill>
                          <a:latin typeface="+mn-lt"/>
                          <a:ea typeface="+mn-ea"/>
                          <a:cs typeface="+mn-cs"/>
                        </a:rPr>
                        <a:t>b.</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rgbClr val="0070C0"/>
                          </a:solidFill>
                          <a:latin typeface="+mn-lt"/>
                          <a:ea typeface="+mn-ea"/>
                          <a:cs typeface="+mn-cs"/>
                        </a:rPr>
                        <a:t>Der Hund</a:t>
                      </a:r>
                      <a:endParaRPr lang="de-DE" sz="2000" b="1" dirty="0">
                        <a:solidFill>
                          <a:srgbClr val="0070C0"/>
                        </a:solidFill>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biss</a:t>
                      </a:r>
                      <a:endParaRPr lang="de-DE" sz="2000" b="1" dirty="0">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FF0000"/>
                          </a:solidFill>
                          <a:latin typeface="+mn-lt"/>
                          <a:ea typeface="+mn-ea"/>
                          <a:cs typeface="+mn-cs"/>
                        </a:rPr>
                        <a:t>die Frau.</a:t>
                      </a:r>
                      <a:endParaRPr kumimoji="0" lang="de-DE" sz="2000" kern="1200" dirty="0" smtClean="0">
                        <a:solidFill>
                          <a:srgbClr val="FF0000"/>
                        </a:solidFill>
                        <a:latin typeface="+mn-lt"/>
                        <a:ea typeface="+mn-ea"/>
                        <a:cs typeface="+mn-cs"/>
                      </a:endParaRPr>
                    </a:p>
                  </a:txBody>
                  <a:tcPr marL="68580" marR="68580" marT="0" marB="0"/>
                </a:tc>
              </a:tr>
              <a:tr h="334144">
                <a:tc>
                  <a:txBody>
                    <a:bodyPr/>
                    <a:lstStyle/>
                    <a:p>
                      <a:pPr algn="ctr">
                        <a:lnSpc>
                          <a:spcPct val="115000"/>
                        </a:lnSpc>
                        <a:spcAft>
                          <a:spcPts val="0"/>
                        </a:spcAft>
                      </a:pPr>
                      <a:r>
                        <a:rPr kumimoji="0" lang="de-DE" sz="1800" b="1" kern="1200" dirty="0" smtClean="0">
                          <a:solidFill>
                            <a:schemeClr val="dk1"/>
                          </a:solidFill>
                          <a:latin typeface="+mn-lt"/>
                          <a:ea typeface="+mn-ea"/>
                          <a:cs typeface="+mn-cs"/>
                        </a:rPr>
                        <a:t>=&gt;</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rgbClr val="FF0000"/>
                          </a:solidFill>
                          <a:latin typeface="+mn-lt"/>
                          <a:ea typeface="+mn-ea"/>
                          <a:cs typeface="+mn-cs"/>
                        </a:rPr>
                        <a:t>Die Frau </a:t>
                      </a:r>
                      <a:endParaRPr lang="de-DE" sz="2000" b="1" dirty="0">
                        <a:solidFill>
                          <a:srgbClr val="FF0000"/>
                        </a:solidFill>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kaufte</a:t>
                      </a:r>
                      <a:endParaRPr lang="de-DE" sz="2000" b="1" dirty="0">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0070C0"/>
                          </a:solidFill>
                          <a:latin typeface="+mn-lt"/>
                          <a:ea typeface="+mn-ea"/>
                          <a:cs typeface="+mn-cs"/>
                        </a:rPr>
                        <a:t>einen Hund </a:t>
                      </a:r>
                      <a:endParaRPr kumimoji="0" lang="de-DE" sz="2000" kern="1200" dirty="0" smtClean="0">
                        <a:solidFill>
                          <a:srgbClr val="0070C0"/>
                        </a:solidFill>
                        <a:latin typeface="+mn-lt"/>
                        <a:ea typeface="+mn-ea"/>
                        <a:cs typeface="+mn-cs"/>
                      </a:endParaRPr>
                    </a:p>
                  </a:txBody>
                  <a:tcPr marL="68580" marR="68580" marT="0" marB="0"/>
                </a:tc>
              </a:tr>
              <a:tr h="334144">
                <a:tc>
                  <a:txBody>
                    <a:bodyPr/>
                    <a:lstStyle/>
                    <a:p>
                      <a:pPr algn="ctr">
                        <a:lnSpc>
                          <a:spcPct val="115000"/>
                        </a:lnSpc>
                        <a:spcAft>
                          <a:spcPts val="0"/>
                        </a:spcAft>
                      </a:pPr>
                      <a:r>
                        <a:rPr kumimoji="0" lang="de-DE" sz="1800" b="1" kern="1200" dirty="0" smtClean="0">
                          <a:solidFill>
                            <a:schemeClr val="dk1"/>
                          </a:solidFill>
                          <a:latin typeface="+mn-lt"/>
                          <a:ea typeface="+mn-ea"/>
                          <a:cs typeface="+mn-cs"/>
                        </a:rPr>
                        <a:t>und </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rgbClr val="FF0000"/>
                          </a:solidFill>
                          <a:latin typeface="+mn-lt"/>
                          <a:ea typeface="+mn-ea"/>
                          <a:cs typeface="+mn-cs"/>
                        </a:rPr>
                        <a:t>[sie] </a:t>
                      </a:r>
                      <a:endParaRPr lang="de-DE" sz="2000" b="1" dirty="0">
                        <a:solidFill>
                          <a:srgbClr val="FF0000"/>
                        </a:solidFill>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wurde=gebissen[=von</a:t>
                      </a:r>
                      <a:endParaRPr lang="de-DE" sz="2000" b="1" dirty="0">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0070C0"/>
                          </a:solidFill>
                          <a:latin typeface="+mn-lt"/>
                          <a:ea typeface="+mn-ea"/>
                          <a:cs typeface="+mn-cs"/>
                        </a:rPr>
                        <a:t>ihm</a:t>
                      </a:r>
                      <a:endParaRPr kumimoji="0" lang="de-DE" sz="2000" kern="1200" dirty="0" smtClean="0">
                        <a:solidFill>
                          <a:srgbClr val="0070C0"/>
                        </a:solidFill>
                        <a:latin typeface="+mn-lt"/>
                        <a:ea typeface="+mn-ea"/>
                        <a:cs typeface="+mn-cs"/>
                      </a:endParaRPr>
                    </a:p>
                  </a:txBody>
                  <a:tcPr marL="68580" marR="68580" marT="0" marB="0"/>
                </a:tc>
              </a:tr>
              <a:tr h="334144">
                <a:tc>
                  <a:txBody>
                    <a:bodyPr/>
                    <a:lstStyle/>
                    <a:p>
                      <a:pPr algn="ctr">
                        <a:lnSpc>
                          <a:spcPct val="115000"/>
                        </a:lnSpc>
                        <a:spcAft>
                          <a:spcPts val="0"/>
                        </a:spcAft>
                      </a:pPr>
                      <a:endParaRPr lang="de-DE" sz="2000" b="1" dirty="0">
                        <a:latin typeface="Calibri"/>
                        <a:ea typeface="Times New Roman"/>
                        <a:cs typeface="Times New Roman"/>
                      </a:endParaRPr>
                    </a:p>
                  </a:txBody>
                  <a:tcPr marL="68580" marR="68580" marT="0" marB="0"/>
                </a:tc>
                <a:tc gridSpan="3">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kumimoji="0" lang="de-DE" sz="2000" b="1" kern="1200" dirty="0" smtClean="0">
                          <a:solidFill>
                            <a:schemeClr val="dk1"/>
                          </a:solidFill>
                          <a:latin typeface="+mn-lt"/>
                          <a:ea typeface="+mn-ea"/>
                          <a:cs typeface="+mn-cs"/>
                        </a:rPr>
                        <a:t>[&gt; und wurde von ihm gebissen.]</a:t>
                      </a:r>
                      <a:endParaRPr kumimoji="0" lang="de-DE" sz="2000" kern="1200" dirty="0" smtClean="0">
                        <a:solidFill>
                          <a:schemeClr val="dk1"/>
                        </a:solidFill>
                        <a:latin typeface="+mn-lt"/>
                        <a:ea typeface="+mn-ea"/>
                        <a:cs typeface="+mn-cs"/>
                      </a:endParaRPr>
                    </a:p>
                  </a:txBody>
                  <a:tcPr marL="68580" marR="68580" marT="0" marB="0"/>
                </a:tc>
                <a:tc hMerge="1">
                  <a:txBody>
                    <a:bodyPr/>
                    <a:lstStyle/>
                    <a:p>
                      <a:pPr algn="ctr">
                        <a:lnSpc>
                          <a:spcPct val="115000"/>
                        </a:lnSpc>
                        <a:spcAft>
                          <a:spcPts val="0"/>
                        </a:spcAft>
                      </a:pPr>
                      <a:endParaRPr lang="de-DE" sz="2000" b="1" dirty="0">
                        <a:latin typeface="Calibri"/>
                        <a:ea typeface="Times New Roman"/>
                        <a:cs typeface="Times New Roman"/>
                      </a:endParaRPr>
                    </a:p>
                  </a:txBody>
                  <a:tcPr marL="68580" marR="68580" marT="0" marB="0"/>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rgbClr val="FF0000"/>
                        </a:solidFill>
                        <a:latin typeface="+mn-lt"/>
                        <a:ea typeface="+mn-ea"/>
                        <a:cs typeface="+mn-cs"/>
                      </a:endParaRPr>
                    </a:p>
                  </a:txBody>
                  <a:tcPr marL="68580" marR="68580" marT="0" marB="0"/>
                </a:tc>
              </a:tr>
            </a:tbl>
          </a:graphicData>
        </a:graphic>
      </p:graphicFrame>
      <p:graphicFrame>
        <p:nvGraphicFramePr>
          <p:cNvPr id="5" name="Diagramm 4"/>
          <p:cNvGraphicFramePr/>
          <p:nvPr/>
        </p:nvGraphicFramePr>
        <p:xfrm>
          <a:off x="357158" y="4214818"/>
          <a:ext cx="8429684" cy="107157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6" name="Tabelle 5"/>
          <p:cNvGraphicFramePr>
            <a:graphicFrameLocks noGrp="1"/>
          </p:cNvGraphicFramePr>
          <p:nvPr/>
        </p:nvGraphicFramePr>
        <p:xfrm>
          <a:off x="2714612" y="5500702"/>
          <a:ext cx="4071966" cy="853440"/>
        </p:xfrm>
        <a:graphic>
          <a:graphicData uri="http://schemas.openxmlformats.org/drawingml/2006/table">
            <a:tbl>
              <a:tblPr firstRow="1" bandRow="1">
                <a:tableStyleId>{2D5ABB26-0587-4C30-8999-92F81FD0307C}</a:tableStyleId>
              </a:tblPr>
              <a:tblGrid>
                <a:gridCol w="1404126"/>
                <a:gridCol w="2667840"/>
              </a:tblGrid>
              <a:tr h="370840">
                <a:tc>
                  <a:txBody>
                    <a:bodyPr/>
                    <a:lstStyle/>
                    <a:p>
                      <a:pPr algn="ctr"/>
                      <a:r>
                        <a:rPr kumimoji="0" lang="de-DE" sz="2200" b="1" kern="1200" dirty="0" smtClean="0">
                          <a:solidFill>
                            <a:schemeClr val="tx1"/>
                          </a:solidFill>
                          <a:latin typeface="+mn-lt"/>
                          <a:ea typeface="+mn-ea"/>
                          <a:cs typeface="+mn-cs"/>
                        </a:rPr>
                        <a:t>PRESENT</a:t>
                      </a:r>
                      <a:endParaRPr lang="de-DE" sz="2200" dirty="0"/>
                    </a:p>
                  </a:txBody>
                  <a:tcPr/>
                </a:tc>
                <a:tc>
                  <a:txBody>
                    <a:bodyPr/>
                    <a:lstStyle/>
                    <a:p>
                      <a:pPr algn="ctr"/>
                      <a:r>
                        <a:rPr kumimoji="0" lang="de-DE" sz="2200" b="1" kern="1200" dirty="0" smtClean="0">
                          <a:solidFill>
                            <a:schemeClr val="tx1"/>
                          </a:solidFill>
                          <a:latin typeface="+mn-lt"/>
                          <a:ea typeface="+mn-ea"/>
                          <a:cs typeface="+mn-cs"/>
                        </a:rPr>
                        <a:t>Intransitiv (er)</a:t>
                      </a:r>
                      <a:endParaRPr lang="de-DE" sz="2200" dirty="0"/>
                    </a:p>
                  </a:txBody>
                  <a:tcPr/>
                </a:tc>
              </a:tr>
              <a:tr h="370840">
                <a:tc>
                  <a:txBody>
                    <a:bodyPr/>
                    <a:lstStyle/>
                    <a:p>
                      <a:pPr algn="ctr"/>
                      <a:r>
                        <a:rPr kumimoji="0" lang="de-DE" sz="2200" b="1" kern="1200" dirty="0" smtClean="0">
                          <a:solidFill>
                            <a:schemeClr val="tx1"/>
                          </a:solidFill>
                          <a:latin typeface="+mn-lt"/>
                          <a:ea typeface="+mn-ea"/>
                          <a:cs typeface="+mn-cs"/>
                        </a:rPr>
                        <a:t>PAST</a:t>
                      </a:r>
                      <a:endParaRPr lang="de-DE" sz="2200" dirty="0"/>
                    </a:p>
                  </a:txBody>
                  <a:tcPr/>
                </a:tc>
                <a:tc>
                  <a:txBody>
                    <a:bodyPr/>
                    <a:lstStyle/>
                    <a:p>
                      <a:pPr algn="ctr"/>
                      <a:r>
                        <a:rPr kumimoji="0" lang="de-DE" sz="2200" b="1" kern="1200" dirty="0" smtClean="0">
                          <a:solidFill>
                            <a:schemeClr val="tx1"/>
                          </a:solidFill>
                          <a:latin typeface="+mn-lt"/>
                          <a:ea typeface="+mn-ea"/>
                          <a:cs typeface="+mn-cs"/>
                        </a:rPr>
                        <a:t>Transitiv(er)</a:t>
                      </a:r>
                      <a:endParaRPr lang="de-DE" sz="2200" dirty="0"/>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linds(horizontal)">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Linearität --&gt; Syntax</a:t>
            </a:r>
            <a:endParaRPr lang="de-DE" dirty="0"/>
          </a:p>
        </p:txBody>
      </p:sp>
      <p:sp>
        <p:nvSpPr>
          <p:cNvPr id="3" name="Inhaltsplatzhalter 2"/>
          <p:cNvSpPr>
            <a:spLocks noGrp="1"/>
          </p:cNvSpPr>
          <p:nvPr>
            <p:ph sz="half" idx="1"/>
          </p:nvPr>
        </p:nvSpPr>
        <p:spPr/>
        <p:txBody>
          <a:bodyPr/>
          <a:lstStyle/>
          <a:p>
            <a:r>
              <a:rPr lang="de-DE" b="1" dirty="0" smtClean="0">
                <a:solidFill>
                  <a:srgbClr val="FF0000"/>
                </a:solidFill>
              </a:rPr>
              <a:t>Linearität bedeutet immer Syntax!</a:t>
            </a:r>
            <a:endParaRPr lang="de-DE" dirty="0" smtClean="0">
              <a:solidFill>
                <a:srgbClr val="FF0000"/>
              </a:solidFill>
            </a:endParaRPr>
          </a:p>
          <a:p>
            <a:pPr>
              <a:buNone/>
            </a:pPr>
            <a:endParaRPr lang="de-DE" dirty="0" smtClean="0"/>
          </a:p>
          <a:p>
            <a:r>
              <a:rPr lang="de-DE" dirty="0" smtClean="0"/>
              <a:t>Werden zwei oder mehr Einheiten zusammengestellt, ergibt sich immer eine syntaktische 'Ordnung' (</a:t>
            </a:r>
            <a:r>
              <a:rPr lang="de-DE" b="1" i="1" dirty="0" smtClean="0"/>
              <a:t>Stellungsyntax</a:t>
            </a:r>
            <a:r>
              <a:rPr lang="de-DE" dirty="0" smtClean="0"/>
              <a:t>):</a:t>
            </a:r>
          </a:p>
          <a:p>
            <a:pPr>
              <a:buNone/>
            </a:pPr>
            <a:endParaRPr lang="de-DE" dirty="0"/>
          </a:p>
        </p:txBody>
      </p:sp>
      <p:pic>
        <p:nvPicPr>
          <p:cNvPr id="5" name="Grafik 0" descr="Kreuzweg-Rosenkranz2.gif"/>
          <p:cNvPicPr>
            <a:picLocks noGrp="1"/>
          </p:cNvPicPr>
          <p:nvPr>
            <p:ph sz="half" idx="2"/>
          </p:nvPr>
        </p:nvPicPr>
        <p:blipFill>
          <a:blip r:embed="rId3" cstate="print"/>
          <a:stretch>
            <a:fillRect/>
          </a:stretch>
        </p:blipFill>
        <p:spPr>
          <a:xfrm>
            <a:off x="5001054" y="1773238"/>
            <a:ext cx="3332892" cy="4624387"/>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blinds(horizontal)">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checkerboard(across)">
                                      <p:cBhvr>
                                        <p:cTn id="1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2. Wirkungsbereich (</a:t>
            </a:r>
            <a:r>
              <a:rPr lang="de-DE" dirty="0" err="1" smtClean="0"/>
              <a:t>kotextuell</a:t>
            </a:r>
            <a:r>
              <a:rPr lang="de-DE" dirty="0" smtClean="0"/>
              <a:t>)</a:t>
            </a:r>
            <a:endParaRPr lang="de-DE" dirty="0"/>
          </a:p>
        </p:txBody>
      </p:sp>
      <p:graphicFrame>
        <p:nvGraphicFramePr>
          <p:cNvPr id="4" name="Diagramm 3"/>
          <p:cNvGraphicFramePr/>
          <p:nvPr/>
        </p:nvGraphicFramePr>
        <p:xfrm>
          <a:off x="428596" y="1643050"/>
          <a:ext cx="8286808" cy="150019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357158" y="3214686"/>
            <a:ext cx="1000132" cy="369332"/>
          </a:xfrm>
          <a:prstGeom prst="rect">
            <a:avLst/>
          </a:prstGeom>
          <a:noFill/>
        </p:spPr>
        <p:txBody>
          <a:bodyPr wrap="square" rtlCol="0">
            <a:spAutoFit/>
          </a:bodyPr>
          <a:lstStyle/>
          <a:p>
            <a:r>
              <a:rPr lang="de-DE" b="1" dirty="0" err="1" smtClean="0"/>
              <a:t>Kasuell</a:t>
            </a:r>
            <a:r>
              <a:rPr lang="de-DE" b="1" dirty="0" smtClean="0"/>
              <a:t>:</a:t>
            </a:r>
            <a:endParaRPr lang="de-DE" dirty="0"/>
          </a:p>
        </p:txBody>
      </p:sp>
      <p:sp>
        <p:nvSpPr>
          <p:cNvPr id="6" name="Textfeld 5"/>
          <p:cNvSpPr txBox="1"/>
          <p:nvPr/>
        </p:nvSpPr>
        <p:spPr>
          <a:xfrm>
            <a:off x="785786" y="3571876"/>
            <a:ext cx="7429552" cy="2800767"/>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b="1" dirty="0" smtClean="0"/>
              <a:t>a.	</a:t>
            </a:r>
            <a:r>
              <a:rPr lang="de-DE" sz="2200" b="1" dirty="0" smtClean="0">
                <a:sym typeface="Symbol"/>
              </a:rPr>
              <a:t></a:t>
            </a:r>
            <a:r>
              <a:rPr lang="de-DE" sz="2200" b="1" dirty="0" smtClean="0"/>
              <a:t>1		</a:t>
            </a:r>
            <a:r>
              <a:rPr lang="de-DE" sz="2200" b="1" dirty="0" smtClean="0">
                <a:sym typeface="Symbol"/>
              </a:rPr>
              <a:t></a:t>
            </a:r>
            <a:r>
              <a:rPr lang="de-DE" sz="2200" b="1" dirty="0" smtClean="0"/>
              <a:t>/TRANS		</a:t>
            </a:r>
            <a:r>
              <a:rPr lang="de-DE" sz="2200" b="1" dirty="0" smtClean="0">
                <a:sym typeface="Symbol"/>
              </a:rPr>
              <a:t></a:t>
            </a:r>
            <a:r>
              <a:rPr lang="de-DE" sz="2200" b="1" dirty="0" smtClean="0"/>
              <a:t>2	</a:t>
            </a:r>
            <a:endParaRPr lang="de-DE" sz="2200" dirty="0" smtClean="0"/>
          </a:p>
          <a:p>
            <a:r>
              <a:rPr lang="de-DE" sz="2200" b="1" dirty="0" smtClean="0"/>
              <a:t>	</a:t>
            </a:r>
            <a:endParaRPr lang="de-DE" sz="2200" dirty="0" smtClean="0"/>
          </a:p>
          <a:p>
            <a:r>
              <a:rPr lang="de-DE" sz="2200" b="1" dirty="0" smtClean="0"/>
              <a:t>	</a:t>
            </a:r>
            <a:r>
              <a:rPr lang="en-US" sz="2200" b="1" dirty="0" smtClean="0"/>
              <a:t>NP:NOM				NP:ACC</a:t>
            </a:r>
            <a:endParaRPr lang="de-DE" sz="2200" dirty="0" smtClean="0"/>
          </a:p>
          <a:p>
            <a:r>
              <a:rPr lang="en-US" sz="2200" b="1" dirty="0" smtClean="0"/>
              <a:t> </a:t>
            </a:r>
            <a:endParaRPr lang="de-DE" sz="2200" dirty="0" smtClean="0"/>
          </a:p>
          <a:p>
            <a:r>
              <a:rPr lang="en-US" sz="2200" b="1" dirty="0" smtClean="0"/>
              <a:t> </a:t>
            </a:r>
            <a:endParaRPr lang="de-DE" sz="2200" dirty="0" smtClean="0"/>
          </a:p>
          <a:p>
            <a:r>
              <a:rPr lang="en-US" sz="2200" b="1" dirty="0" smtClean="0"/>
              <a:t>	</a:t>
            </a:r>
            <a:r>
              <a:rPr lang="de-DE" sz="2200" b="1" dirty="0" smtClean="0">
                <a:sym typeface="Symbol"/>
              </a:rPr>
              <a:t></a:t>
            </a:r>
            <a:r>
              <a:rPr lang="en-US" sz="2200" b="1" dirty="0" smtClean="0"/>
              <a:t>1		</a:t>
            </a:r>
            <a:r>
              <a:rPr lang="de-DE" sz="2200" b="1" dirty="0" smtClean="0">
                <a:sym typeface="Symbol"/>
              </a:rPr>
              <a:t></a:t>
            </a:r>
            <a:r>
              <a:rPr lang="en-US" sz="2200" b="1" dirty="0" smtClean="0"/>
              <a:t>/INTRANS		[</a:t>
            </a:r>
            <a:r>
              <a:rPr lang="de-DE" sz="2200" b="1" dirty="0" smtClean="0">
                <a:sym typeface="Symbol"/>
              </a:rPr>
              <a:t></a:t>
            </a:r>
            <a:r>
              <a:rPr lang="en-US" sz="2200" b="1" dirty="0" smtClean="0"/>
              <a:t>2]</a:t>
            </a:r>
            <a:endParaRPr lang="de-DE" sz="2200" dirty="0" smtClean="0"/>
          </a:p>
          <a:p>
            <a:r>
              <a:rPr lang="en-US" sz="2200" b="1" dirty="0" smtClean="0"/>
              <a:t> </a:t>
            </a:r>
            <a:endParaRPr lang="de-DE" sz="2200" dirty="0" smtClean="0"/>
          </a:p>
          <a:p>
            <a:r>
              <a:rPr lang="en-US" sz="2200" b="1" dirty="0" smtClean="0"/>
              <a:t>	</a:t>
            </a:r>
            <a:r>
              <a:rPr lang="fr-FR" sz="2200" b="1" dirty="0" smtClean="0"/>
              <a:t>NP:NOM				[NP:LOC] </a:t>
            </a:r>
            <a:r>
              <a:rPr lang="fr-FR" sz="2200" b="1" dirty="0" err="1" smtClean="0"/>
              <a:t>usw</a:t>
            </a:r>
            <a:r>
              <a:rPr lang="fr-FR" sz="2200" b="1" dirty="0" smtClean="0"/>
              <a:t>.</a:t>
            </a:r>
            <a:endParaRPr lang="de-DE" sz="2200" dirty="0" smtClean="0"/>
          </a:p>
        </p:txBody>
      </p:sp>
      <p:cxnSp>
        <p:nvCxnSpPr>
          <p:cNvPr id="5122" name="AutoShape 2"/>
          <p:cNvCxnSpPr>
            <a:cxnSpLocks noChangeShapeType="1"/>
          </p:cNvCxnSpPr>
          <p:nvPr/>
        </p:nvCxnSpPr>
        <p:spPr bwMode="auto">
          <a:xfrm>
            <a:off x="1857356" y="3929066"/>
            <a:ext cx="0" cy="358775"/>
          </a:xfrm>
          <a:prstGeom prst="straightConnector1">
            <a:avLst/>
          </a:prstGeom>
          <a:noFill/>
          <a:ln w="9525">
            <a:solidFill>
              <a:srgbClr val="000000"/>
            </a:solidFill>
            <a:round/>
            <a:headEnd/>
            <a:tailEnd type="triangle" w="med" len="med"/>
          </a:ln>
        </p:spPr>
      </p:cxnSp>
      <p:cxnSp>
        <p:nvCxnSpPr>
          <p:cNvPr id="5123" name="AutoShape 3"/>
          <p:cNvCxnSpPr>
            <a:cxnSpLocks noChangeShapeType="1"/>
          </p:cNvCxnSpPr>
          <p:nvPr/>
        </p:nvCxnSpPr>
        <p:spPr bwMode="auto">
          <a:xfrm>
            <a:off x="1857356" y="5643578"/>
            <a:ext cx="0" cy="358775"/>
          </a:xfrm>
          <a:prstGeom prst="straightConnector1">
            <a:avLst/>
          </a:prstGeom>
          <a:noFill/>
          <a:ln w="9525">
            <a:solidFill>
              <a:srgbClr val="000000"/>
            </a:solidFill>
            <a:round/>
            <a:headEnd/>
            <a:tailEnd type="triangle" w="med" len="med"/>
          </a:ln>
        </p:spPr>
      </p:cxnSp>
      <p:cxnSp>
        <p:nvCxnSpPr>
          <p:cNvPr id="5124" name="AutoShape 4"/>
          <p:cNvCxnSpPr>
            <a:cxnSpLocks noChangeShapeType="1"/>
          </p:cNvCxnSpPr>
          <p:nvPr/>
        </p:nvCxnSpPr>
        <p:spPr bwMode="auto">
          <a:xfrm>
            <a:off x="6429388" y="3929066"/>
            <a:ext cx="0" cy="358775"/>
          </a:xfrm>
          <a:prstGeom prst="straightConnector1">
            <a:avLst/>
          </a:prstGeom>
          <a:noFill/>
          <a:ln w="9525">
            <a:solidFill>
              <a:srgbClr val="000000"/>
            </a:solidFill>
            <a:round/>
            <a:headEnd/>
            <a:tailEnd type="triangle" w="med" len="med"/>
          </a:ln>
        </p:spPr>
      </p:cxnSp>
      <p:cxnSp>
        <p:nvCxnSpPr>
          <p:cNvPr id="5125" name="AutoShape 5"/>
          <p:cNvCxnSpPr>
            <a:cxnSpLocks noChangeShapeType="1"/>
          </p:cNvCxnSpPr>
          <p:nvPr/>
        </p:nvCxnSpPr>
        <p:spPr bwMode="auto">
          <a:xfrm>
            <a:off x="6500826" y="5621356"/>
            <a:ext cx="0" cy="379412"/>
          </a:xfrm>
          <a:prstGeom prst="straightConnector1">
            <a:avLst/>
          </a:prstGeom>
          <a:noFill/>
          <a:ln w="9525">
            <a:solidFill>
              <a:srgbClr val="000000"/>
            </a:solidFill>
            <a:prstDash val="dash"/>
            <a:round/>
            <a:headEnd/>
            <a:tailEnd type="triangl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amond(in)">
                                      <p:cBhvr>
                                        <p:cTn id="1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p:bldP spid="6" grpId="0" animBg="1"/>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err="1" smtClean="0"/>
              <a:t>Kasuell</a:t>
            </a:r>
            <a:r>
              <a:rPr lang="de-DE" dirty="0" smtClean="0"/>
              <a:t> (b)</a:t>
            </a:r>
            <a:endParaRPr lang="de-DE" dirty="0"/>
          </a:p>
        </p:txBody>
      </p:sp>
      <p:sp>
        <p:nvSpPr>
          <p:cNvPr id="4" name="Textfeld 3"/>
          <p:cNvSpPr txBox="1"/>
          <p:nvPr/>
        </p:nvSpPr>
        <p:spPr>
          <a:xfrm>
            <a:off x="785786" y="1643050"/>
            <a:ext cx="7429552" cy="2800767"/>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fr-FR" sz="2200" b="1" dirty="0" smtClean="0"/>
              <a:t>b.	</a:t>
            </a:r>
            <a:r>
              <a:rPr lang="de-DE" sz="2200" b="1" dirty="0" smtClean="0">
                <a:sym typeface="Symbol"/>
              </a:rPr>
              <a:t></a:t>
            </a:r>
            <a:r>
              <a:rPr lang="fr-FR" sz="2200" b="1" dirty="0" smtClean="0"/>
              <a:t>1		</a:t>
            </a:r>
            <a:r>
              <a:rPr lang="de-DE" sz="2200" b="1" dirty="0" smtClean="0">
                <a:sym typeface="Symbol"/>
              </a:rPr>
              <a:t></a:t>
            </a:r>
            <a:r>
              <a:rPr lang="fr-FR" sz="2200" b="1" dirty="0" smtClean="0"/>
              <a:t>/TRANS		</a:t>
            </a:r>
            <a:r>
              <a:rPr lang="de-DE" sz="2200" b="1" dirty="0" smtClean="0">
                <a:sym typeface="Symbol"/>
              </a:rPr>
              <a:t></a:t>
            </a:r>
            <a:r>
              <a:rPr lang="fr-FR" sz="2200" b="1" dirty="0" smtClean="0"/>
              <a:t>2	</a:t>
            </a:r>
            <a:endParaRPr lang="de-DE" sz="2200" dirty="0" smtClean="0"/>
          </a:p>
          <a:p>
            <a:r>
              <a:rPr lang="fr-FR" sz="2200" b="1" dirty="0" smtClean="0"/>
              <a:t>	</a:t>
            </a:r>
            <a:endParaRPr lang="de-DE" sz="2200" dirty="0" smtClean="0"/>
          </a:p>
          <a:p>
            <a:r>
              <a:rPr lang="fr-FR" sz="2200" b="1" dirty="0" smtClean="0"/>
              <a:t>	</a:t>
            </a:r>
            <a:r>
              <a:rPr lang="de-DE" sz="2200" b="1" dirty="0" smtClean="0"/>
              <a:t>NP:ERG				NP:ABS</a:t>
            </a:r>
            <a:endParaRPr lang="de-DE" sz="2200" dirty="0" smtClean="0"/>
          </a:p>
          <a:p>
            <a:r>
              <a:rPr lang="de-DE" sz="2200" b="1" dirty="0" smtClean="0"/>
              <a:t> </a:t>
            </a:r>
            <a:endParaRPr lang="de-DE" sz="2200" dirty="0" smtClean="0"/>
          </a:p>
          <a:p>
            <a:r>
              <a:rPr lang="de-DE" sz="2200" b="1" dirty="0" smtClean="0"/>
              <a:t> </a:t>
            </a:r>
            <a:endParaRPr lang="de-DE" sz="2200" dirty="0" smtClean="0"/>
          </a:p>
          <a:p>
            <a:r>
              <a:rPr lang="de-DE" sz="2200" b="1" dirty="0" smtClean="0"/>
              <a:t>	</a:t>
            </a:r>
            <a:r>
              <a:rPr lang="de-DE" sz="2200" b="1" dirty="0" smtClean="0">
                <a:sym typeface="Symbol"/>
              </a:rPr>
              <a:t></a:t>
            </a:r>
            <a:r>
              <a:rPr lang="de-DE" sz="2200" b="1" dirty="0" smtClean="0"/>
              <a:t>1		</a:t>
            </a:r>
            <a:r>
              <a:rPr lang="de-DE" sz="2200" b="1" dirty="0" smtClean="0">
                <a:sym typeface="Symbol"/>
              </a:rPr>
              <a:t></a:t>
            </a:r>
            <a:r>
              <a:rPr lang="de-DE" sz="2200" b="1" dirty="0" smtClean="0"/>
              <a:t>/INTRANS		[</a:t>
            </a:r>
            <a:r>
              <a:rPr lang="de-DE" sz="2200" b="1" dirty="0" smtClean="0">
                <a:sym typeface="Symbol"/>
              </a:rPr>
              <a:t></a:t>
            </a:r>
            <a:r>
              <a:rPr lang="de-DE" sz="2200" b="1" dirty="0" smtClean="0"/>
              <a:t>2]</a:t>
            </a:r>
            <a:endParaRPr lang="de-DE" sz="2200" dirty="0" smtClean="0"/>
          </a:p>
          <a:p>
            <a:r>
              <a:rPr lang="de-DE" sz="2200" b="1" dirty="0" smtClean="0"/>
              <a:t> </a:t>
            </a:r>
            <a:endParaRPr lang="de-DE" sz="2200" dirty="0" smtClean="0"/>
          </a:p>
          <a:p>
            <a:r>
              <a:rPr lang="de-DE" sz="2200" b="1" dirty="0" smtClean="0"/>
              <a:t>	NP:ABS				[NP:LOC] usw.</a:t>
            </a:r>
            <a:endParaRPr lang="de-DE" sz="2200" dirty="0"/>
          </a:p>
        </p:txBody>
      </p:sp>
      <p:sp>
        <p:nvSpPr>
          <p:cNvPr id="6" name="Textfeld 5"/>
          <p:cNvSpPr txBox="1"/>
          <p:nvPr/>
        </p:nvSpPr>
        <p:spPr>
          <a:xfrm>
            <a:off x="3571868" y="4782933"/>
            <a:ext cx="5072098" cy="646331"/>
          </a:xfrm>
          <a:prstGeom prst="rect">
            <a:avLst/>
          </a:prstGeom>
          <a:noFill/>
        </p:spPr>
        <p:txBody>
          <a:bodyPr wrap="square" rtlCol="0">
            <a:spAutoFit/>
          </a:bodyPr>
          <a:lstStyle/>
          <a:p>
            <a:r>
              <a:rPr lang="de-DE" b="1" dirty="0" smtClean="0"/>
              <a:t>[Auswahl des </a:t>
            </a:r>
            <a:r>
              <a:rPr lang="de-DE" b="1" dirty="0" err="1" smtClean="0"/>
              <a:t>Auxiliars</a:t>
            </a:r>
            <a:r>
              <a:rPr lang="de-DE" b="1" dirty="0" smtClean="0"/>
              <a:t> in e.g. Perfekt-</a:t>
            </a:r>
            <a:r>
              <a:rPr lang="de-DE" b="1" dirty="0" err="1" smtClean="0"/>
              <a:t>Strukuren</a:t>
            </a:r>
            <a:r>
              <a:rPr lang="de-DE" b="1" dirty="0" smtClean="0"/>
              <a:t>, e.g. Französisch]</a:t>
            </a:r>
            <a:endParaRPr lang="de-DE" dirty="0" smtClean="0"/>
          </a:p>
        </p:txBody>
      </p:sp>
      <p:graphicFrame>
        <p:nvGraphicFramePr>
          <p:cNvPr id="7" name="Diagramm 6"/>
          <p:cNvGraphicFramePr/>
          <p:nvPr/>
        </p:nvGraphicFramePr>
        <p:xfrm>
          <a:off x="285720" y="4786322"/>
          <a:ext cx="2786082" cy="50006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8" name="Tabelle 7"/>
          <p:cNvGraphicFramePr>
            <a:graphicFrameLocks noGrp="1"/>
          </p:cNvGraphicFramePr>
          <p:nvPr/>
        </p:nvGraphicFramePr>
        <p:xfrm>
          <a:off x="1428728" y="5494040"/>
          <a:ext cx="6429420" cy="914400"/>
        </p:xfrm>
        <a:graphic>
          <a:graphicData uri="http://schemas.openxmlformats.org/drawingml/2006/table">
            <a:tbl>
              <a:tblPr firstRow="1" bandRow="1">
                <a:tableStyleId>{2D5ABB26-0587-4C30-8999-92F81FD0307C}</a:tableStyleId>
              </a:tblPr>
              <a:tblGrid>
                <a:gridCol w="1785950"/>
                <a:gridCol w="4643470"/>
              </a:tblGrid>
              <a:tr h="370840">
                <a:tc>
                  <a:txBody>
                    <a:bodyPr/>
                    <a:lstStyle/>
                    <a:p>
                      <a:pPr algn="ctr"/>
                      <a:r>
                        <a:rPr kumimoji="0" lang="en-US" sz="2000" b="1" kern="1200" dirty="0" smtClean="0">
                          <a:solidFill>
                            <a:schemeClr val="tx1"/>
                          </a:solidFill>
                          <a:latin typeface="+mn-lt"/>
                          <a:ea typeface="+mn-ea"/>
                          <a:cs typeface="+mn-cs"/>
                        </a:rPr>
                        <a:t>TRANS	</a:t>
                      </a:r>
                      <a:endParaRPr lang="de-DE" sz="2000" dirty="0"/>
                    </a:p>
                  </a:txBody>
                  <a:tcPr/>
                </a:tc>
                <a:tc>
                  <a:txBody>
                    <a:bodyPr/>
                    <a:lstStyle/>
                    <a:p>
                      <a:pPr algn="l"/>
                      <a:r>
                        <a:rPr kumimoji="0" lang="en-US" sz="2400" b="1" kern="1200" dirty="0" err="1" smtClean="0">
                          <a:solidFill>
                            <a:schemeClr val="tx1"/>
                          </a:solidFill>
                          <a:latin typeface="+mn-lt"/>
                          <a:ea typeface="+mn-ea"/>
                          <a:cs typeface="+mn-cs"/>
                        </a:rPr>
                        <a:t>il</a:t>
                      </a:r>
                      <a:r>
                        <a:rPr kumimoji="0" lang="en-US" sz="2400" b="1" kern="1200" dirty="0" smtClean="0">
                          <a:solidFill>
                            <a:schemeClr val="tx1"/>
                          </a:solidFill>
                          <a:latin typeface="+mn-lt"/>
                          <a:ea typeface="+mn-ea"/>
                          <a:cs typeface="+mn-cs"/>
                        </a:rPr>
                        <a:t> 	</a:t>
                      </a:r>
                      <a:r>
                        <a:rPr kumimoji="0" lang="en-US" sz="2400" b="1" i="1" kern="1200" dirty="0" smtClean="0">
                          <a:solidFill>
                            <a:srgbClr val="FF0000"/>
                          </a:solidFill>
                          <a:latin typeface="+mn-lt"/>
                          <a:ea typeface="+mn-ea"/>
                          <a:cs typeface="+mn-cs"/>
                        </a:rPr>
                        <a:t>a</a:t>
                      </a:r>
                      <a:r>
                        <a:rPr kumimoji="0" lang="en-US" sz="2400" b="1" kern="1200" dirty="0" smtClean="0">
                          <a:solidFill>
                            <a:schemeClr val="tx1"/>
                          </a:solidFill>
                          <a:latin typeface="+mn-lt"/>
                          <a:ea typeface="+mn-ea"/>
                          <a:cs typeface="+mn-cs"/>
                        </a:rPr>
                        <a:t>	</a:t>
                      </a:r>
                      <a:r>
                        <a:rPr kumimoji="0" lang="en-US" sz="2400" b="1" kern="1200" dirty="0" err="1" smtClean="0">
                          <a:solidFill>
                            <a:srgbClr val="FF0000"/>
                          </a:solidFill>
                          <a:latin typeface="+mn-lt"/>
                          <a:ea typeface="+mn-ea"/>
                          <a:cs typeface="+mn-cs"/>
                        </a:rPr>
                        <a:t>tué</a:t>
                      </a:r>
                      <a:r>
                        <a:rPr kumimoji="0" lang="en-US" sz="2400" b="1" kern="1200" dirty="0" smtClean="0">
                          <a:solidFill>
                            <a:schemeClr val="tx1"/>
                          </a:solidFill>
                          <a:latin typeface="+mn-lt"/>
                          <a:ea typeface="+mn-ea"/>
                          <a:cs typeface="+mn-cs"/>
                        </a:rPr>
                        <a:t>	</a:t>
                      </a:r>
                      <a:r>
                        <a:rPr kumimoji="0" lang="en-US" sz="2400" b="1" kern="1200" dirty="0" err="1" smtClean="0">
                          <a:solidFill>
                            <a:schemeClr val="tx1"/>
                          </a:solidFill>
                          <a:latin typeface="+mn-lt"/>
                          <a:ea typeface="+mn-ea"/>
                          <a:cs typeface="+mn-cs"/>
                        </a:rPr>
                        <a:t>l'homme</a:t>
                      </a:r>
                      <a:endParaRPr lang="de-DE" sz="2400" dirty="0"/>
                    </a:p>
                  </a:txBody>
                  <a:tcPr/>
                </a:tc>
              </a:tr>
              <a:tr h="370840">
                <a:tc>
                  <a:txBody>
                    <a:bodyPr/>
                    <a:lstStyle/>
                    <a:p>
                      <a:pPr algn="ctr"/>
                      <a:r>
                        <a:rPr kumimoji="0" lang="en-US" sz="2000" b="1" kern="1200" dirty="0" smtClean="0">
                          <a:solidFill>
                            <a:schemeClr val="tx1"/>
                          </a:solidFill>
                          <a:latin typeface="+mn-lt"/>
                          <a:ea typeface="+mn-ea"/>
                          <a:cs typeface="+mn-cs"/>
                        </a:rPr>
                        <a:t>INTRANS</a:t>
                      </a:r>
                      <a:endParaRPr lang="de-DE" sz="2000" dirty="0"/>
                    </a:p>
                  </a:txBody>
                  <a:tcPr/>
                </a:tc>
                <a:tc>
                  <a:txBody>
                    <a:bodyPr/>
                    <a:lstStyle/>
                    <a:p>
                      <a:r>
                        <a:rPr kumimoji="0" lang="en-US" sz="2400" b="1" kern="1200" dirty="0" err="1" smtClean="0">
                          <a:solidFill>
                            <a:schemeClr val="tx1"/>
                          </a:solidFill>
                          <a:latin typeface="+mn-lt"/>
                          <a:ea typeface="+mn-ea"/>
                          <a:cs typeface="+mn-cs"/>
                        </a:rPr>
                        <a:t>il</a:t>
                      </a:r>
                      <a:r>
                        <a:rPr kumimoji="0" lang="en-US" sz="2400" b="1" kern="1200" dirty="0" smtClean="0">
                          <a:solidFill>
                            <a:schemeClr val="tx1"/>
                          </a:solidFill>
                          <a:latin typeface="+mn-lt"/>
                          <a:ea typeface="+mn-ea"/>
                          <a:cs typeface="+mn-cs"/>
                        </a:rPr>
                        <a:t>	</a:t>
                      </a:r>
                      <a:r>
                        <a:rPr kumimoji="0" lang="en-US" sz="2400" b="1" i="1" kern="1200" dirty="0" err="1" smtClean="0">
                          <a:solidFill>
                            <a:srgbClr val="FF0000"/>
                          </a:solidFill>
                          <a:latin typeface="+mn-lt"/>
                          <a:ea typeface="+mn-ea"/>
                          <a:cs typeface="+mn-cs"/>
                        </a:rPr>
                        <a:t>est</a:t>
                      </a:r>
                      <a:r>
                        <a:rPr kumimoji="0" lang="en-US" sz="2400" b="1" kern="1200" dirty="0" smtClean="0">
                          <a:solidFill>
                            <a:schemeClr val="tx1"/>
                          </a:solidFill>
                          <a:latin typeface="+mn-lt"/>
                          <a:ea typeface="+mn-ea"/>
                          <a:cs typeface="+mn-cs"/>
                        </a:rPr>
                        <a:t>	</a:t>
                      </a:r>
                      <a:r>
                        <a:rPr kumimoji="0" lang="en-US" sz="2400" b="1" kern="1200" dirty="0" err="1" smtClean="0">
                          <a:solidFill>
                            <a:srgbClr val="FF0000"/>
                          </a:solidFill>
                          <a:latin typeface="+mn-lt"/>
                          <a:ea typeface="+mn-ea"/>
                          <a:cs typeface="+mn-cs"/>
                        </a:rPr>
                        <a:t>venu</a:t>
                      </a:r>
                      <a:r>
                        <a:rPr kumimoji="0" lang="en-US" sz="2400" b="1" kern="1200" dirty="0" smtClean="0">
                          <a:solidFill>
                            <a:schemeClr val="tx1"/>
                          </a:solidFill>
                          <a:latin typeface="+mn-lt"/>
                          <a:ea typeface="+mn-ea"/>
                          <a:cs typeface="+mn-cs"/>
                        </a:rPr>
                        <a:t> </a:t>
                      </a:r>
                      <a:endParaRPr kumimoji="0" lang="de-DE" sz="2400" kern="1200" dirty="0">
                        <a:solidFill>
                          <a:schemeClr val="tx1"/>
                        </a:solidFill>
                        <a:latin typeface="+mn-lt"/>
                        <a:ea typeface="+mn-ea"/>
                        <a:cs typeface="+mn-cs"/>
                      </a:endParaRPr>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linds(horizont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linds(horizont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5"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blinds(vertical)">
                                      <p:cBhvr>
                                        <p:cTn id="2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Graphic spid="7" grpId="0">
        <p:bldAsOne/>
      </p:bldGraphic>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c. Derivation</a:t>
            </a:r>
            <a:endParaRPr lang="de-DE" dirty="0"/>
          </a:p>
        </p:txBody>
      </p:sp>
      <p:graphicFrame>
        <p:nvGraphicFramePr>
          <p:cNvPr id="4" name="Diagramm 3"/>
          <p:cNvGraphicFramePr/>
          <p:nvPr/>
        </p:nvGraphicFramePr>
        <p:xfrm>
          <a:off x="285720" y="1571612"/>
          <a:ext cx="8572560" cy="142876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Tabelle 4"/>
          <p:cNvGraphicFramePr>
            <a:graphicFrameLocks noGrp="1"/>
          </p:cNvGraphicFramePr>
          <p:nvPr/>
        </p:nvGraphicFramePr>
        <p:xfrm>
          <a:off x="642910" y="3214686"/>
          <a:ext cx="7929618" cy="701040"/>
        </p:xfrm>
        <a:graphic>
          <a:graphicData uri="http://schemas.openxmlformats.org/drawingml/2006/table">
            <a:tbl>
              <a:tblPr>
                <a:tableStyleId>{69CF1AB2-1976-4502-BF36-3FF5EA218861}</a:tableStyleId>
              </a:tblPr>
              <a:tblGrid>
                <a:gridCol w="1093217"/>
                <a:gridCol w="2478683"/>
                <a:gridCol w="1954802"/>
                <a:gridCol w="2402916"/>
              </a:tblGrid>
              <a:tr h="319881">
                <a:tc rowSpan="2">
                  <a:txBody>
                    <a:bodyPr/>
                    <a:lstStyle/>
                    <a:p>
                      <a:pPr algn="just">
                        <a:lnSpc>
                          <a:spcPct val="115000"/>
                        </a:lnSpc>
                        <a:spcAft>
                          <a:spcPts val="0"/>
                        </a:spcAft>
                      </a:pPr>
                      <a:endParaRPr lang="de-DE" sz="2000" dirty="0" smtClean="0">
                        <a:latin typeface="Calibri"/>
                        <a:ea typeface="Times New Roman"/>
                        <a:cs typeface="Times New Roman"/>
                      </a:endParaRPr>
                    </a:p>
                    <a:p>
                      <a:pPr algn="just">
                        <a:lnSpc>
                          <a:spcPct val="115000"/>
                        </a:lnSpc>
                        <a:spcAft>
                          <a:spcPts val="0"/>
                        </a:spcAft>
                      </a:pPr>
                      <a:r>
                        <a:rPr lang="de-DE" sz="2000" dirty="0" smtClean="0">
                          <a:latin typeface="Calibri"/>
                          <a:ea typeface="Times New Roman"/>
                          <a:cs typeface="Times New Roman"/>
                        </a:rPr>
                        <a:t>Oder:</a:t>
                      </a: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VERB:INTRANS + M</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sym typeface="Symbol"/>
                        </a:rPr>
                        <a:t></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VERB:TRANS</a:t>
                      </a:r>
                      <a:endParaRPr lang="de-DE" sz="2000" b="1" dirty="0">
                        <a:latin typeface="Calibri"/>
                        <a:ea typeface="Times New Roman"/>
                        <a:cs typeface="Times New Roman"/>
                      </a:endParaRPr>
                    </a:p>
                  </a:txBody>
                  <a:tcPr marL="68580" marR="68580" marT="0" marB="0"/>
                </a:tc>
              </a:tr>
              <a:tr h="268688">
                <a:tc vMerge="1">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1800" b="1" kern="1200" dirty="0" smtClean="0">
                          <a:solidFill>
                            <a:schemeClr val="dk1"/>
                          </a:solidFill>
                          <a:latin typeface="+mn-lt"/>
                          <a:ea typeface="+mn-ea"/>
                          <a:cs typeface="+mn-cs"/>
                        </a:rPr>
                        <a:t>VERB:TRANS + M</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1800" b="1" dirty="0" smtClean="0">
                          <a:sym typeface="Symbol"/>
                        </a:rPr>
                        <a:t></a:t>
                      </a:r>
                      <a:endParaRPr lang="de-DE" sz="1800" b="1" dirty="0">
                        <a:latin typeface="Calibri"/>
                        <a:ea typeface="Times New Roman"/>
                        <a:cs typeface="Times New Roman"/>
                      </a:endParaRPr>
                    </a:p>
                  </a:txBody>
                  <a:tcPr marL="68580" marR="68580" marT="0" marB="0"/>
                </a:tc>
                <a:tc>
                  <a:txBody>
                    <a:bodyPr/>
                    <a:lstStyle/>
                    <a:p>
                      <a:pPr algn="ctr"/>
                      <a:r>
                        <a:rPr kumimoji="0" lang="de-DE" sz="1800" b="1" kern="1200" dirty="0" smtClean="0">
                          <a:solidFill>
                            <a:schemeClr val="dk1"/>
                          </a:solidFill>
                          <a:latin typeface="+mn-lt"/>
                          <a:ea typeface="+mn-ea"/>
                          <a:cs typeface="+mn-cs"/>
                        </a:rPr>
                        <a:t>VERB:INTRANS</a:t>
                      </a:r>
                      <a:endParaRPr kumimoji="0" lang="de-DE" sz="1800" kern="1200" dirty="0">
                        <a:solidFill>
                          <a:schemeClr val="dk1"/>
                        </a:solidFill>
                        <a:latin typeface="+mn-lt"/>
                        <a:ea typeface="+mn-ea"/>
                        <a:cs typeface="+mn-cs"/>
                      </a:endParaRPr>
                    </a:p>
                  </a:txBody>
                  <a:tcPr marL="68580" marR="68580" marT="0" marB="0"/>
                </a:tc>
              </a:tr>
            </a:tbl>
          </a:graphicData>
        </a:graphic>
      </p:graphicFrame>
      <p:sp>
        <p:nvSpPr>
          <p:cNvPr id="6" name="Textfeld 5"/>
          <p:cNvSpPr txBox="1"/>
          <p:nvPr/>
        </p:nvSpPr>
        <p:spPr>
          <a:xfrm>
            <a:off x="4929190" y="3857628"/>
            <a:ext cx="3857652" cy="369332"/>
          </a:xfrm>
          <a:prstGeom prst="rect">
            <a:avLst/>
          </a:prstGeom>
          <a:noFill/>
        </p:spPr>
        <p:txBody>
          <a:bodyPr wrap="square" rtlCol="0">
            <a:spAutoFit/>
          </a:bodyPr>
          <a:lstStyle/>
          <a:p>
            <a:r>
              <a:rPr lang="de-DE" b="1" dirty="0" smtClean="0"/>
              <a:t>[M = ein morphologisches Segment]</a:t>
            </a:r>
            <a:endParaRPr lang="de-DE" dirty="0"/>
          </a:p>
        </p:txBody>
      </p:sp>
      <p:graphicFrame>
        <p:nvGraphicFramePr>
          <p:cNvPr id="8" name="Diagramm 7"/>
          <p:cNvGraphicFramePr/>
          <p:nvPr/>
        </p:nvGraphicFramePr>
        <p:xfrm>
          <a:off x="285720" y="4357694"/>
          <a:ext cx="8643998" cy="2135174"/>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vertic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linds(horizont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5"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blinds(vertical)">
                                      <p:cBhvr>
                                        <p:cTn id="22"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6" grpId="0"/>
      <p:bldGraphic spid="8" grpId="0">
        <p:bldAsOne/>
      </p:bldGraphic>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Typische Transitvierungsmorpheme sind:</a:t>
            </a:r>
            <a:endParaRPr lang="de-DE" dirty="0"/>
          </a:p>
        </p:txBody>
      </p:sp>
      <p:graphicFrame>
        <p:nvGraphicFramePr>
          <p:cNvPr id="4" name="Diagramm 3"/>
          <p:cNvGraphicFramePr/>
          <p:nvPr/>
        </p:nvGraphicFramePr>
        <p:xfrm>
          <a:off x="1857356" y="1142984"/>
          <a:ext cx="5429288" cy="342902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1357290" y="4485039"/>
            <a:ext cx="6643734" cy="1015663"/>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de-DE" sz="2000" b="1" dirty="0" smtClean="0"/>
              <a:t>rot [sein/werden] </a:t>
            </a:r>
            <a:r>
              <a:rPr lang="de-DE" sz="2000" b="1" dirty="0" smtClean="0">
                <a:sym typeface="Symbol"/>
              </a:rPr>
              <a:t></a:t>
            </a:r>
            <a:r>
              <a:rPr lang="de-DE" sz="2000" b="1" dirty="0" smtClean="0"/>
              <a:t> röten (imitiert *rot-ja-n)</a:t>
            </a:r>
            <a:endParaRPr lang="de-DE" sz="2000" dirty="0" smtClean="0"/>
          </a:p>
          <a:p>
            <a:r>
              <a:rPr lang="de-DE" sz="2000" b="1" dirty="0" smtClean="0"/>
              <a:t>warmen [sein/werden[ </a:t>
            </a:r>
            <a:r>
              <a:rPr lang="de-DE" sz="2000" b="1" dirty="0" smtClean="0">
                <a:sym typeface="Symbol"/>
              </a:rPr>
              <a:t></a:t>
            </a:r>
            <a:r>
              <a:rPr lang="de-DE" sz="2000" b="1" dirty="0" smtClean="0"/>
              <a:t> wärmen (imitiert: warm-ja-n)</a:t>
            </a:r>
            <a:endParaRPr lang="de-DE" sz="2000" dirty="0" smtClean="0"/>
          </a:p>
          <a:p>
            <a:r>
              <a:rPr lang="de-DE" sz="2000" b="1" dirty="0" smtClean="0"/>
              <a:t>grünen [sein/werden] </a:t>
            </a:r>
            <a:r>
              <a:rPr lang="de-DE" sz="2000" b="1" dirty="0" smtClean="0">
                <a:sym typeface="Symbol"/>
              </a:rPr>
              <a:t></a:t>
            </a:r>
            <a:r>
              <a:rPr lang="de-DE" sz="2000" b="1" dirty="0" smtClean="0"/>
              <a:t> (</a:t>
            </a:r>
            <a:r>
              <a:rPr lang="de-DE" sz="2000" b="1" dirty="0" err="1" smtClean="0"/>
              <a:t>be</a:t>
            </a:r>
            <a:r>
              <a:rPr lang="de-DE" sz="2000" b="1" dirty="0" smtClean="0"/>
              <a:t>)grünen (imitiert: *</a:t>
            </a:r>
            <a:r>
              <a:rPr lang="de-DE" sz="2000" b="1" dirty="0" err="1" smtClean="0"/>
              <a:t>gruoni</a:t>
            </a:r>
            <a:r>
              <a:rPr lang="de-DE" sz="2000" b="1" dirty="0" smtClean="0"/>
              <a:t>-ja-n)</a:t>
            </a:r>
            <a:endParaRPr lang="de-DE" sz="2000" dirty="0" smtClean="0"/>
          </a:p>
        </p:txBody>
      </p:sp>
      <p:sp>
        <p:nvSpPr>
          <p:cNvPr id="6" name="Textfeld 5"/>
          <p:cNvSpPr txBox="1"/>
          <p:nvPr/>
        </p:nvSpPr>
        <p:spPr>
          <a:xfrm>
            <a:off x="500034" y="5572140"/>
            <a:ext cx="8286808" cy="1015663"/>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de-DE" sz="2000" b="1" dirty="0" smtClean="0"/>
              <a:t>fahren </a:t>
            </a:r>
            <a:r>
              <a:rPr lang="de-DE" sz="2000" b="1" dirty="0" smtClean="0">
                <a:sym typeface="Symbol"/>
              </a:rPr>
              <a:t></a:t>
            </a:r>
            <a:r>
              <a:rPr lang="de-DE" sz="2000" b="1" dirty="0" smtClean="0"/>
              <a:t> führen (imitiert: *</a:t>
            </a:r>
            <a:r>
              <a:rPr lang="de-DE" sz="2000" b="1" dirty="0" err="1" smtClean="0"/>
              <a:t>fuor</a:t>
            </a:r>
            <a:r>
              <a:rPr lang="de-DE" sz="2000" b="1" dirty="0" smtClean="0"/>
              <a:t>-ja-n)</a:t>
            </a:r>
            <a:endParaRPr lang="de-DE" sz="2000" dirty="0" smtClean="0"/>
          </a:p>
          <a:p>
            <a:r>
              <a:rPr lang="de-DE" sz="2000" b="1" dirty="0" smtClean="0"/>
              <a:t>fallen </a:t>
            </a:r>
            <a:r>
              <a:rPr lang="de-DE" sz="2000" b="1" dirty="0" smtClean="0">
                <a:sym typeface="Symbol"/>
              </a:rPr>
              <a:t></a:t>
            </a:r>
            <a:r>
              <a:rPr lang="de-DE" sz="2000" b="1" dirty="0" smtClean="0"/>
              <a:t> fällen (imitiert: *</a:t>
            </a:r>
            <a:r>
              <a:rPr lang="de-DE" sz="2000" b="1" dirty="0" err="1" smtClean="0"/>
              <a:t>fal</a:t>
            </a:r>
            <a:r>
              <a:rPr lang="de-DE" sz="2000" b="1" dirty="0" smtClean="0"/>
              <a:t>-ja-n)</a:t>
            </a:r>
            <a:endParaRPr lang="de-DE" sz="2000" dirty="0" smtClean="0"/>
          </a:p>
          <a:p>
            <a:r>
              <a:rPr lang="de-DE" sz="2000" b="1" dirty="0" smtClean="0"/>
              <a:t>erschrecken </a:t>
            </a:r>
            <a:r>
              <a:rPr lang="de-DE" sz="2000" b="1" dirty="0" smtClean="0">
                <a:sym typeface="Symbol"/>
              </a:rPr>
              <a:t></a:t>
            </a:r>
            <a:r>
              <a:rPr lang="de-DE" sz="2000" b="1" dirty="0" smtClean="0"/>
              <a:t> erschrecken (recte: *</a:t>
            </a:r>
            <a:r>
              <a:rPr lang="de-DE" sz="2000" b="1" dirty="0" err="1" smtClean="0"/>
              <a:t>erschräcken</a:t>
            </a:r>
            <a:r>
              <a:rPr lang="de-DE" sz="2000" b="1" dirty="0" smtClean="0"/>
              <a:t>) (imitiert*er-schrak-ja-n)</a:t>
            </a:r>
            <a:endParaRPr lang="de-DE" sz="2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2000" fill="hold"/>
                                        <p:tgtEl>
                                          <p:spTgt spid="4"/>
                                        </p:tgtEl>
                                        <p:attrNameLst>
                                          <p:attrName>ppt_x</p:attrName>
                                        </p:attrNameLst>
                                      </p:cBhvr>
                                      <p:tavLst>
                                        <p:tav tm="0">
                                          <p:val>
                                            <p:strVal val="0-#ppt_w/2"/>
                                          </p:val>
                                        </p:tav>
                                        <p:tav tm="100000">
                                          <p:val>
                                            <p:strVal val="#ppt_x"/>
                                          </p:val>
                                        </p:tav>
                                      </p:tavLst>
                                    </p:anim>
                                    <p:anim calcmode="lin" valueType="num">
                                      <p:cBhvr additive="base">
                                        <p:cTn id="8" dur="20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8" presetClass="entr" presetSubtype="16"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diamond(in)">
                                      <p:cBhvr>
                                        <p:cTn id="13" dur="20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8" presetClass="entr" presetSubtype="16"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diamond(in)">
                                      <p:cBhvr>
                                        <p:cTn id="18"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animBg="1"/>
      <p:bldP spid="6"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Typische </a:t>
            </a:r>
            <a:r>
              <a:rPr lang="de-DE" dirty="0" err="1" smtClean="0"/>
              <a:t>Intransitivierungsmorpheme</a:t>
            </a:r>
            <a:r>
              <a:rPr lang="de-DE" dirty="0" smtClean="0"/>
              <a:t> sind:</a:t>
            </a:r>
            <a:endParaRPr lang="de-DE" dirty="0"/>
          </a:p>
        </p:txBody>
      </p:sp>
      <p:graphicFrame>
        <p:nvGraphicFramePr>
          <p:cNvPr id="4" name="Diagramm 3"/>
          <p:cNvGraphicFramePr/>
          <p:nvPr/>
        </p:nvGraphicFramePr>
        <p:xfrm>
          <a:off x="428596" y="1571612"/>
          <a:ext cx="2000264" cy="492922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Textfeld 5"/>
          <p:cNvSpPr txBox="1"/>
          <p:nvPr/>
        </p:nvSpPr>
        <p:spPr>
          <a:xfrm>
            <a:off x="2643174" y="1500174"/>
            <a:ext cx="6215106" cy="2585323"/>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de-DE" b="1" dirty="0" smtClean="0"/>
              <a:t>Türkisch:	</a:t>
            </a:r>
            <a:endParaRPr lang="de-DE" dirty="0" smtClean="0"/>
          </a:p>
          <a:p>
            <a:r>
              <a:rPr lang="de-DE" b="1" dirty="0" smtClean="0"/>
              <a:t> </a:t>
            </a:r>
            <a:endParaRPr lang="de-DE" dirty="0" smtClean="0"/>
          </a:p>
          <a:p>
            <a:r>
              <a:rPr lang="en-US" b="1" i="1" dirty="0" err="1" smtClean="0"/>
              <a:t>arkadaş</a:t>
            </a:r>
            <a:r>
              <a:rPr lang="en-US" b="1" i="1" dirty="0" smtClean="0"/>
              <a:t>-</a:t>
            </a:r>
            <a:r>
              <a:rPr lang="en-US" b="1" i="1" dirty="0" err="1" smtClean="0"/>
              <a:t>lar</a:t>
            </a:r>
            <a:r>
              <a:rPr lang="en-US" b="1" i="1" dirty="0" smtClean="0"/>
              <a:t>-ı	     o-nu	         </a:t>
            </a:r>
            <a:r>
              <a:rPr lang="en-US" b="1" i="1" dirty="0" err="1" smtClean="0"/>
              <a:t>sev</a:t>
            </a:r>
            <a:r>
              <a:rPr lang="en-US" b="1" i="1" dirty="0" smtClean="0"/>
              <a:t>-mi-</a:t>
            </a:r>
            <a:r>
              <a:rPr lang="en-US" b="1" i="1" dirty="0" err="1" smtClean="0"/>
              <a:t>yor</a:t>
            </a:r>
            <a:r>
              <a:rPr lang="en-US" b="1" i="1" dirty="0" smtClean="0"/>
              <a:t>(-</a:t>
            </a:r>
            <a:r>
              <a:rPr lang="en-US" b="1" i="1" dirty="0" err="1" smtClean="0"/>
              <a:t>lar</a:t>
            </a:r>
            <a:r>
              <a:rPr lang="en-US" b="1" i="1" dirty="0" smtClean="0"/>
              <a:t>)</a:t>
            </a:r>
            <a:endParaRPr lang="de-DE" dirty="0" smtClean="0"/>
          </a:p>
          <a:p>
            <a:r>
              <a:rPr lang="en-US" b="1" dirty="0" smtClean="0"/>
              <a:t>friend-PL-3G:POSS  (s)he-ACC   love-NEG-PRES-(3PL)</a:t>
            </a:r>
            <a:endParaRPr lang="de-DE" dirty="0" smtClean="0"/>
          </a:p>
          <a:p>
            <a:r>
              <a:rPr lang="de-DE" b="1" dirty="0" smtClean="0"/>
              <a:t>'Seine(Ihre Freude) lieben ihn/sie nicht.'</a:t>
            </a:r>
            <a:endParaRPr lang="de-DE" dirty="0" smtClean="0"/>
          </a:p>
          <a:p>
            <a:r>
              <a:rPr lang="de-DE" b="1" dirty="0" smtClean="0"/>
              <a:t> </a:t>
            </a:r>
            <a:endParaRPr lang="de-DE" dirty="0" smtClean="0"/>
          </a:p>
          <a:p>
            <a:r>
              <a:rPr lang="en-US" b="1" i="1" dirty="0" smtClean="0"/>
              <a:t>O,       </a:t>
            </a:r>
            <a:r>
              <a:rPr lang="en-US" b="1" dirty="0" smtClean="0"/>
              <a:t>[</a:t>
            </a:r>
            <a:r>
              <a:rPr lang="en-US" b="1" i="1" dirty="0" err="1" smtClean="0"/>
              <a:t>arkadaş</a:t>
            </a:r>
            <a:r>
              <a:rPr lang="en-US" b="1" i="1" dirty="0" smtClean="0"/>
              <a:t>-</a:t>
            </a:r>
            <a:r>
              <a:rPr lang="en-US" b="1" i="1" dirty="0" err="1" smtClean="0"/>
              <a:t>lar</a:t>
            </a:r>
            <a:r>
              <a:rPr lang="en-US" b="1" i="1" dirty="0" smtClean="0"/>
              <a:t>-ı </a:t>
            </a:r>
            <a:r>
              <a:rPr lang="en-US" b="1" i="1" dirty="0" err="1" smtClean="0"/>
              <a:t>tarafından</a:t>
            </a:r>
            <a:r>
              <a:rPr lang="en-US" b="1" dirty="0" smtClean="0"/>
              <a:t>]</a:t>
            </a:r>
            <a:r>
              <a:rPr lang="en-US" b="1" i="1" dirty="0" smtClean="0"/>
              <a:t>   </a:t>
            </a:r>
            <a:r>
              <a:rPr lang="en-US" b="1" i="1" dirty="0" err="1" smtClean="0"/>
              <a:t>sev</a:t>
            </a:r>
            <a:r>
              <a:rPr lang="en-US" b="1" i="1" dirty="0" smtClean="0"/>
              <a:t>-</a:t>
            </a:r>
            <a:r>
              <a:rPr lang="en-US" b="1" i="1" dirty="0" err="1" smtClean="0">
                <a:solidFill>
                  <a:srgbClr val="FF0000"/>
                </a:solidFill>
              </a:rPr>
              <a:t>il</a:t>
            </a:r>
            <a:r>
              <a:rPr lang="en-US" b="1" i="1" dirty="0" smtClean="0"/>
              <a:t>-mi-</a:t>
            </a:r>
            <a:r>
              <a:rPr lang="en-US" b="1" i="1" dirty="0" err="1" smtClean="0"/>
              <a:t>yor</a:t>
            </a:r>
            <a:r>
              <a:rPr lang="en-US" b="1" i="1" dirty="0" smtClean="0"/>
              <a:t>.</a:t>
            </a:r>
            <a:endParaRPr lang="de-DE" dirty="0" smtClean="0"/>
          </a:p>
          <a:p>
            <a:r>
              <a:rPr lang="en-US" b="1" dirty="0" smtClean="0"/>
              <a:t>(s)He  [friend-PL-3Sg:POSS	by]   love-PASS-NEG-PRES:3SG</a:t>
            </a:r>
            <a:endParaRPr lang="de-DE" dirty="0" smtClean="0"/>
          </a:p>
          <a:p>
            <a:r>
              <a:rPr lang="de-DE" b="1" dirty="0" smtClean="0"/>
              <a:t>'Er/sie wird nicht [von seinen/ihren Freunden] geliebt.'</a:t>
            </a:r>
            <a:endParaRPr lang="de-DE" dirty="0" smtClean="0"/>
          </a:p>
        </p:txBody>
      </p:sp>
      <p:sp>
        <p:nvSpPr>
          <p:cNvPr id="7" name="Textfeld 6"/>
          <p:cNvSpPr txBox="1"/>
          <p:nvPr/>
        </p:nvSpPr>
        <p:spPr>
          <a:xfrm>
            <a:off x="2643174" y="4143380"/>
            <a:ext cx="3714776" cy="2585323"/>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de-DE" b="1" dirty="0" err="1" smtClean="0"/>
              <a:t>Budukh</a:t>
            </a:r>
            <a:r>
              <a:rPr lang="de-DE" b="1" dirty="0" smtClean="0"/>
              <a:t> (Ostkaukasisch):</a:t>
            </a:r>
            <a:endParaRPr lang="de-DE" dirty="0" smtClean="0"/>
          </a:p>
          <a:p>
            <a:endParaRPr lang="de-DE" b="1" dirty="0" smtClean="0"/>
          </a:p>
          <a:p>
            <a:r>
              <a:rPr lang="en-US" b="1" i="1" dirty="0" smtClean="0"/>
              <a:t>	</a:t>
            </a:r>
            <a:r>
              <a:rPr lang="en-US" b="1" i="1" dirty="0" err="1" smtClean="0"/>
              <a:t>ser'-i</a:t>
            </a:r>
            <a:endParaRPr lang="de-DE" dirty="0" smtClean="0"/>
          </a:p>
          <a:p>
            <a:r>
              <a:rPr lang="en-US" b="1" dirty="0" smtClean="0"/>
              <a:t>	</a:t>
            </a:r>
            <a:r>
              <a:rPr lang="en-US" b="1" dirty="0" err="1" smtClean="0"/>
              <a:t>dry:IMPERF</a:t>
            </a:r>
            <a:r>
              <a:rPr lang="en-US" b="1" dirty="0" smtClean="0"/>
              <a:t>-IMPERF</a:t>
            </a:r>
            <a:endParaRPr lang="de-DE" dirty="0" smtClean="0"/>
          </a:p>
          <a:p>
            <a:r>
              <a:rPr lang="en-US" b="1" dirty="0" smtClean="0"/>
              <a:t>	'</a:t>
            </a:r>
            <a:r>
              <a:rPr lang="en-US" b="1" dirty="0" err="1" smtClean="0"/>
              <a:t>etwas</a:t>
            </a:r>
            <a:r>
              <a:rPr lang="en-US" b="1" dirty="0" smtClean="0"/>
              <a:t> </a:t>
            </a:r>
            <a:r>
              <a:rPr lang="en-US" b="1" dirty="0" err="1" smtClean="0"/>
              <a:t>trocknen</a:t>
            </a:r>
            <a:r>
              <a:rPr lang="en-US" b="1" dirty="0" smtClean="0"/>
              <a:t>'</a:t>
            </a:r>
            <a:endParaRPr lang="de-DE" dirty="0" smtClean="0"/>
          </a:p>
          <a:p>
            <a:r>
              <a:rPr lang="en-US" b="1" dirty="0" smtClean="0"/>
              <a:t> </a:t>
            </a:r>
            <a:endParaRPr lang="de-DE" dirty="0" smtClean="0"/>
          </a:p>
          <a:p>
            <a:r>
              <a:rPr lang="de-DE" b="1" dirty="0" smtClean="0">
                <a:sym typeface="Symbol"/>
              </a:rPr>
              <a:t></a:t>
            </a:r>
            <a:r>
              <a:rPr lang="en-US" b="1" dirty="0" smtClean="0"/>
              <a:t>	</a:t>
            </a:r>
            <a:r>
              <a:rPr lang="en-US" b="1" i="1" dirty="0" err="1" smtClean="0"/>
              <a:t>sar-'ar</a:t>
            </a:r>
            <a:endParaRPr lang="de-DE" dirty="0" smtClean="0"/>
          </a:p>
          <a:p>
            <a:r>
              <a:rPr lang="en-US" b="1" dirty="0" smtClean="0"/>
              <a:t>	</a:t>
            </a:r>
            <a:r>
              <a:rPr lang="en-US" b="1" dirty="0" err="1" smtClean="0"/>
              <a:t>dry:IMPERF</a:t>
            </a:r>
            <a:r>
              <a:rPr lang="en-US" b="1" dirty="0" smtClean="0"/>
              <a:t>-AC:IMPERF</a:t>
            </a:r>
            <a:endParaRPr lang="de-DE" dirty="0" smtClean="0"/>
          </a:p>
          <a:p>
            <a:r>
              <a:rPr lang="en-US" b="1" dirty="0" smtClean="0"/>
              <a:t>	</a:t>
            </a:r>
            <a:r>
              <a:rPr lang="de-DE" b="1" dirty="0" smtClean="0"/>
              <a:t>'trocken werden.'</a:t>
            </a:r>
            <a:endParaRPr lang="de-DE"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plus(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amond(in)">
                                      <p:cBhvr>
                                        <p:cTn id="12" dur="2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amond(in)">
                                      <p:cBhvr>
                                        <p:cTn id="1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6" grpId="0" animBg="1"/>
      <p:bldP spid="7" grpId="0" animBg="1"/>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ENDE EXKURS</a:t>
            </a:r>
            <a:endParaRPr lang="de-DE" dirty="0"/>
          </a:p>
        </p:txBody>
      </p:sp>
      <p:sp>
        <p:nvSpPr>
          <p:cNvPr id="3" name="Textplatzhalter 2"/>
          <p:cNvSpPr>
            <a:spLocks noGrp="1"/>
          </p:cNvSpPr>
          <p:nvPr>
            <p:ph type="body" idx="1"/>
          </p:nvPr>
        </p:nvSpPr>
        <p:spPr/>
        <p:txBody>
          <a:bodyPr/>
          <a:lstStyle/>
          <a:p>
            <a:endParaRPr lang="de-DE"/>
          </a:p>
        </p:txBody>
      </p:sp>
    </p:spTree>
  </p:cSld>
  <p:clrMapOvr>
    <a:masterClrMapping/>
  </p:clrMapOvr>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1. Kotext-bezogene Varianz (AGREEMENT; AGR)</a:t>
            </a:r>
            <a:endParaRPr lang="de-DE" dirty="0"/>
          </a:p>
        </p:txBody>
      </p:sp>
      <p:graphicFrame>
        <p:nvGraphicFramePr>
          <p:cNvPr id="4" name="Diagramm 3"/>
          <p:cNvGraphicFramePr/>
          <p:nvPr/>
        </p:nvGraphicFramePr>
        <p:xfrm>
          <a:off x="428596" y="1643050"/>
          <a:ext cx="8358246" cy="92869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2428860" y="2740879"/>
            <a:ext cx="3857652" cy="830997"/>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r>
              <a:rPr lang="de-DE" b="1" dirty="0" smtClean="0"/>
              <a:t>	</a:t>
            </a:r>
            <a:r>
              <a:rPr lang="de-DE" sz="2400" b="1" dirty="0" smtClean="0"/>
              <a:t>X	+	VP</a:t>
            </a:r>
            <a:endParaRPr lang="de-DE" sz="2400" dirty="0" smtClean="0"/>
          </a:p>
          <a:p>
            <a:r>
              <a:rPr lang="de-DE" sz="2400" b="1" dirty="0" smtClean="0">
                <a:sym typeface="Symbol"/>
              </a:rPr>
              <a:t></a:t>
            </a:r>
            <a:r>
              <a:rPr lang="de-DE" sz="2400" b="1" dirty="0" smtClean="0"/>
              <a:t>	X	+	VP+M</a:t>
            </a:r>
            <a:r>
              <a:rPr lang="de-DE" sz="2400" b="1" baseline="-25000" dirty="0" smtClean="0"/>
              <a:t>X</a:t>
            </a:r>
            <a:endParaRPr lang="de-DE" sz="2400" dirty="0" smtClean="0"/>
          </a:p>
        </p:txBody>
      </p:sp>
      <p:graphicFrame>
        <p:nvGraphicFramePr>
          <p:cNvPr id="7" name="Diagramm 6"/>
          <p:cNvGraphicFramePr/>
          <p:nvPr/>
        </p:nvGraphicFramePr>
        <p:xfrm>
          <a:off x="285720" y="3786190"/>
          <a:ext cx="8429684" cy="142876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aphicFrame>
        <p:nvGraphicFramePr>
          <p:cNvPr id="8" name="Tabelle 7"/>
          <p:cNvGraphicFramePr>
            <a:graphicFrameLocks noGrp="1"/>
          </p:cNvGraphicFramePr>
          <p:nvPr/>
        </p:nvGraphicFramePr>
        <p:xfrm>
          <a:off x="857224" y="5500702"/>
          <a:ext cx="7072361" cy="1051560"/>
        </p:xfrm>
        <a:graphic>
          <a:graphicData uri="http://schemas.openxmlformats.org/drawingml/2006/table">
            <a:tbl>
              <a:tblPr>
                <a:tableStyleId>{69CF1AB2-1976-4502-BF36-3FF5EA218861}</a:tableStyleId>
              </a:tblPr>
              <a:tblGrid>
                <a:gridCol w="2183518"/>
                <a:gridCol w="2402990"/>
                <a:gridCol w="2485853"/>
              </a:tblGrid>
              <a:tr h="319881">
                <a:tc>
                  <a:txBody>
                    <a:bodyPr/>
                    <a:lstStyle/>
                    <a:p>
                      <a:pPr algn="ctr">
                        <a:lnSpc>
                          <a:spcPct val="115000"/>
                        </a:lnSpc>
                        <a:spcAft>
                          <a:spcPts val="0"/>
                        </a:spcAft>
                      </a:pPr>
                      <a:r>
                        <a:rPr kumimoji="0" lang="de-DE" sz="1800" b="1" kern="1200" dirty="0" smtClean="0">
                          <a:solidFill>
                            <a:schemeClr val="dk1"/>
                          </a:solidFill>
                          <a:latin typeface="+mn-lt"/>
                          <a:ea typeface="+mn-ea"/>
                          <a:cs typeface="+mn-cs"/>
                        </a:rPr>
                        <a:t>Systematik:</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rgbClr val="FF0000"/>
                          </a:solidFill>
                          <a:latin typeface="+mn-lt"/>
                          <a:ea typeface="+mn-ea"/>
                          <a:cs typeface="+mn-cs"/>
                        </a:rPr>
                        <a:t>Geber</a:t>
                      </a:r>
                      <a:endParaRPr lang="de-DE" sz="2000" b="1" dirty="0">
                        <a:solidFill>
                          <a:srgbClr val="FF0000"/>
                        </a:solidFill>
                        <a:latin typeface="Calibri"/>
                        <a:ea typeface="Times New Roman"/>
                        <a:cs typeface="Times New Roman"/>
                      </a:endParaRPr>
                    </a:p>
                  </a:txBody>
                  <a:tcPr marL="68580" marR="68580" marT="0" marB="0"/>
                </a:tc>
                <a:tc>
                  <a:txBody>
                    <a:bodyPr/>
                    <a:lstStyle/>
                    <a:p>
                      <a:pPr algn="ctr"/>
                      <a:r>
                        <a:rPr kumimoji="0" lang="de-DE" sz="2000" b="1" kern="1200" dirty="0" smtClean="0">
                          <a:solidFill>
                            <a:srgbClr val="FF0000"/>
                          </a:solidFill>
                          <a:latin typeface="+mn-lt"/>
                          <a:ea typeface="+mn-ea"/>
                          <a:cs typeface="+mn-cs"/>
                        </a:rPr>
                        <a:t>Nehmer</a:t>
                      </a:r>
                      <a:endParaRPr kumimoji="0" lang="de-DE" sz="2000" kern="1200" dirty="0">
                        <a:solidFill>
                          <a:srgbClr val="FF0000"/>
                        </a:solidFill>
                        <a:latin typeface="+mn-lt"/>
                        <a:ea typeface="+mn-ea"/>
                        <a:cs typeface="+mn-cs"/>
                      </a:endParaRPr>
                    </a:p>
                  </a:txBody>
                  <a:tcPr marL="68580" marR="68580" marT="0" marB="0"/>
                </a:tc>
              </a:tr>
              <a:tr h="268688">
                <a:tc>
                  <a:txBody>
                    <a:bodyPr/>
                    <a:lstStyle/>
                    <a:p>
                      <a:pPr algn="ctr">
                        <a:lnSpc>
                          <a:spcPct val="115000"/>
                        </a:lnSpc>
                        <a:spcAft>
                          <a:spcPts val="0"/>
                        </a:spcAft>
                      </a:pPr>
                      <a:r>
                        <a:rPr kumimoji="0" lang="de-DE" sz="2000" b="1" kern="1200" dirty="0" smtClean="0">
                          <a:solidFill>
                            <a:srgbClr val="FF0000"/>
                          </a:solidFill>
                          <a:latin typeface="+mn-lt"/>
                          <a:ea typeface="+mn-ea"/>
                          <a:cs typeface="+mn-cs"/>
                        </a:rPr>
                        <a:t>CASE</a:t>
                      </a:r>
                      <a:endParaRPr lang="de-DE" sz="2000" b="1" dirty="0">
                        <a:solidFill>
                          <a:srgbClr val="FF0000"/>
                        </a:solidFill>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RELATOR (VP)</a:t>
                      </a:r>
                      <a:endParaRPr lang="de-DE" sz="2000" b="1" dirty="0">
                        <a:solidFill>
                          <a:srgbClr val="FF0000"/>
                        </a:solidFill>
                        <a:latin typeface="Calibri"/>
                        <a:ea typeface="Times New Roman"/>
                        <a:cs typeface="Times New Roman"/>
                      </a:endParaRPr>
                    </a:p>
                  </a:txBody>
                  <a:tcPr marL="68580" marR="68580" marT="0" marB="0"/>
                </a:tc>
                <a:tc>
                  <a:txBody>
                    <a:bodyPr/>
                    <a:lstStyle/>
                    <a:p>
                      <a:pPr algn="ctr"/>
                      <a:r>
                        <a:rPr kumimoji="0" lang="de-DE" sz="2000" b="1" kern="1200" dirty="0" smtClean="0">
                          <a:solidFill>
                            <a:schemeClr val="dk1"/>
                          </a:solidFill>
                          <a:latin typeface="+mn-lt"/>
                          <a:ea typeface="+mn-ea"/>
                          <a:cs typeface="+mn-cs"/>
                        </a:rPr>
                        <a:t>REFERENZ (NP)</a:t>
                      </a:r>
                      <a:endParaRPr kumimoji="0" lang="de-DE" sz="2000" kern="1200" dirty="0">
                        <a:solidFill>
                          <a:schemeClr val="dk1"/>
                        </a:solidFill>
                        <a:latin typeface="+mn-lt"/>
                        <a:ea typeface="+mn-ea"/>
                        <a:cs typeface="+mn-cs"/>
                      </a:endParaRPr>
                    </a:p>
                  </a:txBody>
                  <a:tcPr marL="68580" marR="68580" marT="0" marB="0"/>
                </a:tc>
              </a:tr>
              <a:tr h="268688">
                <a:tc>
                  <a:txBody>
                    <a:bodyPr/>
                    <a:lstStyle/>
                    <a:p>
                      <a:pPr algn="ctr">
                        <a:lnSpc>
                          <a:spcPct val="115000"/>
                        </a:lnSpc>
                        <a:spcAft>
                          <a:spcPts val="0"/>
                        </a:spcAft>
                      </a:pPr>
                      <a:r>
                        <a:rPr kumimoji="0" lang="de-DE" sz="2000" b="1" kern="1200" dirty="0" smtClean="0">
                          <a:solidFill>
                            <a:srgbClr val="FF0000"/>
                          </a:solidFill>
                          <a:latin typeface="+mn-lt"/>
                          <a:ea typeface="+mn-ea"/>
                          <a:cs typeface="+mn-cs"/>
                        </a:rPr>
                        <a:t>AGR</a:t>
                      </a:r>
                      <a:endParaRPr lang="de-DE" sz="2000" b="1" dirty="0">
                        <a:solidFill>
                          <a:srgbClr val="FF0000"/>
                        </a:solidFill>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REFERENZ (NP)</a:t>
                      </a:r>
                      <a:endParaRPr lang="de-DE" sz="2000" b="1" dirty="0">
                        <a:solidFill>
                          <a:srgbClr val="FF0000"/>
                        </a:solidFill>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dk1"/>
                          </a:solidFill>
                          <a:latin typeface="+mn-lt"/>
                          <a:ea typeface="+mn-ea"/>
                          <a:cs typeface="+mn-cs"/>
                        </a:rPr>
                        <a:t>RELATOR (VP)</a:t>
                      </a:r>
                      <a:endParaRPr kumimoji="0" lang="de-DE" sz="2000" kern="1200" dirty="0" smtClean="0">
                        <a:solidFill>
                          <a:schemeClr val="dk1"/>
                        </a:solidFill>
                        <a:latin typeface="+mn-lt"/>
                        <a:ea typeface="+mn-ea"/>
                        <a:cs typeface="+mn-cs"/>
                      </a:endParaRPr>
                    </a:p>
                  </a:txBody>
                  <a:tcPr marL="68580" marR="68580" marT="0" marB="0"/>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2000" fill="hold"/>
                                        <p:tgtEl>
                                          <p:spTgt spid="7"/>
                                        </p:tgtEl>
                                        <p:attrNameLst>
                                          <p:attrName>ppt_x</p:attrName>
                                        </p:attrNameLst>
                                      </p:cBhvr>
                                      <p:tavLst>
                                        <p:tav tm="0">
                                          <p:val>
                                            <p:strVal val="0-#ppt_w/2"/>
                                          </p:val>
                                        </p:tav>
                                        <p:tav tm="100000">
                                          <p:val>
                                            <p:strVal val="#ppt_x"/>
                                          </p:val>
                                        </p:tav>
                                      </p:tavLst>
                                    </p:anim>
                                    <p:anim calcmode="lin" valueType="num">
                                      <p:cBhvr additive="base">
                                        <p:cTn id="18" dur="20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3" presetClass="entr" presetSubtype="5"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linds(vertical)">
                                      <p:cBhvr>
                                        <p:cTn id="23"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animBg="1"/>
      <p:bldGraphic spid="7" grpId="0">
        <p:bldAsOne/>
      </p:bldGraphic>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8" name="AutoShape 14"/>
          <p:cNvSpPr>
            <a:spLocks noChangeArrowheads="1"/>
          </p:cNvSpPr>
          <p:nvPr/>
        </p:nvSpPr>
        <p:spPr bwMode="auto">
          <a:xfrm>
            <a:off x="2214546" y="2643182"/>
            <a:ext cx="4429156" cy="563813"/>
          </a:xfrm>
          <a:prstGeom prst="roundRect">
            <a:avLst>
              <a:gd name="adj" fmla="val 16667"/>
            </a:avLst>
          </a:prstGeom>
          <a:gradFill rotWithShape="0">
            <a:gsLst>
              <a:gs pos="0">
                <a:srgbClr val="B2A1C7"/>
              </a:gs>
              <a:gs pos="50000">
                <a:srgbClr val="E5DFEC"/>
              </a:gs>
              <a:gs pos="100000">
                <a:srgbClr val="B2A1C7"/>
              </a:gs>
            </a:gsLst>
            <a:lin ang="18900000" scaled="1"/>
          </a:gradFill>
          <a:ln w="12700">
            <a:solidFill>
              <a:srgbClr val="B2A1C7"/>
            </a:solidFill>
            <a:round/>
            <a:headEnd/>
            <a:tailEnd/>
          </a:ln>
          <a:effectLst>
            <a:outerShdw dist="28398" dir="3806097" algn="ctr" rotWithShape="0">
              <a:srgbClr val="3F3151">
                <a:alpha val="50000"/>
              </a:srgbClr>
            </a:outerShdw>
          </a:effectLst>
        </p:spPr>
        <p:txBody>
          <a:bodyPr vert="horz" wrap="square" lIns="91440" tIns="45720" rIns="91440" bIns="45720" numCol="1" anchor="t" anchorCtr="0" compatLnSpc="1">
            <a:prstTxWarp prst="textNoShape">
              <a:avLst/>
            </a:prstTxWarp>
          </a:bodyPr>
          <a:lstStyle/>
          <a:p>
            <a:r>
              <a:rPr lang="de-DE" sz="2800" b="1" dirty="0" smtClean="0">
                <a:sym typeface="Symbol"/>
              </a:rPr>
              <a:t></a:t>
            </a:r>
            <a:r>
              <a:rPr lang="de-DE" sz="2800" b="1" dirty="0" smtClean="0"/>
              <a:t>1		</a:t>
            </a:r>
            <a:r>
              <a:rPr lang="de-DE" sz="2800" b="1" dirty="0" smtClean="0">
                <a:sym typeface="Symbol"/>
              </a:rPr>
              <a:t></a:t>
            </a:r>
            <a:r>
              <a:rPr lang="de-DE" sz="2800" b="1" dirty="0" smtClean="0"/>
              <a:t>		</a:t>
            </a:r>
            <a:r>
              <a:rPr lang="de-DE" sz="2800" b="1" dirty="0" smtClean="0">
                <a:sym typeface="Symbol"/>
              </a:rPr>
              <a:t></a:t>
            </a:r>
            <a:r>
              <a:rPr lang="de-DE" sz="2800" b="1" dirty="0" smtClean="0"/>
              <a:t>2</a:t>
            </a:r>
            <a:endParaRPr lang="de-DE" sz="2800" dirty="0"/>
          </a:p>
        </p:txBody>
      </p:sp>
      <p:sp>
        <p:nvSpPr>
          <p:cNvPr id="2" name="Titel 1"/>
          <p:cNvSpPr>
            <a:spLocks noGrp="1"/>
          </p:cNvSpPr>
          <p:nvPr>
            <p:ph type="title"/>
          </p:nvPr>
        </p:nvSpPr>
        <p:spPr/>
        <p:txBody>
          <a:bodyPr>
            <a:normAutofit fontScale="90000"/>
          </a:bodyPr>
          <a:lstStyle/>
          <a:p>
            <a:r>
              <a:rPr lang="de-DE" dirty="0" smtClean="0"/>
              <a:t>Schmetterling der Morphosyntax, hier: 4-Flügler</a:t>
            </a:r>
            <a:endParaRPr lang="de-DE" dirty="0"/>
          </a:p>
        </p:txBody>
      </p:sp>
      <p:sp>
        <p:nvSpPr>
          <p:cNvPr id="3" name="Inhaltsplatzhalter 2"/>
          <p:cNvSpPr>
            <a:spLocks noGrp="1"/>
          </p:cNvSpPr>
          <p:nvPr>
            <p:ph idx="1"/>
          </p:nvPr>
        </p:nvSpPr>
        <p:spPr>
          <a:xfrm>
            <a:off x="214282" y="1500174"/>
            <a:ext cx="8715436" cy="428628"/>
          </a:xfrm>
        </p:spPr>
        <p:txBody>
          <a:bodyPr>
            <a:normAutofit fontScale="62500" lnSpcReduction="20000"/>
          </a:bodyPr>
          <a:lstStyle/>
          <a:p>
            <a:r>
              <a:rPr lang="de-DE" b="1" dirty="0" smtClean="0"/>
              <a:t>In Bezug auf die basale Struktur einer Ereignisvorstellung gilt maximal:</a:t>
            </a:r>
            <a:endParaRPr lang="de-DE" dirty="0" smtClean="0"/>
          </a:p>
          <a:p>
            <a:pPr>
              <a:buNone/>
            </a:pPr>
            <a:endParaRPr lang="de-DE" dirty="0"/>
          </a:p>
        </p:txBody>
      </p:sp>
      <p:grpSp>
        <p:nvGrpSpPr>
          <p:cNvPr id="6146" name="Group 2"/>
          <p:cNvGrpSpPr>
            <a:grpSpLocks/>
          </p:cNvGrpSpPr>
          <p:nvPr/>
        </p:nvGrpSpPr>
        <p:grpSpPr bwMode="auto">
          <a:xfrm>
            <a:off x="4357686" y="2000240"/>
            <a:ext cx="1857388" cy="885949"/>
            <a:chOff x="4572" y="10688"/>
            <a:chExt cx="2055" cy="774"/>
          </a:xfrm>
        </p:grpSpPr>
        <p:sp>
          <p:nvSpPr>
            <p:cNvPr id="6147" name="Arc 3"/>
            <p:cNvSpPr>
              <a:spLocks/>
            </p:cNvSpPr>
            <p:nvPr/>
          </p:nvSpPr>
          <p:spPr bwMode="auto">
            <a:xfrm>
              <a:off x="5588" y="10690"/>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C0504D"/>
              </a:solidFill>
              <a:round/>
              <a:headEnd/>
              <a:tailEnd type="triangle" w="med" len="med"/>
            </a:ln>
            <a:effectLst/>
          </p:spPr>
          <p:txBody>
            <a:bodyPr vert="horz" wrap="square" lIns="91440" tIns="45720" rIns="91440" bIns="45720" numCol="1" anchor="t" anchorCtr="0" compatLnSpc="1">
              <a:prstTxWarp prst="textNoShape">
                <a:avLst/>
              </a:prstTxWarp>
            </a:bodyPr>
            <a:lstStyle/>
            <a:p>
              <a:endParaRPr lang="de-DE"/>
            </a:p>
          </p:txBody>
        </p:sp>
        <p:sp>
          <p:nvSpPr>
            <p:cNvPr id="6148" name="Arc 4"/>
            <p:cNvSpPr>
              <a:spLocks/>
            </p:cNvSpPr>
            <p:nvPr/>
          </p:nvSpPr>
          <p:spPr bwMode="auto">
            <a:xfrm flipH="1">
              <a:off x="4572" y="10688"/>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C0504D"/>
              </a:solidFill>
              <a:round/>
              <a:headEnd/>
              <a:tailEnd/>
            </a:ln>
            <a:effectLst/>
          </p:spPr>
          <p:txBody>
            <a:bodyPr vert="horz" wrap="square" lIns="91440" tIns="45720" rIns="91440" bIns="45720" numCol="1" anchor="t" anchorCtr="0" compatLnSpc="1">
              <a:prstTxWarp prst="textNoShape">
                <a:avLst/>
              </a:prstTxWarp>
            </a:bodyPr>
            <a:lstStyle/>
            <a:p>
              <a:endParaRPr lang="de-DE"/>
            </a:p>
          </p:txBody>
        </p:sp>
      </p:grpSp>
      <p:grpSp>
        <p:nvGrpSpPr>
          <p:cNvPr id="6149" name="Group 5"/>
          <p:cNvGrpSpPr>
            <a:grpSpLocks/>
          </p:cNvGrpSpPr>
          <p:nvPr/>
        </p:nvGrpSpPr>
        <p:grpSpPr bwMode="auto">
          <a:xfrm flipH="1" flipV="1">
            <a:off x="4429124" y="3000372"/>
            <a:ext cx="1785950" cy="857256"/>
            <a:chOff x="4572" y="10688"/>
            <a:chExt cx="2055" cy="774"/>
          </a:xfrm>
        </p:grpSpPr>
        <p:sp>
          <p:nvSpPr>
            <p:cNvPr id="6150" name="Arc 6"/>
            <p:cNvSpPr>
              <a:spLocks/>
            </p:cNvSpPr>
            <p:nvPr/>
          </p:nvSpPr>
          <p:spPr bwMode="auto">
            <a:xfrm>
              <a:off x="5588" y="10690"/>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4F81BD"/>
              </a:solidFill>
              <a:round/>
              <a:headEnd/>
              <a:tailEnd type="triangle" w="med" len="med"/>
            </a:ln>
            <a:effectLst/>
          </p:spPr>
          <p:txBody>
            <a:bodyPr vert="horz" wrap="square" lIns="91440" tIns="45720" rIns="91440" bIns="45720" numCol="1" anchor="t" anchorCtr="0" compatLnSpc="1">
              <a:prstTxWarp prst="textNoShape">
                <a:avLst/>
              </a:prstTxWarp>
            </a:bodyPr>
            <a:lstStyle/>
            <a:p>
              <a:endParaRPr lang="de-DE"/>
            </a:p>
          </p:txBody>
        </p:sp>
        <p:sp>
          <p:nvSpPr>
            <p:cNvPr id="6151" name="Arc 7"/>
            <p:cNvSpPr>
              <a:spLocks/>
            </p:cNvSpPr>
            <p:nvPr/>
          </p:nvSpPr>
          <p:spPr bwMode="auto">
            <a:xfrm flipH="1">
              <a:off x="4572" y="10688"/>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4F81BD"/>
              </a:solidFill>
              <a:round/>
              <a:headEnd/>
              <a:tailEnd/>
            </a:ln>
            <a:effectLst/>
          </p:spPr>
          <p:txBody>
            <a:bodyPr vert="horz" wrap="square" lIns="91440" tIns="45720" rIns="91440" bIns="45720" numCol="1" anchor="t" anchorCtr="0" compatLnSpc="1">
              <a:prstTxWarp prst="textNoShape">
                <a:avLst/>
              </a:prstTxWarp>
            </a:bodyPr>
            <a:lstStyle/>
            <a:p>
              <a:endParaRPr lang="de-DE"/>
            </a:p>
          </p:txBody>
        </p:sp>
      </p:grpSp>
      <p:grpSp>
        <p:nvGrpSpPr>
          <p:cNvPr id="6152" name="Group 8"/>
          <p:cNvGrpSpPr>
            <a:grpSpLocks/>
          </p:cNvGrpSpPr>
          <p:nvPr/>
        </p:nvGrpSpPr>
        <p:grpSpPr bwMode="auto">
          <a:xfrm flipV="1">
            <a:off x="2428860" y="3000372"/>
            <a:ext cx="1857388" cy="857256"/>
            <a:chOff x="4572" y="10688"/>
            <a:chExt cx="2055" cy="774"/>
          </a:xfrm>
        </p:grpSpPr>
        <p:sp>
          <p:nvSpPr>
            <p:cNvPr id="6153" name="Arc 9"/>
            <p:cNvSpPr>
              <a:spLocks/>
            </p:cNvSpPr>
            <p:nvPr/>
          </p:nvSpPr>
          <p:spPr bwMode="auto">
            <a:xfrm>
              <a:off x="5588" y="10690"/>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4F81BD"/>
              </a:solidFill>
              <a:round/>
              <a:headEnd/>
              <a:tailEnd type="triangle" w="med" len="med"/>
            </a:ln>
            <a:effectLst/>
          </p:spPr>
          <p:txBody>
            <a:bodyPr vert="horz" wrap="square" lIns="91440" tIns="45720" rIns="91440" bIns="45720" numCol="1" anchor="t" anchorCtr="0" compatLnSpc="1">
              <a:prstTxWarp prst="textNoShape">
                <a:avLst/>
              </a:prstTxWarp>
            </a:bodyPr>
            <a:lstStyle/>
            <a:p>
              <a:endParaRPr lang="de-DE"/>
            </a:p>
          </p:txBody>
        </p:sp>
        <p:sp>
          <p:nvSpPr>
            <p:cNvPr id="6154" name="Arc 10"/>
            <p:cNvSpPr>
              <a:spLocks/>
            </p:cNvSpPr>
            <p:nvPr/>
          </p:nvSpPr>
          <p:spPr bwMode="auto">
            <a:xfrm flipH="1">
              <a:off x="4572" y="10688"/>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4F81BD"/>
              </a:solidFill>
              <a:round/>
              <a:headEnd/>
              <a:tailEnd/>
            </a:ln>
            <a:effectLst/>
          </p:spPr>
          <p:txBody>
            <a:bodyPr vert="horz" wrap="square" lIns="91440" tIns="45720" rIns="91440" bIns="45720" numCol="1" anchor="t" anchorCtr="0" compatLnSpc="1">
              <a:prstTxWarp prst="textNoShape">
                <a:avLst/>
              </a:prstTxWarp>
            </a:bodyPr>
            <a:lstStyle/>
            <a:p>
              <a:endParaRPr lang="de-DE"/>
            </a:p>
          </p:txBody>
        </p:sp>
      </p:grpSp>
      <p:grpSp>
        <p:nvGrpSpPr>
          <p:cNvPr id="6155" name="Group 11"/>
          <p:cNvGrpSpPr>
            <a:grpSpLocks/>
          </p:cNvGrpSpPr>
          <p:nvPr/>
        </p:nvGrpSpPr>
        <p:grpSpPr bwMode="auto">
          <a:xfrm flipH="1">
            <a:off x="2428860" y="2000240"/>
            <a:ext cx="1928826" cy="820749"/>
            <a:chOff x="4572" y="10688"/>
            <a:chExt cx="2055" cy="774"/>
          </a:xfrm>
        </p:grpSpPr>
        <p:sp>
          <p:nvSpPr>
            <p:cNvPr id="6156" name="Arc 12"/>
            <p:cNvSpPr>
              <a:spLocks/>
            </p:cNvSpPr>
            <p:nvPr/>
          </p:nvSpPr>
          <p:spPr bwMode="auto">
            <a:xfrm>
              <a:off x="5588" y="10690"/>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C0504D"/>
              </a:solidFill>
              <a:round/>
              <a:headEnd/>
              <a:tailEnd type="triangle" w="med" len="med"/>
            </a:ln>
            <a:effectLst/>
          </p:spPr>
          <p:txBody>
            <a:bodyPr vert="horz" wrap="square" lIns="91440" tIns="45720" rIns="91440" bIns="45720" numCol="1" anchor="t" anchorCtr="0" compatLnSpc="1">
              <a:prstTxWarp prst="textNoShape">
                <a:avLst/>
              </a:prstTxWarp>
            </a:bodyPr>
            <a:lstStyle/>
            <a:p>
              <a:endParaRPr lang="de-DE"/>
            </a:p>
          </p:txBody>
        </p:sp>
        <p:sp>
          <p:nvSpPr>
            <p:cNvPr id="6157" name="Arc 13"/>
            <p:cNvSpPr>
              <a:spLocks/>
            </p:cNvSpPr>
            <p:nvPr/>
          </p:nvSpPr>
          <p:spPr bwMode="auto">
            <a:xfrm flipH="1">
              <a:off x="4572" y="10688"/>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C0504D"/>
              </a:solidFill>
              <a:round/>
              <a:headEnd/>
              <a:tailEnd/>
            </a:ln>
            <a:effectLst/>
          </p:spPr>
          <p:txBody>
            <a:bodyPr vert="horz" wrap="square" lIns="91440" tIns="45720" rIns="91440" bIns="45720" numCol="1" anchor="t" anchorCtr="0" compatLnSpc="1">
              <a:prstTxWarp prst="textNoShape">
                <a:avLst/>
              </a:prstTxWarp>
            </a:bodyPr>
            <a:lstStyle/>
            <a:p>
              <a:endParaRPr lang="de-DE"/>
            </a:p>
          </p:txBody>
        </p:sp>
      </p:grpSp>
      <p:sp>
        <p:nvSpPr>
          <p:cNvPr id="17" name="Textfeld 16"/>
          <p:cNvSpPr txBox="1"/>
          <p:nvPr/>
        </p:nvSpPr>
        <p:spPr>
          <a:xfrm>
            <a:off x="3071802" y="2285992"/>
            <a:ext cx="785818" cy="369332"/>
          </a:xfrm>
          <a:prstGeom prst="rect">
            <a:avLst/>
          </a:prstGeom>
          <a:noFill/>
        </p:spPr>
        <p:txBody>
          <a:bodyPr wrap="square" rtlCol="0">
            <a:spAutoFit/>
          </a:bodyPr>
          <a:lstStyle/>
          <a:p>
            <a:r>
              <a:rPr lang="de-DE" b="1" dirty="0" smtClean="0"/>
              <a:t>CASE</a:t>
            </a:r>
            <a:endParaRPr lang="de-DE" b="1" dirty="0"/>
          </a:p>
        </p:txBody>
      </p:sp>
      <p:sp>
        <p:nvSpPr>
          <p:cNvPr id="18" name="Textfeld 17"/>
          <p:cNvSpPr txBox="1"/>
          <p:nvPr/>
        </p:nvSpPr>
        <p:spPr>
          <a:xfrm>
            <a:off x="4929190" y="2285992"/>
            <a:ext cx="785818" cy="369332"/>
          </a:xfrm>
          <a:prstGeom prst="rect">
            <a:avLst/>
          </a:prstGeom>
          <a:noFill/>
        </p:spPr>
        <p:txBody>
          <a:bodyPr wrap="square" rtlCol="0">
            <a:spAutoFit/>
          </a:bodyPr>
          <a:lstStyle/>
          <a:p>
            <a:r>
              <a:rPr lang="de-DE" b="1" dirty="0" smtClean="0"/>
              <a:t>CASE</a:t>
            </a:r>
            <a:endParaRPr lang="de-DE" b="1" dirty="0"/>
          </a:p>
        </p:txBody>
      </p:sp>
      <p:sp>
        <p:nvSpPr>
          <p:cNvPr id="19" name="Textfeld 18"/>
          <p:cNvSpPr txBox="1"/>
          <p:nvPr/>
        </p:nvSpPr>
        <p:spPr>
          <a:xfrm>
            <a:off x="3071802" y="3214686"/>
            <a:ext cx="642942" cy="369332"/>
          </a:xfrm>
          <a:prstGeom prst="rect">
            <a:avLst/>
          </a:prstGeom>
          <a:noFill/>
        </p:spPr>
        <p:txBody>
          <a:bodyPr wrap="square" rtlCol="0">
            <a:spAutoFit/>
          </a:bodyPr>
          <a:lstStyle/>
          <a:p>
            <a:r>
              <a:rPr lang="de-DE" b="1" dirty="0" smtClean="0"/>
              <a:t>AGR</a:t>
            </a:r>
            <a:endParaRPr lang="de-DE" b="1" dirty="0"/>
          </a:p>
        </p:txBody>
      </p:sp>
      <p:sp>
        <p:nvSpPr>
          <p:cNvPr id="20" name="Textfeld 19"/>
          <p:cNvSpPr txBox="1"/>
          <p:nvPr/>
        </p:nvSpPr>
        <p:spPr>
          <a:xfrm>
            <a:off x="5072066" y="3214686"/>
            <a:ext cx="642942" cy="369332"/>
          </a:xfrm>
          <a:prstGeom prst="rect">
            <a:avLst/>
          </a:prstGeom>
          <a:noFill/>
        </p:spPr>
        <p:txBody>
          <a:bodyPr wrap="square" rtlCol="0">
            <a:spAutoFit/>
          </a:bodyPr>
          <a:lstStyle/>
          <a:p>
            <a:r>
              <a:rPr lang="de-DE" b="1" dirty="0" smtClean="0"/>
              <a:t>AGR</a:t>
            </a:r>
            <a:endParaRPr lang="de-DE" b="1" dirty="0"/>
          </a:p>
        </p:txBody>
      </p:sp>
      <p:sp>
        <p:nvSpPr>
          <p:cNvPr id="21" name="Textfeld 20"/>
          <p:cNvSpPr txBox="1"/>
          <p:nvPr/>
        </p:nvSpPr>
        <p:spPr>
          <a:xfrm>
            <a:off x="571472" y="4071942"/>
            <a:ext cx="4286280" cy="2554545"/>
          </a:xfrm>
          <a:prstGeom prst="rect">
            <a:avLst/>
          </a:prstGeom>
          <a:noFill/>
        </p:spPr>
        <p:txBody>
          <a:bodyPr wrap="square" rtlCol="0">
            <a:spAutoFit/>
          </a:bodyPr>
          <a:lstStyle/>
          <a:p>
            <a:r>
              <a:rPr lang="de-DE" b="1" dirty="0" smtClean="0"/>
              <a:t>Etwa: Sumerisch (Satzmodell): </a:t>
            </a:r>
            <a:endParaRPr lang="de-DE" dirty="0" smtClean="0"/>
          </a:p>
          <a:p>
            <a:r>
              <a:rPr lang="de-DE" b="1" dirty="0" smtClean="0"/>
              <a:t> </a:t>
            </a:r>
            <a:endParaRPr lang="de-DE" dirty="0" smtClean="0"/>
          </a:p>
          <a:p>
            <a:r>
              <a:rPr lang="en-US" sz="2200" b="1" i="1" dirty="0" err="1" smtClean="0"/>
              <a:t>gud</a:t>
            </a:r>
            <a:r>
              <a:rPr lang="en-US" sz="2200" b="1" i="1" dirty="0" smtClean="0"/>
              <a:t>-e	        </a:t>
            </a:r>
            <a:r>
              <a:rPr lang="en-US" sz="2200" b="1" i="1" dirty="0" err="1" smtClean="0"/>
              <a:t>saĝ</a:t>
            </a:r>
            <a:r>
              <a:rPr lang="en-US" sz="2200" b="1" i="1" dirty="0" smtClean="0"/>
              <a:t>-Ø	   </a:t>
            </a:r>
            <a:r>
              <a:rPr lang="en-US" sz="2200" b="1" i="1" dirty="0" err="1" smtClean="0"/>
              <a:t>i</a:t>
            </a:r>
            <a:r>
              <a:rPr lang="en-US" sz="2200" b="1" i="1" dirty="0" smtClean="0"/>
              <a:t>-b-</a:t>
            </a:r>
            <a:r>
              <a:rPr lang="en-US" sz="2200" b="1" i="1" dirty="0" err="1" smtClean="0"/>
              <a:t>zìg</a:t>
            </a:r>
            <a:r>
              <a:rPr lang="en-US" sz="2200" b="1" i="1" dirty="0" smtClean="0"/>
              <a:t>-Ø</a:t>
            </a:r>
            <a:endParaRPr lang="de-DE" sz="2200" dirty="0" smtClean="0"/>
          </a:p>
          <a:p>
            <a:r>
              <a:rPr lang="en-US" sz="2000" b="1" dirty="0" smtClean="0"/>
              <a:t>ox-A:ERG      head-O:ABS</a:t>
            </a:r>
          </a:p>
          <a:p>
            <a:endParaRPr lang="en-US" sz="2000" b="1" dirty="0" smtClean="0"/>
          </a:p>
          <a:p>
            <a:r>
              <a:rPr lang="en-US" sz="2200" b="1" i="1" dirty="0" smtClean="0"/>
              <a:t> </a:t>
            </a:r>
            <a:r>
              <a:rPr lang="en-US" sz="2200" b="1" i="1" dirty="0" err="1" smtClean="0"/>
              <a:t>i</a:t>
            </a:r>
            <a:r>
              <a:rPr lang="en-US" sz="2200" b="1" i="1" dirty="0" smtClean="0"/>
              <a:t>-b-</a:t>
            </a:r>
            <a:r>
              <a:rPr lang="en-US" sz="2200" b="1" i="1" dirty="0" err="1" smtClean="0"/>
              <a:t>zìg</a:t>
            </a:r>
            <a:r>
              <a:rPr lang="en-US" sz="2200" b="1" i="1" dirty="0" smtClean="0"/>
              <a:t>-Ø</a:t>
            </a:r>
            <a:endParaRPr lang="en-US" sz="2200" b="1" dirty="0" smtClean="0"/>
          </a:p>
          <a:p>
            <a:r>
              <a:rPr lang="en-US" sz="2000" b="1" dirty="0" smtClean="0"/>
              <a:t> PV-3SG:nHum:A-raise-3Sg:O</a:t>
            </a:r>
            <a:endParaRPr lang="de-DE" sz="2000" dirty="0" smtClean="0"/>
          </a:p>
          <a:p>
            <a:r>
              <a:rPr lang="de-DE" sz="2000" b="1" dirty="0" smtClean="0"/>
              <a:t>'Der Ochse hob seinen Kopf.'</a:t>
            </a:r>
            <a:endParaRPr lang="de-DE" sz="2000" dirty="0" smtClean="0"/>
          </a:p>
        </p:txBody>
      </p:sp>
      <p:sp>
        <p:nvSpPr>
          <p:cNvPr id="22" name="AutoShape 14"/>
          <p:cNvSpPr>
            <a:spLocks noChangeArrowheads="1"/>
          </p:cNvSpPr>
          <p:nvPr/>
        </p:nvSpPr>
        <p:spPr bwMode="auto">
          <a:xfrm>
            <a:off x="4357686" y="5286388"/>
            <a:ext cx="4429156" cy="563813"/>
          </a:xfrm>
          <a:prstGeom prst="roundRect">
            <a:avLst>
              <a:gd name="adj" fmla="val 16667"/>
            </a:avLst>
          </a:prstGeom>
          <a:gradFill rotWithShape="0">
            <a:gsLst>
              <a:gs pos="0">
                <a:srgbClr val="B2A1C7"/>
              </a:gs>
              <a:gs pos="50000">
                <a:srgbClr val="E5DFEC"/>
              </a:gs>
              <a:gs pos="100000">
                <a:srgbClr val="B2A1C7"/>
              </a:gs>
            </a:gsLst>
            <a:lin ang="18900000" scaled="1"/>
          </a:gradFill>
          <a:ln w="12700">
            <a:solidFill>
              <a:srgbClr val="B2A1C7"/>
            </a:solidFill>
            <a:round/>
            <a:headEnd/>
            <a:tailEnd/>
          </a:ln>
          <a:effectLst>
            <a:outerShdw dist="28398" dir="3806097" algn="ctr" rotWithShape="0">
              <a:srgbClr val="3F3151">
                <a:alpha val="50000"/>
              </a:srgbClr>
            </a:outerShdw>
          </a:effectLst>
        </p:spPr>
        <p:txBody>
          <a:bodyPr vert="horz" wrap="square" lIns="91440" tIns="45720" rIns="91440" bIns="45720" numCol="1" anchor="t" anchorCtr="0" compatLnSpc="1">
            <a:prstTxWarp prst="textNoShape">
              <a:avLst/>
            </a:prstTxWarp>
          </a:bodyPr>
          <a:lstStyle/>
          <a:p>
            <a:r>
              <a:rPr lang="de-DE" sz="2800" b="1" dirty="0" err="1" smtClean="0"/>
              <a:t>gud</a:t>
            </a:r>
            <a:r>
              <a:rPr lang="de-DE" sz="2800" b="1" dirty="0" smtClean="0"/>
              <a:t>-e	        i-b-</a:t>
            </a:r>
            <a:r>
              <a:rPr lang="de-DE" sz="2800" b="1" dirty="0" err="1" smtClean="0"/>
              <a:t>zìg</a:t>
            </a:r>
            <a:r>
              <a:rPr lang="de-DE" sz="2800" b="1" dirty="0" smtClean="0"/>
              <a:t>-Ø          </a:t>
            </a:r>
            <a:r>
              <a:rPr lang="de-DE" sz="2800" b="1" dirty="0" err="1" smtClean="0"/>
              <a:t>saĝ</a:t>
            </a:r>
            <a:endParaRPr lang="de-DE" sz="2800" dirty="0"/>
          </a:p>
        </p:txBody>
      </p:sp>
      <p:grpSp>
        <p:nvGrpSpPr>
          <p:cNvPr id="23" name="Group 2"/>
          <p:cNvGrpSpPr>
            <a:grpSpLocks/>
          </p:cNvGrpSpPr>
          <p:nvPr/>
        </p:nvGrpSpPr>
        <p:grpSpPr bwMode="auto">
          <a:xfrm>
            <a:off x="6500826" y="4714884"/>
            <a:ext cx="1857388" cy="885949"/>
            <a:chOff x="4572" y="10688"/>
            <a:chExt cx="2055" cy="774"/>
          </a:xfrm>
        </p:grpSpPr>
        <p:sp>
          <p:nvSpPr>
            <p:cNvPr id="24" name="Arc 3"/>
            <p:cNvSpPr>
              <a:spLocks/>
            </p:cNvSpPr>
            <p:nvPr/>
          </p:nvSpPr>
          <p:spPr bwMode="auto">
            <a:xfrm>
              <a:off x="5588" y="10690"/>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C0504D"/>
              </a:solidFill>
              <a:round/>
              <a:headEnd/>
              <a:tailEnd type="triangle" w="med" len="med"/>
            </a:ln>
            <a:effectLst/>
          </p:spPr>
          <p:txBody>
            <a:bodyPr vert="horz" wrap="square" lIns="91440" tIns="45720" rIns="91440" bIns="45720" numCol="1" anchor="t" anchorCtr="0" compatLnSpc="1">
              <a:prstTxWarp prst="textNoShape">
                <a:avLst/>
              </a:prstTxWarp>
            </a:bodyPr>
            <a:lstStyle/>
            <a:p>
              <a:endParaRPr lang="de-DE"/>
            </a:p>
          </p:txBody>
        </p:sp>
        <p:sp>
          <p:nvSpPr>
            <p:cNvPr id="25" name="Arc 4"/>
            <p:cNvSpPr>
              <a:spLocks/>
            </p:cNvSpPr>
            <p:nvPr/>
          </p:nvSpPr>
          <p:spPr bwMode="auto">
            <a:xfrm flipH="1">
              <a:off x="4572" y="10688"/>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C0504D"/>
              </a:solidFill>
              <a:round/>
              <a:headEnd/>
              <a:tailEnd/>
            </a:ln>
            <a:effectLst/>
          </p:spPr>
          <p:txBody>
            <a:bodyPr vert="horz" wrap="square" lIns="91440" tIns="45720" rIns="91440" bIns="45720" numCol="1" anchor="t" anchorCtr="0" compatLnSpc="1">
              <a:prstTxWarp prst="textNoShape">
                <a:avLst/>
              </a:prstTxWarp>
            </a:bodyPr>
            <a:lstStyle/>
            <a:p>
              <a:endParaRPr lang="de-DE"/>
            </a:p>
          </p:txBody>
        </p:sp>
      </p:grpSp>
      <p:grpSp>
        <p:nvGrpSpPr>
          <p:cNvPr id="26" name="Group 5"/>
          <p:cNvGrpSpPr>
            <a:grpSpLocks/>
          </p:cNvGrpSpPr>
          <p:nvPr/>
        </p:nvGrpSpPr>
        <p:grpSpPr bwMode="auto">
          <a:xfrm flipH="1" flipV="1">
            <a:off x="6572264" y="5715016"/>
            <a:ext cx="1785950" cy="857256"/>
            <a:chOff x="4572" y="10688"/>
            <a:chExt cx="2055" cy="774"/>
          </a:xfrm>
        </p:grpSpPr>
        <p:sp>
          <p:nvSpPr>
            <p:cNvPr id="27" name="Arc 6"/>
            <p:cNvSpPr>
              <a:spLocks/>
            </p:cNvSpPr>
            <p:nvPr/>
          </p:nvSpPr>
          <p:spPr bwMode="auto">
            <a:xfrm>
              <a:off x="5588" y="10690"/>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4F81BD"/>
              </a:solidFill>
              <a:round/>
              <a:headEnd/>
              <a:tailEnd type="triangle" w="med" len="med"/>
            </a:ln>
            <a:effectLst/>
          </p:spPr>
          <p:txBody>
            <a:bodyPr vert="horz" wrap="square" lIns="91440" tIns="45720" rIns="91440" bIns="45720" numCol="1" anchor="t" anchorCtr="0" compatLnSpc="1">
              <a:prstTxWarp prst="textNoShape">
                <a:avLst/>
              </a:prstTxWarp>
            </a:bodyPr>
            <a:lstStyle/>
            <a:p>
              <a:endParaRPr lang="de-DE"/>
            </a:p>
          </p:txBody>
        </p:sp>
        <p:sp>
          <p:nvSpPr>
            <p:cNvPr id="28" name="Arc 7"/>
            <p:cNvSpPr>
              <a:spLocks/>
            </p:cNvSpPr>
            <p:nvPr/>
          </p:nvSpPr>
          <p:spPr bwMode="auto">
            <a:xfrm flipH="1">
              <a:off x="4572" y="10688"/>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4F81BD"/>
              </a:solidFill>
              <a:round/>
              <a:headEnd/>
              <a:tailEnd/>
            </a:ln>
            <a:effectLst/>
          </p:spPr>
          <p:txBody>
            <a:bodyPr vert="horz" wrap="square" lIns="91440" tIns="45720" rIns="91440" bIns="45720" numCol="1" anchor="t" anchorCtr="0" compatLnSpc="1">
              <a:prstTxWarp prst="textNoShape">
                <a:avLst/>
              </a:prstTxWarp>
            </a:bodyPr>
            <a:lstStyle/>
            <a:p>
              <a:endParaRPr lang="de-DE"/>
            </a:p>
          </p:txBody>
        </p:sp>
      </p:grpSp>
      <p:grpSp>
        <p:nvGrpSpPr>
          <p:cNvPr id="29" name="Group 8"/>
          <p:cNvGrpSpPr>
            <a:grpSpLocks/>
          </p:cNvGrpSpPr>
          <p:nvPr/>
        </p:nvGrpSpPr>
        <p:grpSpPr bwMode="auto">
          <a:xfrm flipV="1">
            <a:off x="4572000" y="5715016"/>
            <a:ext cx="1857388" cy="857256"/>
            <a:chOff x="4572" y="10688"/>
            <a:chExt cx="2055" cy="774"/>
          </a:xfrm>
        </p:grpSpPr>
        <p:sp>
          <p:nvSpPr>
            <p:cNvPr id="30" name="Arc 9"/>
            <p:cNvSpPr>
              <a:spLocks/>
            </p:cNvSpPr>
            <p:nvPr/>
          </p:nvSpPr>
          <p:spPr bwMode="auto">
            <a:xfrm>
              <a:off x="5588" y="10690"/>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4F81BD"/>
              </a:solidFill>
              <a:round/>
              <a:headEnd/>
              <a:tailEnd type="triangle" w="med" len="med"/>
            </a:ln>
            <a:effectLst/>
          </p:spPr>
          <p:txBody>
            <a:bodyPr vert="horz" wrap="square" lIns="91440" tIns="45720" rIns="91440" bIns="45720" numCol="1" anchor="t" anchorCtr="0" compatLnSpc="1">
              <a:prstTxWarp prst="textNoShape">
                <a:avLst/>
              </a:prstTxWarp>
            </a:bodyPr>
            <a:lstStyle/>
            <a:p>
              <a:endParaRPr lang="de-DE"/>
            </a:p>
          </p:txBody>
        </p:sp>
        <p:sp>
          <p:nvSpPr>
            <p:cNvPr id="31" name="Arc 10"/>
            <p:cNvSpPr>
              <a:spLocks/>
            </p:cNvSpPr>
            <p:nvPr/>
          </p:nvSpPr>
          <p:spPr bwMode="auto">
            <a:xfrm flipH="1">
              <a:off x="4572" y="10688"/>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4F81BD"/>
              </a:solidFill>
              <a:round/>
              <a:headEnd/>
              <a:tailEnd/>
            </a:ln>
            <a:effectLst/>
          </p:spPr>
          <p:txBody>
            <a:bodyPr vert="horz" wrap="square" lIns="91440" tIns="45720" rIns="91440" bIns="45720" numCol="1" anchor="t" anchorCtr="0" compatLnSpc="1">
              <a:prstTxWarp prst="textNoShape">
                <a:avLst/>
              </a:prstTxWarp>
            </a:bodyPr>
            <a:lstStyle/>
            <a:p>
              <a:endParaRPr lang="de-DE"/>
            </a:p>
          </p:txBody>
        </p:sp>
      </p:grpSp>
      <p:grpSp>
        <p:nvGrpSpPr>
          <p:cNvPr id="32" name="Group 11"/>
          <p:cNvGrpSpPr>
            <a:grpSpLocks/>
          </p:cNvGrpSpPr>
          <p:nvPr/>
        </p:nvGrpSpPr>
        <p:grpSpPr bwMode="auto">
          <a:xfrm flipH="1">
            <a:off x="4572000" y="4714884"/>
            <a:ext cx="1928826" cy="820749"/>
            <a:chOff x="4572" y="10688"/>
            <a:chExt cx="2055" cy="774"/>
          </a:xfrm>
        </p:grpSpPr>
        <p:sp>
          <p:nvSpPr>
            <p:cNvPr id="33" name="Arc 12"/>
            <p:cNvSpPr>
              <a:spLocks/>
            </p:cNvSpPr>
            <p:nvPr/>
          </p:nvSpPr>
          <p:spPr bwMode="auto">
            <a:xfrm>
              <a:off x="5588" y="10690"/>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C0504D"/>
              </a:solidFill>
              <a:round/>
              <a:headEnd/>
              <a:tailEnd type="triangle" w="med" len="med"/>
            </a:ln>
            <a:effectLst/>
          </p:spPr>
          <p:txBody>
            <a:bodyPr vert="horz" wrap="square" lIns="91440" tIns="45720" rIns="91440" bIns="45720" numCol="1" anchor="t" anchorCtr="0" compatLnSpc="1">
              <a:prstTxWarp prst="textNoShape">
                <a:avLst/>
              </a:prstTxWarp>
            </a:bodyPr>
            <a:lstStyle/>
            <a:p>
              <a:endParaRPr lang="de-DE"/>
            </a:p>
          </p:txBody>
        </p:sp>
        <p:sp>
          <p:nvSpPr>
            <p:cNvPr id="34" name="Arc 13"/>
            <p:cNvSpPr>
              <a:spLocks/>
            </p:cNvSpPr>
            <p:nvPr/>
          </p:nvSpPr>
          <p:spPr bwMode="auto">
            <a:xfrm flipH="1">
              <a:off x="4572" y="10688"/>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C0504D"/>
              </a:solidFill>
              <a:round/>
              <a:headEnd/>
              <a:tailEnd/>
            </a:ln>
            <a:effectLst/>
          </p:spPr>
          <p:txBody>
            <a:bodyPr vert="horz" wrap="square" lIns="91440" tIns="45720" rIns="91440" bIns="45720" numCol="1" anchor="t" anchorCtr="0" compatLnSpc="1">
              <a:prstTxWarp prst="textNoShape">
                <a:avLst/>
              </a:prstTxWarp>
            </a:bodyPr>
            <a:lstStyle/>
            <a:p>
              <a:endParaRPr lang="de-DE"/>
            </a:p>
          </p:txBody>
        </p:sp>
      </p:grpSp>
      <p:sp>
        <p:nvSpPr>
          <p:cNvPr id="35" name="Textfeld 34"/>
          <p:cNvSpPr txBox="1"/>
          <p:nvPr/>
        </p:nvSpPr>
        <p:spPr>
          <a:xfrm>
            <a:off x="5143504" y="5000636"/>
            <a:ext cx="857256" cy="369332"/>
          </a:xfrm>
          <a:prstGeom prst="rect">
            <a:avLst/>
          </a:prstGeom>
          <a:noFill/>
        </p:spPr>
        <p:txBody>
          <a:bodyPr wrap="square" rtlCol="0">
            <a:spAutoFit/>
          </a:bodyPr>
          <a:lstStyle/>
          <a:p>
            <a:r>
              <a:rPr lang="de-DE" b="1" dirty="0" smtClean="0"/>
              <a:t>ERG </a:t>
            </a:r>
            <a:r>
              <a:rPr lang="de-DE" b="1" i="1" dirty="0" smtClean="0"/>
              <a:t>-e</a:t>
            </a:r>
            <a:endParaRPr lang="de-DE" b="1" dirty="0"/>
          </a:p>
        </p:txBody>
      </p:sp>
      <p:sp>
        <p:nvSpPr>
          <p:cNvPr id="36" name="Textfeld 35"/>
          <p:cNvSpPr txBox="1"/>
          <p:nvPr/>
        </p:nvSpPr>
        <p:spPr>
          <a:xfrm>
            <a:off x="6929454" y="5000636"/>
            <a:ext cx="1071570" cy="369332"/>
          </a:xfrm>
          <a:prstGeom prst="rect">
            <a:avLst/>
          </a:prstGeom>
          <a:noFill/>
        </p:spPr>
        <p:txBody>
          <a:bodyPr wrap="square" rtlCol="0">
            <a:spAutoFit/>
          </a:bodyPr>
          <a:lstStyle/>
          <a:p>
            <a:r>
              <a:rPr lang="de-DE" b="1" dirty="0" smtClean="0"/>
              <a:t>ABS: </a:t>
            </a:r>
            <a:r>
              <a:rPr lang="de-DE" b="1" i="1" dirty="0" smtClean="0"/>
              <a:t>-Ø</a:t>
            </a:r>
            <a:endParaRPr lang="de-DE" b="1" dirty="0"/>
          </a:p>
        </p:txBody>
      </p:sp>
      <p:sp>
        <p:nvSpPr>
          <p:cNvPr id="37" name="Textfeld 36"/>
          <p:cNvSpPr txBox="1"/>
          <p:nvPr/>
        </p:nvSpPr>
        <p:spPr>
          <a:xfrm>
            <a:off x="5000628" y="5929330"/>
            <a:ext cx="1143008" cy="369332"/>
          </a:xfrm>
          <a:prstGeom prst="rect">
            <a:avLst/>
          </a:prstGeom>
          <a:noFill/>
        </p:spPr>
        <p:txBody>
          <a:bodyPr wrap="square" rtlCol="0">
            <a:spAutoFit/>
          </a:bodyPr>
          <a:lstStyle/>
          <a:p>
            <a:r>
              <a:rPr lang="de-DE" b="1" dirty="0" smtClean="0"/>
              <a:t>AGR: </a:t>
            </a:r>
            <a:r>
              <a:rPr lang="de-DE" b="1" i="1" dirty="0" smtClean="0"/>
              <a:t>-b-</a:t>
            </a:r>
            <a:endParaRPr lang="de-DE" b="1" dirty="0"/>
          </a:p>
        </p:txBody>
      </p:sp>
      <p:sp>
        <p:nvSpPr>
          <p:cNvPr id="38" name="Textfeld 37"/>
          <p:cNvSpPr txBox="1"/>
          <p:nvPr/>
        </p:nvSpPr>
        <p:spPr>
          <a:xfrm>
            <a:off x="6929454" y="5929330"/>
            <a:ext cx="1000132" cy="369332"/>
          </a:xfrm>
          <a:prstGeom prst="rect">
            <a:avLst/>
          </a:prstGeom>
          <a:noFill/>
        </p:spPr>
        <p:txBody>
          <a:bodyPr wrap="square" rtlCol="0">
            <a:spAutoFit/>
          </a:bodyPr>
          <a:lstStyle/>
          <a:p>
            <a:r>
              <a:rPr lang="de-DE" b="1" dirty="0" smtClean="0"/>
              <a:t>ABS: </a:t>
            </a:r>
            <a:r>
              <a:rPr lang="de-DE" b="1" i="1" dirty="0" smtClean="0"/>
              <a:t>-Ø</a:t>
            </a:r>
            <a:endParaRPr lang="de-DE"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6158"/>
                                        </p:tgtEl>
                                        <p:attrNameLst>
                                          <p:attrName>style.visibility</p:attrName>
                                        </p:attrNameLst>
                                      </p:cBhvr>
                                      <p:to>
                                        <p:strVal val="visible"/>
                                      </p:to>
                                    </p:set>
                                    <p:animEffect transition="in" filter="blinds(horizontal)">
                                      <p:cBhvr>
                                        <p:cTn id="12" dur="500"/>
                                        <p:tgtEl>
                                          <p:spTgt spid="6158"/>
                                        </p:tgtEl>
                                      </p:cBhvr>
                                    </p:animEffect>
                                  </p:childTnLst>
                                </p:cTn>
                              </p:par>
                              <p:par>
                                <p:cTn id="13" presetID="3" presetClass="entr" presetSubtype="10" fill="hold" nodeType="withEffect">
                                  <p:stCondLst>
                                    <p:cond delay="0"/>
                                  </p:stCondLst>
                                  <p:childTnLst>
                                    <p:set>
                                      <p:cBhvr>
                                        <p:cTn id="14" dur="1" fill="hold">
                                          <p:stCondLst>
                                            <p:cond delay="0"/>
                                          </p:stCondLst>
                                        </p:cTn>
                                        <p:tgtEl>
                                          <p:spTgt spid="6149"/>
                                        </p:tgtEl>
                                        <p:attrNameLst>
                                          <p:attrName>style.visibility</p:attrName>
                                        </p:attrNameLst>
                                      </p:cBhvr>
                                      <p:to>
                                        <p:strVal val="visible"/>
                                      </p:to>
                                    </p:set>
                                    <p:animEffect transition="in" filter="blinds(horizontal)">
                                      <p:cBhvr>
                                        <p:cTn id="15" dur="500"/>
                                        <p:tgtEl>
                                          <p:spTgt spid="6149"/>
                                        </p:tgtEl>
                                      </p:cBhvr>
                                    </p:animEffect>
                                  </p:childTnLst>
                                </p:cTn>
                              </p:par>
                              <p:par>
                                <p:cTn id="16" presetID="3" presetClass="entr" presetSubtype="10" fill="hold" nodeType="withEffect">
                                  <p:stCondLst>
                                    <p:cond delay="0"/>
                                  </p:stCondLst>
                                  <p:childTnLst>
                                    <p:set>
                                      <p:cBhvr>
                                        <p:cTn id="17" dur="1" fill="hold">
                                          <p:stCondLst>
                                            <p:cond delay="0"/>
                                          </p:stCondLst>
                                        </p:cTn>
                                        <p:tgtEl>
                                          <p:spTgt spid="6152"/>
                                        </p:tgtEl>
                                        <p:attrNameLst>
                                          <p:attrName>style.visibility</p:attrName>
                                        </p:attrNameLst>
                                      </p:cBhvr>
                                      <p:to>
                                        <p:strVal val="visible"/>
                                      </p:to>
                                    </p:set>
                                    <p:animEffect transition="in" filter="blinds(horizontal)">
                                      <p:cBhvr>
                                        <p:cTn id="18" dur="500"/>
                                        <p:tgtEl>
                                          <p:spTgt spid="6152"/>
                                        </p:tgtEl>
                                      </p:cBhvr>
                                    </p:animEffect>
                                  </p:childTnLst>
                                </p:cTn>
                              </p:par>
                              <p:par>
                                <p:cTn id="19" presetID="3" presetClass="entr" presetSubtype="1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blinds(horizontal)">
                                      <p:cBhvr>
                                        <p:cTn id="21" dur="500"/>
                                        <p:tgtEl>
                                          <p:spTgt spid="17"/>
                                        </p:tgtEl>
                                      </p:cBhvr>
                                    </p:animEffect>
                                  </p:childTnLst>
                                </p:cTn>
                              </p:par>
                              <p:par>
                                <p:cTn id="22" presetID="3" presetClass="entr" presetSubtype="10" fill="hold" grpId="0"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blinds(horizontal)">
                                      <p:cBhvr>
                                        <p:cTn id="24" dur="500"/>
                                        <p:tgtEl>
                                          <p:spTgt spid="18"/>
                                        </p:tgtEl>
                                      </p:cBhvr>
                                    </p:animEffect>
                                  </p:childTnLst>
                                </p:cTn>
                              </p:par>
                              <p:par>
                                <p:cTn id="25" presetID="3" presetClass="entr" presetSubtype="10" fill="hold" grpId="0"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blinds(horizontal)">
                                      <p:cBhvr>
                                        <p:cTn id="27" dur="500"/>
                                        <p:tgtEl>
                                          <p:spTgt spid="19"/>
                                        </p:tgtEl>
                                      </p:cBhvr>
                                    </p:animEffect>
                                  </p:childTnLst>
                                </p:cTn>
                              </p:par>
                              <p:par>
                                <p:cTn id="28" presetID="3" presetClass="entr" presetSubtype="10" fill="hold" grpId="0"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blinds(horizontal)">
                                      <p:cBhvr>
                                        <p:cTn id="30" dur="500"/>
                                        <p:tgtEl>
                                          <p:spTgt spid="20"/>
                                        </p:tgtEl>
                                      </p:cBhvr>
                                    </p:animEffect>
                                  </p:childTnLst>
                                </p:cTn>
                              </p:par>
                              <p:par>
                                <p:cTn id="31" presetID="3" presetClass="entr" presetSubtype="10" fill="hold" nodeType="withEffect">
                                  <p:stCondLst>
                                    <p:cond delay="0"/>
                                  </p:stCondLst>
                                  <p:childTnLst>
                                    <p:set>
                                      <p:cBhvr>
                                        <p:cTn id="32" dur="1" fill="hold">
                                          <p:stCondLst>
                                            <p:cond delay="0"/>
                                          </p:stCondLst>
                                        </p:cTn>
                                        <p:tgtEl>
                                          <p:spTgt spid="6155"/>
                                        </p:tgtEl>
                                        <p:attrNameLst>
                                          <p:attrName>style.visibility</p:attrName>
                                        </p:attrNameLst>
                                      </p:cBhvr>
                                      <p:to>
                                        <p:strVal val="visible"/>
                                      </p:to>
                                    </p:set>
                                    <p:animEffect transition="in" filter="blinds(horizontal)">
                                      <p:cBhvr>
                                        <p:cTn id="33" dur="500"/>
                                        <p:tgtEl>
                                          <p:spTgt spid="6155"/>
                                        </p:tgtEl>
                                      </p:cBhvr>
                                    </p:animEffect>
                                  </p:childTnLst>
                                </p:cTn>
                              </p:par>
                              <p:par>
                                <p:cTn id="34" presetID="3" presetClass="entr" presetSubtype="10" fill="hold" nodeType="withEffect">
                                  <p:stCondLst>
                                    <p:cond delay="0"/>
                                  </p:stCondLst>
                                  <p:childTnLst>
                                    <p:set>
                                      <p:cBhvr>
                                        <p:cTn id="35" dur="1" fill="hold">
                                          <p:stCondLst>
                                            <p:cond delay="0"/>
                                          </p:stCondLst>
                                        </p:cTn>
                                        <p:tgtEl>
                                          <p:spTgt spid="6146"/>
                                        </p:tgtEl>
                                        <p:attrNameLst>
                                          <p:attrName>style.visibility</p:attrName>
                                        </p:attrNameLst>
                                      </p:cBhvr>
                                      <p:to>
                                        <p:strVal val="visible"/>
                                      </p:to>
                                    </p:set>
                                    <p:animEffect transition="in" filter="blinds(horizontal)">
                                      <p:cBhvr>
                                        <p:cTn id="36" dur="500"/>
                                        <p:tgtEl>
                                          <p:spTgt spid="6146"/>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21"/>
                                        </p:tgtEl>
                                        <p:attrNameLst>
                                          <p:attrName>style.visibility</p:attrName>
                                        </p:attrNameLst>
                                      </p:cBhvr>
                                      <p:to>
                                        <p:strVal val="visible"/>
                                      </p:to>
                                    </p:set>
                                    <p:animEffect transition="in" filter="blinds(horizontal)">
                                      <p:cBhvr>
                                        <p:cTn id="41" dur="500"/>
                                        <p:tgtEl>
                                          <p:spTgt spid="21"/>
                                        </p:tgtEl>
                                      </p:cBhvr>
                                    </p:animEffect>
                                  </p:childTnLst>
                                </p:cTn>
                              </p:par>
                            </p:childTnLst>
                          </p:cTn>
                        </p:par>
                      </p:childTnLst>
                    </p:cTn>
                  </p:par>
                  <p:par>
                    <p:cTn id="42" fill="hold">
                      <p:stCondLst>
                        <p:cond delay="indefinite"/>
                      </p:stCondLst>
                      <p:childTnLst>
                        <p:par>
                          <p:cTn id="43" fill="hold">
                            <p:stCondLst>
                              <p:cond delay="0"/>
                            </p:stCondLst>
                            <p:childTnLst>
                              <p:par>
                                <p:cTn id="44" presetID="3" presetClass="entr" presetSubtype="10" fill="hold" nodeType="click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blinds(horizontal)">
                                      <p:cBhvr>
                                        <p:cTn id="46" dur="500"/>
                                        <p:tgtEl>
                                          <p:spTgt spid="23"/>
                                        </p:tgtEl>
                                      </p:cBhvr>
                                    </p:animEffect>
                                  </p:childTnLst>
                                </p:cTn>
                              </p:par>
                              <p:par>
                                <p:cTn id="47" presetID="3" presetClass="entr" presetSubtype="10" fill="hold" nodeType="with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blinds(horizontal)">
                                      <p:cBhvr>
                                        <p:cTn id="49" dur="500"/>
                                        <p:tgtEl>
                                          <p:spTgt spid="26"/>
                                        </p:tgtEl>
                                      </p:cBhvr>
                                    </p:animEffect>
                                  </p:childTnLst>
                                </p:cTn>
                              </p:par>
                              <p:par>
                                <p:cTn id="50" presetID="3" presetClass="entr" presetSubtype="1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blinds(horizontal)">
                                      <p:cBhvr>
                                        <p:cTn id="52" dur="500"/>
                                        <p:tgtEl>
                                          <p:spTgt spid="35"/>
                                        </p:tgtEl>
                                      </p:cBhvr>
                                    </p:animEffect>
                                  </p:childTnLst>
                                </p:cTn>
                              </p:par>
                              <p:par>
                                <p:cTn id="53" presetID="3" presetClass="entr" presetSubtype="10" fill="hold" grpId="0" nodeType="with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blinds(horizontal)">
                                      <p:cBhvr>
                                        <p:cTn id="55" dur="500"/>
                                        <p:tgtEl>
                                          <p:spTgt spid="36"/>
                                        </p:tgtEl>
                                      </p:cBhvr>
                                    </p:animEffect>
                                  </p:childTnLst>
                                </p:cTn>
                              </p:par>
                              <p:par>
                                <p:cTn id="56" presetID="3" presetClass="entr" presetSubtype="10" fill="hold" grpId="0" nodeType="withEffect">
                                  <p:stCondLst>
                                    <p:cond delay="0"/>
                                  </p:stCondLst>
                                  <p:childTnLst>
                                    <p:set>
                                      <p:cBhvr>
                                        <p:cTn id="57" dur="1" fill="hold">
                                          <p:stCondLst>
                                            <p:cond delay="0"/>
                                          </p:stCondLst>
                                        </p:cTn>
                                        <p:tgtEl>
                                          <p:spTgt spid="37"/>
                                        </p:tgtEl>
                                        <p:attrNameLst>
                                          <p:attrName>style.visibility</p:attrName>
                                        </p:attrNameLst>
                                      </p:cBhvr>
                                      <p:to>
                                        <p:strVal val="visible"/>
                                      </p:to>
                                    </p:set>
                                    <p:animEffect transition="in" filter="blinds(horizontal)">
                                      <p:cBhvr>
                                        <p:cTn id="58" dur="500"/>
                                        <p:tgtEl>
                                          <p:spTgt spid="37"/>
                                        </p:tgtEl>
                                      </p:cBhvr>
                                    </p:animEffect>
                                  </p:childTnLst>
                                </p:cTn>
                              </p:par>
                              <p:par>
                                <p:cTn id="59" presetID="3" presetClass="entr" presetSubtype="10" fill="hold" grpId="0" nodeType="withEffect">
                                  <p:stCondLst>
                                    <p:cond delay="0"/>
                                  </p:stCondLst>
                                  <p:childTnLst>
                                    <p:set>
                                      <p:cBhvr>
                                        <p:cTn id="60" dur="1" fill="hold">
                                          <p:stCondLst>
                                            <p:cond delay="0"/>
                                          </p:stCondLst>
                                        </p:cTn>
                                        <p:tgtEl>
                                          <p:spTgt spid="38"/>
                                        </p:tgtEl>
                                        <p:attrNameLst>
                                          <p:attrName>style.visibility</p:attrName>
                                        </p:attrNameLst>
                                      </p:cBhvr>
                                      <p:to>
                                        <p:strVal val="visible"/>
                                      </p:to>
                                    </p:set>
                                    <p:animEffect transition="in" filter="blinds(horizontal)">
                                      <p:cBhvr>
                                        <p:cTn id="61" dur="500"/>
                                        <p:tgtEl>
                                          <p:spTgt spid="38"/>
                                        </p:tgtEl>
                                      </p:cBhvr>
                                    </p:animEffect>
                                  </p:childTnLst>
                                </p:cTn>
                              </p:par>
                              <p:par>
                                <p:cTn id="62" presetID="3" presetClass="entr" presetSubtype="10" fill="hold" nodeType="withEffect">
                                  <p:stCondLst>
                                    <p:cond delay="0"/>
                                  </p:stCondLst>
                                  <p:childTnLst>
                                    <p:set>
                                      <p:cBhvr>
                                        <p:cTn id="63" dur="1" fill="hold">
                                          <p:stCondLst>
                                            <p:cond delay="0"/>
                                          </p:stCondLst>
                                        </p:cTn>
                                        <p:tgtEl>
                                          <p:spTgt spid="32"/>
                                        </p:tgtEl>
                                        <p:attrNameLst>
                                          <p:attrName>style.visibility</p:attrName>
                                        </p:attrNameLst>
                                      </p:cBhvr>
                                      <p:to>
                                        <p:strVal val="visible"/>
                                      </p:to>
                                    </p:set>
                                    <p:animEffect transition="in" filter="blinds(horizontal)">
                                      <p:cBhvr>
                                        <p:cTn id="64" dur="500"/>
                                        <p:tgtEl>
                                          <p:spTgt spid="32"/>
                                        </p:tgtEl>
                                      </p:cBhvr>
                                    </p:animEffect>
                                  </p:childTnLst>
                                </p:cTn>
                              </p:par>
                              <p:par>
                                <p:cTn id="65" presetID="3" presetClass="entr" presetSubtype="10" fill="hold" nodeType="with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blinds(horizontal)">
                                      <p:cBhvr>
                                        <p:cTn id="67" dur="500"/>
                                        <p:tgtEl>
                                          <p:spTgt spid="29"/>
                                        </p:tgtEl>
                                      </p:cBhvr>
                                    </p:animEffect>
                                  </p:childTnLst>
                                </p:cTn>
                              </p:par>
                              <p:par>
                                <p:cTn id="68" presetID="3" presetClass="entr" presetSubtype="10" fill="hold" grpId="0" nodeType="with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blinds(horizontal)">
                                      <p:cBhvr>
                                        <p:cTn id="7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8" grpId="0" animBg="1"/>
      <p:bldP spid="3" grpId="0" build="p"/>
      <p:bldP spid="17" grpId="0"/>
      <p:bldP spid="18" grpId="0"/>
      <p:bldP spid="19" grpId="0"/>
      <p:bldP spid="20" grpId="0"/>
      <p:bldP spid="21" grpId="0"/>
      <p:bldP spid="22" grpId="0" animBg="1"/>
      <p:bldP spid="35" grpId="0"/>
      <p:bldP spid="36" grpId="0"/>
      <p:bldP spid="37" grpId="0"/>
      <p:bldP spid="38" grpId="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357158" y="155448"/>
            <a:ext cx="8329642" cy="1252728"/>
          </a:xfrm>
        </p:spPr>
        <p:txBody>
          <a:bodyPr>
            <a:normAutofit fontScale="90000"/>
          </a:bodyPr>
          <a:lstStyle/>
          <a:p>
            <a:r>
              <a:rPr lang="de-DE" dirty="0" err="1" smtClean="0"/>
              <a:t>Modifziertes</a:t>
            </a:r>
            <a:r>
              <a:rPr lang="de-DE" dirty="0" smtClean="0"/>
              <a:t> Antipassiv (sog. </a:t>
            </a:r>
            <a:r>
              <a:rPr lang="de-DE" dirty="0" err="1" smtClean="0"/>
              <a:t>Marû</a:t>
            </a:r>
            <a:r>
              <a:rPr lang="de-DE" dirty="0" smtClean="0"/>
              <a:t>) / Wortstellung angepasst:</a:t>
            </a:r>
            <a:endParaRPr lang="de-DE" dirty="0"/>
          </a:p>
        </p:txBody>
      </p:sp>
      <p:sp>
        <p:nvSpPr>
          <p:cNvPr id="4" name="AutoShape 14"/>
          <p:cNvSpPr>
            <a:spLocks noChangeArrowheads="1"/>
          </p:cNvSpPr>
          <p:nvPr/>
        </p:nvSpPr>
        <p:spPr bwMode="auto">
          <a:xfrm>
            <a:off x="2214546" y="2214554"/>
            <a:ext cx="4429156" cy="563813"/>
          </a:xfrm>
          <a:prstGeom prst="roundRect">
            <a:avLst>
              <a:gd name="adj" fmla="val 16667"/>
            </a:avLst>
          </a:prstGeom>
          <a:gradFill rotWithShape="0">
            <a:gsLst>
              <a:gs pos="0">
                <a:srgbClr val="B2A1C7"/>
              </a:gs>
              <a:gs pos="50000">
                <a:srgbClr val="E5DFEC"/>
              </a:gs>
              <a:gs pos="100000">
                <a:srgbClr val="B2A1C7"/>
              </a:gs>
            </a:gsLst>
            <a:lin ang="18900000" scaled="1"/>
          </a:gradFill>
          <a:ln w="12700">
            <a:solidFill>
              <a:srgbClr val="B2A1C7"/>
            </a:solidFill>
            <a:round/>
            <a:headEnd/>
            <a:tailEnd/>
          </a:ln>
          <a:effectLst>
            <a:outerShdw dist="28398" dir="3806097" algn="ctr" rotWithShape="0">
              <a:srgbClr val="3F3151">
                <a:alpha val="50000"/>
              </a:srgbClr>
            </a:outerShdw>
          </a:effectLst>
        </p:spPr>
        <p:txBody>
          <a:bodyPr vert="horz" wrap="square" lIns="91440" tIns="45720" rIns="91440" bIns="45720" numCol="1" anchor="t" anchorCtr="0" compatLnSpc="1">
            <a:prstTxWarp prst="textNoShape">
              <a:avLst/>
            </a:prstTxWarp>
          </a:bodyPr>
          <a:lstStyle/>
          <a:p>
            <a:r>
              <a:rPr lang="de-DE" sz="2800" b="1" dirty="0" err="1" smtClean="0"/>
              <a:t>gud</a:t>
            </a:r>
            <a:r>
              <a:rPr lang="de-DE" sz="2800" b="1" dirty="0" smtClean="0"/>
              <a:t>-e	        i-b-</a:t>
            </a:r>
            <a:r>
              <a:rPr lang="de-DE" sz="2800" b="1" dirty="0" err="1" smtClean="0"/>
              <a:t>zìg</a:t>
            </a:r>
            <a:r>
              <a:rPr lang="de-DE" sz="2800" b="1" dirty="0" smtClean="0"/>
              <a:t>-Ø          </a:t>
            </a:r>
            <a:r>
              <a:rPr lang="de-DE" sz="2800" b="1" dirty="0" err="1" smtClean="0"/>
              <a:t>saĝ</a:t>
            </a:r>
            <a:endParaRPr lang="de-DE" sz="2800" dirty="0"/>
          </a:p>
        </p:txBody>
      </p:sp>
      <p:grpSp>
        <p:nvGrpSpPr>
          <p:cNvPr id="5" name="Group 2"/>
          <p:cNvGrpSpPr>
            <a:grpSpLocks/>
          </p:cNvGrpSpPr>
          <p:nvPr/>
        </p:nvGrpSpPr>
        <p:grpSpPr bwMode="auto">
          <a:xfrm>
            <a:off x="4357686" y="1643050"/>
            <a:ext cx="1857388" cy="885949"/>
            <a:chOff x="4572" y="10688"/>
            <a:chExt cx="2055" cy="774"/>
          </a:xfrm>
        </p:grpSpPr>
        <p:sp>
          <p:nvSpPr>
            <p:cNvPr id="6" name="Arc 3"/>
            <p:cNvSpPr>
              <a:spLocks/>
            </p:cNvSpPr>
            <p:nvPr/>
          </p:nvSpPr>
          <p:spPr bwMode="auto">
            <a:xfrm>
              <a:off x="5588" y="10690"/>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C0504D"/>
              </a:solidFill>
              <a:round/>
              <a:headEnd/>
              <a:tailEnd type="triangle" w="med" len="med"/>
            </a:ln>
            <a:effectLst/>
          </p:spPr>
          <p:txBody>
            <a:bodyPr vert="horz" wrap="square" lIns="91440" tIns="45720" rIns="91440" bIns="45720" numCol="1" anchor="t" anchorCtr="0" compatLnSpc="1">
              <a:prstTxWarp prst="textNoShape">
                <a:avLst/>
              </a:prstTxWarp>
            </a:bodyPr>
            <a:lstStyle/>
            <a:p>
              <a:endParaRPr lang="de-DE"/>
            </a:p>
          </p:txBody>
        </p:sp>
        <p:sp>
          <p:nvSpPr>
            <p:cNvPr id="7" name="Arc 4"/>
            <p:cNvSpPr>
              <a:spLocks/>
            </p:cNvSpPr>
            <p:nvPr/>
          </p:nvSpPr>
          <p:spPr bwMode="auto">
            <a:xfrm flipH="1">
              <a:off x="4572" y="10688"/>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C0504D"/>
              </a:solidFill>
              <a:round/>
              <a:headEnd/>
              <a:tailEnd/>
            </a:ln>
            <a:effectLst/>
          </p:spPr>
          <p:txBody>
            <a:bodyPr vert="horz" wrap="square" lIns="91440" tIns="45720" rIns="91440" bIns="45720" numCol="1" anchor="t" anchorCtr="0" compatLnSpc="1">
              <a:prstTxWarp prst="textNoShape">
                <a:avLst/>
              </a:prstTxWarp>
            </a:bodyPr>
            <a:lstStyle/>
            <a:p>
              <a:endParaRPr lang="de-DE"/>
            </a:p>
          </p:txBody>
        </p:sp>
      </p:grpSp>
      <p:grpSp>
        <p:nvGrpSpPr>
          <p:cNvPr id="8" name="Group 5"/>
          <p:cNvGrpSpPr>
            <a:grpSpLocks/>
          </p:cNvGrpSpPr>
          <p:nvPr/>
        </p:nvGrpSpPr>
        <p:grpSpPr bwMode="auto">
          <a:xfrm flipH="1" flipV="1">
            <a:off x="4429124" y="2643182"/>
            <a:ext cx="1785950" cy="857256"/>
            <a:chOff x="4572" y="10688"/>
            <a:chExt cx="2055" cy="774"/>
          </a:xfrm>
        </p:grpSpPr>
        <p:sp>
          <p:nvSpPr>
            <p:cNvPr id="9" name="Arc 6"/>
            <p:cNvSpPr>
              <a:spLocks/>
            </p:cNvSpPr>
            <p:nvPr/>
          </p:nvSpPr>
          <p:spPr bwMode="auto">
            <a:xfrm>
              <a:off x="5588" y="10690"/>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4F81BD"/>
              </a:solidFill>
              <a:round/>
              <a:headEnd/>
              <a:tailEnd type="triangle" w="med" len="med"/>
            </a:ln>
            <a:effectLst/>
          </p:spPr>
          <p:txBody>
            <a:bodyPr vert="horz" wrap="square" lIns="91440" tIns="45720" rIns="91440" bIns="45720" numCol="1" anchor="t" anchorCtr="0" compatLnSpc="1">
              <a:prstTxWarp prst="textNoShape">
                <a:avLst/>
              </a:prstTxWarp>
            </a:bodyPr>
            <a:lstStyle/>
            <a:p>
              <a:endParaRPr lang="de-DE"/>
            </a:p>
          </p:txBody>
        </p:sp>
        <p:sp>
          <p:nvSpPr>
            <p:cNvPr id="10" name="Arc 7"/>
            <p:cNvSpPr>
              <a:spLocks/>
            </p:cNvSpPr>
            <p:nvPr/>
          </p:nvSpPr>
          <p:spPr bwMode="auto">
            <a:xfrm flipH="1">
              <a:off x="4572" y="10688"/>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4F81BD"/>
              </a:solidFill>
              <a:round/>
              <a:headEnd/>
              <a:tailEnd/>
            </a:ln>
            <a:effectLst/>
          </p:spPr>
          <p:txBody>
            <a:bodyPr vert="horz" wrap="square" lIns="91440" tIns="45720" rIns="91440" bIns="45720" numCol="1" anchor="t" anchorCtr="0" compatLnSpc="1">
              <a:prstTxWarp prst="textNoShape">
                <a:avLst/>
              </a:prstTxWarp>
            </a:bodyPr>
            <a:lstStyle/>
            <a:p>
              <a:endParaRPr lang="de-DE"/>
            </a:p>
          </p:txBody>
        </p:sp>
      </p:grpSp>
      <p:grpSp>
        <p:nvGrpSpPr>
          <p:cNvPr id="11" name="Group 8"/>
          <p:cNvGrpSpPr>
            <a:grpSpLocks/>
          </p:cNvGrpSpPr>
          <p:nvPr/>
        </p:nvGrpSpPr>
        <p:grpSpPr bwMode="auto">
          <a:xfrm flipV="1">
            <a:off x="2428860" y="2643182"/>
            <a:ext cx="1857388" cy="857256"/>
            <a:chOff x="4572" y="10688"/>
            <a:chExt cx="2055" cy="774"/>
          </a:xfrm>
        </p:grpSpPr>
        <p:sp>
          <p:nvSpPr>
            <p:cNvPr id="12" name="Arc 9"/>
            <p:cNvSpPr>
              <a:spLocks/>
            </p:cNvSpPr>
            <p:nvPr/>
          </p:nvSpPr>
          <p:spPr bwMode="auto">
            <a:xfrm>
              <a:off x="5588" y="10690"/>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4F81BD"/>
              </a:solidFill>
              <a:round/>
              <a:headEnd/>
              <a:tailEnd type="triangle" w="med" len="med"/>
            </a:ln>
            <a:effectLst/>
          </p:spPr>
          <p:txBody>
            <a:bodyPr vert="horz" wrap="square" lIns="91440" tIns="45720" rIns="91440" bIns="45720" numCol="1" anchor="t" anchorCtr="0" compatLnSpc="1">
              <a:prstTxWarp prst="textNoShape">
                <a:avLst/>
              </a:prstTxWarp>
            </a:bodyPr>
            <a:lstStyle/>
            <a:p>
              <a:endParaRPr lang="de-DE"/>
            </a:p>
          </p:txBody>
        </p:sp>
        <p:sp>
          <p:nvSpPr>
            <p:cNvPr id="13" name="Arc 10"/>
            <p:cNvSpPr>
              <a:spLocks/>
            </p:cNvSpPr>
            <p:nvPr/>
          </p:nvSpPr>
          <p:spPr bwMode="auto">
            <a:xfrm flipH="1">
              <a:off x="4572" y="10688"/>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4F81BD"/>
              </a:solidFill>
              <a:round/>
              <a:headEnd/>
              <a:tailEnd/>
            </a:ln>
            <a:effectLst/>
          </p:spPr>
          <p:txBody>
            <a:bodyPr vert="horz" wrap="square" lIns="91440" tIns="45720" rIns="91440" bIns="45720" numCol="1" anchor="t" anchorCtr="0" compatLnSpc="1">
              <a:prstTxWarp prst="textNoShape">
                <a:avLst/>
              </a:prstTxWarp>
            </a:bodyPr>
            <a:lstStyle/>
            <a:p>
              <a:endParaRPr lang="de-DE"/>
            </a:p>
          </p:txBody>
        </p:sp>
      </p:grpSp>
      <p:grpSp>
        <p:nvGrpSpPr>
          <p:cNvPr id="14" name="Group 11"/>
          <p:cNvGrpSpPr>
            <a:grpSpLocks/>
          </p:cNvGrpSpPr>
          <p:nvPr/>
        </p:nvGrpSpPr>
        <p:grpSpPr bwMode="auto">
          <a:xfrm flipH="1">
            <a:off x="2428860" y="1643050"/>
            <a:ext cx="1928826" cy="820749"/>
            <a:chOff x="4572" y="10688"/>
            <a:chExt cx="2055" cy="774"/>
          </a:xfrm>
        </p:grpSpPr>
        <p:sp>
          <p:nvSpPr>
            <p:cNvPr id="15" name="Arc 12"/>
            <p:cNvSpPr>
              <a:spLocks/>
            </p:cNvSpPr>
            <p:nvPr/>
          </p:nvSpPr>
          <p:spPr bwMode="auto">
            <a:xfrm>
              <a:off x="5588" y="10690"/>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C0504D"/>
              </a:solidFill>
              <a:round/>
              <a:headEnd/>
              <a:tailEnd type="triangle" w="med" len="med"/>
            </a:ln>
            <a:effectLst/>
          </p:spPr>
          <p:txBody>
            <a:bodyPr vert="horz" wrap="square" lIns="91440" tIns="45720" rIns="91440" bIns="45720" numCol="1" anchor="t" anchorCtr="0" compatLnSpc="1">
              <a:prstTxWarp prst="textNoShape">
                <a:avLst/>
              </a:prstTxWarp>
            </a:bodyPr>
            <a:lstStyle/>
            <a:p>
              <a:endParaRPr lang="de-DE"/>
            </a:p>
          </p:txBody>
        </p:sp>
        <p:sp>
          <p:nvSpPr>
            <p:cNvPr id="16" name="Arc 13"/>
            <p:cNvSpPr>
              <a:spLocks/>
            </p:cNvSpPr>
            <p:nvPr/>
          </p:nvSpPr>
          <p:spPr bwMode="auto">
            <a:xfrm flipH="1">
              <a:off x="4572" y="10688"/>
              <a:ext cx="1039" cy="772"/>
            </a:xfrm>
            <a:custGeom>
              <a:avLst/>
              <a:gdLst>
                <a:gd name="G0" fmla="+- 0 0 0"/>
                <a:gd name="G1" fmla="+- 21600 0 0"/>
                <a:gd name="G2" fmla="+- 21600 0 0"/>
                <a:gd name="T0" fmla="*/ 0 w 21285"/>
                <a:gd name="T1" fmla="*/ 0 h 21600"/>
                <a:gd name="T2" fmla="*/ 21285 w 21285"/>
                <a:gd name="T3" fmla="*/ 17923 h 21600"/>
                <a:gd name="T4" fmla="*/ 0 w 21285"/>
                <a:gd name="T5" fmla="*/ 21600 h 21600"/>
              </a:gdLst>
              <a:ahLst/>
              <a:cxnLst>
                <a:cxn ang="0">
                  <a:pos x="T0" y="T1"/>
                </a:cxn>
                <a:cxn ang="0">
                  <a:pos x="T2" y="T3"/>
                </a:cxn>
                <a:cxn ang="0">
                  <a:pos x="T4" y="T5"/>
                </a:cxn>
              </a:cxnLst>
              <a:rect l="0" t="0" r="r" b="b"/>
              <a:pathLst>
                <a:path w="21285" h="21600" fill="none" extrusionOk="0">
                  <a:moveTo>
                    <a:pt x="-1" y="0"/>
                  </a:moveTo>
                  <a:cubicBezTo>
                    <a:pt x="10510" y="0"/>
                    <a:pt x="19495" y="7565"/>
                    <a:pt x="21284" y="17923"/>
                  </a:cubicBezTo>
                </a:path>
                <a:path w="21285" h="21600" stroke="0" extrusionOk="0">
                  <a:moveTo>
                    <a:pt x="-1" y="0"/>
                  </a:moveTo>
                  <a:cubicBezTo>
                    <a:pt x="10510" y="0"/>
                    <a:pt x="19495" y="7565"/>
                    <a:pt x="21284" y="17923"/>
                  </a:cubicBezTo>
                  <a:lnTo>
                    <a:pt x="0" y="21600"/>
                  </a:lnTo>
                  <a:close/>
                </a:path>
              </a:pathLst>
            </a:custGeom>
            <a:noFill/>
            <a:ln w="63500" cmpd="thickThin">
              <a:solidFill>
                <a:srgbClr val="C0504D"/>
              </a:solidFill>
              <a:round/>
              <a:headEnd/>
              <a:tailEnd/>
            </a:ln>
            <a:effectLst/>
          </p:spPr>
          <p:txBody>
            <a:bodyPr vert="horz" wrap="square" lIns="91440" tIns="45720" rIns="91440" bIns="45720" numCol="1" anchor="t" anchorCtr="0" compatLnSpc="1">
              <a:prstTxWarp prst="textNoShape">
                <a:avLst/>
              </a:prstTxWarp>
            </a:bodyPr>
            <a:lstStyle/>
            <a:p>
              <a:endParaRPr lang="de-DE"/>
            </a:p>
          </p:txBody>
        </p:sp>
      </p:grpSp>
      <p:sp>
        <p:nvSpPr>
          <p:cNvPr id="17" name="Textfeld 16"/>
          <p:cNvSpPr txBox="1"/>
          <p:nvPr/>
        </p:nvSpPr>
        <p:spPr>
          <a:xfrm>
            <a:off x="3000364" y="1928802"/>
            <a:ext cx="857256" cy="369332"/>
          </a:xfrm>
          <a:prstGeom prst="rect">
            <a:avLst/>
          </a:prstGeom>
          <a:noFill/>
        </p:spPr>
        <p:txBody>
          <a:bodyPr wrap="square" rtlCol="0">
            <a:spAutoFit/>
          </a:bodyPr>
          <a:lstStyle/>
          <a:p>
            <a:r>
              <a:rPr lang="de-DE" b="1" dirty="0" smtClean="0"/>
              <a:t>ERG </a:t>
            </a:r>
            <a:r>
              <a:rPr lang="de-DE" b="1" i="1" dirty="0" smtClean="0"/>
              <a:t>-e</a:t>
            </a:r>
            <a:endParaRPr lang="de-DE" b="1" dirty="0"/>
          </a:p>
        </p:txBody>
      </p:sp>
      <p:sp>
        <p:nvSpPr>
          <p:cNvPr id="18" name="Textfeld 17"/>
          <p:cNvSpPr txBox="1"/>
          <p:nvPr/>
        </p:nvSpPr>
        <p:spPr>
          <a:xfrm>
            <a:off x="4786314" y="1928802"/>
            <a:ext cx="1071570" cy="369332"/>
          </a:xfrm>
          <a:prstGeom prst="rect">
            <a:avLst/>
          </a:prstGeom>
          <a:noFill/>
        </p:spPr>
        <p:txBody>
          <a:bodyPr wrap="square" rtlCol="0">
            <a:spAutoFit/>
          </a:bodyPr>
          <a:lstStyle/>
          <a:p>
            <a:r>
              <a:rPr lang="de-DE" b="1" dirty="0" smtClean="0"/>
              <a:t>ABS: </a:t>
            </a:r>
            <a:r>
              <a:rPr lang="de-DE" b="1" i="1" dirty="0" smtClean="0"/>
              <a:t>-Ø</a:t>
            </a:r>
            <a:endParaRPr lang="de-DE" b="1" dirty="0"/>
          </a:p>
        </p:txBody>
      </p:sp>
      <p:sp>
        <p:nvSpPr>
          <p:cNvPr id="19" name="Textfeld 18"/>
          <p:cNvSpPr txBox="1"/>
          <p:nvPr/>
        </p:nvSpPr>
        <p:spPr>
          <a:xfrm>
            <a:off x="2857488" y="2857496"/>
            <a:ext cx="1143008" cy="369332"/>
          </a:xfrm>
          <a:prstGeom prst="rect">
            <a:avLst/>
          </a:prstGeom>
          <a:noFill/>
        </p:spPr>
        <p:txBody>
          <a:bodyPr wrap="square" rtlCol="0">
            <a:spAutoFit/>
          </a:bodyPr>
          <a:lstStyle/>
          <a:p>
            <a:r>
              <a:rPr lang="de-DE" b="1" dirty="0" smtClean="0"/>
              <a:t>AGR: </a:t>
            </a:r>
            <a:r>
              <a:rPr lang="de-DE" b="1" i="1" dirty="0" smtClean="0"/>
              <a:t>-e</a:t>
            </a:r>
            <a:endParaRPr lang="de-DE" b="1" dirty="0"/>
          </a:p>
        </p:txBody>
      </p:sp>
      <p:sp>
        <p:nvSpPr>
          <p:cNvPr id="20" name="Textfeld 19"/>
          <p:cNvSpPr txBox="1"/>
          <p:nvPr/>
        </p:nvSpPr>
        <p:spPr>
          <a:xfrm>
            <a:off x="4786314" y="2857496"/>
            <a:ext cx="1000132" cy="369332"/>
          </a:xfrm>
          <a:prstGeom prst="rect">
            <a:avLst/>
          </a:prstGeom>
          <a:noFill/>
        </p:spPr>
        <p:txBody>
          <a:bodyPr wrap="square" rtlCol="0">
            <a:spAutoFit/>
          </a:bodyPr>
          <a:lstStyle/>
          <a:p>
            <a:r>
              <a:rPr lang="de-DE" b="1" dirty="0" smtClean="0"/>
              <a:t>ABS: </a:t>
            </a:r>
            <a:r>
              <a:rPr lang="de-DE" b="1" i="1" dirty="0" smtClean="0"/>
              <a:t>-b-</a:t>
            </a:r>
            <a:endParaRPr lang="de-DE" b="1" dirty="0"/>
          </a:p>
        </p:txBody>
      </p:sp>
      <p:sp>
        <p:nvSpPr>
          <p:cNvPr id="38" name="Textfeld 37"/>
          <p:cNvSpPr txBox="1"/>
          <p:nvPr/>
        </p:nvSpPr>
        <p:spPr>
          <a:xfrm>
            <a:off x="785786" y="3606888"/>
            <a:ext cx="7429552" cy="1107996"/>
          </a:xfrm>
          <a:prstGeom prst="rect">
            <a:avLst/>
          </a:prstGeom>
          <a:noFill/>
        </p:spPr>
        <p:txBody>
          <a:bodyPr wrap="square" rtlCol="0">
            <a:spAutoFit/>
          </a:bodyPr>
          <a:lstStyle/>
          <a:p>
            <a:r>
              <a:rPr lang="de-DE" sz="2200" b="1" i="1" dirty="0" err="1" smtClean="0"/>
              <a:t>gud</a:t>
            </a:r>
            <a:r>
              <a:rPr lang="de-DE" sz="2200" b="1" i="1" dirty="0" smtClean="0"/>
              <a:t>-e		</a:t>
            </a:r>
            <a:r>
              <a:rPr lang="de-DE" sz="2200" b="1" i="1" dirty="0" err="1" smtClean="0"/>
              <a:t>saĝ</a:t>
            </a:r>
            <a:r>
              <a:rPr lang="de-DE" sz="2200" b="1" i="1" dirty="0" smtClean="0"/>
              <a:t>-Ø		i-b-</a:t>
            </a:r>
            <a:r>
              <a:rPr lang="de-DE" sz="2200" b="1" i="1" dirty="0" err="1" smtClean="0"/>
              <a:t>zizi</a:t>
            </a:r>
            <a:r>
              <a:rPr lang="de-DE" sz="2200" b="1" i="1" dirty="0" smtClean="0"/>
              <a:t>-e</a:t>
            </a:r>
            <a:endParaRPr lang="de-DE" sz="2200" dirty="0" smtClean="0"/>
          </a:p>
          <a:p>
            <a:r>
              <a:rPr lang="en-US" sz="2200" b="1" dirty="0" smtClean="0"/>
              <a:t>ox-A:ERG	head-O:ABS	PV-3SG:nHum:O-raise-3Sg:A</a:t>
            </a:r>
            <a:endParaRPr lang="de-DE" sz="2200" dirty="0" smtClean="0"/>
          </a:p>
          <a:p>
            <a:r>
              <a:rPr lang="en-US" sz="2200" b="1" dirty="0" smtClean="0"/>
              <a:t>	</a:t>
            </a:r>
            <a:r>
              <a:rPr lang="de-DE" sz="2200" b="1" dirty="0" smtClean="0"/>
              <a:t>'Der Ochse hebt seinen Kopf.'</a:t>
            </a:r>
            <a:endParaRPr lang="de-DE" sz="2200" dirty="0"/>
          </a:p>
        </p:txBody>
      </p:sp>
      <p:sp>
        <p:nvSpPr>
          <p:cNvPr id="39" name="Textfeld 38"/>
          <p:cNvSpPr txBox="1"/>
          <p:nvPr/>
        </p:nvSpPr>
        <p:spPr>
          <a:xfrm>
            <a:off x="4500562" y="5229067"/>
            <a:ext cx="4572032" cy="1200329"/>
          </a:xfrm>
          <a:prstGeom prst="rect">
            <a:avLst/>
          </a:prstGeom>
          <a:noFill/>
        </p:spPr>
        <p:txBody>
          <a:bodyPr wrap="square" rtlCol="0">
            <a:spAutoFit/>
          </a:bodyPr>
          <a:lstStyle/>
          <a:p>
            <a:r>
              <a:rPr lang="de-DE" b="1" dirty="0" smtClean="0"/>
              <a:t>[Vgl. ausführlicher: Wolfgang Schulze &amp; Walther </a:t>
            </a:r>
            <a:r>
              <a:rPr lang="de-DE" b="1" dirty="0" err="1" smtClean="0"/>
              <a:t>Sallaberger</a:t>
            </a:r>
            <a:r>
              <a:rPr lang="de-DE" b="1" dirty="0" smtClean="0"/>
              <a:t> 2007.</a:t>
            </a:r>
            <a:r>
              <a:rPr lang="de-DE" b="1" i="1" dirty="0" smtClean="0"/>
              <a:t> Grammatische Relationen im Sumerischen</a:t>
            </a:r>
            <a:r>
              <a:rPr lang="de-DE" b="1" dirty="0" smtClean="0"/>
              <a:t> . Zeitschrift für Assyriologie 2007 (97):163-214.]</a:t>
            </a:r>
            <a:endParaRPr lang="de-DE" dirty="0"/>
          </a:p>
        </p:txBody>
      </p:sp>
      <p:graphicFrame>
        <p:nvGraphicFramePr>
          <p:cNvPr id="40" name="Diagramm 39"/>
          <p:cNvGraphicFramePr/>
          <p:nvPr/>
        </p:nvGraphicFramePr>
        <p:xfrm>
          <a:off x="357190" y="4857760"/>
          <a:ext cx="4000496" cy="153193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par>
                                <p:cTn id="8" presetID="3" presetClass="entr" presetSubtype="1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linds(horizontal)">
                                      <p:cBhvr>
                                        <p:cTn id="10" dur="500"/>
                                        <p:tgtEl>
                                          <p:spTgt spid="5"/>
                                        </p:tgtEl>
                                      </p:cBhvr>
                                    </p:animEffect>
                                  </p:childTnLst>
                                </p:cTn>
                              </p:par>
                              <p:par>
                                <p:cTn id="11" presetID="3" presetClass="entr" presetSubtype="1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blinds(horizontal)">
                                      <p:cBhvr>
                                        <p:cTn id="13" dur="500"/>
                                        <p:tgtEl>
                                          <p:spTgt spid="8"/>
                                        </p:tgtEl>
                                      </p:cBhvr>
                                    </p:animEffect>
                                  </p:childTnLst>
                                </p:cTn>
                              </p:par>
                              <p:par>
                                <p:cTn id="14" presetID="3" presetClass="entr" presetSubtype="10"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blinds(horizontal)">
                                      <p:cBhvr>
                                        <p:cTn id="16" dur="500"/>
                                        <p:tgtEl>
                                          <p:spTgt spid="11"/>
                                        </p:tgtEl>
                                      </p:cBhvr>
                                    </p:animEffect>
                                  </p:childTnLst>
                                </p:cTn>
                              </p:par>
                              <p:par>
                                <p:cTn id="17" presetID="3" presetClass="entr" presetSubtype="10"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blinds(horizontal)">
                                      <p:cBhvr>
                                        <p:cTn id="19" dur="500"/>
                                        <p:tgtEl>
                                          <p:spTgt spid="14"/>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blinds(horizontal)">
                                      <p:cBhvr>
                                        <p:cTn id="22" dur="500"/>
                                        <p:tgtEl>
                                          <p:spTgt spid="17"/>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blinds(horizontal)">
                                      <p:cBhvr>
                                        <p:cTn id="25" dur="500"/>
                                        <p:tgtEl>
                                          <p:spTgt spid="18"/>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blinds(horizontal)">
                                      <p:cBhvr>
                                        <p:cTn id="28" dur="500"/>
                                        <p:tgtEl>
                                          <p:spTgt spid="19"/>
                                        </p:tgtEl>
                                      </p:cBhvr>
                                    </p:animEffect>
                                  </p:childTnLst>
                                </p:cTn>
                              </p:par>
                              <p:par>
                                <p:cTn id="29" presetID="3" presetClass="entr" presetSubtype="10"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blinds(horizontal)">
                                      <p:cBhvr>
                                        <p:cTn id="31" dur="500"/>
                                        <p:tgtEl>
                                          <p:spTgt spid="20"/>
                                        </p:tgtEl>
                                      </p:cBhvr>
                                    </p:animEffect>
                                  </p:childTnLst>
                                </p:cTn>
                              </p:par>
                            </p:childTnLst>
                          </p:cTn>
                        </p:par>
                      </p:childTnLst>
                    </p:cTn>
                  </p:par>
                  <p:par>
                    <p:cTn id="32" fill="hold">
                      <p:stCondLst>
                        <p:cond delay="indefinite"/>
                      </p:stCondLst>
                      <p:childTnLst>
                        <p:par>
                          <p:cTn id="33" fill="hold">
                            <p:stCondLst>
                              <p:cond delay="0"/>
                            </p:stCondLst>
                            <p:childTnLst>
                              <p:par>
                                <p:cTn id="34" presetID="8" presetClass="entr" presetSubtype="16" fill="hold" grpId="0" nodeType="clickEffect">
                                  <p:stCondLst>
                                    <p:cond delay="0"/>
                                  </p:stCondLst>
                                  <p:childTnLst>
                                    <p:set>
                                      <p:cBhvr>
                                        <p:cTn id="35" dur="1" fill="hold">
                                          <p:stCondLst>
                                            <p:cond delay="0"/>
                                          </p:stCondLst>
                                        </p:cTn>
                                        <p:tgtEl>
                                          <p:spTgt spid="38"/>
                                        </p:tgtEl>
                                        <p:attrNameLst>
                                          <p:attrName>style.visibility</p:attrName>
                                        </p:attrNameLst>
                                      </p:cBhvr>
                                      <p:to>
                                        <p:strVal val="visible"/>
                                      </p:to>
                                    </p:set>
                                    <p:animEffect transition="in" filter="diamond(in)">
                                      <p:cBhvr>
                                        <p:cTn id="36" dur="2000"/>
                                        <p:tgtEl>
                                          <p:spTgt spid="38"/>
                                        </p:tgtEl>
                                      </p:cBhvr>
                                    </p:animEffect>
                                  </p:childTnLst>
                                </p:cTn>
                              </p:par>
                            </p:childTnLst>
                          </p:cTn>
                        </p:par>
                      </p:childTnLst>
                    </p:cTn>
                  </p:par>
                  <p:par>
                    <p:cTn id="37" fill="hold">
                      <p:stCondLst>
                        <p:cond delay="indefinite"/>
                      </p:stCondLst>
                      <p:childTnLst>
                        <p:par>
                          <p:cTn id="38" fill="hold">
                            <p:stCondLst>
                              <p:cond delay="0"/>
                            </p:stCondLst>
                            <p:childTnLst>
                              <p:par>
                                <p:cTn id="39" presetID="8" presetClass="entr" presetSubtype="16" fill="hold" grpId="0" nodeType="clickEffect">
                                  <p:stCondLst>
                                    <p:cond delay="0"/>
                                  </p:stCondLst>
                                  <p:childTnLst>
                                    <p:set>
                                      <p:cBhvr>
                                        <p:cTn id="40" dur="1" fill="hold">
                                          <p:stCondLst>
                                            <p:cond delay="0"/>
                                          </p:stCondLst>
                                        </p:cTn>
                                        <p:tgtEl>
                                          <p:spTgt spid="40"/>
                                        </p:tgtEl>
                                        <p:attrNameLst>
                                          <p:attrName>style.visibility</p:attrName>
                                        </p:attrNameLst>
                                      </p:cBhvr>
                                      <p:to>
                                        <p:strVal val="visible"/>
                                      </p:to>
                                    </p:set>
                                    <p:animEffect transition="in" filter="diamond(in)">
                                      <p:cBhvr>
                                        <p:cTn id="41" dur="2000"/>
                                        <p:tgtEl>
                                          <p:spTgt spid="40"/>
                                        </p:tgtEl>
                                      </p:cBhvr>
                                    </p:animEffect>
                                  </p:childTnLst>
                                </p:cTn>
                              </p:par>
                            </p:childTnLst>
                          </p:cTn>
                        </p:par>
                      </p:childTnLst>
                    </p:cTn>
                  </p:par>
                  <p:par>
                    <p:cTn id="42" fill="hold">
                      <p:stCondLst>
                        <p:cond delay="indefinite"/>
                      </p:stCondLst>
                      <p:childTnLst>
                        <p:par>
                          <p:cTn id="43" fill="hold">
                            <p:stCondLst>
                              <p:cond delay="0"/>
                            </p:stCondLst>
                            <p:childTnLst>
                              <p:par>
                                <p:cTn id="44" presetID="8" presetClass="entr" presetSubtype="16" fill="hold" grpId="0" nodeType="clickEffect">
                                  <p:stCondLst>
                                    <p:cond delay="0"/>
                                  </p:stCondLst>
                                  <p:childTnLst>
                                    <p:set>
                                      <p:cBhvr>
                                        <p:cTn id="45" dur="1" fill="hold">
                                          <p:stCondLst>
                                            <p:cond delay="0"/>
                                          </p:stCondLst>
                                        </p:cTn>
                                        <p:tgtEl>
                                          <p:spTgt spid="39"/>
                                        </p:tgtEl>
                                        <p:attrNameLst>
                                          <p:attrName>style.visibility</p:attrName>
                                        </p:attrNameLst>
                                      </p:cBhvr>
                                      <p:to>
                                        <p:strVal val="visible"/>
                                      </p:to>
                                    </p:set>
                                    <p:animEffect transition="in" filter="diamond(in)">
                                      <p:cBhvr>
                                        <p:cTn id="46" dur="20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7" grpId="0"/>
      <p:bldP spid="18" grpId="0"/>
      <p:bldP spid="19" grpId="0"/>
      <p:bldP spid="20" grpId="0"/>
      <p:bldP spid="38" grpId="0"/>
      <p:bldP spid="39" grpId="0"/>
      <p:bldGraphic spid="40" grpId="0">
        <p:bldAsOne/>
      </p:bldGraphic>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err="1" smtClean="0"/>
              <a:t>kategorielle</a:t>
            </a:r>
            <a:r>
              <a:rPr lang="de-DE" dirty="0" smtClean="0"/>
              <a:t> Eigenschaften</a:t>
            </a:r>
            <a:endParaRPr lang="de-DE" dirty="0"/>
          </a:p>
        </p:txBody>
      </p:sp>
      <p:sp>
        <p:nvSpPr>
          <p:cNvPr id="3" name="Inhaltsplatzhalter 2"/>
          <p:cNvSpPr>
            <a:spLocks noGrp="1"/>
          </p:cNvSpPr>
          <p:nvPr>
            <p:ph idx="1"/>
          </p:nvPr>
        </p:nvSpPr>
        <p:spPr>
          <a:xfrm>
            <a:off x="214282" y="1428736"/>
            <a:ext cx="8643998" cy="857256"/>
          </a:xfrm>
        </p:spPr>
        <p:txBody>
          <a:bodyPr>
            <a:normAutofit/>
          </a:bodyPr>
          <a:lstStyle/>
          <a:p>
            <a:r>
              <a:rPr lang="de-DE" sz="2200" b="1" dirty="0" smtClean="0"/>
              <a:t>In der Regel kodieren AGR-Morpheme </a:t>
            </a:r>
            <a:r>
              <a:rPr lang="de-DE" sz="2200" b="1" dirty="0" err="1" smtClean="0"/>
              <a:t>kategorielle</a:t>
            </a:r>
            <a:r>
              <a:rPr lang="de-DE" sz="2200" b="1" dirty="0" smtClean="0"/>
              <a:t> Eigenschaften von Referenten (Ausnahme vor allem: Personalpronomina, s.u.).</a:t>
            </a:r>
            <a:endParaRPr lang="de-DE" sz="2200" dirty="0" smtClean="0"/>
          </a:p>
        </p:txBody>
      </p:sp>
      <p:sp>
        <p:nvSpPr>
          <p:cNvPr id="7170" name="Oval 2"/>
          <p:cNvSpPr>
            <a:spLocks noChangeArrowheads="1"/>
          </p:cNvSpPr>
          <p:nvPr/>
        </p:nvSpPr>
        <p:spPr bwMode="auto">
          <a:xfrm>
            <a:off x="4368788" y="3202544"/>
            <a:ext cx="3246381" cy="1500198"/>
          </a:xfrm>
          <a:prstGeom prst="ellipse">
            <a:avLst/>
          </a:prstGeom>
          <a:gradFill rotWithShape="0">
            <a:gsLst>
              <a:gs pos="0">
                <a:srgbClr val="C2D69B"/>
              </a:gs>
              <a:gs pos="50000">
                <a:srgbClr val="9BBB59"/>
              </a:gs>
              <a:gs pos="100000">
                <a:srgbClr val="C2D69B"/>
              </a:gs>
            </a:gsLst>
            <a:lin ang="5400000" scaled="1"/>
          </a:gradFill>
          <a:ln w="12700">
            <a:solidFill>
              <a:srgbClr val="9BBB59"/>
            </a:solidFill>
            <a:round/>
            <a:headEnd/>
            <a:tailEnd/>
          </a:ln>
          <a:effectLst>
            <a:outerShdw dist="28398" dir="3806097" algn="ctr" rotWithShape="0">
              <a:srgbClr val="4E6128"/>
            </a:outerShdw>
          </a:effectLst>
        </p:spPr>
        <p:txBody>
          <a:bodyPr vert="horz" wrap="square" lIns="91440" tIns="45720" rIns="91440" bIns="45720" numCol="1" anchor="t" anchorCtr="0" compatLnSpc="1">
            <a:prstTxWarp prst="textNoShape">
              <a:avLst/>
            </a:prstTxWarp>
          </a:bodyPr>
          <a:lstStyle/>
          <a:p>
            <a:endParaRPr lang="de-DE"/>
          </a:p>
        </p:txBody>
      </p:sp>
      <p:sp>
        <p:nvSpPr>
          <p:cNvPr id="7171" name="AutoShape 3"/>
          <p:cNvSpPr>
            <a:spLocks noChangeArrowheads="1"/>
          </p:cNvSpPr>
          <p:nvPr/>
        </p:nvSpPr>
        <p:spPr bwMode="auto">
          <a:xfrm>
            <a:off x="928662" y="2845355"/>
            <a:ext cx="1934460" cy="1143762"/>
          </a:xfrm>
          <a:prstGeom prst="roundRect">
            <a:avLst>
              <a:gd name="adj" fmla="val 16667"/>
            </a:avLst>
          </a:prstGeom>
          <a:gradFill rotWithShape="0">
            <a:gsLst>
              <a:gs pos="0">
                <a:srgbClr val="C2D69B"/>
              </a:gs>
              <a:gs pos="50000">
                <a:srgbClr val="9BBB59"/>
              </a:gs>
              <a:gs pos="100000">
                <a:srgbClr val="C2D69B"/>
              </a:gs>
            </a:gsLst>
            <a:lin ang="5400000" scaled="1"/>
          </a:gradFill>
          <a:ln w="12700">
            <a:solidFill>
              <a:srgbClr val="9BBB59"/>
            </a:solidFill>
            <a:round/>
            <a:headEnd/>
            <a:tailEnd/>
          </a:ln>
          <a:effectLst>
            <a:outerShdw dist="28398" dir="3806097" algn="ctr" rotWithShape="0">
              <a:srgbClr val="4E6128"/>
            </a:outerShdw>
          </a:effectLst>
        </p:spPr>
        <p:txBody>
          <a:bodyPr vert="horz" wrap="square" lIns="91440" tIns="45720" rIns="91440" bIns="45720" numCol="1" anchor="t" anchorCtr="0" compatLnSpc="1">
            <a:prstTxWarp prst="textNoShape">
              <a:avLst/>
            </a:prstTxWarp>
          </a:bodyPr>
          <a:lstStyle/>
          <a:p>
            <a:r>
              <a:rPr lang="de-DE" b="1" dirty="0" smtClean="0"/>
              <a:t>Kategorisierung </a:t>
            </a:r>
            <a:endParaRPr lang="de-DE" dirty="0"/>
          </a:p>
        </p:txBody>
      </p:sp>
      <p:sp>
        <p:nvSpPr>
          <p:cNvPr id="7172" name="Oval 4"/>
          <p:cNvSpPr>
            <a:spLocks noChangeArrowheads="1"/>
          </p:cNvSpPr>
          <p:nvPr/>
        </p:nvSpPr>
        <p:spPr bwMode="auto">
          <a:xfrm>
            <a:off x="928662" y="3416858"/>
            <a:ext cx="1946282" cy="877894"/>
          </a:xfrm>
          <a:prstGeom prst="ellipse">
            <a:avLst/>
          </a:prstGeom>
          <a:gradFill rotWithShape="0">
            <a:gsLst>
              <a:gs pos="0">
                <a:srgbClr val="FFFFFF"/>
              </a:gs>
              <a:gs pos="100000">
                <a:srgbClr val="E5B8B7"/>
              </a:gs>
            </a:gsLst>
            <a:lin ang="54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7173" name="Oval 5"/>
          <p:cNvSpPr>
            <a:spLocks noChangeArrowheads="1"/>
          </p:cNvSpPr>
          <p:nvPr/>
        </p:nvSpPr>
        <p:spPr bwMode="auto">
          <a:xfrm>
            <a:off x="5483217" y="3334239"/>
            <a:ext cx="2160617" cy="1225627"/>
          </a:xfrm>
          <a:prstGeom prst="ellipse">
            <a:avLst/>
          </a:prstGeom>
          <a:gradFill rotWithShape="0">
            <a:gsLst>
              <a:gs pos="0">
                <a:srgbClr val="FFFFFF"/>
              </a:gs>
              <a:gs pos="100000">
                <a:srgbClr val="FBD4B4"/>
              </a:gs>
            </a:gsLst>
            <a:lin ang="54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7174" name="AutoShape 6"/>
          <p:cNvCxnSpPr>
            <a:cxnSpLocks noChangeShapeType="1"/>
            <a:endCxn id="7172" idx="6"/>
          </p:cNvCxnSpPr>
          <p:nvPr/>
        </p:nvCxnSpPr>
        <p:spPr bwMode="auto">
          <a:xfrm flipV="1">
            <a:off x="1000100" y="3855805"/>
            <a:ext cx="1874844" cy="10320"/>
          </a:xfrm>
          <a:prstGeom prst="straightConnector1">
            <a:avLst/>
          </a:prstGeom>
          <a:noFill/>
          <a:ln w="9525">
            <a:solidFill>
              <a:srgbClr val="000000"/>
            </a:solidFill>
            <a:round/>
            <a:headEnd/>
            <a:tailEnd/>
          </a:ln>
        </p:spPr>
      </p:cxnSp>
      <p:cxnSp>
        <p:nvCxnSpPr>
          <p:cNvPr id="7175" name="AutoShape 7"/>
          <p:cNvCxnSpPr>
            <a:cxnSpLocks noChangeShapeType="1"/>
            <a:stCxn id="7170" idx="2"/>
            <a:endCxn id="7173" idx="6"/>
          </p:cNvCxnSpPr>
          <p:nvPr/>
        </p:nvCxnSpPr>
        <p:spPr bwMode="auto">
          <a:xfrm rot="10800000" flipH="1">
            <a:off x="4368788" y="3947053"/>
            <a:ext cx="3275046" cy="5590"/>
          </a:xfrm>
          <a:prstGeom prst="straightConnector1">
            <a:avLst/>
          </a:prstGeom>
          <a:noFill/>
          <a:ln w="9525">
            <a:solidFill>
              <a:srgbClr val="000000"/>
            </a:solidFill>
            <a:round/>
            <a:headEnd/>
            <a:tailEnd/>
          </a:ln>
        </p:spPr>
      </p:cxnSp>
      <p:cxnSp>
        <p:nvCxnSpPr>
          <p:cNvPr id="7176" name="AutoShape 8"/>
          <p:cNvCxnSpPr>
            <a:cxnSpLocks noChangeShapeType="1"/>
          </p:cNvCxnSpPr>
          <p:nvPr/>
        </p:nvCxnSpPr>
        <p:spPr bwMode="auto">
          <a:xfrm>
            <a:off x="2928926" y="3273982"/>
            <a:ext cx="1595437" cy="374650"/>
          </a:xfrm>
          <a:prstGeom prst="straightConnector1">
            <a:avLst/>
          </a:prstGeom>
          <a:noFill/>
          <a:ln w="9525">
            <a:solidFill>
              <a:srgbClr val="000000"/>
            </a:solidFill>
            <a:round/>
            <a:headEnd/>
            <a:tailEnd type="triangle" w="med" len="med"/>
          </a:ln>
        </p:spPr>
      </p:cxnSp>
      <p:sp>
        <p:nvSpPr>
          <p:cNvPr id="17" name="Textfeld 16"/>
          <p:cNvSpPr txBox="1"/>
          <p:nvPr/>
        </p:nvSpPr>
        <p:spPr>
          <a:xfrm>
            <a:off x="1571604" y="3416858"/>
            <a:ext cx="714380" cy="400110"/>
          </a:xfrm>
          <a:prstGeom prst="rect">
            <a:avLst/>
          </a:prstGeom>
          <a:noFill/>
        </p:spPr>
        <p:txBody>
          <a:bodyPr wrap="square" rtlCol="0">
            <a:spAutoFit/>
          </a:bodyPr>
          <a:lstStyle/>
          <a:p>
            <a:r>
              <a:rPr lang="de-DE" sz="2000" b="1" dirty="0" smtClean="0"/>
              <a:t>K(</a:t>
            </a:r>
            <a:r>
              <a:rPr lang="de-DE" sz="2000" b="1" dirty="0" smtClean="0">
                <a:sym typeface="Symbol"/>
              </a:rPr>
              <a:t></a:t>
            </a:r>
            <a:r>
              <a:rPr lang="de-DE" sz="2000" b="1" dirty="0" smtClean="0"/>
              <a:t>)</a:t>
            </a:r>
            <a:endParaRPr lang="de-DE" sz="2000" dirty="0"/>
          </a:p>
        </p:txBody>
      </p:sp>
      <p:sp>
        <p:nvSpPr>
          <p:cNvPr id="18" name="Textfeld 17"/>
          <p:cNvSpPr txBox="1"/>
          <p:nvPr/>
        </p:nvSpPr>
        <p:spPr>
          <a:xfrm>
            <a:off x="1571604" y="3845486"/>
            <a:ext cx="714380" cy="400110"/>
          </a:xfrm>
          <a:prstGeom prst="rect">
            <a:avLst/>
          </a:prstGeom>
          <a:noFill/>
        </p:spPr>
        <p:txBody>
          <a:bodyPr wrap="square" rtlCol="0">
            <a:spAutoFit/>
          </a:bodyPr>
          <a:lstStyle/>
          <a:p>
            <a:r>
              <a:rPr lang="en-US" sz="2000" b="1" dirty="0" smtClean="0"/>
              <a:t>A(</a:t>
            </a:r>
            <a:r>
              <a:rPr lang="de-DE" sz="2000" b="1" dirty="0" smtClean="0">
                <a:sym typeface="Symbol"/>
              </a:rPr>
              <a:t></a:t>
            </a:r>
            <a:r>
              <a:rPr lang="en-US" sz="2000" b="1" dirty="0" smtClean="0"/>
              <a:t>)</a:t>
            </a:r>
            <a:endParaRPr lang="de-DE" sz="2000" dirty="0"/>
          </a:p>
        </p:txBody>
      </p:sp>
      <p:sp>
        <p:nvSpPr>
          <p:cNvPr id="19" name="Textfeld 18"/>
          <p:cNvSpPr txBox="1"/>
          <p:nvPr/>
        </p:nvSpPr>
        <p:spPr>
          <a:xfrm>
            <a:off x="4572000" y="3547592"/>
            <a:ext cx="1000132" cy="369332"/>
          </a:xfrm>
          <a:prstGeom prst="rect">
            <a:avLst/>
          </a:prstGeom>
          <a:noFill/>
        </p:spPr>
        <p:txBody>
          <a:bodyPr wrap="square" rtlCol="0">
            <a:spAutoFit/>
          </a:bodyPr>
          <a:lstStyle/>
          <a:p>
            <a:r>
              <a:rPr lang="de-DE" b="1" dirty="0" smtClean="0"/>
              <a:t>KAT(</a:t>
            </a:r>
            <a:r>
              <a:rPr lang="de-DE" b="1" dirty="0" smtClean="0">
                <a:sym typeface="Symbol"/>
              </a:rPr>
              <a:t></a:t>
            </a:r>
            <a:r>
              <a:rPr lang="de-DE" b="1" dirty="0" smtClean="0"/>
              <a:t>)</a:t>
            </a:r>
            <a:endParaRPr lang="de-DE" dirty="0"/>
          </a:p>
        </p:txBody>
      </p:sp>
      <p:sp>
        <p:nvSpPr>
          <p:cNvPr id="20" name="Textfeld 19"/>
          <p:cNvSpPr txBox="1"/>
          <p:nvPr/>
        </p:nvSpPr>
        <p:spPr>
          <a:xfrm>
            <a:off x="4643438" y="4059800"/>
            <a:ext cx="785818" cy="400110"/>
          </a:xfrm>
          <a:prstGeom prst="rect">
            <a:avLst/>
          </a:prstGeom>
          <a:noFill/>
        </p:spPr>
        <p:txBody>
          <a:bodyPr wrap="square" rtlCol="0">
            <a:spAutoFit/>
          </a:bodyPr>
          <a:lstStyle/>
          <a:p>
            <a:r>
              <a:rPr lang="en-US" sz="2000" b="1" dirty="0" smtClean="0"/>
              <a:t>A(M)</a:t>
            </a:r>
            <a:endParaRPr lang="de-DE" sz="2000" dirty="0"/>
          </a:p>
        </p:txBody>
      </p:sp>
      <p:sp>
        <p:nvSpPr>
          <p:cNvPr id="21" name="Textfeld 20"/>
          <p:cNvSpPr txBox="1"/>
          <p:nvPr/>
        </p:nvSpPr>
        <p:spPr>
          <a:xfrm>
            <a:off x="6143636" y="3488296"/>
            <a:ext cx="785818" cy="400110"/>
          </a:xfrm>
          <a:prstGeom prst="rect">
            <a:avLst/>
          </a:prstGeom>
          <a:noFill/>
        </p:spPr>
        <p:txBody>
          <a:bodyPr wrap="square" rtlCol="0">
            <a:spAutoFit/>
          </a:bodyPr>
          <a:lstStyle/>
          <a:p>
            <a:r>
              <a:rPr lang="de-DE" sz="2000" b="1" dirty="0" smtClean="0"/>
              <a:t>K</a:t>
            </a:r>
            <a:r>
              <a:rPr lang="de-DE" sz="2000" b="1" cap="small" dirty="0" smtClean="0"/>
              <a:t>(</a:t>
            </a:r>
            <a:r>
              <a:rPr lang="de-DE" sz="2000" b="1" cap="small" dirty="0" smtClean="0">
                <a:sym typeface="Symbol"/>
              </a:rPr>
              <a:t></a:t>
            </a:r>
            <a:r>
              <a:rPr lang="de-DE" sz="2000" b="1" cap="small" dirty="0" smtClean="0"/>
              <a:t>)</a:t>
            </a:r>
            <a:endParaRPr lang="de-DE" sz="2000" dirty="0"/>
          </a:p>
        </p:txBody>
      </p:sp>
      <p:sp>
        <p:nvSpPr>
          <p:cNvPr id="22" name="Textfeld 21"/>
          <p:cNvSpPr txBox="1"/>
          <p:nvPr/>
        </p:nvSpPr>
        <p:spPr>
          <a:xfrm>
            <a:off x="6143636" y="4059800"/>
            <a:ext cx="785818" cy="400110"/>
          </a:xfrm>
          <a:prstGeom prst="rect">
            <a:avLst/>
          </a:prstGeom>
          <a:noFill/>
        </p:spPr>
        <p:txBody>
          <a:bodyPr wrap="square" rtlCol="0">
            <a:spAutoFit/>
          </a:bodyPr>
          <a:lstStyle/>
          <a:p>
            <a:r>
              <a:rPr lang="en-US" sz="2000" b="1" dirty="0" smtClean="0"/>
              <a:t>A(</a:t>
            </a:r>
            <a:r>
              <a:rPr lang="de-DE" sz="2000" b="1" dirty="0" smtClean="0">
                <a:sym typeface="Symbol"/>
              </a:rPr>
              <a:t></a:t>
            </a:r>
            <a:r>
              <a:rPr lang="en-US" sz="2000" b="1" dirty="0" smtClean="0"/>
              <a:t>)</a:t>
            </a:r>
            <a:r>
              <a:rPr lang="en-US" b="1" dirty="0" smtClean="0"/>
              <a:t> </a:t>
            </a:r>
            <a:endParaRPr lang="de-DE" dirty="0"/>
          </a:p>
        </p:txBody>
      </p:sp>
      <p:sp>
        <p:nvSpPr>
          <p:cNvPr id="23" name="Textfeld 22"/>
          <p:cNvSpPr txBox="1"/>
          <p:nvPr/>
        </p:nvSpPr>
        <p:spPr>
          <a:xfrm>
            <a:off x="928662" y="4774180"/>
            <a:ext cx="7000924" cy="369332"/>
          </a:xfrm>
          <a:prstGeom prst="rect">
            <a:avLst/>
          </a:prstGeom>
          <a:noFill/>
        </p:spPr>
        <p:txBody>
          <a:bodyPr wrap="square" rtlCol="0">
            <a:spAutoFit/>
          </a:bodyPr>
          <a:lstStyle/>
          <a:p>
            <a:r>
              <a:rPr lang="en-US" b="1" dirty="0" smtClean="0"/>
              <a:t> REFERENT (</a:t>
            </a:r>
            <a:r>
              <a:rPr lang="de-DE" b="1" dirty="0" smtClean="0">
                <a:sym typeface="Symbol"/>
              </a:rPr>
              <a:t></a:t>
            </a:r>
            <a:r>
              <a:rPr lang="en-US" b="1" dirty="0" smtClean="0"/>
              <a:t>)			  AGR-            RELATOR (</a:t>
            </a:r>
            <a:r>
              <a:rPr lang="de-DE" b="1" dirty="0" smtClean="0">
                <a:sym typeface="Symbol"/>
              </a:rPr>
              <a:t></a:t>
            </a:r>
            <a:r>
              <a:rPr lang="en-US" b="1" dirty="0" smtClean="0"/>
              <a:t>)</a:t>
            </a: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amond(in)">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171"/>
                                        </p:tgtEl>
                                        <p:attrNameLst>
                                          <p:attrName>style.visibility</p:attrName>
                                        </p:attrNameLst>
                                      </p:cBhvr>
                                      <p:to>
                                        <p:strVal val="visible"/>
                                      </p:to>
                                    </p:set>
                                    <p:animEffect transition="in" filter="blinds(horizontal)">
                                      <p:cBhvr>
                                        <p:cTn id="12" dur="500"/>
                                        <p:tgtEl>
                                          <p:spTgt spid="7171"/>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7172"/>
                                        </p:tgtEl>
                                        <p:attrNameLst>
                                          <p:attrName>style.visibility</p:attrName>
                                        </p:attrNameLst>
                                      </p:cBhvr>
                                      <p:to>
                                        <p:strVal val="visible"/>
                                      </p:to>
                                    </p:set>
                                    <p:animEffect transition="in" filter="blinds(horizontal)">
                                      <p:cBhvr>
                                        <p:cTn id="15" dur="500"/>
                                        <p:tgtEl>
                                          <p:spTgt spid="7172"/>
                                        </p:tgtEl>
                                      </p:cBhvr>
                                    </p:animEffect>
                                  </p:childTnLst>
                                </p:cTn>
                              </p:par>
                              <p:par>
                                <p:cTn id="16" presetID="3" presetClass="entr" presetSubtype="10" fill="hold" nodeType="withEffect">
                                  <p:stCondLst>
                                    <p:cond delay="0"/>
                                  </p:stCondLst>
                                  <p:childTnLst>
                                    <p:set>
                                      <p:cBhvr>
                                        <p:cTn id="17" dur="1" fill="hold">
                                          <p:stCondLst>
                                            <p:cond delay="0"/>
                                          </p:stCondLst>
                                        </p:cTn>
                                        <p:tgtEl>
                                          <p:spTgt spid="7174"/>
                                        </p:tgtEl>
                                        <p:attrNameLst>
                                          <p:attrName>style.visibility</p:attrName>
                                        </p:attrNameLst>
                                      </p:cBhvr>
                                      <p:to>
                                        <p:strVal val="visible"/>
                                      </p:to>
                                    </p:set>
                                    <p:animEffect transition="in" filter="blinds(horizontal)">
                                      <p:cBhvr>
                                        <p:cTn id="18" dur="500"/>
                                        <p:tgtEl>
                                          <p:spTgt spid="7174"/>
                                        </p:tgtEl>
                                      </p:cBhvr>
                                    </p:animEffect>
                                  </p:childTnLst>
                                </p:cTn>
                              </p:par>
                              <p:par>
                                <p:cTn id="19" presetID="3" presetClass="entr" presetSubtype="1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blinds(horizontal)">
                                      <p:cBhvr>
                                        <p:cTn id="21" dur="500"/>
                                        <p:tgtEl>
                                          <p:spTgt spid="17"/>
                                        </p:tgtEl>
                                      </p:cBhvr>
                                    </p:animEffect>
                                  </p:childTnLst>
                                </p:cTn>
                              </p:par>
                              <p:par>
                                <p:cTn id="22" presetID="3" presetClass="entr" presetSubtype="10" fill="hold" grpId="0"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blinds(horizontal)">
                                      <p:cBhvr>
                                        <p:cTn id="24" dur="500"/>
                                        <p:tgtEl>
                                          <p:spTgt spid="18"/>
                                        </p:tgtEl>
                                      </p:cBhvr>
                                    </p:animEffect>
                                  </p:childTnLst>
                                </p:cTn>
                              </p:par>
                            </p:childTnLst>
                          </p:cTn>
                        </p:par>
                      </p:childTnLst>
                    </p:cTn>
                  </p:par>
                  <p:par>
                    <p:cTn id="25" fill="hold">
                      <p:stCondLst>
                        <p:cond delay="indefinite"/>
                      </p:stCondLst>
                      <p:childTnLst>
                        <p:par>
                          <p:cTn id="26" fill="hold">
                            <p:stCondLst>
                              <p:cond delay="0"/>
                            </p:stCondLst>
                            <p:childTnLst>
                              <p:par>
                                <p:cTn id="27" presetID="3" presetClass="entr" presetSubtype="10" fill="hold" nodeType="clickEffect">
                                  <p:stCondLst>
                                    <p:cond delay="0"/>
                                  </p:stCondLst>
                                  <p:childTnLst>
                                    <p:set>
                                      <p:cBhvr>
                                        <p:cTn id="28" dur="1" fill="hold">
                                          <p:stCondLst>
                                            <p:cond delay="0"/>
                                          </p:stCondLst>
                                        </p:cTn>
                                        <p:tgtEl>
                                          <p:spTgt spid="7176"/>
                                        </p:tgtEl>
                                        <p:attrNameLst>
                                          <p:attrName>style.visibility</p:attrName>
                                        </p:attrNameLst>
                                      </p:cBhvr>
                                      <p:to>
                                        <p:strVal val="visible"/>
                                      </p:to>
                                    </p:set>
                                    <p:animEffect transition="in" filter="blinds(horizontal)">
                                      <p:cBhvr>
                                        <p:cTn id="29" dur="500"/>
                                        <p:tgtEl>
                                          <p:spTgt spid="7176"/>
                                        </p:tgtEl>
                                      </p:cBhvr>
                                    </p:animEffect>
                                  </p:childTnLst>
                                </p:cTn>
                              </p:par>
                            </p:childTnLst>
                          </p:cTn>
                        </p:par>
                      </p:childTnLst>
                    </p:cTn>
                  </p:par>
                  <p:par>
                    <p:cTn id="30" fill="hold">
                      <p:stCondLst>
                        <p:cond delay="indefinite"/>
                      </p:stCondLst>
                      <p:childTnLst>
                        <p:par>
                          <p:cTn id="31" fill="hold">
                            <p:stCondLst>
                              <p:cond delay="0"/>
                            </p:stCondLst>
                            <p:childTnLst>
                              <p:par>
                                <p:cTn id="32" presetID="3" presetClass="entr" presetSubtype="10" fill="hold" grpId="0" nodeType="clickEffect">
                                  <p:stCondLst>
                                    <p:cond delay="0"/>
                                  </p:stCondLst>
                                  <p:childTnLst>
                                    <p:set>
                                      <p:cBhvr>
                                        <p:cTn id="33" dur="1" fill="hold">
                                          <p:stCondLst>
                                            <p:cond delay="0"/>
                                          </p:stCondLst>
                                        </p:cTn>
                                        <p:tgtEl>
                                          <p:spTgt spid="7170"/>
                                        </p:tgtEl>
                                        <p:attrNameLst>
                                          <p:attrName>style.visibility</p:attrName>
                                        </p:attrNameLst>
                                      </p:cBhvr>
                                      <p:to>
                                        <p:strVal val="visible"/>
                                      </p:to>
                                    </p:set>
                                    <p:animEffect transition="in" filter="blinds(horizontal)">
                                      <p:cBhvr>
                                        <p:cTn id="34" dur="500"/>
                                        <p:tgtEl>
                                          <p:spTgt spid="7170"/>
                                        </p:tgtEl>
                                      </p:cBhvr>
                                    </p:animEffect>
                                  </p:childTnLst>
                                </p:cTn>
                              </p:par>
                              <p:par>
                                <p:cTn id="35" presetID="3" presetClass="entr" presetSubtype="10" fill="hold" grpId="0" nodeType="withEffect">
                                  <p:stCondLst>
                                    <p:cond delay="0"/>
                                  </p:stCondLst>
                                  <p:childTnLst>
                                    <p:set>
                                      <p:cBhvr>
                                        <p:cTn id="36" dur="1" fill="hold">
                                          <p:stCondLst>
                                            <p:cond delay="0"/>
                                          </p:stCondLst>
                                        </p:cTn>
                                        <p:tgtEl>
                                          <p:spTgt spid="7173"/>
                                        </p:tgtEl>
                                        <p:attrNameLst>
                                          <p:attrName>style.visibility</p:attrName>
                                        </p:attrNameLst>
                                      </p:cBhvr>
                                      <p:to>
                                        <p:strVal val="visible"/>
                                      </p:to>
                                    </p:set>
                                    <p:animEffect transition="in" filter="blinds(horizontal)">
                                      <p:cBhvr>
                                        <p:cTn id="37" dur="500"/>
                                        <p:tgtEl>
                                          <p:spTgt spid="7173"/>
                                        </p:tgtEl>
                                      </p:cBhvr>
                                    </p:animEffect>
                                  </p:childTnLst>
                                </p:cTn>
                              </p:par>
                              <p:par>
                                <p:cTn id="38" presetID="3" presetClass="entr" presetSubtype="10" fill="hold" nodeType="withEffect">
                                  <p:stCondLst>
                                    <p:cond delay="0"/>
                                  </p:stCondLst>
                                  <p:childTnLst>
                                    <p:set>
                                      <p:cBhvr>
                                        <p:cTn id="39" dur="1" fill="hold">
                                          <p:stCondLst>
                                            <p:cond delay="0"/>
                                          </p:stCondLst>
                                        </p:cTn>
                                        <p:tgtEl>
                                          <p:spTgt spid="7175"/>
                                        </p:tgtEl>
                                        <p:attrNameLst>
                                          <p:attrName>style.visibility</p:attrName>
                                        </p:attrNameLst>
                                      </p:cBhvr>
                                      <p:to>
                                        <p:strVal val="visible"/>
                                      </p:to>
                                    </p:set>
                                    <p:animEffect transition="in" filter="blinds(horizontal)">
                                      <p:cBhvr>
                                        <p:cTn id="40" dur="500"/>
                                        <p:tgtEl>
                                          <p:spTgt spid="7175"/>
                                        </p:tgtEl>
                                      </p:cBhvr>
                                    </p:animEffect>
                                  </p:childTnLst>
                                </p:cTn>
                              </p:par>
                              <p:par>
                                <p:cTn id="41" presetID="3" presetClass="entr" presetSubtype="1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blinds(horizontal)">
                                      <p:cBhvr>
                                        <p:cTn id="43" dur="500"/>
                                        <p:tgtEl>
                                          <p:spTgt spid="19"/>
                                        </p:tgtEl>
                                      </p:cBhvr>
                                    </p:animEffect>
                                  </p:childTnLst>
                                </p:cTn>
                              </p:par>
                              <p:par>
                                <p:cTn id="44" presetID="3" presetClass="entr" presetSubtype="10" fill="hold" grpId="0"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blinds(horizontal)">
                                      <p:cBhvr>
                                        <p:cTn id="46" dur="500"/>
                                        <p:tgtEl>
                                          <p:spTgt spid="20"/>
                                        </p:tgtEl>
                                      </p:cBhvr>
                                    </p:animEffect>
                                  </p:childTnLst>
                                </p:cTn>
                              </p:par>
                              <p:par>
                                <p:cTn id="47" presetID="3" presetClass="entr" presetSubtype="10" fill="hold" grpId="0"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blinds(horizontal)">
                                      <p:cBhvr>
                                        <p:cTn id="49" dur="500"/>
                                        <p:tgtEl>
                                          <p:spTgt spid="21"/>
                                        </p:tgtEl>
                                      </p:cBhvr>
                                    </p:animEffect>
                                  </p:childTnLst>
                                </p:cTn>
                              </p:par>
                              <p:par>
                                <p:cTn id="50" presetID="3" presetClass="entr" presetSubtype="10" fill="hold" grpId="0" nodeType="with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linds(horizontal)">
                                      <p:cBhvr>
                                        <p:cTn id="52" dur="500"/>
                                        <p:tgtEl>
                                          <p:spTgt spid="22"/>
                                        </p:tgtEl>
                                      </p:cBhvr>
                                    </p:animEffect>
                                  </p:childTnLst>
                                </p:cTn>
                              </p:par>
                            </p:childTnLst>
                          </p:cTn>
                        </p:par>
                      </p:childTnLst>
                    </p:cTn>
                  </p:par>
                  <p:par>
                    <p:cTn id="53" fill="hold">
                      <p:stCondLst>
                        <p:cond delay="indefinite"/>
                      </p:stCondLst>
                      <p:childTnLst>
                        <p:par>
                          <p:cTn id="54" fill="hold">
                            <p:stCondLst>
                              <p:cond delay="0"/>
                            </p:stCondLst>
                            <p:childTnLst>
                              <p:par>
                                <p:cTn id="55" presetID="3" presetClass="entr" presetSubtype="10" fill="hold" grpId="0" nodeType="click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blinds(horizontal)">
                                      <p:cBhvr>
                                        <p:cTn id="5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170" grpId="0" animBg="1"/>
      <p:bldP spid="7171" grpId="0" animBg="1"/>
      <p:bldP spid="7172" grpId="0" animBg="1"/>
      <p:bldP spid="7173" grpId="0" animBg="1"/>
      <p:bldP spid="17" grpId="0"/>
      <p:bldP spid="18" grpId="0"/>
      <p:bldP spid="19" grpId="0"/>
      <p:bldP spid="20" grpId="0"/>
      <p:bldP spid="21" grpId="0"/>
      <p:bldP spid="22" grpId="0"/>
      <p:bldP spid="2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Ausschnitt Rosenkranz</a:t>
            </a:r>
            <a:endParaRPr lang="de-DE" dirty="0"/>
          </a:p>
        </p:txBody>
      </p:sp>
      <p:sp>
        <p:nvSpPr>
          <p:cNvPr id="4" name="Inhaltsplatzhalter 3"/>
          <p:cNvSpPr>
            <a:spLocks noGrp="1"/>
          </p:cNvSpPr>
          <p:nvPr>
            <p:ph sz="half" idx="2"/>
          </p:nvPr>
        </p:nvSpPr>
        <p:spPr>
          <a:xfrm>
            <a:off x="285720" y="3857628"/>
            <a:ext cx="8401080" cy="642942"/>
          </a:xfrm>
        </p:spPr>
        <p:txBody>
          <a:bodyPr>
            <a:normAutofit/>
          </a:bodyPr>
          <a:lstStyle/>
          <a:p>
            <a:pPr>
              <a:buNone/>
            </a:pPr>
            <a:r>
              <a:rPr lang="de-DE" sz="2400" dirty="0" smtClean="0"/>
              <a:t>…. A</a:t>
            </a:r>
            <a:r>
              <a:rPr lang="de-DE" sz="2400" baseline="-25000" dirty="0" smtClean="0"/>
              <a:t>1</a:t>
            </a:r>
            <a:r>
              <a:rPr lang="de-DE" sz="2400" dirty="0" smtClean="0"/>
              <a:t>   +</a:t>
            </a:r>
            <a:r>
              <a:rPr lang="de-DE" sz="2400" baseline="-25000" dirty="0" smtClean="0"/>
              <a:t>1</a:t>
            </a:r>
            <a:r>
              <a:rPr lang="de-DE" sz="2400" dirty="0" smtClean="0"/>
              <a:t> #</a:t>
            </a:r>
            <a:r>
              <a:rPr lang="de-DE" sz="2400" baseline="-25000" dirty="0" smtClean="0"/>
              <a:t>1</a:t>
            </a:r>
            <a:r>
              <a:rPr lang="de-DE" sz="2400" dirty="0" smtClean="0"/>
              <a:t>  b</a:t>
            </a:r>
            <a:r>
              <a:rPr lang="de-DE" sz="2400" baseline="-25000" dirty="0" smtClean="0"/>
              <a:t>1</a:t>
            </a:r>
            <a:r>
              <a:rPr lang="de-DE" sz="2400" dirty="0" smtClean="0"/>
              <a:t> -</a:t>
            </a:r>
            <a:r>
              <a:rPr lang="de-DE" sz="2400" baseline="-25000" dirty="0" smtClean="0"/>
              <a:t>1</a:t>
            </a:r>
            <a:r>
              <a:rPr lang="de-DE" sz="2400" dirty="0" smtClean="0"/>
              <a:t> b</a:t>
            </a:r>
            <a:r>
              <a:rPr lang="de-DE" sz="2400" baseline="-25000" dirty="0" smtClean="0"/>
              <a:t>2</a:t>
            </a:r>
            <a:r>
              <a:rPr lang="de-DE" sz="2400" dirty="0" smtClean="0"/>
              <a:t> -</a:t>
            </a:r>
            <a:r>
              <a:rPr lang="de-DE" sz="2400" baseline="-25000" dirty="0" smtClean="0"/>
              <a:t>2</a:t>
            </a:r>
            <a:r>
              <a:rPr lang="de-DE" sz="2400" dirty="0" smtClean="0"/>
              <a:t>b</a:t>
            </a:r>
            <a:r>
              <a:rPr lang="de-DE" sz="2400" baseline="-25000" dirty="0" smtClean="0"/>
              <a:t>3</a:t>
            </a:r>
            <a:r>
              <a:rPr lang="de-DE" sz="2400" dirty="0" smtClean="0"/>
              <a:t>  #</a:t>
            </a:r>
            <a:r>
              <a:rPr lang="de-DE" sz="2400" baseline="-25000" dirty="0" smtClean="0"/>
              <a:t>2</a:t>
            </a:r>
            <a:r>
              <a:rPr lang="de-DE" sz="2400" dirty="0" smtClean="0"/>
              <a:t> +</a:t>
            </a:r>
            <a:r>
              <a:rPr lang="de-DE" sz="2400" baseline="-25000" dirty="0" smtClean="0"/>
              <a:t>2</a:t>
            </a:r>
            <a:r>
              <a:rPr lang="de-DE" sz="2400" dirty="0" smtClean="0"/>
              <a:t>  A</a:t>
            </a:r>
            <a:r>
              <a:rPr lang="de-DE" sz="2400" baseline="-25000" dirty="0" smtClean="0"/>
              <a:t>2</a:t>
            </a:r>
            <a:r>
              <a:rPr lang="de-DE" sz="2400" dirty="0" smtClean="0"/>
              <a:t>  +</a:t>
            </a:r>
            <a:r>
              <a:rPr lang="de-DE" sz="2400" baseline="-25000" dirty="0" smtClean="0"/>
              <a:t>3</a:t>
            </a:r>
            <a:r>
              <a:rPr lang="de-DE" sz="2400" dirty="0" smtClean="0"/>
              <a:t> #</a:t>
            </a:r>
            <a:r>
              <a:rPr lang="de-DE" sz="2400" baseline="-25000" dirty="0" smtClean="0"/>
              <a:t>3</a:t>
            </a:r>
            <a:r>
              <a:rPr lang="de-DE" sz="2400" dirty="0" smtClean="0"/>
              <a:t> b</a:t>
            </a:r>
            <a:r>
              <a:rPr lang="de-DE" sz="2400" baseline="-25000" dirty="0" smtClean="0"/>
              <a:t>4</a:t>
            </a:r>
            <a:r>
              <a:rPr lang="de-DE" sz="2400" dirty="0" smtClean="0"/>
              <a:t> -</a:t>
            </a:r>
            <a:r>
              <a:rPr lang="de-DE" sz="2400" baseline="-25000" dirty="0" smtClean="0"/>
              <a:t>2</a:t>
            </a:r>
            <a:r>
              <a:rPr lang="de-DE" sz="2400" dirty="0" smtClean="0"/>
              <a:t> b</a:t>
            </a:r>
            <a:r>
              <a:rPr lang="de-DE" sz="2400" baseline="-25000" dirty="0" smtClean="0"/>
              <a:t>5</a:t>
            </a:r>
            <a:r>
              <a:rPr lang="de-DE" sz="2400" dirty="0" smtClean="0"/>
              <a:t>-</a:t>
            </a:r>
            <a:r>
              <a:rPr lang="de-DE" sz="2400" baseline="-25000" dirty="0" smtClean="0"/>
              <a:t>2</a:t>
            </a:r>
            <a:r>
              <a:rPr lang="de-DE" sz="2400" dirty="0" smtClean="0"/>
              <a:t> b</a:t>
            </a:r>
            <a:r>
              <a:rPr lang="de-DE" sz="2400" baseline="-25000" dirty="0" smtClean="0"/>
              <a:t>6</a:t>
            </a:r>
            <a:r>
              <a:rPr lang="de-DE" sz="2400" dirty="0" smtClean="0"/>
              <a:t> #</a:t>
            </a:r>
            <a:r>
              <a:rPr lang="de-DE" sz="2400" baseline="-25000" dirty="0" smtClean="0"/>
              <a:t>4</a:t>
            </a:r>
            <a:r>
              <a:rPr lang="de-DE" sz="2400" dirty="0" smtClean="0"/>
              <a:t> +</a:t>
            </a:r>
            <a:r>
              <a:rPr lang="de-DE" sz="2400" baseline="-25000" dirty="0" smtClean="0"/>
              <a:t>4</a:t>
            </a:r>
            <a:r>
              <a:rPr lang="de-DE" sz="2400" dirty="0" smtClean="0"/>
              <a:t>  A</a:t>
            </a:r>
            <a:r>
              <a:rPr lang="de-DE" sz="2400" baseline="-25000" dirty="0" smtClean="0"/>
              <a:t>3</a:t>
            </a:r>
            <a:r>
              <a:rPr lang="de-DE" sz="2400" dirty="0" smtClean="0"/>
              <a:t> +</a:t>
            </a:r>
            <a:r>
              <a:rPr lang="de-DE" sz="2400" baseline="-25000" dirty="0" smtClean="0"/>
              <a:t>5</a:t>
            </a:r>
            <a:r>
              <a:rPr lang="de-DE" sz="2400" dirty="0" smtClean="0"/>
              <a:t>…..</a:t>
            </a:r>
            <a:endParaRPr lang="de-DE" sz="2400" dirty="0"/>
          </a:p>
        </p:txBody>
      </p:sp>
      <p:pic>
        <p:nvPicPr>
          <p:cNvPr id="5" name="Grafik 1" descr="rosenkranz2.jpg"/>
          <p:cNvPicPr>
            <a:picLocks noGrp="1"/>
          </p:cNvPicPr>
          <p:nvPr>
            <p:ph sz="half" idx="1"/>
          </p:nvPr>
        </p:nvPicPr>
        <p:blipFill>
          <a:blip r:embed="rId3" cstate="print"/>
          <a:stretch>
            <a:fillRect/>
          </a:stretch>
        </p:blipFill>
        <p:spPr>
          <a:xfrm>
            <a:off x="785786" y="1714488"/>
            <a:ext cx="7572428" cy="1785950"/>
          </a:xfrm>
          <a:prstGeom prst="rect">
            <a:avLst/>
          </a:prstGeom>
        </p:spPr>
      </p:pic>
      <p:sp>
        <p:nvSpPr>
          <p:cNvPr id="6" name="Abgerundetes Rechteck 5"/>
          <p:cNvSpPr/>
          <p:nvPr/>
        </p:nvSpPr>
        <p:spPr>
          <a:xfrm>
            <a:off x="500034" y="4929198"/>
            <a:ext cx="8072494" cy="1428760"/>
          </a:xfrm>
          <a:prstGeom prst="round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2600" dirty="0" smtClean="0"/>
              <a:t>Jede Reihung von Elementen beinhaltet eine Information über die Abfolge innerhalb der Reihung </a:t>
            </a:r>
            <a:r>
              <a:rPr lang="de-DE" sz="2600" b="1" dirty="0" smtClean="0">
                <a:sym typeface="Symbol"/>
              </a:rPr>
              <a:t></a:t>
            </a:r>
            <a:r>
              <a:rPr lang="de-DE" sz="2600" b="1" dirty="0" smtClean="0"/>
              <a:t> Syntax</a:t>
            </a:r>
          </a:p>
        </p:txBody>
      </p:sp>
      <p:sp>
        <p:nvSpPr>
          <p:cNvPr id="51202"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sz="12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Genauer:</a:t>
            </a:r>
            <a:r>
              <a:rPr kumimoji="0" lang="de-DE" sz="1200" b="0"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 Jede Reihung von Elementen beinhaltet eine Information über die Abfolge innerhalb der Reihung </a:t>
            </a:r>
            <a:r>
              <a:rPr kumimoji="0" lang="de-DE" sz="1200" b="0"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sym typeface="Symbol" pitchFamily="18" charset="2"/>
              </a:rPr>
              <a:t></a:t>
            </a:r>
            <a:r>
              <a:rPr kumimoji="0" lang="de-DE" sz="1200" b="0"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 Syntax.</a:t>
            </a:r>
            <a:endParaRPr kumimoji="0" lang="de-DE" sz="1200" b="0"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sym typeface="Symbol" pitchFamily="18" charset="2"/>
            </a:endParaRPr>
          </a:p>
        </p:txBody>
      </p:sp>
      <p:sp>
        <p:nvSpPr>
          <p:cNvPr id="51203" name="Rectangle 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sz="12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Genauer:</a:t>
            </a:r>
            <a:r>
              <a:rPr kumimoji="0" lang="de-DE" sz="1200" b="0"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 Jede Reihung von Elementen beinhaltet eine Information über die Abfolge innerhalb der Reihung </a:t>
            </a:r>
            <a:r>
              <a:rPr kumimoji="0" lang="de-DE" sz="1200" b="0"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sym typeface="Symbol" pitchFamily="18" charset="2"/>
              </a:rPr>
              <a:t></a:t>
            </a:r>
            <a:r>
              <a:rPr kumimoji="0" lang="de-DE" sz="1200" b="0"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 Syntax.</a:t>
            </a:r>
            <a:endParaRPr kumimoji="0" lang="de-DE" sz="1200" b="0"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sym typeface="Symbol" pitchFamily="18" charset="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linds(horizontal)">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amond(in)">
                                      <p:cBhvr>
                                        <p:cTn id="1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6" grpId="0" animBg="1"/>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am Beispiel:</a:t>
            </a:r>
            <a:endParaRPr lang="de-DE" dirty="0"/>
          </a:p>
        </p:txBody>
      </p:sp>
      <p:sp>
        <p:nvSpPr>
          <p:cNvPr id="4" name="Textfeld 3"/>
          <p:cNvSpPr txBox="1"/>
          <p:nvPr/>
        </p:nvSpPr>
        <p:spPr>
          <a:xfrm>
            <a:off x="1857356" y="4429132"/>
            <a:ext cx="5000660" cy="2123658"/>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200" b="1" dirty="0" smtClean="0"/>
              <a:t>Etwa: Tschetschenisch (Ostkaukasisch):</a:t>
            </a:r>
            <a:endParaRPr lang="en-US" sz="2200" b="1" i="1" dirty="0" smtClean="0"/>
          </a:p>
          <a:p>
            <a:endParaRPr lang="en-US" sz="2200" b="1" i="1" dirty="0" smtClean="0"/>
          </a:p>
          <a:p>
            <a:r>
              <a:rPr lang="en-US" sz="2200" b="1" i="1" dirty="0" smtClean="0">
                <a:solidFill>
                  <a:srgbClr val="FF0000"/>
                </a:solidFill>
              </a:rPr>
              <a:t>stag		w-</a:t>
            </a:r>
            <a:r>
              <a:rPr lang="en-US" sz="2200" b="1" i="1" dirty="0" err="1" smtClean="0">
                <a:solidFill>
                  <a:srgbClr val="FF0000"/>
                </a:solidFill>
              </a:rPr>
              <a:t>ilxi</a:t>
            </a:r>
            <a:r>
              <a:rPr lang="en-US" sz="2200" b="1" i="1" dirty="0" smtClean="0">
                <a:solidFill>
                  <a:srgbClr val="FF0000"/>
                </a:solidFill>
              </a:rPr>
              <a:t>-</a:t>
            </a:r>
            <a:r>
              <a:rPr lang="en-US" sz="2200" b="1" i="1" dirty="0" err="1" smtClean="0">
                <a:solidFill>
                  <a:srgbClr val="FF0000"/>
                </a:solidFill>
              </a:rPr>
              <a:t>na</a:t>
            </a:r>
            <a:endParaRPr lang="de-DE" sz="2200" dirty="0" smtClean="0">
              <a:solidFill>
                <a:srgbClr val="FF0000"/>
              </a:solidFill>
            </a:endParaRPr>
          </a:p>
          <a:p>
            <a:r>
              <a:rPr lang="en-US" sz="2200" b="1" dirty="0" smtClean="0"/>
              <a:t>man(I):ABS	I-weep-PAST:INFER	</a:t>
            </a:r>
            <a:endParaRPr lang="de-DE" sz="2200" dirty="0" smtClean="0"/>
          </a:p>
          <a:p>
            <a:endParaRPr lang="en-US" sz="2200" b="1" dirty="0" smtClean="0"/>
          </a:p>
          <a:p>
            <a:r>
              <a:rPr lang="de-DE" sz="2200" b="1" dirty="0" smtClean="0"/>
              <a:t>'der Mann lachte (sagt man).'</a:t>
            </a:r>
            <a:endParaRPr lang="de-DE" sz="2200" dirty="0" smtClean="0"/>
          </a:p>
        </p:txBody>
      </p:sp>
      <p:sp>
        <p:nvSpPr>
          <p:cNvPr id="5" name="Oval 2"/>
          <p:cNvSpPr>
            <a:spLocks noChangeArrowheads="1"/>
          </p:cNvSpPr>
          <p:nvPr/>
        </p:nvSpPr>
        <p:spPr bwMode="auto">
          <a:xfrm>
            <a:off x="4440226" y="2214553"/>
            <a:ext cx="3246381" cy="1500198"/>
          </a:xfrm>
          <a:prstGeom prst="ellipse">
            <a:avLst/>
          </a:prstGeom>
          <a:gradFill rotWithShape="0">
            <a:gsLst>
              <a:gs pos="0">
                <a:srgbClr val="C2D69B"/>
              </a:gs>
              <a:gs pos="50000">
                <a:srgbClr val="9BBB59"/>
              </a:gs>
              <a:gs pos="100000">
                <a:srgbClr val="C2D69B"/>
              </a:gs>
            </a:gsLst>
            <a:lin ang="5400000" scaled="1"/>
          </a:gradFill>
          <a:ln w="12700">
            <a:solidFill>
              <a:srgbClr val="9BBB59"/>
            </a:solidFill>
            <a:round/>
            <a:headEnd/>
            <a:tailEnd/>
          </a:ln>
          <a:effectLst>
            <a:outerShdw dist="28398" dir="3806097" algn="ctr" rotWithShape="0">
              <a:srgbClr val="4E6128"/>
            </a:outerShdw>
          </a:effectLst>
        </p:spPr>
        <p:txBody>
          <a:bodyPr vert="horz" wrap="square" lIns="91440" tIns="45720" rIns="91440" bIns="45720" numCol="1" anchor="t" anchorCtr="0" compatLnSpc="1">
            <a:prstTxWarp prst="textNoShape">
              <a:avLst/>
            </a:prstTxWarp>
          </a:bodyPr>
          <a:lstStyle/>
          <a:p>
            <a:endParaRPr lang="de-DE"/>
          </a:p>
        </p:txBody>
      </p:sp>
      <p:sp>
        <p:nvSpPr>
          <p:cNvPr id="6" name="AutoShape 3"/>
          <p:cNvSpPr>
            <a:spLocks noChangeArrowheads="1"/>
          </p:cNvSpPr>
          <p:nvPr/>
        </p:nvSpPr>
        <p:spPr bwMode="auto">
          <a:xfrm>
            <a:off x="1000100" y="1857364"/>
            <a:ext cx="1934460" cy="1143762"/>
          </a:xfrm>
          <a:prstGeom prst="roundRect">
            <a:avLst>
              <a:gd name="adj" fmla="val 16667"/>
            </a:avLst>
          </a:prstGeom>
          <a:gradFill rotWithShape="0">
            <a:gsLst>
              <a:gs pos="0">
                <a:srgbClr val="C2D69B"/>
              </a:gs>
              <a:gs pos="50000">
                <a:srgbClr val="9BBB59"/>
              </a:gs>
              <a:gs pos="100000">
                <a:srgbClr val="C2D69B"/>
              </a:gs>
            </a:gsLst>
            <a:lin ang="5400000" scaled="1"/>
          </a:gradFill>
          <a:ln w="12700">
            <a:solidFill>
              <a:srgbClr val="9BBB59"/>
            </a:solidFill>
            <a:round/>
            <a:headEnd/>
            <a:tailEnd/>
          </a:ln>
          <a:effectLst>
            <a:outerShdw dist="28398" dir="3806097" algn="ctr" rotWithShape="0">
              <a:srgbClr val="4E6128"/>
            </a:outerShdw>
          </a:effectLst>
        </p:spPr>
        <p:txBody>
          <a:bodyPr vert="horz" wrap="square" lIns="91440" tIns="45720" rIns="91440" bIns="45720" numCol="1" anchor="t" anchorCtr="0" compatLnSpc="1">
            <a:prstTxWarp prst="textNoShape">
              <a:avLst/>
            </a:prstTxWarp>
          </a:bodyPr>
          <a:lstStyle/>
          <a:p>
            <a:pPr algn="ctr"/>
            <a:r>
              <a:rPr lang="de-DE" b="1" dirty="0" smtClean="0"/>
              <a:t>[MALE]</a:t>
            </a:r>
            <a:endParaRPr lang="de-DE" dirty="0"/>
          </a:p>
        </p:txBody>
      </p:sp>
      <p:sp>
        <p:nvSpPr>
          <p:cNvPr id="7" name="Oval 4"/>
          <p:cNvSpPr>
            <a:spLocks noChangeArrowheads="1"/>
          </p:cNvSpPr>
          <p:nvPr/>
        </p:nvSpPr>
        <p:spPr bwMode="auto">
          <a:xfrm>
            <a:off x="1000100" y="2428867"/>
            <a:ext cx="1946282" cy="877894"/>
          </a:xfrm>
          <a:prstGeom prst="ellipse">
            <a:avLst/>
          </a:prstGeom>
          <a:gradFill rotWithShape="0">
            <a:gsLst>
              <a:gs pos="0">
                <a:srgbClr val="FFFFFF"/>
              </a:gs>
              <a:gs pos="100000">
                <a:srgbClr val="E5B8B7"/>
              </a:gs>
            </a:gsLst>
            <a:lin ang="54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8" name="Oval 5"/>
          <p:cNvSpPr>
            <a:spLocks noChangeArrowheads="1"/>
          </p:cNvSpPr>
          <p:nvPr/>
        </p:nvSpPr>
        <p:spPr bwMode="auto">
          <a:xfrm>
            <a:off x="5554655" y="2346248"/>
            <a:ext cx="2160617" cy="1225627"/>
          </a:xfrm>
          <a:prstGeom prst="ellipse">
            <a:avLst/>
          </a:prstGeom>
          <a:gradFill rotWithShape="0">
            <a:gsLst>
              <a:gs pos="0">
                <a:srgbClr val="FFFFFF"/>
              </a:gs>
              <a:gs pos="100000">
                <a:srgbClr val="FBD4B4"/>
              </a:gs>
            </a:gsLst>
            <a:lin ang="54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9" name="AutoShape 6"/>
          <p:cNvCxnSpPr>
            <a:cxnSpLocks noChangeShapeType="1"/>
            <a:endCxn id="7" idx="6"/>
          </p:cNvCxnSpPr>
          <p:nvPr/>
        </p:nvCxnSpPr>
        <p:spPr bwMode="auto">
          <a:xfrm flipV="1">
            <a:off x="1071538" y="2867814"/>
            <a:ext cx="1874844" cy="10320"/>
          </a:xfrm>
          <a:prstGeom prst="straightConnector1">
            <a:avLst/>
          </a:prstGeom>
          <a:noFill/>
          <a:ln w="9525">
            <a:solidFill>
              <a:srgbClr val="000000"/>
            </a:solidFill>
            <a:round/>
            <a:headEnd/>
            <a:tailEnd/>
          </a:ln>
        </p:spPr>
      </p:cxnSp>
      <p:cxnSp>
        <p:nvCxnSpPr>
          <p:cNvPr id="10" name="AutoShape 7"/>
          <p:cNvCxnSpPr>
            <a:cxnSpLocks noChangeShapeType="1"/>
            <a:stCxn id="5" idx="2"/>
            <a:endCxn id="8" idx="6"/>
          </p:cNvCxnSpPr>
          <p:nvPr/>
        </p:nvCxnSpPr>
        <p:spPr bwMode="auto">
          <a:xfrm rot="10800000" flipH="1">
            <a:off x="4440226" y="2959062"/>
            <a:ext cx="3275046" cy="5590"/>
          </a:xfrm>
          <a:prstGeom prst="straightConnector1">
            <a:avLst/>
          </a:prstGeom>
          <a:noFill/>
          <a:ln w="9525">
            <a:solidFill>
              <a:srgbClr val="000000"/>
            </a:solidFill>
            <a:round/>
            <a:headEnd/>
            <a:tailEnd/>
          </a:ln>
        </p:spPr>
      </p:cxnSp>
      <p:cxnSp>
        <p:nvCxnSpPr>
          <p:cNvPr id="11" name="AutoShape 8"/>
          <p:cNvCxnSpPr>
            <a:cxnSpLocks noChangeShapeType="1"/>
          </p:cNvCxnSpPr>
          <p:nvPr/>
        </p:nvCxnSpPr>
        <p:spPr bwMode="auto">
          <a:xfrm>
            <a:off x="3000364" y="2285991"/>
            <a:ext cx="1595437" cy="374650"/>
          </a:xfrm>
          <a:prstGeom prst="straightConnector1">
            <a:avLst/>
          </a:prstGeom>
          <a:noFill/>
          <a:ln w="9525">
            <a:solidFill>
              <a:srgbClr val="000000"/>
            </a:solidFill>
            <a:round/>
            <a:headEnd/>
            <a:tailEnd type="triangle" w="med" len="med"/>
          </a:ln>
        </p:spPr>
      </p:cxnSp>
      <p:sp>
        <p:nvSpPr>
          <p:cNvPr id="12" name="Textfeld 11"/>
          <p:cNvSpPr txBox="1"/>
          <p:nvPr/>
        </p:nvSpPr>
        <p:spPr>
          <a:xfrm>
            <a:off x="1357290" y="2457386"/>
            <a:ext cx="1214446" cy="400110"/>
          </a:xfrm>
          <a:prstGeom prst="rect">
            <a:avLst/>
          </a:prstGeom>
          <a:noFill/>
        </p:spPr>
        <p:txBody>
          <a:bodyPr wrap="square" rtlCol="0">
            <a:spAutoFit/>
          </a:bodyPr>
          <a:lstStyle/>
          <a:p>
            <a:r>
              <a:rPr lang="de-DE" sz="2000" b="1" dirty="0" smtClean="0"/>
              <a:t>&lt;MANN&gt;</a:t>
            </a:r>
            <a:endParaRPr lang="de-DE" sz="2000" dirty="0"/>
          </a:p>
        </p:txBody>
      </p:sp>
      <p:sp>
        <p:nvSpPr>
          <p:cNvPr id="13" name="Textfeld 12"/>
          <p:cNvSpPr txBox="1"/>
          <p:nvPr/>
        </p:nvSpPr>
        <p:spPr>
          <a:xfrm>
            <a:off x="1571604" y="2857495"/>
            <a:ext cx="857256" cy="400110"/>
          </a:xfrm>
          <a:prstGeom prst="rect">
            <a:avLst/>
          </a:prstGeom>
          <a:noFill/>
        </p:spPr>
        <p:txBody>
          <a:bodyPr wrap="square" rtlCol="0">
            <a:spAutoFit/>
          </a:bodyPr>
          <a:lstStyle/>
          <a:p>
            <a:r>
              <a:rPr lang="en-US" sz="2000" b="1" dirty="0" smtClean="0"/>
              <a:t>[stag]</a:t>
            </a:r>
            <a:endParaRPr lang="de-DE" sz="2000" dirty="0"/>
          </a:p>
        </p:txBody>
      </p:sp>
      <p:sp>
        <p:nvSpPr>
          <p:cNvPr id="14" name="Textfeld 13"/>
          <p:cNvSpPr txBox="1"/>
          <p:nvPr/>
        </p:nvSpPr>
        <p:spPr>
          <a:xfrm>
            <a:off x="4643438" y="2559601"/>
            <a:ext cx="1000132" cy="369332"/>
          </a:xfrm>
          <a:prstGeom prst="rect">
            <a:avLst/>
          </a:prstGeom>
          <a:noFill/>
        </p:spPr>
        <p:txBody>
          <a:bodyPr wrap="square" rtlCol="0">
            <a:spAutoFit/>
          </a:bodyPr>
          <a:lstStyle/>
          <a:p>
            <a:r>
              <a:rPr lang="de-DE" b="1" dirty="0" smtClean="0"/>
              <a:t>[MALE]</a:t>
            </a:r>
            <a:endParaRPr lang="de-DE" dirty="0"/>
          </a:p>
        </p:txBody>
      </p:sp>
      <p:sp>
        <p:nvSpPr>
          <p:cNvPr id="15" name="Textfeld 14"/>
          <p:cNvSpPr txBox="1"/>
          <p:nvPr/>
        </p:nvSpPr>
        <p:spPr>
          <a:xfrm>
            <a:off x="4857752" y="3071809"/>
            <a:ext cx="642942" cy="400110"/>
          </a:xfrm>
          <a:prstGeom prst="rect">
            <a:avLst/>
          </a:prstGeom>
          <a:noFill/>
        </p:spPr>
        <p:txBody>
          <a:bodyPr wrap="square" rtlCol="0">
            <a:spAutoFit/>
          </a:bodyPr>
          <a:lstStyle/>
          <a:p>
            <a:r>
              <a:rPr lang="en-US" sz="2000" b="1" dirty="0" smtClean="0"/>
              <a:t>[w-]</a:t>
            </a:r>
            <a:endParaRPr lang="de-DE" sz="2000" dirty="0"/>
          </a:p>
        </p:txBody>
      </p:sp>
      <p:sp>
        <p:nvSpPr>
          <p:cNvPr id="16" name="Textfeld 15"/>
          <p:cNvSpPr txBox="1"/>
          <p:nvPr/>
        </p:nvSpPr>
        <p:spPr>
          <a:xfrm>
            <a:off x="5715008" y="2528824"/>
            <a:ext cx="1857388" cy="400110"/>
          </a:xfrm>
          <a:prstGeom prst="rect">
            <a:avLst/>
          </a:prstGeom>
          <a:noFill/>
        </p:spPr>
        <p:txBody>
          <a:bodyPr wrap="square" rtlCol="0">
            <a:spAutoFit/>
          </a:bodyPr>
          <a:lstStyle/>
          <a:p>
            <a:r>
              <a:rPr lang="de-DE" sz="2000" b="1" dirty="0" smtClean="0"/>
              <a:t>&lt;WEEP:PAST&gt;</a:t>
            </a:r>
            <a:endParaRPr lang="de-DE" sz="2000" dirty="0"/>
          </a:p>
        </p:txBody>
      </p:sp>
      <p:sp>
        <p:nvSpPr>
          <p:cNvPr id="17" name="Textfeld 16"/>
          <p:cNvSpPr txBox="1"/>
          <p:nvPr/>
        </p:nvSpPr>
        <p:spPr>
          <a:xfrm>
            <a:off x="6072198" y="3071809"/>
            <a:ext cx="1143008" cy="400110"/>
          </a:xfrm>
          <a:prstGeom prst="rect">
            <a:avLst/>
          </a:prstGeom>
          <a:noFill/>
        </p:spPr>
        <p:txBody>
          <a:bodyPr wrap="square" rtlCol="0">
            <a:spAutoFit/>
          </a:bodyPr>
          <a:lstStyle/>
          <a:p>
            <a:r>
              <a:rPr lang="en-US" sz="2000" b="1" dirty="0" smtClean="0"/>
              <a:t>[-</a:t>
            </a:r>
            <a:r>
              <a:rPr lang="en-US" sz="2000" b="1" dirty="0" err="1" smtClean="0"/>
              <a:t>ilxina</a:t>
            </a:r>
            <a:r>
              <a:rPr lang="en-US" sz="2000" b="1" dirty="0" smtClean="0"/>
              <a:t>] </a:t>
            </a:r>
            <a:endParaRPr lang="de-DE" sz="2000" dirty="0"/>
          </a:p>
        </p:txBody>
      </p:sp>
      <p:sp>
        <p:nvSpPr>
          <p:cNvPr id="18" name="Textfeld 17"/>
          <p:cNvSpPr txBox="1"/>
          <p:nvPr/>
        </p:nvSpPr>
        <p:spPr>
          <a:xfrm>
            <a:off x="928662" y="3929066"/>
            <a:ext cx="7000924" cy="369332"/>
          </a:xfrm>
          <a:prstGeom prst="rect">
            <a:avLst/>
          </a:prstGeom>
          <a:noFill/>
        </p:spPr>
        <p:txBody>
          <a:bodyPr wrap="square" rtlCol="0">
            <a:spAutoFit/>
          </a:bodyPr>
          <a:lstStyle/>
          <a:p>
            <a:r>
              <a:rPr lang="en-US" b="1" dirty="0" smtClean="0"/>
              <a:t> REFERENT (</a:t>
            </a:r>
            <a:r>
              <a:rPr lang="de-DE" b="1" dirty="0" smtClean="0">
                <a:sym typeface="Symbol"/>
              </a:rPr>
              <a:t></a:t>
            </a:r>
            <a:r>
              <a:rPr lang="en-US" b="1" dirty="0" smtClean="0"/>
              <a:t>)			  AGR-            RELATOR (</a:t>
            </a:r>
            <a:r>
              <a:rPr lang="de-DE" b="1" dirty="0" smtClean="0">
                <a:sym typeface="Symbol"/>
              </a:rPr>
              <a:t></a:t>
            </a:r>
            <a:r>
              <a:rPr lang="en-US" b="1" dirty="0" smtClean="0"/>
              <a:t>)</a:t>
            </a: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linds(horizontal)">
                                      <p:cBhvr>
                                        <p:cTn id="10" dur="500"/>
                                        <p:tgtEl>
                                          <p:spTgt spid="7"/>
                                        </p:tgtEl>
                                      </p:cBhvr>
                                    </p:animEffect>
                                  </p:childTnLst>
                                </p:cTn>
                              </p:par>
                              <p:par>
                                <p:cTn id="11" presetID="3" presetClass="entr" presetSubtype="10"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blinds(horizontal)">
                                      <p:cBhvr>
                                        <p:cTn id="13" dur="500"/>
                                        <p:tgtEl>
                                          <p:spTgt spid="9"/>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blinds(horizontal)">
                                      <p:cBhvr>
                                        <p:cTn id="16" dur="500"/>
                                        <p:tgtEl>
                                          <p:spTgt spid="12"/>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blinds(horizontal)">
                                      <p:cBhvr>
                                        <p:cTn id="19" dur="500"/>
                                        <p:tgtEl>
                                          <p:spTgt spid="13"/>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nodeType="click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blinds(horizontal)">
                                      <p:cBhvr>
                                        <p:cTn id="24" dur="500"/>
                                        <p:tgtEl>
                                          <p:spTgt spid="11"/>
                                        </p:tgtEl>
                                      </p:cBhvr>
                                    </p:animEffect>
                                  </p:childTnLst>
                                </p:cTn>
                              </p:par>
                            </p:childTnLst>
                          </p:cTn>
                        </p:par>
                      </p:childTnLst>
                    </p:cTn>
                  </p:par>
                  <p:par>
                    <p:cTn id="25" fill="hold">
                      <p:stCondLst>
                        <p:cond delay="indefinite"/>
                      </p:stCondLst>
                      <p:childTnLst>
                        <p:par>
                          <p:cTn id="26" fill="hold">
                            <p:stCondLst>
                              <p:cond delay="0"/>
                            </p:stCondLst>
                            <p:childTnLst>
                              <p:par>
                                <p:cTn id="27" presetID="3" presetClass="entr" presetSubtype="1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blinds(horizontal)">
                                      <p:cBhvr>
                                        <p:cTn id="29" dur="500"/>
                                        <p:tgtEl>
                                          <p:spTgt spid="5"/>
                                        </p:tgtEl>
                                      </p:cBhvr>
                                    </p:animEffect>
                                  </p:childTnLst>
                                </p:cTn>
                              </p:par>
                              <p:par>
                                <p:cTn id="30" presetID="3" presetClass="entr" presetSubtype="1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blinds(horizontal)">
                                      <p:cBhvr>
                                        <p:cTn id="32" dur="500"/>
                                        <p:tgtEl>
                                          <p:spTgt spid="8"/>
                                        </p:tgtEl>
                                      </p:cBhvr>
                                    </p:animEffect>
                                  </p:childTnLst>
                                </p:cTn>
                              </p:par>
                              <p:par>
                                <p:cTn id="33" presetID="3" presetClass="entr" presetSubtype="10" fill="hold"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blinds(horizontal)">
                                      <p:cBhvr>
                                        <p:cTn id="35" dur="500"/>
                                        <p:tgtEl>
                                          <p:spTgt spid="10"/>
                                        </p:tgtEl>
                                      </p:cBhvr>
                                    </p:animEffect>
                                  </p:childTnLst>
                                </p:cTn>
                              </p:par>
                              <p:par>
                                <p:cTn id="36" presetID="3" presetClass="entr" presetSubtype="10" fill="hold" grpId="0" nodeType="with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blinds(horizontal)">
                                      <p:cBhvr>
                                        <p:cTn id="38" dur="500"/>
                                        <p:tgtEl>
                                          <p:spTgt spid="14"/>
                                        </p:tgtEl>
                                      </p:cBhvr>
                                    </p:animEffect>
                                  </p:childTnLst>
                                </p:cTn>
                              </p:par>
                              <p:par>
                                <p:cTn id="39" presetID="3" presetClass="entr" presetSubtype="1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blinds(horizontal)">
                                      <p:cBhvr>
                                        <p:cTn id="41" dur="500"/>
                                        <p:tgtEl>
                                          <p:spTgt spid="15"/>
                                        </p:tgtEl>
                                      </p:cBhvr>
                                    </p:animEffect>
                                  </p:childTnLst>
                                </p:cTn>
                              </p:par>
                              <p:par>
                                <p:cTn id="42" presetID="3" presetClass="entr" presetSubtype="1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blinds(horizontal)">
                                      <p:cBhvr>
                                        <p:cTn id="44" dur="500"/>
                                        <p:tgtEl>
                                          <p:spTgt spid="16"/>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blinds(horizontal)">
                                      <p:cBhvr>
                                        <p:cTn id="47" dur="500"/>
                                        <p:tgtEl>
                                          <p:spTgt spid="17"/>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grpId="0" nodeType="click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blinds(horizontal)">
                                      <p:cBhvr>
                                        <p:cTn id="52" dur="500"/>
                                        <p:tgtEl>
                                          <p:spTgt spid="18"/>
                                        </p:tgtEl>
                                      </p:cBhvr>
                                    </p:animEffect>
                                  </p:childTnLst>
                                </p:cTn>
                              </p:par>
                            </p:childTnLst>
                          </p:cTn>
                        </p:par>
                      </p:childTnLst>
                    </p:cTn>
                  </p:par>
                  <p:par>
                    <p:cTn id="53" fill="hold">
                      <p:stCondLst>
                        <p:cond delay="indefinite"/>
                      </p:stCondLst>
                      <p:childTnLst>
                        <p:par>
                          <p:cTn id="54" fill="hold">
                            <p:stCondLst>
                              <p:cond delay="0"/>
                            </p:stCondLst>
                            <p:childTnLst>
                              <p:par>
                                <p:cTn id="55" presetID="8" presetClass="entr" presetSubtype="16" fill="hold" grpId="0" nodeType="clickEffect">
                                  <p:stCondLst>
                                    <p:cond delay="0"/>
                                  </p:stCondLst>
                                  <p:childTnLst>
                                    <p:set>
                                      <p:cBhvr>
                                        <p:cTn id="56" dur="1" fill="hold">
                                          <p:stCondLst>
                                            <p:cond delay="0"/>
                                          </p:stCondLst>
                                        </p:cTn>
                                        <p:tgtEl>
                                          <p:spTgt spid="4"/>
                                        </p:tgtEl>
                                        <p:attrNameLst>
                                          <p:attrName>style.visibility</p:attrName>
                                        </p:attrNameLst>
                                      </p:cBhvr>
                                      <p:to>
                                        <p:strVal val="visible"/>
                                      </p:to>
                                    </p:set>
                                    <p:animEffect transition="in" filter="diamond(in)">
                                      <p:cBhvr>
                                        <p:cTn id="5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12" grpId="0"/>
      <p:bldP spid="13" grpId="0"/>
      <p:bldP spid="14" grpId="0"/>
      <p:bldP spid="15" grpId="0"/>
      <p:bldP spid="16" grpId="0"/>
      <p:bldP spid="17" grpId="0"/>
      <p:bldP spid="18" grpId="0"/>
    </p:bld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Oval 2"/>
          <p:cNvSpPr>
            <a:spLocks noChangeArrowheads="1"/>
          </p:cNvSpPr>
          <p:nvPr/>
        </p:nvSpPr>
        <p:spPr bwMode="auto">
          <a:xfrm>
            <a:off x="3428992" y="3071810"/>
            <a:ext cx="3286148" cy="1500198"/>
          </a:xfrm>
          <a:prstGeom prst="ellipse">
            <a:avLst/>
          </a:prstGeom>
          <a:gradFill rotWithShape="0">
            <a:gsLst>
              <a:gs pos="0">
                <a:srgbClr val="B2A1C7"/>
              </a:gs>
              <a:gs pos="50000">
                <a:srgbClr val="E5DFEC"/>
              </a:gs>
              <a:gs pos="100000">
                <a:srgbClr val="B2A1C7"/>
              </a:gs>
            </a:gsLst>
            <a:lin ang="18900000" scaled="1"/>
          </a:gradFill>
          <a:ln w="12700">
            <a:solidFill>
              <a:srgbClr val="B2A1C7"/>
            </a:solidFill>
            <a:round/>
            <a:headEnd/>
            <a:tailEnd/>
          </a:ln>
          <a:effectLst>
            <a:outerShdw dist="28398" dir="3806097" algn="ctr" rotWithShape="0">
              <a:srgbClr val="3F3151">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 name="Titel 1"/>
          <p:cNvSpPr>
            <a:spLocks noGrp="1"/>
          </p:cNvSpPr>
          <p:nvPr>
            <p:ph type="title"/>
          </p:nvPr>
        </p:nvSpPr>
        <p:spPr/>
        <p:txBody>
          <a:bodyPr>
            <a:normAutofit/>
          </a:bodyPr>
          <a:lstStyle/>
          <a:p>
            <a:r>
              <a:rPr lang="de-DE" dirty="0" smtClean="0"/>
              <a:t>Doppeltes AGR:</a:t>
            </a:r>
            <a:endParaRPr lang="de-DE" dirty="0"/>
          </a:p>
        </p:txBody>
      </p:sp>
      <p:sp>
        <p:nvSpPr>
          <p:cNvPr id="4" name="Oval 2"/>
          <p:cNvSpPr>
            <a:spLocks noChangeArrowheads="1"/>
          </p:cNvSpPr>
          <p:nvPr/>
        </p:nvSpPr>
        <p:spPr bwMode="auto">
          <a:xfrm>
            <a:off x="2357422" y="3071809"/>
            <a:ext cx="3246381" cy="1500198"/>
          </a:xfrm>
          <a:prstGeom prst="ellipse">
            <a:avLst/>
          </a:prstGeom>
          <a:gradFill rotWithShape="0">
            <a:gsLst>
              <a:gs pos="0">
                <a:srgbClr val="C2D69B"/>
              </a:gs>
              <a:gs pos="50000">
                <a:srgbClr val="9BBB59"/>
              </a:gs>
              <a:gs pos="100000">
                <a:srgbClr val="C2D69B"/>
              </a:gs>
            </a:gsLst>
            <a:lin ang="5400000" scaled="1"/>
          </a:gradFill>
          <a:ln w="12700">
            <a:solidFill>
              <a:srgbClr val="9BBB59"/>
            </a:solidFill>
            <a:round/>
            <a:headEnd/>
            <a:tailEnd/>
          </a:ln>
          <a:effectLst>
            <a:outerShdw dist="28398" dir="3806097" algn="ctr" rotWithShape="0">
              <a:srgbClr val="4E6128"/>
            </a:outerShdw>
          </a:effectLst>
        </p:spPr>
        <p:txBody>
          <a:bodyPr vert="horz" wrap="square" lIns="91440" tIns="45720" rIns="91440" bIns="45720" numCol="1" anchor="t" anchorCtr="0" compatLnSpc="1">
            <a:prstTxWarp prst="textNoShape">
              <a:avLst/>
            </a:prstTxWarp>
          </a:bodyPr>
          <a:lstStyle/>
          <a:p>
            <a:endParaRPr lang="de-DE"/>
          </a:p>
        </p:txBody>
      </p:sp>
      <p:sp>
        <p:nvSpPr>
          <p:cNvPr id="5" name="AutoShape 3"/>
          <p:cNvSpPr>
            <a:spLocks noChangeArrowheads="1"/>
          </p:cNvSpPr>
          <p:nvPr/>
        </p:nvSpPr>
        <p:spPr bwMode="auto">
          <a:xfrm>
            <a:off x="428596" y="1785926"/>
            <a:ext cx="1934460" cy="1143762"/>
          </a:xfrm>
          <a:prstGeom prst="roundRect">
            <a:avLst>
              <a:gd name="adj" fmla="val 16667"/>
            </a:avLst>
          </a:prstGeom>
          <a:gradFill rotWithShape="0">
            <a:gsLst>
              <a:gs pos="0">
                <a:srgbClr val="C2D69B"/>
              </a:gs>
              <a:gs pos="50000">
                <a:srgbClr val="9BBB59"/>
              </a:gs>
              <a:gs pos="100000">
                <a:srgbClr val="C2D69B"/>
              </a:gs>
            </a:gsLst>
            <a:lin ang="5400000" scaled="1"/>
          </a:gradFill>
          <a:ln w="12700">
            <a:solidFill>
              <a:srgbClr val="9BBB59"/>
            </a:solidFill>
            <a:round/>
            <a:headEnd/>
            <a:tailEnd/>
          </a:ln>
          <a:effectLst>
            <a:outerShdw dist="28398" dir="3806097" algn="ctr" rotWithShape="0">
              <a:srgbClr val="4E6128"/>
            </a:outerShdw>
          </a:effectLst>
        </p:spPr>
        <p:txBody>
          <a:bodyPr vert="horz" wrap="square" lIns="91440" tIns="45720" rIns="91440" bIns="45720" numCol="1" anchor="t" anchorCtr="0" compatLnSpc="1">
            <a:prstTxWarp prst="textNoShape">
              <a:avLst/>
            </a:prstTxWarp>
          </a:bodyPr>
          <a:lstStyle/>
          <a:p>
            <a:pPr algn="ctr"/>
            <a:r>
              <a:rPr lang="de-DE" b="1" dirty="0" smtClean="0"/>
              <a:t>Kategorisierung</a:t>
            </a:r>
            <a:endParaRPr lang="de-DE" dirty="0"/>
          </a:p>
        </p:txBody>
      </p:sp>
      <p:sp>
        <p:nvSpPr>
          <p:cNvPr id="6" name="Oval 4"/>
          <p:cNvSpPr>
            <a:spLocks noChangeArrowheads="1"/>
          </p:cNvSpPr>
          <p:nvPr/>
        </p:nvSpPr>
        <p:spPr bwMode="auto">
          <a:xfrm>
            <a:off x="428596" y="2357429"/>
            <a:ext cx="1946282" cy="877894"/>
          </a:xfrm>
          <a:prstGeom prst="ellipse">
            <a:avLst/>
          </a:prstGeom>
          <a:gradFill rotWithShape="0">
            <a:gsLst>
              <a:gs pos="0">
                <a:srgbClr val="FFFFFF"/>
              </a:gs>
              <a:gs pos="100000">
                <a:srgbClr val="E5B8B7"/>
              </a:gs>
            </a:gsLst>
            <a:lin ang="54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7" name="Oval 5"/>
          <p:cNvSpPr>
            <a:spLocks noChangeArrowheads="1"/>
          </p:cNvSpPr>
          <p:nvPr/>
        </p:nvSpPr>
        <p:spPr bwMode="auto">
          <a:xfrm>
            <a:off x="3471851" y="3203504"/>
            <a:ext cx="2160617" cy="1225627"/>
          </a:xfrm>
          <a:prstGeom prst="ellipse">
            <a:avLst/>
          </a:prstGeom>
          <a:gradFill rotWithShape="0">
            <a:gsLst>
              <a:gs pos="0">
                <a:srgbClr val="FFFFFF"/>
              </a:gs>
              <a:gs pos="100000">
                <a:srgbClr val="FBD4B4"/>
              </a:gs>
            </a:gsLst>
            <a:lin ang="54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8" name="AutoShape 6"/>
          <p:cNvCxnSpPr>
            <a:cxnSpLocks noChangeShapeType="1"/>
            <a:endCxn id="6" idx="6"/>
          </p:cNvCxnSpPr>
          <p:nvPr/>
        </p:nvCxnSpPr>
        <p:spPr bwMode="auto">
          <a:xfrm flipV="1">
            <a:off x="500034" y="2796376"/>
            <a:ext cx="1874844" cy="10320"/>
          </a:xfrm>
          <a:prstGeom prst="straightConnector1">
            <a:avLst/>
          </a:prstGeom>
          <a:noFill/>
          <a:ln w="9525">
            <a:solidFill>
              <a:srgbClr val="000000"/>
            </a:solidFill>
            <a:round/>
            <a:headEnd/>
            <a:tailEnd/>
          </a:ln>
        </p:spPr>
      </p:cxnSp>
      <p:cxnSp>
        <p:nvCxnSpPr>
          <p:cNvPr id="9" name="AutoShape 7"/>
          <p:cNvCxnSpPr>
            <a:cxnSpLocks noChangeShapeType="1"/>
            <a:stCxn id="4" idx="2"/>
            <a:endCxn id="8194" idx="6"/>
          </p:cNvCxnSpPr>
          <p:nvPr/>
        </p:nvCxnSpPr>
        <p:spPr bwMode="auto">
          <a:xfrm rot="10800000" flipH="1" flipV="1">
            <a:off x="2357422" y="3821907"/>
            <a:ext cx="4357718" cy="1"/>
          </a:xfrm>
          <a:prstGeom prst="straightConnector1">
            <a:avLst/>
          </a:prstGeom>
          <a:noFill/>
          <a:ln w="9525">
            <a:solidFill>
              <a:srgbClr val="000000"/>
            </a:solidFill>
            <a:round/>
            <a:headEnd/>
            <a:tailEnd/>
          </a:ln>
        </p:spPr>
      </p:cxnSp>
      <p:cxnSp>
        <p:nvCxnSpPr>
          <p:cNvPr id="10" name="AutoShape 8"/>
          <p:cNvCxnSpPr>
            <a:cxnSpLocks noChangeShapeType="1"/>
            <a:stCxn id="5" idx="3"/>
            <a:endCxn id="4" idx="1"/>
          </p:cNvCxnSpPr>
          <p:nvPr/>
        </p:nvCxnSpPr>
        <p:spPr bwMode="auto">
          <a:xfrm>
            <a:off x="2363056" y="2357807"/>
            <a:ext cx="469788" cy="933701"/>
          </a:xfrm>
          <a:prstGeom prst="straightConnector1">
            <a:avLst/>
          </a:prstGeom>
          <a:noFill/>
          <a:ln w="9525">
            <a:solidFill>
              <a:srgbClr val="000000"/>
            </a:solidFill>
            <a:round/>
            <a:headEnd/>
            <a:tailEnd type="triangle" w="med" len="med"/>
          </a:ln>
        </p:spPr>
      </p:cxnSp>
      <p:sp>
        <p:nvSpPr>
          <p:cNvPr id="12" name="Textfeld 11"/>
          <p:cNvSpPr txBox="1"/>
          <p:nvPr/>
        </p:nvSpPr>
        <p:spPr>
          <a:xfrm>
            <a:off x="1071538" y="2814576"/>
            <a:ext cx="785818" cy="400110"/>
          </a:xfrm>
          <a:prstGeom prst="rect">
            <a:avLst/>
          </a:prstGeom>
          <a:noFill/>
        </p:spPr>
        <p:txBody>
          <a:bodyPr wrap="square" rtlCol="0">
            <a:spAutoFit/>
          </a:bodyPr>
          <a:lstStyle/>
          <a:p>
            <a:r>
              <a:rPr lang="en-US" sz="2000" b="1" dirty="0" smtClean="0"/>
              <a:t>A(</a:t>
            </a:r>
            <a:r>
              <a:rPr lang="de-DE" sz="2000" b="1" dirty="0" smtClean="0">
                <a:sym typeface="Symbol"/>
              </a:rPr>
              <a:t></a:t>
            </a:r>
            <a:r>
              <a:rPr lang="en-US" sz="2000" b="1" dirty="0" smtClean="0"/>
              <a:t>)</a:t>
            </a:r>
            <a:endParaRPr lang="de-DE" sz="2000" dirty="0"/>
          </a:p>
        </p:txBody>
      </p:sp>
      <p:sp>
        <p:nvSpPr>
          <p:cNvPr id="13" name="Textfeld 12"/>
          <p:cNvSpPr txBox="1"/>
          <p:nvPr/>
        </p:nvSpPr>
        <p:spPr>
          <a:xfrm>
            <a:off x="2571736" y="3416857"/>
            <a:ext cx="1000132" cy="369332"/>
          </a:xfrm>
          <a:prstGeom prst="rect">
            <a:avLst/>
          </a:prstGeom>
          <a:noFill/>
        </p:spPr>
        <p:txBody>
          <a:bodyPr wrap="square" rtlCol="0">
            <a:spAutoFit/>
          </a:bodyPr>
          <a:lstStyle/>
          <a:p>
            <a:r>
              <a:rPr lang="de-DE" b="1" dirty="0" smtClean="0"/>
              <a:t>KAT(</a:t>
            </a:r>
            <a:r>
              <a:rPr lang="de-DE" b="1" dirty="0" smtClean="0">
                <a:sym typeface="Symbol"/>
              </a:rPr>
              <a:t></a:t>
            </a:r>
            <a:r>
              <a:rPr lang="de-DE" b="1" dirty="0" smtClean="0"/>
              <a:t>)</a:t>
            </a:r>
            <a:endParaRPr lang="de-DE" dirty="0"/>
          </a:p>
        </p:txBody>
      </p:sp>
      <p:sp>
        <p:nvSpPr>
          <p:cNvPr id="14" name="Textfeld 13"/>
          <p:cNvSpPr txBox="1"/>
          <p:nvPr/>
        </p:nvSpPr>
        <p:spPr>
          <a:xfrm>
            <a:off x="2774948" y="3929065"/>
            <a:ext cx="725482" cy="400110"/>
          </a:xfrm>
          <a:prstGeom prst="rect">
            <a:avLst/>
          </a:prstGeom>
          <a:noFill/>
        </p:spPr>
        <p:txBody>
          <a:bodyPr wrap="square" rtlCol="0">
            <a:spAutoFit/>
          </a:bodyPr>
          <a:lstStyle/>
          <a:p>
            <a:r>
              <a:rPr lang="en-US" sz="2000" b="1" dirty="0" smtClean="0"/>
              <a:t>A(M) </a:t>
            </a:r>
            <a:endParaRPr lang="de-DE" sz="2000" dirty="0"/>
          </a:p>
        </p:txBody>
      </p:sp>
      <p:sp>
        <p:nvSpPr>
          <p:cNvPr id="15" name="Textfeld 14"/>
          <p:cNvSpPr txBox="1"/>
          <p:nvPr/>
        </p:nvSpPr>
        <p:spPr>
          <a:xfrm>
            <a:off x="4203708" y="3386080"/>
            <a:ext cx="796920" cy="400110"/>
          </a:xfrm>
          <a:prstGeom prst="rect">
            <a:avLst/>
          </a:prstGeom>
          <a:noFill/>
        </p:spPr>
        <p:txBody>
          <a:bodyPr wrap="square" rtlCol="0">
            <a:spAutoFit/>
          </a:bodyPr>
          <a:lstStyle/>
          <a:p>
            <a:r>
              <a:rPr lang="de-DE" sz="2000" b="1" dirty="0" smtClean="0"/>
              <a:t>K</a:t>
            </a:r>
            <a:r>
              <a:rPr lang="de-DE" sz="2000" b="1" cap="small" dirty="0" smtClean="0"/>
              <a:t>(</a:t>
            </a:r>
            <a:r>
              <a:rPr lang="de-DE" sz="2000" b="1" cap="small" dirty="0" smtClean="0">
                <a:sym typeface="Symbol"/>
              </a:rPr>
              <a:t></a:t>
            </a:r>
            <a:r>
              <a:rPr lang="de-DE" sz="2000" b="1" cap="small" dirty="0" smtClean="0"/>
              <a:t>)</a:t>
            </a:r>
            <a:endParaRPr lang="de-DE" sz="2000" dirty="0"/>
          </a:p>
        </p:txBody>
      </p:sp>
      <p:sp>
        <p:nvSpPr>
          <p:cNvPr id="8195" name="AutoShape 3"/>
          <p:cNvSpPr>
            <a:spLocks noChangeArrowheads="1"/>
          </p:cNvSpPr>
          <p:nvPr/>
        </p:nvSpPr>
        <p:spPr bwMode="auto">
          <a:xfrm>
            <a:off x="6715140" y="1785926"/>
            <a:ext cx="1928826" cy="1285884"/>
          </a:xfrm>
          <a:prstGeom prst="roundRect">
            <a:avLst>
              <a:gd name="adj" fmla="val 16667"/>
            </a:avLst>
          </a:prstGeom>
          <a:gradFill rotWithShape="0">
            <a:gsLst>
              <a:gs pos="0">
                <a:srgbClr val="B2A1C7"/>
              </a:gs>
              <a:gs pos="50000">
                <a:srgbClr val="E5DFEC"/>
              </a:gs>
              <a:gs pos="100000">
                <a:srgbClr val="B2A1C7"/>
              </a:gs>
            </a:gsLst>
            <a:lin ang="18900000" scaled="1"/>
          </a:gradFill>
          <a:ln w="12700">
            <a:solidFill>
              <a:srgbClr val="B2A1C7"/>
            </a:solidFill>
            <a:round/>
            <a:headEnd/>
            <a:tailEnd/>
          </a:ln>
          <a:effectLst>
            <a:outerShdw dist="28398" dir="3806097" algn="ctr" rotWithShape="0">
              <a:srgbClr val="3F3151">
                <a:alpha val="50000"/>
              </a:srgbClr>
            </a:outerShdw>
          </a:effectLst>
        </p:spPr>
        <p:txBody>
          <a:bodyPr vert="horz" wrap="square" lIns="91440" tIns="45720" rIns="91440" bIns="45720" numCol="1" anchor="t" anchorCtr="0" compatLnSpc="1">
            <a:prstTxWarp prst="textNoShape">
              <a:avLst/>
            </a:prstTxWarp>
          </a:bodyPr>
          <a:lstStyle/>
          <a:p>
            <a:r>
              <a:rPr lang="de-DE" b="1" dirty="0" smtClean="0"/>
              <a:t>Kategorisierung</a:t>
            </a:r>
            <a:endParaRPr lang="de-DE" b="1" dirty="0"/>
          </a:p>
        </p:txBody>
      </p:sp>
      <p:sp>
        <p:nvSpPr>
          <p:cNvPr id="8196" name="Oval 4"/>
          <p:cNvSpPr>
            <a:spLocks noChangeArrowheads="1"/>
          </p:cNvSpPr>
          <p:nvPr/>
        </p:nvSpPr>
        <p:spPr bwMode="auto">
          <a:xfrm>
            <a:off x="6715140" y="2428868"/>
            <a:ext cx="1928826" cy="857256"/>
          </a:xfrm>
          <a:prstGeom prst="ellipse">
            <a:avLst/>
          </a:prstGeom>
          <a:gradFill rotWithShape="0">
            <a:gsLst>
              <a:gs pos="0">
                <a:srgbClr val="FFFFFF"/>
              </a:gs>
              <a:gs pos="100000">
                <a:srgbClr val="E5B8B7"/>
              </a:gs>
            </a:gsLst>
            <a:lin ang="54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8197" name="AutoShape 5"/>
          <p:cNvCxnSpPr>
            <a:cxnSpLocks noChangeShapeType="1"/>
            <a:stCxn id="8196" idx="2"/>
          </p:cNvCxnSpPr>
          <p:nvPr/>
        </p:nvCxnSpPr>
        <p:spPr bwMode="auto">
          <a:xfrm rot="10800000" flipH="1">
            <a:off x="6715139" y="2857496"/>
            <a:ext cx="1908179" cy="1588"/>
          </a:xfrm>
          <a:prstGeom prst="straightConnector1">
            <a:avLst/>
          </a:prstGeom>
          <a:noFill/>
          <a:ln w="9525">
            <a:solidFill>
              <a:srgbClr val="000000"/>
            </a:solidFill>
            <a:round/>
            <a:headEnd/>
            <a:tailEnd/>
          </a:ln>
        </p:spPr>
      </p:cxnSp>
      <p:cxnSp>
        <p:nvCxnSpPr>
          <p:cNvPr id="8198" name="AutoShape 6"/>
          <p:cNvCxnSpPr>
            <a:cxnSpLocks noChangeShapeType="1"/>
            <a:stCxn id="8195" idx="1"/>
            <a:endCxn id="8194" idx="7"/>
          </p:cNvCxnSpPr>
          <p:nvPr/>
        </p:nvCxnSpPr>
        <p:spPr bwMode="auto">
          <a:xfrm rot="10800000" flipV="1">
            <a:off x="6233894" y="2428867"/>
            <a:ext cx="481246" cy="862641"/>
          </a:xfrm>
          <a:prstGeom prst="straightConnector1">
            <a:avLst/>
          </a:prstGeom>
          <a:noFill/>
          <a:ln w="9525">
            <a:solidFill>
              <a:srgbClr val="000000"/>
            </a:solidFill>
            <a:round/>
            <a:headEnd/>
            <a:tailEnd type="triangle" w="med" len="med"/>
          </a:ln>
        </p:spPr>
      </p:cxnSp>
      <p:sp>
        <p:nvSpPr>
          <p:cNvPr id="28" name="Textfeld 27"/>
          <p:cNvSpPr txBox="1"/>
          <p:nvPr/>
        </p:nvSpPr>
        <p:spPr>
          <a:xfrm>
            <a:off x="1071538" y="2385948"/>
            <a:ext cx="714380" cy="400110"/>
          </a:xfrm>
          <a:prstGeom prst="rect">
            <a:avLst/>
          </a:prstGeom>
          <a:noFill/>
        </p:spPr>
        <p:txBody>
          <a:bodyPr wrap="square" rtlCol="0">
            <a:spAutoFit/>
          </a:bodyPr>
          <a:lstStyle/>
          <a:p>
            <a:r>
              <a:rPr lang="de-DE" sz="2000" b="1" dirty="0" smtClean="0"/>
              <a:t>K(</a:t>
            </a:r>
            <a:r>
              <a:rPr lang="de-DE" sz="2000" b="1" dirty="0" smtClean="0">
                <a:sym typeface="Symbol"/>
              </a:rPr>
              <a:t></a:t>
            </a:r>
            <a:r>
              <a:rPr lang="de-DE" sz="2000" b="1" dirty="0" smtClean="0"/>
              <a:t>)</a:t>
            </a:r>
            <a:endParaRPr lang="de-DE" sz="2000" dirty="0"/>
          </a:p>
        </p:txBody>
      </p:sp>
      <p:sp>
        <p:nvSpPr>
          <p:cNvPr id="29" name="Textfeld 28"/>
          <p:cNvSpPr txBox="1"/>
          <p:nvPr/>
        </p:nvSpPr>
        <p:spPr>
          <a:xfrm>
            <a:off x="7358082" y="2428868"/>
            <a:ext cx="714380" cy="400110"/>
          </a:xfrm>
          <a:prstGeom prst="rect">
            <a:avLst/>
          </a:prstGeom>
          <a:noFill/>
        </p:spPr>
        <p:txBody>
          <a:bodyPr wrap="square" rtlCol="0">
            <a:spAutoFit/>
          </a:bodyPr>
          <a:lstStyle/>
          <a:p>
            <a:r>
              <a:rPr lang="de-DE" sz="2000" b="1" dirty="0" smtClean="0"/>
              <a:t>K(</a:t>
            </a:r>
            <a:r>
              <a:rPr lang="de-DE" sz="2000" b="1" dirty="0" smtClean="0">
                <a:sym typeface="Symbol"/>
              </a:rPr>
              <a:t></a:t>
            </a:r>
            <a:r>
              <a:rPr lang="de-DE" sz="2000" b="1" dirty="0" smtClean="0"/>
              <a:t>)</a:t>
            </a:r>
            <a:endParaRPr lang="de-DE" sz="2000" dirty="0"/>
          </a:p>
        </p:txBody>
      </p:sp>
      <p:sp>
        <p:nvSpPr>
          <p:cNvPr id="30" name="Textfeld 29"/>
          <p:cNvSpPr txBox="1"/>
          <p:nvPr/>
        </p:nvSpPr>
        <p:spPr>
          <a:xfrm>
            <a:off x="7358082" y="2857496"/>
            <a:ext cx="785818" cy="400110"/>
          </a:xfrm>
          <a:prstGeom prst="rect">
            <a:avLst/>
          </a:prstGeom>
          <a:noFill/>
        </p:spPr>
        <p:txBody>
          <a:bodyPr wrap="square" rtlCol="0">
            <a:spAutoFit/>
          </a:bodyPr>
          <a:lstStyle/>
          <a:p>
            <a:r>
              <a:rPr lang="en-US" sz="2000" b="1" dirty="0" smtClean="0"/>
              <a:t>A(</a:t>
            </a:r>
            <a:r>
              <a:rPr lang="de-DE" sz="2000" b="1" dirty="0" smtClean="0">
                <a:sym typeface="Symbol"/>
              </a:rPr>
              <a:t></a:t>
            </a:r>
            <a:r>
              <a:rPr lang="en-US" sz="2000" b="1" dirty="0" smtClean="0"/>
              <a:t>)</a:t>
            </a:r>
            <a:endParaRPr lang="de-DE" sz="2000" dirty="0"/>
          </a:p>
        </p:txBody>
      </p:sp>
      <p:sp>
        <p:nvSpPr>
          <p:cNvPr id="31" name="Textfeld 30"/>
          <p:cNvSpPr txBox="1"/>
          <p:nvPr/>
        </p:nvSpPr>
        <p:spPr>
          <a:xfrm>
            <a:off x="5572132" y="3416858"/>
            <a:ext cx="1000132" cy="369332"/>
          </a:xfrm>
          <a:prstGeom prst="rect">
            <a:avLst/>
          </a:prstGeom>
          <a:noFill/>
        </p:spPr>
        <p:txBody>
          <a:bodyPr wrap="square" rtlCol="0">
            <a:spAutoFit/>
          </a:bodyPr>
          <a:lstStyle/>
          <a:p>
            <a:r>
              <a:rPr lang="de-DE" b="1" dirty="0" smtClean="0"/>
              <a:t>KAT(</a:t>
            </a:r>
            <a:r>
              <a:rPr lang="de-DE" b="1" dirty="0" smtClean="0">
                <a:sym typeface="Symbol"/>
              </a:rPr>
              <a:t></a:t>
            </a:r>
            <a:r>
              <a:rPr lang="de-DE" b="1" dirty="0" smtClean="0"/>
              <a:t>)</a:t>
            </a:r>
            <a:endParaRPr lang="de-DE" dirty="0"/>
          </a:p>
        </p:txBody>
      </p:sp>
      <p:sp>
        <p:nvSpPr>
          <p:cNvPr id="32" name="Textfeld 31"/>
          <p:cNvSpPr txBox="1"/>
          <p:nvPr/>
        </p:nvSpPr>
        <p:spPr>
          <a:xfrm>
            <a:off x="5572132" y="3957584"/>
            <a:ext cx="725482" cy="400110"/>
          </a:xfrm>
          <a:prstGeom prst="rect">
            <a:avLst/>
          </a:prstGeom>
          <a:noFill/>
        </p:spPr>
        <p:txBody>
          <a:bodyPr wrap="square" rtlCol="0">
            <a:spAutoFit/>
          </a:bodyPr>
          <a:lstStyle/>
          <a:p>
            <a:r>
              <a:rPr lang="en-US" sz="2000" b="1" dirty="0" smtClean="0"/>
              <a:t>A(M) </a:t>
            </a:r>
            <a:endParaRPr lang="de-DE" sz="2000" dirty="0"/>
          </a:p>
        </p:txBody>
      </p:sp>
      <p:sp>
        <p:nvSpPr>
          <p:cNvPr id="34" name="Textfeld 33"/>
          <p:cNvSpPr txBox="1"/>
          <p:nvPr/>
        </p:nvSpPr>
        <p:spPr>
          <a:xfrm>
            <a:off x="4203708" y="3929066"/>
            <a:ext cx="796920" cy="400110"/>
          </a:xfrm>
          <a:prstGeom prst="rect">
            <a:avLst/>
          </a:prstGeom>
          <a:noFill/>
        </p:spPr>
        <p:txBody>
          <a:bodyPr wrap="square" rtlCol="0">
            <a:spAutoFit/>
          </a:bodyPr>
          <a:lstStyle/>
          <a:p>
            <a:r>
              <a:rPr lang="en-US" sz="2000" b="1" dirty="0" smtClean="0"/>
              <a:t>A(</a:t>
            </a:r>
            <a:r>
              <a:rPr lang="de-DE" sz="2000" b="1" dirty="0" smtClean="0">
                <a:sym typeface="Symbol"/>
              </a:rPr>
              <a:t></a:t>
            </a:r>
            <a:r>
              <a:rPr lang="en-US" sz="2000" b="1" dirty="0" smtClean="0"/>
              <a:t>)</a:t>
            </a:r>
            <a:endParaRPr lang="de-DE" sz="2000" dirty="0"/>
          </a:p>
        </p:txBody>
      </p:sp>
      <p:sp>
        <p:nvSpPr>
          <p:cNvPr id="35" name="Textfeld 34"/>
          <p:cNvSpPr txBox="1"/>
          <p:nvPr/>
        </p:nvSpPr>
        <p:spPr>
          <a:xfrm>
            <a:off x="357158" y="4702742"/>
            <a:ext cx="8358246" cy="369332"/>
          </a:xfrm>
          <a:prstGeom prst="rect">
            <a:avLst/>
          </a:prstGeom>
          <a:noFill/>
        </p:spPr>
        <p:txBody>
          <a:bodyPr wrap="square" rtlCol="0">
            <a:spAutoFit/>
          </a:bodyPr>
          <a:lstStyle/>
          <a:p>
            <a:r>
              <a:rPr lang="en-US" b="1" dirty="0" smtClean="0"/>
              <a:t>REFERENT (</a:t>
            </a:r>
            <a:r>
              <a:rPr lang="de-DE" b="1" dirty="0" smtClean="0">
                <a:sym typeface="Symbol"/>
              </a:rPr>
              <a:t></a:t>
            </a:r>
            <a:r>
              <a:rPr lang="en-US" b="1" dirty="0" smtClean="0"/>
              <a:t>)	           AGR-             RELATOR (</a:t>
            </a:r>
            <a:r>
              <a:rPr lang="de-DE" b="1" dirty="0" smtClean="0">
                <a:sym typeface="Symbol"/>
              </a:rPr>
              <a:t></a:t>
            </a:r>
            <a:r>
              <a:rPr lang="en-US" b="1" dirty="0" smtClean="0"/>
              <a:t>)      -AGR	 REREFRENT (</a:t>
            </a:r>
            <a:r>
              <a:rPr lang="en-US" b="1" dirty="0" smtClean="0">
                <a:sym typeface="Symbol"/>
              </a:rPr>
              <a:t></a:t>
            </a:r>
            <a:r>
              <a:rPr lang="en-US" b="1" dirty="0" smtClean="0"/>
              <a:t>)</a:t>
            </a:r>
            <a:endParaRPr lang="de-DE" dirty="0"/>
          </a:p>
        </p:txBody>
      </p:sp>
      <p:sp>
        <p:nvSpPr>
          <p:cNvPr id="36" name="Textfeld 35"/>
          <p:cNvSpPr txBox="1"/>
          <p:nvPr/>
        </p:nvSpPr>
        <p:spPr>
          <a:xfrm>
            <a:off x="642910" y="5272100"/>
            <a:ext cx="1071570" cy="400110"/>
          </a:xfrm>
          <a:prstGeom prst="rect">
            <a:avLst/>
          </a:prstGeom>
          <a:noFill/>
        </p:spPr>
        <p:txBody>
          <a:bodyPr wrap="square" rtlCol="0">
            <a:spAutoFit/>
          </a:bodyPr>
          <a:lstStyle/>
          <a:p>
            <a:r>
              <a:rPr lang="de-DE" sz="2000" b="1" dirty="0" smtClean="0">
                <a:solidFill>
                  <a:srgbClr val="FF0000"/>
                </a:solidFill>
              </a:rPr>
              <a:t>*Mann</a:t>
            </a:r>
            <a:endParaRPr lang="de-DE" sz="2000" dirty="0">
              <a:solidFill>
                <a:srgbClr val="FF0000"/>
              </a:solidFill>
            </a:endParaRPr>
          </a:p>
        </p:txBody>
      </p:sp>
      <p:sp>
        <p:nvSpPr>
          <p:cNvPr id="37" name="Textfeld 36"/>
          <p:cNvSpPr txBox="1"/>
          <p:nvPr/>
        </p:nvSpPr>
        <p:spPr>
          <a:xfrm>
            <a:off x="3857620" y="5272100"/>
            <a:ext cx="1643074" cy="400110"/>
          </a:xfrm>
          <a:prstGeom prst="rect">
            <a:avLst/>
          </a:prstGeom>
          <a:noFill/>
        </p:spPr>
        <p:txBody>
          <a:bodyPr wrap="square" rtlCol="0">
            <a:spAutoFit/>
          </a:bodyPr>
          <a:lstStyle/>
          <a:p>
            <a:r>
              <a:rPr lang="de-DE" sz="2000" b="1" dirty="0" smtClean="0">
                <a:solidFill>
                  <a:srgbClr val="FF0000"/>
                </a:solidFill>
              </a:rPr>
              <a:t>er-sehen-ihn</a:t>
            </a:r>
            <a:endParaRPr lang="de-DE" sz="2000" dirty="0">
              <a:solidFill>
                <a:srgbClr val="FF0000"/>
              </a:solidFill>
            </a:endParaRPr>
          </a:p>
        </p:txBody>
      </p:sp>
      <p:sp>
        <p:nvSpPr>
          <p:cNvPr id="38" name="Textfeld 37"/>
          <p:cNvSpPr txBox="1"/>
          <p:nvPr/>
        </p:nvSpPr>
        <p:spPr>
          <a:xfrm>
            <a:off x="7286644" y="5343538"/>
            <a:ext cx="785818" cy="400110"/>
          </a:xfrm>
          <a:prstGeom prst="rect">
            <a:avLst/>
          </a:prstGeom>
          <a:noFill/>
        </p:spPr>
        <p:txBody>
          <a:bodyPr wrap="square" rtlCol="0">
            <a:spAutoFit/>
          </a:bodyPr>
          <a:lstStyle/>
          <a:p>
            <a:r>
              <a:rPr lang="de-DE" sz="2000" b="1" dirty="0" smtClean="0">
                <a:solidFill>
                  <a:srgbClr val="FF0000"/>
                </a:solidFill>
              </a:rPr>
              <a:t>Hund</a:t>
            </a:r>
            <a:endParaRPr lang="de-DE" sz="2000" dirty="0">
              <a:solidFill>
                <a:srgbClr val="FF0000"/>
              </a:solidFill>
            </a:endParaRPr>
          </a:p>
        </p:txBody>
      </p:sp>
      <p:cxnSp>
        <p:nvCxnSpPr>
          <p:cNvPr id="8199" name="AutoShape 7"/>
          <p:cNvCxnSpPr>
            <a:cxnSpLocks noChangeShapeType="1"/>
          </p:cNvCxnSpPr>
          <p:nvPr/>
        </p:nvCxnSpPr>
        <p:spPr bwMode="auto">
          <a:xfrm>
            <a:off x="4786314" y="5724542"/>
            <a:ext cx="0" cy="182563"/>
          </a:xfrm>
          <a:prstGeom prst="straightConnector1">
            <a:avLst/>
          </a:prstGeom>
          <a:noFill/>
          <a:ln w="9525">
            <a:solidFill>
              <a:srgbClr val="000000"/>
            </a:solidFill>
            <a:round/>
            <a:headEnd type="triangle" w="med" len="med"/>
            <a:tailEnd/>
          </a:ln>
        </p:spPr>
      </p:cxnSp>
      <p:cxnSp>
        <p:nvCxnSpPr>
          <p:cNvPr id="8200" name="AutoShape 8"/>
          <p:cNvCxnSpPr>
            <a:cxnSpLocks noChangeShapeType="1"/>
          </p:cNvCxnSpPr>
          <p:nvPr/>
        </p:nvCxnSpPr>
        <p:spPr bwMode="auto">
          <a:xfrm flipV="1">
            <a:off x="4786314" y="5915042"/>
            <a:ext cx="2886112" cy="1"/>
          </a:xfrm>
          <a:prstGeom prst="straightConnector1">
            <a:avLst/>
          </a:prstGeom>
          <a:noFill/>
          <a:ln w="9525">
            <a:solidFill>
              <a:srgbClr val="000000"/>
            </a:solidFill>
            <a:round/>
            <a:headEnd/>
            <a:tailEnd/>
          </a:ln>
        </p:spPr>
      </p:cxnSp>
      <p:cxnSp>
        <p:nvCxnSpPr>
          <p:cNvPr id="8201" name="AutoShape 9"/>
          <p:cNvCxnSpPr>
            <a:cxnSpLocks noChangeShapeType="1"/>
          </p:cNvCxnSpPr>
          <p:nvPr/>
        </p:nvCxnSpPr>
        <p:spPr bwMode="auto">
          <a:xfrm>
            <a:off x="7672426" y="5772166"/>
            <a:ext cx="7937" cy="139700"/>
          </a:xfrm>
          <a:prstGeom prst="straightConnector1">
            <a:avLst/>
          </a:prstGeom>
          <a:noFill/>
          <a:ln w="9525">
            <a:solidFill>
              <a:srgbClr val="000000"/>
            </a:solidFill>
            <a:round/>
            <a:headEnd/>
            <a:tailEnd/>
          </a:ln>
        </p:spPr>
      </p:cxnSp>
      <p:cxnSp>
        <p:nvCxnSpPr>
          <p:cNvPr id="8202" name="AutoShape 10"/>
          <p:cNvCxnSpPr>
            <a:cxnSpLocks noChangeShapeType="1"/>
          </p:cNvCxnSpPr>
          <p:nvPr/>
        </p:nvCxnSpPr>
        <p:spPr bwMode="auto">
          <a:xfrm>
            <a:off x="1142976" y="5700728"/>
            <a:ext cx="1587" cy="225425"/>
          </a:xfrm>
          <a:prstGeom prst="straightConnector1">
            <a:avLst/>
          </a:prstGeom>
          <a:noFill/>
          <a:ln w="9525">
            <a:solidFill>
              <a:srgbClr val="000000"/>
            </a:solidFill>
            <a:round/>
            <a:headEnd/>
            <a:tailEnd/>
          </a:ln>
        </p:spPr>
      </p:cxnSp>
      <p:cxnSp>
        <p:nvCxnSpPr>
          <p:cNvPr id="8203" name="AutoShape 11"/>
          <p:cNvCxnSpPr>
            <a:cxnSpLocks noChangeShapeType="1"/>
          </p:cNvCxnSpPr>
          <p:nvPr/>
        </p:nvCxnSpPr>
        <p:spPr bwMode="auto">
          <a:xfrm>
            <a:off x="1142976" y="5915042"/>
            <a:ext cx="3132146" cy="1588"/>
          </a:xfrm>
          <a:prstGeom prst="straightConnector1">
            <a:avLst/>
          </a:prstGeom>
          <a:noFill/>
          <a:ln w="9525">
            <a:solidFill>
              <a:srgbClr val="000000"/>
            </a:solidFill>
            <a:round/>
            <a:headEnd/>
            <a:tailEnd/>
          </a:ln>
        </p:spPr>
      </p:cxnSp>
      <p:cxnSp>
        <p:nvCxnSpPr>
          <p:cNvPr id="8204" name="AutoShape 12"/>
          <p:cNvCxnSpPr>
            <a:cxnSpLocks noChangeShapeType="1"/>
          </p:cNvCxnSpPr>
          <p:nvPr/>
        </p:nvCxnSpPr>
        <p:spPr bwMode="auto">
          <a:xfrm flipH="1" flipV="1">
            <a:off x="4267185" y="5710255"/>
            <a:ext cx="6350" cy="219075"/>
          </a:xfrm>
          <a:prstGeom prst="straightConnector1">
            <a:avLst/>
          </a:prstGeom>
          <a:noFill/>
          <a:ln w="9525">
            <a:solidFill>
              <a:srgbClr val="000000"/>
            </a:solidFill>
            <a:round/>
            <a:headEnd/>
            <a:tailEnd type="triangle" w="med" len="med"/>
          </a:ln>
        </p:spPr>
      </p:cxnSp>
      <p:sp>
        <p:nvSpPr>
          <p:cNvPr id="48" name="Textfeld 47"/>
          <p:cNvSpPr txBox="1"/>
          <p:nvPr/>
        </p:nvSpPr>
        <p:spPr>
          <a:xfrm>
            <a:off x="4214810" y="6286520"/>
            <a:ext cx="4643470" cy="369332"/>
          </a:xfrm>
          <a:prstGeom prst="rect">
            <a:avLst/>
          </a:prstGeom>
          <a:noFill/>
        </p:spPr>
        <p:txBody>
          <a:bodyPr wrap="square" rtlCol="0">
            <a:spAutoFit/>
          </a:bodyPr>
          <a:lstStyle/>
          <a:p>
            <a:r>
              <a:rPr lang="de-DE" b="1" dirty="0" smtClean="0"/>
              <a:t>[Vgl. obiges Beispiel aus dem Sumerischen]</a:t>
            </a:r>
            <a:endParaRPr lang="de-DE"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linds(horizontal)">
                                      <p:cBhvr>
                                        <p:cTn id="10" dur="500"/>
                                        <p:tgtEl>
                                          <p:spTgt spid="6"/>
                                        </p:tgtEl>
                                      </p:cBhvr>
                                    </p:animEffect>
                                  </p:childTnLst>
                                </p:cTn>
                              </p:par>
                              <p:par>
                                <p:cTn id="11" presetID="3" presetClass="entr" presetSubtype="10"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blinds(horizontal)">
                                      <p:cBhvr>
                                        <p:cTn id="13" dur="500"/>
                                        <p:tgtEl>
                                          <p:spTgt spid="8"/>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blinds(horizontal)">
                                      <p:cBhvr>
                                        <p:cTn id="16" dur="500"/>
                                        <p:tgtEl>
                                          <p:spTgt spid="12"/>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blinds(horizontal)">
                                      <p:cBhvr>
                                        <p:cTn id="19" dur="500"/>
                                        <p:tgtEl>
                                          <p:spTgt spid="28"/>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8195"/>
                                        </p:tgtEl>
                                        <p:attrNameLst>
                                          <p:attrName>style.visibility</p:attrName>
                                        </p:attrNameLst>
                                      </p:cBhvr>
                                      <p:to>
                                        <p:strVal val="visible"/>
                                      </p:to>
                                    </p:set>
                                    <p:animEffect transition="in" filter="blinds(horizontal)">
                                      <p:cBhvr>
                                        <p:cTn id="24" dur="500"/>
                                        <p:tgtEl>
                                          <p:spTgt spid="8195"/>
                                        </p:tgtEl>
                                      </p:cBhvr>
                                    </p:animEffect>
                                  </p:childTnLst>
                                </p:cTn>
                              </p:par>
                              <p:par>
                                <p:cTn id="25" presetID="3" presetClass="entr" presetSubtype="10" fill="hold" grpId="0" nodeType="withEffect">
                                  <p:stCondLst>
                                    <p:cond delay="0"/>
                                  </p:stCondLst>
                                  <p:childTnLst>
                                    <p:set>
                                      <p:cBhvr>
                                        <p:cTn id="26" dur="1" fill="hold">
                                          <p:stCondLst>
                                            <p:cond delay="0"/>
                                          </p:stCondLst>
                                        </p:cTn>
                                        <p:tgtEl>
                                          <p:spTgt spid="8196"/>
                                        </p:tgtEl>
                                        <p:attrNameLst>
                                          <p:attrName>style.visibility</p:attrName>
                                        </p:attrNameLst>
                                      </p:cBhvr>
                                      <p:to>
                                        <p:strVal val="visible"/>
                                      </p:to>
                                    </p:set>
                                    <p:animEffect transition="in" filter="blinds(horizontal)">
                                      <p:cBhvr>
                                        <p:cTn id="27" dur="500"/>
                                        <p:tgtEl>
                                          <p:spTgt spid="8196"/>
                                        </p:tgtEl>
                                      </p:cBhvr>
                                    </p:animEffect>
                                  </p:childTnLst>
                                </p:cTn>
                              </p:par>
                              <p:par>
                                <p:cTn id="28" presetID="3" presetClass="entr" presetSubtype="10" fill="hold" nodeType="withEffect">
                                  <p:stCondLst>
                                    <p:cond delay="0"/>
                                  </p:stCondLst>
                                  <p:childTnLst>
                                    <p:set>
                                      <p:cBhvr>
                                        <p:cTn id="29" dur="1" fill="hold">
                                          <p:stCondLst>
                                            <p:cond delay="0"/>
                                          </p:stCondLst>
                                        </p:cTn>
                                        <p:tgtEl>
                                          <p:spTgt spid="8197"/>
                                        </p:tgtEl>
                                        <p:attrNameLst>
                                          <p:attrName>style.visibility</p:attrName>
                                        </p:attrNameLst>
                                      </p:cBhvr>
                                      <p:to>
                                        <p:strVal val="visible"/>
                                      </p:to>
                                    </p:set>
                                    <p:animEffect transition="in" filter="blinds(horizontal)">
                                      <p:cBhvr>
                                        <p:cTn id="30" dur="500"/>
                                        <p:tgtEl>
                                          <p:spTgt spid="8197"/>
                                        </p:tgtEl>
                                      </p:cBhvr>
                                    </p:animEffect>
                                  </p:childTnLst>
                                </p:cTn>
                              </p:par>
                              <p:par>
                                <p:cTn id="31" presetID="3" presetClass="entr" presetSubtype="10" fill="hold" grpId="0" nodeType="with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blinds(horizontal)">
                                      <p:cBhvr>
                                        <p:cTn id="33" dur="500"/>
                                        <p:tgtEl>
                                          <p:spTgt spid="29"/>
                                        </p:tgtEl>
                                      </p:cBhvr>
                                    </p:animEffect>
                                  </p:childTnLst>
                                </p:cTn>
                              </p:par>
                              <p:par>
                                <p:cTn id="34" presetID="3" presetClass="entr" presetSubtype="1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blinds(horizontal)">
                                      <p:cBhvr>
                                        <p:cTn id="36" dur="500"/>
                                        <p:tgtEl>
                                          <p:spTgt spid="30"/>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nodeType="click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blinds(horizontal)">
                                      <p:cBhvr>
                                        <p:cTn id="41" dur="500"/>
                                        <p:tgtEl>
                                          <p:spTgt spid="10"/>
                                        </p:tgtEl>
                                      </p:cBhvr>
                                    </p:animEffect>
                                  </p:childTnLst>
                                </p:cTn>
                              </p:par>
                              <p:par>
                                <p:cTn id="42" presetID="3" presetClass="entr" presetSubtype="10" fill="hold" nodeType="withEffect">
                                  <p:stCondLst>
                                    <p:cond delay="0"/>
                                  </p:stCondLst>
                                  <p:childTnLst>
                                    <p:set>
                                      <p:cBhvr>
                                        <p:cTn id="43" dur="1" fill="hold">
                                          <p:stCondLst>
                                            <p:cond delay="0"/>
                                          </p:stCondLst>
                                        </p:cTn>
                                        <p:tgtEl>
                                          <p:spTgt spid="8198"/>
                                        </p:tgtEl>
                                        <p:attrNameLst>
                                          <p:attrName>style.visibility</p:attrName>
                                        </p:attrNameLst>
                                      </p:cBhvr>
                                      <p:to>
                                        <p:strVal val="visible"/>
                                      </p:to>
                                    </p:set>
                                    <p:animEffect transition="in" filter="blinds(horizontal)">
                                      <p:cBhvr>
                                        <p:cTn id="44" dur="500"/>
                                        <p:tgtEl>
                                          <p:spTgt spid="8198"/>
                                        </p:tgtEl>
                                      </p:cBhvr>
                                    </p:animEffect>
                                  </p:childTnLst>
                                </p:cTn>
                              </p:par>
                            </p:childTnLst>
                          </p:cTn>
                        </p:par>
                      </p:childTnLst>
                    </p:cTn>
                  </p:par>
                  <p:par>
                    <p:cTn id="45" fill="hold">
                      <p:stCondLst>
                        <p:cond delay="indefinite"/>
                      </p:stCondLst>
                      <p:childTnLst>
                        <p:par>
                          <p:cTn id="46" fill="hold">
                            <p:stCondLst>
                              <p:cond delay="0"/>
                            </p:stCondLst>
                            <p:childTnLst>
                              <p:par>
                                <p:cTn id="47" presetID="3" presetClass="entr" presetSubtype="10" fill="hold" grpId="0" nodeType="click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blinds(horizontal)">
                                      <p:cBhvr>
                                        <p:cTn id="49" dur="500"/>
                                        <p:tgtEl>
                                          <p:spTgt spid="7"/>
                                        </p:tgtEl>
                                      </p:cBhvr>
                                    </p:animEffect>
                                  </p:childTnLst>
                                </p:cTn>
                              </p:par>
                              <p:par>
                                <p:cTn id="50" presetID="3" presetClass="entr" presetSubtype="1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blinds(horizontal)">
                                      <p:cBhvr>
                                        <p:cTn id="52" dur="500"/>
                                        <p:tgtEl>
                                          <p:spTgt spid="13"/>
                                        </p:tgtEl>
                                      </p:cBhvr>
                                    </p:animEffect>
                                  </p:childTnLst>
                                </p:cTn>
                              </p:par>
                              <p:par>
                                <p:cTn id="53" presetID="3" presetClass="entr" presetSubtype="10"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blinds(horizontal)">
                                      <p:cBhvr>
                                        <p:cTn id="55" dur="500"/>
                                        <p:tgtEl>
                                          <p:spTgt spid="14"/>
                                        </p:tgtEl>
                                      </p:cBhvr>
                                    </p:animEffect>
                                  </p:childTnLst>
                                </p:cTn>
                              </p:par>
                              <p:par>
                                <p:cTn id="56" presetID="3" presetClass="entr" presetSubtype="10" fill="hold" grpId="0" nodeType="with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blinds(horizontal)">
                                      <p:cBhvr>
                                        <p:cTn id="58" dur="500"/>
                                        <p:tgtEl>
                                          <p:spTgt spid="15"/>
                                        </p:tgtEl>
                                      </p:cBhvr>
                                    </p:animEffect>
                                  </p:childTnLst>
                                </p:cTn>
                              </p:par>
                              <p:par>
                                <p:cTn id="59" presetID="3" presetClass="entr" presetSubtype="10" fill="hold" grpId="0" nodeType="withEffect">
                                  <p:stCondLst>
                                    <p:cond delay="0"/>
                                  </p:stCondLst>
                                  <p:childTnLst>
                                    <p:set>
                                      <p:cBhvr>
                                        <p:cTn id="60" dur="1" fill="hold">
                                          <p:stCondLst>
                                            <p:cond delay="0"/>
                                          </p:stCondLst>
                                        </p:cTn>
                                        <p:tgtEl>
                                          <p:spTgt spid="31"/>
                                        </p:tgtEl>
                                        <p:attrNameLst>
                                          <p:attrName>style.visibility</p:attrName>
                                        </p:attrNameLst>
                                      </p:cBhvr>
                                      <p:to>
                                        <p:strVal val="visible"/>
                                      </p:to>
                                    </p:set>
                                    <p:animEffect transition="in" filter="blinds(horizontal)">
                                      <p:cBhvr>
                                        <p:cTn id="61" dur="500"/>
                                        <p:tgtEl>
                                          <p:spTgt spid="31"/>
                                        </p:tgtEl>
                                      </p:cBhvr>
                                    </p:animEffect>
                                  </p:childTnLst>
                                </p:cTn>
                              </p:par>
                            </p:childTnLst>
                          </p:cTn>
                        </p:par>
                      </p:childTnLst>
                    </p:cTn>
                  </p:par>
                  <p:par>
                    <p:cTn id="62" fill="hold">
                      <p:stCondLst>
                        <p:cond delay="indefinite"/>
                      </p:stCondLst>
                      <p:childTnLst>
                        <p:par>
                          <p:cTn id="63" fill="hold">
                            <p:stCondLst>
                              <p:cond delay="0"/>
                            </p:stCondLst>
                            <p:childTnLst>
                              <p:par>
                                <p:cTn id="64" presetID="3" presetClass="entr" presetSubtype="10" fill="hold" nodeType="clickEffect">
                                  <p:stCondLst>
                                    <p:cond delay="0"/>
                                  </p:stCondLst>
                                  <p:childTnLst>
                                    <p:set>
                                      <p:cBhvr>
                                        <p:cTn id="65" dur="1" fill="hold">
                                          <p:stCondLst>
                                            <p:cond delay="0"/>
                                          </p:stCondLst>
                                        </p:cTn>
                                        <p:tgtEl>
                                          <p:spTgt spid="9"/>
                                        </p:tgtEl>
                                        <p:attrNameLst>
                                          <p:attrName>style.visibility</p:attrName>
                                        </p:attrNameLst>
                                      </p:cBhvr>
                                      <p:to>
                                        <p:strVal val="visible"/>
                                      </p:to>
                                    </p:set>
                                    <p:animEffect transition="in" filter="blinds(horizontal)">
                                      <p:cBhvr>
                                        <p:cTn id="66" dur="500"/>
                                        <p:tgtEl>
                                          <p:spTgt spid="9"/>
                                        </p:tgtEl>
                                      </p:cBhvr>
                                    </p:animEffect>
                                  </p:childTnLst>
                                </p:cTn>
                              </p:par>
                              <p:par>
                                <p:cTn id="67" presetID="3" presetClass="entr" presetSubtype="10"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blinds(horizontal)">
                                      <p:cBhvr>
                                        <p:cTn id="69" dur="500"/>
                                        <p:tgtEl>
                                          <p:spTgt spid="32"/>
                                        </p:tgtEl>
                                      </p:cBhvr>
                                    </p:animEffect>
                                  </p:childTnLst>
                                </p:cTn>
                              </p:par>
                              <p:par>
                                <p:cTn id="70" presetID="3" presetClass="entr" presetSubtype="10" fill="hold" grpId="0" nodeType="withEffect">
                                  <p:stCondLst>
                                    <p:cond delay="0"/>
                                  </p:stCondLst>
                                  <p:childTnLst>
                                    <p:set>
                                      <p:cBhvr>
                                        <p:cTn id="71" dur="1" fill="hold">
                                          <p:stCondLst>
                                            <p:cond delay="0"/>
                                          </p:stCondLst>
                                        </p:cTn>
                                        <p:tgtEl>
                                          <p:spTgt spid="34"/>
                                        </p:tgtEl>
                                        <p:attrNameLst>
                                          <p:attrName>style.visibility</p:attrName>
                                        </p:attrNameLst>
                                      </p:cBhvr>
                                      <p:to>
                                        <p:strVal val="visible"/>
                                      </p:to>
                                    </p:set>
                                    <p:animEffect transition="in" filter="blinds(horizontal)">
                                      <p:cBhvr>
                                        <p:cTn id="72" dur="500"/>
                                        <p:tgtEl>
                                          <p:spTgt spid="34"/>
                                        </p:tgtEl>
                                      </p:cBhvr>
                                    </p:animEffect>
                                  </p:childTnLst>
                                </p:cTn>
                              </p:par>
                              <p:par>
                                <p:cTn id="73" presetID="3" presetClass="entr" presetSubtype="10" fill="hold" grpId="0" nodeType="withEffect">
                                  <p:stCondLst>
                                    <p:cond delay="0"/>
                                  </p:stCondLst>
                                  <p:childTnLst>
                                    <p:set>
                                      <p:cBhvr>
                                        <p:cTn id="74" dur="1" fill="hold">
                                          <p:stCondLst>
                                            <p:cond delay="0"/>
                                          </p:stCondLst>
                                        </p:cTn>
                                        <p:tgtEl>
                                          <p:spTgt spid="4"/>
                                        </p:tgtEl>
                                        <p:attrNameLst>
                                          <p:attrName>style.visibility</p:attrName>
                                        </p:attrNameLst>
                                      </p:cBhvr>
                                      <p:to>
                                        <p:strVal val="visible"/>
                                      </p:to>
                                    </p:set>
                                    <p:animEffect transition="in" filter="blinds(horizontal)">
                                      <p:cBhvr>
                                        <p:cTn id="75" dur="500"/>
                                        <p:tgtEl>
                                          <p:spTgt spid="4"/>
                                        </p:tgtEl>
                                      </p:cBhvr>
                                    </p:animEffect>
                                  </p:childTnLst>
                                </p:cTn>
                              </p:par>
                              <p:par>
                                <p:cTn id="76" presetID="3" presetClass="entr" presetSubtype="10" fill="hold" grpId="0" nodeType="withEffect">
                                  <p:stCondLst>
                                    <p:cond delay="0"/>
                                  </p:stCondLst>
                                  <p:childTnLst>
                                    <p:set>
                                      <p:cBhvr>
                                        <p:cTn id="77" dur="1" fill="hold">
                                          <p:stCondLst>
                                            <p:cond delay="0"/>
                                          </p:stCondLst>
                                        </p:cTn>
                                        <p:tgtEl>
                                          <p:spTgt spid="8194"/>
                                        </p:tgtEl>
                                        <p:attrNameLst>
                                          <p:attrName>style.visibility</p:attrName>
                                        </p:attrNameLst>
                                      </p:cBhvr>
                                      <p:to>
                                        <p:strVal val="visible"/>
                                      </p:to>
                                    </p:set>
                                    <p:animEffect transition="in" filter="blinds(horizontal)">
                                      <p:cBhvr>
                                        <p:cTn id="78" dur="500"/>
                                        <p:tgtEl>
                                          <p:spTgt spid="8194"/>
                                        </p:tgtEl>
                                      </p:cBhvr>
                                    </p:animEffect>
                                  </p:childTnLst>
                                </p:cTn>
                              </p:par>
                            </p:childTnLst>
                          </p:cTn>
                        </p:par>
                      </p:childTnLst>
                    </p:cTn>
                  </p:par>
                  <p:par>
                    <p:cTn id="79" fill="hold">
                      <p:stCondLst>
                        <p:cond delay="indefinite"/>
                      </p:stCondLst>
                      <p:childTnLst>
                        <p:par>
                          <p:cTn id="80" fill="hold">
                            <p:stCondLst>
                              <p:cond delay="0"/>
                            </p:stCondLst>
                            <p:childTnLst>
                              <p:par>
                                <p:cTn id="81" presetID="8" presetClass="entr" presetSubtype="16" fill="hold" grpId="0" nodeType="clickEffect">
                                  <p:stCondLst>
                                    <p:cond delay="0"/>
                                  </p:stCondLst>
                                  <p:childTnLst>
                                    <p:set>
                                      <p:cBhvr>
                                        <p:cTn id="82" dur="1" fill="hold">
                                          <p:stCondLst>
                                            <p:cond delay="0"/>
                                          </p:stCondLst>
                                        </p:cTn>
                                        <p:tgtEl>
                                          <p:spTgt spid="35"/>
                                        </p:tgtEl>
                                        <p:attrNameLst>
                                          <p:attrName>style.visibility</p:attrName>
                                        </p:attrNameLst>
                                      </p:cBhvr>
                                      <p:to>
                                        <p:strVal val="visible"/>
                                      </p:to>
                                    </p:set>
                                    <p:animEffect transition="in" filter="diamond(in)">
                                      <p:cBhvr>
                                        <p:cTn id="83" dur="2000"/>
                                        <p:tgtEl>
                                          <p:spTgt spid="35"/>
                                        </p:tgtEl>
                                      </p:cBhvr>
                                    </p:animEffect>
                                  </p:childTnLst>
                                </p:cTn>
                              </p:par>
                            </p:childTnLst>
                          </p:cTn>
                        </p:par>
                      </p:childTnLst>
                    </p:cTn>
                  </p:par>
                  <p:par>
                    <p:cTn id="84" fill="hold">
                      <p:stCondLst>
                        <p:cond delay="indefinite"/>
                      </p:stCondLst>
                      <p:childTnLst>
                        <p:par>
                          <p:cTn id="85" fill="hold">
                            <p:stCondLst>
                              <p:cond delay="0"/>
                            </p:stCondLst>
                            <p:childTnLst>
                              <p:par>
                                <p:cTn id="86" presetID="3" presetClass="entr" presetSubtype="10" fill="hold" grpId="0" nodeType="clickEffect">
                                  <p:stCondLst>
                                    <p:cond delay="0"/>
                                  </p:stCondLst>
                                  <p:childTnLst>
                                    <p:set>
                                      <p:cBhvr>
                                        <p:cTn id="87" dur="1" fill="hold">
                                          <p:stCondLst>
                                            <p:cond delay="0"/>
                                          </p:stCondLst>
                                        </p:cTn>
                                        <p:tgtEl>
                                          <p:spTgt spid="36"/>
                                        </p:tgtEl>
                                        <p:attrNameLst>
                                          <p:attrName>style.visibility</p:attrName>
                                        </p:attrNameLst>
                                      </p:cBhvr>
                                      <p:to>
                                        <p:strVal val="visible"/>
                                      </p:to>
                                    </p:set>
                                    <p:animEffect transition="in" filter="blinds(horizontal)">
                                      <p:cBhvr>
                                        <p:cTn id="88" dur="500"/>
                                        <p:tgtEl>
                                          <p:spTgt spid="36"/>
                                        </p:tgtEl>
                                      </p:cBhvr>
                                    </p:animEffect>
                                  </p:childTnLst>
                                </p:cTn>
                              </p:par>
                            </p:childTnLst>
                          </p:cTn>
                        </p:par>
                      </p:childTnLst>
                    </p:cTn>
                  </p:par>
                  <p:par>
                    <p:cTn id="89" fill="hold">
                      <p:stCondLst>
                        <p:cond delay="indefinite"/>
                      </p:stCondLst>
                      <p:childTnLst>
                        <p:par>
                          <p:cTn id="90" fill="hold">
                            <p:stCondLst>
                              <p:cond delay="0"/>
                            </p:stCondLst>
                            <p:childTnLst>
                              <p:par>
                                <p:cTn id="91" presetID="3" presetClass="entr" presetSubtype="10" fill="hold" nodeType="clickEffect">
                                  <p:stCondLst>
                                    <p:cond delay="0"/>
                                  </p:stCondLst>
                                  <p:childTnLst>
                                    <p:set>
                                      <p:cBhvr>
                                        <p:cTn id="92" dur="1" fill="hold">
                                          <p:stCondLst>
                                            <p:cond delay="0"/>
                                          </p:stCondLst>
                                        </p:cTn>
                                        <p:tgtEl>
                                          <p:spTgt spid="8202"/>
                                        </p:tgtEl>
                                        <p:attrNameLst>
                                          <p:attrName>style.visibility</p:attrName>
                                        </p:attrNameLst>
                                      </p:cBhvr>
                                      <p:to>
                                        <p:strVal val="visible"/>
                                      </p:to>
                                    </p:set>
                                    <p:animEffect transition="in" filter="blinds(horizontal)">
                                      <p:cBhvr>
                                        <p:cTn id="93" dur="500"/>
                                        <p:tgtEl>
                                          <p:spTgt spid="8202"/>
                                        </p:tgtEl>
                                      </p:cBhvr>
                                    </p:animEffect>
                                  </p:childTnLst>
                                </p:cTn>
                              </p:par>
                              <p:par>
                                <p:cTn id="94" presetID="3" presetClass="entr" presetSubtype="10" fill="hold" nodeType="withEffect">
                                  <p:stCondLst>
                                    <p:cond delay="0"/>
                                  </p:stCondLst>
                                  <p:childTnLst>
                                    <p:set>
                                      <p:cBhvr>
                                        <p:cTn id="95" dur="1" fill="hold">
                                          <p:stCondLst>
                                            <p:cond delay="0"/>
                                          </p:stCondLst>
                                        </p:cTn>
                                        <p:tgtEl>
                                          <p:spTgt spid="8203"/>
                                        </p:tgtEl>
                                        <p:attrNameLst>
                                          <p:attrName>style.visibility</p:attrName>
                                        </p:attrNameLst>
                                      </p:cBhvr>
                                      <p:to>
                                        <p:strVal val="visible"/>
                                      </p:to>
                                    </p:set>
                                    <p:animEffect transition="in" filter="blinds(horizontal)">
                                      <p:cBhvr>
                                        <p:cTn id="96" dur="500"/>
                                        <p:tgtEl>
                                          <p:spTgt spid="8203"/>
                                        </p:tgtEl>
                                      </p:cBhvr>
                                    </p:animEffect>
                                  </p:childTnLst>
                                </p:cTn>
                              </p:par>
                              <p:par>
                                <p:cTn id="97" presetID="3" presetClass="entr" presetSubtype="10" fill="hold" nodeType="withEffect">
                                  <p:stCondLst>
                                    <p:cond delay="0"/>
                                  </p:stCondLst>
                                  <p:childTnLst>
                                    <p:set>
                                      <p:cBhvr>
                                        <p:cTn id="98" dur="1" fill="hold">
                                          <p:stCondLst>
                                            <p:cond delay="0"/>
                                          </p:stCondLst>
                                        </p:cTn>
                                        <p:tgtEl>
                                          <p:spTgt spid="8204"/>
                                        </p:tgtEl>
                                        <p:attrNameLst>
                                          <p:attrName>style.visibility</p:attrName>
                                        </p:attrNameLst>
                                      </p:cBhvr>
                                      <p:to>
                                        <p:strVal val="visible"/>
                                      </p:to>
                                    </p:set>
                                    <p:animEffect transition="in" filter="blinds(horizontal)">
                                      <p:cBhvr>
                                        <p:cTn id="99" dur="500"/>
                                        <p:tgtEl>
                                          <p:spTgt spid="8204"/>
                                        </p:tgtEl>
                                      </p:cBhvr>
                                    </p:animEffect>
                                  </p:childTnLst>
                                </p:cTn>
                              </p:par>
                            </p:childTnLst>
                          </p:cTn>
                        </p:par>
                      </p:childTnLst>
                    </p:cTn>
                  </p:par>
                  <p:par>
                    <p:cTn id="100" fill="hold">
                      <p:stCondLst>
                        <p:cond delay="indefinite"/>
                      </p:stCondLst>
                      <p:childTnLst>
                        <p:par>
                          <p:cTn id="101" fill="hold">
                            <p:stCondLst>
                              <p:cond delay="0"/>
                            </p:stCondLst>
                            <p:childTnLst>
                              <p:par>
                                <p:cTn id="102" presetID="3" presetClass="entr" presetSubtype="10" fill="hold" grpId="0" nodeType="clickEffect">
                                  <p:stCondLst>
                                    <p:cond delay="0"/>
                                  </p:stCondLst>
                                  <p:childTnLst>
                                    <p:set>
                                      <p:cBhvr>
                                        <p:cTn id="103" dur="1" fill="hold">
                                          <p:stCondLst>
                                            <p:cond delay="0"/>
                                          </p:stCondLst>
                                        </p:cTn>
                                        <p:tgtEl>
                                          <p:spTgt spid="37"/>
                                        </p:tgtEl>
                                        <p:attrNameLst>
                                          <p:attrName>style.visibility</p:attrName>
                                        </p:attrNameLst>
                                      </p:cBhvr>
                                      <p:to>
                                        <p:strVal val="visible"/>
                                      </p:to>
                                    </p:set>
                                    <p:animEffect transition="in" filter="blinds(horizontal)">
                                      <p:cBhvr>
                                        <p:cTn id="104" dur="500"/>
                                        <p:tgtEl>
                                          <p:spTgt spid="37"/>
                                        </p:tgtEl>
                                      </p:cBhvr>
                                    </p:animEffect>
                                  </p:childTnLst>
                                </p:cTn>
                              </p:par>
                            </p:childTnLst>
                          </p:cTn>
                        </p:par>
                      </p:childTnLst>
                    </p:cTn>
                  </p:par>
                  <p:par>
                    <p:cTn id="105" fill="hold">
                      <p:stCondLst>
                        <p:cond delay="indefinite"/>
                      </p:stCondLst>
                      <p:childTnLst>
                        <p:par>
                          <p:cTn id="106" fill="hold">
                            <p:stCondLst>
                              <p:cond delay="0"/>
                            </p:stCondLst>
                            <p:childTnLst>
                              <p:par>
                                <p:cTn id="107" presetID="3" presetClass="entr" presetSubtype="10" fill="hold" grpId="0" nodeType="clickEffect">
                                  <p:stCondLst>
                                    <p:cond delay="0"/>
                                  </p:stCondLst>
                                  <p:childTnLst>
                                    <p:set>
                                      <p:cBhvr>
                                        <p:cTn id="108" dur="1" fill="hold">
                                          <p:stCondLst>
                                            <p:cond delay="0"/>
                                          </p:stCondLst>
                                        </p:cTn>
                                        <p:tgtEl>
                                          <p:spTgt spid="38"/>
                                        </p:tgtEl>
                                        <p:attrNameLst>
                                          <p:attrName>style.visibility</p:attrName>
                                        </p:attrNameLst>
                                      </p:cBhvr>
                                      <p:to>
                                        <p:strVal val="visible"/>
                                      </p:to>
                                    </p:set>
                                    <p:animEffect transition="in" filter="blinds(horizontal)">
                                      <p:cBhvr>
                                        <p:cTn id="109" dur="500"/>
                                        <p:tgtEl>
                                          <p:spTgt spid="38"/>
                                        </p:tgtEl>
                                      </p:cBhvr>
                                    </p:animEffect>
                                  </p:childTnLst>
                                </p:cTn>
                              </p:par>
                            </p:childTnLst>
                          </p:cTn>
                        </p:par>
                      </p:childTnLst>
                    </p:cTn>
                  </p:par>
                  <p:par>
                    <p:cTn id="110" fill="hold">
                      <p:stCondLst>
                        <p:cond delay="indefinite"/>
                      </p:stCondLst>
                      <p:childTnLst>
                        <p:par>
                          <p:cTn id="111" fill="hold">
                            <p:stCondLst>
                              <p:cond delay="0"/>
                            </p:stCondLst>
                            <p:childTnLst>
                              <p:par>
                                <p:cTn id="112" presetID="3" presetClass="entr" presetSubtype="10" fill="hold" nodeType="clickEffect">
                                  <p:stCondLst>
                                    <p:cond delay="0"/>
                                  </p:stCondLst>
                                  <p:childTnLst>
                                    <p:set>
                                      <p:cBhvr>
                                        <p:cTn id="113" dur="1" fill="hold">
                                          <p:stCondLst>
                                            <p:cond delay="0"/>
                                          </p:stCondLst>
                                        </p:cTn>
                                        <p:tgtEl>
                                          <p:spTgt spid="8201"/>
                                        </p:tgtEl>
                                        <p:attrNameLst>
                                          <p:attrName>style.visibility</p:attrName>
                                        </p:attrNameLst>
                                      </p:cBhvr>
                                      <p:to>
                                        <p:strVal val="visible"/>
                                      </p:to>
                                    </p:set>
                                    <p:animEffect transition="in" filter="blinds(horizontal)">
                                      <p:cBhvr>
                                        <p:cTn id="114" dur="500"/>
                                        <p:tgtEl>
                                          <p:spTgt spid="8201"/>
                                        </p:tgtEl>
                                      </p:cBhvr>
                                    </p:animEffect>
                                  </p:childTnLst>
                                </p:cTn>
                              </p:par>
                              <p:par>
                                <p:cTn id="115" presetID="3" presetClass="entr" presetSubtype="10" fill="hold" nodeType="withEffect">
                                  <p:stCondLst>
                                    <p:cond delay="0"/>
                                  </p:stCondLst>
                                  <p:childTnLst>
                                    <p:set>
                                      <p:cBhvr>
                                        <p:cTn id="116" dur="1" fill="hold">
                                          <p:stCondLst>
                                            <p:cond delay="0"/>
                                          </p:stCondLst>
                                        </p:cTn>
                                        <p:tgtEl>
                                          <p:spTgt spid="8200"/>
                                        </p:tgtEl>
                                        <p:attrNameLst>
                                          <p:attrName>style.visibility</p:attrName>
                                        </p:attrNameLst>
                                      </p:cBhvr>
                                      <p:to>
                                        <p:strVal val="visible"/>
                                      </p:to>
                                    </p:set>
                                    <p:animEffect transition="in" filter="blinds(horizontal)">
                                      <p:cBhvr>
                                        <p:cTn id="117" dur="500"/>
                                        <p:tgtEl>
                                          <p:spTgt spid="8200"/>
                                        </p:tgtEl>
                                      </p:cBhvr>
                                    </p:animEffect>
                                  </p:childTnLst>
                                </p:cTn>
                              </p:par>
                              <p:par>
                                <p:cTn id="118" presetID="3" presetClass="entr" presetSubtype="10" fill="hold" nodeType="withEffect">
                                  <p:stCondLst>
                                    <p:cond delay="0"/>
                                  </p:stCondLst>
                                  <p:childTnLst>
                                    <p:set>
                                      <p:cBhvr>
                                        <p:cTn id="119" dur="1" fill="hold">
                                          <p:stCondLst>
                                            <p:cond delay="0"/>
                                          </p:stCondLst>
                                        </p:cTn>
                                        <p:tgtEl>
                                          <p:spTgt spid="8199"/>
                                        </p:tgtEl>
                                        <p:attrNameLst>
                                          <p:attrName>style.visibility</p:attrName>
                                        </p:attrNameLst>
                                      </p:cBhvr>
                                      <p:to>
                                        <p:strVal val="visible"/>
                                      </p:to>
                                    </p:set>
                                    <p:animEffect transition="in" filter="blinds(horizontal)">
                                      <p:cBhvr>
                                        <p:cTn id="120" dur="500"/>
                                        <p:tgtEl>
                                          <p:spTgt spid="8199"/>
                                        </p:tgtEl>
                                      </p:cBhvr>
                                    </p:animEffect>
                                  </p:childTnLst>
                                </p:cTn>
                              </p:par>
                            </p:childTnLst>
                          </p:cTn>
                        </p:par>
                      </p:childTnLst>
                    </p:cTn>
                  </p:par>
                  <p:par>
                    <p:cTn id="121" fill="hold">
                      <p:stCondLst>
                        <p:cond delay="indefinite"/>
                      </p:stCondLst>
                      <p:childTnLst>
                        <p:par>
                          <p:cTn id="122" fill="hold">
                            <p:stCondLst>
                              <p:cond delay="0"/>
                            </p:stCondLst>
                            <p:childTnLst>
                              <p:par>
                                <p:cTn id="123" presetID="3" presetClass="entr" presetSubtype="10" fill="hold" grpId="0" nodeType="clickEffect">
                                  <p:stCondLst>
                                    <p:cond delay="0"/>
                                  </p:stCondLst>
                                  <p:childTnLst>
                                    <p:set>
                                      <p:cBhvr>
                                        <p:cTn id="124" dur="1" fill="hold">
                                          <p:stCondLst>
                                            <p:cond delay="0"/>
                                          </p:stCondLst>
                                        </p:cTn>
                                        <p:tgtEl>
                                          <p:spTgt spid="48"/>
                                        </p:tgtEl>
                                        <p:attrNameLst>
                                          <p:attrName>style.visibility</p:attrName>
                                        </p:attrNameLst>
                                      </p:cBhvr>
                                      <p:to>
                                        <p:strVal val="visible"/>
                                      </p:to>
                                    </p:set>
                                    <p:animEffect transition="in" filter="blinds(horizontal)">
                                      <p:cBhvr>
                                        <p:cTn id="12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4" grpId="0" animBg="1"/>
      <p:bldP spid="4" grpId="0" animBg="1"/>
      <p:bldP spid="5" grpId="0" animBg="1"/>
      <p:bldP spid="6" grpId="0" animBg="1"/>
      <p:bldP spid="7" grpId="0" animBg="1"/>
      <p:bldP spid="12" grpId="0"/>
      <p:bldP spid="13" grpId="0"/>
      <p:bldP spid="14" grpId="0"/>
      <p:bldP spid="15" grpId="0"/>
      <p:bldP spid="8195" grpId="0" animBg="1"/>
      <p:bldP spid="8196" grpId="0" animBg="1"/>
      <p:bldP spid="28" grpId="0"/>
      <p:bldP spid="29" grpId="0"/>
      <p:bldP spid="30" grpId="0"/>
      <p:bldP spid="31" grpId="0"/>
      <p:bldP spid="32" grpId="0"/>
      <p:bldP spid="34" grpId="0"/>
      <p:bldP spid="35" grpId="0"/>
      <p:bldP spid="36" grpId="0"/>
      <p:bldP spid="37" grpId="0"/>
      <p:bldP spid="38" grpId="0"/>
      <p:bldP spid="48" grpId="0"/>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Kasus ins Verb</a:t>
            </a:r>
            <a:endParaRPr lang="de-DE" dirty="0"/>
          </a:p>
        </p:txBody>
      </p:sp>
      <p:graphicFrame>
        <p:nvGraphicFramePr>
          <p:cNvPr id="4" name="Diagramm 3"/>
          <p:cNvGraphicFramePr/>
          <p:nvPr/>
        </p:nvGraphicFramePr>
        <p:xfrm>
          <a:off x="500034" y="1571612"/>
          <a:ext cx="8143932" cy="92869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9218" name="Oval 2"/>
          <p:cNvSpPr>
            <a:spLocks noChangeArrowheads="1"/>
          </p:cNvSpPr>
          <p:nvPr/>
        </p:nvSpPr>
        <p:spPr bwMode="auto">
          <a:xfrm>
            <a:off x="714348" y="3357562"/>
            <a:ext cx="2928958" cy="1143008"/>
          </a:xfrm>
          <a:prstGeom prst="ellipse">
            <a:avLst/>
          </a:prstGeom>
          <a:gradFill rotWithShape="0">
            <a:gsLst>
              <a:gs pos="0">
                <a:srgbClr val="FABF8F"/>
              </a:gs>
              <a:gs pos="100000">
                <a:srgbClr val="FABF8F"/>
              </a:gs>
            </a:gsLst>
            <a:lin ang="5400000" scaled="1"/>
          </a:gradFill>
          <a:ln w="12700">
            <a:no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9219" name="Oval 3"/>
          <p:cNvSpPr>
            <a:spLocks noChangeArrowheads="1"/>
          </p:cNvSpPr>
          <p:nvPr/>
        </p:nvSpPr>
        <p:spPr bwMode="auto">
          <a:xfrm>
            <a:off x="4957748" y="3292474"/>
            <a:ext cx="2900400" cy="1279534"/>
          </a:xfrm>
          <a:prstGeom prst="ellipse">
            <a:avLst/>
          </a:prstGeom>
          <a:gradFill rotWithShape="0">
            <a:gsLst>
              <a:gs pos="0">
                <a:srgbClr val="FABF8F"/>
              </a:gs>
              <a:gs pos="100000">
                <a:srgbClr val="92D050"/>
              </a:gs>
            </a:gsLst>
            <a:lin ang="5400000" scaled="1"/>
          </a:gradFill>
          <a:ln w="12700">
            <a:solidFill>
              <a:srgbClr val="9BBB59"/>
            </a:solidFill>
            <a:round/>
            <a:headEnd/>
            <a:tailEnd/>
          </a:ln>
          <a:effectLst>
            <a:outerShdw dist="28398" dir="3806097" algn="ctr" rotWithShape="0">
              <a:srgbClr val="4E6128"/>
            </a:outerShdw>
          </a:effectLst>
        </p:spPr>
        <p:txBody>
          <a:bodyPr vert="horz" wrap="square" lIns="91440" tIns="45720" rIns="91440" bIns="45720" numCol="1" anchor="t" anchorCtr="0" compatLnSpc="1">
            <a:prstTxWarp prst="textNoShape">
              <a:avLst/>
            </a:prstTxWarp>
          </a:bodyPr>
          <a:lstStyle/>
          <a:p>
            <a:endParaRPr lang="de-DE"/>
          </a:p>
        </p:txBody>
      </p:sp>
      <p:sp>
        <p:nvSpPr>
          <p:cNvPr id="9220" name="AutoShape 4"/>
          <p:cNvSpPr>
            <a:spLocks noChangeArrowheads="1"/>
          </p:cNvSpPr>
          <p:nvPr/>
        </p:nvSpPr>
        <p:spPr bwMode="auto">
          <a:xfrm>
            <a:off x="714348" y="2928934"/>
            <a:ext cx="1928826" cy="1071570"/>
          </a:xfrm>
          <a:prstGeom prst="roundRect">
            <a:avLst>
              <a:gd name="adj" fmla="val 16667"/>
            </a:avLst>
          </a:prstGeom>
          <a:gradFill rotWithShape="0">
            <a:gsLst>
              <a:gs pos="0">
                <a:srgbClr val="9BBB59"/>
              </a:gs>
              <a:gs pos="100000">
                <a:srgbClr val="FABF8F"/>
              </a:gs>
            </a:gsLst>
            <a:lin ang="0" scaled="1"/>
          </a:gradFill>
          <a:ln w="12700">
            <a:noFill/>
            <a:round/>
            <a:headEnd/>
            <a:tailEnd/>
          </a:ln>
          <a:effectLst>
            <a:outerShdw dist="28398" dir="3806097" algn="ctr" rotWithShape="0">
              <a:srgbClr val="4E6128"/>
            </a:outerShdw>
          </a:effectLst>
        </p:spPr>
        <p:txBody>
          <a:bodyPr vert="horz" wrap="square" lIns="91440" tIns="45720" rIns="91440" bIns="45720" numCol="1" anchor="t" anchorCtr="0" compatLnSpc="1">
            <a:prstTxWarp prst="textNoShape">
              <a:avLst/>
            </a:prstTxWarp>
          </a:bodyPr>
          <a:lstStyle/>
          <a:p>
            <a:r>
              <a:rPr lang="de-DE" b="1" dirty="0" smtClean="0"/>
              <a:t>Kategorisierung</a:t>
            </a:r>
            <a:endParaRPr lang="de-DE" dirty="0"/>
          </a:p>
        </p:txBody>
      </p:sp>
      <p:sp>
        <p:nvSpPr>
          <p:cNvPr id="9221" name="Oval 5"/>
          <p:cNvSpPr>
            <a:spLocks noChangeArrowheads="1"/>
          </p:cNvSpPr>
          <p:nvPr/>
        </p:nvSpPr>
        <p:spPr bwMode="auto">
          <a:xfrm>
            <a:off x="714348" y="3429000"/>
            <a:ext cx="1928826" cy="1000132"/>
          </a:xfrm>
          <a:prstGeom prst="ellipse">
            <a:avLst/>
          </a:prstGeom>
          <a:gradFill rotWithShape="0">
            <a:gsLst>
              <a:gs pos="0">
                <a:srgbClr val="FFFFFF"/>
              </a:gs>
              <a:gs pos="100000">
                <a:srgbClr val="E5B8B7"/>
              </a:gs>
            </a:gsLst>
            <a:lin ang="54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9222" name="AutoShape 6"/>
          <p:cNvCxnSpPr>
            <a:cxnSpLocks noChangeShapeType="1"/>
            <a:stCxn id="9221" idx="2"/>
            <a:endCxn id="9218" idx="6"/>
          </p:cNvCxnSpPr>
          <p:nvPr/>
        </p:nvCxnSpPr>
        <p:spPr bwMode="auto">
          <a:xfrm rot="10800000" flipH="1">
            <a:off x="714348" y="3929066"/>
            <a:ext cx="2928958" cy="1588"/>
          </a:xfrm>
          <a:prstGeom prst="straightConnector1">
            <a:avLst/>
          </a:prstGeom>
          <a:noFill/>
          <a:ln w="9525">
            <a:solidFill>
              <a:srgbClr val="000000"/>
            </a:solidFill>
            <a:round/>
            <a:headEnd/>
            <a:tailEnd/>
          </a:ln>
        </p:spPr>
      </p:cxnSp>
      <p:cxnSp>
        <p:nvCxnSpPr>
          <p:cNvPr id="9224" name="AutoShape 8"/>
          <p:cNvCxnSpPr>
            <a:cxnSpLocks noChangeShapeType="1"/>
          </p:cNvCxnSpPr>
          <p:nvPr/>
        </p:nvCxnSpPr>
        <p:spPr bwMode="auto">
          <a:xfrm>
            <a:off x="2643174" y="3214686"/>
            <a:ext cx="2428892" cy="642942"/>
          </a:xfrm>
          <a:prstGeom prst="straightConnector1">
            <a:avLst/>
          </a:prstGeom>
          <a:noFill/>
          <a:ln w="9525">
            <a:solidFill>
              <a:srgbClr val="000000"/>
            </a:solidFill>
            <a:round/>
            <a:headEnd/>
            <a:tailEnd type="triangle" w="med" len="med"/>
          </a:ln>
        </p:spPr>
      </p:cxnSp>
      <p:cxnSp>
        <p:nvCxnSpPr>
          <p:cNvPr id="9226" name="AutoShape 10"/>
          <p:cNvCxnSpPr>
            <a:cxnSpLocks noChangeShapeType="1"/>
          </p:cNvCxnSpPr>
          <p:nvPr/>
        </p:nvCxnSpPr>
        <p:spPr bwMode="auto">
          <a:xfrm rot="10800000" flipV="1">
            <a:off x="3571868" y="3571876"/>
            <a:ext cx="1643074" cy="214314"/>
          </a:xfrm>
          <a:prstGeom prst="straightConnector1">
            <a:avLst/>
          </a:prstGeom>
          <a:noFill/>
          <a:ln w="9525">
            <a:solidFill>
              <a:srgbClr val="000000"/>
            </a:solidFill>
            <a:round/>
            <a:headEnd/>
            <a:tailEnd type="triangle" w="med" len="med"/>
          </a:ln>
        </p:spPr>
      </p:cxnSp>
      <p:sp>
        <p:nvSpPr>
          <p:cNvPr id="18" name="Textfeld 17"/>
          <p:cNvSpPr txBox="1"/>
          <p:nvPr/>
        </p:nvSpPr>
        <p:spPr>
          <a:xfrm>
            <a:off x="1000100" y="4786322"/>
            <a:ext cx="7000924" cy="369332"/>
          </a:xfrm>
          <a:prstGeom prst="rect">
            <a:avLst/>
          </a:prstGeom>
          <a:noFill/>
        </p:spPr>
        <p:txBody>
          <a:bodyPr wrap="square" rtlCol="0">
            <a:spAutoFit/>
          </a:bodyPr>
          <a:lstStyle/>
          <a:p>
            <a:r>
              <a:rPr lang="en-US" b="1" dirty="0" smtClean="0"/>
              <a:t> REFERENT (</a:t>
            </a:r>
            <a:r>
              <a:rPr lang="de-DE" b="1" dirty="0" smtClean="0">
                <a:sym typeface="Symbol"/>
              </a:rPr>
              <a:t></a:t>
            </a:r>
            <a:r>
              <a:rPr lang="en-US" b="1" dirty="0" smtClean="0"/>
              <a:t>)			  AGR-            RELATOR (</a:t>
            </a:r>
            <a:r>
              <a:rPr lang="de-DE" b="1" dirty="0" smtClean="0">
                <a:sym typeface="Symbol"/>
              </a:rPr>
              <a:t></a:t>
            </a:r>
            <a:r>
              <a:rPr lang="en-US" b="1" dirty="0" smtClean="0"/>
              <a:t>)</a:t>
            </a:r>
            <a:endParaRPr lang="de-DE" dirty="0"/>
          </a:p>
        </p:txBody>
      </p:sp>
      <p:sp>
        <p:nvSpPr>
          <p:cNvPr id="9227" name="Oval 11"/>
          <p:cNvSpPr>
            <a:spLocks noChangeArrowheads="1"/>
          </p:cNvSpPr>
          <p:nvPr/>
        </p:nvSpPr>
        <p:spPr bwMode="auto">
          <a:xfrm>
            <a:off x="6072198" y="3429000"/>
            <a:ext cx="1785950" cy="1000132"/>
          </a:xfrm>
          <a:prstGeom prst="ellipse">
            <a:avLst/>
          </a:prstGeom>
          <a:gradFill rotWithShape="0">
            <a:gsLst>
              <a:gs pos="0">
                <a:srgbClr val="FABF8F"/>
              </a:gs>
              <a:gs pos="100000">
                <a:srgbClr val="FABF8F"/>
              </a:gs>
            </a:gsLst>
            <a:lin ang="5400000" scaled="1"/>
          </a:gradFill>
          <a:ln w="12700">
            <a:solidFill>
              <a:srgbClr val="FABF8F"/>
            </a:solidFill>
            <a:round/>
            <a:headEnd/>
            <a:tailEnd/>
          </a:ln>
          <a:effectLst>
            <a:outerShdw dist="28398" dir="3806097" algn="ctr" rotWithShape="0">
              <a:srgbClr val="974706">
                <a:alpha val="50000"/>
              </a:srgbClr>
            </a:outerShdw>
          </a:effectLst>
        </p:spPr>
        <p:txBody>
          <a:bodyPr vert="horz" wrap="square" lIns="91440" tIns="45720" rIns="91440" bIns="45720" numCol="1" anchor="t" anchorCtr="0" compatLnSpc="1">
            <a:prstTxWarp prst="textNoShape">
              <a:avLst/>
            </a:prstTxWarp>
          </a:bodyPr>
          <a:lstStyle/>
          <a:p>
            <a:endParaRPr lang="de-DE"/>
          </a:p>
        </p:txBody>
      </p:sp>
      <p:cxnSp>
        <p:nvCxnSpPr>
          <p:cNvPr id="9223" name="AutoShape 7"/>
          <p:cNvCxnSpPr>
            <a:cxnSpLocks noChangeShapeType="1"/>
            <a:stCxn id="9219" idx="2"/>
            <a:endCxn id="9219" idx="6"/>
          </p:cNvCxnSpPr>
          <p:nvPr/>
        </p:nvCxnSpPr>
        <p:spPr bwMode="auto">
          <a:xfrm rot="10800000" flipH="1">
            <a:off x="4957748" y="3932241"/>
            <a:ext cx="2900400" cy="1588"/>
          </a:xfrm>
          <a:prstGeom prst="straightConnector1">
            <a:avLst/>
          </a:prstGeom>
          <a:noFill/>
          <a:ln w="9525">
            <a:solidFill>
              <a:srgbClr val="000000"/>
            </a:solidFill>
            <a:round/>
            <a:headEnd/>
            <a:tailEnd/>
          </a:ln>
        </p:spPr>
      </p:cxnSp>
      <p:sp>
        <p:nvSpPr>
          <p:cNvPr id="25" name="Textfeld 24"/>
          <p:cNvSpPr txBox="1"/>
          <p:nvPr/>
        </p:nvSpPr>
        <p:spPr>
          <a:xfrm>
            <a:off x="1357290" y="3957584"/>
            <a:ext cx="785818" cy="400110"/>
          </a:xfrm>
          <a:prstGeom prst="rect">
            <a:avLst/>
          </a:prstGeom>
          <a:noFill/>
        </p:spPr>
        <p:txBody>
          <a:bodyPr wrap="square" rtlCol="0">
            <a:spAutoFit/>
          </a:bodyPr>
          <a:lstStyle/>
          <a:p>
            <a:r>
              <a:rPr lang="en-US" sz="2000" b="1" dirty="0" smtClean="0"/>
              <a:t>A(</a:t>
            </a:r>
            <a:r>
              <a:rPr lang="de-DE" sz="2000" b="1" dirty="0" smtClean="0">
                <a:sym typeface="Symbol"/>
              </a:rPr>
              <a:t></a:t>
            </a:r>
            <a:r>
              <a:rPr lang="en-US" sz="2000" b="1" dirty="0" smtClean="0"/>
              <a:t>)</a:t>
            </a:r>
            <a:endParaRPr lang="de-DE" sz="2000" dirty="0"/>
          </a:p>
        </p:txBody>
      </p:sp>
      <p:sp>
        <p:nvSpPr>
          <p:cNvPr id="26" name="Textfeld 25"/>
          <p:cNvSpPr txBox="1"/>
          <p:nvPr/>
        </p:nvSpPr>
        <p:spPr>
          <a:xfrm>
            <a:off x="6643702" y="3500438"/>
            <a:ext cx="796920" cy="400110"/>
          </a:xfrm>
          <a:prstGeom prst="rect">
            <a:avLst/>
          </a:prstGeom>
          <a:noFill/>
        </p:spPr>
        <p:txBody>
          <a:bodyPr wrap="square" rtlCol="0">
            <a:spAutoFit/>
          </a:bodyPr>
          <a:lstStyle/>
          <a:p>
            <a:r>
              <a:rPr lang="de-DE" sz="2000" b="1" dirty="0" smtClean="0"/>
              <a:t>K</a:t>
            </a:r>
            <a:r>
              <a:rPr lang="de-DE" sz="2000" b="1" cap="small" dirty="0" smtClean="0"/>
              <a:t>(</a:t>
            </a:r>
            <a:r>
              <a:rPr lang="de-DE" sz="2000" b="1" cap="small" dirty="0" smtClean="0">
                <a:sym typeface="Symbol"/>
              </a:rPr>
              <a:t></a:t>
            </a:r>
            <a:r>
              <a:rPr lang="de-DE" sz="2000" b="1" cap="small" dirty="0" smtClean="0"/>
              <a:t>)</a:t>
            </a:r>
            <a:endParaRPr lang="de-DE" sz="2000" dirty="0"/>
          </a:p>
        </p:txBody>
      </p:sp>
      <p:sp>
        <p:nvSpPr>
          <p:cNvPr id="27" name="Textfeld 26"/>
          <p:cNvSpPr txBox="1"/>
          <p:nvPr/>
        </p:nvSpPr>
        <p:spPr>
          <a:xfrm>
            <a:off x="1357290" y="3528956"/>
            <a:ext cx="714380" cy="400110"/>
          </a:xfrm>
          <a:prstGeom prst="rect">
            <a:avLst/>
          </a:prstGeom>
          <a:noFill/>
        </p:spPr>
        <p:txBody>
          <a:bodyPr wrap="square" rtlCol="0">
            <a:spAutoFit/>
          </a:bodyPr>
          <a:lstStyle/>
          <a:p>
            <a:r>
              <a:rPr lang="de-DE" sz="2000" b="1" dirty="0" smtClean="0"/>
              <a:t>K(</a:t>
            </a:r>
            <a:r>
              <a:rPr lang="de-DE" sz="2000" b="1" dirty="0" smtClean="0">
                <a:sym typeface="Symbol"/>
              </a:rPr>
              <a:t></a:t>
            </a:r>
            <a:r>
              <a:rPr lang="de-DE" sz="2000" b="1" dirty="0" smtClean="0"/>
              <a:t>)</a:t>
            </a:r>
            <a:endParaRPr lang="de-DE" sz="2000" dirty="0"/>
          </a:p>
        </p:txBody>
      </p:sp>
      <p:sp>
        <p:nvSpPr>
          <p:cNvPr id="28" name="Textfeld 27"/>
          <p:cNvSpPr txBox="1"/>
          <p:nvPr/>
        </p:nvSpPr>
        <p:spPr>
          <a:xfrm>
            <a:off x="5072066" y="3500438"/>
            <a:ext cx="1500198" cy="369332"/>
          </a:xfrm>
          <a:prstGeom prst="rect">
            <a:avLst/>
          </a:prstGeom>
          <a:noFill/>
        </p:spPr>
        <p:txBody>
          <a:bodyPr wrap="square" rtlCol="0">
            <a:spAutoFit/>
          </a:bodyPr>
          <a:lstStyle/>
          <a:p>
            <a:r>
              <a:rPr lang="de-DE" b="1" dirty="0" smtClean="0"/>
              <a:t>KAT(</a:t>
            </a:r>
            <a:r>
              <a:rPr lang="de-DE" b="1" dirty="0" smtClean="0">
                <a:sym typeface="Symbol"/>
              </a:rPr>
              <a:t> </a:t>
            </a:r>
            <a:r>
              <a:rPr lang="de-DE" b="1" dirty="0" smtClean="0"/>
              <a:t>in </a:t>
            </a:r>
            <a:r>
              <a:rPr lang="de-DE" b="1" dirty="0" smtClean="0">
                <a:sym typeface="Symbol"/>
              </a:rPr>
              <a:t></a:t>
            </a:r>
            <a:r>
              <a:rPr lang="de-DE" b="1" dirty="0" smtClean="0"/>
              <a:t>) </a:t>
            </a:r>
            <a:endParaRPr lang="de-DE" dirty="0"/>
          </a:p>
        </p:txBody>
      </p:sp>
      <p:sp>
        <p:nvSpPr>
          <p:cNvPr id="29" name="Textfeld 28"/>
          <p:cNvSpPr txBox="1"/>
          <p:nvPr/>
        </p:nvSpPr>
        <p:spPr>
          <a:xfrm>
            <a:off x="2632072" y="3957584"/>
            <a:ext cx="725482" cy="400110"/>
          </a:xfrm>
          <a:prstGeom prst="rect">
            <a:avLst/>
          </a:prstGeom>
          <a:noFill/>
        </p:spPr>
        <p:txBody>
          <a:bodyPr wrap="square" rtlCol="0">
            <a:spAutoFit/>
          </a:bodyPr>
          <a:lstStyle/>
          <a:p>
            <a:r>
              <a:rPr lang="en-US" sz="2000" b="1" dirty="0" smtClean="0"/>
              <a:t>A(M) </a:t>
            </a:r>
            <a:endParaRPr lang="de-DE" sz="2000" dirty="0"/>
          </a:p>
        </p:txBody>
      </p:sp>
      <p:sp>
        <p:nvSpPr>
          <p:cNvPr id="30" name="Textfeld 29"/>
          <p:cNvSpPr txBox="1"/>
          <p:nvPr/>
        </p:nvSpPr>
        <p:spPr>
          <a:xfrm>
            <a:off x="6643702" y="3957584"/>
            <a:ext cx="796920" cy="400110"/>
          </a:xfrm>
          <a:prstGeom prst="rect">
            <a:avLst/>
          </a:prstGeom>
          <a:noFill/>
        </p:spPr>
        <p:txBody>
          <a:bodyPr wrap="square" rtlCol="0">
            <a:spAutoFit/>
          </a:bodyPr>
          <a:lstStyle/>
          <a:p>
            <a:r>
              <a:rPr lang="en-US" sz="2000" b="1" dirty="0" smtClean="0"/>
              <a:t>A(</a:t>
            </a:r>
            <a:r>
              <a:rPr lang="de-DE" sz="2000" b="1" dirty="0" smtClean="0">
                <a:sym typeface="Symbol"/>
              </a:rPr>
              <a:t></a:t>
            </a:r>
            <a:r>
              <a:rPr lang="en-US" sz="2000" b="1" dirty="0" smtClean="0"/>
              <a:t>)</a:t>
            </a:r>
            <a:endParaRPr lang="de-DE" sz="2000" dirty="0"/>
          </a:p>
        </p:txBody>
      </p:sp>
      <p:sp>
        <p:nvSpPr>
          <p:cNvPr id="31" name="Textfeld 30"/>
          <p:cNvSpPr txBox="1"/>
          <p:nvPr/>
        </p:nvSpPr>
        <p:spPr>
          <a:xfrm>
            <a:off x="2643174" y="3500438"/>
            <a:ext cx="796920" cy="400110"/>
          </a:xfrm>
          <a:prstGeom prst="rect">
            <a:avLst/>
          </a:prstGeom>
          <a:noFill/>
        </p:spPr>
        <p:txBody>
          <a:bodyPr wrap="square" rtlCol="0">
            <a:spAutoFit/>
          </a:bodyPr>
          <a:lstStyle/>
          <a:p>
            <a:r>
              <a:rPr lang="de-DE" sz="2000" b="1" dirty="0" smtClean="0"/>
              <a:t>F</a:t>
            </a:r>
            <a:r>
              <a:rPr lang="de-DE" sz="2000" b="1" cap="small" dirty="0" smtClean="0"/>
              <a:t>(</a:t>
            </a:r>
            <a:r>
              <a:rPr lang="de-DE" sz="2000" b="1" cap="small" dirty="0" smtClean="0">
                <a:sym typeface="Symbol"/>
              </a:rPr>
              <a:t></a:t>
            </a:r>
            <a:r>
              <a:rPr lang="de-DE" sz="2000" b="1" cap="small" dirty="0" smtClean="0"/>
              <a:t>)</a:t>
            </a:r>
            <a:endParaRPr lang="de-DE" sz="2000" dirty="0"/>
          </a:p>
        </p:txBody>
      </p:sp>
      <p:sp>
        <p:nvSpPr>
          <p:cNvPr id="32" name="Textfeld 31"/>
          <p:cNvSpPr txBox="1"/>
          <p:nvPr/>
        </p:nvSpPr>
        <p:spPr>
          <a:xfrm>
            <a:off x="5346716" y="4000504"/>
            <a:ext cx="725482" cy="400110"/>
          </a:xfrm>
          <a:prstGeom prst="rect">
            <a:avLst/>
          </a:prstGeom>
          <a:noFill/>
        </p:spPr>
        <p:txBody>
          <a:bodyPr wrap="square" rtlCol="0">
            <a:spAutoFit/>
          </a:bodyPr>
          <a:lstStyle/>
          <a:p>
            <a:r>
              <a:rPr lang="en-US" sz="2000" b="1" dirty="0" smtClean="0"/>
              <a:t>A(M) </a:t>
            </a:r>
            <a:endParaRPr lang="de-DE" sz="2000" dirty="0"/>
          </a:p>
        </p:txBody>
      </p:sp>
      <p:sp>
        <p:nvSpPr>
          <p:cNvPr id="34" name="Textfeld 33"/>
          <p:cNvSpPr txBox="1"/>
          <p:nvPr/>
        </p:nvSpPr>
        <p:spPr>
          <a:xfrm>
            <a:off x="1500166" y="5475289"/>
            <a:ext cx="6000792" cy="954107"/>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b="1" dirty="0" smtClean="0"/>
              <a:t>Etwa:</a:t>
            </a:r>
            <a:endParaRPr lang="de-DE" dirty="0" smtClean="0"/>
          </a:p>
          <a:p>
            <a:r>
              <a:rPr lang="de-DE" b="1" dirty="0" smtClean="0"/>
              <a:t>	</a:t>
            </a:r>
            <a:r>
              <a:rPr lang="de-DE" sz="2000" b="1" dirty="0" smtClean="0"/>
              <a:t>[Der Mann]			[</a:t>
            </a:r>
            <a:r>
              <a:rPr lang="de-DE" sz="2000" b="1" dirty="0" err="1" smtClean="0"/>
              <a:t>schläf</a:t>
            </a:r>
            <a:r>
              <a:rPr lang="de-DE" sz="2000" b="1" dirty="0" smtClean="0"/>
              <a:t>-t]</a:t>
            </a:r>
          </a:p>
          <a:p>
            <a:r>
              <a:rPr lang="de-DE" b="1" dirty="0" smtClean="0"/>
              <a:t>KAT:	</a:t>
            </a:r>
            <a:r>
              <a:rPr lang="de-DE" b="1" dirty="0" smtClean="0">
                <a:solidFill>
                  <a:srgbClr val="00B050"/>
                </a:solidFill>
              </a:rPr>
              <a:t>3:SG</a:t>
            </a:r>
            <a:r>
              <a:rPr lang="de-DE" b="1" dirty="0" smtClean="0"/>
              <a:t>:</a:t>
            </a:r>
            <a:r>
              <a:rPr lang="de-DE" b="1" dirty="0" smtClean="0">
                <a:solidFill>
                  <a:srgbClr val="FFC000"/>
                </a:solidFill>
              </a:rPr>
              <a:t>NOM</a:t>
            </a:r>
            <a:r>
              <a:rPr lang="de-DE" b="1" dirty="0" smtClean="0"/>
              <a:t>		AGR:	</a:t>
            </a:r>
            <a:r>
              <a:rPr lang="de-DE" b="1" dirty="0" smtClean="0">
                <a:solidFill>
                  <a:srgbClr val="00B050"/>
                </a:solidFill>
              </a:rPr>
              <a:t>3:SG</a:t>
            </a:r>
            <a:r>
              <a:rPr lang="de-DE" b="1" dirty="0" smtClean="0"/>
              <a:t>:</a:t>
            </a:r>
            <a:r>
              <a:rPr lang="de-DE" b="1" dirty="0" smtClean="0">
                <a:solidFill>
                  <a:srgbClr val="FFC000"/>
                </a:solidFill>
              </a:rPr>
              <a:t>NOM</a:t>
            </a:r>
            <a:endParaRPr lang="de-DE" dirty="0" smtClean="0">
              <a:solidFill>
                <a:srgbClr val="FFC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9218"/>
                                        </p:tgtEl>
                                        <p:attrNameLst>
                                          <p:attrName>style.visibility</p:attrName>
                                        </p:attrNameLst>
                                      </p:cBhvr>
                                      <p:to>
                                        <p:strVal val="visible"/>
                                      </p:to>
                                    </p:set>
                                    <p:animEffect transition="in" filter="blinds(horizontal)">
                                      <p:cBhvr>
                                        <p:cTn id="12" dur="500"/>
                                        <p:tgtEl>
                                          <p:spTgt spid="9218"/>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9220"/>
                                        </p:tgtEl>
                                        <p:attrNameLst>
                                          <p:attrName>style.visibility</p:attrName>
                                        </p:attrNameLst>
                                      </p:cBhvr>
                                      <p:to>
                                        <p:strVal val="visible"/>
                                      </p:to>
                                    </p:set>
                                    <p:animEffect transition="in" filter="blinds(horizontal)">
                                      <p:cBhvr>
                                        <p:cTn id="15" dur="500"/>
                                        <p:tgtEl>
                                          <p:spTgt spid="9220"/>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9221"/>
                                        </p:tgtEl>
                                        <p:attrNameLst>
                                          <p:attrName>style.visibility</p:attrName>
                                        </p:attrNameLst>
                                      </p:cBhvr>
                                      <p:to>
                                        <p:strVal val="visible"/>
                                      </p:to>
                                    </p:set>
                                    <p:animEffect transition="in" filter="blinds(horizontal)">
                                      <p:cBhvr>
                                        <p:cTn id="18" dur="500"/>
                                        <p:tgtEl>
                                          <p:spTgt spid="9221"/>
                                        </p:tgtEl>
                                      </p:cBhvr>
                                    </p:animEffect>
                                  </p:childTnLst>
                                </p:cTn>
                              </p:par>
                              <p:par>
                                <p:cTn id="19" presetID="3" presetClass="entr" presetSubtype="10" fill="hold" nodeType="withEffect">
                                  <p:stCondLst>
                                    <p:cond delay="0"/>
                                  </p:stCondLst>
                                  <p:childTnLst>
                                    <p:set>
                                      <p:cBhvr>
                                        <p:cTn id="20" dur="1" fill="hold">
                                          <p:stCondLst>
                                            <p:cond delay="0"/>
                                          </p:stCondLst>
                                        </p:cTn>
                                        <p:tgtEl>
                                          <p:spTgt spid="9222"/>
                                        </p:tgtEl>
                                        <p:attrNameLst>
                                          <p:attrName>style.visibility</p:attrName>
                                        </p:attrNameLst>
                                      </p:cBhvr>
                                      <p:to>
                                        <p:strVal val="visible"/>
                                      </p:to>
                                    </p:set>
                                    <p:animEffect transition="in" filter="blinds(horizontal)">
                                      <p:cBhvr>
                                        <p:cTn id="21" dur="500"/>
                                        <p:tgtEl>
                                          <p:spTgt spid="9222"/>
                                        </p:tgtEl>
                                      </p:cBhvr>
                                    </p:animEffect>
                                  </p:childTnLst>
                                </p:cTn>
                              </p:par>
                              <p:par>
                                <p:cTn id="22" presetID="3" presetClass="entr" presetSubtype="10" fill="hold" grpId="0" nodeType="with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blinds(horizontal)">
                                      <p:cBhvr>
                                        <p:cTn id="24" dur="500"/>
                                        <p:tgtEl>
                                          <p:spTgt spid="25"/>
                                        </p:tgtEl>
                                      </p:cBhvr>
                                    </p:animEffect>
                                  </p:childTnLst>
                                </p:cTn>
                              </p:par>
                              <p:par>
                                <p:cTn id="25" presetID="3" presetClass="entr" presetSubtype="1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blinds(horizontal)">
                                      <p:cBhvr>
                                        <p:cTn id="27" dur="500"/>
                                        <p:tgtEl>
                                          <p:spTgt spid="27"/>
                                        </p:tgtEl>
                                      </p:cBhvr>
                                    </p:animEffect>
                                  </p:childTnLst>
                                </p:cTn>
                              </p:par>
                              <p:par>
                                <p:cTn id="28" presetID="3" presetClass="entr" presetSubtype="10"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blinds(horizontal)">
                                      <p:cBhvr>
                                        <p:cTn id="30" dur="500"/>
                                        <p:tgtEl>
                                          <p:spTgt spid="29"/>
                                        </p:tgtEl>
                                      </p:cBhvr>
                                    </p:animEffect>
                                  </p:childTnLst>
                                </p:cTn>
                              </p:par>
                              <p:par>
                                <p:cTn id="31" presetID="3" presetClass="entr" presetSubtype="10"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blinds(horizontal)">
                                      <p:cBhvr>
                                        <p:cTn id="33" dur="500"/>
                                        <p:tgtEl>
                                          <p:spTgt spid="31"/>
                                        </p:tgtEl>
                                      </p:cBhvr>
                                    </p:animEffect>
                                  </p:childTnLst>
                                </p:cTn>
                              </p:par>
                            </p:childTnLst>
                          </p:cTn>
                        </p:par>
                      </p:childTnLst>
                    </p:cTn>
                  </p:par>
                  <p:par>
                    <p:cTn id="34" fill="hold">
                      <p:stCondLst>
                        <p:cond delay="indefinite"/>
                      </p:stCondLst>
                      <p:childTnLst>
                        <p:par>
                          <p:cTn id="35" fill="hold">
                            <p:stCondLst>
                              <p:cond delay="0"/>
                            </p:stCondLst>
                            <p:childTnLst>
                              <p:par>
                                <p:cTn id="36" presetID="3" presetClass="entr" presetSubtype="10" fill="hold" grpId="0" nodeType="clickEffect">
                                  <p:stCondLst>
                                    <p:cond delay="0"/>
                                  </p:stCondLst>
                                  <p:childTnLst>
                                    <p:set>
                                      <p:cBhvr>
                                        <p:cTn id="37" dur="1" fill="hold">
                                          <p:stCondLst>
                                            <p:cond delay="0"/>
                                          </p:stCondLst>
                                        </p:cTn>
                                        <p:tgtEl>
                                          <p:spTgt spid="9219"/>
                                        </p:tgtEl>
                                        <p:attrNameLst>
                                          <p:attrName>style.visibility</p:attrName>
                                        </p:attrNameLst>
                                      </p:cBhvr>
                                      <p:to>
                                        <p:strVal val="visible"/>
                                      </p:to>
                                    </p:set>
                                    <p:animEffect transition="in" filter="blinds(horizontal)">
                                      <p:cBhvr>
                                        <p:cTn id="38" dur="500"/>
                                        <p:tgtEl>
                                          <p:spTgt spid="9219"/>
                                        </p:tgtEl>
                                      </p:cBhvr>
                                    </p:animEffect>
                                  </p:childTnLst>
                                </p:cTn>
                              </p:par>
                              <p:par>
                                <p:cTn id="39" presetID="3" presetClass="entr" presetSubtype="10" fill="hold" grpId="0" nodeType="withEffect">
                                  <p:stCondLst>
                                    <p:cond delay="0"/>
                                  </p:stCondLst>
                                  <p:childTnLst>
                                    <p:set>
                                      <p:cBhvr>
                                        <p:cTn id="40" dur="1" fill="hold">
                                          <p:stCondLst>
                                            <p:cond delay="0"/>
                                          </p:stCondLst>
                                        </p:cTn>
                                        <p:tgtEl>
                                          <p:spTgt spid="9227"/>
                                        </p:tgtEl>
                                        <p:attrNameLst>
                                          <p:attrName>style.visibility</p:attrName>
                                        </p:attrNameLst>
                                      </p:cBhvr>
                                      <p:to>
                                        <p:strVal val="visible"/>
                                      </p:to>
                                    </p:set>
                                    <p:animEffect transition="in" filter="blinds(horizontal)">
                                      <p:cBhvr>
                                        <p:cTn id="41" dur="500"/>
                                        <p:tgtEl>
                                          <p:spTgt spid="9227"/>
                                        </p:tgtEl>
                                      </p:cBhvr>
                                    </p:animEffect>
                                  </p:childTnLst>
                                </p:cTn>
                              </p:par>
                              <p:par>
                                <p:cTn id="42" presetID="3" presetClass="entr" presetSubtype="10" fill="hold" nodeType="withEffect">
                                  <p:stCondLst>
                                    <p:cond delay="0"/>
                                  </p:stCondLst>
                                  <p:childTnLst>
                                    <p:set>
                                      <p:cBhvr>
                                        <p:cTn id="43" dur="1" fill="hold">
                                          <p:stCondLst>
                                            <p:cond delay="0"/>
                                          </p:stCondLst>
                                        </p:cTn>
                                        <p:tgtEl>
                                          <p:spTgt spid="9223"/>
                                        </p:tgtEl>
                                        <p:attrNameLst>
                                          <p:attrName>style.visibility</p:attrName>
                                        </p:attrNameLst>
                                      </p:cBhvr>
                                      <p:to>
                                        <p:strVal val="visible"/>
                                      </p:to>
                                    </p:set>
                                    <p:animEffect transition="in" filter="blinds(horizontal)">
                                      <p:cBhvr>
                                        <p:cTn id="44" dur="500"/>
                                        <p:tgtEl>
                                          <p:spTgt spid="9223"/>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blinds(horizontal)">
                                      <p:cBhvr>
                                        <p:cTn id="47" dur="500"/>
                                        <p:tgtEl>
                                          <p:spTgt spid="26"/>
                                        </p:tgtEl>
                                      </p:cBhvr>
                                    </p:animEffect>
                                  </p:childTnLst>
                                </p:cTn>
                              </p:par>
                              <p:par>
                                <p:cTn id="48" presetID="3" presetClass="entr" presetSubtype="10" fill="hold" grpId="0" nodeType="withEffect">
                                  <p:stCondLst>
                                    <p:cond delay="0"/>
                                  </p:stCondLst>
                                  <p:childTnLst>
                                    <p:set>
                                      <p:cBhvr>
                                        <p:cTn id="49" dur="1" fill="hold">
                                          <p:stCondLst>
                                            <p:cond delay="0"/>
                                          </p:stCondLst>
                                        </p:cTn>
                                        <p:tgtEl>
                                          <p:spTgt spid="28"/>
                                        </p:tgtEl>
                                        <p:attrNameLst>
                                          <p:attrName>style.visibility</p:attrName>
                                        </p:attrNameLst>
                                      </p:cBhvr>
                                      <p:to>
                                        <p:strVal val="visible"/>
                                      </p:to>
                                    </p:set>
                                    <p:animEffect transition="in" filter="blinds(horizontal)">
                                      <p:cBhvr>
                                        <p:cTn id="50" dur="500"/>
                                        <p:tgtEl>
                                          <p:spTgt spid="28"/>
                                        </p:tgtEl>
                                      </p:cBhvr>
                                    </p:animEffect>
                                  </p:childTnLst>
                                </p:cTn>
                              </p:par>
                              <p:par>
                                <p:cTn id="51" presetID="3" presetClass="entr" presetSubtype="1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blinds(horizontal)">
                                      <p:cBhvr>
                                        <p:cTn id="53" dur="500"/>
                                        <p:tgtEl>
                                          <p:spTgt spid="30"/>
                                        </p:tgtEl>
                                      </p:cBhvr>
                                    </p:animEffect>
                                  </p:childTnLst>
                                </p:cTn>
                              </p:par>
                              <p:par>
                                <p:cTn id="54" presetID="3" presetClass="entr" presetSubtype="10" fill="hold" grpId="0" nodeType="withEffect">
                                  <p:stCondLst>
                                    <p:cond delay="0"/>
                                  </p:stCondLst>
                                  <p:childTnLst>
                                    <p:set>
                                      <p:cBhvr>
                                        <p:cTn id="55" dur="1" fill="hold">
                                          <p:stCondLst>
                                            <p:cond delay="0"/>
                                          </p:stCondLst>
                                        </p:cTn>
                                        <p:tgtEl>
                                          <p:spTgt spid="32"/>
                                        </p:tgtEl>
                                        <p:attrNameLst>
                                          <p:attrName>style.visibility</p:attrName>
                                        </p:attrNameLst>
                                      </p:cBhvr>
                                      <p:to>
                                        <p:strVal val="visible"/>
                                      </p:to>
                                    </p:set>
                                    <p:animEffect transition="in" filter="blinds(horizontal)">
                                      <p:cBhvr>
                                        <p:cTn id="56" dur="500"/>
                                        <p:tgtEl>
                                          <p:spTgt spid="32"/>
                                        </p:tgtEl>
                                      </p:cBhvr>
                                    </p:animEffect>
                                  </p:childTnLst>
                                </p:cTn>
                              </p:par>
                            </p:childTnLst>
                          </p:cTn>
                        </p:par>
                      </p:childTnLst>
                    </p:cTn>
                  </p:par>
                  <p:par>
                    <p:cTn id="57" fill="hold">
                      <p:stCondLst>
                        <p:cond delay="indefinite"/>
                      </p:stCondLst>
                      <p:childTnLst>
                        <p:par>
                          <p:cTn id="58" fill="hold">
                            <p:stCondLst>
                              <p:cond delay="0"/>
                            </p:stCondLst>
                            <p:childTnLst>
                              <p:par>
                                <p:cTn id="59" presetID="3" presetClass="entr" presetSubtype="10" fill="hold" nodeType="clickEffect">
                                  <p:stCondLst>
                                    <p:cond delay="0"/>
                                  </p:stCondLst>
                                  <p:childTnLst>
                                    <p:set>
                                      <p:cBhvr>
                                        <p:cTn id="60" dur="1" fill="hold">
                                          <p:stCondLst>
                                            <p:cond delay="0"/>
                                          </p:stCondLst>
                                        </p:cTn>
                                        <p:tgtEl>
                                          <p:spTgt spid="9224"/>
                                        </p:tgtEl>
                                        <p:attrNameLst>
                                          <p:attrName>style.visibility</p:attrName>
                                        </p:attrNameLst>
                                      </p:cBhvr>
                                      <p:to>
                                        <p:strVal val="visible"/>
                                      </p:to>
                                    </p:set>
                                    <p:animEffect transition="in" filter="blinds(horizontal)">
                                      <p:cBhvr>
                                        <p:cTn id="61" dur="500"/>
                                        <p:tgtEl>
                                          <p:spTgt spid="9224"/>
                                        </p:tgtEl>
                                      </p:cBhvr>
                                    </p:animEffect>
                                  </p:childTnLst>
                                </p:cTn>
                              </p:par>
                              <p:par>
                                <p:cTn id="62" presetID="3" presetClass="entr" presetSubtype="10" fill="hold" nodeType="withEffect">
                                  <p:stCondLst>
                                    <p:cond delay="0"/>
                                  </p:stCondLst>
                                  <p:childTnLst>
                                    <p:set>
                                      <p:cBhvr>
                                        <p:cTn id="63" dur="1" fill="hold">
                                          <p:stCondLst>
                                            <p:cond delay="0"/>
                                          </p:stCondLst>
                                        </p:cTn>
                                        <p:tgtEl>
                                          <p:spTgt spid="9226"/>
                                        </p:tgtEl>
                                        <p:attrNameLst>
                                          <p:attrName>style.visibility</p:attrName>
                                        </p:attrNameLst>
                                      </p:cBhvr>
                                      <p:to>
                                        <p:strVal val="visible"/>
                                      </p:to>
                                    </p:set>
                                    <p:animEffect transition="in" filter="blinds(horizontal)">
                                      <p:cBhvr>
                                        <p:cTn id="64" dur="500"/>
                                        <p:tgtEl>
                                          <p:spTgt spid="9226"/>
                                        </p:tgtEl>
                                      </p:cBhvr>
                                    </p:animEffect>
                                  </p:childTnLst>
                                </p:cTn>
                              </p:par>
                            </p:childTnLst>
                          </p:cTn>
                        </p:par>
                      </p:childTnLst>
                    </p:cTn>
                  </p:par>
                  <p:par>
                    <p:cTn id="65" fill="hold">
                      <p:stCondLst>
                        <p:cond delay="indefinite"/>
                      </p:stCondLst>
                      <p:childTnLst>
                        <p:par>
                          <p:cTn id="66" fill="hold">
                            <p:stCondLst>
                              <p:cond delay="0"/>
                            </p:stCondLst>
                            <p:childTnLst>
                              <p:par>
                                <p:cTn id="67" presetID="3" presetClass="entr" presetSubtype="10" fill="hold" grpId="0" nodeType="clickEffect">
                                  <p:stCondLst>
                                    <p:cond delay="0"/>
                                  </p:stCondLst>
                                  <p:childTnLst>
                                    <p:set>
                                      <p:cBhvr>
                                        <p:cTn id="68" dur="1" fill="hold">
                                          <p:stCondLst>
                                            <p:cond delay="0"/>
                                          </p:stCondLst>
                                        </p:cTn>
                                        <p:tgtEl>
                                          <p:spTgt spid="18"/>
                                        </p:tgtEl>
                                        <p:attrNameLst>
                                          <p:attrName>style.visibility</p:attrName>
                                        </p:attrNameLst>
                                      </p:cBhvr>
                                      <p:to>
                                        <p:strVal val="visible"/>
                                      </p:to>
                                    </p:set>
                                    <p:animEffect transition="in" filter="blinds(horizontal)">
                                      <p:cBhvr>
                                        <p:cTn id="69" dur="500"/>
                                        <p:tgtEl>
                                          <p:spTgt spid="18"/>
                                        </p:tgtEl>
                                      </p:cBhvr>
                                    </p:animEffect>
                                  </p:childTnLst>
                                </p:cTn>
                              </p:par>
                            </p:childTnLst>
                          </p:cTn>
                        </p:par>
                      </p:childTnLst>
                    </p:cTn>
                  </p:par>
                  <p:par>
                    <p:cTn id="70" fill="hold">
                      <p:stCondLst>
                        <p:cond delay="indefinite"/>
                      </p:stCondLst>
                      <p:childTnLst>
                        <p:par>
                          <p:cTn id="71" fill="hold">
                            <p:stCondLst>
                              <p:cond delay="0"/>
                            </p:stCondLst>
                            <p:childTnLst>
                              <p:par>
                                <p:cTn id="72" presetID="8" presetClass="entr" presetSubtype="16" fill="hold" grpId="0" nodeType="clickEffect">
                                  <p:stCondLst>
                                    <p:cond delay="0"/>
                                  </p:stCondLst>
                                  <p:childTnLst>
                                    <p:set>
                                      <p:cBhvr>
                                        <p:cTn id="73" dur="1" fill="hold">
                                          <p:stCondLst>
                                            <p:cond delay="0"/>
                                          </p:stCondLst>
                                        </p:cTn>
                                        <p:tgtEl>
                                          <p:spTgt spid="34"/>
                                        </p:tgtEl>
                                        <p:attrNameLst>
                                          <p:attrName>style.visibility</p:attrName>
                                        </p:attrNameLst>
                                      </p:cBhvr>
                                      <p:to>
                                        <p:strVal val="visible"/>
                                      </p:to>
                                    </p:set>
                                    <p:animEffect transition="in" filter="diamond(in)">
                                      <p:cBhvr>
                                        <p:cTn id="74" dur="2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9218" grpId="0" animBg="1"/>
      <p:bldP spid="9219" grpId="0" animBg="1"/>
      <p:bldP spid="9220" grpId="0" animBg="1"/>
      <p:bldP spid="9221" grpId="0" animBg="1"/>
      <p:bldP spid="18" grpId="0"/>
      <p:bldP spid="9227" grpId="0" animBg="1"/>
      <p:bldP spid="25" grpId="0"/>
      <p:bldP spid="26" grpId="0"/>
      <p:bldP spid="27" grpId="0"/>
      <p:bldP spid="28" grpId="0"/>
      <p:bldP spid="29" grpId="0"/>
      <p:bldP spid="30" grpId="0"/>
      <p:bldP spid="31" grpId="0"/>
      <p:bldP spid="32" grpId="0"/>
      <p:bldP spid="34" grpId="0" animBg="1"/>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Basale Kategorisierungsverfahren:</a:t>
            </a:r>
            <a:endParaRPr lang="de-DE" dirty="0"/>
          </a:p>
        </p:txBody>
      </p:sp>
      <p:sp>
        <p:nvSpPr>
          <p:cNvPr id="3" name="Inhaltsplatzhalter 2"/>
          <p:cNvSpPr>
            <a:spLocks noGrp="1"/>
          </p:cNvSpPr>
          <p:nvPr>
            <p:ph idx="1"/>
          </p:nvPr>
        </p:nvSpPr>
        <p:spPr>
          <a:xfrm>
            <a:off x="357158" y="1643050"/>
            <a:ext cx="5429288" cy="1082305"/>
          </a:xfrm>
        </p:spPr>
        <p:style>
          <a:lnRef idx="2">
            <a:schemeClr val="accent1"/>
          </a:lnRef>
          <a:fillRef idx="1">
            <a:schemeClr val="lt1"/>
          </a:fillRef>
          <a:effectRef idx="0">
            <a:schemeClr val="accent1"/>
          </a:effectRef>
          <a:fontRef idx="minor">
            <a:schemeClr val="dk1"/>
          </a:fontRef>
        </p:style>
        <p:txBody>
          <a:bodyPr>
            <a:normAutofit fontScale="77500" lnSpcReduction="20000"/>
          </a:bodyPr>
          <a:lstStyle/>
          <a:p>
            <a:r>
              <a:rPr lang="de-DE" b="1" dirty="0" smtClean="0"/>
              <a:t>1.	Genus/Klasse (vgl. Abschnitt 8)</a:t>
            </a:r>
            <a:endParaRPr lang="de-DE" dirty="0" smtClean="0"/>
          </a:p>
          <a:p>
            <a:r>
              <a:rPr lang="de-DE" b="1" dirty="0" smtClean="0"/>
              <a:t>2.	Numerus (vgl. Abschnitt 8)</a:t>
            </a:r>
            <a:endParaRPr lang="de-DE" dirty="0" smtClean="0"/>
          </a:p>
          <a:p>
            <a:r>
              <a:rPr lang="de-DE" b="1" dirty="0" smtClean="0"/>
              <a:t>3.	Person</a:t>
            </a:r>
            <a:endParaRPr lang="de-DE" dirty="0"/>
          </a:p>
        </p:txBody>
      </p:sp>
      <p:graphicFrame>
        <p:nvGraphicFramePr>
          <p:cNvPr id="6" name="Tabelle 5"/>
          <p:cNvGraphicFramePr>
            <a:graphicFrameLocks noGrp="1"/>
          </p:cNvGraphicFramePr>
          <p:nvPr/>
        </p:nvGraphicFramePr>
        <p:xfrm>
          <a:off x="357157" y="3071810"/>
          <a:ext cx="8286811" cy="1737386"/>
        </p:xfrm>
        <a:graphic>
          <a:graphicData uri="http://schemas.openxmlformats.org/drawingml/2006/table">
            <a:tbl>
              <a:tblPr>
                <a:tableStyleId>{69CF1AB2-1976-4502-BF36-3FF5EA218861}</a:tableStyleId>
              </a:tblPr>
              <a:tblGrid>
                <a:gridCol w="1000133"/>
                <a:gridCol w="857256"/>
                <a:gridCol w="1857388"/>
                <a:gridCol w="1143008"/>
                <a:gridCol w="2000264"/>
                <a:gridCol w="1428762"/>
              </a:tblGrid>
              <a:tr h="474162">
                <a:tc>
                  <a:txBody>
                    <a:bodyPr/>
                    <a:lstStyle/>
                    <a:p>
                      <a:pPr algn="ctr">
                        <a:lnSpc>
                          <a:spcPct val="115000"/>
                        </a:lnSpc>
                        <a:spcAft>
                          <a:spcPts val="0"/>
                        </a:spcAft>
                      </a:pPr>
                      <a:r>
                        <a:rPr kumimoji="0" lang="de-DE" sz="2000" b="1" kern="1200" dirty="0" smtClean="0">
                          <a:solidFill>
                            <a:schemeClr val="dk1"/>
                          </a:solidFill>
                          <a:latin typeface="+mn-lt"/>
                          <a:ea typeface="+mn-ea"/>
                          <a:cs typeface="+mn-cs"/>
                        </a:rPr>
                        <a:t>EGO</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a:sym typeface="Symbol"/>
                        </a:rPr>
                        <a:t></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SELBST-REFERENZ</a:t>
                      </a:r>
                      <a:endParaRPr lang="de-DE" sz="2000" b="1" dirty="0">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de-DE" sz="2000" b="1" dirty="0" smtClean="0">
                          <a:sym typeface="Symbol"/>
                        </a:rPr>
                        <a:t></a:t>
                      </a:r>
                      <a:endParaRPr lang="de-DE" sz="2000" b="1" dirty="0" smtClean="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SPRECHER</a:t>
                      </a:r>
                      <a:endParaRPr lang="de-DE" sz="2000" b="1" dirty="0">
                        <a:latin typeface="Calibri"/>
                        <a:ea typeface="Times New Roman"/>
                        <a:cs typeface="Times New Roman"/>
                      </a:endParaRPr>
                    </a:p>
                  </a:txBody>
                  <a:tcPr marL="68580" marR="68580" marT="0" marB="0"/>
                </a:tc>
                <a:tc rowSpan="2">
                  <a:txBody>
                    <a:bodyPr/>
                    <a:lstStyle/>
                    <a:p>
                      <a:pPr algn="ctr">
                        <a:lnSpc>
                          <a:spcPct val="150000"/>
                        </a:lnSpc>
                        <a:spcAft>
                          <a:spcPts val="0"/>
                        </a:spcAft>
                      </a:pPr>
                      <a:endParaRPr kumimoji="0" lang="de-DE" sz="2000" b="1" kern="1200" dirty="0" smtClean="0">
                        <a:solidFill>
                          <a:schemeClr val="dk1"/>
                        </a:solidFill>
                        <a:latin typeface="+mn-lt"/>
                        <a:ea typeface="+mn-ea"/>
                        <a:cs typeface="+mn-cs"/>
                      </a:endParaRPr>
                    </a:p>
                    <a:p>
                      <a:pPr algn="ctr">
                        <a:lnSpc>
                          <a:spcPct val="150000"/>
                        </a:lnSpc>
                        <a:spcAft>
                          <a:spcPts val="0"/>
                        </a:spcAft>
                      </a:pPr>
                      <a:r>
                        <a:rPr kumimoji="0" lang="de-DE" sz="2000" b="1" kern="1200" dirty="0" smtClean="0">
                          <a:solidFill>
                            <a:schemeClr val="dk1"/>
                          </a:solidFill>
                          <a:latin typeface="+mn-lt"/>
                          <a:ea typeface="+mn-ea"/>
                          <a:cs typeface="+mn-cs"/>
                        </a:rPr>
                        <a:t>SAP</a:t>
                      </a:r>
                      <a:endParaRPr lang="de-DE" sz="2000" b="1" dirty="0">
                        <a:latin typeface="Calibri"/>
                        <a:ea typeface="Times New Roman"/>
                        <a:cs typeface="Times New Roman"/>
                      </a:endParaRPr>
                    </a:p>
                  </a:txBody>
                  <a:tcPr marL="68580" marR="68580" marT="0" marB="0"/>
                </a:tc>
              </a:tr>
              <a:tr h="583510">
                <a:tc>
                  <a:txBody>
                    <a:bodyPr/>
                    <a:lstStyle/>
                    <a:p>
                      <a:pPr algn="ctr">
                        <a:lnSpc>
                          <a:spcPct val="115000"/>
                        </a:lnSpc>
                        <a:spcAft>
                          <a:spcPts val="0"/>
                        </a:spcAft>
                      </a:pPr>
                      <a:r>
                        <a:rPr kumimoji="0" lang="de-DE" sz="2000" b="1" kern="1200" dirty="0" smtClean="0">
                          <a:solidFill>
                            <a:schemeClr val="dk1"/>
                          </a:solidFill>
                          <a:latin typeface="+mn-lt"/>
                          <a:ea typeface="+mn-ea"/>
                          <a:cs typeface="+mn-cs"/>
                        </a:rPr>
                        <a:t>TU</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smtClean="0">
                          <a:sym typeface="Symbol"/>
                        </a:rPr>
                        <a:t></a:t>
                      </a:r>
                      <a:endParaRPr lang="de-DE" sz="2000" b="1" dirty="0">
                        <a:latin typeface="Calibri"/>
                        <a:ea typeface="Times New Roman"/>
                        <a:cs typeface="Times New Roman"/>
                      </a:endParaRPr>
                    </a:p>
                  </a:txBody>
                  <a:tcPr marL="68580" marR="68580" marT="0" marB="0"/>
                </a:tc>
                <a:tc>
                  <a:txBody>
                    <a:bodyPr/>
                    <a:lstStyle/>
                    <a:p>
                      <a:pPr algn="ctr"/>
                      <a:r>
                        <a:rPr kumimoji="0" lang="de-DE" sz="2000" b="1" kern="1200" dirty="0" smtClean="0">
                          <a:solidFill>
                            <a:schemeClr val="dk1"/>
                          </a:solidFill>
                          <a:latin typeface="+mn-lt"/>
                          <a:ea typeface="+mn-ea"/>
                          <a:cs typeface="+mn-cs"/>
                        </a:rPr>
                        <a:t>Deiktische REFERENT</a:t>
                      </a:r>
                      <a:endParaRPr kumimoji="0" lang="de-DE" sz="2000" kern="1200" dirty="0">
                        <a:solidFill>
                          <a:schemeClr val="dk1"/>
                        </a:solidFill>
                        <a:latin typeface="+mn-lt"/>
                        <a:ea typeface="+mn-ea"/>
                        <a:cs typeface="+mn-cs"/>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de-DE" sz="2000" b="1" dirty="0" smtClean="0">
                          <a:sym typeface="Symbol"/>
                        </a:rPr>
                        <a:t></a:t>
                      </a:r>
                      <a:endParaRPr lang="de-DE" sz="2000" b="1" dirty="0" smtClean="0">
                        <a:latin typeface="Calibri"/>
                        <a:ea typeface="Times New Roman"/>
                        <a:cs typeface="Times New Roman"/>
                      </a:endParaRPr>
                    </a:p>
                  </a:txBody>
                  <a:tcPr marL="68580" marR="68580" marT="0" marB="0"/>
                </a:tc>
                <a:tc>
                  <a:txBody>
                    <a:bodyPr/>
                    <a:lstStyle/>
                    <a:p>
                      <a:pPr algn="ctr"/>
                      <a:r>
                        <a:rPr kumimoji="0" lang="de-DE" sz="2000" b="1" kern="1200" dirty="0" smtClean="0">
                          <a:solidFill>
                            <a:schemeClr val="dk1"/>
                          </a:solidFill>
                          <a:latin typeface="+mn-lt"/>
                          <a:ea typeface="+mn-ea"/>
                          <a:cs typeface="+mn-cs"/>
                        </a:rPr>
                        <a:t>ANGESPRO-CHENER</a:t>
                      </a:r>
                      <a:endParaRPr kumimoji="0" lang="de-DE" sz="2000" kern="1200" dirty="0">
                        <a:solidFill>
                          <a:schemeClr val="dk1"/>
                        </a:solidFill>
                        <a:latin typeface="+mn-lt"/>
                        <a:ea typeface="+mn-ea"/>
                        <a:cs typeface="+mn-cs"/>
                      </a:endParaRPr>
                    </a:p>
                  </a:txBody>
                  <a:tcPr marL="68580" marR="68580" marT="0" marB="0"/>
                </a:tc>
                <a:tc vMerge="1">
                  <a:txBody>
                    <a:bodyPr/>
                    <a:lstStyle/>
                    <a:p>
                      <a:pPr algn="ctr"/>
                      <a:endParaRPr kumimoji="0" lang="de-DE" sz="2000" kern="1200" dirty="0">
                        <a:solidFill>
                          <a:schemeClr val="dk1"/>
                        </a:solidFill>
                        <a:latin typeface="+mn-lt"/>
                        <a:ea typeface="+mn-ea"/>
                        <a:cs typeface="+mn-cs"/>
                      </a:endParaRPr>
                    </a:p>
                  </a:txBody>
                  <a:tcPr marL="68580" marR="68580" marT="0" marB="0"/>
                </a:tc>
              </a:tr>
              <a:tr h="426746">
                <a:tc>
                  <a:txBody>
                    <a:bodyPr/>
                    <a:lstStyle/>
                    <a:p>
                      <a:pPr algn="ctr">
                        <a:lnSpc>
                          <a:spcPct val="115000"/>
                        </a:lnSpc>
                        <a:spcAft>
                          <a:spcPts val="0"/>
                        </a:spcAft>
                      </a:pPr>
                      <a:r>
                        <a:rPr kumimoji="0" lang="en-US" sz="2000" b="1" kern="1200" dirty="0" smtClean="0">
                          <a:solidFill>
                            <a:schemeClr val="dk1"/>
                          </a:solidFill>
                          <a:latin typeface="+mn-lt"/>
                          <a:ea typeface="+mn-ea"/>
                          <a:cs typeface="+mn-cs"/>
                        </a:rPr>
                        <a:t>IS</a:t>
                      </a: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lang="de-DE" sz="2000" b="1" dirty="0" smtClean="0">
                          <a:sym typeface="Symbol"/>
                        </a:rPr>
                        <a:t></a:t>
                      </a:r>
                      <a:endParaRPr lang="de-DE" sz="2000" b="1" dirty="0">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en-US" sz="2000" b="1" kern="1200" dirty="0" smtClean="0">
                          <a:solidFill>
                            <a:schemeClr val="dk1"/>
                          </a:solidFill>
                          <a:latin typeface="+mn-lt"/>
                          <a:ea typeface="+mn-ea"/>
                          <a:cs typeface="+mn-cs"/>
                        </a:rPr>
                        <a:t>'de </a:t>
                      </a:r>
                      <a:r>
                        <a:rPr kumimoji="0" lang="en-US" sz="2000" b="1" kern="1200" dirty="0" err="1" smtClean="0">
                          <a:solidFill>
                            <a:schemeClr val="dk1"/>
                          </a:solidFill>
                          <a:latin typeface="+mn-lt"/>
                          <a:ea typeface="+mn-ea"/>
                          <a:cs typeface="+mn-cs"/>
                        </a:rPr>
                        <a:t>dictu</a:t>
                      </a:r>
                      <a:r>
                        <a:rPr kumimoji="0" lang="en-US" sz="2000" b="1" kern="1200" dirty="0" smtClean="0">
                          <a:solidFill>
                            <a:schemeClr val="dk1"/>
                          </a:solidFill>
                          <a:latin typeface="+mn-lt"/>
                          <a:ea typeface="+mn-ea"/>
                          <a:cs typeface="+mn-cs"/>
                        </a:rPr>
                        <a:t>' (</a:t>
                      </a:r>
                      <a:r>
                        <a:rPr kumimoji="0" lang="fr-FR" sz="2000" b="1" kern="1200" dirty="0" smtClean="0">
                          <a:solidFill>
                            <a:schemeClr val="dk1"/>
                          </a:solidFill>
                          <a:latin typeface="+mn-lt"/>
                          <a:ea typeface="+mn-ea"/>
                          <a:cs typeface="+mn-cs"/>
                          <a:sym typeface="Symbol"/>
                        </a:rPr>
                        <a:t></a:t>
                      </a:r>
                      <a:r>
                        <a:rPr kumimoji="0" lang="en-US" sz="2000" b="1" kern="1200" dirty="0" smtClean="0">
                          <a:solidFill>
                            <a:schemeClr val="dk1"/>
                          </a:solidFill>
                          <a:latin typeface="+mn-lt"/>
                          <a:ea typeface="+mn-ea"/>
                          <a:cs typeface="+mn-cs"/>
                        </a:rPr>
                        <a:t>)</a:t>
                      </a:r>
                      <a:endParaRPr kumimoji="0" lang="de-DE" sz="2000" kern="1200" dirty="0" smtClean="0">
                        <a:solidFill>
                          <a:schemeClr val="dk1"/>
                        </a:solidFill>
                        <a:latin typeface="+mn-lt"/>
                        <a:ea typeface="+mn-ea"/>
                        <a:cs typeface="+mn-cs"/>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de-DE" sz="2000" b="1" dirty="0" smtClean="0">
                          <a:sym typeface="Symbol"/>
                        </a:rPr>
                        <a:t></a:t>
                      </a:r>
                      <a:endParaRPr lang="de-DE" sz="2000" b="1" dirty="0" smtClean="0">
                        <a:latin typeface="Calibri"/>
                        <a:ea typeface="Times New Roman"/>
                        <a:cs typeface="Times New Roman"/>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en-US" sz="2000" b="1" kern="1200" dirty="0" smtClean="0">
                          <a:solidFill>
                            <a:schemeClr val="dk1"/>
                          </a:solidFill>
                          <a:latin typeface="+mn-lt"/>
                          <a:ea typeface="+mn-ea"/>
                          <a:cs typeface="+mn-cs"/>
                        </a:rPr>
                        <a:t>non </a:t>
                      </a:r>
                      <a:r>
                        <a:rPr kumimoji="0" lang="en-US" sz="2000" b="1" kern="1200" dirty="0" err="1" smtClean="0">
                          <a:solidFill>
                            <a:schemeClr val="dk1"/>
                          </a:solidFill>
                          <a:latin typeface="+mn-lt"/>
                          <a:ea typeface="+mn-ea"/>
                          <a:cs typeface="+mn-cs"/>
                        </a:rPr>
                        <a:t>personne</a:t>
                      </a:r>
                      <a:endParaRPr kumimoji="0" lang="de-DE" sz="2000" kern="1200" dirty="0" smtClean="0">
                        <a:solidFill>
                          <a:schemeClr val="dk1"/>
                        </a:solidFill>
                        <a:latin typeface="+mn-lt"/>
                        <a:ea typeface="+mn-ea"/>
                        <a:cs typeface="+mn-cs"/>
                      </a:endParaRPr>
                    </a:p>
                  </a:txBody>
                  <a:tcPr marL="68580" marR="68580" marT="0" marB="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en-US" sz="2000" b="1" kern="1200" dirty="0" err="1" smtClean="0">
                          <a:solidFill>
                            <a:schemeClr val="dk1"/>
                          </a:solidFill>
                          <a:latin typeface="+mn-lt"/>
                          <a:ea typeface="+mn-ea"/>
                          <a:cs typeface="+mn-cs"/>
                        </a:rPr>
                        <a:t>nSAP</a:t>
                      </a:r>
                      <a:r>
                        <a:rPr kumimoji="0" lang="en-US" sz="2000" b="1" kern="1200" dirty="0" smtClean="0">
                          <a:solidFill>
                            <a:schemeClr val="dk1"/>
                          </a:solidFill>
                          <a:latin typeface="+mn-lt"/>
                          <a:ea typeface="+mn-ea"/>
                          <a:cs typeface="+mn-cs"/>
                        </a:rPr>
                        <a:t> </a:t>
                      </a:r>
                      <a:endParaRPr kumimoji="0" lang="de-DE" sz="2000" kern="1200" dirty="0" smtClean="0">
                        <a:solidFill>
                          <a:schemeClr val="dk1"/>
                        </a:solidFill>
                        <a:latin typeface="+mn-lt"/>
                        <a:ea typeface="+mn-ea"/>
                        <a:cs typeface="+mn-cs"/>
                      </a:endParaRPr>
                    </a:p>
                  </a:txBody>
                  <a:tcPr marL="68580" marR="68580" marT="0" marB="0"/>
                </a:tc>
              </a:tr>
            </a:tbl>
          </a:graphicData>
        </a:graphic>
      </p:graphicFrame>
      <p:sp>
        <p:nvSpPr>
          <p:cNvPr id="10242" name="AutoShape 2"/>
          <p:cNvSpPr>
            <a:spLocks/>
          </p:cNvSpPr>
          <p:nvPr/>
        </p:nvSpPr>
        <p:spPr bwMode="auto">
          <a:xfrm>
            <a:off x="7286644" y="3214687"/>
            <a:ext cx="214314" cy="1143007"/>
          </a:xfrm>
          <a:prstGeom prst="rightBrace">
            <a:avLst>
              <a:gd name="adj1" fmla="val 60673"/>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8" name="Textfeld 7"/>
          <p:cNvSpPr txBox="1"/>
          <p:nvPr/>
        </p:nvSpPr>
        <p:spPr>
          <a:xfrm>
            <a:off x="5214942" y="5143512"/>
            <a:ext cx="3643338" cy="400110"/>
          </a:xfrm>
          <a:prstGeom prst="rect">
            <a:avLst/>
          </a:prstGeom>
          <a:noFill/>
        </p:spPr>
        <p:txBody>
          <a:bodyPr wrap="square" rtlCol="0">
            <a:spAutoFit/>
          </a:bodyPr>
          <a:lstStyle/>
          <a:p>
            <a:r>
              <a:rPr lang="de-DE" sz="2000" b="1" dirty="0" smtClean="0"/>
              <a:t>[SAP = Speech </a:t>
            </a:r>
            <a:r>
              <a:rPr lang="de-DE" sz="2000" b="1" dirty="0" err="1" smtClean="0"/>
              <a:t>Act</a:t>
            </a:r>
            <a:r>
              <a:rPr lang="de-DE" sz="2000" b="1" dirty="0" smtClean="0"/>
              <a:t> </a:t>
            </a:r>
            <a:r>
              <a:rPr lang="de-DE" sz="2000" b="1" dirty="0" err="1" smtClean="0"/>
              <a:t>Participant</a:t>
            </a:r>
            <a:r>
              <a:rPr lang="de-DE" sz="2000" b="1" dirty="0" smtClean="0"/>
              <a:t>]</a:t>
            </a:r>
            <a:endParaRPr lang="de-DE" sz="20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diamond(in)">
                                      <p:cBhvr>
                                        <p:cTn id="17" dur="20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diamond(in)">
                                      <p:cBhvr>
                                        <p:cTn id="22" dur="2000"/>
                                        <p:tgtEl>
                                          <p:spTgt spid="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5"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blinds(vertical)">
                                      <p:cBhvr>
                                        <p:cTn id="27" dur="10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diamond(in)">
                                      <p:cBhvr>
                                        <p:cTn id="32"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8" grpId="0"/>
    </p:bld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Paradigma</a:t>
            </a:r>
            <a:endParaRPr lang="de-DE" dirty="0"/>
          </a:p>
        </p:txBody>
      </p:sp>
      <p:sp>
        <p:nvSpPr>
          <p:cNvPr id="3" name="Inhaltsplatzhalter 2"/>
          <p:cNvSpPr>
            <a:spLocks noGrp="1"/>
          </p:cNvSpPr>
          <p:nvPr>
            <p:ph idx="1"/>
          </p:nvPr>
        </p:nvSpPr>
        <p:spPr>
          <a:xfrm>
            <a:off x="214282" y="1428736"/>
            <a:ext cx="8615362" cy="857256"/>
          </a:xfrm>
        </p:spPr>
        <p:txBody>
          <a:bodyPr>
            <a:noAutofit/>
          </a:bodyPr>
          <a:lstStyle/>
          <a:p>
            <a:r>
              <a:rPr lang="de-DE" sz="2400" b="1" dirty="0" smtClean="0"/>
              <a:t>Paradigma öfters weiter subkategorisiert, d.h. mit anderen KAT-Verfahren gekreuzt, e.g.</a:t>
            </a:r>
            <a:endParaRPr lang="de-DE" sz="2400" dirty="0"/>
          </a:p>
        </p:txBody>
      </p:sp>
      <p:graphicFrame>
        <p:nvGraphicFramePr>
          <p:cNvPr id="4" name="Tabelle 3"/>
          <p:cNvGraphicFramePr>
            <a:graphicFrameLocks noGrp="1"/>
          </p:cNvGraphicFramePr>
          <p:nvPr/>
        </p:nvGraphicFramePr>
        <p:xfrm>
          <a:off x="857223" y="2501746"/>
          <a:ext cx="7215239" cy="3427584"/>
        </p:xfrm>
        <a:graphic>
          <a:graphicData uri="http://schemas.openxmlformats.org/drawingml/2006/table">
            <a:tbl>
              <a:tblPr firstRow="1" bandRow="1">
                <a:tableStyleId>{5C22544A-7EE6-4342-B048-85BDC9FD1C3A}</a:tableStyleId>
              </a:tblPr>
              <a:tblGrid>
                <a:gridCol w="3034447"/>
                <a:gridCol w="1394710"/>
                <a:gridCol w="1357322"/>
                <a:gridCol w="1428760"/>
              </a:tblGrid>
              <a:tr h="491136">
                <a:tc>
                  <a:txBody>
                    <a:bodyPr/>
                    <a:lstStyle/>
                    <a:p>
                      <a:endParaRPr lang="de-DE" dirty="0"/>
                    </a:p>
                  </a:txBody>
                  <a:tcPr/>
                </a:tc>
                <a:tc>
                  <a:txBody>
                    <a:bodyPr/>
                    <a:lstStyle/>
                    <a:p>
                      <a:r>
                        <a:rPr kumimoji="0" lang="de-DE" sz="1800" b="1" kern="1200" dirty="0" smtClean="0">
                          <a:solidFill>
                            <a:schemeClr val="lt1"/>
                          </a:solidFill>
                          <a:latin typeface="+mn-lt"/>
                          <a:ea typeface="+mn-ea"/>
                          <a:cs typeface="+mn-cs"/>
                        </a:rPr>
                        <a:t>PERSON</a:t>
                      </a:r>
                      <a:endParaRPr lang="de-DE" dirty="0"/>
                    </a:p>
                  </a:txBody>
                  <a:tcPr/>
                </a:tc>
                <a:tc>
                  <a:txBody>
                    <a:bodyPr/>
                    <a:lstStyle/>
                    <a:p>
                      <a:r>
                        <a:rPr kumimoji="0" lang="de-DE" sz="1800" b="1" kern="1200" dirty="0" smtClean="0">
                          <a:solidFill>
                            <a:schemeClr val="lt1"/>
                          </a:solidFill>
                          <a:latin typeface="+mn-lt"/>
                          <a:ea typeface="+mn-ea"/>
                          <a:cs typeface="+mn-cs"/>
                        </a:rPr>
                        <a:t>+GENUS/</a:t>
                      </a:r>
                    </a:p>
                    <a:p>
                      <a:r>
                        <a:rPr kumimoji="0" lang="de-DE" sz="1800" b="1" kern="1200" dirty="0" smtClean="0">
                          <a:solidFill>
                            <a:schemeClr val="lt1"/>
                          </a:solidFill>
                          <a:latin typeface="+mn-lt"/>
                          <a:ea typeface="+mn-ea"/>
                          <a:cs typeface="+mn-cs"/>
                        </a:rPr>
                        <a:t>KLASSE</a:t>
                      </a:r>
                      <a:endParaRPr lang="de-DE" dirty="0"/>
                    </a:p>
                  </a:txBody>
                  <a:tcPr/>
                </a:tc>
                <a:tc>
                  <a:txBody>
                    <a:bodyPr/>
                    <a:lstStyle/>
                    <a:p>
                      <a:r>
                        <a:rPr kumimoji="0" lang="de-DE" sz="1800" b="1" kern="1200" dirty="0" smtClean="0">
                          <a:solidFill>
                            <a:schemeClr val="lt1"/>
                          </a:solidFill>
                          <a:latin typeface="+mn-lt"/>
                          <a:ea typeface="+mn-ea"/>
                          <a:cs typeface="+mn-cs"/>
                        </a:rPr>
                        <a:t>+RESPEKT </a:t>
                      </a:r>
                      <a:endParaRPr lang="de-DE" dirty="0"/>
                    </a:p>
                  </a:txBody>
                  <a:tcPr/>
                </a:tc>
              </a:tr>
              <a:tr h="491136">
                <a:tc>
                  <a:txBody>
                    <a:bodyPr/>
                    <a:lstStyle/>
                    <a:p>
                      <a:r>
                        <a:rPr kumimoji="0" lang="de-DE" sz="2400" b="1" kern="1200" dirty="0" smtClean="0">
                          <a:solidFill>
                            <a:schemeClr val="dk1"/>
                          </a:solidFill>
                          <a:latin typeface="+mn-lt"/>
                          <a:ea typeface="+mn-ea"/>
                          <a:cs typeface="+mn-cs"/>
                        </a:rPr>
                        <a:t>EGO</a:t>
                      </a:r>
                      <a:endParaRPr lang="de-DE" sz="2400" dirty="0"/>
                    </a:p>
                  </a:txBody>
                  <a:tcPr/>
                </a:tc>
                <a:tc>
                  <a:txBody>
                    <a:bodyPr/>
                    <a:lstStyle/>
                    <a:p>
                      <a:pPr algn="ctr"/>
                      <a:r>
                        <a:rPr lang="de-DE" sz="2400" b="1" dirty="0" smtClean="0"/>
                        <a:t>1</a:t>
                      </a:r>
                      <a:endParaRPr lang="de-DE" sz="2400" b="1" dirty="0"/>
                    </a:p>
                  </a:txBody>
                  <a:tcPr/>
                </a:tc>
                <a:tc>
                  <a:txBody>
                    <a:bodyPr/>
                    <a:lstStyle/>
                    <a:p>
                      <a:pPr algn="ctr"/>
                      <a:endParaRPr lang="de-DE"/>
                    </a:p>
                  </a:txBody>
                  <a:tcPr/>
                </a:tc>
                <a:tc>
                  <a:txBody>
                    <a:bodyPr/>
                    <a:lstStyle/>
                    <a:p>
                      <a:pPr algn="ctr"/>
                      <a:endParaRPr lang="de-DE"/>
                    </a:p>
                  </a:txBody>
                  <a:tcPr/>
                </a:tc>
              </a:tr>
              <a:tr h="491136">
                <a:tc>
                  <a:txBody>
                    <a:bodyPr/>
                    <a:lstStyle/>
                    <a:p>
                      <a:r>
                        <a:rPr kumimoji="0" lang="en-US" sz="2400" b="1" kern="1200" dirty="0" smtClean="0">
                          <a:solidFill>
                            <a:schemeClr val="dk1"/>
                          </a:solidFill>
                          <a:latin typeface="+mn-lt"/>
                          <a:ea typeface="+mn-ea"/>
                          <a:cs typeface="+mn-cs"/>
                        </a:rPr>
                        <a:t>TU [MALE]</a:t>
                      </a:r>
                      <a:endParaRPr lang="de-DE" sz="2400" dirty="0"/>
                    </a:p>
                  </a:txBody>
                  <a:tcPr/>
                </a:tc>
                <a:tc>
                  <a:txBody>
                    <a:bodyPr/>
                    <a:lstStyle/>
                    <a:p>
                      <a:pPr algn="ctr"/>
                      <a:r>
                        <a:rPr lang="de-DE" sz="2400" b="1" dirty="0" smtClean="0"/>
                        <a:t>2</a:t>
                      </a:r>
                      <a:endParaRPr lang="de-DE" sz="2400" b="1" dirty="0"/>
                    </a:p>
                  </a:txBody>
                  <a:tcPr/>
                </a:tc>
                <a:tc>
                  <a:txBody>
                    <a:bodyPr/>
                    <a:lstStyle/>
                    <a:p>
                      <a:pPr algn="ctr"/>
                      <a:r>
                        <a:rPr lang="de-DE" sz="2400" b="1" dirty="0" smtClean="0"/>
                        <a:t>M</a:t>
                      </a:r>
                      <a:endParaRPr lang="de-DE" sz="2400" b="1" dirty="0"/>
                    </a:p>
                  </a:txBody>
                  <a:tcPr/>
                </a:tc>
                <a:tc>
                  <a:txBody>
                    <a:bodyPr/>
                    <a:lstStyle/>
                    <a:p>
                      <a:pPr algn="ctr"/>
                      <a:endParaRPr lang="de-DE"/>
                    </a:p>
                  </a:txBody>
                  <a:tcPr/>
                </a:tc>
              </a:tr>
              <a:tr h="491136">
                <a:tc>
                  <a:txBody>
                    <a:bodyPr/>
                    <a:lstStyle/>
                    <a:p>
                      <a:r>
                        <a:rPr kumimoji="0" lang="en-US" sz="2400" b="1" kern="1200" dirty="0" smtClean="0">
                          <a:solidFill>
                            <a:schemeClr val="dk1"/>
                          </a:solidFill>
                          <a:latin typeface="+mn-lt"/>
                          <a:ea typeface="+mn-ea"/>
                          <a:cs typeface="+mn-cs"/>
                        </a:rPr>
                        <a:t>TU [FEMALE]</a:t>
                      </a:r>
                      <a:endParaRPr lang="de-DE" sz="2400" dirty="0"/>
                    </a:p>
                  </a:txBody>
                  <a:tcPr/>
                </a:tc>
                <a:tc>
                  <a:txBody>
                    <a:bodyPr/>
                    <a:lstStyle/>
                    <a:p>
                      <a:pPr algn="ctr"/>
                      <a:r>
                        <a:rPr lang="de-DE" sz="2400" b="1" dirty="0" smtClean="0"/>
                        <a:t>2</a:t>
                      </a:r>
                      <a:endParaRPr lang="de-DE" sz="2400" b="1" dirty="0"/>
                    </a:p>
                  </a:txBody>
                  <a:tcPr/>
                </a:tc>
                <a:tc>
                  <a:txBody>
                    <a:bodyPr/>
                    <a:lstStyle/>
                    <a:p>
                      <a:pPr algn="ctr"/>
                      <a:r>
                        <a:rPr lang="de-DE" sz="2400" b="1" dirty="0" smtClean="0"/>
                        <a:t>F</a:t>
                      </a:r>
                      <a:endParaRPr lang="de-DE" sz="2400" b="1" dirty="0"/>
                    </a:p>
                  </a:txBody>
                  <a:tcPr/>
                </a:tc>
                <a:tc>
                  <a:txBody>
                    <a:bodyPr/>
                    <a:lstStyle/>
                    <a:p>
                      <a:pPr algn="ctr"/>
                      <a:endParaRPr lang="de-DE"/>
                    </a:p>
                  </a:txBody>
                  <a:tcPr/>
                </a:tc>
              </a:tr>
              <a:tr h="491136">
                <a:tc>
                  <a:txBody>
                    <a:bodyPr/>
                    <a:lstStyle/>
                    <a:p>
                      <a:r>
                        <a:rPr kumimoji="0" lang="en-US" sz="2400" b="1" kern="1200" dirty="0" smtClean="0">
                          <a:solidFill>
                            <a:schemeClr val="dk1"/>
                          </a:solidFill>
                          <a:latin typeface="+mn-lt"/>
                          <a:ea typeface="+mn-ea"/>
                          <a:cs typeface="+mn-cs"/>
                        </a:rPr>
                        <a:t>TU [</a:t>
                      </a:r>
                      <a:r>
                        <a:rPr kumimoji="0" lang="en-US" sz="2400" b="1" kern="1200" cap="small" dirty="0" smtClean="0">
                          <a:solidFill>
                            <a:schemeClr val="dk1"/>
                          </a:solidFill>
                          <a:latin typeface="+mn-lt"/>
                          <a:ea typeface="+mn-ea"/>
                          <a:cs typeface="+mn-cs"/>
                        </a:rPr>
                        <a:t>MALE/HONOR]</a:t>
                      </a:r>
                      <a:endParaRPr lang="de-DE" sz="2400" dirty="0"/>
                    </a:p>
                  </a:txBody>
                  <a:tcPr/>
                </a:tc>
                <a:tc>
                  <a:txBody>
                    <a:bodyPr/>
                    <a:lstStyle/>
                    <a:p>
                      <a:pPr algn="ctr"/>
                      <a:r>
                        <a:rPr lang="de-DE" sz="2400" b="1" dirty="0" smtClean="0"/>
                        <a:t>2</a:t>
                      </a:r>
                      <a:endParaRPr lang="de-DE" sz="2400" b="1" dirty="0"/>
                    </a:p>
                  </a:txBody>
                  <a:tcPr/>
                </a:tc>
                <a:tc>
                  <a:txBody>
                    <a:bodyPr/>
                    <a:lstStyle/>
                    <a:p>
                      <a:pPr algn="ctr"/>
                      <a:r>
                        <a:rPr lang="de-DE" sz="2400" b="1" dirty="0" smtClean="0"/>
                        <a:t>M</a:t>
                      </a:r>
                      <a:endParaRPr lang="de-DE" sz="2400" b="1" dirty="0"/>
                    </a:p>
                  </a:txBody>
                  <a:tcPr/>
                </a:tc>
                <a:tc>
                  <a:txBody>
                    <a:bodyPr/>
                    <a:lstStyle/>
                    <a:p>
                      <a:pPr algn="ctr"/>
                      <a:r>
                        <a:rPr lang="de-DE" sz="2400" b="1" dirty="0" smtClean="0"/>
                        <a:t>HON</a:t>
                      </a:r>
                      <a:endParaRPr lang="de-DE" sz="2400" b="1" dirty="0"/>
                    </a:p>
                  </a:txBody>
                  <a:tcPr/>
                </a:tc>
              </a:tr>
              <a:tr h="491136">
                <a:tc>
                  <a:txBody>
                    <a:bodyPr/>
                    <a:lstStyle/>
                    <a:p>
                      <a:r>
                        <a:rPr kumimoji="0" lang="en-US" sz="2400" b="1" kern="1200" dirty="0" smtClean="0">
                          <a:solidFill>
                            <a:schemeClr val="dk1"/>
                          </a:solidFill>
                          <a:latin typeface="+mn-lt"/>
                          <a:ea typeface="+mn-ea"/>
                          <a:cs typeface="+mn-cs"/>
                        </a:rPr>
                        <a:t>TU [FEMALE/HONOR]</a:t>
                      </a:r>
                      <a:endParaRPr lang="de-DE" sz="2400" dirty="0"/>
                    </a:p>
                  </a:txBody>
                  <a:tcPr/>
                </a:tc>
                <a:tc>
                  <a:txBody>
                    <a:bodyPr/>
                    <a:lstStyle/>
                    <a:p>
                      <a:pPr algn="ctr"/>
                      <a:r>
                        <a:rPr lang="de-DE" sz="2400" b="1" dirty="0" smtClean="0"/>
                        <a:t>2</a:t>
                      </a:r>
                      <a:endParaRPr lang="de-DE" sz="2400" b="1" dirty="0"/>
                    </a:p>
                  </a:txBody>
                  <a:tcPr/>
                </a:tc>
                <a:tc>
                  <a:txBody>
                    <a:bodyPr/>
                    <a:lstStyle/>
                    <a:p>
                      <a:pPr algn="ctr"/>
                      <a:r>
                        <a:rPr lang="de-DE" sz="2400" b="1" dirty="0" smtClean="0"/>
                        <a:t>F</a:t>
                      </a:r>
                      <a:endParaRPr lang="de-DE" sz="2400" b="1" dirty="0"/>
                    </a:p>
                  </a:txBody>
                  <a:tcPr/>
                </a:tc>
                <a:tc>
                  <a:txBody>
                    <a:bodyPr/>
                    <a:lstStyle/>
                    <a:p>
                      <a:pPr algn="ctr"/>
                      <a:r>
                        <a:rPr lang="de-DE" sz="2400" b="1" dirty="0" smtClean="0"/>
                        <a:t>HON</a:t>
                      </a:r>
                      <a:endParaRPr lang="de-DE" sz="2400" b="1" dirty="0"/>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amond(in)">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linds(vertical)">
                                      <p:cBhvr>
                                        <p:cTn id="12"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Fortsetzung Paradigma</a:t>
            </a:r>
            <a:endParaRPr lang="de-DE" dirty="0"/>
          </a:p>
        </p:txBody>
      </p:sp>
      <p:graphicFrame>
        <p:nvGraphicFramePr>
          <p:cNvPr id="4" name="Tabelle 3"/>
          <p:cNvGraphicFramePr>
            <a:graphicFrameLocks noGrp="1"/>
          </p:cNvGraphicFramePr>
          <p:nvPr/>
        </p:nvGraphicFramePr>
        <p:xfrm>
          <a:off x="928662" y="1571613"/>
          <a:ext cx="7215239" cy="2194560"/>
        </p:xfrm>
        <a:graphic>
          <a:graphicData uri="http://schemas.openxmlformats.org/drawingml/2006/table">
            <a:tbl>
              <a:tblPr firstRow="1" bandRow="1">
                <a:tableStyleId>{5C22544A-7EE6-4342-B048-85BDC9FD1C3A}</a:tableStyleId>
              </a:tblPr>
              <a:tblGrid>
                <a:gridCol w="2286016"/>
                <a:gridCol w="1428761"/>
                <a:gridCol w="2143140"/>
                <a:gridCol w="1357322"/>
              </a:tblGrid>
              <a:tr h="320958">
                <a:tc>
                  <a:txBody>
                    <a:bodyPr/>
                    <a:lstStyle/>
                    <a:p>
                      <a:endParaRPr lang="de-DE" dirty="0"/>
                    </a:p>
                  </a:txBody>
                  <a:tcPr/>
                </a:tc>
                <a:tc>
                  <a:txBody>
                    <a:bodyPr/>
                    <a:lstStyle/>
                    <a:p>
                      <a:r>
                        <a:rPr kumimoji="0" lang="de-DE" sz="1800" b="1" kern="1200" dirty="0" smtClean="0">
                          <a:solidFill>
                            <a:schemeClr val="lt1"/>
                          </a:solidFill>
                          <a:latin typeface="+mn-lt"/>
                          <a:ea typeface="+mn-ea"/>
                          <a:cs typeface="+mn-cs"/>
                        </a:rPr>
                        <a:t>PERSON</a:t>
                      </a:r>
                      <a:endParaRPr lang="de-DE" dirty="0"/>
                    </a:p>
                  </a:txBody>
                  <a:tcPr/>
                </a:tc>
                <a:tc>
                  <a:txBody>
                    <a:bodyPr/>
                    <a:lstStyle/>
                    <a:p>
                      <a:r>
                        <a:rPr kumimoji="0" lang="de-DE" sz="1800" b="1" kern="1200" dirty="0" smtClean="0">
                          <a:solidFill>
                            <a:schemeClr val="lt1"/>
                          </a:solidFill>
                          <a:latin typeface="+mn-lt"/>
                          <a:ea typeface="+mn-ea"/>
                          <a:cs typeface="+mn-cs"/>
                        </a:rPr>
                        <a:t>+GENUS/KLASSE</a:t>
                      </a:r>
                      <a:endParaRPr lang="de-DE" dirty="0"/>
                    </a:p>
                  </a:txBody>
                  <a:tcPr/>
                </a:tc>
                <a:tc>
                  <a:txBody>
                    <a:bodyPr/>
                    <a:lstStyle/>
                    <a:p>
                      <a:r>
                        <a:rPr kumimoji="0" lang="de-DE" sz="1800" b="1" kern="1200" dirty="0" smtClean="0">
                          <a:solidFill>
                            <a:schemeClr val="lt1"/>
                          </a:solidFill>
                          <a:latin typeface="+mn-lt"/>
                          <a:ea typeface="+mn-ea"/>
                          <a:cs typeface="+mn-cs"/>
                        </a:rPr>
                        <a:t>+RESPEKT </a:t>
                      </a:r>
                      <a:endParaRPr lang="de-DE" dirty="0"/>
                    </a:p>
                  </a:txBody>
                  <a:tcPr/>
                </a:tc>
              </a:tr>
              <a:tr h="393011">
                <a:tc>
                  <a:txBody>
                    <a:bodyPr/>
                    <a:lstStyle/>
                    <a:p>
                      <a:r>
                        <a:rPr kumimoji="0" lang="en-US" sz="2400" b="1" kern="1200" dirty="0" smtClean="0">
                          <a:solidFill>
                            <a:schemeClr val="dk1"/>
                          </a:solidFill>
                          <a:latin typeface="+mn-lt"/>
                          <a:ea typeface="+mn-ea"/>
                          <a:cs typeface="+mn-cs"/>
                        </a:rPr>
                        <a:t>IS [MALE]</a:t>
                      </a:r>
                      <a:endParaRPr lang="de-DE" sz="2400" dirty="0"/>
                    </a:p>
                  </a:txBody>
                  <a:tcPr/>
                </a:tc>
                <a:tc>
                  <a:txBody>
                    <a:bodyPr/>
                    <a:lstStyle/>
                    <a:p>
                      <a:pPr algn="ctr"/>
                      <a:r>
                        <a:rPr lang="de-DE" sz="2400" b="1" dirty="0" smtClean="0"/>
                        <a:t>3</a:t>
                      </a:r>
                      <a:endParaRPr lang="de-DE" sz="2400" b="1" dirty="0"/>
                    </a:p>
                  </a:txBody>
                  <a:tcPr/>
                </a:tc>
                <a:tc>
                  <a:txBody>
                    <a:bodyPr/>
                    <a:lstStyle/>
                    <a:p>
                      <a:pPr algn="ctr"/>
                      <a:r>
                        <a:rPr lang="de-DE" sz="2400" b="1" dirty="0" smtClean="0"/>
                        <a:t>M</a:t>
                      </a:r>
                      <a:endParaRPr lang="de-DE" sz="2400" b="1" dirty="0"/>
                    </a:p>
                  </a:txBody>
                  <a:tcPr/>
                </a:tc>
                <a:tc>
                  <a:txBody>
                    <a:bodyPr/>
                    <a:lstStyle/>
                    <a:p>
                      <a:pPr algn="ctr"/>
                      <a:endParaRPr lang="de-DE" sz="2400" b="1"/>
                    </a:p>
                  </a:txBody>
                  <a:tcPr/>
                </a:tc>
              </a:tr>
              <a:tr h="393011">
                <a:tc>
                  <a:txBody>
                    <a:bodyPr/>
                    <a:lstStyle/>
                    <a:p>
                      <a:r>
                        <a:rPr kumimoji="0" lang="en-US" sz="2400" b="1" kern="1200" dirty="0" smtClean="0">
                          <a:solidFill>
                            <a:schemeClr val="dk1"/>
                          </a:solidFill>
                          <a:latin typeface="+mn-lt"/>
                          <a:ea typeface="+mn-ea"/>
                          <a:cs typeface="+mn-cs"/>
                        </a:rPr>
                        <a:t>IS [FEMALE]</a:t>
                      </a:r>
                      <a:endParaRPr lang="de-DE" sz="2400" dirty="0"/>
                    </a:p>
                  </a:txBody>
                  <a:tcPr/>
                </a:tc>
                <a:tc>
                  <a:txBody>
                    <a:bodyPr/>
                    <a:lstStyle/>
                    <a:p>
                      <a:pPr algn="ctr"/>
                      <a:r>
                        <a:rPr lang="de-DE" sz="2400" b="1" dirty="0" smtClean="0"/>
                        <a:t>3</a:t>
                      </a:r>
                      <a:endParaRPr lang="de-DE" sz="2400" b="1" dirty="0"/>
                    </a:p>
                  </a:txBody>
                  <a:tcPr/>
                </a:tc>
                <a:tc>
                  <a:txBody>
                    <a:bodyPr/>
                    <a:lstStyle/>
                    <a:p>
                      <a:pPr algn="ctr"/>
                      <a:r>
                        <a:rPr lang="de-DE" sz="2400" b="1" dirty="0" smtClean="0"/>
                        <a:t>F</a:t>
                      </a:r>
                      <a:endParaRPr lang="de-DE" sz="2400" b="1" dirty="0"/>
                    </a:p>
                  </a:txBody>
                  <a:tcPr/>
                </a:tc>
                <a:tc>
                  <a:txBody>
                    <a:bodyPr/>
                    <a:lstStyle/>
                    <a:p>
                      <a:pPr algn="ctr"/>
                      <a:endParaRPr lang="de-DE" sz="2400" b="1" dirty="0"/>
                    </a:p>
                  </a:txBody>
                  <a:tcPr/>
                </a:tc>
              </a:tr>
              <a:tr h="393011">
                <a:tc>
                  <a:txBody>
                    <a:bodyPr/>
                    <a:lstStyle/>
                    <a:p>
                      <a:r>
                        <a:rPr kumimoji="0" lang="en-US" sz="2400" b="1" kern="1200" dirty="0" smtClean="0">
                          <a:solidFill>
                            <a:schemeClr val="dk1"/>
                          </a:solidFill>
                          <a:latin typeface="+mn-lt"/>
                          <a:ea typeface="+mn-ea"/>
                          <a:cs typeface="+mn-cs"/>
                        </a:rPr>
                        <a:t>IS [</a:t>
                      </a:r>
                      <a:r>
                        <a:rPr kumimoji="0" lang="en-US" sz="2400" b="1" kern="1200" dirty="0" err="1" smtClean="0">
                          <a:solidFill>
                            <a:schemeClr val="dk1"/>
                          </a:solidFill>
                          <a:latin typeface="+mn-lt"/>
                          <a:ea typeface="+mn-ea"/>
                          <a:cs typeface="+mn-cs"/>
                        </a:rPr>
                        <a:t>nHUMAN</a:t>
                      </a:r>
                      <a:r>
                        <a:rPr kumimoji="0" lang="en-US" sz="2400" b="1" kern="1200" dirty="0" smtClean="0">
                          <a:solidFill>
                            <a:schemeClr val="dk1"/>
                          </a:solidFill>
                          <a:latin typeface="+mn-lt"/>
                          <a:ea typeface="+mn-ea"/>
                          <a:cs typeface="+mn-cs"/>
                        </a:rPr>
                        <a:t>]</a:t>
                      </a:r>
                      <a:endParaRPr lang="de-DE" sz="2400" dirty="0"/>
                    </a:p>
                  </a:txBody>
                  <a:tcPr/>
                </a:tc>
                <a:tc>
                  <a:txBody>
                    <a:bodyPr/>
                    <a:lstStyle/>
                    <a:p>
                      <a:pPr algn="ctr"/>
                      <a:r>
                        <a:rPr lang="de-DE" sz="2400" b="1" dirty="0" smtClean="0"/>
                        <a:t>3</a:t>
                      </a:r>
                      <a:endParaRPr lang="de-DE" sz="2400" b="1" dirty="0"/>
                    </a:p>
                  </a:txBody>
                  <a:tcPr/>
                </a:tc>
                <a:tc>
                  <a:txBody>
                    <a:bodyPr/>
                    <a:lstStyle/>
                    <a:p>
                      <a:pPr algn="ctr"/>
                      <a:r>
                        <a:rPr lang="de-DE" sz="2400" b="1" dirty="0" smtClean="0"/>
                        <a:t>N</a:t>
                      </a:r>
                      <a:endParaRPr lang="de-DE" sz="2400" b="1" dirty="0"/>
                    </a:p>
                  </a:txBody>
                  <a:tcPr/>
                </a:tc>
                <a:tc>
                  <a:txBody>
                    <a:bodyPr/>
                    <a:lstStyle/>
                    <a:p>
                      <a:pPr algn="ctr"/>
                      <a:endParaRPr lang="de-DE" sz="2400" b="1" dirty="0"/>
                    </a:p>
                  </a:txBody>
                  <a:tcPr/>
                </a:tc>
              </a:tr>
              <a:tr h="393011">
                <a:tc>
                  <a:txBody>
                    <a:bodyPr/>
                    <a:lstStyle/>
                    <a:p>
                      <a:r>
                        <a:rPr kumimoji="0" lang="en-US" sz="2400" b="1" kern="1200" dirty="0" smtClean="0">
                          <a:solidFill>
                            <a:schemeClr val="dk1"/>
                          </a:solidFill>
                          <a:latin typeface="+mn-lt"/>
                          <a:ea typeface="+mn-ea"/>
                          <a:cs typeface="+mn-cs"/>
                        </a:rPr>
                        <a:t>IS [General]</a:t>
                      </a:r>
                      <a:endParaRPr lang="de-DE" sz="2400" dirty="0"/>
                    </a:p>
                  </a:txBody>
                  <a:tcPr/>
                </a:tc>
                <a:tc>
                  <a:txBody>
                    <a:bodyPr/>
                    <a:lstStyle/>
                    <a:p>
                      <a:pPr algn="ctr"/>
                      <a:r>
                        <a:rPr lang="de-DE" sz="2400" b="1" dirty="0" smtClean="0"/>
                        <a:t>3</a:t>
                      </a:r>
                      <a:endParaRPr lang="de-DE" sz="2400" b="1" dirty="0"/>
                    </a:p>
                  </a:txBody>
                  <a:tcPr/>
                </a:tc>
                <a:tc>
                  <a:txBody>
                    <a:bodyPr/>
                    <a:lstStyle/>
                    <a:p>
                      <a:pPr algn="ctr"/>
                      <a:r>
                        <a:rPr lang="de-DE" sz="2400" b="1" dirty="0" smtClean="0"/>
                        <a:t>INDEF</a:t>
                      </a:r>
                      <a:endParaRPr lang="de-DE" sz="2400" b="1" dirty="0"/>
                    </a:p>
                  </a:txBody>
                  <a:tcPr/>
                </a:tc>
                <a:tc>
                  <a:txBody>
                    <a:bodyPr/>
                    <a:lstStyle/>
                    <a:p>
                      <a:pPr algn="ctr"/>
                      <a:r>
                        <a:rPr lang="de-DE" sz="2400" b="0" i="1" dirty="0" smtClean="0"/>
                        <a:t>usw.</a:t>
                      </a:r>
                      <a:endParaRPr lang="de-DE" sz="2400" b="0" i="1" dirty="0"/>
                    </a:p>
                  </a:txBody>
                  <a:tcPr/>
                </a:tc>
              </a:tr>
            </a:tbl>
          </a:graphicData>
        </a:graphic>
      </p:graphicFrame>
      <p:sp>
        <p:nvSpPr>
          <p:cNvPr id="5" name="Textfeld 4"/>
          <p:cNvSpPr txBox="1"/>
          <p:nvPr/>
        </p:nvSpPr>
        <p:spPr>
          <a:xfrm>
            <a:off x="214282" y="3857628"/>
            <a:ext cx="8643998" cy="714380"/>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000" b="1" dirty="0" smtClean="0"/>
              <a:t>Dabei ist AGR oft </a:t>
            </a:r>
            <a:r>
              <a:rPr lang="de-DE" sz="2000" b="1" dirty="0" err="1" smtClean="0"/>
              <a:t>kategoriell</a:t>
            </a:r>
            <a:r>
              <a:rPr lang="de-DE" sz="2000" b="1" dirty="0" smtClean="0"/>
              <a:t> reduziert gegenüber </a:t>
            </a:r>
            <a:r>
              <a:rPr lang="de-DE" sz="2000" b="1" dirty="0" smtClean="0">
                <a:sym typeface="Symbol"/>
              </a:rPr>
              <a:t></a:t>
            </a:r>
            <a:r>
              <a:rPr lang="de-DE" sz="2000" b="1" dirty="0" smtClean="0"/>
              <a:t> oder deren pronominaler Repräsentation, vgl.</a:t>
            </a:r>
            <a:endParaRPr lang="de-DE" sz="2000" dirty="0" smtClean="0"/>
          </a:p>
        </p:txBody>
      </p:sp>
      <p:graphicFrame>
        <p:nvGraphicFramePr>
          <p:cNvPr id="6" name="Tabelle 5"/>
          <p:cNvGraphicFramePr>
            <a:graphicFrameLocks noGrp="1"/>
          </p:cNvGraphicFramePr>
          <p:nvPr/>
        </p:nvGraphicFramePr>
        <p:xfrm>
          <a:off x="1214413" y="4844052"/>
          <a:ext cx="6429421" cy="1156716"/>
        </p:xfrm>
        <a:graphic>
          <a:graphicData uri="http://schemas.openxmlformats.org/drawingml/2006/table">
            <a:tbl>
              <a:tblPr>
                <a:tableStyleId>{2D5ABB26-0587-4C30-8999-92F81FD0307C}</a:tableStyleId>
              </a:tblPr>
              <a:tblGrid>
                <a:gridCol w="1126807"/>
                <a:gridCol w="2087903"/>
                <a:gridCol w="1778350"/>
                <a:gridCol w="1436361"/>
              </a:tblGrid>
              <a:tr h="319881">
                <a:tc rowSpan="3">
                  <a:txBody>
                    <a:bodyPr/>
                    <a:lstStyle/>
                    <a:p>
                      <a:pPr algn="just">
                        <a:lnSpc>
                          <a:spcPct val="115000"/>
                        </a:lnSpc>
                        <a:spcAft>
                          <a:spcPts val="0"/>
                        </a:spcAft>
                      </a:pPr>
                      <a:endParaRPr lang="de-DE" sz="2200" dirty="0" smtClean="0">
                        <a:latin typeface="Calibri"/>
                        <a:ea typeface="Times New Roman"/>
                        <a:cs typeface="Times New Roman"/>
                      </a:endParaRPr>
                    </a:p>
                    <a:p>
                      <a:pPr algn="just">
                        <a:lnSpc>
                          <a:spcPct val="115000"/>
                        </a:lnSpc>
                        <a:spcAft>
                          <a:spcPts val="0"/>
                        </a:spcAft>
                      </a:pPr>
                      <a:r>
                        <a:rPr kumimoji="0" lang="de-DE" sz="2200" b="1" kern="1200" dirty="0" err="1" smtClean="0">
                          <a:solidFill>
                            <a:srgbClr val="FF0000"/>
                          </a:solidFill>
                          <a:latin typeface="+mn-lt"/>
                          <a:ea typeface="+mn-ea"/>
                          <a:cs typeface="+mn-cs"/>
                        </a:rPr>
                        <a:t>nSAP</a:t>
                      </a:r>
                      <a:endParaRPr lang="de-DE" sz="2200" dirty="0">
                        <a:solidFill>
                          <a:srgbClr val="FF0000"/>
                        </a:solidFill>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200" b="1" kern="1200" dirty="0" smtClean="0">
                          <a:solidFill>
                            <a:schemeClr val="tx1"/>
                          </a:solidFill>
                          <a:latin typeface="+mn-lt"/>
                          <a:ea typeface="+mn-ea"/>
                          <a:cs typeface="+mn-cs"/>
                        </a:rPr>
                        <a:t>MALE</a:t>
                      </a:r>
                      <a:endParaRPr lang="de-DE" sz="2200" b="1" dirty="0">
                        <a:latin typeface="Calibri"/>
                        <a:ea typeface="Times New Roman"/>
                        <a:cs typeface="Times New Roman"/>
                      </a:endParaRPr>
                    </a:p>
                  </a:txBody>
                  <a:tcPr marL="68580" marR="68580" marT="0" marB="0"/>
                </a:tc>
                <a:tc>
                  <a:txBody>
                    <a:bodyPr/>
                    <a:lstStyle/>
                    <a:p>
                      <a:pPr algn="l">
                        <a:lnSpc>
                          <a:spcPct val="115000"/>
                        </a:lnSpc>
                        <a:spcAft>
                          <a:spcPts val="0"/>
                        </a:spcAft>
                      </a:pPr>
                      <a:r>
                        <a:rPr kumimoji="0" lang="de-DE" sz="2200" b="1" kern="1200" dirty="0" smtClean="0">
                          <a:solidFill>
                            <a:srgbClr val="0070C0"/>
                          </a:solidFill>
                          <a:latin typeface="+mn-lt"/>
                          <a:ea typeface="+mn-ea"/>
                          <a:cs typeface="+mn-cs"/>
                        </a:rPr>
                        <a:t>der</a:t>
                      </a:r>
                      <a:r>
                        <a:rPr kumimoji="0" lang="de-DE" sz="2200" b="1" kern="1200" dirty="0" smtClean="0">
                          <a:solidFill>
                            <a:schemeClr val="tx1"/>
                          </a:solidFill>
                          <a:latin typeface="+mn-lt"/>
                          <a:ea typeface="+mn-ea"/>
                          <a:cs typeface="+mn-cs"/>
                        </a:rPr>
                        <a:t> Mann</a:t>
                      </a:r>
                      <a:endParaRPr lang="de-DE" sz="2200" b="1" dirty="0">
                        <a:latin typeface="Calibri"/>
                        <a:ea typeface="Times New Roman"/>
                        <a:cs typeface="Times New Roman"/>
                      </a:endParaRPr>
                    </a:p>
                  </a:txBody>
                  <a:tcPr marL="68580" marR="68580" marT="0" marB="0"/>
                </a:tc>
                <a:tc rowSpan="3">
                  <a:txBody>
                    <a:bodyPr/>
                    <a:lstStyle/>
                    <a:p>
                      <a:pPr algn="ctr">
                        <a:lnSpc>
                          <a:spcPct val="100000"/>
                        </a:lnSpc>
                        <a:spcAft>
                          <a:spcPts val="0"/>
                        </a:spcAft>
                      </a:pPr>
                      <a:endParaRPr kumimoji="0" lang="de-DE" sz="2200" b="0" kern="1200" dirty="0" smtClean="0">
                        <a:solidFill>
                          <a:schemeClr val="dk1"/>
                        </a:solidFill>
                        <a:latin typeface="+mn-lt"/>
                        <a:ea typeface="+mn-ea"/>
                        <a:cs typeface="+mn-cs"/>
                      </a:endParaRPr>
                    </a:p>
                    <a:p>
                      <a:pPr algn="ctr">
                        <a:lnSpc>
                          <a:spcPct val="100000"/>
                        </a:lnSpc>
                        <a:spcAft>
                          <a:spcPts val="0"/>
                        </a:spcAft>
                      </a:pPr>
                      <a:r>
                        <a:rPr kumimoji="0" lang="de-DE" sz="2200" b="1" kern="1200" dirty="0" smtClean="0">
                          <a:solidFill>
                            <a:schemeClr val="tx1"/>
                          </a:solidFill>
                          <a:latin typeface="+mn-lt"/>
                          <a:ea typeface="+mn-ea"/>
                          <a:cs typeface="+mn-cs"/>
                        </a:rPr>
                        <a:t>geh-</a:t>
                      </a:r>
                      <a:r>
                        <a:rPr kumimoji="0" lang="de-DE" sz="2200" b="1" kern="1200" dirty="0" smtClean="0">
                          <a:solidFill>
                            <a:srgbClr val="FF0000"/>
                          </a:solidFill>
                          <a:latin typeface="+mn-lt"/>
                          <a:ea typeface="+mn-ea"/>
                          <a:cs typeface="+mn-cs"/>
                        </a:rPr>
                        <a:t>t</a:t>
                      </a:r>
                      <a:endParaRPr kumimoji="0" lang="de-DE" sz="2200" kern="1200" dirty="0" smtClean="0">
                        <a:solidFill>
                          <a:srgbClr val="FF0000"/>
                        </a:solidFill>
                        <a:latin typeface="+mn-lt"/>
                        <a:ea typeface="+mn-ea"/>
                        <a:cs typeface="+mn-cs"/>
                      </a:endParaRPr>
                    </a:p>
                  </a:txBody>
                  <a:tcPr marL="68580" marR="68580" marT="0" marB="0"/>
                </a:tc>
              </a:tr>
              <a:tr h="268688">
                <a:tc vMerge="1">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200" b="1" kern="1200" dirty="0" smtClean="0">
                          <a:solidFill>
                            <a:schemeClr val="tx1"/>
                          </a:solidFill>
                          <a:latin typeface="+mn-lt"/>
                          <a:ea typeface="+mn-ea"/>
                          <a:cs typeface="+mn-cs"/>
                        </a:rPr>
                        <a:t>FEMALE</a:t>
                      </a:r>
                      <a:endParaRPr lang="de-DE" sz="2200" b="1" dirty="0">
                        <a:latin typeface="Calibri"/>
                        <a:ea typeface="Times New Roman"/>
                        <a:cs typeface="Times New Roman"/>
                      </a:endParaRPr>
                    </a:p>
                  </a:txBody>
                  <a:tcPr marL="68580" marR="68580" marT="0" marB="0"/>
                </a:tc>
                <a:tc>
                  <a:txBody>
                    <a:bodyPr/>
                    <a:lstStyle/>
                    <a:p>
                      <a:pPr algn="l">
                        <a:lnSpc>
                          <a:spcPct val="115000"/>
                        </a:lnSpc>
                        <a:spcAft>
                          <a:spcPts val="0"/>
                        </a:spcAft>
                      </a:pPr>
                      <a:r>
                        <a:rPr kumimoji="0" lang="de-DE" sz="2200" b="1" kern="1200" dirty="0" smtClean="0">
                          <a:solidFill>
                            <a:srgbClr val="0070C0"/>
                          </a:solidFill>
                          <a:latin typeface="+mn-lt"/>
                          <a:ea typeface="+mn-ea"/>
                          <a:cs typeface="+mn-cs"/>
                        </a:rPr>
                        <a:t>die</a:t>
                      </a:r>
                      <a:r>
                        <a:rPr kumimoji="0" lang="de-DE" sz="2200" b="1" kern="1200" dirty="0" smtClean="0">
                          <a:solidFill>
                            <a:schemeClr val="tx1"/>
                          </a:solidFill>
                          <a:latin typeface="+mn-lt"/>
                          <a:ea typeface="+mn-ea"/>
                          <a:cs typeface="+mn-cs"/>
                        </a:rPr>
                        <a:t> Frau</a:t>
                      </a:r>
                      <a:endParaRPr lang="de-DE" sz="2200" b="1" dirty="0">
                        <a:solidFill>
                          <a:srgbClr val="FF0000"/>
                        </a:solidFill>
                        <a:latin typeface="Calibri"/>
                        <a:ea typeface="Times New Roman"/>
                        <a:cs typeface="Times New Roman"/>
                      </a:endParaRPr>
                    </a:p>
                  </a:txBody>
                  <a:tcPr marL="68580" marR="68580" marT="0" marB="0"/>
                </a:tc>
                <a:tc vMerge="1">
                  <a:txBody>
                    <a:bodyPr/>
                    <a:lstStyle/>
                    <a:p>
                      <a:pPr algn="ctr"/>
                      <a:endParaRPr kumimoji="0" lang="de-DE" sz="1800" kern="1200" dirty="0">
                        <a:solidFill>
                          <a:schemeClr val="dk1"/>
                        </a:solidFill>
                        <a:latin typeface="+mn-lt"/>
                        <a:ea typeface="+mn-ea"/>
                        <a:cs typeface="+mn-cs"/>
                      </a:endParaRPr>
                    </a:p>
                  </a:txBody>
                  <a:tcPr marL="68580" marR="68580" marT="0" marB="0"/>
                </a:tc>
              </a:tr>
              <a:tr h="268688">
                <a:tc vMerge="1">
                  <a:txBody>
                    <a:bodyPr/>
                    <a:lstStyle/>
                    <a:p>
                      <a:endParaRPr lang="de-DE"/>
                    </a:p>
                  </a:txBody>
                  <a:tcPr/>
                </a:tc>
                <a:tc>
                  <a:txBody>
                    <a:bodyPr/>
                    <a:lstStyle/>
                    <a:p>
                      <a:pPr algn="ctr">
                        <a:lnSpc>
                          <a:spcPct val="115000"/>
                        </a:lnSpc>
                        <a:spcAft>
                          <a:spcPts val="0"/>
                        </a:spcAft>
                      </a:pPr>
                      <a:r>
                        <a:rPr kumimoji="0" lang="de-DE" sz="2200" b="1" kern="1200" dirty="0" err="1" smtClean="0">
                          <a:solidFill>
                            <a:schemeClr val="tx1"/>
                          </a:solidFill>
                          <a:latin typeface="+mn-lt"/>
                          <a:ea typeface="+mn-ea"/>
                          <a:cs typeface="+mn-cs"/>
                        </a:rPr>
                        <a:t>nHUMAN</a:t>
                      </a:r>
                      <a:endParaRPr lang="de-DE" sz="2200" b="1" dirty="0">
                        <a:latin typeface="Calibri"/>
                        <a:ea typeface="Times New Roman"/>
                        <a:cs typeface="Times New Roman"/>
                      </a:endParaRPr>
                    </a:p>
                  </a:txBody>
                  <a:tcPr marL="68580" marR="68580" marT="0" marB="0"/>
                </a:tc>
                <a:tc>
                  <a:txBody>
                    <a:bodyPr/>
                    <a:lstStyle/>
                    <a:p>
                      <a:pPr algn="l">
                        <a:lnSpc>
                          <a:spcPct val="115000"/>
                        </a:lnSpc>
                        <a:spcAft>
                          <a:spcPts val="0"/>
                        </a:spcAft>
                      </a:pPr>
                      <a:r>
                        <a:rPr kumimoji="0" lang="de-DE" sz="2200" b="1" kern="1200" dirty="0" smtClean="0">
                          <a:solidFill>
                            <a:srgbClr val="0070C0"/>
                          </a:solidFill>
                          <a:latin typeface="+mn-lt"/>
                          <a:ea typeface="+mn-ea"/>
                          <a:cs typeface="+mn-cs"/>
                        </a:rPr>
                        <a:t>das</a:t>
                      </a:r>
                      <a:r>
                        <a:rPr kumimoji="0" lang="de-DE" sz="2200" b="1" kern="1200" dirty="0" smtClean="0">
                          <a:solidFill>
                            <a:schemeClr val="tx1"/>
                          </a:solidFill>
                          <a:latin typeface="+mn-lt"/>
                          <a:ea typeface="+mn-ea"/>
                          <a:cs typeface="+mn-cs"/>
                        </a:rPr>
                        <a:t> Laufwerk</a:t>
                      </a:r>
                      <a:endParaRPr lang="de-DE" sz="2200" b="1" dirty="0">
                        <a:solidFill>
                          <a:srgbClr val="FF0000"/>
                        </a:solidFill>
                        <a:latin typeface="Calibri"/>
                        <a:ea typeface="Times New Roman"/>
                        <a:cs typeface="Times New Roman"/>
                      </a:endParaRPr>
                    </a:p>
                  </a:txBody>
                  <a:tcPr marL="68580" marR="68580" marT="0" marB="0"/>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dk1"/>
                        </a:solidFill>
                        <a:latin typeface="+mn-lt"/>
                        <a:ea typeface="+mn-ea"/>
                        <a:cs typeface="+mn-cs"/>
                      </a:endParaRPr>
                    </a:p>
                  </a:txBody>
                  <a:tcPr marL="68580" marR="68580" marT="0" marB="0"/>
                </a:tc>
              </a:tr>
            </a:tbl>
          </a:graphicData>
        </a:graphic>
      </p:graphicFrame>
      <p:sp>
        <p:nvSpPr>
          <p:cNvPr id="11266" name="AutoShape 2"/>
          <p:cNvSpPr>
            <a:spLocks/>
          </p:cNvSpPr>
          <p:nvPr/>
        </p:nvSpPr>
        <p:spPr bwMode="auto">
          <a:xfrm>
            <a:off x="2214544" y="4915490"/>
            <a:ext cx="214314" cy="1000132"/>
          </a:xfrm>
          <a:prstGeom prst="leftBrace">
            <a:avLst>
              <a:gd name="adj1" fmla="val 36568"/>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1267" name="AutoShape 3"/>
          <p:cNvSpPr>
            <a:spLocks/>
          </p:cNvSpPr>
          <p:nvPr/>
        </p:nvSpPr>
        <p:spPr bwMode="auto">
          <a:xfrm>
            <a:off x="6286510" y="4915490"/>
            <a:ext cx="142876" cy="1000132"/>
          </a:xfrm>
          <a:prstGeom prst="rightBrace">
            <a:avLst>
              <a:gd name="adj1" fmla="val 35574"/>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9" name="Textfeld 8"/>
          <p:cNvSpPr txBox="1"/>
          <p:nvPr/>
        </p:nvSpPr>
        <p:spPr>
          <a:xfrm>
            <a:off x="3643306" y="6215082"/>
            <a:ext cx="5143536" cy="369332"/>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de-DE" b="1" dirty="0" smtClean="0"/>
              <a:t>Auch umgekehrt, etwa </a:t>
            </a:r>
            <a:r>
              <a:rPr lang="de-DE" b="1" dirty="0" err="1" smtClean="0"/>
              <a:t>Tabasaran</a:t>
            </a:r>
            <a:r>
              <a:rPr lang="de-DE" b="1" dirty="0" smtClean="0"/>
              <a:t> (Ostkaukasisch)</a:t>
            </a: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5"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linds(vertical)">
                                      <p:cBhvr>
                                        <p:cTn id="17" dur="10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linds(horizontal)">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 grpId="0" animBg="1"/>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err="1" smtClean="0"/>
              <a:t>kategorielle</a:t>
            </a:r>
            <a:r>
              <a:rPr lang="de-DE" dirty="0" smtClean="0"/>
              <a:t> Kreuzung</a:t>
            </a:r>
            <a:endParaRPr lang="de-DE" dirty="0"/>
          </a:p>
        </p:txBody>
      </p:sp>
      <p:sp>
        <p:nvSpPr>
          <p:cNvPr id="3" name="Inhaltsplatzhalter 2"/>
          <p:cNvSpPr>
            <a:spLocks noGrp="1"/>
          </p:cNvSpPr>
          <p:nvPr>
            <p:ph idx="1"/>
          </p:nvPr>
        </p:nvSpPr>
        <p:spPr>
          <a:xfrm>
            <a:off x="285720" y="1643050"/>
            <a:ext cx="8572560" cy="500065"/>
          </a:xfrm>
        </p:spPr>
        <p:txBody>
          <a:bodyPr>
            <a:normAutofit fontScale="92500" lnSpcReduction="10000"/>
          </a:bodyPr>
          <a:lstStyle/>
          <a:p>
            <a:r>
              <a:rPr lang="de-DE" sz="2600" b="1" dirty="0" smtClean="0"/>
              <a:t>Typischste </a:t>
            </a:r>
            <a:r>
              <a:rPr lang="de-DE" sz="2600" b="1" dirty="0" err="1" smtClean="0"/>
              <a:t>kategorielle</a:t>
            </a:r>
            <a:r>
              <a:rPr lang="de-DE" sz="2600" b="1" dirty="0" smtClean="0"/>
              <a:t> Kreuzung: Person + Numerus, etwa:</a:t>
            </a:r>
            <a:endParaRPr lang="de-DE" sz="2600" dirty="0" smtClean="0"/>
          </a:p>
          <a:p>
            <a:endParaRPr lang="de-DE" dirty="0"/>
          </a:p>
        </p:txBody>
      </p:sp>
      <p:graphicFrame>
        <p:nvGraphicFramePr>
          <p:cNvPr id="4" name="Tabelle 3"/>
          <p:cNvGraphicFramePr>
            <a:graphicFrameLocks noGrp="1"/>
          </p:cNvGraphicFramePr>
          <p:nvPr/>
        </p:nvGraphicFramePr>
        <p:xfrm>
          <a:off x="571472" y="2357430"/>
          <a:ext cx="3643338" cy="2313432"/>
        </p:xfrm>
        <a:graphic>
          <a:graphicData uri="http://schemas.openxmlformats.org/drawingml/2006/table">
            <a:tbl>
              <a:tblPr/>
              <a:tblGrid>
                <a:gridCol w="620143"/>
                <a:gridCol w="930214"/>
                <a:gridCol w="2092981"/>
              </a:tblGrid>
              <a:tr h="261939">
                <a:tc>
                  <a:txBody>
                    <a:bodyPr/>
                    <a:lstStyle/>
                    <a:p>
                      <a:pPr algn="just">
                        <a:lnSpc>
                          <a:spcPct val="115000"/>
                        </a:lnSpc>
                        <a:spcAft>
                          <a:spcPts val="0"/>
                        </a:spcAft>
                      </a:pPr>
                      <a:r>
                        <a:rPr lang="de-DE" sz="2200" b="1" dirty="0">
                          <a:solidFill>
                            <a:srgbClr val="FF0000"/>
                          </a:solidFill>
                          <a:latin typeface="Calibri"/>
                          <a:ea typeface="Calibri"/>
                          <a:cs typeface="Times New Roman"/>
                        </a:rPr>
                        <a:t>SG</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a:solidFill>
                            <a:srgbClr val="FF0000"/>
                          </a:solidFill>
                          <a:latin typeface="Calibri"/>
                          <a:ea typeface="Calibri"/>
                          <a:cs typeface="Times New Roman"/>
                        </a:rPr>
                        <a:t>DU</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solidFill>
                            <a:srgbClr val="FF0000"/>
                          </a:solidFill>
                          <a:latin typeface="Calibri"/>
                          <a:ea typeface="Calibri"/>
                          <a:cs typeface="Times New Roman"/>
                        </a:rPr>
                        <a:t>PL (Group)</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61939">
                <a:tc rowSpan="3">
                  <a:txBody>
                    <a:bodyPr/>
                    <a:lstStyle/>
                    <a:p>
                      <a:pPr algn="just">
                        <a:lnSpc>
                          <a:spcPct val="115000"/>
                        </a:lnSpc>
                        <a:spcAft>
                          <a:spcPts val="0"/>
                        </a:spcAft>
                      </a:pPr>
                      <a:endParaRPr lang="de-DE" sz="2200">
                        <a:latin typeface="Calibri"/>
                        <a:ea typeface="Times New Roman"/>
                        <a:cs typeface="Times New Roman"/>
                      </a:endParaRPr>
                    </a:p>
                    <a:p>
                      <a:pPr algn="just">
                        <a:lnSpc>
                          <a:spcPct val="115000"/>
                        </a:lnSpc>
                        <a:spcAft>
                          <a:spcPts val="0"/>
                        </a:spcAft>
                      </a:pPr>
                      <a:r>
                        <a:rPr lang="de-DE" sz="2200" b="1">
                          <a:latin typeface="Calibri"/>
                          <a:ea typeface="Calibri"/>
                          <a:cs typeface="Times New Roman"/>
                        </a:rPr>
                        <a:t>1</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1+2</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a:latin typeface="Calibri"/>
                          <a:ea typeface="Calibri"/>
                          <a:cs typeface="Times New Roman"/>
                        </a:rPr>
                        <a:t>1+(2+2…)</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61939">
                <a:tc vMerge="1">
                  <a:txBody>
                    <a:bodyPr/>
                    <a:lstStyle/>
                    <a:p>
                      <a:endParaRPr lang="de-DE"/>
                    </a:p>
                  </a:txBody>
                  <a:tcPr/>
                </a:tc>
                <a:tc>
                  <a:txBody>
                    <a:bodyPr/>
                    <a:lstStyle/>
                    <a:p>
                      <a:pPr algn="just">
                        <a:lnSpc>
                          <a:spcPct val="115000"/>
                        </a:lnSpc>
                        <a:spcAft>
                          <a:spcPts val="0"/>
                        </a:spcAft>
                      </a:pPr>
                      <a:r>
                        <a:rPr lang="de-DE" sz="2200" b="1" dirty="0">
                          <a:latin typeface="Calibri"/>
                          <a:ea typeface="Calibri"/>
                          <a:cs typeface="Times New Roman"/>
                        </a:rPr>
                        <a:t>1+3</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1+(3+3….)</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61939">
                <a:tc vMerge="1">
                  <a:txBody>
                    <a:bodyPr/>
                    <a:lstStyle/>
                    <a:p>
                      <a:endParaRPr lang="de-DE"/>
                    </a:p>
                  </a:txBody>
                  <a:tcPr/>
                </a:tc>
                <a:tc>
                  <a:txBody>
                    <a:bodyPr/>
                    <a:lstStyle/>
                    <a:p>
                      <a:pPr algn="just">
                        <a:lnSpc>
                          <a:spcPct val="115000"/>
                        </a:lnSpc>
                        <a:spcAft>
                          <a:spcPts val="0"/>
                        </a:spcAft>
                      </a:pPr>
                      <a:r>
                        <a:rPr lang="de-DE" sz="2200" b="1">
                          <a:latin typeface="Calibri"/>
                          <a:ea typeface="Calibri"/>
                          <a:cs typeface="Times New Roman"/>
                        </a:rPr>
                        <a:t>1+2~3</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1+(2+2…~ 3+3…)</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61939">
                <a:tc>
                  <a:txBody>
                    <a:bodyPr/>
                    <a:lstStyle/>
                    <a:p>
                      <a:pPr algn="just">
                        <a:lnSpc>
                          <a:spcPct val="115000"/>
                        </a:lnSpc>
                        <a:spcAft>
                          <a:spcPts val="0"/>
                        </a:spcAft>
                      </a:pPr>
                      <a:r>
                        <a:rPr lang="de-DE" sz="2200" b="1">
                          <a:latin typeface="Calibri"/>
                          <a:ea typeface="Calibri"/>
                          <a:cs typeface="Times New Roman"/>
                        </a:rPr>
                        <a:t>2</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a:latin typeface="Calibri"/>
                          <a:ea typeface="Calibri"/>
                          <a:cs typeface="Times New Roman"/>
                        </a:rPr>
                        <a:t>2+2</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2+2+2….</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61939">
                <a:tc>
                  <a:txBody>
                    <a:bodyPr/>
                    <a:lstStyle/>
                    <a:p>
                      <a:pPr algn="just">
                        <a:lnSpc>
                          <a:spcPct val="115000"/>
                        </a:lnSpc>
                        <a:spcAft>
                          <a:spcPts val="0"/>
                        </a:spcAft>
                      </a:pPr>
                      <a:r>
                        <a:rPr lang="de-DE" sz="2200" b="1">
                          <a:latin typeface="Calibri"/>
                          <a:ea typeface="Calibri"/>
                          <a:cs typeface="Times New Roman"/>
                        </a:rPr>
                        <a:t>3</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a:latin typeface="Calibri"/>
                          <a:ea typeface="Calibri"/>
                          <a:cs typeface="Times New Roman"/>
                        </a:rPr>
                        <a:t>3+3</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3+3+3…</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aphicFrame>
        <p:nvGraphicFramePr>
          <p:cNvPr id="5" name="Tabelle 4"/>
          <p:cNvGraphicFramePr>
            <a:graphicFrameLocks noGrp="1"/>
          </p:cNvGraphicFramePr>
          <p:nvPr/>
        </p:nvGraphicFramePr>
        <p:xfrm>
          <a:off x="4643438" y="2357430"/>
          <a:ext cx="3929057" cy="2313432"/>
        </p:xfrm>
        <a:graphic>
          <a:graphicData uri="http://schemas.openxmlformats.org/drawingml/2006/table">
            <a:tbl>
              <a:tblPr/>
              <a:tblGrid>
                <a:gridCol w="785818"/>
                <a:gridCol w="1643074"/>
                <a:gridCol w="1500165"/>
              </a:tblGrid>
              <a:tr h="339153">
                <a:tc>
                  <a:txBody>
                    <a:bodyPr/>
                    <a:lstStyle/>
                    <a:p>
                      <a:pPr algn="just">
                        <a:lnSpc>
                          <a:spcPct val="115000"/>
                        </a:lnSpc>
                        <a:spcAft>
                          <a:spcPts val="0"/>
                        </a:spcAft>
                      </a:pPr>
                      <a:r>
                        <a:rPr lang="de-DE" sz="2200" b="1" dirty="0">
                          <a:solidFill>
                            <a:srgbClr val="FF0000"/>
                          </a:solidFill>
                          <a:latin typeface="Calibri"/>
                          <a:ea typeface="Calibri"/>
                          <a:cs typeface="Times New Roman"/>
                        </a:rPr>
                        <a:t>SG</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a:solidFill>
                            <a:srgbClr val="FF0000"/>
                          </a:solidFill>
                          <a:latin typeface="Calibri"/>
                          <a:ea typeface="Calibri"/>
                          <a:cs typeface="Times New Roman"/>
                        </a:rPr>
                        <a:t>DU</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a:solidFill>
                            <a:srgbClr val="FF0000"/>
                          </a:solidFill>
                          <a:latin typeface="Calibri"/>
                          <a:ea typeface="Calibri"/>
                          <a:cs typeface="Times New Roman"/>
                        </a:rPr>
                        <a:t>PL (Group)</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9153">
                <a:tc rowSpan="3">
                  <a:txBody>
                    <a:bodyPr/>
                    <a:lstStyle/>
                    <a:p>
                      <a:pPr algn="just">
                        <a:lnSpc>
                          <a:spcPct val="115000"/>
                        </a:lnSpc>
                        <a:spcAft>
                          <a:spcPts val="0"/>
                        </a:spcAft>
                      </a:pPr>
                      <a:endParaRPr lang="de-DE" sz="2200" dirty="0">
                        <a:latin typeface="Calibri"/>
                        <a:ea typeface="Times New Roman"/>
                        <a:cs typeface="Times New Roman"/>
                      </a:endParaRPr>
                    </a:p>
                    <a:p>
                      <a:pPr algn="just">
                        <a:lnSpc>
                          <a:spcPct val="115000"/>
                        </a:lnSpc>
                        <a:spcAft>
                          <a:spcPts val="0"/>
                        </a:spcAft>
                      </a:pPr>
                      <a:r>
                        <a:rPr lang="de-DE" sz="2200" b="1" dirty="0">
                          <a:latin typeface="Calibri"/>
                          <a:ea typeface="Calibri"/>
                          <a:cs typeface="Times New Roman"/>
                        </a:rPr>
                        <a:t>1Sg</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1Du (inkl.)</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a:latin typeface="Calibri"/>
                          <a:ea typeface="Calibri"/>
                          <a:cs typeface="Times New Roman"/>
                        </a:rPr>
                        <a:t>1Pl (inkl.)</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9153">
                <a:tc vMerge="1">
                  <a:txBody>
                    <a:bodyPr/>
                    <a:lstStyle/>
                    <a:p>
                      <a:endParaRPr lang="de-DE"/>
                    </a:p>
                  </a:txBody>
                  <a:tcPr/>
                </a:tc>
                <a:tc>
                  <a:txBody>
                    <a:bodyPr/>
                    <a:lstStyle/>
                    <a:p>
                      <a:pPr algn="just">
                        <a:lnSpc>
                          <a:spcPct val="115000"/>
                        </a:lnSpc>
                        <a:spcAft>
                          <a:spcPts val="0"/>
                        </a:spcAft>
                      </a:pPr>
                      <a:r>
                        <a:rPr lang="de-DE" sz="2200" b="1" dirty="0">
                          <a:latin typeface="Calibri"/>
                          <a:ea typeface="Calibri"/>
                          <a:cs typeface="Times New Roman"/>
                        </a:rPr>
                        <a:t>1Du (exkl.)</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a:latin typeface="Calibri"/>
                          <a:ea typeface="Calibri"/>
                          <a:cs typeface="Times New Roman"/>
                        </a:rPr>
                        <a:t>1Pl (exkl.)</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9153">
                <a:tc vMerge="1">
                  <a:txBody>
                    <a:bodyPr/>
                    <a:lstStyle/>
                    <a:p>
                      <a:endParaRPr lang="de-DE"/>
                    </a:p>
                  </a:txBody>
                  <a:tcPr/>
                </a:tc>
                <a:tc>
                  <a:txBody>
                    <a:bodyPr/>
                    <a:lstStyle/>
                    <a:p>
                      <a:pPr algn="just">
                        <a:lnSpc>
                          <a:spcPct val="115000"/>
                        </a:lnSpc>
                        <a:spcAft>
                          <a:spcPts val="0"/>
                        </a:spcAft>
                      </a:pPr>
                      <a:r>
                        <a:rPr lang="de-DE" sz="2200" b="1" dirty="0">
                          <a:latin typeface="Calibri"/>
                          <a:ea typeface="Calibri"/>
                          <a:cs typeface="Times New Roman"/>
                        </a:rPr>
                        <a:t>1Du</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a:latin typeface="Calibri"/>
                          <a:ea typeface="Calibri"/>
                          <a:cs typeface="Times New Roman"/>
                        </a:rPr>
                        <a:t>1Pl </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9153">
                <a:tc>
                  <a:txBody>
                    <a:bodyPr/>
                    <a:lstStyle/>
                    <a:p>
                      <a:pPr algn="just">
                        <a:lnSpc>
                          <a:spcPct val="115000"/>
                        </a:lnSpc>
                        <a:spcAft>
                          <a:spcPts val="0"/>
                        </a:spcAft>
                      </a:pPr>
                      <a:r>
                        <a:rPr lang="de-DE" sz="2200" b="1">
                          <a:latin typeface="Calibri"/>
                          <a:ea typeface="Calibri"/>
                          <a:cs typeface="Times New Roman"/>
                        </a:rPr>
                        <a:t>2Sg</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2Du</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2Pl</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39153">
                <a:tc>
                  <a:txBody>
                    <a:bodyPr/>
                    <a:lstStyle/>
                    <a:p>
                      <a:pPr algn="just">
                        <a:lnSpc>
                          <a:spcPct val="115000"/>
                        </a:lnSpc>
                        <a:spcAft>
                          <a:spcPts val="0"/>
                        </a:spcAft>
                      </a:pPr>
                      <a:r>
                        <a:rPr lang="de-DE" sz="2200" b="1">
                          <a:latin typeface="Calibri"/>
                          <a:ea typeface="Calibri"/>
                          <a:cs typeface="Times New Roman"/>
                        </a:rPr>
                        <a:t>3Sg</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a:latin typeface="Calibri"/>
                          <a:ea typeface="Calibri"/>
                          <a:cs typeface="Times New Roman"/>
                        </a:rPr>
                        <a:t>3Du</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dirty="0">
                          <a:latin typeface="Calibri"/>
                          <a:ea typeface="Calibri"/>
                          <a:cs typeface="Times New Roman"/>
                        </a:rPr>
                        <a:t>3Pl</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aphicFrame>
        <p:nvGraphicFramePr>
          <p:cNvPr id="6" name="Diagramm 5"/>
          <p:cNvGraphicFramePr/>
          <p:nvPr/>
        </p:nvGraphicFramePr>
        <p:xfrm>
          <a:off x="285720" y="4929198"/>
          <a:ext cx="8429684" cy="78581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linds(vertical)">
                                      <p:cBhvr>
                                        <p:cTn id="12" dur="1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5"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linds(vertical)">
                                      <p:cBhvr>
                                        <p:cTn id="17" dur="10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amond(in)">
                                      <p:cBhvr>
                                        <p:cTn id="22"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Graphic spid="6" grpId="0">
        <p:bldAsOne/>
      </p:bldGraphic>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Re-Import von Kasus vgl. Navajo (</a:t>
            </a:r>
            <a:r>
              <a:rPr lang="de-DE" dirty="0" err="1" smtClean="0"/>
              <a:t>Athapaska</a:t>
            </a:r>
            <a:r>
              <a:rPr lang="de-DE" dirty="0" smtClean="0"/>
              <a:t>)</a:t>
            </a:r>
            <a:endParaRPr lang="de-DE" dirty="0"/>
          </a:p>
        </p:txBody>
      </p:sp>
      <p:graphicFrame>
        <p:nvGraphicFramePr>
          <p:cNvPr id="4" name="Tabelle 3"/>
          <p:cNvGraphicFramePr>
            <a:graphicFrameLocks noGrp="1"/>
          </p:cNvGraphicFramePr>
          <p:nvPr/>
        </p:nvGraphicFramePr>
        <p:xfrm>
          <a:off x="1285853" y="1928800"/>
          <a:ext cx="6215105" cy="3500464"/>
        </p:xfrm>
        <a:graphic>
          <a:graphicData uri="http://schemas.openxmlformats.org/drawingml/2006/table">
            <a:tbl>
              <a:tblPr/>
              <a:tblGrid>
                <a:gridCol w="1242589"/>
                <a:gridCol w="1242589"/>
                <a:gridCol w="1242589"/>
                <a:gridCol w="1243669"/>
                <a:gridCol w="1243669"/>
              </a:tblGrid>
              <a:tr h="437558">
                <a:tc>
                  <a:txBody>
                    <a:bodyPr/>
                    <a:lstStyle/>
                    <a:p>
                      <a:pPr algn="l">
                        <a:lnSpc>
                          <a:spcPct val="115000"/>
                        </a:lnSpc>
                        <a:spcAft>
                          <a:spcPts val="0"/>
                        </a:spcAft>
                      </a:pP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fr-FR" sz="2200" b="1">
                          <a:solidFill>
                            <a:srgbClr val="FF0000"/>
                          </a:solidFill>
                          <a:latin typeface="Calibri"/>
                          <a:ea typeface="Calibri"/>
                          <a:cs typeface="Times New Roman"/>
                        </a:rPr>
                        <a:t>SG</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de-DE"/>
                    </a:p>
                  </a:txBody>
                  <a:tcPr/>
                </a:tc>
                <a:tc gridSpan="2">
                  <a:txBody>
                    <a:bodyPr/>
                    <a:lstStyle/>
                    <a:p>
                      <a:pPr algn="ctr">
                        <a:lnSpc>
                          <a:spcPct val="115000"/>
                        </a:lnSpc>
                        <a:spcAft>
                          <a:spcPts val="0"/>
                        </a:spcAft>
                      </a:pPr>
                      <a:r>
                        <a:rPr lang="fr-FR" sz="2200" b="1">
                          <a:solidFill>
                            <a:srgbClr val="FF0000"/>
                          </a:solidFill>
                          <a:latin typeface="Calibri"/>
                          <a:ea typeface="Calibri"/>
                          <a:cs typeface="Times New Roman"/>
                        </a:rPr>
                        <a:t>DU/PL</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de-DE"/>
                    </a:p>
                  </a:txBody>
                  <a:tcPr/>
                </a:tc>
              </a:tr>
              <a:tr h="437558">
                <a:tc>
                  <a:txBody>
                    <a:bodyPr/>
                    <a:lstStyle/>
                    <a:p>
                      <a:pPr algn="l">
                        <a:lnSpc>
                          <a:spcPct val="115000"/>
                        </a:lnSpc>
                        <a:spcAft>
                          <a:spcPts val="0"/>
                        </a:spcAft>
                      </a:pP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fr-FR" sz="2200" b="1" dirty="0">
                          <a:latin typeface="Calibri"/>
                          <a:ea typeface="Calibri"/>
                          <a:cs typeface="Times New Roman"/>
                        </a:rPr>
                        <a:t>'NOM'</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fr-FR" sz="2200" b="1">
                          <a:latin typeface="Calibri"/>
                          <a:ea typeface="Calibri"/>
                          <a:cs typeface="Times New Roman"/>
                        </a:rPr>
                        <a:t>'ACC'</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fr-FR" sz="2200" b="1">
                          <a:latin typeface="Calibri"/>
                          <a:ea typeface="Calibri"/>
                          <a:cs typeface="Times New Roman"/>
                        </a:rPr>
                        <a:t>'NOM</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fr-FR" sz="2200" b="1">
                          <a:latin typeface="Calibri"/>
                          <a:ea typeface="Calibri"/>
                          <a:cs typeface="Times New Roman"/>
                        </a:rPr>
                        <a:t>'ACC'</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37558">
                <a:tc>
                  <a:txBody>
                    <a:bodyPr/>
                    <a:lstStyle/>
                    <a:p>
                      <a:pPr algn="l">
                        <a:lnSpc>
                          <a:spcPct val="115000"/>
                        </a:lnSpc>
                        <a:spcAft>
                          <a:spcPts val="0"/>
                        </a:spcAft>
                      </a:pPr>
                      <a:r>
                        <a:rPr lang="fr-FR" sz="2200" b="1">
                          <a:solidFill>
                            <a:srgbClr val="FF0000"/>
                          </a:solidFill>
                          <a:latin typeface="Calibri"/>
                          <a:ea typeface="Calibri"/>
                          <a:cs typeface="Times New Roman"/>
                        </a:rPr>
                        <a:t>1</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fr-FR" sz="2200" b="1" dirty="0">
                          <a:latin typeface="Calibri"/>
                          <a:ea typeface="Calibri"/>
                          <a:cs typeface="Times New Roman"/>
                        </a:rPr>
                        <a:t>-sh-</a:t>
                      </a: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fr-FR" sz="2200" b="1" dirty="0" err="1">
                          <a:latin typeface="Calibri"/>
                          <a:ea typeface="Calibri"/>
                          <a:cs typeface="Times New Roman"/>
                        </a:rPr>
                        <a:t>shi</a:t>
                      </a:r>
                      <a:r>
                        <a:rPr lang="fr-FR" sz="2200" b="1" dirty="0">
                          <a:latin typeface="Calibri"/>
                          <a:ea typeface="Calibri"/>
                          <a:cs typeface="Times New Roman"/>
                        </a:rPr>
                        <a:t>-</a:t>
                      </a: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fr-FR" sz="2200" b="1">
                          <a:latin typeface="Calibri"/>
                          <a:ea typeface="Calibri"/>
                          <a:cs typeface="Times New Roman"/>
                        </a:rPr>
                        <a:t>-iid-</a:t>
                      </a:r>
                      <a:endParaRPr lang="de-DE" sz="220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l">
                        <a:lnSpc>
                          <a:spcPct val="115000"/>
                        </a:lnSpc>
                        <a:spcAft>
                          <a:spcPts val="0"/>
                        </a:spcAft>
                      </a:pPr>
                      <a:r>
                        <a:rPr lang="fr-FR" sz="2200" b="1">
                          <a:latin typeface="Calibri"/>
                          <a:ea typeface="Calibri"/>
                          <a:cs typeface="Times New Roman"/>
                        </a:rPr>
                        <a:t>-nihi</a:t>
                      </a:r>
                      <a:endParaRPr lang="de-DE" sz="220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37558">
                <a:tc>
                  <a:txBody>
                    <a:bodyPr/>
                    <a:lstStyle/>
                    <a:p>
                      <a:pPr algn="l">
                        <a:lnSpc>
                          <a:spcPct val="115000"/>
                        </a:lnSpc>
                        <a:spcAft>
                          <a:spcPts val="0"/>
                        </a:spcAft>
                      </a:pPr>
                      <a:r>
                        <a:rPr lang="fr-FR" sz="2200" b="1">
                          <a:solidFill>
                            <a:srgbClr val="FF0000"/>
                          </a:solidFill>
                          <a:latin typeface="Calibri"/>
                          <a:ea typeface="Calibri"/>
                          <a:cs typeface="Times New Roman"/>
                        </a:rPr>
                        <a:t>2</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fr-FR" sz="2200" b="1">
                          <a:latin typeface="Calibri"/>
                          <a:ea typeface="Calibri"/>
                          <a:cs typeface="Times New Roman"/>
                        </a:rPr>
                        <a:t>ni-</a:t>
                      </a:r>
                      <a:endParaRPr lang="de-DE" sz="220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fr-FR" sz="2200" b="1" dirty="0">
                          <a:latin typeface="Calibri"/>
                          <a:ea typeface="Calibri"/>
                          <a:cs typeface="Times New Roman"/>
                        </a:rPr>
                        <a:t>ni-</a:t>
                      </a: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fr-FR" sz="2200" b="1">
                          <a:latin typeface="Calibri"/>
                          <a:ea typeface="Calibri"/>
                          <a:cs typeface="Times New Roman"/>
                        </a:rPr>
                        <a:t>-oh-</a:t>
                      </a:r>
                      <a:endParaRPr lang="de-DE" sz="220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de-DE"/>
                    </a:p>
                  </a:txBody>
                  <a:tcPr/>
                </a:tc>
              </a:tr>
              <a:tr h="437558">
                <a:tc>
                  <a:txBody>
                    <a:bodyPr/>
                    <a:lstStyle/>
                    <a:p>
                      <a:pPr algn="l">
                        <a:lnSpc>
                          <a:spcPct val="115000"/>
                        </a:lnSpc>
                        <a:spcAft>
                          <a:spcPts val="0"/>
                        </a:spcAft>
                      </a:pPr>
                      <a:r>
                        <a:rPr lang="fr-FR" sz="2200" b="1">
                          <a:solidFill>
                            <a:srgbClr val="FF0000"/>
                          </a:solidFill>
                          <a:latin typeface="Calibri"/>
                          <a:ea typeface="Calibri"/>
                          <a:cs typeface="Times New Roman"/>
                        </a:rPr>
                        <a:t>3nFo</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l">
                        <a:lnSpc>
                          <a:spcPct val="115000"/>
                        </a:lnSpc>
                        <a:spcAft>
                          <a:spcPts val="0"/>
                        </a:spcAft>
                      </a:pPr>
                      <a:r>
                        <a:rPr lang="fr-FR" sz="2200" b="1">
                          <a:latin typeface="Calibri"/>
                          <a:ea typeface="Calibri"/>
                          <a:cs typeface="Times New Roman"/>
                        </a:rPr>
                        <a:t>-Ø-</a:t>
                      </a:r>
                      <a:endParaRPr lang="de-DE" sz="220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fr-FR" sz="2200" b="1">
                          <a:latin typeface="Calibri"/>
                          <a:ea typeface="Calibri"/>
                          <a:cs typeface="Times New Roman"/>
                        </a:rPr>
                        <a:t>bi-</a:t>
                      </a:r>
                      <a:endParaRPr lang="de-DE" sz="220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l">
                        <a:lnSpc>
                          <a:spcPct val="115000"/>
                        </a:lnSpc>
                        <a:spcAft>
                          <a:spcPts val="0"/>
                        </a:spcAft>
                      </a:pPr>
                      <a:r>
                        <a:rPr lang="fr-FR" sz="2200" b="1" dirty="0">
                          <a:latin typeface="Calibri"/>
                          <a:ea typeface="Calibri"/>
                          <a:cs typeface="Times New Roman"/>
                        </a:rPr>
                        <a:t>-Ø-</a:t>
                      </a: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fr-FR" sz="2200" b="1">
                          <a:latin typeface="Calibri"/>
                          <a:ea typeface="Calibri"/>
                          <a:cs typeface="Times New Roman"/>
                        </a:rPr>
                        <a:t>bi-</a:t>
                      </a:r>
                      <a:endParaRPr lang="de-DE" sz="220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37558">
                <a:tc>
                  <a:txBody>
                    <a:bodyPr/>
                    <a:lstStyle/>
                    <a:p>
                      <a:pPr algn="l">
                        <a:lnSpc>
                          <a:spcPct val="115000"/>
                        </a:lnSpc>
                        <a:spcAft>
                          <a:spcPts val="0"/>
                        </a:spcAft>
                      </a:pPr>
                      <a:r>
                        <a:rPr lang="fr-FR" sz="2200" b="1">
                          <a:solidFill>
                            <a:srgbClr val="FF0000"/>
                          </a:solidFill>
                          <a:latin typeface="Calibri"/>
                          <a:ea typeface="Calibri"/>
                          <a:cs typeface="Times New Roman"/>
                        </a:rPr>
                        <a:t>3cFo</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de-DE"/>
                    </a:p>
                  </a:txBody>
                  <a:tcPr/>
                </a:tc>
                <a:tc>
                  <a:txBody>
                    <a:bodyPr/>
                    <a:lstStyle/>
                    <a:p>
                      <a:pPr algn="l">
                        <a:lnSpc>
                          <a:spcPct val="115000"/>
                        </a:lnSpc>
                        <a:spcAft>
                          <a:spcPts val="0"/>
                        </a:spcAft>
                      </a:pPr>
                      <a:r>
                        <a:rPr lang="fr-FR" sz="2200" b="1" dirty="0">
                          <a:latin typeface="Calibri"/>
                          <a:ea typeface="Calibri"/>
                          <a:cs typeface="Times New Roman"/>
                        </a:rPr>
                        <a:t>yi-</a:t>
                      </a: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de-DE"/>
                    </a:p>
                  </a:txBody>
                  <a:tcPr/>
                </a:tc>
                <a:tc>
                  <a:txBody>
                    <a:bodyPr/>
                    <a:lstStyle/>
                    <a:p>
                      <a:pPr algn="l">
                        <a:lnSpc>
                          <a:spcPct val="115000"/>
                        </a:lnSpc>
                        <a:spcAft>
                          <a:spcPts val="0"/>
                        </a:spcAft>
                      </a:pPr>
                      <a:r>
                        <a:rPr lang="fr-FR" sz="2200" b="1">
                          <a:latin typeface="Calibri"/>
                          <a:ea typeface="Calibri"/>
                          <a:cs typeface="Times New Roman"/>
                        </a:rPr>
                        <a:t>yi-</a:t>
                      </a:r>
                      <a:endParaRPr lang="de-DE" sz="220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37558">
                <a:tc>
                  <a:txBody>
                    <a:bodyPr/>
                    <a:lstStyle/>
                    <a:p>
                      <a:pPr algn="l">
                        <a:lnSpc>
                          <a:spcPct val="115000"/>
                        </a:lnSpc>
                        <a:spcAft>
                          <a:spcPts val="0"/>
                        </a:spcAft>
                      </a:pPr>
                      <a:r>
                        <a:rPr lang="fr-FR" sz="2200" b="1">
                          <a:solidFill>
                            <a:srgbClr val="FF0000"/>
                          </a:solidFill>
                          <a:latin typeface="Calibri"/>
                          <a:ea typeface="Calibri"/>
                          <a:cs typeface="Times New Roman"/>
                        </a:rPr>
                        <a:t>3h</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fr-FR" sz="2200" b="1">
                          <a:latin typeface="Calibri"/>
                          <a:ea typeface="Calibri"/>
                          <a:cs typeface="Times New Roman"/>
                        </a:rPr>
                        <a:t>-ji-</a:t>
                      </a:r>
                      <a:endParaRPr lang="de-DE" sz="220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fr-FR" sz="2200" b="1">
                          <a:latin typeface="Calibri"/>
                          <a:ea typeface="Calibri"/>
                          <a:cs typeface="Times New Roman"/>
                        </a:rPr>
                        <a:t>ha- ~ ho-</a:t>
                      </a:r>
                      <a:endParaRPr lang="de-DE" sz="220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fr-FR" sz="2200" b="1">
                          <a:latin typeface="Calibri"/>
                          <a:ea typeface="Calibri"/>
                          <a:cs typeface="Times New Roman"/>
                        </a:rPr>
                        <a:t>-ji-</a:t>
                      </a:r>
                      <a:endParaRPr lang="de-DE" sz="220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fr-FR" sz="2200" b="1" dirty="0">
                          <a:latin typeface="Calibri"/>
                          <a:ea typeface="Calibri"/>
                          <a:cs typeface="Times New Roman"/>
                        </a:rPr>
                        <a:t>ha- ~ ho-</a:t>
                      </a: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37558">
                <a:tc>
                  <a:txBody>
                    <a:bodyPr/>
                    <a:lstStyle/>
                    <a:p>
                      <a:pPr algn="l">
                        <a:lnSpc>
                          <a:spcPct val="115000"/>
                        </a:lnSpc>
                        <a:spcAft>
                          <a:spcPts val="0"/>
                        </a:spcAft>
                      </a:pPr>
                      <a:r>
                        <a:rPr lang="fr-FR" sz="2200" b="1">
                          <a:solidFill>
                            <a:srgbClr val="FF0000"/>
                          </a:solidFill>
                          <a:latin typeface="Calibri"/>
                          <a:ea typeface="Calibri"/>
                          <a:cs typeface="Times New Roman"/>
                        </a:rPr>
                        <a:t>3i</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fr-FR" sz="2200" b="1">
                          <a:latin typeface="Calibri"/>
                          <a:ea typeface="Calibri"/>
                          <a:cs typeface="Times New Roman"/>
                        </a:rPr>
                        <a:t>'a-</a:t>
                      </a:r>
                      <a:endParaRPr lang="de-DE" sz="220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fr-FR" sz="2200" b="1">
                          <a:latin typeface="Calibri"/>
                          <a:ea typeface="Calibri"/>
                          <a:cs typeface="Times New Roman"/>
                        </a:rPr>
                        <a:t>'a-</a:t>
                      </a:r>
                      <a:endParaRPr lang="de-DE" sz="220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fr-FR" sz="2200" b="1">
                          <a:latin typeface="Calibri"/>
                          <a:ea typeface="Calibri"/>
                          <a:cs typeface="Times New Roman"/>
                        </a:rPr>
                        <a:t>'a-</a:t>
                      </a:r>
                      <a:endParaRPr lang="de-DE" sz="220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lnSpc>
                          <a:spcPct val="115000"/>
                        </a:lnSpc>
                        <a:spcAft>
                          <a:spcPts val="0"/>
                        </a:spcAft>
                      </a:pPr>
                      <a:r>
                        <a:rPr lang="fr-FR" sz="2200" b="1" dirty="0">
                          <a:latin typeface="Calibri"/>
                          <a:ea typeface="Calibri"/>
                          <a:cs typeface="Times New Roman"/>
                        </a:rPr>
                        <a:t>'a-</a:t>
                      </a: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5" name="Textfeld 4"/>
          <p:cNvSpPr txBox="1"/>
          <p:nvPr/>
        </p:nvSpPr>
        <p:spPr>
          <a:xfrm>
            <a:off x="428596" y="5672096"/>
            <a:ext cx="8215370" cy="400110"/>
          </a:xfrm>
          <a:prstGeom prst="rect">
            <a:avLst/>
          </a:prstGeom>
          <a:noFill/>
        </p:spPr>
        <p:txBody>
          <a:bodyPr wrap="square" rtlCol="0">
            <a:spAutoFit/>
          </a:bodyPr>
          <a:lstStyle/>
          <a:p>
            <a:r>
              <a:rPr lang="de-DE" sz="2000" b="1" dirty="0" smtClean="0"/>
              <a:t>Nota: </a:t>
            </a:r>
            <a:r>
              <a:rPr lang="de-DE" sz="2000" b="1" dirty="0" err="1" smtClean="0"/>
              <a:t>nFo</a:t>
            </a:r>
            <a:r>
              <a:rPr lang="de-DE" sz="2000" b="1" dirty="0" smtClean="0"/>
              <a:t> = </a:t>
            </a:r>
            <a:r>
              <a:rPr lang="de-DE" sz="2000" b="1" dirty="0" err="1" smtClean="0"/>
              <a:t>no</a:t>
            </a:r>
            <a:r>
              <a:rPr lang="de-DE" sz="2000" b="1" dirty="0" smtClean="0"/>
              <a:t> </a:t>
            </a:r>
            <a:r>
              <a:rPr lang="de-DE" sz="2000" b="1" dirty="0" err="1" smtClean="0"/>
              <a:t>force</a:t>
            </a:r>
            <a:r>
              <a:rPr lang="de-DE" sz="2000" b="1" dirty="0" smtClean="0"/>
              <a:t> (keine Gegenkraft), </a:t>
            </a:r>
            <a:r>
              <a:rPr lang="de-DE" sz="2000" b="1" dirty="0" err="1" smtClean="0"/>
              <a:t>cFo</a:t>
            </a:r>
            <a:r>
              <a:rPr lang="de-DE" sz="2000" b="1" dirty="0" smtClean="0"/>
              <a:t> = </a:t>
            </a:r>
            <a:r>
              <a:rPr lang="de-DE" sz="2000" b="1" dirty="0" err="1" smtClean="0"/>
              <a:t>counter-force</a:t>
            </a:r>
            <a:r>
              <a:rPr lang="de-DE" sz="2000" b="1" dirty="0" smtClean="0"/>
              <a:t> (Gegenkraft)</a:t>
            </a:r>
            <a:endParaRPr lang="de-DE" sz="20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Ähnlich: Dakota (Sioux)</a:t>
            </a:r>
            <a:endParaRPr lang="de-DE" dirty="0"/>
          </a:p>
        </p:txBody>
      </p:sp>
      <p:graphicFrame>
        <p:nvGraphicFramePr>
          <p:cNvPr id="4" name="Tabelle 3"/>
          <p:cNvGraphicFramePr>
            <a:graphicFrameLocks noGrp="1"/>
          </p:cNvGraphicFramePr>
          <p:nvPr/>
        </p:nvGraphicFramePr>
        <p:xfrm>
          <a:off x="428596" y="1785926"/>
          <a:ext cx="8143930" cy="4258536"/>
        </p:xfrm>
        <a:graphic>
          <a:graphicData uri="http://schemas.openxmlformats.org/drawingml/2006/table">
            <a:tbl>
              <a:tblPr/>
              <a:tblGrid>
                <a:gridCol w="369204"/>
                <a:gridCol w="1202432"/>
                <a:gridCol w="1285884"/>
                <a:gridCol w="1285884"/>
                <a:gridCol w="1291166"/>
                <a:gridCol w="1103882"/>
                <a:gridCol w="176720"/>
                <a:gridCol w="1428758"/>
              </a:tblGrid>
              <a:tr h="394194">
                <a:tc>
                  <a:txBody>
                    <a:bodyPr/>
                    <a:lstStyle/>
                    <a:p>
                      <a:pPr algn="ctr">
                        <a:lnSpc>
                          <a:spcPct val="115000"/>
                        </a:lnSpc>
                        <a:spcAft>
                          <a:spcPts val="0"/>
                        </a:spcAft>
                      </a:pP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fr-FR" sz="2200" b="1" dirty="0">
                          <a:solidFill>
                            <a:srgbClr val="FF0000"/>
                          </a:solidFill>
                          <a:latin typeface="Calibri"/>
                          <a:ea typeface="Calibri"/>
                          <a:cs typeface="Times New Roman"/>
                        </a:rPr>
                        <a:t>SG</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de-DE"/>
                    </a:p>
                  </a:txBody>
                  <a:tcPr/>
                </a:tc>
                <a:tc gridSpan="2">
                  <a:txBody>
                    <a:bodyPr/>
                    <a:lstStyle/>
                    <a:p>
                      <a:pPr algn="ctr">
                        <a:lnSpc>
                          <a:spcPct val="115000"/>
                        </a:lnSpc>
                        <a:spcAft>
                          <a:spcPts val="0"/>
                        </a:spcAft>
                      </a:pPr>
                      <a:r>
                        <a:rPr lang="fr-FR" sz="2200" b="1">
                          <a:solidFill>
                            <a:srgbClr val="FF0000"/>
                          </a:solidFill>
                          <a:latin typeface="Calibri"/>
                          <a:ea typeface="Calibri"/>
                          <a:cs typeface="Times New Roman"/>
                        </a:rPr>
                        <a:t>DU</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de-DE"/>
                    </a:p>
                  </a:txBody>
                  <a:tcPr/>
                </a:tc>
                <a:tc gridSpan="3">
                  <a:txBody>
                    <a:bodyPr/>
                    <a:lstStyle/>
                    <a:p>
                      <a:pPr algn="ctr">
                        <a:lnSpc>
                          <a:spcPct val="115000"/>
                        </a:lnSpc>
                        <a:spcAft>
                          <a:spcPts val="0"/>
                        </a:spcAft>
                      </a:pPr>
                      <a:r>
                        <a:rPr lang="fr-FR" sz="2200" b="1" dirty="0">
                          <a:solidFill>
                            <a:srgbClr val="FF0000"/>
                          </a:solidFill>
                          <a:latin typeface="Calibri"/>
                          <a:ea typeface="Calibri"/>
                          <a:cs typeface="Times New Roman"/>
                        </a:rPr>
                        <a:t>PL</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de-DE"/>
                    </a:p>
                  </a:txBody>
                  <a:tcPr/>
                </a:tc>
                <a:tc hMerge="1">
                  <a:txBody>
                    <a:bodyPr/>
                    <a:lstStyle/>
                    <a:p>
                      <a:endParaRPr lang="de-DE"/>
                    </a:p>
                  </a:txBody>
                  <a:tcPr/>
                </a:tc>
              </a:tr>
              <a:tr h="788388">
                <a:tc>
                  <a:txBody>
                    <a:bodyPr/>
                    <a:lstStyle/>
                    <a:p>
                      <a:pPr algn="l">
                        <a:lnSpc>
                          <a:spcPct val="115000"/>
                        </a:lnSpc>
                        <a:spcAft>
                          <a:spcPts val="0"/>
                        </a:spcAft>
                      </a:pP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fr-FR" sz="2200" b="1" dirty="0" err="1">
                          <a:solidFill>
                            <a:srgbClr val="FF0000"/>
                          </a:solidFill>
                          <a:latin typeface="Calibri"/>
                          <a:ea typeface="Calibri"/>
                          <a:cs typeface="Times New Roman"/>
                        </a:rPr>
                        <a:t>Agentive</a:t>
                      </a:r>
                      <a:endParaRPr lang="de-DE" sz="2200" dirty="0">
                        <a:latin typeface="Calibri"/>
                        <a:ea typeface="Times New Roman"/>
                        <a:cs typeface="Times New Roman"/>
                      </a:endParaRPr>
                    </a:p>
                    <a:p>
                      <a:pPr algn="ctr">
                        <a:lnSpc>
                          <a:spcPct val="115000"/>
                        </a:lnSpc>
                        <a:spcAft>
                          <a:spcPts val="0"/>
                        </a:spcAft>
                      </a:pPr>
                      <a:r>
                        <a:rPr lang="fr-FR" sz="2200" b="1" dirty="0">
                          <a:solidFill>
                            <a:srgbClr val="FF0000"/>
                          </a:solidFill>
                          <a:latin typeface="Calibri"/>
                          <a:ea typeface="Calibri"/>
                          <a:cs typeface="Times New Roman"/>
                        </a:rPr>
                        <a:t>(S</a:t>
                      </a:r>
                      <a:r>
                        <a:rPr lang="fr-FR" sz="2200" b="1" baseline="-25000" dirty="0">
                          <a:solidFill>
                            <a:srgbClr val="FF0000"/>
                          </a:solidFill>
                          <a:latin typeface="Calibri"/>
                          <a:ea typeface="Calibri"/>
                          <a:cs typeface="Times New Roman"/>
                        </a:rPr>
                        <a:t>A</a:t>
                      </a:r>
                      <a:r>
                        <a:rPr lang="fr-FR" sz="2200" b="1" dirty="0">
                          <a:solidFill>
                            <a:srgbClr val="FF0000"/>
                          </a:solidFill>
                          <a:latin typeface="Calibri"/>
                          <a:ea typeface="Calibri"/>
                          <a:cs typeface="Times New Roman"/>
                        </a:rPr>
                        <a:t> = A)</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fr-FR" sz="2200" b="1" dirty="0">
                          <a:solidFill>
                            <a:srgbClr val="FF0000"/>
                          </a:solidFill>
                          <a:latin typeface="Calibri"/>
                          <a:ea typeface="Calibri"/>
                          <a:cs typeface="Times New Roman"/>
                        </a:rPr>
                        <a:t>Non-</a:t>
                      </a:r>
                      <a:r>
                        <a:rPr lang="fr-FR" sz="2200" b="1" dirty="0" err="1">
                          <a:solidFill>
                            <a:srgbClr val="FF0000"/>
                          </a:solidFill>
                          <a:latin typeface="Calibri"/>
                          <a:ea typeface="Calibri"/>
                          <a:cs typeface="Times New Roman"/>
                        </a:rPr>
                        <a:t>Agentive</a:t>
                      </a:r>
                      <a:endParaRPr lang="de-DE" sz="2200" dirty="0">
                        <a:latin typeface="Calibri"/>
                        <a:ea typeface="Times New Roman"/>
                        <a:cs typeface="Times New Roman"/>
                      </a:endParaRPr>
                    </a:p>
                    <a:p>
                      <a:pPr algn="ctr">
                        <a:lnSpc>
                          <a:spcPct val="115000"/>
                        </a:lnSpc>
                        <a:spcAft>
                          <a:spcPts val="0"/>
                        </a:spcAft>
                      </a:pPr>
                      <a:r>
                        <a:rPr lang="fr-FR" sz="2200" b="1" dirty="0">
                          <a:solidFill>
                            <a:srgbClr val="FF0000"/>
                          </a:solidFill>
                          <a:latin typeface="Calibri"/>
                          <a:ea typeface="Calibri"/>
                          <a:cs typeface="Times New Roman"/>
                        </a:rPr>
                        <a:t>(S</a:t>
                      </a:r>
                      <a:r>
                        <a:rPr lang="fr-FR" sz="2200" b="1" baseline="-25000" dirty="0">
                          <a:solidFill>
                            <a:srgbClr val="FF0000"/>
                          </a:solidFill>
                          <a:latin typeface="Calibri"/>
                          <a:ea typeface="Calibri"/>
                          <a:cs typeface="Times New Roman"/>
                        </a:rPr>
                        <a:t>O</a:t>
                      </a:r>
                      <a:r>
                        <a:rPr lang="fr-FR" sz="2200" b="1" dirty="0">
                          <a:solidFill>
                            <a:srgbClr val="FF0000"/>
                          </a:solidFill>
                          <a:latin typeface="Calibri"/>
                          <a:ea typeface="Calibri"/>
                          <a:cs typeface="Times New Roman"/>
                        </a:rPr>
                        <a:t> = O)</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fr-FR" sz="2200" b="1" dirty="0" err="1">
                          <a:solidFill>
                            <a:srgbClr val="FF0000"/>
                          </a:solidFill>
                          <a:latin typeface="Calibri"/>
                          <a:ea typeface="Calibri"/>
                          <a:cs typeface="Times New Roman"/>
                        </a:rPr>
                        <a:t>Agentive</a:t>
                      </a:r>
                      <a:endParaRPr lang="de-DE" sz="2200" dirty="0">
                        <a:latin typeface="Calibri"/>
                        <a:ea typeface="Times New Roman"/>
                        <a:cs typeface="Times New Roman"/>
                      </a:endParaRPr>
                    </a:p>
                    <a:p>
                      <a:pPr algn="ctr">
                        <a:lnSpc>
                          <a:spcPct val="115000"/>
                        </a:lnSpc>
                        <a:spcAft>
                          <a:spcPts val="0"/>
                        </a:spcAft>
                      </a:pPr>
                      <a:r>
                        <a:rPr lang="fr-FR" sz="2200" b="1" dirty="0">
                          <a:solidFill>
                            <a:srgbClr val="FF0000"/>
                          </a:solidFill>
                          <a:latin typeface="Calibri"/>
                          <a:ea typeface="Calibri"/>
                          <a:cs typeface="Times New Roman"/>
                        </a:rPr>
                        <a:t>(S</a:t>
                      </a:r>
                      <a:r>
                        <a:rPr lang="fr-FR" sz="2200" b="1" baseline="-25000" dirty="0">
                          <a:solidFill>
                            <a:srgbClr val="FF0000"/>
                          </a:solidFill>
                          <a:latin typeface="Calibri"/>
                          <a:ea typeface="Calibri"/>
                          <a:cs typeface="Times New Roman"/>
                        </a:rPr>
                        <a:t>A</a:t>
                      </a:r>
                      <a:r>
                        <a:rPr lang="fr-FR" sz="2200" b="1" dirty="0">
                          <a:solidFill>
                            <a:srgbClr val="FF0000"/>
                          </a:solidFill>
                          <a:latin typeface="Calibri"/>
                          <a:ea typeface="Calibri"/>
                          <a:cs typeface="Times New Roman"/>
                        </a:rPr>
                        <a:t> = A)</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fr-FR" sz="2200" b="1">
                          <a:solidFill>
                            <a:srgbClr val="FF0000"/>
                          </a:solidFill>
                          <a:latin typeface="Calibri"/>
                          <a:ea typeface="Calibri"/>
                          <a:cs typeface="Times New Roman"/>
                        </a:rPr>
                        <a:t>'Non-Agentive'</a:t>
                      </a:r>
                      <a:endParaRPr lang="de-DE" sz="2200">
                        <a:latin typeface="Calibri"/>
                        <a:ea typeface="Times New Roman"/>
                        <a:cs typeface="Times New Roman"/>
                      </a:endParaRPr>
                    </a:p>
                    <a:p>
                      <a:pPr algn="ctr">
                        <a:lnSpc>
                          <a:spcPct val="115000"/>
                        </a:lnSpc>
                        <a:spcAft>
                          <a:spcPts val="0"/>
                        </a:spcAft>
                      </a:pPr>
                      <a:r>
                        <a:rPr lang="fr-FR" sz="2200" b="1">
                          <a:solidFill>
                            <a:srgbClr val="FF0000"/>
                          </a:solidFill>
                          <a:latin typeface="Calibri"/>
                          <a:ea typeface="Calibri"/>
                          <a:cs typeface="Times New Roman"/>
                        </a:rPr>
                        <a:t>(S</a:t>
                      </a:r>
                      <a:r>
                        <a:rPr lang="fr-FR" sz="2200" b="1" baseline="-25000">
                          <a:solidFill>
                            <a:srgbClr val="FF0000"/>
                          </a:solidFill>
                          <a:latin typeface="Calibri"/>
                          <a:ea typeface="Calibri"/>
                          <a:cs typeface="Times New Roman"/>
                        </a:rPr>
                        <a:t>O</a:t>
                      </a:r>
                      <a:r>
                        <a:rPr lang="fr-FR" sz="2200" b="1">
                          <a:solidFill>
                            <a:srgbClr val="FF0000"/>
                          </a:solidFill>
                          <a:latin typeface="Calibri"/>
                          <a:ea typeface="Calibri"/>
                          <a:cs typeface="Times New Roman"/>
                        </a:rPr>
                        <a:t> = O)</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fr-FR" sz="2200" b="1">
                          <a:solidFill>
                            <a:srgbClr val="FF0000"/>
                          </a:solidFill>
                          <a:latin typeface="Calibri"/>
                          <a:ea typeface="Calibri"/>
                          <a:cs typeface="Times New Roman"/>
                        </a:rPr>
                        <a:t>Agentive</a:t>
                      </a:r>
                      <a:endParaRPr lang="de-DE" sz="2200">
                        <a:latin typeface="Calibri"/>
                        <a:ea typeface="Times New Roman"/>
                        <a:cs typeface="Times New Roman"/>
                      </a:endParaRPr>
                    </a:p>
                    <a:p>
                      <a:pPr algn="ctr">
                        <a:lnSpc>
                          <a:spcPct val="115000"/>
                        </a:lnSpc>
                        <a:spcAft>
                          <a:spcPts val="0"/>
                        </a:spcAft>
                      </a:pPr>
                      <a:r>
                        <a:rPr lang="fr-FR" sz="2200" b="1">
                          <a:solidFill>
                            <a:srgbClr val="FF0000"/>
                          </a:solidFill>
                          <a:latin typeface="Calibri"/>
                          <a:ea typeface="Calibri"/>
                          <a:cs typeface="Times New Roman"/>
                        </a:rPr>
                        <a:t>(S</a:t>
                      </a:r>
                      <a:r>
                        <a:rPr lang="fr-FR" sz="2200" b="1" baseline="-25000">
                          <a:solidFill>
                            <a:srgbClr val="FF0000"/>
                          </a:solidFill>
                          <a:latin typeface="Calibri"/>
                          <a:ea typeface="Calibri"/>
                          <a:cs typeface="Times New Roman"/>
                        </a:rPr>
                        <a:t>A</a:t>
                      </a:r>
                      <a:r>
                        <a:rPr lang="fr-FR" sz="2200" b="1">
                          <a:solidFill>
                            <a:srgbClr val="FF0000"/>
                          </a:solidFill>
                          <a:latin typeface="Calibri"/>
                          <a:ea typeface="Calibri"/>
                          <a:cs typeface="Times New Roman"/>
                        </a:rPr>
                        <a:t> = A)</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algn="ctr">
                        <a:lnSpc>
                          <a:spcPct val="115000"/>
                        </a:lnSpc>
                        <a:spcAft>
                          <a:spcPts val="0"/>
                        </a:spcAft>
                      </a:pP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fr-FR" sz="2200" b="1">
                          <a:solidFill>
                            <a:srgbClr val="FF0000"/>
                          </a:solidFill>
                          <a:latin typeface="Calibri"/>
                          <a:ea typeface="Calibri"/>
                          <a:cs typeface="Times New Roman"/>
                        </a:rPr>
                        <a:t>Non-Agentive</a:t>
                      </a:r>
                      <a:endParaRPr lang="de-DE" sz="2200">
                        <a:latin typeface="Calibri"/>
                        <a:ea typeface="Times New Roman"/>
                        <a:cs typeface="Times New Roman"/>
                      </a:endParaRPr>
                    </a:p>
                    <a:p>
                      <a:pPr algn="ctr">
                        <a:lnSpc>
                          <a:spcPct val="115000"/>
                        </a:lnSpc>
                        <a:spcAft>
                          <a:spcPts val="0"/>
                        </a:spcAft>
                      </a:pPr>
                      <a:r>
                        <a:rPr lang="fr-FR" sz="2200" b="1">
                          <a:solidFill>
                            <a:srgbClr val="FF0000"/>
                          </a:solidFill>
                          <a:latin typeface="Calibri"/>
                          <a:ea typeface="Calibri"/>
                          <a:cs typeface="Times New Roman"/>
                        </a:rPr>
                        <a:t>(S</a:t>
                      </a:r>
                      <a:r>
                        <a:rPr lang="fr-FR" sz="2200" b="1" baseline="-25000">
                          <a:solidFill>
                            <a:srgbClr val="FF0000"/>
                          </a:solidFill>
                          <a:latin typeface="Calibri"/>
                          <a:ea typeface="Calibri"/>
                          <a:cs typeface="Times New Roman"/>
                        </a:rPr>
                        <a:t>O</a:t>
                      </a:r>
                      <a:r>
                        <a:rPr lang="fr-FR" sz="2200" b="1">
                          <a:solidFill>
                            <a:srgbClr val="FF0000"/>
                          </a:solidFill>
                          <a:latin typeface="Calibri"/>
                          <a:ea typeface="Calibri"/>
                          <a:cs typeface="Times New Roman"/>
                        </a:rPr>
                        <a:t> = O)</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788388">
                <a:tc>
                  <a:txBody>
                    <a:bodyPr/>
                    <a:lstStyle/>
                    <a:p>
                      <a:pPr algn="l">
                        <a:lnSpc>
                          <a:spcPct val="115000"/>
                        </a:lnSpc>
                        <a:spcAft>
                          <a:spcPts val="0"/>
                        </a:spcAft>
                      </a:pPr>
                      <a:r>
                        <a:rPr lang="fr-FR" sz="2200" b="1">
                          <a:latin typeface="Calibri"/>
                          <a:ea typeface="Calibri"/>
                          <a:cs typeface="Times New Roman"/>
                        </a:rPr>
                        <a:t>1</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fr-FR" sz="2200" b="1" dirty="0" err="1">
                          <a:latin typeface="Calibri"/>
                          <a:ea typeface="Calibri"/>
                          <a:cs typeface="Times New Roman"/>
                        </a:rPr>
                        <a:t>wa</a:t>
                      </a:r>
                      <a:r>
                        <a:rPr lang="fr-FR" sz="2200" b="1" dirty="0">
                          <a:latin typeface="Calibri"/>
                          <a:ea typeface="Calibri"/>
                          <a:cs typeface="Times New Roman"/>
                        </a:rPr>
                        <a:t>-</a:t>
                      </a:r>
                      <a:endParaRPr lang="de-DE" sz="2200" dirty="0">
                        <a:latin typeface="Calibri"/>
                        <a:ea typeface="Times New Roman"/>
                        <a:cs typeface="Times New Roman"/>
                      </a:endParaRPr>
                    </a:p>
                    <a:p>
                      <a:pPr algn="ctr">
                        <a:lnSpc>
                          <a:spcPct val="115000"/>
                        </a:lnSpc>
                        <a:spcAft>
                          <a:spcPts val="0"/>
                        </a:spcAft>
                      </a:pPr>
                      <a:r>
                        <a:rPr lang="fr-FR" sz="2200" b="1" dirty="0">
                          <a:latin typeface="Calibri"/>
                          <a:ea typeface="Calibri"/>
                          <a:cs typeface="Times New Roman"/>
                        </a:rPr>
                        <a:t>-č</a:t>
                      </a:r>
                      <a:r>
                        <a:rPr lang="fr-FR" sz="2200" b="1" dirty="0">
                          <a:latin typeface="Arial"/>
                          <a:ea typeface="Calibri"/>
                          <a:cs typeface="Times New Roman"/>
                        </a:rPr>
                        <a:t>ʰ</a:t>
                      </a:r>
                      <a:r>
                        <a:rPr lang="fr-FR" sz="2200" b="1" dirty="0">
                          <a:latin typeface="Calibri"/>
                          <a:ea typeface="Calibri"/>
                          <a:cs typeface="Times New Roman"/>
                        </a:rPr>
                        <a:t>i- </a:t>
                      </a:r>
                      <a:endParaRPr lang="fr-FR" sz="2200" b="1" dirty="0" smtClean="0">
                        <a:latin typeface="Calibri"/>
                        <a:ea typeface="Calibri"/>
                        <a:cs typeface="Times New Roman"/>
                      </a:endParaRPr>
                    </a:p>
                    <a:p>
                      <a:pPr algn="ctr">
                        <a:lnSpc>
                          <a:spcPct val="115000"/>
                        </a:lnSpc>
                        <a:spcAft>
                          <a:spcPts val="0"/>
                        </a:spcAft>
                      </a:pPr>
                      <a:r>
                        <a:rPr lang="fr-FR" sz="2200" b="1" dirty="0" smtClean="0">
                          <a:latin typeface="Calibri"/>
                          <a:ea typeface="Calibri"/>
                          <a:cs typeface="Times New Roman"/>
                        </a:rPr>
                        <a:t>mit </a:t>
                      </a:r>
                      <a:r>
                        <a:rPr lang="fr-FR" sz="2200" b="1" dirty="0">
                          <a:latin typeface="Calibri"/>
                          <a:ea typeface="Calibri"/>
                          <a:cs typeface="Times New Roman"/>
                        </a:rPr>
                        <a:t>1&gt;2</a:t>
                      </a: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fr-FR" sz="2200" b="1">
                          <a:latin typeface="Calibri"/>
                          <a:ea typeface="Calibri"/>
                          <a:cs typeface="Times New Roman"/>
                        </a:rPr>
                        <a:t>ma-</a:t>
                      </a:r>
                      <a:endParaRPr lang="de-DE" sz="220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fr-FR" sz="2200" b="1" dirty="0">
                          <a:latin typeface="Calibri"/>
                          <a:ea typeface="Calibri"/>
                          <a:cs typeface="Times New Roman"/>
                        </a:rPr>
                        <a:t>ų-</a:t>
                      </a: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de-DE"/>
                    </a:p>
                  </a:txBody>
                  <a:tcPr/>
                </a:tc>
                <a:tc gridSpan="3">
                  <a:txBody>
                    <a:bodyPr/>
                    <a:lstStyle/>
                    <a:p>
                      <a:pPr algn="ctr">
                        <a:lnSpc>
                          <a:spcPct val="115000"/>
                        </a:lnSpc>
                        <a:spcAft>
                          <a:spcPts val="0"/>
                        </a:spcAft>
                      </a:pPr>
                      <a:r>
                        <a:rPr lang="fr-FR" sz="2200" b="1" dirty="0">
                          <a:latin typeface="Calibri"/>
                          <a:ea typeface="Calibri"/>
                          <a:cs typeface="Times New Roman"/>
                        </a:rPr>
                        <a:t>ų-…-pi</a:t>
                      </a: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de-DE"/>
                    </a:p>
                  </a:txBody>
                  <a:tcPr/>
                </a:tc>
                <a:tc hMerge="1">
                  <a:txBody>
                    <a:bodyPr/>
                    <a:lstStyle/>
                    <a:p>
                      <a:endParaRPr lang="de-DE"/>
                    </a:p>
                  </a:txBody>
                  <a:tcPr/>
                </a:tc>
              </a:tr>
              <a:tr h="788388">
                <a:tc>
                  <a:txBody>
                    <a:bodyPr/>
                    <a:lstStyle/>
                    <a:p>
                      <a:pPr algn="l">
                        <a:lnSpc>
                          <a:spcPct val="115000"/>
                        </a:lnSpc>
                        <a:spcAft>
                          <a:spcPts val="0"/>
                        </a:spcAft>
                      </a:pPr>
                      <a:r>
                        <a:rPr lang="fr-FR" sz="2200" b="1">
                          <a:latin typeface="Calibri"/>
                          <a:ea typeface="Calibri"/>
                          <a:cs typeface="Times New Roman"/>
                        </a:rPr>
                        <a:t>2</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fr-FR" sz="2200" b="1">
                          <a:latin typeface="Calibri"/>
                          <a:ea typeface="Calibri"/>
                          <a:cs typeface="Times New Roman"/>
                        </a:rPr>
                        <a:t>ya-</a:t>
                      </a:r>
                      <a:endParaRPr lang="de-DE" sz="220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fr-FR" sz="2200" b="1" dirty="0">
                          <a:latin typeface="Calibri"/>
                          <a:ea typeface="Calibri"/>
                          <a:cs typeface="Times New Roman"/>
                        </a:rPr>
                        <a:t>ni-</a:t>
                      </a:r>
                      <a:endParaRPr lang="de-DE" sz="2200" dirty="0">
                        <a:latin typeface="Calibri"/>
                        <a:ea typeface="Times New Roman"/>
                        <a:cs typeface="Times New Roman"/>
                      </a:endParaRPr>
                    </a:p>
                    <a:p>
                      <a:pPr algn="ctr">
                        <a:lnSpc>
                          <a:spcPct val="115000"/>
                        </a:lnSpc>
                        <a:spcAft>
                          <a:spcPts val="0"/>
                        </a:spcAft>
                      </a:pPr>
                      <a:r>
                        <a:rPr lang="de-DE" sz="2200" b="1" dirty="0">
                          <a:latin typeface="Calibri"/>
                          <a:ea typeface="Calibri"/>
                          <a:cs typeface="Times New Roman"/>
                        </a:rPr>
                        <a:t>-</a:t>
                      </a:r>
                      <a:r>
                        <a:rPr lang="de-DE" sz="2200" b="1" dirty="0" err="1">
                          <a:latin typeface="Calibri"/>
                          <a:ea typeface="Calibri"/>
                          <a:cs typeface="Times New Roman"/>
                        </a:rPr>
                        <a:t>č</a:t>
                      </a:r>
                      <a:r>
                        <a:rPr lang="de-DE" sz="2200" b="1" dirty="0" err="1">
                          <a:latin typeface="Arial"/>
                          <a:ea typeface="Calibri"/>
                          <a:cs typeface="Times New Roman"/>
                        </a:rPr>
                        <a:t>ʰ</a:t>
                      </a:r>
                      <a:r>
                        <a:rPr lang="de-DE" sz="2200" b="1" dirty="0" err="1">
                          <a:latin typeface="Calibri"/>
                          <a:ea typeface="Calibri"/>
                          <a:cs typeface="Times New Roman"/>
                        </a:rPr>
                        <a:t>i</a:t>
                      </a:r>
                      <a:r>
                        <a:rPr lang="de-DE" sz="2200" b="1" dirty="0">
                          <a:latin typeface="Calibri"/>
                          <a:ea typeface="Calibri"/>
                          <a:cs typeface="Times New Roman"/>
                        </a:rPr>
                        <a:t>- </a:t>
                      </a:r>
                      <a:endParaRPr lang="de-DE" sz="2200" b="1" dirty="0" smtClean="0">
                        <a:latin typeface="Calibri"/>
                        <a:ea typeface="Calibri"/>
                        <a:cs typeface="Times New Roman"/>
                      </a:endParaRPr>
                    </a:p>
                    <a:p>
                      <a:pPr algn="ctr">
                        <a:lnSpc>
                          <a:spcPct val="115000"/>
                        </a:lnSpc>
                        <a:spcAft>
                          <a:spcPts val="0"/>
                        </a:spcAft>
                      </a:pPr>
                      <a:r>
                        <a:rPr lang="de-DE" sz="2200" b="1" dirty="0" smtClean="0">
                          <a:latin typeface="Calibri"/>
                          <a:ea typeface="Calibri"/>
                          <a:cs typeface="Times New Roman"/>
                        </a:rPr>
                        <a:t>mit </a:t>
                      </a:r>
                      <a:r>
                        <a:rPr lang="de-DE" sz="2200" b="1" dirty="0">
                          <a:latin typeface="Calibri"/>
                          <a:ea typeface="Calibri"/>
                          <a:cs typeface="Times New Roman"/>
                        </a:rPr>
                        <a:t>1&gt;2</a:t>
                      </a: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gridSpan="2">
                  <a:txBody>
                    <a:bodyPr/>
                    <a:lstStyle/>
                    <a:p>
                      <a:pPr algn="ctr">
                        <a:lnSpc>
                          <a:spcPct val="115000"/>
                        </a:lnSpc>
                        <a:spcAft>
                          <a:spcPts val="0"/>
                        </a:spcAft>
                      </a:pP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xBody>
                    <a:bodyPr/>
                    <a:lstStyle/>
                    <a:p>
                      <a:endParaRPr lang="de-DE"/>
                    </a:p>
                  </a:txBody>
                  <a:tcPr/>
                </a:tc>
                <a:tc>
                  <a:txBody>
                    <a:bodyPr/>
                    <a:lstStyle/>
                    <a:p>
                      <a:pPr algn="ctr">
                        <a:lnSpc>
                          <a:spcPct val="115000"/>
                        </a:lnSpc>
                        <a:spcAft>
                          <a:spcPts val="0"/>
                        </a:spcAft>
                      </a:pPr>
                      <a:r>
                        <a:rPr lang="fr-FR" sz="2200" b="1" dirty="0">
                          <a:latin typeface="Calibri"/>
                          <a:ea typeface="Calibri"/>
                          <a:cs typeface="Times New Roman"/>
                        </a:rPr>
                        <a:t>ya-…-pi</a:t>
                      </a: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fr-FR" sz="2200" b="1" dirty="0">
                          <a:latin typeface="Calibri"/>
                          <a:ea typeface="Calibri"/>
                          <a:cs typeface="Times New Roman"/>
                        </a:rPr>
                        <a:t>ni-…-pi</a:t>
                      </a: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de-DE"/>
                    </a:p>
                  </a:txBody>
                  <a:tcPr/>
                </a:tc>
              </a:tr>
              <a:tr h="394194">
                <a:tc>
                  <a:txBody>
                    <a:bodyPr/>
                    <a:lstStyle/>
                    <a:p>
                      <a:pPr algn="l">
                        <a:lnSpc>
                          <a:spcPct val="115000"/>
                        </a:lnSpc>
                        <a:spcAft>
                          <a:spcPts val="0"/>
                        </a:spcAft>
                      </a:pPr>
                      <a:r>
                        <a:rPr lang="fr-FR" sz="2200" b="1">
                          <a:latin typeface="Calibri"/>
                          <a:ea typeface="Calibri"/>
                          <a:cs typeface="Times New Roman"/>
                        </a:rPr>
                        <a:t>3</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fr-FR" sz="2200" b="1">
                          <a:latin typeface="Calibri"/>
                          <a:ea typeface="Calibri"/>
                          <a:cs typeface="Times New Roman"/>
                        </a:rPr>
                        <a:t>Ø-</a:t>
                      </a:r>
                      <a:endParaRPr lang="de-DE" sz="220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fr-FR" sz="2200" b="1">
                          <a:latin typeface="Calibri"/>
                          <a:ea typeface="Calibri"/>
                          <a:cs typeface="Times New Roman"/>
                        </a:rPr>
                        <a:t>Ø-</a:t>
                      </a:r>
                      <a:endParaRPr lang="de-DE" sz="220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vMerge="1">
                  <a:txBody>
                    <a:bodyPr/>
                    <a:lstStyle/>
                    <a:p>
                      <a:endParaRPr lang="de-DE"/>
                    </a:p>
                  </a:txBody>
                  <a:tcPr/>
                </a:tc>
                <a:tc hMerge="1" vMerge="1">
                  <a:txBody>
                    <a:bodyPr/>
                    <a:lstStyle/>
                    <a:p>
                      <a:endParaRPr lang="de-DE"/>
                    </a:p>
                  </a:txBody>
                  <a:tcPr/>
                </a:tc>
                <a:tc>
                  <a:txBody>
                    <a:bodyPr/>
                    <a:lstStyle/>
                    <a:p>
                      <a:pPr algn="ctr">
                        <a:lnSpc>
                          <a:spcPct val="115000"/>
                        </a:lnSpc>
                        <a:spcAft>
                          <a:spcPts val="0"/>
                        </a:spcAft>
                      </a:pPr>
                      <a:r>
                        <a:rPr lang="fr-FR" sz="2200" b="1">
                          <a:latin typeface="Calibri"/>
                          <a:ea typeface="Calibri"/>
                          <a:cs typeface="Times New Roman"/>
                        </a:rPr>
                        <a:t>-pi</a:t>
                      </a:r>
                      <a:endParaRPr lang="de-DE" sz="220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fr-FR" sz="2200" b="1" dirty="0">
                          <a:latin typeface="Calibri"/>
                          <a:ea typeface="Calibri"/>
                          <a:cs typeface="Times New Roman"/>
                        </a:rPr>
                        <a:t>-</a:t>
                      </a:r>
                      <a:r>
                        <a:rPr lang="fr-FR" sz="2200" b="1" dirty="0" err="1">
                          <a:latin typeface="Calibri"/>
                          <a:ea typeface="Calibri"/>
                          <a:cs typeface="Times New Roman"/>
                        </a:rPr>
                        <a:t>wič</a:t>
                      </a:r>
                      <a:r>
                        <a:rPr lang="fr-FR" sz="2200" b="1" dirty="0">
                          <a:latin typeface="Arial"/>
                          <a:ea typeface="Calibri"/>
                          <a:cs typeface="Times New Roman"/>
                        </a:rPr>
                        <a:t>ʰ</a:t>
                      </a:r>
                      <a:r>
                        <a:rPr lang="fr-FR" sz="2200" b="1" dirty="0">
                          <a:latin typeface="Calibri"/>
                          <a:ea typeface="Calibri"/>
                          <a:cs typeface="Times New Roman"/>
                        </a:rPr>
                        <a:t>a-</a:t>
                      </a: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de-DE"/>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2. Kontextbezogene (</a:t>
            </a:r>
            <a:r>
              <a:rPr lang="de-DE" dirty="0" err="1" smtClean="0"/>
              <a:t>wissens</a:t>
            </a:r>
            <a:r>
              <a:rPr lang="de-DE" dirty="0" smtClean="0"/>
              <a:t>- bzw. kommunikationsbezogene) Varianz</a:t>
            </a:r>
            <a:endParaRPr lang="de-DE" dirty="0"/>
          </a:p>
        </p:txBody>
      </p:sp>
      <p:sp>
        <p:nvSpPr>
          <p:cNvPr id="3" name="Inhaltsplatzhalter 2"/>
          <p:cNvSpPr>
            <a:spLocks noGrp="1"/>
          </p:cNvSpPr>
          <p:nvPr>
            <p:ph idx="1"/>
          </p:nvPr>
        </p:nvSpPr>
        <p:spPr>
          <a:xfrm>
            <a:off x="285720" y="1643050"/>
            <a:ext cx="8572560" cy="796553"/>
          </a:xfrm>
        </p:spPr>
        <p:txBody>
          <a:bodyPr>
            <a:normAutofit fontScale="92500" lnSpcReduction="20000"/>
          </a:bodyPr>
          <a:lstStyle/>
          <a:p>
            <a:r>
              <a:rPr lang="de-DE" b="1" dirty="0" smtClean="0">
                <a:sym typeface="Symbol"/>
              </a:rPr>
              <a:t></a:t>
            </a:r>
            <a:r>
              <a:rPr lang="de-DE" b="1" dirty="0" smtClean="0"/>
              <a:t>	</a:t>
            </a:r>
            <a:r>
              <a:rPr lang="de-DE" sz="2600" b="1" dirty="0" err="1" smtClean="0"/>
              <a:t>Kategorieller</a:t>
            </a:r>
            <a:r>
              <a:rPr lang="de-DE" sz="2600" b="1" dirty="0" smtClean="0"/>
              <a:t> Cluster, der in Einzelsprachen unterschied-</a:t>
            </a:r>
            <a:r>
              <a:rPr lang="de-DE" sz="2600" b="1" dirty="0" err="1" smtClean="0"/>
              <a:t>lich</a:t>
            </a:r>
            <a:r>
              <a:rPr lang="de-DE" sz="2600" b="1" dirty="0" smtClean="0"/>
              <a:t> stark ausdifferenziert werden kann.</a:t>
            </a:r>
            <a:endParaRPr lang="de-DE" sz="2600" dirty="0" smtClean="0"/>
          </a:p>
          <a:p>
            <a:pPr>
              <a:buNone/>
            </a:pPr>
            <a:endParaRPr lang="de-DE" dirty="0"/>
          </a:p>
        </p:txBody>
      </p:sp>
      <p:graphicFrame>
        <p:nvGraphicFramePr>
          <p:cNvPr id="4" name="Tabelle 3"/>
          <p:cNvGraphicFramePr>
            <a:graphicFrameLocks noGrp="1"/>
          </p:cNvGraphicFramePr>
          <p:nvPr/>
        </p:nvGraphicFramePr>
        <p:xfrm>
          <a:off x="428596" y="2749878"/>
          <a:ext cx="8143932" cy="2179320"/>
        </p:xfrm>
        <a:graphic>
          <a:graphicData uri="http://schemas.openxmlformats.org/drawingml/2006/table">
            <a:tbl>
              <a:tblPr>
                <a:tableStyleId>{69CF1AB2-1976-4502-BF36-3FF5EA218861}</a:tableStyleId>
              </a:tblPr>
              <a:tblGrid>
                <a:gridCol w="1143008"/>
                <a:gridCol w="1785950"/>
                <a:gridCol w="2071702"/>
                <a:gridCol w="3143272"/>
              </a:tblGrid>
              <a:tr h="319881">
                <a:tc rowSpan="4">
                  <a:txBody>
                    <a:bodyPr/>
                    <a:lstStyle/>
                    <a:p>
                      <a:pPr algn="just">
                        <a:lnSpc>
                          <a:spcPct val="115000"/>
                        </a:lnSpc>
                        <a:spcAft>
                          <a:spcPts val="0"/>
                        </a:spcAft>
                      </a:pPr>
                      <a:r>
                        <a:rPr kumimoji="0" lang="de-DE" sz="2000" b="1" kern="1200" dirty="0" smtClean="0">
                          <a:solidFill>
                            <a:schemeClr val="dk1"/>
                          </a:solidFill>
                          <a:latin typeface="+mn-lt"/>
                          <a:ea typeface="+mn-ea"/>
                          <a:cs typeface="+mn-cs"/>
                        </a:rPr>
                        <a:t>Beteiligt sind (u.a.):</a:t>
                      </a:r>
                      <a:endParaRPr lang="de-DE" sz="2000" dirty="0" smtClean="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000" b="1" kern="1200" dirty="0" smtClean="0">
                          <a:solidFill>
                            <a:schemeClr val="dk1"/>
                          </a:solidFill>
                          <a:latin typeface="+mn-lt"/>
                          <a:ea typeface="+mn-ea"/>
                          <a:cs typeface="+mn-cs"/>
                        </a:rPr>
                        <a:t>Kognitiv</a:t>
                      </a:r>
                      <a:endParaRPr lang="de-DE" sz="2000" b="1" dirty="0">
                        <a:latin typeface="Calibri"/>
                        <a:ea typeface="Times New Roman"/>
                        <a:cs typeface="Times New Roman"/>
                      </a:endParaRPr>
                    </a:p>
                  </a:txBody>
                  <a:tcPr marL="68580" marR="68580" marT="0" marB="0"/>
                </a:tc>
                <a:tc>
                  <a:txBody>
                    <a:bodyPr/>
                    <a:lstStyle/>
                    <a:p>
                      <a:pPr algn="ctr"/>
                      <a:r>
                        <a:rPr kumimoji="0" lang="de-DE" sz="2000" b="1" kern="1200" dirty="0" smtClean="0">
                          <a:solidFill>
                            <a:schemeClr val="dk1"/>
                          </a:solidFill>
                          <a:latin typeface="+mn-lt"/>
                          <a:ea typeface="+mn-ea"/>
                          <a:cs typeface="+mn-cs"/>
                        </a:rPr>
                        <a:t>Sprachlich</a:t>
                      </a:r>
                      <a:endParaRPr kumimoji="0" lang="de-DE" sz="2000" kern="1200" dirty="0">
                        <a:solidFill>
                          <a:schemeClr val="dk1"/>
                        </a:solidFill>
                        <a:latin typeface="+mn-lt"/>
                        <a:ea typeface="+mn-ea"/>
                        <a:cs typeface="+mn-cs"/>
                      </a:endParaRPr>
                    </a:p>
                  </a:txBody>
                  <a:tcPr marL="68580" marR="68580" marT="0" marB="0"/>
                </a:tc>
                <a:tc>
                  <a:txBody>
                    <a:bodyPr/>
                    <a:lstStyle/>
                    <a:p>
                      <a:pPr algn="ctr">
                        <a:lnSpc>
                          <a:spcPct val="115000"/>
                        </a:lnSpc>
                        <a:spcAft>
                          <a:spcPts val="0"/>
                        </a:spcAft>
                      </a:pPr>
                      <a:endParaRPr lang="de-DE" sz="2000" b="1" dirty="0">
                        <a:latin typeface="Calibri"/>
                        <a:ea typeface="Times New Roman"/>
                        <a:cs typeface="Times New Roman"/>
                      </a:endParaRPr>
                    </a:p>
                  </a:txBody>
                  <a:tcPr marL="68580" marR="68580" marT="0" marB="0"/>
                </a:tc>
              </a:tr>
              <a:tr h="268688">
                <a:tc vMerge="1">
                  <a:txBody>
                    <a:bodyPr/>
                    <a:lstStyle/>
                    <a:p>
                      <a:pPr algn="just">
                        <a:lnSpc>
                          <a:spcPct val="115000"/>
                        </a:lnSpc>
                        <a:spcAft>
                          <a:spcPts val="0"/>
                        </a:spcAft>
                      </a:pPr>
                      <a:endParaRPr lang="de-DE" sz="20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200" b="1" kern="1200" dirty="0" smtClean="0">
                          <a:solidFill>
                            <a:schemeClr val="dk1"/>
                          </a:solidFill>
                          <a:latin typeface="+mn-lt"/>
                          <a:ea typeface="+mn-ea"/>
                          <a:cs typeface="+mn-cs"/>
                        </a:rPr>
                        <a:t>TIME</a:t>
                      </a:r>
                      <a:endParaRPr lang="de-DE" sz="22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200" b="1" kern="1200" dirty="0" smtClean="0">
                          <a:solidFill>
                            <a:schemeClr val="dk1"/>
                          </a:solidFill>
                          <a:latin typeface="+mn-lt"/>
                          <a:ea typeface="+mn-ea"/>
                          <a:cs typeface="+mn-cs"/>
                        </a:rPr>
                        <a:t>Tempus</a:t>
                      </a:r>
                      <a:endParaRPr lang="de-DE" sz="2200" b="1" dirty="0">
                        <a:solidFill>
                          <a:srgbClr val="FF0000"/>
                        </a:solidFill>
                        <a:latin typeface="Calibri"/>
                        <a:ea typeface="Times New Roman"/>
                        <a:cs typeface="Times New Roman"/>
                      </a:endParaRPr>
                    </a:p>
                  </a:txBody>
                  <a:tcPr marL="68580" marR="68580" marT="0" marB="0"/>
                </a:tc>
                <a:tc>
                  <a:txBody>
                    <a:bodyPr/>
                    <a:lstStyle/>
                    <a:p>
                      <a:r>
                        <a:rPr kumimoji="0" lang="de-DE" sz="2000" b="1" kern="1200" dirty="0" smtClean="0">
                          <a:solidFill>
                            <a:schemeClr val="dk1"/>
                          </a:solidFill>
                          <a:latin typeface="+mn-lt"/>
                          <a:ea typeface="+mn-ea"/>
                          <a:cs typeface="+mn-cs"/>
                        </a:rPr>
                        <a:t>a. Gedächtnisbezogen</a:t>
                      </a:r>
                      <a:endParaRPr kumimoji="0" lang="de-DE" sz="2000" kern="1200" dirty="0" smtClean="0">
                        <a:solidFill>
                          <a:schemeClr val="dk1"/>
                        </a:solidFill>
                        <a:latin typeface="+mn-lt"/>
                        <a:ea typeface="+mn-ea"/>
                        <a:cs typeface="+mn-cs"/>
                      </a:endParaRPr>
                    </a:p>
                    <a:p>
                      <a:r>
                        <a:rPr kumimoji="0" lang="de-DE" sz="2000" b="1" kern="1200" dirty="0" smtClean="0">
                          <a:solidFill>
                            <a:schemeClr val="dk1"/>
                          </a:solidFill>
                          <a:latin typeface="+mn-lt"/>
                          <a:ea typeface="+mn-ea"/>
                          <a:cs typeface="+mn-cs"/>
                        </a:rPr>
                        <a:t>b. Sequenzbildungen</a:t>
                      </a:r>
                      <a:endParaRPr kumimoji="0" lang="de-DE" sz="2000" kern="1200" dirty="0" smtClean="0">
                        <a:solidFill>
                          <a:schemeClr val="dk1"/>
                        </a:solidFill>
                        <a:latin typeface="+mn-lt"/>
                        <a:ea typeface="+mn-ea"/>
                        <a:cs typeface="+mn-cs"/>
                      </a:endParaRPr>
                    </a:p>
                  </a:txBody>
                  <a:tcPr marL="68580" marR="68580" marT="0" marB="0"/>
                </a:tc>
              </a:tr>
              <a:tr h="268688">
                <a:tc vMerge="1">
                  <a:txBody>
                    <a:bodyPr/>
                    <a:lstStyle/>
                    <a:p>
                      <a:endParaRPr lang="de-DE"/>
                    </a:p>
                  </a:txBody>
                  <a:tcPr/>
                </a:tc>
                <a:tc>
                  <a:txBody>
                    <a:bodyPr/>
                    <a:lstStyle/>
                    <a:p>
                      <a:pPr algn="ctr">
                        <a:lnSpc>
                          <a:spcPct val="115000"/>
                        </a:lnSpc>
                        <a:spcAft>
                          <a:spcPts val="0"/>
                        </a:spcAft>
                      </a:pPr>
                      <a:r>
                        <a:rPr kumimoji="0" lang="de-DE" sz="2200" b="1" kern="1200" dirty="0" smtClean="0">
                          <a:solidFill>
                            <a:schemeClr val="dk1"/>
                          </a:solidFill>
                          <a:latin typeface="+mn-lt"/>
                          <a:ea typeface="+mn-ea"/>
                          <a:cs typeface="+mn-cs"/>
                        </a:rPr>
                        <a:t>ASPECT</a:t>
                      </a:r>
                      <a:endParaRPr lang="de-DE" sz="22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200" b="1" kern="1200" dirty="0" smtClean="0">
                          <a:solidFill>
                            <a:schemeClr val="dk1"/>
                          </a:solidFill>
                          <a:latin typeface="+mn-lt"/>
                          <a:ea typeface="+mn-ea"/>
                          <a:cs typeface="+mn-cs"/>
                        </a:rPr>
                        <a:t>Aspekt</a:t>
                      </a:r>
                      <a:endParaRPr lang="de-DE" sz="2200" b="1" dirty="0">
                        <a:solidFill>
                          <a:srgbClr val="FF0000"/>
                        </a:solidFill>
                        <a:latin typeface="Calibri"/>
                        <a:ea typeface="Times New Roman"/>
                        <a:cs typeface="Times New Roman"/>
                      </a:endParaRPr>
                    </a:p>
                  </a:txBody>
                  <a:tcPr marL="68580" marR="68580" marT="0" marB="0"/>
                </a:tc>
                <a:tc>
                  <a:txBody>
                    <a:bodyPr/>
                    <a:lstStyle/>
                    <a:p>
                      <a:r>
                        <a:rPr kumimoji="0" lang="de-DE" sz="2000" b="1" kern="1200" dirty="0" smtClean="0">
                          <a:solidFill>
                            <a:schemeClr val="dk1"/>
                          </a:solidFill>
                          <a:latin typeface="+mn-lt"/>
                          <a:ea typeface="+mn-ea"/>
                          <a:cs typeface="+mn-cs"/>
                        </a:rPr>
                        <a:t>Wahrnehmungsbezogen</a:t>
                      </a:r>
                      <a:endParaRPr kumimoji="0" lang="de-DE" sz="2000" kern="1200" dirty="0" smtClean="0">
                        <a:solidFill>
                          <a:schemeClr val="dk1"/>
                        </a:solidFill>
                        <a:latin typeface="+mn-lt"/>
                        <a:ea typeface="+mn-ea"/>
                        <a:cs typeface="+mn-cs"/>
                      </a:endParaRPr>
                    </a:p>
                    <a:p>
                      <a:r>
                        <a:rPr kumimoji="0" lang="de-DE" sz="2000" b="1" kern="1200" dirty="0" smtClean="0">
                          <a:solidFill>
                            <a:schemeClr val="dk1"/>
                          </a:solidFill>
                          <a:latin typeface="+mn-lt"/>
                          <a:ea typeface="+mn-ea"/>
                          <a:cs typeface="+mn-cs"/>
                        </a:rPr>
                        <a:t>~ Raumbezogen</a:t>
                      </a:r>
                      <a:endParaRPr kumimoji="0" lang="de-DE" sz="2000" kern="1200" dirty="0" smtClean="0">
                        <a:solidFill>
                          <a:schemeClr val="dk1"/>
                        </a:solidFill>
                        <a:latin typeface="+mn-lt"/>
                        <a:ea typeface="+mn-ea"/>
                        <a:cs typeface="+mn-cs"/>
                      </a:endParaRPr>
                    </a:p>
                  </a:txBody>
                  <a:tcPr marL="68580" marR="68580" marT="0" marB="0"/>
                </a:tc>
              </a:tr>
              <a:tr h="268688">
                <a:tc vMerge="1">
                  <a:txBody>
                    <a:bodyPr/>
                    <a:lstStyle/>
                    <a:p>
                      <a:pPr algn="just">
                        <a:lnSpc>
                          <a:spcPct val="115000"/>
                        </a:lnSpc>
                        <a:spcAft>
                          <a:spcPts val="0"/>
                        </a:spcAft>
                      </a:pPr>
                      <a:endParaRPr lang="de-DE" sz="2000" dirty="0" smtClean="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200" b="1" kern="1200" dirty="0" smtClean="0">
                          <a:solidFill>
                            <a:schemeClr val="dk1"/>
                          </a:solidFill>
                          <a:latin typeface="+mn-lt"/>
                          <a:ea typeface="+mn-ea"/>
                          <a:cs typeface="+mn-cs"/>
                        </a:rPr>
                        <a:t>MOOD</a:t>
                      </a:r>
                      <a:endParaRPr lang="de-DE" sz="2200" b="1" dirty="0">
                        <a:latin typeface="Calibri"/>
                        <a:ea typeface="Times New Roman"/>
                        <a:cs typeface="Times New Roman"/>
                      </a:endParaRPr>
                    </a:p>
                  </a:txBody>
                  <a:tcPr marL="68580" marR="68580" marT="0" marB="0"/>
                </a:tc>
                <a:tc>
                  <a:txBody>
                    <a:bodyPr/>
                    <a:lstStyle/>
                    <a:p>
                      <a:pPr algn="ctr">
                        <a:lnSpc>
                          <a:spcPct val="115000"/>
                        </a:lnSpc>
                        <a:spcAft>
                          <a:spcPts val="0"/>
                        </a:spcAft>
                      </a:pPr>
                      <a:r>
                        <a:rPr kumimoji="0" lang="de-DE" sz="2200" b="1" kern="1200" dirty="0" smtClean="0">
                          <a:solidFill>
                            <a:schemeClr val="dk1"/>
                          </a:solidFill>
                          <a:latin typeface="+mn-lt"/>
                          <a:ea typeface="+mn-ea"/>
                          <a:cs typeface="+mn-cs"/>
                        </a:rPr>
                        <a:t>Modus</a:t>
                      </a:r>
                      <a:endParaRPr lang="de-DE" sz="2200" b="1" dirty="0">
                        <a:solidFill>
                          <a:srgbClr val="FF0000"/>
                        </a:solidFill>
                        <a:latin typeface="Calibri"/>
                        <a:ea typeface="Times New Roman"/>
                        <a:cs typeface="Times New Roman"/>
                      </a:endParaRPr>
                    </a:p>
                  </a:txBody>
                  <a:tcPr marL="68580" marR="68580" marT="0" marB="0"/>
                </a:tc>
                <a:tc>
                  <a:txBody>
                    <a:bodyPr/>
                    <a:lstStyle/>
                    <a:p>
                      <a:r>
                        <a:rPr kumimoji="0" lang="de-DE" sz="2000" b="1" kern="1200" dirty="0" smtClean="0">
                          <a:solidFill>
                            <a:schemeClr val="dk1"/>
                          </a:solidFill>
                          <a:latin typeface="+mn-lt"/>
                          <a:ea typeface="+mn-ea"/>
                          <a:cs typeface="+mn-cs"/>
                        </a:rPr>
                        <a:t>a. Wissensbezogen</a:t>
                      </a:r>
                      <a:endParaRPr kumimoji="0" lang="de-DE" sz="2000" kern="1200" dirty="0" smtClean="0">
                        <a:solidFill>
                          <a:schemeClr val="dk1"/>
                        </a:solidFill>
                        <a:latin typeface="+mn-lt"/>
                        <a:ea typeface="+mn-ea"/>
                        <a:cs typeface="+mn-cs"/>
                      </a:endParaRPr>
                    </a:p>
                    <a:p>
                      <a:r>
                        <a:rPr kumimoji="0" lang="de-DE" sz="2000" b="1" kern="1200" dirty="0" smtClean="0">
                          <a:solidFill>
                            <a:schemeClr val="dk1"/>
                          </a:solidFill>
                          <a:latin typeface="+mn-lt"/>
                          <a:ea typeface="+mn-ea"/>
                          <a:cs typeface="+mn-cs"/>
                        </a:rPr>
                        <a:t>b. Appell-bezogen</a:t>
                      </a:r>
                      <a:endParaRPr kumimoji="0" lang="de-DE" sz="2000" kern="1200" dirty="0" smtClean="0">
                        <a:solidFill>
                          <a:schemeClr val="dk1"/>
                        </a:solidFill>
                        <a:latin typeface="+mn-lt"/>
                        <a:ea typeface="+mn-ea"/>
                        <a:cs typeface="+mn-cs"/>
                      </a:endParaRPr>
                    </a:p>
                  </a:txBody>
                  <a:tcPr marL="68580" marR="68580" marT="0" marB="0"/>
                </a:tc>
              </a:tr>
            </a:tbl>
          </a:graphicData>
        </a:graphic>
      </p:graphicFrame>
      <p:graphicFrame>
        <p:nvGraphicFramePr>
          <p:cNvPr id="5" name="Diagramm 4"/>
          <p:cNvGraphicFramePr/>
          <p:nvPr/>
        </p:nvGraphicFramePr>
        <p:xfrm>
          <a:off x="428596" y="5286388"/>
          <a:ext cx="8215370" cy="78581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linds(vertical)">
                                      <p:cBhvr>
                                        <p:cTn id="12" dur="1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amond(in)">
                                      <p:cBhvr>
                                        <p:cTn id="1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Graphic spid="5" grpId="0">
        <p:bldAsOne/>
      </p:bldGraphic>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Analog dazu:</a:t>
            </a:r>
            <a:endParaRPr lang="de-DE" dirty="0"/>
          </a:p>
        </p:txBody>
      </p:sp>
      <p:sp>
        <p:nvSpPr>
          <p:cNvPr id="3" name="Textplatzhalter 2"/>
          <p:cNvSpPr>
            <a:spLocks noGrp="1"/>
          </p:cNvSpPr>
          <p:nvPr>
            <p:ph type="body" idx="1"/>
          </p:nvPr>
        </p:nvSpPr>
        <p:spPr>
          <a:xfrm>
            <a:off x="2603514" y="1698987"/>
            <a:ext cx="4111626" cy="715355"/>
          </a:xfrm>
        </p:spPr>
        <p:txBody>
          <a:bodyPr>
            <a:normAutofit/>
          </a:bodyPr>
          <a:lstStyle/>
          <a:p>
            <a:r>
              <a:rPr lang="de-DE" dirty="0" smtClean="0"/>
              <a:t>…Ist etwas Anders als…</a:t>
            </a:r>
            <a:endParaRPr lang="de-DE" dirty="0"/>
          </a:p>
        </p:txBody>
      </p:sp>
      <p:sp>
        <p:nvSpPr>
          <p:cNvPr id="4" name="Inhaltsplatzhalter 3"/>
          <p:cNvSpPr>
            <a:spLocks noGrp="1"/>
          </p:cNvSpPr>
          <p:nvPr>
            <p:ph sz="half" idx="2"/>
          </p:nvPr>
        </p:nvSpPr>
        <p:spPr>
          <a:xfrm>
            <a:off x="457200" y="2449512"/>
            <a:ext cx="3543296" cy="3951288"/>
          </a:xfrm>
        </p:spPr>
        <p:txBody>
          <a:bodyPr/>
          <a:lstStyle/>
          <a:p>
            <a:pPr>
              <a:lnSpc>
                <a:spcPct val="150000"/>
              </a:lnSpc>
            </a:pPr>
            <a:r>
              <a:rPr lang="de-DE" sz="2800" dirty="0" smtClean="0"/>
              <a:t>du und ich</a:t>
            </a:r>
          </a:p>
          <a:p>
            <a:pPr>
              <a:lnSpc>
                <a:spcPct val="150000"/>
              </a:lnSpc>
            </a:pPr>
            <a:r>
              <a:rPr lang="de-DE" sz="2800" dirty="0" smtClean="0"/>
              <a:t>geben und nehmen</a:t>
            </a:r>
          </a:p>
          <a:p>
            <a:pPr>
              <a:lnSpc>
                <a:spcPct val="150000"/>
              </a:lnSpc>
            </a:pPr>
            <a:r>
              <a:rPr lang="de-DE" sz="2800" dirty="0" smtClean="0"/>
              <a:t>Mann und Frau</a:t>
            </a:r>
          </a:p>
          <a:p>
            <a:pPr>
              <a:lnSpc>
                <a:spcPct val="150000"/>
              </a:lnSpc>
            </a:pPr>
            <a:r>
              <a:rPr lang="de-DE" sz="2800" dirty="0" smtClean="0"/>
              <a:t>Mann sehen Hund</a:t>
            </a:r>
          </a:p>
          <a:p>
            <a:pPr>
              <a:lnSpc>
                <a:spcPct val="150000"/>
              </a:lnSpc>
            </a:pPr>
            <a:r>
              <a:rPr lang="de-DE" sz="2800" dirty="0" smtClean="0"/>
              <a:t>[</a:t>
            </a:r>
            <a:r>
              <a:rPr lang="de-DE" sz="2800" dirty="0" err="1" smtClean="0"/>
              <a:t>ba:rə</a:t>
            </a:r>
            <a:r>
              <a:rPr lang="de-DE" sz="2800" dirty="0" smtClean="0"/>
              <a:t>]</a:t>
            </a:r>
            <a:r>
              <a:rPr lang="de-DE" dirty="0" smtClean="0"/>
              <a:t>	</a:t>
            </a:r>
            <a:endParaRPr lang="de-DE" dirty="0"/>
          </a:p>
        </p:txBody>
      </p:sp>
      <p:sp>
        <p:nvSpPr>
          <p:cNvPr id="6" name="Inhaltsplatzhalter 5"/>
          <p:cNvSpPr>
            <a:spLocks noGrp="1"/>
          </p:cNvSpPr>
          <p:nvPr>
            <p:ph sz="quarter" idx="4"/>
          </p:nvPr>
        </p:nvSpPr>
        <p:spPr/>
        <p:txBody>
          <a:bodyPr>
            <a:normAutofit/>
          </a:bodyPr>
          <a:lstStyle/>
          <a:p>
            <a:pPr>
              <a:lnSpc>
                <a:spcPct val="150000"/>
              </a:lnSpc>
            </a:pPr>
            <a:r>
              <a:rPr lang="de-DE" sz="2800" dirty="0" smtClean="0"/>
              <a:t>ich und du</a:t>
            </a:r>
          </a:p>
          <a:p>
            <a:pPr>
              <a:lnSpc>
                <a:spcPct val="150000"/>
              </a:lnSpc>
            </a:pPr>
            <a:r>
              <a:rPr lang="de-DE" sz="2800" dirty="0" smtClean="0"/>
              <a:t>nehmen und geben</a:t>
            </a:r>
          </a:p>
          <a:p>
            <a:pPr>
              <a:lnSpc>
                <a:spcPct val="150000"/>
              </a:lnSpc>
            </a:pPr>
            <a:r>
              <a:rPr lang="de-DE" sz="2800" dirty="0" smtClean="0"/>
              <a:t>Frau und Mann</a:t>
            </a:r>
          </a:p>
          <a:p>
            <a:pPr>
              <a:lnSpc>
                <a:spcPct val="150000"/>
              </a:lnSpc>
            </a:pPr>
            <a:r>
              <a:rPr lang="de-DE" sz="2800" dirty="0" smtClean="0"/>
              <a:t>sehen Mann Hund</a:t>
            </a:r>
          </a:p>
          <a:p>
            <a:pPr>
              <a:lnSpc>
                <a:spcPct val="150000"/>
              </a:lnSpc>
            </a:pPr>
            <a:r>
              <a:rPr lang="de-DE" sz="2800" dirty="0" smtClean="0"/>
              <a:t>[</a:t>
            </a:r>
            <a:r>
              <a:rPr lang="de-DE" sz="2800" dirty="0" err="1" smtClean="0"/>
              <a:t>ra:bə</a:t>
            </a:r>
            <a:r>
              <a:rPr lang="de-DE" sz="2800" dirty="0" smtClean="0"/>
              <a:t>]</a:t>
            </a:r>
            <a:endParaRPr lang="de-DE" sz="28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blinds(horizontal)">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blinds(horizontal)">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blinds(horizontal)">
                                      <p:cBhvr>
                                        <p:cTn id="22" dur="500"/>
                                        <p:tgtEl>
                                          <p:spTgt spid="4">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animEffect transition="in" filter="blinds(horizontal)">
                                      <p:cBhvr>
                                        <p:cTn id="27" dur="500"/>
                                        <p:tgtEl>
                                          <p:spTgt spid="4">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3">
                                            <p:txEl>
                                              <p:pRg st="0" end="0"/>
                                            </p:txEl>
                                          </p:spTgt>
                                        </p:tgtEl>
                                        <p:attrNameLst>
                                          <p:attrName>style.visibility</p:attrName>
                                        </p:attrNameLst>
                                      </p:cBhvr>
                                      <p:to>
                                        <p:strVal val="visible"/>
                                      </p:to>
                                    </p:set>
                                    <p:animEffect transition="in" filter="diamond(in)">
                                      <p:cBhvr>
                                        <p:cTn id="32" dur="2000"/>
                                        <p:tgtEl>
                                          <p:spTgt spid="3">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grpId="0" nodeType="clickEffect">
                                  <p:stCondLst>
                                    <p:cond delay="0"/>
                                  </p:stCondLst>
                                  <p:childTnLst>
                                    <p:set>
                                      <p:cBhvr>
                                        <p:cTn id="36" dur="1" fill="hold">
                                          <p:stCondLst>
                                            <p:cond delay="0"/>
                                          </p:stCondLst>
                                        </p:cTn>
                                        <p:tgtEl>
                                          <p:spTgt spid="6">
                                            <p:txEl>
                                              <p:pRg st="0" end="0"/>
                                            </p:txEl>
                                          </p:spTgt>
                                        </p:tgtEl>
                                        <p:attrNameLst>
                                          <p:attrName>style.visibility</p:attrName>
                                        </p:attrNameLst>
                                      </p:cBhvr>
                                      <p:to>
                                        <p:strVal val="visible"/>
                                      </p:to>
                                    </p:set>
                                    <p:animEffect transition="in" filter="blinds(horizontal)">
                                      <p:cBhvr>
                                        <p:cTn id="37" dur="500"/>
                                        <p:tgtEl>
                                          <p:spTgt spid="6">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grpId="0" nodeType="clickEffect">
                                  <p:stCondLst>
                                    <p:cond delay="0"/>
                                  </p:stCondLst>
                                  <p:childTnLst>
                                    <p:set>
                                      <p:cBhvr>
                                        <p:cTn id="41" dur="1" fill="hold">
                                          <p:stCondLst>
                                            <p:cond delay="0"/>
                                          </p:stCondLst>
                                        </p:cTn>
                                        <p:tgtEl>
                                          <p:spTgt spid="6">
                                            <p:txEl>
                                              <p:pRg st="1" end="1"/>
                                            </p:txEl>
                                          </p:spTgt>
                                        </p:tgtEl>
                                        <p:attrNameLst>
                                          <p:attrName>style.visibility</p:attrName>
                                        </p:attrNameLst>
                                      </p:cBhvr>
                                      <p:to>
                                        <p:strVal val="visible"/>
                                      </p:to>
                                    </p:set>
                                    <p:animEffect transition="in" filter="blinds(horizontal)">
                                      <p:cBhvr>
                                        <p:cTn id="42" dur="500"/>
                                        <p:tgtEl>
                                          <p:spTgt spid="6">
                                            <p:txEl>
                                              <p:pRg st="1" end="1"/>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grpId="0" nodeType="clickEffect">
                                  <p:stCondLst>
                                    <p:cond delay="0"/>
                                  </p:stCondLst>
                                  <p:childTnLst>
                                    <p:set>
                                      <p:cBhvr>
                                        <p:cTn id="46" dur="1" fill="hold">
                                          <p:stCondLst>
                                            <p:cond delay="0"/>
                                          </p:stCondLst>
                                        </p:cTn>
                                        <p:tgtEl>
                                          <p:spTgt spid="6">
                                            <p:txEl>
                                              <p:pRg st="2" end="2"/>
                                            </p:txEl>
                                          </p:spTgt>
                                        </p:tgtEl>
                                        <p:attrNameLst>
                                          <p:attrName>style.visibility</p:attrName>
                                        </p:attrNameLst>
                                      </p:cBhvr>
                                      <p:to>
                                        <p:strVal val="visible"/>
                                      </p:to>
                                    </p:set>
                                    <p:animEffect transition="in" filter="blinds(horizontal)">
                                      <p:cBhvr>
                                        <p:cTn id="47" dur="500"/>
                                        <p:tgtEl>
                                          <p:spTgt spid="6">
                                            <p:txEl>
                                              <p:pRg st="2" end="2"/>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grpId="0" nodeType="clickEffect">
                                  <p:stCondLst>
                                    <p:cond delay="0"/>
                                  </p:stCondLst>
                                  <p:childTnLst>
                                    <p:set>
                                      <p:cBhvr>
                                        <p:cTn id="51" dur="1" fill="hold">
                                          <p:stCondLst>
                                            <p:cond delay="0"/>
                                          </p:stCondLst>
                                        </p:cTn>
                                        <p:tgtEl>
                                          <p:spTgt spid="6">
                                            <p:txEl>
                                              <p:pRg st="3" end="3"/>
                                            </p:txEl>
                                          </p:spTgt>
                                        </p:tgtEl>
                                        <p:attrNameLst>
                                          <p:attrName>style.visibility</p:attrName>
                                        </p:attrNameLst>
                                      </p:cBhvr>
                                      <p:to>
                                        <p:strVal val="visible"/>
                                      </p:to>
                                    </p:set>
                                    <p:animEffect transition="in" filter="blinds(horizontal)">
                                      <p:cBhvr>
                                        <p:cTn id="52" dur="500"/>
                                        <p:tgtEl>
                                          <p:spTgt spid="6">
                                            <p:txEl>
                                              <p:pRg st="3" end="3"/>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3" presetClass="entr" presetSubtype="10" fill="hold" grpId="0" nodeType="clickEffect">
                                  <p:stCondLst>
                                    <p:cond delay="0"/>
                                  </p:stCondLst>
                                  <p:childTnLst>
                                    <p:set>
                                      <p:cBhvr>
                                        <p:cTn id="56" dur="1" fill="hold">
                                          <p:stCondLst>
                                            <p:cond delay="0"/>
                                          </p:stCondLst>
                                        </p:cTn>
                                        <p:tgtEl>
                                          <p:spTgt spid="6">
                                            <p:txEl>
                                              <p:pRg st="4" end="4"/>
                                            </p:txEl>
                                          </p:spTgt>
                                        </p:tgtEl>
                                        <p:attrNameLst>
                                          <p:attrName>style.visibility</p:attrName>
                                        </p:attrNameLst>
                                      </p:cBhvr>
                                      <p:to>
                                        <p:strVal val="visible"/>
                                      </p:to>
                                    </p:set>
                                    <p:animEffect transition="in" filter="blinds(horizontal)">
                                      <p:cBhvr>
                                        <p:cTn id="57"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P spid="6" grpId="0" build="p"/>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Cluster</a:t>
            </a:r>
            <a:endParaRPr lang="de-DE" dirty="0"/>
          </a:p>
        </p:txBody>
      </p:sp>
      <p:sp>
        <p:nvSpPr>
          <p:cNvPr id="692226" name="Oval 2"/>
          <p:cNvSpPr>
            <a:spLocks noChangeArrowheads="1"/>
          </p:cNvSpPr>
          <p:nvPr/>
        </p:nvSpPr>
        <p:spPr bwMode="auto">
          <a:xfrm>
            <a:off x="579043" y="2694311"/>
            <a:ext cx="2074411" cy="1519395"/>
          </a:xfrm>
          <a:prstGeom prst="ellipse">
            <a:avLst/>
          </a:prstGeom>
          <a:gradFill rotWithShape="0">
            <a:gsLst>
              <a:gs pos="0">
                <a:srgbClr val="FFFFFF">
                  <a:alpha val="0"/>
                </a:srgbClr>
              </a:gs>
              <a:gs pos="100000">
                <a:srgbClr val="B6DDE8">
                  <a:alpha val="45000"/>
                </a:srgbClr>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sz="2000" b="1" dirty="0" smtClean="0"/>
          </a:p>
          <a:p>
            <a:r>
              <a:rPr lang="de-DE" sz="2000" b="1" dirty="0" smtClean="0"/>
              <a:t>      TIME</a:t>
            </a:r>
            <a:endParaRPr lang="de-DE" sz="2000" b="1" dirty="0"/>
          </a:p>
        </p:txBody>
      </p:sp>
      <p:sp>
        <p:nvSpPr>
          <p:cNvPr id="692227" name="Oval 3"/>
          <p:cNvSpPr>
            <a:spLocks noChangeArrowheads="1"/>
          </p:cNvSpPr>
          <p:nvPr/>
        </p:nvSpPr>
        <p:spPr bwMode="auto">
          <a:xfrm>
            <a:off x="721919" y="3694443"/>
            <a:ext cx="1681185" cy="1702908"/>
          </a:xfrm>
          <a:prstGeom prst="ellipse">
            <a:avLst/>
          </a:prstGeom>
          <a:gradFill rotWithShape="0">
            <a:gsLst>
              <a:gs pos="0">
                <a:srgbClr val="FFFFFF">
                  <a:alpha val="0"/>
                </a:srgbClr>
              </a:gs>
              <a:gs pos="100000">
                <a:srgbClr val="B6DDE8">
                  <a:alpha val="45000"/>
                </a:srgbClr>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dirty="0" smtClean="0"/>
          </a:p>
          <a:p>
            <a:pPr algn="ctr"/>
            <a:r>
              <a:rPr lang="en-US" sz="2000" b="1" dirty="0" smtClean="0"/>
              <a:t>MOOD</a:t>
            </a:r>
            <a:endParaRPr lang="de-DE" sz="2000" dirty="0"/>
          </a:p>
        </p:txBody>
      </p:sp>
      <p:sp>
        <p:nvSpPr>
          <p:cNvPr id="692228" name="Oval 4"/>
          <p:cNvSpPr>
            <a:spLocks noChangeArrowheads="1"/>
          </p:cNvSpPr>
          <p:nvPr/>
        </p:nvSpPr>
        <p:spPr bwMode="auto">
          <a:xfrm>
            <a:off x="1579175" y="1908493"/>
            <a:ext cx="1678335" cy="1319688"/>
          </a:xfrm>
          <a:prstGeom prst="ellipse">
            <a:avLst/>
          </a:prstGeom>
          <a:gradFill rotWithShape="0">
            <a:gsLst>
              <a:gs pos="0">
                <a:srgbClr val="FFFFFF">
                  <a:alpha val="0"/>
                </a:srgbClr>
              </a:gs>
              <a:gs pos="100000">
                <a:srgbClr val="B6DDE8">
                  <a:alpha val="45000"/>
                </a:srgbClr>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sz="2000" b="1" dirty="0" smtClean="0"/>
          </a:p>
          <a:p>
            <a:pPr algn="ctr"/>
            <a:r>
              <a:rPr lang="de-DE" sz="2000" b="1" dirty="0" smtClean="0"/>
              <a:t>ASPECT</a:t>
            </a:r>
            <a:endParaRPr lang="de-DE" sz="2000" b="1" dirty="0"/>
          </a:p>
        </p:txBody>
      </p:sp>
      <p:sp>
        <p:nvSpPr>
          <p:cNvPr id="692229" name="Oval 5"/>
          <p:cNvSpPr>
            <a:spLocks noChangeArrowheads="1"/>
          </p:cNvSpPr>
          <p:nvPr/>
        </p:nvSpPr>
        <p:spPr bwMode="auto">
          <a:xfrm>
            <a:off x="285720" y="4837451"/>
            <a:ext cx="1436331" cy="1306193"/>
          </a:xfrm>
          <a:prstGeom prst="ellipse">
            <a:avLst/>
          </a:prstGeom>
          <a:gradFill rotWithShape="0">
            <a:gsLst>
              <a:gs pos="0">
                <a:srgbClr val="FFFFFF">
                  <a:alpha val="0"/>
                </a:srgbClr>
              </a:gs>
              <a:gs pos="100000">
                <a:srgbClr val="B6DDE8">
                  <a:alpha val="45000"/>
                </a:srgbClr>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dirty="0" smtClean="0"/>
          </a:p>
          <a:p>
            <a:r>
              <a:rPr lang="en-US" b="1" dirty="0" smtClean="0"/>
              <a:t>NEGA-TION</a:t>
            </a:r>
            <a:endParaRPr lang="de-DE" dirty="0"/>
          </a:p>
        </p:txBody>
      </p:sp>
      <p:sp>
        <p:nvSpPr>
          <p:cNvPr id="692230" name="Oval 6"/>
          <p:cNvSpPr>
            <a:spLocks noChangeArrowheads="1"/>
          </p:cNvSpPr>
          <p:nvPr/>
        </p:nvSpPr>
        <p:spPr bwMode="auto">
          <a:xfrm>
            <a:off x="1864927" y="4265947"/>
            <a:ext cx="2125702" cy="1306193"/>
          </a:xfrm>
          <a:prstGeom prst="ellipse">
            <a:avLst/>
          </a:prstGeom>
          <a:gradFill rotWithShape="0">
            <a:gsLst>
              <a:gs pos="0">
                <a:srgbClr val="FFFFFF">
                  <a:alpha val="0"/>
                </a:srgbClr>
              </a:gs>
              <a:gs pos="100000">
                <a:srgbClr val="B6DDE8">
                  <a:alpha val="45000"/>
                </a:srgbClr>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pPr algn="ctr"/>
            <a:endParaRPr lang="de-DE" dirty="0" smtClean="0"/>
          </a:p>
          <a:p>
            <a:pPr algn="ctr"/>
            <a:r>
              <a:rPr lang="en-US" b="1" dirty="0" smtClean="0"/>
              <a:t>INTER-ROGATION</a:t>
            </a:r>
            <a:endParaRPr lang="de-DE" dirty="0"/>
          </a:p>
        </p:txBody>
      </p:sp>
      <p:sp>
        <p:nvSpPr>
          <p:cNvPr id="692231" name="Oval 7"/>
          <p:cNvSpPr>
            <a:spLocks noChangeArrowheads="1"/>
          </p:cNvSpPr>
          <p:nvPr/>
        </p:nvSpPr>
        <p:spPr bwMode="auto">
          <a:xfrm>
            <a:off x="2436431" y="2551435"/>
            <a:ext cx="2139950" cy="1592260"/>
          </a:xfrm>
          <a:prstGeom prst="ellipse">
            <a:avLst/>
          </a:prstGeom>
          <a:gradFill rotWithShape="0">
            <a:gsLst>
              <a:gs pos="0">
                <a:srgbClr val="FFFFFF">
                  <a:alpha val="0"/>
                </a:srgbClr>
              </a:gs>
              <a:gs pos="100000">
                <a:srgbClr val="B6DDE8">
                  <a:alpha val="45000"/>
                </a:srgbClr>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en-US" b="1" dirty="0" smtClean="0"/>
          </a:p>
          <a:p>
            <a:pPr algn="ctr"/>
            <a:r>
              <a:rPr lang="en-US" sz="2000" b="1" dirty="0" smtClean="0"/>
              <a:t>LOCALI-ZATION</a:t>
            </a:r>
            <a:endParaRPr lang="de-DE" sz="2000" dirty="0"/>
          </a:p>
        </p:txBody>
      </p:sp>
      <p:graphicFrame>
        <p:nvGraphicFramePr>
          <p:cNvPr id="12" name="Tabelle 11"/>
          <p:cNvGraphicFramePr>
            <a:graphicFrameLocks noGrp="1"/>
          </p:cNvGraphicFramePr>
          <p:nvPr/>
        </p:nvGraphicFramePr>
        <p:xfrm>
          <a:off x="4857752" y="2000240"/>
          <a:ext cx="4071966" cy="2926080"/>
        </p:xfrm>
        <a:graphic>
          <a:graphicData uri="http://schemas.openxmlformats.org/drawingml/2006/table">
            <a:tbl>
              <a:tblPr firstRow="1" bandRow="1">
                <a:tableStyleId>{2D5ABB26-0587-4C30-8999-92F81FD0307C}</a:tableStyleId>
              </a:tblPr>
              <a:tblGrid>
                <a:gridCol w="2000264"/>
                <a:gridCol w="2071702"/>
              </a:tblGrid>
              <a:tr h="569816">
                <a:tc gridSpan="2">
                  <a:txBody>
                    <a:bodyPr/>
                    <a:lstStyle/>
                    <a:p>
                      <a:r>
                        <a:rPr kumimoji="0" lang="de-DE" sz="1800" b="1" kern="1200" dirty="0" smtClean="0">
                          <a:solidFill>
                            <a:schemeClr val="tx1"/>
                          </a:solidFill>
                          <a:latin typeface="+mn-lt"/>
                          <a:ea typeface="+mn-ea"/>
                          <a:cs typeface="+mn-cs"/>
                        </a:rPr>
                        <a:t>Übergangsbereiche sind zum Beispiel:</a:t>
                      </a:r>
                    </a:p>
                    <a:p>
                      <a:r>
                        <a:rPr kumimoji="0" lang="en-US" sz="1800" b="1" kern="1200" dirty="0" smtClean="0">
                          <a:solidFill>
                            <a:schemeClr val="tx1"/>
                          </a:solidFill>
                          <a:latin typeface="+mn-lt"/>
                          <a:ea typeface="+mn-ea"/>
                          <a:cs typeface="+mn-cs"/>
                          <a:sym typeface="Symbol"/>
                        </a:rPr>
                        <a:t>                                      </a:t>
                      </a:r>
                      <a:endParaRPr kumimoji="0" lang="de-DE" sz="1800" kern="1200" dirty="0">
                        <a:solidFill>
                          <a:schemeClr val="tx1"/>
                        </a:solidFill>
                        <a:latin typeface="+mn-lt"/>
                        <a:ea typeface="+mn-ea"/>
                        <a:cs typeface="+mn-cs"/>
                      </a:endParaRPr>
                    </a:p>
                  </a:txBody>
                  <a:tcPr/>
                </a:tc>
                <a:tc hMerge="1">
                  <a:txBody>
                    <a:bodyPr/>
                    <a:lstStyle/>
                    <a:p>
                      <a:pPr algn="ctr"/>
                      <a:endParaRPr lang="de-DE" sz="2200" dirty="0"/>
                    </a:p>
                  </a:txBody>
                  <a:tcPr/>
                </a:tc>
              </a:tr>
              <a:tr h="569816">
                <a:tc>
                  <a:txBody>
                    <a:bodyPr/>
                    <a:lstStyle/>
                    <a:p>
                      <a:pPr algn="ctr"/>
                      <a:r>
                        <a:rPr kumimoji="0" lang="de-DE" sz="2200" b="1" kern="1200" dirty="0" smtClean="0">
                          <a:solidFill>
                            <a:schemeClr val="tx1"/>
                          </a:solidFill>
                          <a:latin typeface="+mn-lt"/>
                          <a:ea typeface="+mn-ea"/>
                          <a:cs typeface="+mn-cs"/>
                        </a:rPr>
                        <a:t>ASPECT </a:t>
                      </a:r>
                    </a:p>
                    <a:p>
                      <a:pPr algn="ctr"/>
                      <a:r>
                        <a:rPr kumimoji="0" lang="de-DE" sz="2200" b="1" kern="1200" dirty="0" smtClean="0">
                          <a:solidFill>
                            <a:schemeClr val="tx1"/>
                          </a:solidFill>
                          <a:latin typeface="+mn-lt"/>
                          <a:ea typeface="+mn-ea"/>
                          <a:cs typeface="+mn-cs"/>
                        </a:rPr>
                        <a:t>(Imperfektiv)</a:t>
                      </a:r>
                      <a:endParaRPr lang="de-DE" sz="2200" dirty="0"/>
                    </a:p>
                  </a:txBody>
                  <a:tcPr/>
                </a:tc>
                <a:tc>
                  <a:txBody>
                    <a:bodyPr/>
                    <a:lstStyle/>
                    <a:p>
                      <a:pPr algn="ctr"/>
                      <a:r>
                        <a:rPr kumimoji="0" lang="de-DE" sz="2200" b="1" kern="1200" dirty="0" smtClean="0">
                          <a:solidFill>
                            <a:schemeClr val="tx1"/>
                          </a:solidFill>
                          <a:latin typeface="+mn-lt"/>
                          <a:ea typeface="+mn-ea"/>
                          <a:cs typeface="+mn-cs"/>
                        </a:rPr>
                        <a:t>TIME</a:t>
                      </a:r>
                    </a:p>
                    <a:p>
                      <a:pPr algn="ctr"/>
                      <a:r>
                        <a:rPr kumimoji="0" lang="de-DE" sz="2200" b="1" kern="1200" dirty="0" smtClean="0">
                          <a:solidFill>
                            <a:schemeClr val="tx1"/>
                          </a:solidFill>
                          <a:latin typeface="+mn-lt"/>
                          <a:ea typeface="+mn-ea"/>
                          <a:cs typeface="+mn-cs"/>
                        </a:rPr>
                        <a:t>(</a:t>
                      </a:r>
                      <a:r>
                        <a:rPr kumimoji="0" lang="de-DE" sz="2200" b="1" kern="1200" dirty="0" err="1" smtClean="0">
                          <a:solidFill>
                            <a:schemeClr val="tx1"/>
                          </a:solidFill>
                          <a:latin typeface="+mn-lt"/>
                          <a:ea typeface="+mn-ea"/>
                          <a:cs typeface="+mn-cs"/>
                        </a:rPr>
                        <a:t>nPAST</a:t>
                      </a:r>
                      <a:r>
                        <a:rPr kumimoji="0" lang="de-DE" sz="2200" b="1" kern="1200" dirty="0" smtClean="0">
                          <a:solidFill>
                            <a:schemeClr val="tx1"/>
                          </a:solidFill>
                          <a:latin typeface="+mn-lt"/>
                          <a:ea typeface="+mn-ea"/>
                          <a:cs typeface="+mn-cs"/>
                        </a:rPr>
                        <a:t>)</a:t>
                      </a:r>
                      <a:endParaRPr lang="de-DE" sz="2200" dirty="0"/>
                    </a:p>
                  </a:txBody>
                  <a:tcPr/>
                </a:tc>
              </a:tr>
              <a:tr h="482533">
                <a:tc>
                  <a:txBody>
                    <a:bodyPr/>
                    <a:lstStyle/>
                    <a:p>
                      <a:pPr algn="ctr"/>
                      <a:r>
                        <a:rPr kumimoji="0" lang="en-US" sz="2200" b="1" kern="1200" dirty="0" smtClean="0">
                          <a:solidFill>
                            <a:schemeClr val="tx1"/>
                          </a:solidFill>
                          <a:latin typeface="+mn-lt"/>
                          <a:ea typeface="+mn-ea"/>
                          <a:cs typeface="+mn-cs"/>
                        </a:rPr>
                        <a:t>TIME</a:t>
                      </a:r>
                    </a:p>
                    <a:p>
                      <a:pPr algn="ctr"/>
                      <a:r>
                        <a:rPr kumimoji="0" lang="en-US" sz="2200" b="1" kern="1200" dirty="0" smtClean="0">
                          <a:solidFill>
                            <a:schemeClr val="tx1"/>
                          </a:solidFill>
                          <a:latin typeface="+mn-lt"/>
                          <a:ea typeface="+mn-ea"/>
                          <a:cs typeface="+mn-cs"/>
                        </a:rPr>
                        <a:t>(</a:t>
                      </a:r>
                      <a:r>
                        <a:rPr kumimoji="0" lang="en-US" sz="2200" b="1" kern="1200" dirty="0" err="1" smtClean="0">
                          <a:solidFill>
                            <a:schemeClr val="tx1"/>
                          </a:solidFill>
                          <a:latin typeface="+mn-lt"/>
                          <a:ea typeface="+mn-ea"/>
                          <a:cs typeface="+mn-cs"/>
                        </a:rPr>
                        <a:t>Futur</a:t>
                      </a:r>
                      <a:r>
                        <a:rPr kumimoji="0" lang="en-US" sz="2200" b="1" kern="1200" dirty="0" smtClean="0">
                          <a:solidFill>
                            <a:schemeClr val="tx1"/>
                          </a:solidFill>
                          <a:latin typeface="+mn-lt"/>
                          <a:ea typeface="+mn-ea"/>
                          <a:cs typeface="+mn-cs"/>
                        </a:rPr>
                        <a:t>)</a:t>
                      </a:r>
                      <a:endParaRPr lang="de-DE" sz="2200" dirty="0"/>
                    </a:p>
                  </a:txBody>
                  <a:tcPr/>
                </a:tc>
                <a:tc>
                  <a:txBody>
                    <a:bodyPr/>
                    <a:lstStyle/>
                    <a:p>
                      <a:pPr algn="ctr"/>
                      <a:r>
                        <a:rPr kumimoji="0" lang="en-US" sz="2200" b="1" kern="1200" dirty="0" smtClean="0">
                          <a:solidFill>
                            <a:schemeClr val="tx1"/>
                          </a:solidFill>
                          <a:latin typeface="+mn-lt"/>
                          <a:ea typeface="+mn-ea"/>
                          <a:cs typeface="+mn-cs"/>
                        </a:rPr>
                        <a:t>MOOD</a:t>
                      </a:r>
                    </a:p>
                    <a:p>
                      <a:pPr algn="ctr"/>
                      <a:r>
                        <a:rPr kumimoji="0" lang="en-US" sz="2200" b="1" kern="1200" dirty="0" smtClean="0">
                          <a:solidFill>
                            <a:schemeClr val="tx1"/>
                          </a:solidFill>
                          <a:latin typeface="+mn-lt"/>
                          <a:ea typeface="+mn-ea"/>
                          <a:cs typeface="+mn-cs"/>
                        </a:rPr>
                        <a:t>(</a:t>
                      </a:r>
                      <a:r>
                        <a:rPr kumimoji="0" lang="en-US" sz="2200" b="1" kern="1200" dirty="0" err="1" smtClean="0">
                          <a:solidFill>
                            <a:schemeClr val="tx1"/>
                          </a:solidFill>
                          <a:latin typeface="+mn-lt"/>
                          <a:ea typeface="+mn-ea"/>
                          <a:cs typeface="+mn-cs"/>
                        </a:rPr>
                        <a:t>Optativ</a:t>
                      </a:r>
                      <a:r>
                        <a:rPr kumimoji="0" lang="en-US" sz="2200" b="1" kern="1200" dirty="0" smtClean="0">
                          <a:solidFill>
                            <a:schemeClr val="tx1"/>
                          </a:solidFill>
                          <a:latin typeface="+mn-lt"/>
                          <a:ea typeface="+mn-ea"/>
                          <a:cs typeface="+mn-cs"/>
                        </a:rPr>
                        <a:t>)</a:t>
                      </a:r>
                      <a:endParaRPr lang="de-DE" sz="2200" dirty="0"/>
                    </a:p>
                  </a:txBody>
                  <a:tcPr/>
                </a:tc>
              </a:tr>
              <a:tr h="735289">
                <a:tc>
                  <a:txBody>
                    <a:bodyPr/>
                    <a:lstStyle/>
                    <a:p>
                      <a:pPr algn="ctr"/>
                      <a:r>
                        <a:rPr kumimoji="0" lang="en-US" sz="2200" b="1" kern="1200" dirty="0" smtClean="0">
                          <a:solidFill>
                            <a:schemeClr val="tx1"/>
                          </a:solidFill>
                          <a:latin typeface="+mn-lt"/>
                          <a:ea typeface="+mn-ea"/>
                          <a:cs typeface="+mn-cs"/>
                        </a:rPr>
                        <a:t>MOOD</a:t>
                      </a:r>
                    </a:p>
                    <a:p>
                      <a:pPr algn="ctr"/>
                      <a:r>
                        <a:rPr kumimoji="0" lang="en-US" sz="2200" b="1" kern="1200" dirty="0" smtClean="0">
                          <a:solidFill>
                            <a:schemeClr val="tx1"/>
                          </a:solidFill>
                          <a:latin typeface="+mn-lt"/>
                          <a:ea typeface="+mn-ea"/>
                          <a:cs typeface="+mn-cs"/>
                        </a:rPr>
                        <a:t>(</a:t>
                      </a:r>
                      <a:r>
                        <a:rPr kumimoji="0" lang="en-US" sz="2200" b="1" kern="1200" dirty="0" err="1" smtClean="0">
                          <a:solidFill>
                            <a:schemeClr val="tx1"/>
                          </a:solidFill>
                          <a:latin typeface="+mn-lt"/>
                          <a:ea typeface="+mn-ea"/>
                          <a:cs typeface="+mn-cs"/>
                        </a:rPr>
                        <a:t>Optativ</a:t>
                      </a:r>
                      <a:r>
                        <a:rPr kumimoji="0" lang="en-US" sz="2200" b="1" kern="1200" dirty="0" smtClean="0">
                          <a:solidFill>
                            <a:schemeClr val="tx1"/>
                          </a:solidFill>
                          <a:latin typeface="+mn-lt"/>
                          <a:ea typeface="+mn-ea"/>
                          <a:cs typeface="+mn-cs"/>
                        </a:rPr>
                        <a:t>)</a:t>
                      </a:r>
                      <a:endParaRPr lang="de-DE" sz="22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en-US" sz="2200" b="1" kern="1200" dirty="0" smtClean="0">
                          <a:solidFill>
                            <a:schemeClr val="tx1"/>
                          </a:solidFill>
                          <a:latin typeface="+mn-lt"/>
                          <a:ea typeface="+mn-ea"/>
                          <a:cs typeface="+mn-cs"/>
                        </a:rPr>
                        <a:t>MOOD</a:t>
                      </a:r>
                    </a:p>
                    <a:p>
                      <a:pPr marL="0" marR="0" indent="0" algn="ctr" defTabSz="914400" rtl="0" eaLnBrk="1" fontAlgn="auto" latinLnBrk="0" hangingPunct="1">
                        <a:lnSpc>
                          <a:spcPct val="100000"/>
                        </a:lnSpc>
                        <a:spcBef>
                          <a:spcPts val="0"/>
                        </a:spcBef>
                        <a:spcAft>
                          <a:spcPts val="0"/>
                        </a:spcAft>
                        <a:buClrTx/>
                        <a:buSzTx/>
                        <a:buFontTx/>
                        <a:buNone/>
                        <a:tabLst/>
                        <a:defRPr/>
                      </a:pPr>
                      <a:r>
                        <a:rPr kumimoji="0" lang="en-US" sz="2200" b="1" kern="1200" dirty="0" smtClean="0">
                          <a:solidFill>
                            <a:schemeClr val="tx1"/>
                          </a:solidFill>
                          <a:latin typeface="+mn-lt"/>
                          <a:ea typeface="+mn-ea"/>
                          <a:cs typeface="+mn-cs"/>
                        </a:rPr>
                        <a:t>(</a:t>
                      </a:r>
                      <a:r>
                        <a:rPr kumimoji="0" lang="en-US" sz="2200" b="1" kern="1200" dirty="0" err="1" smtClean="0">
                          <a:solidFill>
                            <a:schemeClr val="tx1"/>
                          </a:solidFill>
                          <a:latin typeface="+mn-lt"/>
                          <a:ea typeface="+mn-ea"/>
                          <a:cs typeface="+mn-cs"/>
                        </a:rPr>
                        <a:t>Interrogativ</a:t>
                      </a:r>
                      <a:r>
                        <a:rPr kumimoji="0" lang="en-US" sz="2200" b="1" kern="1200" dirty="0" smtClean="0">
                          <a:solidFill>
                            <a:schemeClr val="tx1"/>
                          </a:solidFill>
                          <a:latin typeface="+mn-lt"/>
                          <a:ea typeface="+mn-ea"/>
                          <a:cs typeface="+mn-cs"/>
                        </a:rPr>
                        <a:t>)</a:t>
                      </a:r>
                      <a:endParaRPr kumimoji="0" lang="de-DE" sz="2200" kern="1200" dirty="0" smtClean="0">
                        <a:solidFill>
                          <a:schemeClr val="tx1"/>
                        </a:solidFill>
                        <a:latin typeface="+mn-lt"/>
                        <a:ea typeface="+mn-ea"/>
                        <a:cs typeface="+mn-cs"/>
                      </a:endParaRPr>
                    </a:p>
                  </a:txBody>
                  <a:tcPr/>
                </a:tc>
              </a:tr>
            </a:tbl>
          </a:graphicData>
        </a:graphic>
      </p:graphicFrame>
      <p:sp>
        <p:nvSpPr>
          <p:cNvPr id="13" name="Textfeld 12"/>
          <p:cNvSpPr txBox="1"/>
          <p:nvPr/>
        </p:nvSpPr>
        <p:spPr>
          <a:xfrm>
            <a:off x="4929190" y="5857892"/>
            <a:ext cx="3714776" cy="707886"/>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000" b="1" dirty="0" smtClean="0"/>
              <a:t>Im Folgenden sind die Domänen (</a:t>
            </a:r>
            <a:r>
              <a:rPr lang="de-DE" sz="2000" b="1" dirty="0" err="1" smtClean="0"/>
              <a:t>idealiter</a:t>
            </a:r>
            <a:r>
              <a:rPr lang="de-DE" sz="2000" b="1" dirty="0" smtClean="0"/>
              <a:t>) getrennt behandelt.</a:t>
            </a:r>
            <a:endParaRPr lang="de-DE" sz="20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92228"/>
                                        </p:tgtEl>
                                        <p:attrNameLst>
                                          <p:attrName>style.visibility</p:attrName>
                                        </p:attrNameLst>
                                      </p:cBhvr>
                                      <p:to>
                                        <p:strVal val="visible"/>
                                      </p:to>
                                    </p:set>
                                    <p:anim calcmode="lin" valueType="num">
                                      <p:cBhvr additive="base">
                                        <p:cTn id="7" dur="3000" fill="hold"/>
                                        <p:tgtEl>
                                          <p:spTgt spid="692228"/>
                                        </p:tgtEl>
                                        <p:attrNameLst>
                                          <p:attrName>ppt_x</p:attrName>
                                        </p:attrNameLst>
                                      </p:cBhvr>
                                      <p:tavLst>
                                        <p:tav tm="0">
                                          <p:val>
                                            <p:strVal val="0-#ppt_w/2"/>
                                          </p:val>
                                        </p:tav>
                                        <p:tav tm="100000">
                                          <p:val>
                                            <p:strVal val="#ppt_x"/>
                                          </p:val>
                                        </p:tav>
                                      </p:tavLst>
                                    </p:anim>
                                    <p:anim calcmode="lin" valueType="num">
                                      <p:cBhvr additive="base">
                                        <p:cTn id="8" dur="3000" fill="hold"/>
                                        <p:tgtEl>
                                          <p:spTgt spid="69222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92226"/>
                                        </p:tgtEl>
                                        <p:attrNameLst>
                                          <p:attrName>style.visibility</p:attrName>
                                        </p:attrNameLst>
                                      </p:cBhvr>
                                      <p:to>
                                        <p:strVal val="visible"/>
                                      </p:to>
                                    </p:set>
                                    <p:anim calcmode="lin" valueType="num">
                                      <p:cBhvr additive="base">
                                        <p:cTn id="11" dur="3000" fill="hold"/>
                                        <p:tgtEl>
                                          <p:spTgt spid="692226"/>
                                        </p:tgtEl>
                                        <p:attrNameLst>
                                          <p:attrName>ppt_x</p:attrName>
                                        </p:attrNameLst>
                                      </p:cBhvr>
                                      <p:tavLst>
                                        <p:tav tm="0">
                                          <p:val>
                                            <p:strVal val="0-#ppt_w/2"/>
                                          </p:val>
                                        </p:tav>
                                        <p:tav tm="100000">
                                          <p:val>
                                            <p:strVal val="#ppt_x"/>
                                          </p:val>
                                        </p:tav>
                                      </p:tavLst>
                                    </p:anim>
                                    <p:anim calcmode="lin" valueType="num">
                                      <p:cBhvr additive="base">
                                        <p:cTn id="12" dur="3000" fill="hold"/>
                                        <p:tgtEl>
                                          <p:spTgt spid="69222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92231"/>
                                        </p:tgtEl>
                                        <p:attrNameLst>
                                          <p:attrName>style.visibility</p:attrName>
                                        </p:attrNameLst>
                                      </p:cBhvr>
                                      <p:to>
                                        <p:strVal val="visible"/>
                                      </p:to>
                                    </p:set>
                                    <p:anim calcmode="lin" valueType="num">
                                      <p:cBhvr additive="base">
                                        <p:cTn id="15" dur="3000" fill="hold"/>
                                        <p:tgtEl>
                                          <p:spTgt spid="692231"/>
                                        </p:tgtEl>
                                        <p:attrNameLst>
                                          <p:attrName>ppt_x</p:attrName>
                                        </p:attrNameLst>
                                      </p:cBhvr>
                                      <p:tavLst>
                                        <p:tav tm="0">
                                          <p:val>
                                            <p:strVal val="0-#ppt_w/2"/>
                                          </p:val>
                                        </p:tav>
                                        <p:tav tm="100000">
                                          <p:val>
                                            <p:strVal val="#ppt_x"/>
                                          </p:val>
                                        </p:tav>
                                      </p:tavLst>
                                    </p:anim>
                                    <p:anim calcmode="lin" valueType="num">
                                      <p:cBhvr additive="base">
                                        <p:cTn id="16" dur="3000" fill="hold"/>
                                        <p:tgtEl>
                                          <p:spTgt spid="692231"/>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92227"/>
                                        </p:tgtEl>
                                        <p:attrNameLst>
                                          <p:attrName>style.visibility</p:attrName>
                                        </p:attrNameLst>
                                      </p:cBhvr>
                                      <p:to>
                                        <p:strVal val="visible"/>
                                      </p:to>
                                    </p:set>
                                    <p:anim calcmode="lin" valueType="num">
                                      <p:cBhvr additive="base">
                                        <p:cTn id="19" dur="3000" fill="hold"/>
                                        <p:tgtEl>
                                          <p:spTgt spid="692227"/>
                                        </p:tgtEl>
                                        <p:attrNameLst>
                                          <p:attrName>ppt_x</p:attrName>
                                        </p:attrNameLst>
                                      </p:cBhvr>
                                      <p:tavLst>
                                        <p:tav tm="0">
                                          <p:val>
                                            <p:strVal val="0-#ppt_w/2"/>
                                          </p:val>
                                        </p:tav>
                                        <p:tav tm="100000">
                                          <p:val>
                                            <p:strVal val="#ppt_x"/>
                                          </p:val>
                                        </p:tav>
                                      </p:tavLst>
                                    </p:anim>
                                    <p:anim calcmode="lin" valueType="num">
                                      <p:cBhvr additive="base">
                                        <p:cTn id="20" dur="3000" fill="hold"/>
                                        <p:tgtEl>
                                          <p:spTgt spid="692227"/>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692230"/>
                                        </p:tgtEl>
                                        <p:attrNameLst>
                                          <p:attrName>style.visibility</p:attrName>
                                        </p:attrNameLst>
                                      </p:cBhvr>
                                      <p:to>
                                        <p:strVal val="visible"/>
                                      </p:to>
                                    </p:set>
                                    <p:anim calcmode="lin" valueType="num">
                                      <p:cBhvr additive="base">
                                        <p:cTn id="23" dur="3000" fill="hold"/>
                                        <p:tgtEl>
                                          <p:spTgt spid="692230"/>
                                        </p:tgtEl>
                                        <p:attrNameLst>
                                          <p:attrName>ppt_x</p:attrName>
                                        </p:attrNameLst>
                                      </p:cBhvr>
                                      <p:tavLst>
                                        <p:tav tm="0">
                                          <p:val>
                                            <p:strVal val="0-#ppt_w/2"/>
                                          </p:val>
                                        </p:tav>
                                        <p:tav tm="100000">
                                          <p:val>
                                            <p:strVal val="#ppt_x"/>
                                          </p:val>
                                        </p:tav>
                                      </p:tavLst>
                                    </p:anim>
                                    <p:anim calcmode="lin" valueType="num">
                                      <p:cBhvr additive="base">
                                        <p:cTn id="24" dur="3000" fill="hold"/>
                                        <p:tgtEl>
                                          <p:spTgt spid="692230"/>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692229"/>
                                        </p:tgtEl>
                                        <p:attrNameLst>
                                          <p:attrName>style.visibility</p:attrName>
                                        </p:attrNameLst>
                                      </p:cBhvr>
                                      <p:to>
                                        <p:strVal val="visible"/>
                                      </p:to>
                                    </p:set>
                                    <p:anim calcmode="lin" valueType="num">
                                      <p:cBhvr additive="base">
                                        <p:cTn id="27" dur="3000" fill="hold"/>
                                        <p:tgtEl>
                                          <p:spTgt spid="692229"/>
                                        </p:tgtEl>
                                        <p:attrNameLst>
                                          <p:attrName>ppt_x</p:attrName>
                                        </p:attrNameLst>
                                      </p:cBhvr>
                                      <p:tavLst>
                                        <p:tav tm="0">
                                          <p:val>
                                            <p:strVal val="0-#ppt_w/2"/>
                                          </p:val>
                                        </p:tav>
                                        <p:tav tm="100000">
                                          <p:val>
                                            <p:strVal val="#ppt_x"/>
                                          </p:val>
                                        </p:tav>
                                      </p:tavLst>
                                    </p:anim>
                                    <p:anim calcmode="lin" valueType="num">
                                      <p:cBhvr additive="base">
                                        <p:cTn id="28" dur="3000" fill="hold"/>
                                        <p:tgtEl>
                                          <p:spTgt spid="692229"/>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3" presetClass="entr" presetSubtype="10" fill="hold" nodeType="click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blinds(horizontal)">
                                      <p:cBhvr>
                                        <p:cTn id="33" dur="500"/>
                                        <p:tgtEl>
                                          <p:spTgt spid="12"/>
                                        </p:tgtEl>
                                      </p:cBhvr>
                                    </p:animEffect>
                                  </p:childTnLst>
                                </p:cTn>
                              </p:par>
                            </p:childTnLst>
                          </p:cTn>
                        </p:par>
                      </p:childTnLst>
                    </p:cTn>
                  </p:par>
                  <p:par>
                    <p:cTn id="34" fill="hold">
                      <p:stCondLst>
                        <p:cond delay="indefinite"/>
                      </p:stCondLst>
                      <p:childTnLst>
                        <p:par>
                          <p:cTn id="35" fill="hold">
                            <p:stCondLst>
                              <p:cond delay="0"/>
                            </p:stCondLst>
                            <p:childTnLst>
                              <p:par>
                                <p:cTn id="36" presetID="8" presetClass="entr" presetSubtype="16"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diamond(in)">
                                      <p:cBhvr>
                                        <p:cTn id="38"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2226" grpId="0" animBg="1"/>
      <p:bldP spid="692227" grpId="0" animBg="1"/>
      <p:bldP spid="692228" grpId="0" animBg="1"/>
      <p:bldP spid="692229" grpId="0" animBg="1"/>
      <p:bldP spid="692230" grpId="0" animBg="1"/>
      <p:bldP spid="692231" grpId="0" animBg="1"/>
      <p:bldP spid="13" grpId="0" animBg="1"/>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a.	TIME (ZEIT) </a:t>
            </a:r>
            <a:r>
              <a:rPr lang="de-DE" dirty="0" smtClean="0">
                <a:sym typeface="Symbol"/>
              </a:rPr>
              <a:t></a:t>
            </a:r>
            <a:r>
              <a:rPr lang="de-DE" dirty="0" smtClean="0"/>
              <a:t> Linguistisch: TEMPUS / </a:t>
            </a:r>
            <a:endParaRPr lang="de-DE" dirty="0"/>
          </a:p>
        </p:txBody>
      </p:sp>
      <p:sp>
        <p:nvSpPr>
          <p:cNvPr id="3" name="Inhaltsplatzhalter 2"/>
          <p:cNvSpPr>
            <a:spLocks noGrp="1"/>
          </p:cNvSpPr>
          <p:nvPr>
            <p:ph idx="1"/>
          </p:nvPr>
        </p:nvSpPr>
        <p:spPr>
          <a:xfrm>
            <a:off x="428596" y="1500174"/>
            <a:ext cx="8229600" cy="439363"/>
          </a:xfrm>
        </p:spPr>
        <p:txBody>
          <a:bodyPr>
            <a:normAutofit fontScale="55000" lnSpcReduction="20000"/>
          </a:bodyPr>
          <a:lstStyle/>
          <a:p>
            <a:pPr>
              <a:buNone/>
            </a:pPr>
            <a:r>
              <a:rPr lang="de-DE" b="1" dirty="0" smtClean="0"/>
              <a:t>Vgl. ausführlicher: </a:t>
            </a:r>
            <a:r>
              <a:rPr lang="de-DE" b="1" u="sng" dirty="0" smtClean="0">
                <a:hlinkClick r:id="rId3"/>
              </a:rPr>
              <a:t>http://www.lrz-muenchen.de/~wschulze/BB/KZBB.pptx</a:t>
            </a:r>
            <a:endParaRPr lang="de-DE" dirty="0" smtClean="0"/>
          </a:p>
          <a:p>
            <a:pPr>
              <a:buNone/>
            </a:pPr>
            <a:endParaRPr lang="de-DE" dirty="0"/>
          </a:p>
        </p:txBody>
      </p:sp>
      <p:graphicFrame>
        <p:nvGraphicFramePr>
          <p:cNvPr id="4" name="Diagramm 3"/>
          <p:cNvGraphicFramePr/>
          <p:nvPr/>
        </p:nvGraphicFramePr>
        <p:xfrm>
          <a:off x="357158" y="2000240"/>
          <a:ext cx="8429684" cy="464347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amond(in)">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3" presetClass="entr" presetSubtype="16"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plus(in)">
                                      <p:cBhvr>
                                        <p:cTn id="12"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Graphic spid="4" grpId="0">
        <p:bldAsOne/>
      </p:bldGraphic>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Beispiel</a:t>
            </a:r>
            <a:endParaRPr lang="de-DE" dirty="0"/>
          </a:p>
        </p:txBody>
      </p:sp>
      <p:sp>
        <p:nvSpPr>
          <p:cNvPr id="4" name="Textfeld 3"/>
          <p:cNvSpPr txBox="1"/>
          <p:nvPr/>
        </p:nvSpPr>
        <p:spPr>
          <a:xfrm>
            <a:off x="571472" y="1714488"/>
            <a:ext cx="8072494" cy="2800767"/>
          </a:xfrm>
          <a:prstGeom prst="rect">
            <a:avLst/>
          </a:prstGeom>
        </p:spPr>
        <p:style>
          <a:lnRef idx="2">
            <a:schemeClr val="accent4"/>
          </a:lnRef>
          <a:fillRef idx="1">
            <a:schemeClr val="lt1"/>
          </a:fillRef>
          <a:effectRef idx="0">
            <a:schemeClr val="accent4"/>
          </a:effectRef>
          <a:fontRef idx="minor">
            <a:schemeClr val="dk1"/>
          </a:fontRef>
        </p:style>
        <p:txBody>
          <a:bodyPr wrap="square" rtlCol="0">
            <a:spAutoFit/>
          </a:bodyPr>
          <a:lstStyle/>
          <a:p>
            <a:r>
              <a:rPr lang="de-DE" sz="2200" b="1" dirty="0" smtClean="0"/>
              <a:t>Wahrnehmung: 		{Ein Hund läuft über die Straße} </a:t>
            </a:r>
          </a:p>
          <a:p>
            <a:endParaRPr lang="de-DE" sz="2200" dirty="0" smtClean="0"/>
          </a:p>
          <a:p>
            <a:r>
              <a:rPr lang="de-DE" sz="2200" b="1" dirty="0" smtClean="0"/>
              <a:t>μ-Appell:</a:t>
            </a:r>
          </a:p>
          <a:p>
            <a:endParaRPr lang="de-DE" sz="2200" dirty="0" smtClean="0"/>
          </a:p>
          <a:p>
            <a:r>
              <a:rPr lang="de-DE" sz="2200" b="1" dirty="0" smtClean="0"/>
              <a:t>     Ich weiß was ist:	</a:t>
            </a:r>
          </a:p>
          <a:p>
            <a:r>
              <a:rPr lang="de-DE" sz="2200" b="1" dirty="0" smtClean="0"/>
              <a:t>			EV:	[X] 	&lt;LAUFEN=ÜBER&gt;	[Y]</a:t>
            </a:r>
            <a:endParaRPr lang="de-DE" sz="2200" dirty="0" smtClean="0"/>
          </a:p>
          <a:p>
            <a:r>
              <a:rPr lang="de-DE" sz="2200" b="1" dirty="0" smtClean="0"/>
              <a:t>			</a:t>
            </a:r>
            <a:r>
              <a:rPr lang="de-DE" sz="2200" b="1" dirty="0" smtClean="0">
                <a:sym typeface="Symbol"/>
              </a:rPr>
              <a:t></a:t>
            </a:r>
            <a:r>
              <a:rPr lang="de-DE" sz="2200" b="1" dirty="0" smtClean="0"/>
              <a:t>1:	&lt;HUND&gt;</a:t>
            </a:r>
            <a:endParaRPr lang="de-DE" sz="2200" dirty="0" smtClean="0"/>
          </a:p>
          <a:p>
            <a:r>
              <a:rPr lang="de-DE" sz="2200" b="1" dirty="0" smtClean="0"/>
              <a:t>			</a:t>
            </a:r>
            <a:r>
              <a:rPr lang="de-DE" sz="2200" b="1" dirty="0" smtClean="0">
                <a:sym typeface="Symbol"/>
              </a:rPr>
              <a:t></a:t>
            </a:r>
            <a:r>
              <a:rPr lang="de-DE" sz="2200" b="1" dirty="0" smtClean="0"/>
              <a:t>2:	&lt;STRASSE&gt;</a:t>
            </a:r>
            <a:endParaRPr lang="de-DE" sz="2200" dirty="0" smtClean="0"/>
          </a:p>
        </p:txBody>
      </p:sp>
      <p:graphicFrame>
        <p:nvGraphicFramePr>
          <p:cNvPr id="5" name="Diagramm 4"/>
          <p:cNvGraphicFramePr/>
          <p:nvPr/>
        </p:nvGraphicFramePr>
        <p:xfrm>
          <a:off x="500034" y="4929198"/>
          <a:ext cx="8001056" cy="85725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amond(in)">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Graphic spid="5" grpId="0">
        <p:bldAsOne/>
      </p:bldGraphic>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err="1" smtClean="0"/>
              <a:t>Grapisch</a:t>
            </a:r>
            <a:r>
              <a:rPr lang="de-DE" dirty="0" smtClean="0"/>
              <a:t>:</a:t>
            </a:r>
            <a:endParaRPr lang="de-DE" dirty="0"/>
          </a:p>
        </p:txBody>
      </p:sp>
      <p:sp>
        <p:nvSpPr>
          <p:cNvPr id="5" name="AutoShape 9"/>
          <p:cNvSpPr>
            <a:spLocks/>
          </p:cNvSpPr>
          <p:nvPr/>
        </p:nvSpPr>
        <p:spPr bwMode="auto">
          <a:xfrm rot="16200000">
            <a:off x="1989913" y="4633121"/>
            <a:ext cx="193670" cy="1173164"/>
          </a:xfrm>
          <a:prstGeom prst="rightBrace">
            <a:avLst>
              <a:gd name="adj1" fmla="val 48911"/>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6" name="AutoShape 10"/>
          <p:cNvSpPr>
            <a:spLocks/>
          </p:cNvSpPr>
          <p:nvPr/>
        </p:nvSpPr>
        <p:spPr bwMode="auto">
          <a:xfrm rot="16200000">
            <a:off x="4508823" y="4685980"/>
            <a:ext cx="192405" cy="1066183"/>
          </a:xfrm>
          <a:prstGeom prst="rightBrace">
            <a:avLst>
              <a:gd name="adj1" fmla="val 21985"/>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7" name="AutoShape 11"/>
          <p:cNvSpPr>
            <a:spLocks/>
          </p:cNvSpPr>
          <p:nvPr/>
        </p:nvSpPr>
        <p:spPr bwMode="auto">
          <a:xfrm rot="16200000">
            <a:off x="7582719" y="4683918"/>
            <a:ext cx="122232" cy="1143009"/>
          </a:xfrm>
          <a:prstGeom prst="rightBrace">
            <a:avLst>
              <a:gd name="adj1" fmla="val 59649"/>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8" name="Textfeld 7"/>
          <p:cNvSpPr txBox="1"/>
          <p:nvPr/>
        </p:nvSpPr>
        <p:spPr>
          <a:xfrm>
            <a:off x="571472" y="5286388"/>
            <a:ext cx="8286808" cy="369332"/>
          </a:xfrm>
          <a:prstGeom prst="rect">
            <a:avLst/>
          </a:prstGeom>
          <a:noFill/>
        </p:spPr>
        <p:txBody>
          <a:bodyPr wrap="square" rtlCol="0">
            <a:spAutoFit/>
          </a:bodyPr>
          <a:lstStyle/>
          <a:p>
            <a:r>
              <a:rPr lang="de-DE" dirty="0" smtClean="0"/>
              <a:t>E.g.:           [……N……]	</a:t>
            </a:r>
            <a:r>
              <a:rPr lang="de-DE" dirty="0" smtClean="0">
                <a:solidFill>
                  <a:srgbClr val="FF0000"/>
                </a:solidFill>
              </a:rPr>
              <a:t>              </a:t>
            </a:r>
            <a:r>
              <a:rPr lang="de-DE" b="1" dirty="0" smtClean="0">
                <a:solidFill>
                  <a:srgbClr val="FF0000"/>
                </a:solidFill>
              </a:rPr>
              <a:t>[…….V ……]	</a:t>
            </a:r>
            <a:r>
              <a:rPr lang="de-DE" dirty="0" smtClean="0"/>
              <a:t>                     [..….N…....]</a:t>
            </a:r>
          </a:p>
        </p:txBody>
      </p:sp>
      <p:sp>
        <p:nvSpPr>
          <p:cNvPr id="9" name="Textfeld 8"/>
          <p:cNvSpPr txBox="1"/>
          <p:nvPr/>
        </p:nvSpPr>
        <p:spPr>
          <a:xfrm>
            <a:off x="428596" y="3922539"/>
            <a:ext cx="1214446" cy="1200329"/>
          </a:xfrm>
          <a:prstGeom prst="rect">
            <a:avLst/>
          </a:prstGeom>
          <a:noFill/>
        </p:spPr>
        <p:txBody>
          <a:bodyPr wrap="square" rtlCol="0">
            <a:spAutoFit/>
          </a:bodyPr>
          <a:lstStyle/>
          <a:p>
            <a:r>
              <a:rPr lang="de-DE" b="1" dirty="0" smtClean="0"/>
              <a:t>Kognitiv</a:t>
            </a:r>
          </a:p>
          <a:p>
            <a:endParaRPr lang="de-DE" b="1" dirty="0" smtClean="0"/>
          </a:p>
          <a:p>
            <a:endParaRPr lang="de-DE" b="1" dirty="0" smtClean="0"/>
          </a:p>
          <a:p>
            <a:r>
              <a:rPr lang="de-DE" b="1" dirty="0" smtClean="0"/>
              <a:t>Sprache</a:t>
            </a:r>
            <a:endParaRPr lang="de-DE" b="1" dirty="0"/>
          </a:p>
        </p:txBody>
      </p:sp>
      <p:sp>
        <p:nvSpPr>
          <p:cNvPr id="699394" name="AutoShape 2"/>
          <p:cNvSpPr>
            <a:spLocks noChangeArrowheads="1"/>
          </p:cNvSpPr>
          <p:nvPr/>
        </p:nvSpPr>
        <p:spPr bwMode="auto">
          <a:xfrm rot="10800000">
            <a:off x="1643042" y="2000240"/>
            <a:ext cx="6000792" cy="2335218"/>
          </a:xfrm>
          <a:prstGeom prst="triangle">
            <a:avLst>
              <a:gd name="adj" fmla="val 50000"/>
            </a:avLst>
          </a:prstGeom>
          <a:gradFill rotWithShape="0">
            <a:gsLst>
              <a:gs pos="0">
                <a:srgbClr val="C2D69B"/>
              </a:gs>
              <a:gs pos="50000">
                <a:srgbClr val="EAF1DD"/>
              </a:gs>
              <a:gs pos="100000">
                <a:srgbClr val="C2D69B"/>
              </a:gs>
            </a:gsLst>
            <a:lin ang="18900000" scaled="1"/>
          </a:gradFill>
          <a:ln w="12700">
            <a:noFill/>
            <a:miter lim="800000"/>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endParaRPr lang="de-DE" dirty="0"/>
          </a:p>
        </p:txBody>
      </p:sp>
      <p:cxnSp>
        <p:nvCxnSpPr>
          <p:cNvPr id="699395" name="AutoShape 3"/>
          <p:cNvCxnSpPr>
            <a:cxnSpLocks noChangeShapeType="1"/>
            <a:endCxn id="22" idx="1"/>
          </p:cNvCxnSpPr>
          <p:nvPr/>
        </p:nvCxnSpPr>
        <p:spPr bwMode="auto">
          <a:xfrm flipV="1">
            <a:off x="2285984" y="3231205"/>
            <a:ext cx="2143140" cy="697861"/>
          </a:xfrm>
          <a:prstGeom prst="straightConnector1">
            <a:avLst/>
          </a:prstGeom>
          <a:noFill/>
          <a:ln w="9525">
            <a:solidFill>
              <a:srgbClr val="000000"/>
            </a:solidFill>
            <a:round/>
            <a:headEnd/>
            <a:tailEnd/>
          </a:ln>
        </p:spPr>
      </p:cxnSp>
      <p:cxnSp>
        <p:nvCxnSpPr>
          <p:cNvPr id="699396" name="AutoShape 4"/>
          <p:cNvCxnSpPr>
            <a:cxnSpLocks noChangeShapeType="1"/>
            <a:stCxn id="22" idx="3"/>
          </p:cNvCxnSpPr>
          <p:nvPr/>
        </p:nvCxnSpPr>
        <p:spPr bwMode="auto">
          <a:xfrm>
            <a:off x="5000628" y="3231205"/>
            <a:ext cx="2428892" cy="697861"/>
          </a:xfrm>
          <a:prstGeom prst="straightConnector1">
            <a:avLst/>
          </a:prstGeom>
          <a:noFill/>
          <a:ln w="9525">
            <a:solidFill>
              <a:srgbClr val="000000"/>
            </a:solidFill>
            <a:round/>
            <a:headEnd/>
            <a:tailEnd/>
          </a:ln>
        </p:spPr>
      </p:cxnSp>
      <p:cxnSp>
        <p:nvCxnSpPr>
          <p:cNvPr id="699400" name="AutoShape 8"/>
          <p:cNvCxnSpPr>
            <a:cxnSpLocks noChangeShapeType="1"/>
          </p:cNvCxnSpPr>
          <p:nvPr/>
        </p:nvCxnSpPr>
        <p:spPr bwMode="auto">
          <a:xfrm>
            <a:off x="2071670" y="4357694"/>
            <a:ext cx="6350" cy="233363"/>
          </a:xfrm>
          <a:prstGeom prst="straightConnector1">
            <a:avLst/>
          </a:prstGeom>
          <a:noFill/>
          <a:ln w="9525">
            <a:solidFill>
              <a:srgbClr val="000000"/>
            </a:solidFill>
            <a:round/>
            <a:headEnd/>
            <a:tailEnd type="triangle" w="med" len="med"/>
          </a:ln>
        </p:spPr>
      </p:cxnSp>
      <p:cxnSp>
        <p:nvCxnSpPr>
          <p:cNvPr id="699401" name="AutoShape 9"/>
          <p:cNvCxnSpPr>
            <a:cxnSpLocks noChangeShapeType="1"/>
          </p:cNvCxnSpPr>
          <p:nvPr/>
        </p:nvCxnSpPr>
        <p:spPr bwMode="auto">
          <a:xfrm>
            <a:off x="7643834" y="4429132"/>
            <a:ext cx="6350" cy="234950"/>
          </a:xfrm>
          <a:prstGeom prst="straightConnector1">
            <a:avLst/>
          </a:prstGeom>
          <a:noFill/>
          <a:ln w="9525">
            <a:solidFill>
              <a:srgbClr val="000000"/>
            </a:solidFill>
            <a:round/>
            <a:headEnd/>
            <a:tailEnd type="triangle" w="med" len="med"/>
          </a:ln>
        </p:spPr>
      </p:cxnSp>
      <p:cxnSp>
        <p:nvCxnSpPr>
          <p:cNvPr id="699402" name="AutoShape 10"/>
          <p:cNvCxnSpPr>
            <a:cxnSpLocks noChangeShapeType="1"/>
          </p:cNvCxnSpPr>
          <p:nvPr/>
        </p:nvCxnSpPr>
        <p:spPr bwMode="auto">
          <a:xfrm>
            <a:off x="4635501" y="4429132"/>
            <a:ext cx="7937" cy="234950"/>
          </a:xfrm>
          <a:prstGeom prst="straightConnector1">
            <a:avLst/>
          </a:prstGeom>
          <a:noFill/>
          <a:ln w="9525">
            <a:solidFill>
              <a:srgbClr val="000000"/>
            </a:solidFill>
            <a:round/>
            <a:headEnd/>
            <a:tailEnd type="triangle" w="med" len="med"/>
          </a:ln>
        </p:spPr>
      </p:cxnSp>
      <p:sp>
        <p:nvSpPr>
          <p:cNvPr id="699403" name="AutoShape 11"/>
          <p:cNvSpPr>
            <a:spLocks noChangeArrowheads="1"/>
          </p:cNvSpPr>
          <p:nvPr/>
        </p:nvSpPr>
        <p:spPr bwMode="auto">
          <a:xfrm>
            <a:off x="2714612" y="2143116"/>
            <a:ext cx="3786214" cy="490538"/>
          </a:xfrm>
          <a:prstGeom prst="roundRect">
            <a:avLst>
              <a:gd name="adj" fmla="val 16667"/>
            </a:avLst>
          </a:prstGeom>
          <a:gradFill rotWithShape="0">
            <a:gsLst>
              <a:gs pos="0">
                <a:srgbClr val="C2D69B"/>
              </a:gs>
              <a:gs pos="50000">
                <a:srgbClr val="EAF1DD"/>
              </a:gs>
              <a:gs pos="100000">
                <a:srgbClr val="C2D69B"/>
              </a:gs>
            </a:gsLst>
            <a:lin ang="18900000" scaled="1"/>
          </a:gradFill>
          <a:ln w="12700">
            <a:noFill/>
            <a:round/>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r>
              <a:rPr lang="de-DE" b="1" dirty="0" smtClean="0"/>
              <a:t>Erinnert 	           Aktuell       Imaginiert</a:t>
            </a:r>
            <a:endParaRPr lang="de-DE" dirty="0"/>
          </a:p>
        </p:txBody>
      </p:sp>
      <p:cxnSp>
        <p:nvCxnSpPr>
          <p:cNvPr id="699404" name="AutoShape 12"/>
          <p:cNvCxnSpPr>
            <a:cxnSpLocks noChangeShapeType="1"/>
          </p:cNvCxnSpPr>
          <p:nvPr/>
        </p:nvCxnSpPr>
        <p:spPr bwMode="auto">
          <a:xfrm>
            <a:off x="4071934" y="2143116"/>
            <a:ext cx="0" cy="490538"/>
          </a:xfrm>
          <a:prstGeom prst="straightConnector1">
            <a:avLst/>
          </a:prstGeom>
          <a:noFill/>
          <a:ln w="9525">
            <a:solidFill>
              <a:srgbClr val="000000"/>
            </a:solidFill>
            <a:prstDash val="dash"/>
            <a:round/>
            <a:headEnd/>
            <a:tailEnd/>
          </a:ln>
        </p:spPr>
      </p:cxnSp>
      <p:cxnSp>
        <p:nvCxnSpPr>
          <p:cNvPr id="699405" name="AutoShape 13"/>
          <p:cNvCxnSpPr>
            <a:cxnSpLocks noChangeShapeType="1"/>
          </p:cNvCxnSpPr>
          <p:nvPr/>
        </p:nvCxnSpPr>
        <p:spPr bwMode="auto">
          <a:xfrm flipH="1">
            <a:off x="5135566" y="2143116"/>
            <a:ext cx="7938" cy="488950"/>
          </a:xfrm>
          <a:prstGeom prst="straightConnector1">
            <a:avLst/>
          </a:prstGeom>
          <a:noFill/>
          <a:ln w="9525">
            <a:solidFill>
              <a:srgbClr val="000000"/>
            </a:solidFill>
            <a:prstDash val="dash"/>
            <a:round/>
            <a:headEnd/>
            <a:tailEnd/>
          </a:ln>
        </p:spPr>
      </p:cxnSp>
      <p:sp>
        <p:nvSpPr>
          <p:cNvPr id="4" name="Textfeld 3"/>
          <p:cNvSpPr txBox="1"/>
          <p:nvPr/>
        </p:nvSpPr>
        <p:spPr>
          <a:xfrm>
            <a:off x="1857356" y="3943183"/>
            <a:ext cx="6215106" cy="1200329"/>
          </a:xfrm>
          <a:prstGeom prst="rect">
            <a:avLst/>
          </a:prstGeom>
          <a:noFill/>
        </p:spPr>
        <p:txBody>
          <a:bodyPr wrap="square" rtlCol="0">
            <a:spAutoFit/>
          </a:bodyPr>
          <a:lstStyle/>
          <a:p>
            <a:r>
              <a:rPr lang="de-DE" b="1" dirty="0" smtClean="0">
                <a:sym typeface="Symbol"/>
              </a:rPr>
              <a:t></a:t>
            </a:r>
            <a:r>
              <a:rPr lang="de-DE" b="1" dirty="0" smtClean="0"/>
              <a:t>		                </a:t>
            </a:r>
            <a:r>
              <a:rPr lang="de-DE" b="1" dirty="0" smtClean="0">
                <a:solidFill>
                  <a:srgbClr val="FF0000"/>
                </a:solidFill>
                <a:sym typeface="Symbol"/>
              </a:rPr>
              <a:t></a:t>
            </a:r>
            <a:r>
              <a:rPr lang="de-DE" b="1" dirty="0" smtClean="0"/>
              <a:t>			   </a:t>
            </a:r>
            <a:r>
              <a:rPr lang="de-DE" b="1" dirty="0" smtClean="0">
                <a:sym typeface="Symbol"/>
              </a:rPr>
              <a:t></a:t>
            </a:r>
            <a:endParaRPr lang="de-DE" dirty="0" smtClean="0"/>
          </a:p>
          <a:p>
            <a:r>
              <a:rPr lang="de-DE" b="1" dirty="0" smtClean="0"/>
              <a:t> </a:t>
            </a:r>
            <a:endParaRPr lang="de-DE" dirty="0" smtClean="0"/>
          </a:p>
          <a:p>
            <a:r>
              <a:rPr lang="de-DE" b="1" dirty="0" smtClean="0"/>
              <a:t> </a:t>
            </a:r>
            <a:endParaRPr lang="de-DE" dirty="0" smtClean="0"/>
          </a:p>
          <a:p>
            <a:r>
              <a:rPr lang="de-DE" b="1" dirty="0" smtClean="0"/>
              <a:t>NP		</a:t>
            </a:r>
            <a:r>
              <a:rPr lang="de-DE" b="1" dirty="0" smtClean="0">
                <a:solidFill>
                  <a:srgbClr val="FF0000"/>
                </a:solidFill>
              </a:rPr>
              <a:t>                VP</a:t>
            </a:r>
            <a:r>
              <a:rPr lang="de-DE" b="1" dirty="0" smtClean="0"/>
              <a:t>		                    NP</a:t>
            </a:r>
            <a:endParaRPr lang="de-DE" dirty="0"/>
          </a:p>
        </p:txBody>
      </p:sp>
      <p:sp>
        <p:nvSpPr>
          <p:cNvPr id="22" name="Textfeld 21"/>
          <p:cNvSpPr txBox="1"/>
          <p:nvPr/>
        </p:nvSpPr>
        <p:spPr>
          <a:xfrm>
            <a:off x="4429124" y="3000372"/>
            <a:ext cx="571504" cy="461665"/>
          </a:xfrm>
          <a:prstGeom prst="rect">
            <a:avLst/>
          </a:prstGeom>
          <a:noFill/>
        </p:spPr>
        <p:txBody>
          <a:bodyPr wrap="square" rtlCol="0">
            <a:spAutoFit/>
          </a:bodyPr>
          <a:lstStyle/>
          <a:p>
            <a:r>
              <a:rPr lang="de-DE" sz="2400" b="1" dirty="0" smtClean="0"/>
              <a:t>EV</a:t>
            </a:r>
            <a:endParaRPr lang="de-DE" sz="24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linds(horizontal)">
                                      <p:cBhvr>
                                        <p:cTn id="10" dur="500"/>
                                        <p:tgtEl>
                                          <p:spTgt spid="6"/>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linds(horizontal)">
                                      <p:cBhvr>
                                        <p:cTn id="13" dur="500"/>
                                        <p:tgtEl>
                                          <p:spTgt spid="7"/>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linds(horizontal)">
                                      <p:cBhvr>
                                        <p:cTn id="16" dur="500"/>
                                        <p:tgtEl>
                                          <p:spTgt spid="8"/>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blinds(horizontal)">
                                      <p:cBhvr>
                                        <p:cTn id="19" dur="500"/>
                                        <p:tgtEl>
                                          <p:spTgt spid="9"/>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699394"/>
                                        </p:tgtEl>
                                        <p:attrNameLst>
                                          <p:attrName>style.visibility</p:attrName>
                                        </p:attrNameLst>
                                      </p:cBhvr>
                                      <p:to>
                                        <p:strVal val="visible"/>
                                      </p:to>
                                    </p:set>
                                    <p:animEffect transition="in" filter="blinds(horizontal)">
                                      <p:cBhvr>
                                        <p:cTn id="22" dur="500"/>
                                        <p:tgtEl>
                                          <p:spTgt spid="699394"/>
                                        </p:tgtEl>
                                      </p:cBhvr>
                                    </p:animEffect>
                                  </p:childTnLst>
                                </p:cTn>
                              </p:par>
                              <p:par>
                                <p:cTn id="23" presetID="3" presetClass="entr" presetSubtype="10" fill="hold" nodeType="withEffect">
                                  <p:stCondLst>
                                    <p:cond delay="0"/>
                                  </p:stCondLst>
                                  <p:childTnLst>
                                    <p:set>
                                      <p:cBhvr>
                                        <p:cTn id="24" dur="1" fill="hold">
                                          <p:stCondLst>
                                            <p:cond delay="0"/>
                                          </p:stCondLst>
                                        </p:cTn>
                                        <p:tgtEl>
                                          <p:spTgt spid="699395"/>
                                        </p:tgtEl>
                                        <p:attrNameLst>
                                          <p:attrName>style.visibility</p:attrName>
                                        </p:attrNameLst>
                                      </p:cBhvr>
                                      <p:to>
                                        <p:strVal val="visible"/>
                                      </p:to>
                                    </p:set>
                                    <p:animEffect transition="in" filter="blinds(horizontal)">
                                      <p:cBhvr>
                                        <p:cTn id="25" dur="500"/>
                                        <p:tgtEl>
                                          <p:spTgt spid="699395"/>
                                        </p:tgtEl>
                                      </p:cBhvr>
                                    </p:animEffect>
                                  </p:childTnLst>
                                </p:cTn>
                              </p:par>
                              <p:par>
                                <p:cTn id="26" presetID="3" presetClass="entr" presetSubtype="10" fill="hold" nodeType="withEffect">
                                  <p:stCondLst>
                                    <p:cond delay="0"/>
                                  </p:stCondLst>
                                  <p:childTnLst>
                                    <p:set>
                                      <p:cBhvr>
                                        <p:cTn id="27" dur="1" fill="hold">
                                          <p:stCondLst>
                                            <p:cond delay="0"/>
                                          </p:stCondLst>
                                        </p:cTn>
                                        <p:tgtEl>
                                          <p:spTgt spid="699396"/>
                                        </p:tgtEl>
                                        <p:attrNameLst>
                                          <p:attrName>style.visibility</p:attrName>
                                        </p:attrNameLst>
                                      </p:cBhvr>
                                      <p:to>
                                        <p:strVal val="visible"/>
                                      </p:to>
                                    </p:set>
                                    <p:animEffect transition="in" filter="blinds(horizontal)">
                                      <p:cBhvr>
                                        <p:cTn id="28" dur="500"/>
                                        <p:tgtEl>
                                          <p:spTgt spid="699396"/>
                                        </p:tgtEl>
                                      </p:cBhvr>
                                    </p:animEffect>
                                  </p:childTnLst>
                                </p:cTn>
                              </p:par>
                              <p:par>
                                <p:cTn id="29" presetID="3" presetClass="entr" presetSubtype="10" fill="hold" nodeType="withEffect">
                                  <p:stCondLst>
                                    <p:cond delay="0"/>
                                  </p:stCondLst>
                                  <p:childTnLst>
                                    <p:set>
                                      <p:cBhvr>
                                        <p:cTn id="30" dur="1" fill="hold">
                                          <p:stCondLst>
                                            <p:cond delay="0"/>
                                          </p:stCondLst>
                                        </p:cTn>
                                        <p:tgtEl>
                                          <p:spTgt spid="699400"/>
                                        </p:tgtEl>
                                        <p:attrNameLst>
                                          <p:attrName>style.visibility</p:attrName>
                                        </p:attrNameLst>
                                      </p:cBhvr>
                                      <p:to>
                                        <p:strVal val="visible"/>
                                      </p:to>
                                    </p:set>
                                    <p:animEffect transition="in" filter="blinds(horizontal)">
                                      <p:cBhvr>
                                        <p:cTn id="31" dur="500"/>
                                        <p:tgtEl>
                                          <p:spTgt spid="699400"/>
                                        </p:tgtEl>
                                      </p:cBhvr>
                                    </p:animEffect>
                                  </p:childTnLst>
                                </p:cTn>
                              </p:par>
                              <p:par>
                                <p:cTn id="32" presetID="3" presetClass="entr" presetSubtype="10" fill="hold" nodeType="withEffect">
                                  <p:stCondLst>
                                    <p:cond delay="0"/>
                                  </p:stCondLst>
                                  <p:childTnLst>
                                    <p:set>
                                      <p:cBhvr>
                                        <p:cTn id="33" dur="1" fill="hold">
                                          <p:stCondLst>
                                            <p:cond delay="0"/>
                                          </p:stCondLst>
                                        </p:cTn>
                                        <p:tgtEl>
                                          <p:spTgt spid="699401"/>
                                        </p:tgtEl>
                                        <p:attrNameLst>
                                          <p:attrName>style.visibility</p:attrName>
                                        </p:attrNameLst>
                                      </p:cBhvr>
                                      <p:to>
                                        <p:strVal val="visible"/>
                                      </p:to>
                                    </p:set>
                                    <p:animEffect transition="in" filter="blinds(horizontal)">
                                      <p:cBhvr>
                                        <p:cTn id="34" dur="500"/>
                                        <p:tgtEl>
                                          <p:spTgt spid="699401"/>
                                        </p:tgtEl>
                                      </p:cBhvr>
                                    </p:animEffect>
                                  </p:childTnLst>
                                </p:cTn>
                              </p:par>
                              <p:par>
                                <p:cTn id="35" presetID="3" presetClass="entr" presetSubtype="10" fill="hold" nodeType="withEffect">
                                  <p:stCondLst>
                                    <p:cond delay="0"/>
                                  </p:stCondLst>
                                  <p:childTnLst>
                                    <p:set>
                                      <p:cBhvr>
                                        <p:cTn id="36" dur="1" fill="hold">
                                          <p:stCondLst>
                                            <p:cond delay="0"/>
                                          </p:stCondLst>
                                        </p:cTn>
                                        <p:tgtEl>
                                          <p:spTgt spid="699402"/>
                                        </p:tgtEl>
                                        <p:attrNameLst>
                                          <p:attrName>style.visibility</p:attrName>
                                        </p:attrNameLst>
                                      </p:cBhvr>
                                      <p:to>
                                        <p:strVal val="visible"/>
                                      </p:to>
                                    </p:set>
                                    <p:animEffect transition="in" filter="blinds(horizontal)">
                                      <p:cBhvr>
                                        <p:cTn id="37" dur="500"/>
                                        <p:tgtEl>
                                          <p:spTgt spid="699402"/>
                                        </p:tgtEl>
                                      </p:cBhvr>
                                    </p:animEffect>
                                  </p:childTnLst>
                                </p:cTn>
                              </p:par>
                              <p:par>
                                <p:cTn id="38" presetID="3" presetClass="entr" presetSubtype="10" fill="hold" grpId="0" nodeType="withEffect">
                                  <p:stCondLst>
                                    <p:cond delay="0"/>
                                  </p:stCondLst>
                                  <p:childTnLst>
                                    <p:set>
                                      <p:cBhvr>
                                        <p:cTn id="39" dur="1" fill="hold">
                                          <p:stCondLst>
                                            <p:cond delay="0"/>
                                          </p:stCondLst>
                                        </p:cTn>
                                        <p:tgtEl>
                                          <p:spTgt spid="699403"/>
                                        </p:tgtEl>
                                        <p:attrNameLst>
                                          <p:attrName>style.visibility</p:attrName>
                                        </p:attrNameLst>
                                      </p:cBhvr>
                                      <p:to>
                                        <p:strVal val="visible"/>
                                      </p:to>
                                    </p:set>
                                    <p:animEffect transition="in" filter="blinds(horizontal)">
                                      <p:cBhvr>
                                        <p:cTn id="40" dur="500"/>
                                        <p:tgtEl>
                                          <p:spTgt spid="699403"/>
                                        </p:tgtEl>
                                      </p:cBhvr>
                                    </p:animEffect>
                                  </p:childTnLst>
                                </p:cTn>
                              </p:par>
                              <p:par>
                                <p:cTn id="41" presetID="3" presetClass="entr" presetSubtype="10" fill="hold" nodeType="withEffect">
                                  <p:stCondLst>
                                    <p:cond delay="0"/>
                                  </p:stCondLst>
                                  <p:childTnLst>
                                    <p:set>
                                      <p:cBhvr>
                                        <p:cTn id="42" dur="1" fill="hold">
                                          <p:stCondLst>
                                            <p:cond delay="0"/>
                                          </p:stCondLst>
                                        </p:cTn>
                                        <p:tgtEl>
                                          <p:spTgt spid="699404"/>
                                        </p:tgtEl>
                                        <p:attrNameLst>
                                          <p:attrName>style.visibility</p:attrName>
                                        </p:attrNameLst>
                                      </p:cBhvr>
                                      <p:to>
                                        <p:strVal val="visible"/>
                                      </p:to>
                                    </p:set>
                                    <p:animEffect transition="in" filter="blinds(horizontal)">
                                      <p:cBhvr>
                                        <p:cTn id="43" dur="500"/>
                                        <p:tgtEl>
                                          <p:spTgt spid="699404"/>
                                        </p:tgtEl>
                                      </p:cBhvr>
                                    </p:animEffect>
                                  </p:childTnLst>
                                </p:cTn>
                              </p:par>
                              <p:par>
                                <p:cTn id="44" presetID="3" presetClass="entr" presetSubtype="10" fill="hold" nodeType="withEffect">
                                  <p:stCondLst>
                                    <p:cond delay="0"/>
                                  </p:stCondLst>
                                  <p:childTnLst>
                                    <p:set>
                                      <p:cBhvr>
                                        <p:cTn id="45" dur="1" fill="hold">
                                          <p:stCondLst>
                                            <p:cond delay="0"/>
                                          </p:stCondLst>
                                        </p:cTn>
                                        <p:tgtEl>
                                          <p:spTgt spid="699405"/>
                                        </p:tgtEl>
                                        <p:attrNameLst>
                                          <p:attrName>style.visibility</p:attrName>
                                        </p:attrNameLst>
                                      </p:cBhvr>
                                      <p:to>
                                        <p:strVal val="visible"/>
                                      </p:to>
                                    </p:set>
                                    <p:animEffect transition="in" filter="blinds(horizontal)">
                                      <p:cBhvr>
                                        <p:cTn id="46" dur="500"/>
                                        <p:tgtEl>
                                          <p:spTgt spid="699405"/>
                                        </p:tgtEl>
                                      </p:cBhvr>
                                    </p:animEffect>
                                  </p:childTnLst>
                                </p:cTn>
                              </p:par>
                              <p:par>
                                <p:cTn id="47" presetID="3" presetClass="entr" presetSubtype="1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blinds(horizontal)">
                                      <p:cBhvr>
                                        <p:cTn id="49" dur="500"/>
                                        <p:tgtEl>
                                          <p:spTgt spid="4"/>
                                        </p:tgtEl>
                                      </p:cBhvr>
                                    </p:animEffect>
                                  </p:childTnLst>
                                </p:cTn>
                              </p:par>
                              <p:par>
                                <p:cTn id="50" presetID="3" presetClass="entr" presetSubtype="10" fill="hold" grpId="0" nodeType="with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linds(horizontal)">
                                      <p:cBhvr>
                                        <p:cTn id="5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p:bldP spid="9" grpId="0"/>
      <p:bldP spid="699394" grpId="0" animBg="1"/>
      <p:bldP spid="699403" grpId="0" animBg="1"/>
      <p:bldP spid="4" grpId="0"/>
      <p:bldP spid="22" grpId="0"/>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BASIS-Kategorien:</a:t>
            </a:r>
            <a:endParaRPr lang="de-DE" dirty="0"/>
          </a:p>
        </p:txBody>
      </p:sp>
      <p:graphicFrame>
        <p:nvGraphicFramePr>
          <p:cNvPr id="4" name="Diagramm 3"/>
          <p:cNvGraphicFramePr/>
          <p:nvPr/>
        </p:nvGraphicFramePr>
        <p:xfrm>
          <a:off x="500034" y="1714488"/>
          <a:ext cx="8143932" cy="471490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KODIERUNGSOPTIONEN </a:t>
            </a:r>
            <a:br>
              <a:rPr lang="de-DE" dirty="0" smtClean="0"/>
            </a:br>
            <a:r>
              <a:rPr lang="de-DE" dirty="0" smtClean="0"/>
              <a:t>(a, b, c = </a:t>
            </a:r>
            <a:r>
              <a:rPr lang="de-DE" dirty="0" err="1" smtClean="0"/>
              <a:t>Kodierunsmittel</a:t>
            </a:r>
            <a:r>
              <a:rPr lang="de-DE" dirty="0" smtClean="0"/>
              <a:t>):</a:t>
            </a:r>
            <a:endParaRPr lang="de-DE" dirty="0"/>
          </a:p>
        </p:txBody>
      </p:sp>
      <p:graphicFrame>
        <p:nvGraphicFramePr>
          <p:cNvPr id="4" name="Tabelle 3"/>
          <p:cNvGraphicFramePr>
            <a:graphicFrameLocks noGrp="1"/>
          </p:cNvGraphicFramePr>
          <p:nvPr/>
        </p:nvGraphicFramePr>
        <p:xfrm>
          <a:off x="428597" y="1811654"/>
          <a:ext cx="8215369" cy="1542288"/>
        </p:xfrm>
        <a:graphic>
          <a:graphicData uri="http://schemas.openxmlformats.org/drawingml/2006/table">
            <a:tbl>
              <a:tblPr/>
              <a:tblGrid>
                <a:gridCol w="1571636"/>
                <a:gridCol w="1714512"/>
                <a:gridCol w="1214446"/>
                <a:gridCol w="1214446"/>
                <a:gridCol w="1143008"/>
                <a:gridCol w="1357321"/>
              </a:tblGrid>
              <a:tr h="310848">
                <a:tc>
                  <a:txBody>
                    <a:bodyPr/>
                    <a:lstStyle/>
                    <a:p>
                      <a:pPr algn="just">
                        <a:lnSpc>
                          <a:spcPct val="115000"/>
                        </a:lnSpc>
                        <a:spcAft>
                          <a:spcPts val="0"/>
                        </a:spcAft>
                      </a:pP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200" b="1">
                          <a:latin typeface="Calibri"/>
                          <a:ea typeface="Calibri"/>
                          <a:cs typeface="Times New Roman"/>
                        </a:rPr>
                        <a:t>TRIPARTITE</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200" b="1">
                          <a:latin typeface="Calibri"/>
                          <a:ea typeface="Calibri"/>
                          <a:cs typeface="Times New Roman"/>
                        </a:rPr>
                        <a:t>BINÄR1</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200" b="1">
                          <a:latin typeface="Calibri"/>
                          <a:ea typeface="Calibri"/>
                          <a:cs typeface="Times New Roman"/>
                        </a:rPr>
                        <a:t>BINÄR2</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200" b="1">
                          <a:latin typeface="Calibri"/>
                          <a:ea typeface="Calibri"/>
                          <a:cs typeface="Times New Roman"/>
                        </a:rPr>
                        <a:t>BINÄR3</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200" b="1">
                          <a:latin typeface="Calibri"/>
                          <a:ea typeface="Calibri"/>
                          <a:cs typeface="Times New Roman"/>
                        </a:rPr>
                        <a:t>NEUTRAL</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92623">
                <a:tc>
                  <a:txBody>
                    <a:bodyPr/>
                    <a:lstStyle/>
                    <a:p>
                      <a:pPr algn="just">
                        <a:lnSpc>
                          <a:spcPct val="115000"/>
                        </a:lnSpc>
                        <a:spcAft>
                          <a:spcPts val="0"/>
                        </a:spcAft>
                      </a:pPr>
                      <a:r>
                        <a:rPr lang="en-US" sz="2200" b="1" dirty="0">
                          <a:latin typeface="Calibri"/>
                          <a:ea typeface="Calibri"/>
                          <a:cs typeface="Times New Roman"/>
                        </a:rPr>
                        <a:t>PAST</a:t>
                      </a:r>
                      <a:endParaRPr lang="de-DE" sz="22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200" b="1" dirty="0">
                          <a:latin typeface="Calibri"/>
                          <a:ea typeface="Calibri"/>
                          <a:cs typeface="Times New Roman"/>
                        </a:rPr>
                        <a:t>-a</a:t>
                      </a: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6E3BC"/>
                    </a:solidFill>
                  </a:tcPr>
                </a:tc>
                <a:tc rowSpan="2">
                  <a:txBody>
                    <a:bodyPr/>
                    <a:lstStyle/>
                    <a:p>
                      <a:pPr algn="ctr">
                        <a:lnSpc>
                          <a:spcPct val="115000"/>
                        </a:lnSpc>
                        <a:spcAft>
                          <a:spcPts val="0"/>
                        </a:spcAft>
                      </a:pPr>
                      <a:r>
                        <a:rPr lang="de-DE" sz="2200" b="1" dirty="0">
                          <a:latin typeface="Calibri"/>
                          <a:ea typeface="Calibri"/>
                          <a:cs typeface="Times New Roman"/>
                        </a:rPr>
                        <a:t>-a</a:t>
                      </a: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6E3BC"/>
                    </a:solidFill>
                  </a:tcPr>
                </a:tc>
                <a:tc>
                  <a:txBody>
                    <a:bodyPr/>
                    <a:lstStyle/>
                    <a:p>
                      <a:pPr algn="ctr">
                        <a:lnSpc>
                          <a:spcPct val="115000"/>
                        </a:lnSpc>
                        <a:spcAft>
                          <a:spcPts val="0"/>
                        </a:spcAft>
                      </a:pPr>
                      <a:r>
                        <a:rPr lang="de-DE" sz="2200" b="1" dirty="0">
                          <a:latin typeface="Calibri"/>
                          <a:ea typeface="Calibri"/>
                          <a:cs typeface="Times New Roman"/>
                        </a:rPr>
                        <a:t>-a</a:t>
                      </a: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6E3BC"/>
                    </a:solidFill>
                  </a:tcPr>
                </a:tc>
                <a:tc>
                  <a:txBody>
                    <a:bodyPr/>
                    <a:lstStyle/>
                    <a:p>
                      <a:pPr algn="ctr">
                        <a:lnSpc>
                          <a:spcPct val="115000"/>
                        </a:lnSpc>
                        <a:spcAft>
                          <a:spcPts val="0"/>
                        </a:spcAft>
                      </a:pPr>
                      <a:r>
                        <a:rPr lang="de-DE" sz="2200" b="1">
                          <a:latin typeface="Calibri"/>
                          <a:ea typeface="Calibri"/>
                          <a:cs typeface="Times New Roman"/>
                        </a:rPr>
                        <a:t>-a</a:t>
                      </a:r>
                      <a:endParaRPr lang="de-DE" sz="220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6E3BC"/>
                    </a:solidFill>
                  </a:tcPr>
                </a:tc>
                <a:tc rowSpan="3">
                  <a:txBody>
                    <a:bodyPr/>
                    <a:lstStyle/>
                    <a:p>
                      <a:pPr algn="ctr">
                        <a:lnSpc>
                          <a:spcPct val="115000"/>
                        </a:lnSpc>
                        <a:spcAft>
                          <a:spcPts val="0"/>
                        </a:spcAft>
                      </a:pPr>
                      <a:r>
                        <a:rPr lang="de-DE" sz="2200" b="1">
                          <a:latin typeface="Calibri"/>
                          <a:ea typeface="Calibri"/>
                          <a:cs typeface="Times New Roman"/>
                        </a:rPr>
                        <a:t>-a</a:t>
                      </a:r>
                      <a:endParaRPr lang="de-DE" sz="220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6E3BC"/>
                    </a:solidFill>
                  </a:tcPr>
                </a:tc>
              </a:tr>
              <a:tr h="292623">
                <a:tc>
                  <a:txBody>
                    <a:bodyPr/>
                    <a:lstStyle/>
                    <a:p>
                      <a:pPr algn="just">
                        <a:lnSpc>
                          <a:spcPct val="115000"/>
                        </a:lnSpc>
                        <a:spcAft>
                          <a:spcPts val="0"/>
                        </a:spcAft>
                      </a:pPr>
                      <a:r>
                        <a:rPr lang="en-US" sz="2200" b="1">
                          <a:latin typeface="Calibri"/>
                          <a:ea typeface="Calibri"/>
                          <a:cs typeface="Times New Roman"/>
                        </a:rPr>
                        <a:t>PRESENT</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200" b="1" dirty="0">
                          <a:latin typeface="Calibri"/>
                          <a:ea typeface="Calibri"/>
                          <a:cs typeface="Times New Roman"/>
                        </a:rPr>
                        <a:t>-b</a:t>
                      </a: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BE5F1"/>
                    </a:solidFill>
                  </a:tcPr>
                </a:tc>
                <a:tc vMerge="1">
                  <a:txBody>
                    <a:bodyPr/>
                    <a:lstStyle/>
                    <a:p>
                      <a:endParaRPr lang="de-DE"/>
                    </a:p>
                  </a:txBody>
                  <a:tcPr/>
                </a:tc>
                <a:tc rowSpan="2">
                  <a:txBody>
                    <a:bodyPr/>
                    <a:lstStyle/>
                    <a:p>
                      <a:pPr algn="ctr">
                        <a:lnSpc>
                          <a:spcPct val="115000"/>
                        </a:lnSpc>
                        <a:spcAft>
                          <a:spcPts val="0"/>
                        </a:spcAft>
                      </a:pPr>
                      <a:r>
                        <a:rPr lang="de-DE" sz="2200" b="1" dirty="0">
                          <a:latin typeface="Calibri"/>
                          <a:ea typeface="Calibri"/>
                          <a:cs typeface="Times New Roman"/>
                        </a:rPr>
                        <a:t>-b</a:t>
                      </a: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BE5F1"/>
                    </a:solidFill>
                  </a:tcPr>
                </a:tc>
                <a:tc>
                  <a:txBody>
                    <a:bodyPr/>
                    <a:lstStyle/>
                    <a:p>
                      <a:pPr algn="ctr">
                        <a:lnSpc>
                          <a:spcPct val="115000"/>
                        </a:lnSpc>
                        <a:spcAft>
                          <a:spcPts val="0"/>
                        </a:spcAft>
                      </a:pPr>
                      <a:r>
                        <a:rPr lang="de-DE" sz="2200" b="1" dirty="0">
                          <a:latin typeface="Calibri"/>
                          <a:ea typeface="Calibri"/>
                          <a:cs typeface="Times New Roman"/>
                        </a:rPr>
                        <a:t>-b</a:t>
                      </a: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BE5F1"/>
                    </a:solidFill>
                  </a:tcPr>
                </a:tc>
                <a:tc vMerge="1">
                  <a:txBody>
                    <a:bodyPr/>
                    <a:lstStyle/>
                    <a:p>
                      <a:endParaRPr lang="de-DE"/>
                    </a:p>
                  </a:txBody>
                  <a:tcPr/>
                </a:tc>
              </a:tr>
              <a:tr h="292623">
                <a:tc>
                  <a:txBody>
                    <a:bodyPr/>
                    <a:lstStyle/>
                    <a:p>
                      <a:pPr algn="just">
                        <a:lnSpc>
                          <a:spcPct val="115000"/>
                        </a:lnSpc>
                        <a:spcAft>
                          <a:spcPts val="0"/>
                        </a:spcAft>
                      </a:pPr>
                      <a:r>
                        <a:rPr lang="en-US" sz="2200" b="1">
                          <a:latin typeface="Calibri"/>
                          <a:ea typeface="Calibri"/>
                          <a:cs typeface="Times New Roman"/>
                        </a:rPr>
                        <a:t>FUTURE</a:t>
                      </a:r>
                      <a:endParaRPr lang="de-DE" sz="22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de-DE" sz="2200" b="1" dirty="0">
                          <a:latin typeface="Calibri"/>
                          <a:ea typeface="Calibri"/>
                          <a:cs typeface="Times New Roman"/>
                        </a:rPr>
                        <a:t>-c</a:t>
                      </a: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D4B4"/>
                    </a:solidFill>
                  </a:tcPr>
                </a:tc>
                <a:tc>
                  <a:txBody>
                    <a:bodyPr/>
                    <a:lstStyle/>
                    <a:p>
                      <a:pPr algn="ctr">
                        <a:lnSpc>
                          <a:spcPct val="115000"/>
                        </a:lnSpc>
                        <a:spcAft>
                          <a:spcPts val="0"/>
                        </a:spcAft>
                      </a:pPr>
                      <a:r>
                        <a:rPr lang="de-DE" sz="2200" b="1">
                          <a:latin typeface="Calibri"/>
                          <a:ea typeface="Calibri"/>
                          <a:cs typeface="Times New Roman"/>
                        </a:rPr>
                        <a:t>-b</a:t>
                      </a:r>
                      <a:endParaRPr lang="de-DE" sz="220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BE5F1"/>
                    </a:solidFill>
                  </a:tcPr>
                </a:tc>
                <a:tc vMerge="1">
                  <a:txBody>
                    <a:bodyPr/>
                    <a:lstStyle/>
                    <a:p>
                      <a:endParaRPr lang="de-DE"/>
                    </a:p>
                  </a:txBody>
                  <a:tcPr/>
                </a:tc>
                <a:tc>
                  <a:txBody>
                    <a:bodyPr/>
                    <a:lstStyle/>
                    <a:p>
                      <a:pPr algn="ctr">
                        <a:lnSpc>
                          <a:spcPct val="115000"/>
                        </a:lnSpc>
                        <a:spcAft>
                          <a:spcPts val="0"/>
                        </a:spcAft>
                      </a:pPr>
                      <a:r>
                        <a:rPr lang="de-DE" sz="2200" b="1" dirty="0">
                          <a:latin typeface="Calibri"/>
                          <a:ea typeface="Calibri"/>
                          <a:cs typeface="Times New Roman"/>
                        </a:rPr>
                        <a:t>-a</a:t>
                      </a:r>
                      <a:endParaRPr lang="de-DE" sz="2200" dirty="0">
                        <a:latin typeface="Calibri"/>
                        <a:ea typeface="Times New Roman"/>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6E3BC"/>
                    </a:solidFill>
                  </a:tcPr>
                </a:tc>
                <a:tc vMerge="1">
                  <a:txBody>
                    <a:bodyPr/>
                    <a:lstStyle/>
                    <a:p>
                      <a:endParaRPr lang="de-DE"/>
                    </a:p>
                  </a:txBody>
                  <a:tcPr/>
                </a:tc>
              </a:tr>
            </a:tbl>
          </a:graphicData>
        </a:graphic>
      </p:graphicFrame>
      <p:graphicFrame>
        <p:nvGraphicFramePr>
          <p:cNvPr id="5" name="Tabelle 4"/>
          <p:cNvGraphicFramePr>
            <a:graphicFrameLocks noGrp="1"/>
          </p:cNvGraphicFramePr>
          <p:nvPr/>
        </p:nvGraphicFramePr>
        <p:xfrm>
          <a:off x="571472" y="3600724"/>
          <a:ext cx="7929618" cy="2400044"/>
        </p:xfrm>
        <a:graphic>
          <a:graphicData uri="http://schemas.openxmlformats.org/drawingml/2006/table">
            <a:tbl>
              <a:tblPr firstRow="1" bandRow="1">
                <a:tableStyleId>{2D5ABB26-0587-4C30-8999-92F81FD0307C}</a:tableStyleId>
              </a:tblPr>
              <a:tblGrid>
                <a:gridCol w="3649028"/>
                <a:gridCol w="4280590"/>
              </a:tblGrid>
              <a:tr h="318746">
                <a:tc>
                  <a:txBody>
                    <a:bodyPr/>
                    <a:lstStyle/>
                    <a:p>
                      <a:pPr algn="ctr"/>
                      <a:r>
                        <a:rPr kumimoji="0" lang="en-US" sz="2400" b="1" kern="1200" dirty="0" smtClean="0">
                          <a:solidFill>
                            <a:schemeClr val="tx1"/>
                          </a:solidFill>
                          <a:latin typeface="+mn-lt"/>
                          <a:ea typeface="+mn-ea"/>
                          <a:cs typeface="+mn-cs"/>
                        </a:rPr>
                        <a:t>Ergo:</a:t>
                      </a:r>
                      <a:endParaRPr lang="de-DE" sz="2400" dirty="0"/>
                    </a:p>
                  </a:txBody>
                  <a:tcPr/>
                </a:tc>
                <a:tc>
                  <a:txBody>
                    <a:bodyPr/>
                    <a:lstStyle/>
                    <a:p>
                      <a:pPr algn="ctr"/>
                      <a:r>
                        <a:rPr kumimoji="0" lang="fr-FR" sz="2400" b="1" kern="1200" dirty="0" smtClean="0">
                          <a:solidFill>
                            <a:schemeClr val="tx1"/>
                          </a:solidFill>
                          <a:latin typeface="+mn-lt"/>
                          <a:ea typeface="+mn-ea"/>
                          <a:cs typeface="+mn-cs"/>
                        </a:rPr>
                        <a:t>SPRACHE (</a:t>
                      </a:r>
                      <a:r>
                        <a:rPr kumimoji="0" lang="fr-FR" sz="2400" b="1" kern="1200" dirty="0" err="1" smtClean="0">
                          <a:solidFill>
                            <a:schemeClr val="tx1"/>
                          </a:solidFill>
                          <a:latin typeface="+mn-lt"/>
                          <a:ea typeface="+mn-ea"/>
                          <a:cs typeface="+mn-cs"/>
                        </a:rPr>
                        <a:t>Beispiel</a:t>
                      </a:r>
                      <a:r>
                        <a:rPr kumimoji="0" lang="fr-FR" sz="2400" b="1" kern="1200" dirty="0" smtClean="0">
                          <a:solidFill>
                            <a:schemeClr val="tx1"/>
                          </a:solidFill>
                          <a:latin typeface="+mn-lt"/>
                          <a:ea typeface="+mn-ea"/>
                          <a:cs typeface="+mn-cs"/>
                        </a:rPr>
                        <a:t>)</a:t>
                      </a:r>
                      <a:endParaRPr lang="de-DE" sz="2400" dirty="0"/>
                    </a:p>
                  </a:txBody>
                  <a:tcPr/>
                </a:tc>
              </a:tr>
              <a:tr h="318746">
                <a:tc>
                  <a:txBody>
                    <a:bodyPr/>
                    <a:lstStyle/>
                    <a:p>
                      <a:pPr algn="l"/>
                      <a:r>
                        <a:rPr kumimoji="0" lang="fr-FR" sz="1800" b="1" kern="1200" dirty="0" err="1" smtClean="0">
                          <a:solidFill>
                            <a:schemeClr val="tx1"/>
                          </a:solidFill>
                          <a:latin typeface="+mn-lt"/>
                          <a:ea typeface="+mn-ea"/>
                          <a:cs typeface="+mn-cs"/>
                        </a:rPr>
                        <a:t>Typ</a:t>
                      </a:r>
                      <a:r>
                        <a:rPr kumimoji="0" lang="fr-FR" sz="1800" b="1" kern="1200" dirty="0" smtClean="0">
                          <a:solidFill>
                            <a:schemeClr val="tx1"/>
                          </a:solidFill>
                          <a:latin typeface="+mn-lt"/>
                          <a:ea typeface="+mn-ea"/>
                          <a:cs typeface="+mn-cs"/>
                        </a:rPr>
                        <a:t> 1:	PAST vs. PRES vs FUT</a:t>
                      </a:r>
                      <a:endParaRPr lang="de-DE" sz="2200" dirty="0"/>
                    </a:p>
                  </a:txBody>
                  <a:tcPr/>
                </a:tc>
                <a:tc>
                  <a:txBody>
                    <a:bodyPr/>
                    <a:lstStyle/>
                    <a:p>
                      <a:pPr algn="l"/>
                      <a:r>
                        <a:rPr kumimoji="0" lang="fr-FR" sz="1800" b="1" kern="1200" dirty="0" err="1" smtClean="0">
                          <a:solidFill>
                            <a:schemeClr val="tx1"/>
                          </a:solidFill>
                          <a:latin typeface="+mn-lt"/>
                          <a:ea typeface="+mn-ea"/>
                          <a:cs typeface="+mn-cs"/>
                        </a:rPr>
                        <a:t>Latein</a:t>
                      </a:r>
                      <a:endParaRPr lang="de-DE" sz="2200" dirty="0"/>
                    </a:p>
                  </a:txBody>
                  <a:tcPr/>
                </a:tc>
              </a:tr>
              <a:tr h="394271">
                <a:tc>
                  <a:txBody>
                    <a:bodyPr/>
                    <a:lstStyle/>
                    <a:p>
                      <a:pPr algn="l"/>
                      <a:r>
                        <a:rPr kumimoji="0" lang="en-US" sz="1800" b="1" kern="1200" dirty="0" err="1" smtClean="0">
                          <a:solidFill>
                            <a:schemeClr val="tx1"/>
                          </a:solidFill>
                          <a:latin typeface="+mn-lt"/>
                          <a:ea typeface="+mn-ea"/>
                          <a:cs typeface="+mn-cs"/>
                        </a:rPr>
                        <a:t>Typ</a:t>
                      </a:r>
                      <a:r>
                        <a:rPr kumimoji="0" lang="en-US" sz="1800" b="1" kern="1200" dirty="0" smtClean="0">
                          <a:solidFill>
                            <a:schemeClr val="tx1"/>
                          </a:solidFill>
                          <a:latin typeface="+mn-lt"/>
                          <a:ea typeface="+mn-ea"/>
                          <a:cs typeface="+mn-cs"/>
                        </a:rPr>
                        <a:t> 2:	FUT vs. </a:t>
                      </a:r>
                      <a:r>
                        <a:rPr kumimoji="0" lang="en-US" sz="1800" b="1" kern="1200" dirty="0" err="1" smtClean="0">
                          <a:solidFill>
                            <a:schemeClr val="tx1"/>
                          </a:solidFill>
                          <a:latin typeface="+mn-lt"/>
                          <a:ea typeface="+mn-ea"/>
                          <a:cs typeface="+mn-cs"/>
                        </a:rPr>
                        <a:t>nFUT</a:t>
                      </a:r>
                      <a:r>
                        <a:rPr kumimoji="0" lang="en-US" sz="1800" b="1" kern="1200" dirty="0" smtClean="0">
                          <a:solidFill>
                            <a:schemeClr val="tx1"/>
                          </a:solidFill>
                          <a:latin typeface="+mn-lt"/>
                          <a:ea typeface="+mn-ea"/>
                          <a:cs typeface="+mn-cs"/>
                        </a:rPr>
                        <a:t>	</a:t>
                      </a:r>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US" sz="1800" b="1" kern="1200" dirty="0" smtClean="0">
                          <a:solidFill>
                            <a:schemeClr val="tx1"/>
                          </a:solidFill>
                          <a:latin typeface="+mn-lt"/>
                          <a:ea typeface="+mn-ea"/>
                          <a:cs typeface="+mn-cs"/>
                        </a:rPr>
                        <a:t>Dyirbal</a:t>
                      </a:r>
                      <a:endParaRPr kumimoji="0" lang="de-DE" sz="2200" kern="1200" dirty="0" smtClean="0">
                        <a:solidFill>
                          <a:schemeClr val="tx1"/>
                        </a:solidFill>
                        <a:latin typeface="+mn-lt"/>
                        <a:ea typeface="+mn-ea"/>
                        <a:cs typeface="+mn-cs"/>
                      </a:endParaRPr>
                    </a:p>
                  </a:txBody>
                  <a:tcPr/>
                </a:tc>
              </a:tr>
              <a:tr h="394271">
                <a:tc>
                  <a:txBody>
                    <a:bodyPr/>
                    <a:lstStyle/>
                    <a:p>
                      <a:pPr algn="l"/>
                      <a:r>
                        <a:rPr kumimoji="0" lang="en-US" sz="1800" b="1" kern="1200" dirty="0" err="1" smtClean="0">
                          <a:solidFill>
                            <a:schemeClr val="tx1"/>
                          </a:solidFill>
                          <a:latin typeface="+mn-lt"/>
                          <a:ea typeface="+mn-ea"/>
                          <a:cs typeface="+mn-cs"/>
                        </a:rPr>
                        <a:t>Typ</a:t>
                      </a:r>
                      <a:r>
                        <a:rPr kumimoji="0" lang="en-US" sz="1800" b="1" kern="1200" dirty="0" smtClean="0">
                          <a:solidFill>
                            <a:schemeClr val="tx1"/>
                          </a:solidFill>
                          <a:latin typeface="+mn-lt"/>
                          <a:ea typeface="+mn-ea"/>
                          <a:cs typeface="+mn-cs"/>
                        </a:rPr>
                        <a:t> 3:	PAST vs. </a:t>
                      </a:r>
                      <a:r>
                        <a:rPr kumimoji="0" lang="en-US" sz="1800" b="1" kern="1200" dirty="0" err="1" smtClean="0">
                          <a:solidFill>
                            <a:schemeClr val="tx1"/>
                          </a:solidFill>
                          <a:latin typeface="+mn-lt"/>
                          <a:ea typeface="+mn-ea"/>
                          <a:cs typeface="+mn-cs"/>
                        </a:rPr>
                        <a:t>nPAST</a:t>
                      </a:r>
                      <a:r>
                        <a:rPr kumimoji="0" lang="en-US" sz="1800" b="1" kern="1200" dirty="0" smtClean="0">
                          <a:solidFill>
                            <a:schemeClr val="tx1"/>
                          </a:solidFill>
                          <a:latin typeface="+mn-lt"/>
                          <a:ea typeface="+mn-ea"/>
                          <a:cs typeface="+mn-cs"/>
                        </a:rPr>
                        <a:t>	</a:t>
                      </a:r>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US" sz="1800" b="1" kern="1200" dirty="0" err="1" smtClean="0">
                          <a:solidFill>
                            <a:schemeClr val="tx1"/>
                          </a:solidFill>
                          <a:latin typeface="+mn-lt"/>
                          <a:ea typeface="+mn-ea"/>
                          <a:cs typeface="+mn-cs"/>
                        </a:rPr>
                        <a:t>Germanisch</a:t>
                      </a:r>
                      <a:endParaRPr kumimoji="0" lang="de-DE" sz="2200" kern="1200" dirty="0" smtClean="0">
                        <a:solidFill>
                          <a:schemeClr val="tx1"/>
                        </a:solidFill>
                        <a:latin typeface="+mn-lt"/>
                        <a:ea typeface="+mn-ea"/>
                        <a:cs typeface="+mn-cs"/>
                      </a:endParaRPr>
                    </a:p>
                  </a:txBody>
                  <a:tcPr/>
                </a:tc>
              </a:tr>
              <a:tr h="394271">
                <a:tc>
                  <a:txBody>
                    <a:bodyPr/>
                    <a:lstStyle/>
                    <a:p>
                      <a:pPr algn="l"/>
                      <a:r>
                        <a:rPr kumimoji="0" lang="de-DE" sz="1800" b="1" kern="1200" dirty="0" smtClean="0">
                          <a:solidFill>
                            <a:schemeClr val="tx1"/>
                          </a:solidFill>
                          <a:latin typeface="+mn-lt"/>
                          <a:ea typeface="+mn-ea"/>
                          <a:cs typeface="+mn-cs"/>
                        </a:rPr>
                        <a:t>Typ 4:	PRES vs. </a:t>
                      </a:r>
                      <a:r>
                        <a:rPr kumimoji="0" lang="de-DE" sz="1800" b="1" kern="1200" dirty="0" err="1" smtClean="0">
                          <a:solidFill>
                            <a:schemeClr val="tx1"/>
                          </a:solidFill>
                          <a:latin typeface="+mn-lt"/>
                          <a:ea typeface="+mn-ea"/>
                          <a:cs typeface="+mn-cs"/>
                        </a:rPr>
                        <a:t>nPRES</a:t>
                      </a:r>
                      <a:r>
                        <a:rPr kumimoji="0" lang="de-DE" sz="1800" b="1" kern="1200" dirty="0" smtClean="0">
                          <a:solidFill>
                            <a:schemeClr val="tx1"/>
                          </a:solidFill>
                          <a:latin typeface="+mn-lt"/>
                          <a:ea typeface="+mn-ea"/>
                          <a:cs typeface="+mn-cs"/>
                        </a:rPr>
                        <a:t>	</a:t>
                      </a:r>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1800" b="1" kern="1200" dirty="0" err="1" smtClean="0">
                          <a:solidFill>
                            <a:schemeClr val="tx1"/>
                          </a:solidFill>
                          <a:latin typeface="+mn-lt"/>
                          <a:ea typeface="+mn-ea"/>
                          <a:cs typeface="+mn-cs"/>
                        </a:rPr>
                        <a:t>Archi</a:t>
                      </a:r>
                      <a:r>
                        <a:rPr kumimoji="0" lang="de-DE" sz="1800" b="1" kern="1200" dirty="0" smtClean="0">
                          <a:solidFill>
                            <a:schemeClr val="tx1"/>
                          </a:solidFill>
                          <a:latin typeface="+mn-lt"/>
                          <a:ea typeface="+mn-ea"/>
                          <a:cs typeface="+mn-cs"/>
                        </a:rPr>
                        <a:t> (Ostkaukasisch, Subparadigma)</a:t>
                      </a:r>
                      <a:endParaRPr kumimoji="0" lang="de-DE" sz="2200" kern="1200" dirty="0" smtClean="0">
                        <a:solidFill>
                          <a:schemeClr val="tx1"/>
                        </a:solidFill>
                        <a:latin typeface="+mn-lt"/>
                        <a:ea typeface="+mn-ea"/>
                        <a:cs typeface="+mn-cs"/>
                      </a:endParaRPr>
                    </a:p>
                  </a:txBody>
                  <a:tcPr/>
                </a:tc>
              </a:tr>
              <a:tr h="394271">
                <a:tc>
                  <a:txBody>
                    <a:bodyPr/>
                    <a:lstStyle/>
                    <a:p>
                      <a:pPr algn="l"/>
                      <a:r>
                        <a:rPr kumimoji="0" lang="de-DE" sz="1800" b="1" kern="1200" dirty="0" smtClean="0">
                          <a:solidFill>
                            <a:schemeClr val="tx1"/>
                          </a:solidFill>
                          <a:latin typeface="+mn-lt"/>
                          <a:ea typeface="+mn-ea"/>
                          <a:cs typeface="+mn-cs"/>
                        </a:rPr>
                        <a:t>Typ 5:	NULL</a:t>
                      </a:r>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tx1"/>
                          </a:solidFill>
                          <a:latin typeface="+mn-lt"/>
                          <a:ea typeface="+mn-ea"/>
                          <a:cs typeface="+mn-cs"/>
                        </a:rPr>
                        <a:t>Vietnamesisch</a:t>
                      </a:r>
                      <a:endParaRPr kumimoji="0" lang="de-DE" sz="1800" kern="1200" dirty="0" smtClean="0">
                        <a:solidFill>
                          <a:schemeClr val="tx1"/>
                        </a:solidFill>
                        <a:latin typeface="+mn-lt"/>
                        <a:ea typeface="+mn-ea"/>
                        <a:cs typeface="+mn-cs"/>
                      </a:endParaRPr>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Erweiterung des Paradigmas (Beispiel):</a:t>
            </a:r>
            <a:endParaRPr lang="de-DE" dirty="0"/>
          </a:p>
        </p:txBody>
      </p:sp>
      <p:graphicFrame>
        <p:nvGraphicFramePr>
          <p:cNvPr id="5" name="Tabelle 4"/>
          <p:cNvGraphicFramePr>
            <a:graphicFrameLocks noGrp="1"/>
          </p:cNvGraphicFramePr>
          <p:nvPr/>
        </p:nvGraphicFramePr>
        <p:xfrm>
          <a:off x="500032" y="1571612"/>
          <a:ext cx="8072496" cy="1828800"/>
        </p:xfrm>
        <a:graphic>
          <a:graphicData uri="http://schemas.openxmlformats.org/drawingml/2006/table">
            <a:tbl>
              <a:tblPr firstRow="1" bandRow="1">
                <a:tableStyleId>{5C22544A-7EE6-4342-B048-85BDC9FD1C3A}</a:tableStyleId>
              </a:tblPr>
              <a:tblGrid>
                <a:gridCol w="1357322"/>
                <a:gridCol w="2286016"/>
                <a:gridCol w="2214578"/>
                <a:gridCol w="2214580"/>
              </a:tblGrid>
              <a:tr h="370840">
                <a:tc>
                  <a:txBody>
                    <a:bodyPr/>
                    <a:lstStyle/>
                    <a:p>
                      <a:pPr algn="ctr"/>
                      <a:endParaRPr lang="de-DE" sz="2400" dirty="0"/>
                    </a:p>
                  </a:txBody>
                  <a:tcPr/>
                </a:tc>
                <a:tc>
                  <a:txBody>
                    <a:bodyPr/>
                    <a:lstStyle/>
                    <a:p>
                      <a:pPr algn="ctr"/>
                      <a:r>
                        <a:rPr kumimoji="0" lang="fr-FR" sz="2400" b="1" kern="1200" dirty="0" smtClean="0">
                          <a:solidFill>
                            <a:schemeClr val="tx1"/>
                          </a:solidFill>
                          <a:latin typeface="+mn-lt"/>
                          <a:ea typeface="+mn-ea"/>
                          <a:cs typeface="+mn-cs"/>
                        </a:rPr>
                        <a:t>PAST</a:t>
                      </a:r>
                      <a:endParaRPr lang="de-DE" sz="2400" dirty="0"/>
                    </a:p>
                  </a:txBody>
                  <a:tcPr/>
                </a:tc>
                <a:tc>
                  <a:txBody>
                    <a:bodyPr/>
                    <a:lstStyle/>
                    <a:p>
                      <a:pPr algn="ctr"/>
                      <a:r>
                        <a:rPr kumimoji="0" lang="fr-FR" sz="2400" b="1" kern="1200" dirty="0" smtClean="0">
                          <a:solidFill>
                            <a:schemeClr val="tx1"/>
                          </a:solidFill>
                          <a:latin typeface="+mn-lt"/>
                          <a:ea typeface="+mn-ea"/>
                          <a:cs typeface="+mn-cs"/>
                        </a:rPr>
                        <a:t>PRES</a:t>
                      </a:r>
                      <a:endParaRPr lang="de-DE" sz="2400" dirty="0"/>
                    </a:p>
                  </a:txBody>
                  <a:tcPr/>
                </a:tc>
                <a:tc>
                  <a:txBody>
                    <a:bodyPr/>
                    <a:lstStyle/>
                    <a:p>
                      <a:pPr algn="ctr"/>
                      <a:r>
                        <a:rPr kumimoji="0" lang="fr-FR" sz="2400" b="1" kern="1200" dirty="0" smtClean="0">
                          <a:solidFill>
                            <a:schemeClr val="tx1"/>
                          </a:solidFill>
                          <a:latin typeface="+mn-lt"/>
                          <a:ea typeface="+mn-ea"/>
                          <a:cs typeface="+mn-cs"/>
                        </a:rPr>
                        <a:t>FUT</a:t>
                      </a:r>
                      <a:endParaRPr lang="de-DE" sz="2400" dirty="0"/>
                    </a:p>
                  </a:txBody>
                  <a:tcPr/>
                </a:tc>
              </a:tr>
              <a:tr h="370840">
                <a:tc>
                  <a:txBody>
                    <a:bodyPr/>
                    <a:lstStyle/>
                    <a:p>
                      <a:pPr algn="l"/>
                      <a:r>
                        <a:rPr kumimoji="0" lang="fr-FR" sz="2400" b="1" kern="1200" dirty="0" smtClean="0">
                          <a:solidFill>
                            <a:schemeClr val="tx1"/>
                          </a:solidFill>
                          <a:latin typeface="+mn-lt"/>
                          <a:ea typeface="+mn-ea"/>
                          <a:cs typeface="+mn-cs"/>
                        </a:rPr>
                        <a:t>PAST	</a:t>
                      </a:r>
                      <a:endParaRPr lang="de-DE" sz="2400" dirty="0"/>
                    </a:p>
                  </a:txBody>
                  <a:tcPr/>
                </a:tc>
                <a:tc>
                  <a:txBody>
                    <a:bodyPr/>
                    <a:lstStyle/>
                    <a:p>
                      <a:pPr algn="l"/>
                      <a:r>
                        <a:rPr kumimoji="0" lang="fr-FR" sz="2400" b="1" kern="1200" dirty="0" smtClean="0">
                          <a:solidFill>
                            <a:schemeClr val="tx1"/>
                          </a:solidFill>
                          <a:latin typeface="+mn-lt"/>
                          <a:ea typeface="+mn-ea"/>
                          <a:cs typeface="+mn-cs"/>
                        </a:rPr>
                        <a:t>PLUSUQAM.</a:t>
                      </a:r>
                      <a:endParaRPr lang="de-DE" sz="2400" dirty="0"/>
                    </a:p>
                  </a:txBody>
                  <a:tcPr/>
                </a:tc>
                <a:tc>
                  <a:txBody>
                    <a:bodyPr/>
                    <a:lstStyle/>
                    <a:p>
                      <a:pPr algn="l"/>
                      <a:r>
                        <a:rPr kumimoji="0" lang="fr-FR" sz="2400" b="1" kern="1200" dirty="0" smtClean="0">
                          <a:solidFill>
                            <a:schemeClr val="tx1"/>
                          </a:solidFill>
                          <a:latin typeface="+mn-lt"/>
                          <a:ea typeface="+mn-ea"/>
                          <a:cs typeface="+mn-cs"/>
                        </a:rPr>
                        <a:t>PERF.</a:t>
                      </a:r>
                      <a:endParaRPr lang="de-DE" sz="2400" dirty="0"/>
                    </a:p>
                  </a:txBody>
                  <a:tcPr/>
                </a:tc>
                <a:tc>
                  <a:txBody>
                    <a:bodyPr/>
                    <a:lstStyle/>
                    <a:p>
                      <a:pPr algn="l"/>
                      <a:r>
                        <a:rPr kumimoji="0" lang="fr-FR" sz="2400" b="1" kern="1200" dirty="0" smtClean="0">
                          <a:solidFill>
                            <a:schemeClr val="tx1"/>
                          </a:solidFill>
                          <a:latin typeface="+mn-lt"/>
                          <a:ea typeface="+mn-ea"/>
                          <a:cs typeface="+mn-cs"/>
                        </a:rPr>
                        <a:t>FUT. PERF.</a:t>
                      </a:r>
                      <a:endParaRPr lang="de-DE" sz="2400" dirty="0"/>
                    </a:p>
                  </a:txBody>
                  <a:tcPr/>
                </a:tc>
              </a:tr>
              <a:tr h="370840">
                <a:tc>
                  <a:txBody>
                    <a:bodyPr/>
                    <a:lstStyle/>
                    <a:p>
                      <a:pPr algn="l"/>
                      <a:r>
                        <a:rPr kumimoji="0" lang="fr-FR" sz="2400" b="1" kern="1200" dirty="0" smtClean="0">
                          <a:solidFill>
                            <a:schemeClr val="tx1"/>
                          </a:solidFill>
                          <a:latin typeface="+mn-lt"/>
                          <a:ea typeface="+mn-ea"/>
                          <a:cs typeface="+mn-cs"/>
                        </a:rPr>
                        <a:t>PRES</a:t>
                      </a:r>
                      <a:endParaRPr lang="de-DE" sz="2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fr-FR" sz="2400" b="1" kern="1200" dirty="0" smtClean="0">
                          <a:solidFill>
                            <a:schemeClr val="tx1"/>
                          </a:solidFill>
                          <a:latin typeface="+mn-lt"/>
                          <a:ea typeface="+mn-ea"/>
                          <a:cs typeface="+mn-cs"/>
                        </a:rPr>
                        <a:t>PERF.	</a:t>
                      </a:r>
                      <a:endParaRPr kumimoji="0" lang="de-DE" sz="24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fr-FR" sz="2400" b="1" kern="1200" dirty="0" smtClean="0">
                          <a:solidFill>
                            <a:schemeClr val="tx1"/>
                          </a:solidFill>
                          <a:latin typeface="+mn-lt"/>
                          <a:ea typeface="+mn-ea"/>
                          <a:cs typeface="+mn-cs"/>
                        </a:rPr>
                        <a:t>Hic et Nunc</a:t>
                      </a:r>
                      <a:endParaRPr kumimoji="0" lang="de-DE" sz="24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fr-FR" sz="2400" b="1" kern="1200" dirty="0" err="1" smtClean="0">
                          <a:solidFill>
                            <a:schemeClr val="tx1"/>
                          </a:solidFill>
                          <a:latin typeface="+mn-lt"/>
                          <a:ea typeface="+mn-ea"/>
                          <a:cs typeface="+mn-cs"/>
                        </a:rPr>
                        <a:t>Nahes</a:t>
                      </a:r>
                      <a:r>
                        <a:rPr kumimoji="0" lang="fr-FR" sz="2400" b="1" kern="1200" dirty="0" smtClean="0">
                          <a:solidFill>
                            <a:schemeClr val="tx1"/>
                          </a:solidFill>
                          <a:latin typeface="+mn-lt"/>
                          <a:ea typeface="+mn-ea"/>
                          <a:cs typeface="+mn-cs"/>
                        </a:rPr>
                        <a:t> FUT.</a:t>
                      </a:r>
                      <a:endParaRPr kumimoji="0" lang="de-DE" sz="2400" kern="1200" dirty="0" smtClean="0">
                        <a:solidFill>
                          <a:schemeClr val="tx1"/>
                        </a:solidFill>
                        <a:latin typeface="+mn-lt"/>
                        <a:ea typeface="+mn-ea"/>
                        <a:cs typeface="+mn-cs"/>
                      </a:endParaRPr>
                    </a:p>
                  </a:txBody>
                  <a:tcPr/>
                </a:tc>
              </a:tr>
              <a:tr h="370840">
                <a:tc>
                  <a:txBody>
                    <a:bodyPr/>
                    <a:lstStyle/>
                    <a:p>
                      <a:pPr algn="l"/>
                      <a:r>
                        <a:rPr kumimoji="0" lang="fr-FR" sz="2400" b="1" kern="1200" dirty="0" smtClean="0">
                          <a:solidFill>
                            <a:schemeClr val="tx1"/>
                          </a:solidFill>
                          <a:latin typeface="+mn-lt"/>
                          <a:ea typeface="+mn-ea"/>
                          <a:cs typeface="+mn-cs"/>
                        </a:rPr>
                        <a:t>FUT</a:t>
                      </a:r>
                      <a:r>
                        <a:rPr kumimoji="0" lang="en-US" sz="2400" b="1" kern="1200" dirty="0" smtClean="0">
                          <a:solidFill>
                            <a:schemeClr val="tx1"/>
                          </a:solidFill>
                          <a:latin typeface="+mn-lt"/>
                          <a:ea typeface="+mn-ea"/>
                          <a:cs typeface="+mn-cs"/>
                        </a:rPr>
                        <a:t>	</a:t>
                      </a:r>
                      <a:endParaRPr lang="de-DE" sz="2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fr-FR" sz="2400" b="1" kern="1200" dirty="0" smtClean="0">
                          <a:solidFill>
                            <a:schemeClr val="tx1"/>
                          </a:solidFill>
                          <a:latin typeface="+mn-lt"/>
                          <a:ea typeface="+mn-ea"/>
                          <a:cs typeface="+mn-cs"/>
                        </a:rPr>
                        <a:t>FUT. PERF.</a:t>
                      </a:r>
                      <a:endParaRPr kumimoji="0" lang="de-DE" sz="24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fr-FR" sz="2400" b="1" kern="1200" dirty="0" err="1" smtClean="0">
                          <a:solidFill>
                            <a:schemeClr val="tx1"/>
                          </a:solidFill>
                          <a:latin typeface="+mn-lt"/>
                          <a:ea typeface="+mn-ea"/>
                          <a:cs typeface="+mn-cs"/>
                        </a:rPr>
                        <a:t>Nahes</a:t>
                      </a:r>
                      <a:r>
                        <a:rPr kumimoji="0" lang="fr-FR" sz="2400" b="1" kern="1200" dirty="0" smtClean="0">
                          <a:solidFill>
                            <a:schemeClr val="tx1"/>
                          </a:solidFill>
                          <a:latin typeface="+mn-lt"/>
                          <a:ea typeface="+mn-ea"/>
                          <a:cs typeface="+mn-cs"/>
                        </a:rPr>
                        <a:t> FUT.</a:t>
                      </a:r>
                      <a:endParaRPr kumimoji="0" lang="de-DE" sz="24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400" b="1" kern="1200" dirty="0" smtClean="0">
                          <a:solidFill>
                            <a:schemeClr val="tx1"/>
                          </a:solidFill>
                          <a:latin typeface="+mn-lt"/>
                          <a:ea typeface="+mn-ea"/>
                          <a:cs typeface="+mn-cs"/>
                        </a:rPr>
                        <a:t>Fernes FUT.</a:t>
                      </a:r>
                      <a:endParaRPr kumimoji="0" lang="de-DE" sz="2400" kern="1200" dirty="0" smtClean="0">
                        <a:solidFill>
                          <a:schemeClr val="tx1"/>
                        </a:solidFill>
                        <a:latin typeface="+mn-lt"/>
                        <a:ea typeface="+mn-ea"/>
                        <a:cs typeface="+mn-cs"/>
                      </a:endParaRPr>
                    </a:p>
                  </a:txBody>
                  <a:tcPr/>
                </a:tc>
              </a:tr>
            </a:tbl>
          </a:graphicData>
        </a:graphic>
      </p:graphicFrame>
      <p:sp>
        <p:nvSpPr>
          <p:cNvPr id="8" name="Textfeld 7"/>
          <p:cNvSpPr txBox="1"/>
          <p:nvPr/>
        </p:nvSpPr>
        <p:spPr>
          <a:xfrm>
            <a:off x="1643042" y="3786190"/>
            <a:ext cx="857256" cy="369332"/>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de-DE" b="1" dirty="0" err="1" smtClean="0">
                <a:solidFill>
                  <a:srgbClr val="FF0000"/>
                </a:solidFill>
              </a:rPr>
              <a:t>nPAST</a:t>
            </a:r>
            <a:endParaRPr lang="de-DE" dirty="0">
              <a:solidFill>
                <a:srgbClr val="FF0000"/>
              </a:solidFill>
            </a:endParaRPr>
          </a:p>
        </p:txBody>
      </p:sp>
      <p:sp>
        <p:nvSpPr>
          <p:cNvPr id="9" name="Textfeld 8"/>
          <p:cNvSpPr txBox="1"/>
          <p:nvPr/>
        </p:nvSpPr>
        <p:spPr>
          <a:xfrm>
            <a:off x="500034" y="4643446"/>
            <a:ext cx="1285884" cy="369332"/>
          </a:xfrm>
          <a:prstGeom prst="rect">
            <a:avLst/>
          </a:prstGeom>
        </p:spPr>
        <p:style>
          <a:lnRef idx="2">
            <a:schemeClr val="accent5"/>
          </a:lnRef>
          <a:fillRef idx="1">
            <a:schemeClr val="lt1"/>
          </a:fillRef>
          <a:effectRef idx="0">
            <a:schemeClr val="accent5"/>
          </a:effectRef>
          <a:fontRef idx="minor">
            <a:schemeClr val="dk1"/>
          </a:fontRef>
        </p:style>
        <p:txBody>
          <a:bodyPr wrap="square" rtlCol="0">
            <a:spAutoFit/>
          </a:bodyPr>
          <a:lstStyle/>
          <a:p>
            <a:r>
              <a:rPr lang="de-DE" b="1" dirty="0" smtClean="0"/>
              <a:t>PRÄSENS</a:t>
            </a:r>
            <a:endParaRPr lang="de-DE" dirty="0"/>
          </a:p>
        </p:txBody>
      </p:sp>
      <p:sp>
        <p:nvSpPr>
          <p:cNvPr id="10" name="Textfeld 9"/>
          <p:cNvSpPr txBox="1"/>
          <p:nvPr/>
        </p:nvSpPr>
        <p:spPr>
          <a:xfrm>
            <a:off x="2285984" y="4643446"/>
            <a:ext cx="1000132" cy="369332"/>
          </a:xfrm>
          <a:prstGeom prst="rect">
            <a:avLst/>
          </a:prstGeom>
        </p:spPr>
        <p:style>
          <a:lnRef idx="2">
            <a:schemeClr val="accent5"/>
          </a:lnRef>
          <a:fillRef idx="1">
            <a:schemeClr val="lt1"/>
          </a:fillRef>
          <a:effectRef idx="0">
            <a:schemeClr val="accent5"/>
          </a:effectRef>
          <a:fontRef idx="minor">
            <a:schemeClr val="dk1"/>
          </a:fontRef>
        </p:style>
        <p:txBody>
          <a:bodyPr wrap="square" rtlCol="0">
            <a:spAutoFit/>
          </a:bodyPr>
          <a:lstStyle/>
          <a:p>
            <a:r>
              <a:rPr lang="de-DE" b="1" dirty="0" smtClean="0"/>
              <a:t>FUTUR</a:t>
            </a:r>
            <a:endParaRPr lang="de-DE" dirty="0"/>
          </a:p>
        </p:txBody>
      </p:sp>
      <p:sp>
        <p:nvSpPr>
          <p:cNvPr id="11" name="Textfeld 10"/>
          <p:cNvSpPr txBox="1"/>
          <p:nvPr/>
        </p:nvSpPr>
        <p:spPr>
          <a:xfrm>
            <a:off x="2214546" y="5286388"/>
            <a:ext cx="1143008" cy="369332"/>
          </a:xfrm>
          <a:prstGeom prst="rect">
            <a:avLst/>
          </a:prstGeom>
        </p:spPr>
        <p:style>
          <a:lnRef idx="2">
            <a:schemeClr val="accent5"/>
          </a:lnRef>
          <a:fillRef idx="1">
            <a:schemeClr val="lt1"/>
          </a:fillRef>
          <a:effectRef idx="0">
            <a:schemeClr val="accent5"/>
          </a:effectRef>
          <a:fontRef idx="minor">
            <a:schemeClr val="dk1"/>
          </a:fontRef>
        </p:style>
        <p:txBody>
          <a:bodyPr wrap="square" rtlCol="0">
            <a:spAutoFit/>
          </a:bodyPr>
          <a:lstStyle/>
          <a:p>
            <a:r>
              <a:rPr lang="de-DE" b="1" dirty="0" smtClean="0"/>
              <a:t>FUTUR II</a:t>
            </a:r>
            <a:endParaRPr lang="de-DE" dirty="0"/>
          </a:p>
        </p:txBody>
      </p:sp>
      <p:sp>
        <p:nvSpPr>
          <p:cNvPr id="12" name="Textfeld 11"/>
          <p:cNvSpPr txBox="1"/>
          <p:nvPr/>
        </p:nvSpPr>
        <p:spPr>
          <a:xfrm>
            <a:off x="1357290" y="6155786"/>
            <a:ext cx="1214446" cy="369332"/>
          </a:xfrm>
          <a:prstGeom prst="rect">
            <a:avLst/>
          </a:prstGeom>
        </p:spPr>
        <p:style>
          <a:lnRef idx="2">
            <a:schemeClr val="accent5"/>
          </a:lnRef>
          <a:fillRef idx="1">
            <a:schemeClr val="lt1"/>
          </a:fillRef>
          <a:effectRef idx="0">
            <a:schemeClr val="accent5"/>
          </a:effectRef>
          <a:fontRef idx="minor">
            <a:schemeClr val="dk1"/>
          </a:fontRef>
        </p:style>
        <p:txBody>
          <a:bodyPr wrap="square" rtlCol="0">
            <a:spAutoFit/>
          </a:bodyPr>
          <a:lstStyle/>
          <a:p>
            <a:r>
              <a:rPr lang="de-DE" b="1" dirty="0" smtClean="0"/>
              <a:t>FUTUR III</a:t>
            </a:r>
            <a:endParaRPr lang="de-DE" dirty="0"/>
          </a:p>
        </p:txBody>
      </p:sp>
      <p:sp>
        <p:nvSpPr>
          <p:cNvPr id="13" name="Textfeld 12"/>
          <p:cNvSpPr txBox="1"/>
          <p:nvPr/>
        </p:nvSpPr>
        <p:spPr>
          <a:xfrm>
            <a:off x="4572000" y="3786190"/>
            <a:ext cx="785818" cy="369332"/>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de-DE" b="1" dirty="0" smtClean="0">
                <a:solidFill>
                  <a:srgbClr val="FF0000"/>
                </a:solidFill>
              </a:rPr>
              <a:t>PAST</a:t>
            </a:r>
            <a:endParaRPr lang="de-DE" dirty="0">
              <a:solidFill>
                <a:srgbClr val="FF0000"/>
              </a:solidFill>
            </a:endParaRPr>
          </a:p>
        </p:txBody>
      </p:sp>
      <p:sp>
        <p:nvSpPr>
          <p:cNvPr id="14" name="Textfeld 13"/>
          <p:cNvSpPr txBox="1"/>
          <p:nvPr/>
        </p:nvSpPr>
        <p:spPr>
          <a:xfrm>
            <a:off x="6715140" y="4155522"/>
            <a:ext cx="1500198" cy="369332"/>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r>
              <a:rPr lang="de-DE" b="1" dirty="0" smtClean="0"/>
              <a:t>IMPEREFEKT</a:t>
            </a:r>
            <a:endParaRPr lang="de-DE" dirty="0"/>
          </a:p>
        </p:txBody>
      </p:sp>
      <p:sp>
        <p:nvSpPr>
          <p:cNvPr id="15" name="Textfeld 14"/>
          <p:cNvSpPr txBox="1"/>
          <p:nvPr/>
        </p:nvSpPr>
        <p:spPr>
          <a:xfrm>
            <a:off x="4714876" y="4786322"/>
            <a:ext cx="1214446" cy="369332"/>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r>
              <a:rPr lang="de-DE" b="1" dirty="0" smtClean="0"/>
              <a:t>PERFEKT</a:t>
            </a:r>
            <a:endParaRPr lang="de-DE" dirty="0"/>
          </a:p>
        </p:txBody>
      </p:sp>
      <p:sp>
        <p:nvSpPr>
          <p:cNvPr id="16" name="Textfeld 15"/>
          <p:cNvSpPr txBox="1"/>
          <p:nvPr/>
        </p:nvSpPr>
        <p:spPr>
          <a:xfrm>
            <a:off x="6715140" y="5012778"/>
            <a:ext cx="1428760" cy="369332"/>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r>
              <a:rPr lang="de-DE" b="1" dirty="0" smtClean="0"/>
              <a:t>PERFEKT II</a:t>
            </a:r>
            <a:endParaRPr lang="de-DE" dirty="0" smtClean="0"/>
          </a:p>
        </p:txBody>
      </p:sp>
      <p:sp>
        <p:nvSpPr>
          <p:cNvPr id="17" name="Textfeld 16"/>
          <p:cNvSpPr txBox="1"/>
          <p:nvPr/>
        </p:nvSpPr>
        <p:spPr>
          <a:xfrm>
            <a:off x="4643438" y="5870034"/>
            <a:ext cx="1428760" cy="369332"/>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r>
              <a:rPr lang="de-DE" b="1" dirty="0" smtClean="0"/>
              <a:t>PLUSQUAM</a:t>
            </a:r>
            <a:endParaRPr lang="de-DE" dirty="0"/>
          </a:p>
        </p:txBody>
      </p:sp>
      <p:sp>
        <p:nvSpPr>
          <p:cNvPr id="18" name="Textfeld 17"/>
          <p:cNvSpPr txBox="1"/>
          <p:nvPr/>
        </p:nvSpPr>
        <p:spPr>
          <a:xfrm>
            <a:off x="6715140" y="6000768"/>
            <a:ext cx="1500198" cy="369332"/>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r>
              <a:rPr lang="de-DE" b="1" dirty="0" smtClean="0"/>
              <a:t>PLUSQAM II</a:t>
            </a:r>
            <a:endParaRPr lang="de-DE" dirty="0" smtClean="0"/>
          </a:p>
        </p:txBody>
      </p:sp>
      <p:cxnSp>
        <p:nvCxnSpPr>
          <p:cNvPr id="20" name="Gerade Verbindung mit Pfeil 19"/>
          <p:cNvCxnSpPr>
            <a:stCxn id="8" idx="2"/>
            <a:endCxn id="9" idx="0"/>
          </p:cNvCxnSpPr>
          <p:nvPr/>
        </p:nvCxnSpPr>
        <p:spPr>
          <a:xfrm rot="5400000">
            <a:off x="1363361" y="3935137"/>
            <a:ext cx="487924" cy="928694"/>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2" name="Gerade Verbindung mit Pfeil 21"/>
          <p:cNvCxnSpPr>
            <a:stCxn id="8" idx="2"/>
            <a:endCxn id="10" idx="0"/>
          </p:cNvCxnSpPr>
          <p:nvPr/>
        </p:nvCxnSpPr>
        <p:spPr>
          <a:xfrm rot="16200000" flipH="1">
            <a:off x="2184898" y="4042294"/>
            <a:ext cx="487924" cy="71438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4" name="Gerade Verbindung mit Pfeil 23"/>
          <p:cNvCxnSpPr>
            <a:stCxn id="10" idx="2"/>
            <a:endCxn id="11" idx="0"/>
          </p:cNvCxnSpPr>
          <p:nvPr/>
        </p:nvCxnSpPr>
        <p:spPr>
          <a:xfrm rot="5400000">
            <a:off x="2649245" y="5149583"/>
            <a:ext cx="27361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6" name="Gerade Verbindung mit Pfeil 25"/>
          <p:cNvCxnSpPr>
            <a:stCxn id="11" idx="2"/>
            <a:endCxn id="12" idx="0"/>
          </p:cNvCxnSpPr>
          <p:nvPr/>
        </p:nvCxnSpPr>
        <p:spPr>
          <a:xfrm rot="5400000">
            <a:off x="2125249" y="5494985"/>
            <a:ext cx="500066" cy="82153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1" name="Gerade Verbindung mit Pfeil 30"/>
          <p:cNvCxnSpPr>
            <a:stCxn id="13" idx="3"/>
            <a:endCxn id="14" idx="1"/>
          </p:cNvCxnSpPr>
          <p:nvPr/>
        </p:nvCxnSpPr>
        <p:spPr>
          <a:xfrm>
            <a:off x="5357818" y="3970856"/>
            <a:ext cx="1357322" cy="369332"/>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3" name="Gerade Verbindung mit Pfeil 32"/>
          <p:cNvCxnSpPr>
            <a:stCxn id="13" idx="2"/>
            <a:endCxn id="15" idx="0"/>
          </p:cNvCxnSpPr>
          <p:nvPr/>
        </p:nvCxnSpPr>
        <p:spPr>
          <a:xfrm rot="16200000" flipH="1">
            <a:off x="4828104" y="4292327"/>
            <a:ext cx="630800" cy="35719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5" name="Gerade Verbindung mit Pfeil 34"/>
          <p:cNvCxnSpPr>
            <a:stCxn id="15" idx="2"/>
            <a:endCxn id="17" idx="0"/>
          </p:cNvCxnSpPr>
          <p:nvPr/>
        </p:nvCxnSpPr>
        <p:spPr>
          <a:xfrm rot="16200000" flipH="1">
            <a:off x="4982768" y="5494984"/>
            <a:ext cx="714380" cy="35719"/>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7" name="Gerade Verbindung mit Pfeil 36"/>
          <p:cNvCxnSpPr>
            <a:stCxn id="15" idx="3"/>
            <a:endCxn id="16" idx="1"/>
          </p:cNvCxnSpPr>
          <p:nvPr/>
        </p:nvCxnSpPr>
        <p:spPr>
          <a:xfrm>
            <a:off x="5929322" y="4970988"/>
            <a:ext cx="785818" cy="226456"/>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9" name="Gerade Verbindung mit Pfeil 38"/>
          <p:cNvCxnSpPr>
            <a:stCxn id="16" idx="2"/>
            <a:endCxn id="18" idx="0"/>
          </p:cNvCxnSpPr>
          <p:nvPr/>
        </p:nvCxnSpPr>
        <p:spPr>
          <a:xfrm rot="16200000" flipH="1">
            <a:off x="7138050" y="5673579"/>
            <a:ext cx="618658" cy="35719"/>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48" name="Gerade Verbindung mit Pfeil 47"/>
          <p:cNvCxnSpPr>
            <a:stCxn id="13" idx="2"/>
            <a:endCxn id="11" idx="3"/>
          </p:cNvCxnSpPr>
          <p:nvPr/>
        </p:nvCxnSpPr>
        <p:spPr>
          <a:xfrm rot="5400000">
            <a:off x="3503466" y="4009611"/>
            <a:ext cx="1315532" cy="160735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vertical)">
                                      <p:cBhvr>
                                        <p:cTn id="7" dur="1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linds(horizontal)">
                                      <p:cBhvr>
                                        <p:cTn id="12" dur="500"/>
                                        <p:tgtEl>
                                          <p:spTgt spid="8"/>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linds(horizontal)">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nodeType="click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blinds(horizontal)">
                                      <p:cBhvr>
                                        <p:cTn id="20" dur="500"/>
                                        <p:tgtEl>
                                          <p:spTgt spid="20"/>
                                        </p:tgtEl>
                                      </p:cBhvr>
                                    </p:animEffect>
                                  </p:childTnLst>
                                </p:cTn>
                              </p:par>
                              <p:par>
                                <p:cTn id="21" presetID="3" presetClass="entr" presetSubtype="10"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blinds(horizontal)">
                                      <p:cBhvr>
                                        <p:cTn id="23" dur="500"/>
                                        <p:tgtEl>
                                          <p:spTgt spid="22"/>
                                        </p:tgtEl>
                                      </p:cBhvr>
                                    </p:animEffect>
                                  </p:childTnLst>
                                </p:cTn>
                              </p:par>
                              <p:par>
                                <p:cTn id="24" presetID="3" presetClass="entr" presetSubtype="1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linds(horizontal)">
                                      <p:cBhvr>
                                        <p:cTn id="26" dur="500"/>
                                        <p:tgtEl>
                                          <p:spTgt spid="9"/>
                                        </p:tgtEl>
                                      </p:cBhvr>
                                    </p:animEffect>
                                  </p:childTnLst>
                                </p:cTn>
                              </p:par>
                              <p:par>
                                <p:cTn id="27" presetID="3" presetClass="entr" presetSubtype="10"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blinds(horizontal)">
                                      <p:cBhvr>
                                        <p:cTn id="29" dur="500"/>
                                        <p:tgtEl>
                                          <p:spTgt spid="10"/>
                                        </p:tgtEl>
                                      </p:cBhvr>
                                    </p:animEffect>
                                  </p:childTnLst>
                                </p:cTn>
                              </p:par>
                              <p:par>
                                <p:cTn id="30" presetID="3" presetClass="entr" presetSubtype="10" fill="hold" nodeType="with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blinds(horizontal)">
                                      <p:cBhvr>
                                        <p:cTn id="32" dur="500"/>
                                        <p:tgtEl>
                                          <p:spTgt spid="24"/>
                                        </p:tgtEl>
                                      </p:cBhvr>
                                    </p:animEffect>
                                  </p:childTnLst>
                                </p:cTn>
                              </p:par>
                              <p:par>
                                <p:cTn id="33" presetID="3" presetClass="entr" presetSubtype="10" fill="hold" grpId="0" nodeType="with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blinds(horizontal)">
                                      <p:cBhvr>
                                        <p:cTn id="35" dur="500"/>
                                        <p:tgtEl>
                                          <p:spTgt spid="11"/>
                                        </p:tgtEl>
                                      </p:cBhvr>
                                    </p:animEffect>
                                  </p:childTnLst>
                                </p:cTn>
                              </p:par>
                              <p:par>
                                <p:cTn id="36" presetID="3" presetClass="entr" presetSubtype="10" fill="hold"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blinds(horizontal)">
                                      <p:cBhvr>
                                        <p:cTn id="38" dur="500"/>
                                        <p:tgtEl>
                                          <p:spTgt spid="26"/>
                                        </p:tgtEl>
                                      </p:cBhvr>
                                    </p:animEffect>
                                  </p:childTnLst>
                                </p:cTn>
                              </p:par>
                              <p:par>
                                <p:cTn id="39" presetID="3" presetClass="entr" presetSubtype="10" fill="hold" grpId="0" nodeType="with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blinds(horizontal)">
                                      <p:cBhvr>
                                        <p:cTn id="41" dur="500"/>
                                        <p:tgtEl>
                                          <p:spTgt spid="12"/>
                                        </p:tgtEl>
                                      </p:cBhvr>
                                    </p:animEffect>
                                  </p:childTnLst>
                                </p:cTn>
                              </p:par>
                            </p:childTnLst>
                          </p:cTn>
                        </p:par>
                      </p:childTnLst>
                    </p:cTn>
                  </p:par>
                  <p:par>
                    <p:cTn id="42" fill="hold">
                      <p:stCondLst>
                        <p:cond delay="indefinite"/>
                      </p:stCondLst>
                      <p:childTnLst>
                        <p:par>
                          <p:cTn id="43" fill="hold">
                            <p:stCondLst>
                              <p:cond delay="0"/>
                            </p:stCondLst>
                            <p:childTnLst>
                              <p:par>
                                <p:cTn id="44" presetID="3" presetClass="entr" presetSubtype="10" fill="hold" nodeType="clickEffect">
                                  <p:stCondLst>
                                    <p:cond delay="0"/>
                                  </p:stCondLst>
                                  <p:childTnLst>
                                    <p:set>
                                      <p:cBhvr>
                                        <p:cTn id="45" dur="1" fill="hold">
                                          <p:stCondLst>
                                            <p:cond delay="0"/>
                                          </p:stCondLst>
                                        </p:cTn>
                                        <p:tgtEl>
                                          <p:spTgt spid="48"/>
                                        </p:tgtEl>
                                        <p:attrNameLst>
                                          <p:attrName>style.visibility</p:attrName>
                                        </p:attrNameLst>
                                      </p:cBhvr>
                                      <p:to>
                                        <p:strVal val="visible"/>
                                      </p:to>
                                    </p:set>
                                    <p:animEffect transition="in" filter="blinds(horizontal)">
                                      <p:cBhvr>
                                        <p:cTn id="46" dur="500"/>
                                        <p:tgtEl>
                                          <p:spTgt spid="48"/>
                                        </p:tgtEl>
                                      </p:cBhvr>
                                    </p:animEffect>
                                  </p:childTnLst>
                                </p:cTn>
                              </p:par>
                              <p:par>
                                <p:cTn id="47" presetID="3" presetClass="entr" presetSubtype="10" fill="hold" nodeType="withEffect">
                                  <p:stCondLst>
                                    <p:cond delay="0"/>
                                  </p:stCondLst>
                                  <p:childTnLst>
                                    <p:set>
                                      <p:cBhvr>
                                        <p:cTn id="48" dur="1" fill="hold">
                                          <p:stCondLst>
                                            <p:cond delay="0"/>
                                          </p:stCondLst>
                                        </p:cTn>
                                        <p:tgtEl>
                                          <p:spTgt spid="33"/>
                                        </p:tgtEl>
                                        <p:attrNameLst>
                                          <p:attrName>style.visibility</p:attrName>
                                        </p:attrNameLst>
                                      </p:cBhvr>
                                      <p:to>
                                        <p:strVal val="visible"/>
                                      </p:to>
                                    </p:set>
                                    <p:animEffect transition="in" filter="blinds(horizontal)">
                                      <p:cBhvr>
                                        <p:cTn id="49" dur="500"/>
                                        <p:tgtEl>
                                          <p:spTgt spid="33"/>
                                        </p:tgtEl>
                                      </p:cBhvr>
                                    </p:animEffect>
                                  </p:childTnLst>
                                </p:cTn>
                              </p:par>
                              <p:par>
                                <p:cTn id="50" presetID="3" presetClass="entr" presetSubtype="10" fill="hold" nodeType="withEffect">
                                  <p:stCondLst>
                                    <p:cond delay="0"/>
                                  </p:stCondLst>
                                  <p:childTnLst>
                                    <p:set>
                                      <p:cBhvr>
                                        <p:cTn id="51" dur="1" fill="hold">
                                          <p:stCondLst>
                                            <p:cond delay="0"/>
                                          </p:stCondLst>
                                        </p:cTn>
                                        <p:tgtEl>
                                          <p:spTgt spid="31"/>
                                        </p:tgtEl>
                                        <p:attrNameLst>
                                          <p:attrName>style.visibility</p:attrName>
                                        </p:attrNameLst>
                                      </p:cBhvr>
                                      <p:to>
                                        <p:strVal val="visible"/>
                                      </p:to>
                                    </p:set>
                                    <p:animEffect transition="in" filter="blinds(horizontal)">
                                      <p:cBhvr>
                                        <p:cTn id="52" dur="500"/>
                                        <p:tgtEl>
                                          <p:spTgt spid="31"/>
                                        </p:tgtEl>
                                      </p:cBhvr>
                                    </p:animEffect>
                                  </p:childTnLst>
                                </p:cTn>
                              </p:par>
                              <p:par>
                                <p:cTn id="53" presetID="3" presetClass="entr" presetSubtype="10" fill="hold" grpId="0"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blinds(horizontal)">
                                      <p:cBhvr>
                                        <p:cTn id="55" dur="500"/>
                                        <p:tgtEl>
                                          <p:spTgt spid="14"/>
                                        </p:tgtEl>
                                      </p:cBhvr>
                                    </p:animEffect>
                                  </p:childTnLst>
                                </p:cTn>
                              </p:par>
                              <p:par>
                                <p:cTn id="56" presetID="3" presetClass="entr" presetSubtype="10" fill="hold" grpId="0" nodeType="with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blinds(horizontal)">
                                      <p:cBhvr>
                                        <p:cTn id="58" dur="500"/>
                                        <p:tgtEl>
                                          <p:spTgt spid="15"/>
                                        </p:tgtEl>
                                      </p:cBhvr>
                                    </p:animEffect>
                                  </p:childTnLst>
                                </p:cTn>
                              </p:par>
                            </p:childTnLst>
                          </p:cTn>
                        </p:par>
                      </p:childTnLst>
                    </p:cTn>
                  </p:par>
                  <p:par>
                    <p:cTn id="59" fill="hold">
                      <p:stCondLst>
                        <p:cond delay="indefinite"/>
                      </p:stCondLst>
                      <p:childTnLst>
                        <p:par>
                          <p:cTn id="60" fill="hold">
                            <p:stCondLst>
                              <p:cond delay="0"/>
                            </p:stCondLst>
                            <p:childTnLst>
                              <p:par>
                                <p:cTn id="61" presetID="3" presetClass="entr" presetSubtype="10" fill="hold" nodeType="clickEffect">
                                  <p:stCondLst>
                                    <p:cond delay="0"/>
                                  </p:stCondLst>
                                  <p:childTnLst>
                                    <p:set>
                                      <p:cBhvr>
                                        <p:cTn id="62" dur="1" fill="hold">
                                          <p:stCondLst>
                                            <p:cond delay="0"/>
                                          </p:stCondLst>
                                        </p:cTn>
                                        <p:tgtEl>
                                          <p:spTgt spid="37"/>
                                        </p:tgtEl>
                                        <p:attrNameLst>
                                          <p:attrName>style.visibility</p:attrName>
                                        </p:attrNameLst>
                                      </p:cBhvr>
                                      <p:to>
                                        <p:strVal val="visible"/>
                                      </p:to>
                                    </p:set>
                                    <p:animEffect transition="in" filter="blinds(horizontal)">
                                      <p:cBhvr>
                                        <p:cTn id="63" dur="500"/>
                                        <p:tgtEl>
                                          <p:spTgt spid="37"/>
                                        </p:tgtEl>
                                      </p:cBhvr>
                                    </p:animEffect>
                                  </p:childTnLst>
                                </p:cTn>
                              </p:par>
                              <p:par>
                                <p:cTn id="64" presetID="3" presetClass="entr" presetSubtype="10" fill="hold" nodeType="withEffect">
                                  <p:stCondLst>
                                    <p:cond delay="0"/>
                                  </p:stCondLst>
                                  <p:childTnLst>
                                    <p:set>
                                      <p:cBhvr>
                                        <p:cTn id="65" dur="1" fill="hold">
                                          <p:stCondLst>
                                            <p:cond delay="0"/>
                                          </p:stCondLst>
                                        </p:cTn>
                                        <p:tgtEl>
                                          <p:spTgt spid="35"/>
                                        </p:tgtEl>
                                        <p:attrNameLst>
                                          <p:attrName>style.visibility</p:attrName>
                                        </p:attrNameLst>
                                      </p:cBhvr>
                                      <p:to>
                                        <p:strVal val="visible"/>
                                      </p:to>
                                    </p:set>
                                    <p:animEffect transition="in" filter="blinds(horizontal)">
                                      <p:cBhvr>
                                        <p:cTn id="66" dur="500"/>
                                        <p:tgtEl>
                                          <p:spTgt spid="35"/>
                                        </p:tgtEl>
                                      </p:cBhvr>
                                    </p:animEffect>
                                  </p:childTnLst>
                                </p:cTn>
                              </p:par>
                              <p:par>
                                <p:cTn id="67" presetID="3" presetClass="entr" presetSubtype="10" fill="hold" grpId="0" nodeType="withEffect">
                                  <p:stCondLst>
                                    <p:cond delay="0"/>
                                  </p:stCondLst>
                                  <p:childTnLst>
                                    <p:set>
                                      <p:cBhvr>
                                        <p:cTn id="68" dur="1" fill="hold">
                                          <p:stCondLst>
                                            <p:cond delay="0"/>
                                          </p:stCondLst>
                                        </p:cTn>
                                        <p:tgtEl>
                                          <p:spTgt spid="17"/>
                                        </p:tgtEl>
                                        <p:attrNameLst>
                                          <p:attrName>style.visibility</p:attrName>
                                        </p:attrNameLst>
                                      </p:cBhvr>
                                      <p:to>
                                        <p:strVal val="visible"/>
                                      </p:to>
                                    </p:set>
                                    <p:animEffect transition="in" filter="blinds(horizontal)">
                                      <p:cBhvr>
                                        <p:cTn id="69" dur="500"/>
                                        <p:tgtEl>
                                          <p:spTgt spid="17"/>
                                        </p:tgtEl>
                                      </p:cBhvr>
                                    </p:animEffect>
                                  </p:childTnLst>
                                </p:cTn>
                              </p:par>
                              <p:par>
                                <p:cTn id="70" presetID="3" presetClass="entr" presetSubtype="10" fill="hold" grpId="0" nodeType="withEffect">
                                  <p:stCondLst>
                                    <p:cond delay="0"/>
                                  </p:stCondLst>
                                  <p:childTnLst>
                                    <p:set>
                                      <p:cBhvr>
                                        <p:cTn id="71" dur="1" fill="hold">
                                          <p:stCondLst>
                                            <p:cond delay="0"/>
                                          </p:stCondLst>
                                        </p:cTn>
                                        <p:tgtEl>
                                          <p:spTgt spid="16"/>
                                        </p:tgtEl>
                                        <p:attrNameLst>
                                          <p:attrName>style.visibility</p:attrName>
                                        </p:attrNameLst>
                                      </p:cBhvr>
                                      <p:to>
                                        <p:strVal val="visible"/>
                                      </p:to>
                                    </p:set>
                                    <p:animEffect transition="in" filter="blinds(horizontal)">
                                      <p:cBhvr>
                                        <p:cTn id="72" dur="500"/>
                                        <p:tgtEl>
                                          <p:spTgt spid="16"/>
                                        </p:tgtEl>
                                      </p:cBhvr>
                                    </p:animEffect>
                                  </p:childTnLst>
                                </p:cTn>
                              </p:par>
                              <p:par>
                                <p:cTn id="73" presetID="3" presetClass="entr" presetSubtype="10" fill="hold" nodeType="withEffect">
                                  <p:stCondLst>
                                    <p:cond delay="0"/>
                                  </p:stCondLst>
                                  <p:childTnLst>
                                    <p:set>
                                      <p:cBhvr>
                                        <p:cTn id="74" dur="1" fill="hold">
                                          <p:stCondLst>
                                            <p:cond delay="0"/>
                                          </p:stCondLst>
                                        </p:cTn>
                                        <p:tgtEl>
                                          <p:spTgt spid="39"/>
                                        </p:tgtEl>
                                        <p:attrNameLst>
                                          <p:attrName>style.visibility</p:attrName>
                                        </p:attrNameLst>
                                      </p:cBhvr>
                                      <p:to>
                                        <p:strVal val="visible"/>
                                      </p:to>
                                    </p:set>
                                    <p:animEffect transition="in" filter="blinds(horizontal)">
                                      <p:cBhvr>
                                        <p:cTn id="75" dur="500"/>
                                        <p:tgtEl>
                                          <p:spTgt spid="39"/>
                                        </p:tgtEl>
                                      </p:cBhvr>
                                    </p:animEffect>
                                  </p:childTnLst>
                                </p:cTn>
                              </p:par>
                              <p:par>
                                <p:cTn id="76" presetID="3" presetClass="entr" presetSubtype="10" fill="hold" grpId="0" nodeType="withEffect">
                                  <p:stCondLst>
                                    <p:cond delay="0"/>
                                  </p:stCondLst>
                                  <p:childTnLst>
                                    <p:set>
                                      <p:cBhvr>
                                        <p:cTn id="77" dur="1" fill="hold">
                                          <p:stCondLst>
                                            <p:cond delay="0"/>
                                          </p:stCondLst>
                                        </p:cTn>
                                        <p:tgtEl>
                                          <p:spTgt spid="18"/>
                                        </p:tgtEl>
                                        <p:attrNameLst>
                                          <p:attrName>style.visibility</p:attrName>
                                        </p:attrNameLst>
                                      </p:cBhvr>
                                      <p:to>
                                        <p:strVal val="visible"/>
                                      </p:to>
                                    </p:set>
                                    <p:animEffect transition="in" filter="blinds(horizontal)">
                                      <p:cBhvr>
                                        <p:cTn id="7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Vgl. (morphologische Mittel rot, </a:t>
            </a:r>
            <a:r>
              <a:rPr lang="de-DE" dirty="0" err="1" smtClean="0"/>
              <a:t>analystische</a:t>
            </a:r>
            <a:r>
              <a:rPr lang="de-DE" dirty="0" smtClean="0"/>
              <a:t> Mittel blau):</a:t>
            </a:r>
            <a:endParaRPr lang="de-DE" dirty="0"/>
          </a:p>
        </p:txBody>
      </p:sp>
      <p:graphicFrame>
        <p:nvGraphicFramePr>
          <p:cNvPr id="4" name="Tabelle 3"/>
          <p:cNvGraphicFramePr>
            <a:graphicFrameLocks noGrp="1"/>
          </p:cNvGraphicFramePr>
          <p:nvPr/>
        </p:nvGraphicFramePr>
        <p:xfrm>
          <a:off x="428595" y="1714488"/>
          <a:ext cx="7929619" cy="4663440"/>
        </p:xfrm>
        <a:graphic>
          <a:graphicData uri="http://schemas.openxmlformats.org/drawingml/2006/table">
            <a:tbl>
              <a:tblPr firstRow="1" bandRow="1">
                <a:tableStyleId>{2D5ABB26-0587-4C30-8999-92F81FD0307C}</a:tableStyleId>
              </a:tblPr>
              <a:tblGrid>
                <a:gridCol w="986459"/>
                <a:gridCol w="1656748"/>
                <a:gridCol w="785818"/>
                <a:gridCol w="1000132"/>
                <a:gridCol w="1143007"/>
                <a:gridCol w="1143008"/>
                <a:gridCol w="1214447"/>
              </a:tblGrid>
              <a:tr h="318746">
                <a:tc>
                  <a:txBody>
                    <a:bodyPr/>
                    <a:lstStyle/>
                    <a:p>
                      <a:pPr algn="ctr"/>
                      <a:r>
                        <a:rPr kumimoji="0" lang="en-US" sz="1800" b="1" kern="1200" dirty="0" err="1" smtClean="0">
                          <a:solidFill>
                            <a:schemeClr val="tx1"/>
                          </a:solidFill>
                          <a:latin typeface="+mn-lt"/>
                          <a:ea typeface="+mn-ea"/>
                          <a:cs typeface="+mn-cs"/>
                        </a:rPr>
                        <a:t>nPAST</a:t>
                      </a:r>
                      <a:endParaRPr lang="de-DE" sz="2400" dirty="0"/>
                    </a:p>
                  </a:txBody>
                  <a:tcPr/>
                </a:tc>
                <a:tc>
                  <a:txBody>
                    <a:bodyPr/>
                    <a:lstStyle/>
                    <a:p>
                      <a:pPr algn="ctr"/>
                      <a:endParaRPr lang="de-DE" sz="2400" dirty="0"/>
                    </a:p>
                  </a:txBody>
                  <a:tcPr/>
                </a:tc>
                <a:tc>
                  <a:txBody>
                    <a:bodyPr/>
                    <a:lstStyle/>
                    <a:p>
                      <a:pPr algn="ctr"/>
                      <a:endParaRPr lang="de-DE" sz="2400" dirty="0"/>
                    </a:p>
                  </a:txBody>
                  <a:tcPr/>
                </a:tc>
                <a:tc>
                  <a:txBody>
                    <a:bodyPr/>
                    <a:lstStyle/>
                    <a:p>
                      <a:pPr algn="ctr"/>
                      <a:r>
                        <a:rPr kumimoji="0" lang="en-US" sz="1800" b="1" kern="1200" dirty="0" smtClean="0">
                          <a:solidFill>
                            <a:schemeClr val="tx1"/>
                          </a:solidFill>
                          <a:latin typeface="+mn-lt"/>
                          <a:ea typeface="+mn-ea"/>
                          <a:cs typeface="+mn-cs"/>
                        </a:rPr>
                        <a:t>FINIT</a:t>
                      </a:r>
                      <a:endParaRPr lang="de-DE" sz="2400" dirty="0"/>
                    </a:p>
                  </a:txBody>
                  <a:tcPr/>
                </a:tc>
                <a:tc>
                  <a:txBody>
                    <a:bodyPr/>
                    <a:lstStyle/>
                    <a:p>
                      <a:pPr algn="ctr"/>
                      <a:r>
                        <a:rPr kumimoji="0" lang="en-US" sz="1800" b="1" kern="1200" dirty="0" smtClean="0">
                          <a:solidFill>
                            <a:schemeClr val="tx1"/>
                          </a:solidFill>
                          <a:latin typeface="+mn-lt"/>
                          <a:ea typeface="+mn-ea"/>
                          <a:cs typeface="+mn-cs"/>
                        </a:rPr>
                        <a:t>PART</a:t>
                      </a:r>
                      <a:endParaRPr lang="de-DE" sz="2400" dirty="0"/>
                    </a:p>
                  </a:txBody>
                  <a:tcPr/>
                </a:tc>
                <a:tc>
                  <a:txBody>
                    <a:bodyPr/>
                    <a:lstStyle/>
                    <a:p>
                      <a:pPr algn="ctr"/>
                      <a:r>
                        <a:rPr kumimoji="0" lang="en-US" sz="1800" b="1" kern="1200" dirty="0" smtClean="0">
                          <a:solidFill>
                            <a:schemeClr val="tx1"/>
                          </a:solidFill>
                          <a:latin typeface="+mn-lt"/>
                          <a:ea typeface="+mn-ea"/>
                          <a:cs typeface="+mn-cs"/>
                        </a:rPr>
                        <a:t>PART</a:t>
                      </a:r>
                      <a:endParaRPr lang="de-DE" sz="2400" dirty="0"/>
                    </a:p>
                  </a:txBody>
                  <a:tcPr/>
                </a:tc>
                <a:tc>
                  <a:txBody>
                    <a:bodyPr/>
                    <a:lstStyle/>
                    <a:p>
                      <a:pPr algn="ctr"/>
                      <a:r>
                        <a:rPr kumimoji="0" lang="en-US" sz="1800" b="1" kern="1200" dirty="0" smtClean="0">
                          <a:solidFill>
                            <a:schemeClr val="tx1"/>
                          </a:solidFill>
                          <a:latin typeface="+mn-lt"/>
                          <a:ea typeface="+mn-ea"/>
                          <a:cs typeface="+mn-cs"/>
                        </a:rPr>
                        <a:t>INF</a:t>
                      </a:r>
                      <a:endParaRPr lang="de-DE" sz="2400" dirty="0"/>
                    </a:p>
                  </a:txBody>
                  <a:tcPr/>
                </a:tc>
              </a:tr>
              <a:tr h="318746">
                <a:tc>
                  <a:txBody>
                    <a:bodyPr/>
                    <a:lstStyle/>
                    <a:p>
                      <a:pPr algn="l"/>
                      <a:endParaRPr lang="de-DE" sz="2200" dirty="0"/>
                    </a:p>
                  </a:txBody>
                  <a:tcPr/>
                </a:tc>
                <a:tc>
                  <a:txBody>
                    <a:bodyPr/>
                    <a:lstStyle/>
                    <a:p>
                      <a:pPr algn="l"/>
                      <a:r>
                        <a:rPr kumimoji="0" lang="de-DE" sz="1800" b="1" kern="1200" dirty="0" smtClean="0">
                          <a:solidFill>
                            <a:schemeClr val="tx1"/>
                          </a:solidFill>
                          <a:latin typeface="+mn-lt"/>
                          <a:ea typeface="+mn-ea"/>
                          <a:cs typeface="+mn-cs"/>
                        </a:rPr>
                        <a:t>PRESENT</a:t>
                      </a:r>
                      <a:endParaRPr lang="de-DE" sz="2200" dirty="0"/>
                    </a:p>
                  </a:txBody>
                  <a:tcPr/>
                </a:tc>
                <a:tc>
                  <a:txBody>
                    <a:bodyPr/>
                    <a:lstStyle/>
                    <a:p>
                      <a:pPr algn="l"/>
                      <a:r>
                        <a:rPr kumimoji="0" lang="de-DE" sz="2000" b="1" kern="1200" dirty="0" smtClean="0">
                          <a:solidFill>
                            <a:schemeClr val="tx1"/>
                          </a:solidFill>
                          <a:latin typeface="+mn-lt"/>
                          <a:ea typeface="+mn-ea"/>
                          <a:cs typeface="+mn-cs"/>
                        </a:rPr>
                        <a:t>ich </a:t>
                      </a:r>
                      <a:endParaRPr lang="de-DE" sz="2000" dirty="0"/>
                    </a:p>
                  </a:txBody>
                  <a:tcPr/>
                </a:tc>
                <a:tc>
                  <a:txBody>
                    <a:bodyPr/>
                    <a:lstStyle/>
                    <a:p>
                      <a:pPr algn="l"/>
                      <a:r>
                        <a:rPr kumimoji="0" lang="de-DE" sz="2000" b="1" kern="1200" dirty="0" smtClean="0">
                          <a:solidFill>
                            <a:schemeClr val="tx1"/>
                          </a:solidFill>
                          <a:latin typeface="+mn-lt"/>
                          <a:ea typeface="+mn-ea"/>
                          <a:cs typeface="+mn-cs"/>
                        </a:rPr>
                        <a:t>sage</a:t>
                      </a:r>
                      <a:endParaRPr lang="de-DE" sz="2000" dirty="0"/>
                    </a:p>
                  </a:txBody>
                  <a:tcPr/>
                </a:tc>
                <a:tc>
                  <a:txBody>
                    <a:bodyPr/>
                    <a:lstStyle/>
                    <a:p>
                      <a:pPr algn="l"/>
                      <a:endParaRPr lang="de-DE" sz="2000" dirty="0"/>
                    </a:p>
                  </a:txBody>
                  <a:tcPr/>
                </a:tc>
                <a:tc>
                  <a:txBody>
                    <a:bodyPr/>
                    <a:lstStyle/>
                    <a:p>
                      <a:pPr algn="l"/>
                      <a:endParaRPr lang="de-DE" sz="2000" dirty="0"/>
                    </a:p>
                  </a:txBody>
                  <a:tcPr/>
                </a:tc>
                <a:tc>
                  <a:txBody>
                    <a:bodyPr/>
                    <a:lstStyle/>
                    <a:p>
                      <a:pPr algn="l"/>
                      <a:endParaRPr lang="de-DE" sz="2000" dirty="0"/>
                    </a:p>
                  </a:txBody>
                  <a:tcPr/>
                </a:tc>
              </a:tr>
              <a:tr h="394271">
                <a:tc>
                  <a:txBody>
                    <a:bodyPr/>
                    <a:lstStyle/>
                    <a:p>
                      <a:pPr algn="l"/>
                      <a:r>
                        <a:rPr kumimoji="0" lang="en-US" sz="1800" b="1" kern="1200" dirty="0" smtClean="0">
                          <a:solidFill>
                            <a:schemeClr val="tx1"/>
                          </a:solidFill>
                          <a:latin typeface="+mn-lt"/>
                          <a:ea typeface="+mn-ea"/>
                          <a:cs typeface="+mn-cs"/>
                        </a:rPr>
                        <a:t>	</a:t>
                      </a:r>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tx1"/>
                          </a:solidFill>
                          <a:latin typeface="+mn-lt"/>
                          <a:ea typeface="+mn-ea"/>
                          <a:cs typeface="+mn-cs"/>
                        </a:rPr>
                        <a:t>FUTUR</a:t>
                      </a:r>
                      <a:endParaRPr kumimoji="0" lang="de-DE" sz="22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rPr>
                        <a:t>ich </a:t>
                      </a: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0070C0"/>
                          </a:solidFill>
                          <a:latin typeface="+mn-lt"/>
                          <a:ea typeface="+mn-ea"/>
                          <a:cs typeface="+mn-cs"/>
                        </a:rPr>
                        <a:t>werde</a:t>
                      </a:r>
                      <a:endParaRPr kumimoji="0" lang="de-DE" sz="2000" kern="1200" dirty="0" smtClean="0">
                        <a:solidFill>
                          <a:srgbClr val="0070C0"/>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rPr>
                        <a:t>sagen</a:t>
                      </a:r>
                      <a:endParaRPr kumimoji="0" lang="de-DE" sz="2000" kern="1200" dirty="0" smtClean="0">
                        <a:solidFill>
                          <a:schemeClr val="tx1"/>
                        </a:solidFill>
                        <a:latin typeface="+mn-lt"/>
                        <a:ea typeface="+mn-ea"/>
                        <a:cs typeface="+mn-cs"/>
                      </a:endParaRPr>
                    </a:p>
                  </a:txBody>
                  <a:tcPr/>
                </a:tc>
              </a:tr>
              <a:tr h="394271">
                <a:tc>
                  <a:txBody>
                    <a:bodyPr/>
                    <a:lstStyle/>
                    <a:p>
                      <a:pPr algn="l"/>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tx1"/>
                          </a:solidFill>
                          <a:latin typeface="+mn-lt"/>
                          <a:ea typeface="+mn-ea"/>
                          <a:cs typeface="+mn-cs"/>
                        </a:rPr>
                        <a:t>FUTUR II</a:t>
                      </a:r>
                      <a:endParaRPr kumimoji="0" lang="de-DE" sz="22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rPr>
                        <a:t>ich </a:t>
                      </a: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0070C0"/>
                          </a:solidFill>
                          <a:latin typeface="+mn-lt"/>
                          <a:ea typeface="+mn-ea"/>
                          <a:cs typeface="+mn-cs"/>
                        </a:rPr>
                        <a:t>werde</a:t>
                      </a:r>
                      <a:endParaRPr kumimoji="0" lang="de-DE" sz="2000" kern="1200" dirty="0" smtClean="0">
                        <a:solidFill>
                          <a:srgbClr val="0070C0"/>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FF0000"/>
                          </a:solidFill>
                          <a:latin typeface="+mn-lt"/>
                          <a:ea typeface="+mn-ea"/>
                          <a:cs typeface="+mn-cs"/>
                        </a:rPr>
                        <a:t>ge</a:t>
                      </a:r>
                      <a:r>
                        <a:rPr kumimoji="0" lang="de-DE" sz="2000" b="1" kern="1200" dirty="0" smtClean="0">
                          <a:solidFill>
                            <a:schemeClr val="tx1"/>
                          </a:solidFill>
                          <a:latin typeface="+mn-lt"/>
                          <a:ea typeface="+mn-ea"/>
                          <a:cs typeface="+mn-cs"/>
                        </a:rPr>
                        <a:t>sag</a:t>
                      </a:r>
                      <a:r>
                        <a:rPr kumimoji="0" lang="de-DE" sz="2000" b="1" kern="1200" dirty="0" smtClean="0">
                          <a:solidFill>
                            <a:srgbClr val="FF0000"/>
                          </a:solidFill>
                          <a:latin typeface="+mn-lt"/>
                          <a:ea typeface="+mn-ea"/>
                          <a:cs typeface="+mn-cs"/>
                        </a:rPr>
                        <a:t>t </a:t>
                      </a:r>
                      <a:r>
                        <a:rPr kumimoji="0" lang="de-DE" sz="2000" b="1" kern="1200" dirty="0" smtClean="0">
                          <a:solidFill>
                            <a:schemeClr val="tx1"/>
                          </a:solidFill>
                          <a:latin typeface="+mn-lt"/>
                          <a:ea typeface="+mn-ea"/>
                          <a:cs typeface="+mn-cs"/>
                        </a:rPr>
                        <a:t>	</a:t>
                      </a: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0070C0"/>
                          </a:solidFill>
                          <a:latin typeface="+mn-lt"/>
                          <a:ea typeface="+mn-ea"/>
                          <a:cs typeface="+mn-cs"/>
                        </a:rPr>
                        <a:t>haben</a:t>
                      </a:r>
                      <a:endParaRPr kumimoji="0" lang="de-DE" sz="2000" kern="1200" dirty="0" smtClean="0">
                        <a:solidFill>
                          <a:srgbClr val="0070C0"/>
                        </a:solidFill>
                        <a:latin typeface="+mn-lt"/>
                        <a:ea typeface="+mn-ea"/>
                        <a:cs typeface="+mn-cs"/>
                      </a:endParaRPr>
                    </a:p>
                  </a:txBody>
                  <a:tcPr/>
                </a:tc>
              </a:tr>
              <a:tr h="394271">
                <a:tc>
                  <a:txBody>
                    <a:bodyPr/>
                    <a:lstStyle/>
                    <a:p>
                      <a:pPr algn="l"/>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tx1"/>
                          </a:solidFill>
                          <a:latin typeface="+mn-lt"/>
                          <a:ea typeface="+mn-ea"/>
                          <a:cs typeface="+mn-cs"/>
                        </a:rPr>
                        <a:t>FUTUR III</a:t>
                      </a:r>
                      <a:endParaRPr kumimoji="0" lang="de-DE" sz="22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rPr>
                        <a:t>ich </a:t>
                      </a: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0070C0"/>
                          </a:solidFill>
                          <a:latin typeface="+mn-lt"/>
                          <a:ea typeface="+mn-ea"/>
                          <a:cs typeface="+mn-cs"/>
                        </a:rPr>
                        <a:t>werde</a:t>
                      </a:r>
                      <a:endParaRPr kumimoji="0" lang="de-DE" sz="2000" kern="1200" dirty="0" smtClean="0">
                        <a:solidFill>
                          <a:srgbClr val="0070C0"/>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FF0000"/>
                          </a:solidFill>
                          <a:latin typeface="+mn-lt"/>
                          <a:ea typeface="+mn-ea"/>
                          <a:cs typeface="+mn-cs"/>
                        </a:rPr>
                        <a:t>ge</a:t>
                      </a:r>
                      <a:r>
                        <a:rPr kumimoji="0" lang="de-DE" sz="2000" b="1" kern="1200" dirty="0" smtClean="0">
                          <a:solidFill>
                            <a:schemeClr val="tx1"/>
                          </a:solidFill>
                          <a:latin typeface="+mn-lt"/>
                          <a:ea typeface="+mn-ea"/>
                          <a:cs typeface="+mn-cs"/>
                        </a:rPr>
                        <a:t>sag</a:t>
                      </a:r>
                      <a:r>
                        <a:rPr kumimoji="0" lang="de-DE" sz="2000" b="1" kern="1200" dirty="0" smtClean="0">
                          <a:solidFill>
                            <a:srgbClr val="FF0000"/>
                          </a:solidFill>
                          <a:latin typeface="+mn-lt"/>
                          <a:ea typeface="+mn-ea"/>
                          <a:cs typeface="+mn-cs"/>
                        </a:rPr>
                        <a:t>t</a:t>
                      </a:r>
                      <a:r>
                        <a:rPr kumimoji="0" lang="de-DE" sz="2000" b="1" kern="1200" dirty="0" smtClean="0">
                          <a:solidFill>
                            <a:schemeClr val="tx1"/>
                          </a:solidFill>
                          <a:latin typeface="+mn-lt"/>
                          <a:ea typeface="+mn-ea"/>
                          <a:cs typeface="+mn-cs"/>
                        </a:rPr>
                        <a:t> 	</a:t>
                      </a: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FF0000"/>
                          </a:solidFill>
                          <a:latin typeface="+mn-lt"/>
                          <a:ea typeface="+mn-ea"/>
                          <a:cs typeface="+mn-cs"/>
                        </a:rPr>
                        <a:t>ge</a:t>
                      </a:r>
                      <a:r>
                        <a:rPr kumimoji="0" lang="de-DE" sz="2000" b="1" kern="1200" dirty="0" smtClean="0">
                          <a:solidFill>
                            <a:srgbClr val="0070C0"/>
                          </a:solidFill>
                          <a:latin typeface="+mn-lt"/>
                          <a:ea typeface="+mn-ea"/>
                          <a:cs typeface="+mn-cs"/>
                        </a:rPr>
                        <a:t>hab</a:t>
                      </a:r>
                      <a:r>
                        <a:rPr kumimoji="0" lang="de-DE" sz="2000" b="1" kern="1200" dirty="0" smtClean="0">
                          <a:solidFill>
                            <a:srgbClr val="FF0000"/>
                          </a:solidFill>
                          <a:latin typeface="+mn-lt"/>
                          <a:ea typeface="+mn-ea"/>
                          <a:cs typeface="+mn-cs"/>
                        </a:rPr>
                        <a:t>t</a:t>
                      </a:r>
                      <a:endParaRPr kumimoji="0" lang="de-DE" sz="2000" kern="1200" dirty="0" smtClean="0">
                        <a:solidFill>
                          <a:srgbClr val="FF0000"/>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0070C0"/>
                          </a:solidFill>
                          <a:latin typeface="+mn-lt"/>
                          <a:ea typeface="+mn-ea"/>
                          <a:cs typeface="+mn-cs"/>
                        </a:rPr>
                        <a:t>haben</a:t>
                      </a:r>
                      <a:endParaRPr kumimoji="0" lang="de-DE" sz="2000" kern="1200" dirty="0" smtClean="0">
                        <a:solidFill>
                          <a:srgbClr val="0070C0"/>
                        </a:solidFill>
                        <a:latin typeface="+mn-lt"/>
                        <a:ea typeface="+mn-ea"/>
                        <a:cs typeface="+mn-cs"/>
                      </a:endParaRPr>
                    </a:p>
                  </a:txBody>
                  <a:tcPr/>
                </a:tc>
              </a:tr>
              <a:tr h="394271">
                <a:tc>
                  <a:txBody>
                    <a:bodyPr/>
                    <a:lstStyle/>
                    <a:p>
                      <a:pPr algn="l"/>
                      <a:r>
                        <a:rPr kumimoji="0" lang="de-DE" sz="1800" b="1" kern="1200" dirty="0" smtClean="0">
                          <a:solidFill>
                            <a:schemeClr val="tx1"/>
                          </a:solidFill>
                          <a:latin typeface="+mn-lt"/>
                          <a:ea typeface="+mn-ea"/>
                          <a:cs typeface="+mn-cs"/>
                        </a:rPr>
                        <a:t>PAST</a:t>
                      </a:r>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0" lang="de-DE" sz="18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tx1"/>
                        </a:solidFill>
                        <a:latin typeface="+mn-lt"/>
                        <a:ea typeface="+mn-ea"/>
                        <a:cs typeface="+mn-cs"/>
                      </a:endParaRPr>
                    </a:p>
                  </a:txBody>
                  <a:tcPr/>
                </a:tc>
              </a:tr>
              <a:tr h="394271">
                <a:tc>
                  <a:txBody>
                    <a:bodyPr/>
                    <a:lstStyle/>
                    <a:p>
                      <a:pPr algn="l"/>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tx1"/>
                          </a:solidFill>
                          <a:latin typeface="+mn-lt"/>
                          <a:ea typeface="+mn-ea"/>
                          <a:cs typeface="+mn-cs"/>
                        </a:rPr>
                        <a:t>IMPERFEKT</a:t>
                      </a:r>
                      <a:endParaRPr kumimoji="0" lang="de-DE" sz="18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rPr>
                        <a:t>ich </a:t>
                      </a: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rPr>
                        <a:t>sag</a:t>
                      </a:r>
                      <a:r>
                        <a:rPr kumimoji="0" lang="de-DE" sz="2000" b="1" kern="1200" dirty="0" smtClean="0">
                          <a:solidFill>
                            <a:srgbClr val="FF0000"/>
                          </a:solidFill>
                          <a:latin typeface="+mn-lt"/>
                          <a:ea typeface="+mn-ea"/>
                          <a:cs typeface="+mn-cs"/>
                        </a:rPr>
                        <a:t>te</a:t>
                      </a:r>
                      <a:endParaRPr kumimoji="0" lang="de-DE" sz="2000" kern="1200" dirty="0" smtClean="0">
                        <a:solidFill>
                          <a:srgbClr val="FF0000"/>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tx1"/>
                        </a:solidFill>
                        <a:latin typeface="+mn-lt"/>
                        <a:ea typeface="+mn-ea"/>
                        <a:cs typeface="+mn-cs"/>
                      </a:endParaRPr>
                    </a:p>
                  </a:txBody>
                  <a:tcPr/>
                </a:tc>
              </a:tr>
              <a:tr h="394271">
                <a:tc>
                  <a:txBody>
                    <a:bodyPr/>
                    <a:lstStyle/>
                    <a:p>
                      <a:pPr algn="l"/>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tx1"/>
                          </a:solidFill>
                          <a:latin typeface="+mn-lt"/>
                          <a:ea typeface="+mn-ea"/>
                          <a:cs typeface="+mn-cs"/>
                        </a:rPr>
                        <a:t>PERFEKT</a:t>
                      </a:r>
                      <a:endParaRPr kumimoji="0" lang="de-DE" sz="18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rPr>
                        <a:t>ich </a:t>
                      </a: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0070C0"/>
                          </a:solidFill>
                          <a:latin typeface="+mn-lt"/>
                          <a:ea typeface="+mn-ea"/>
                          <a:cs typeface="+mn-cs"/>
                        </a:rPr>
                        <a:t>habe</a:t>
                      </a:r>
                      <a:endParaRPr kumimoji="0" lang="de-DE" sz="2000" kern="1200" dirty="0" smtClean="0">
                        <a:solidFill>
                          <a:srgbClr val="0070C0"/>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FF0000"/>
                          </a:solidFill>
                          <a:latin typeface="+mn-lt"/>
                          <a:ea typeface="+mn-ea"/>
                          <a:cs typeface="+mn-cs"/>
                        </a:rPr>
                        <a:t>ge</a:t>
                      </a:r>
                      <a:r>
                        <a:rPr kumimoji="0" lang="de-DE" sz="2000" b="1" kern="1200" dirty="0" smtClean="0">
                          <a:solidFill>
                            <a:schemeClr val="tx1"/>
                          </a:solidFill>
                          <a:latin typeface="+mn-lt"/>
                          <a:ea typeface="+mn-ea"/>
                          <a:cs typeface="+mn-cs"/>
                        </a:rPr>
                        <a:t>sag</a:t>
                      </a:r>
                      <a:r>
                        <a:rPr kumimoji="0" lang="de-DE" sz="2000" b="1" kern="1200" dirty="0" smtClean="0">
                          <a:solidFill>
                            <a:srgbClr val="FF0000"/>
                          </a:solidFill>
                          <a:latin typeface="+mn-lt"/>
                          <a:ea typeface="+mn-ea"/>
                          <a:cs typeface="+mn-cs"/>
                        </a:rPr>
                        <a:t>t</a:t>
                      </a:r>
                      <a:r>
                        <a:rPr kumimoji="0" lang="de-DE" sz="2000" b="1" kern="1200" dirty="0" smtClean="0">
                          <a:solidFill>
                            <a:schemeClr val="tx1"/>
                          </a:solidFill>
                          <a:latin typeface="+mn-lt"/>
                          <a:ea typeface="+mn-ea"/>
                          <a:cs typeface="+mn-cs"/>
                        </a:rPr>
                        <a:t> 	</a:t>
                      </a: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tx1"/>
                        </a:solidFill>
                        <a:latin typeface="+mn-lt"/>
                        <a:ea typeface="+mn-ea"/>
                        <a:cs typeface="+mn-cs"/>
                      </a:endParaRPr>
                    </a:p>
                  </a:txBody>
                  <a:tcPr/>
                </a:tc>
              </a:tr>
              <a:tr h="394271">
                <a:tc>
                  <a:txBody>
                    <a:bodyPr/>
                    <a:lstStyle/>
                    <a:p>
                      <a:pPr algn="l"/>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tx1"/>
                          </a:solidFill>
                          <a:latin typeface="+mn-lt"/>
                          <a:ea typeface="+mn-ea"/>
                          <a:cs typeface="+mn-cs"/>
                        </a:rPr>
                        <a:t>PERFEKT II</a:t>
                      </a:r>
                      <a:endParaRPr kumimoji="0" lang="de-DE" sz="18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rPr>
                        <a:t>ich </a:t>
                      </a: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0070C0"/>
                          </a:solidFill>
                          <a:latin typeface="+mn-lt"/>
                          <a:ea typeface="+mn-ea"/>
                          <a:cs typeface="+mn-cs"/>
                        </a:rPr>
                        <a:t>habe</a:t>
                      </a:r>
                      <a:endParaRPr kumimoji="0" lang="de-DE" sz="2000" kern="1200" dirty="0" smtClean="0">
                        <a:solidFill>
                          <a:srgbClr val="0070C0"/>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FF0000"/>
                          </a:solidFill>
                          <a:latin typeface="+mn-lt"/>
                          <a:ea typeface="+mn-ea"/>
                          <a:cs typeface="+mn-cs"/>
                        </a:rPr>
                        <a:t>ge</a:t>
                      </a:r>
                      <a:r>
                        <a:rPr kumimoji="0" lang="de-DE" sz="2000" b="1" kern="1200" dirty="0" smtClean="0">
                          <a:solidFill>
                            <a:schemeClr val="tx1"/>
                          </a:solidFill>
                          <a:latin typeface="+mn-lt"/>
                          <a:ea typeface="+mn-ea"/>
                          <a:cs typeface="+mn-cs"/>
                        </a:rPr>
                        <a:t>sag</a:t>
                      </a:r>
                      <a:r>
                        <a:rPr kumimoji="0" lang="de-DE" sz="2000" b="1" kern="1200" dirty="0" smtClean="0">
                          <a:solidFill>
                            <a:srgbClr val="FF0000"/>
                          </a:solidFill>
                          <a:latin typeface="+mn-lt"/>
                          <a:ea typeface="+mn-ea"/>
                          <a:cs typeface="+mn-cs"/>
                        </a:rPr>
                        <a:t>t</a:t>
                      </a:r>
                      <a:r>
                        <a:rPr kumimoji="0" lang="de-DE" sz="2000" b="1" kern="1200" dirty="0" smtClean="0">
                          <a:solidFill>
                            <a:schemeClr val="tx1"/>
                          </a:solidFill>
                          <a:latin typeface="+mn-lt"/>
                          <a:ea typeface="+mn-ea"/>
                          <a:cs typeface="+mn-cs"/>
                        </a:rPr>
                        <a:t> 	</a:t>
                      </a: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FF0000"/>
                          </a:solidFill>
                          <a:latin typeface="+mn-lt"/>
                          <a:ea typeface="+mn-ea"/>
                          <a:cs typeface="+mn-cs"/>
                        </a:rPr>
                        <a:t>ge</a:t>
                      </a:r>
                      <a:r>
                        <a:rPr kumimoji="0" lang="de-DE" sz="2000" b="1" kern="1200" dirty="0" smtClean="0">
                          <a:solidFill>
                            <a:srgbClr val="0070C0"/>
                          </a:solidFill>
                          <a:latin typeface="+mn-lt"/>
                          <a:ea typeface="+mn-ea"/>
                          <a:cs typeface="+mn-cs"/>
                        </a:rPr>
                        <a:t>hab</a:t>
                      </a:r>
                      <a:r>
                        <a:rPr kumimoji="0" lang="de-DE" sz="2000" b="1" kern="1200" dirty="0" smtClean="0">
                          <a:solidFill>
                            <a:srgbClr val="FF0000"/>
                          </a:solidFill>
                          <a:latin typeface="+mn-lt"/>
                          <a:ea typeface="+mn-ea"/>
                          <a:cs typeface="+mn-cs"/>
                        </a:rPr>
                        <a:t>t</a:t>
                      </a:r>
                      <a:endParaRPr kumimoji="0" lang="de-DE" sz="2000" kern="1200" dirty="0" smtClean="0">
                        <a:solidFill>
                          <a:srgbClr val="FF0000"/>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tx1"/>
                        </a:solidFill>
                        <a:latin typeface="+mn-lt"/>
                        <a:ea typeface="+mn-ea"/>
                        <a:cs typeface="+mn-cs"/>
                      </a:endParaRPr>
                    </a:p>
                  </a:txBody>
                  <a:tcPr/>
                </a:tc>
              </a:tr>
              <a:tr h="394271">
                <a:tc>
                  <a:txBody>
                    <a:bodyPr/>
                    <a:lstStyle/>
                    <a:p>
                      <a:pPr algn="l"/>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tx1"/>
                          </a:solidFill>
                          <a:latin typeface="+mn-lt"/>
                          <a:ea typeface="+mn-ea"/>
                          <a:cs typeface="+mn-cs"/>
                        </a:rPr>
                        <a:t>PLUSQUAM</a:t>
                      </a:r>
                      <a:endParaRPr kumimoji="0" lang="de-DE" sz="18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rPr>
                        <a:t>ich </a:t>
                      </a: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0070C0"/>
                          </a:solidFill>
                          <a:latin typeface="+mn-lt"/>
                          <a:ea typeface="+mn-ea"/>
                          <a:cs typeface="+mn-cs"/>
                        </a:rPr>
                        <a:t>hat</a:t>
                      </a:r>
                      <a:r>
                        <a:rPr kumimoji="0" lang="de-DE" sz="2000" b="1" kern="1200" dirty="0" smtClean="0">
                          <a:solidFill>
                            <a:schemeClr val="tx1"/>
                          </a:solidFill>
                          <a:latin typeface="+mn-lt"/>
                          <a:ea typeface="+mn-ea"/>
                          <a:cs typeface="+mn-cs"/>
                        </a:rPr>
                        <a:t>te </a:t>
                      </a: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FF0000"/>
                          </a:solidFill>
                          <a:latin typeface="+mn-lt"/>
                          <a:ea typeface="+mn-ea"/>
                          <a:cs typeface="+mn-cs"/>
                        </a:rPr>
                        <a:t>ge</a:t>
                      </a:r>
                      <a:r>
                        <a:rPr kumimoji="0" lang="de-DE" sz="2000" b="1" kern="1200" dirty="0" smtClean="0">
                          <a:solidFill>
                            <a:schemeClr val="tx1"/>
                          </a:solidFill>
                          <a:latin typeface="+mn-lt"/>
                          <a:ea typeface="+mn-ea"/>
                          <a:cs typeface="+mn-cs"/>
                        </a:rPr>
                        <a:t>sag</a:t>
                      </a:r>
                      <a:r>
                        <a:rPr kumimoji="0" lang="de-DE" sz="2000" b="1" kern="1200" dirty="0" smtClean="0">
                          <a:solidFill>
                            <a:srgbClr val="FF0000"/>
                          </a:solidFill>
                          <a:latin typeface="+mn-lt"/>
                          <a:ea typeface="+mn-ea"/>
                          <a:cs typeface="+mn-cs"/>
                        </a:rPr>
                        <a:t>t</a:t>
                      </a:r>
                      <a:r>
                        <a:rPr kumimoji="0" lang="de-DE" sz="2000" b="1" kern="1200" dirty="0" smtClean="0">
                          <a:solidFill>
                            <a:schemeClr val="tx1"/>
                          </a:solidFill>
                          <a:latin typeface="+mn-lt"/>
                          <a:ea typeface="+mn-ea"/>
                          <a:cs typeface="+mn-cs"/>
                        </a:rPr>
                        <a:t> 	</a:t>
                      </a: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tx1"/>
                        </a:solidFill>
                        <a:latin typeface="+mn-lt"/>
                        <a:ea typeface="+mn-ea"/>
                        <a:cs typeface="+mn-cs"/>
                      </a:endParaRPr>
                    </a:p>
                  </a:txBody>
                  <a:tcPr/>
                </a:tc>
              </a:tr>
              <a:tr h="394271">
                <a:tc>
                  <a:txBody>
                    <a:bodyPr/>
                    <a:lstStyle/>
                    <a:p>
                      <a:pPr algn="l"/>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1800" b="1" kern="1200" dirty="0" smtClean="0">
                          <a:solidFill>
                            <a:schemeClr val="tx1"/>
                          </a:solidFill>
                          <a:latin typeface="+mn-lt"/>
                          <a:ea typeface="+mn-ea"/>
                          <a:cs typeface="+mn-cs"/>
                        </a:rPr>
                        <a:t>PLUSQUAM II</a:t>
                      </a:r>
                      <a:endParaRPr kumimoji="0" lang="de-DE" sz="18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rPr>
                        <a:t>ich </a:t>
                      </a: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0070C0"/>
                          </a:solidFill>
                          <a:latin typeface="+mn-lt"/>
                          <a:ea typeface="+mn-ea"/>
                          <a:cs typeface="+mn-cs"/>
                        </a:rPr>
                        <a:t>hat</a:t>
                      </a:r>
                      <a:r>
                        <a:rPr kumimoji="0" lang="de-DE" sz="2000" b="1" kern="1200" dirty="0" smtClean="0">
                          <a:solidFill>
                            <a:schemeClr val="tx1"/>
                          </a:solidFill>
                          <a:latin typeface="+mn-lt"/>
                          <a:ea typeface="+mn-ea"/>
                          <a:cs typeface="+mn-cs"/>
                        </a:rPr>
                        <a:t>te </a:t>
                      </a: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FF0000"/>
                          </a:solidFill>
                          <a:latin typeface="+mn-lt"/>
                          <a:ea typeface="+mn-ea"/>
                          <a:cs typeface="+mn-cs"/>
                        </a:rPr>
                        <a:t>ge</a:t>
                      </a:r>
                      <a:r>
                        <a:rPr kumimoji="0" lang="de-DE" sz="2000" b="1" kern="1200" dirty="0" smtClean="0">
                          <a:solidFill>
                            <a:schemeClr val="tx1"/>
                          </a:solidFill>
                          <a:latin typeface="+mn-lt"/>
                          <a:ea typeface="+mn-ea"/>
                          <a:cs typeface="+mn-cs"/>
                        </a:rPr>
                        <a:t>sag</a:t>
                      </a:r>
                      <a:r>
                        <a:rPr kumimoji="0" lang="de-DE" sz="2000" b="1" kern="1200" dirty="0" smtClean="0">
                          <a:solidFill>
                            <a:srgbClr val="FF0000"/>
                          </a:solidFill>
                          <a:latin typeface="+mn-lt"/>
                          <a:ea typeface="+mn-ea"/>
                          <a:cs typeface="+mn-cs"/>
                        </a:rPr>
                        <a:t>t </a:t>
                      </a:r>
                      <a:r>
                        <a:rPr kumimoji="0" lang="de-DE" sz="2000" b="1" kern="1200" dirty="0" smtClean="0">
                          <a:solidFill>
                            <a:schemeClr val="tx1"/>
                          </a:solidFill>
                          <a:latin typeface="+mn-lt"/>
                          <a:ea typeface="+mn-ea"/>
                          <a:cs typeface="+mn-cs"/>
                        </a:rPr>
                        <a:t>	</a:t>
                      </a:r>
                      <a:endParaRPr kumimoji="0" lang="de-DE" sz="2000" kern="1200" dirty="0" smtClean="0">
                        <a:solidFill>
                          <a:schemeClr val="tx1"/>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rgbClr val="FF0000"/>
                          </a:solidFill>
                          <a:latin typeface="+mn-lt"/>
                          <a:ea typeface="+mn-ea"/>
                          <a:cs typeface="+mn-cs"/>
                        </a:rPr>
                        <a:t>ge</a:t>
                      </a:r>
                      <a:r>
                        <a:rPr kumimoji="0" lang="de-DE" sz="2000" b="1" kern="1200" dirty="0" smtClean="0">
                          <a:solidFill>
                            <a:srgbClr val="0070C0"/>
                          </a:solidFill>
                          <a:latin typeface="+mn-lt"/>
                          <a:ea typeface="+mn-ea"/>
                          <a:cs typeface="+mn-cs"/>
                        </a:rPr>
                        <a:t>hab</a:t>
                      </a:r>
                      <a:r>
                        <a:rPr kumimoji="0" lang="de-DE" sz="2000" b="1" kern="1200" dirty="0" smtClean="0">
                          <a:solidFill>
                            <a:srgbClr val="FF0000"/>
                          </a:solidFill>
                          <a:latin typeface="+mn-lt"/>
                          <a:ea typeface="+mn-ea"/>
                          <a:cs typeface="+mn-cs"/>
                        </a:rPr>
                        <a:t>t</a:t>
                      </a:r>
                      <a:endParaRPr kumimoji="0" lang="de-DE" sz="2000" kern="1200" dirty="0" smtClean="0">
                        <a:solidFill>
                          <a:srgbClr val="FF0000"/>
                        </a:solidFill>
                        <a:latin typeface="+mn-lt"/>
                        <a:ea typeface="+mn-ea"/>
                        <a:cs typeface="+mn-cs"/>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0" lang="de-DE" sz="2000" kern="1200" dirty="0" smtClean="0">
                        <a:solidFill>
                          <a:schemeClr val="tx1"/>
                        </a:solidFill>
                        <a:latin typeface="+mn-lt"/>
                        <a:ea typeface="+mn-ea"/>
                        <a:cs typeface="+mn-cs"/>
                      </a:endParaRPr>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Markierungstechniken TEMPUS (hier nur morphologisch!):</a:t>
            </a:r>
            <a:endParaRPr lang="de-DE" dirty="0"/>
          </a:p>
        </p:txBody>
      </p:sp>
      <p:sp>
        <p:nvSpPr>
          <p:cNvPr id="3" name="Inhaltsplatzhalter 2"/>
          <p:cNvSpPr>
            <a:spLocks noGrp="1"/>
          </p:cNvSpPr>
          <p:nvPr>
            <p:ph idx="1"/>
          </p:nvPr>
        </p:nvSpPr>
        <p:spPr>
          <a:xfrm>
            <a:off x="285720" y="1500174"/>
            <a:ext cx="8501122" cy="857256"/>
          </a:xfrm>
        </p:spPr>
        <p:txBody>
          <a:bodyPr>
            <a:normAutofit fontScale="55000" lnSpcReduction="20000"/>
          </a:bodyPr>
          <a:lstStyle/>
          <a:p>
            <a:r>
              <a:rPr lang="de-DE" b="1" dirty="0" smtClean="0"/>
              <a:t>NOTA:	</a:t>
            </a:r>
            <a:r>
              <a:rPr lang="de-DE" sz="4000" b="1" dirty="0" smtClean="0"/>
              <a:t>Der Umfang der </a:t>
            </a:r>
            <a:r>
              <a:rPr lang="de-DE" sz="4000" b="1" dirty="0" err="1" smtClean="0"/>
              <a:t>Subkategoriserung</a:t>
            </a:r>
            <a:r>
              <a:rPr lang="de-DE" sz="4000" b="1" dirty="0" smtClean="0"/>
              <a:t> der Dimension TIME ist einzelsprachlich fixiert und kann sehr stark divergieren!</a:t>
            </a:r>
            <a:endParaRPr lang="de-DE" sz="4000" dirty="0" smtClean="0"/>
          </a:p>
        </p:txBody>
      </p:sp>
      <p:sp>
        <p:nvSpPr>
          <p:cNvPr id="4" name="Textfeld 3"/>
          <p:cNvSpPr txBox="1"/>
          <p:nvPr/>
        </p:nvSpPr>
        <p:spPr>
          <a:xfrm>
            <a:off x="2571736" y="2428868"/>
            <a:ext cx="2428892" cy="1107996"/>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200" b="1" dirty="0" err="1" smtClean="0"/>
              <a:t>gel</a:t>
            </a:r>
            <a:r>
              <a:rPr lang="de-DE" sz="2200" b="1" dirty="0" smtClean="0"/>
              <a:t>-</a:t>
            </a:r>
            <a:r>
              <a:rPr lang="de-DE" sz="2200" b="1" dirty="0" err="1" smtClean="0"/>
              <a:t>iyor</a:t>
            </a:r>
            <a:r>
              <a:rPr lang="de-DE" sz="2200" b="1" dirty="0" smtClean="0"/>
              <a:t>-um</a:t>
            </a:r>
            <a:endParaRPr lang="de-DE" sz="2200" dirty="0" smtClean="0"/>
          </a:p>
          <a:p>
            <a:r>
              <a:rPr lang="de-DE" sz="2200" b="1" dirty="0" smtClean="0"/>
              <a:t>come-PRES-1Sg</a:t>
            </a:r>
            <a:endParaRPr lang="de-DE" sz="2200" dirty="0" smtClean="0"/>
          </a:p>
          <a:p>
            <a:r>
              <a:rPr lang="de-DE" sz="2200" b="1" dirty="0" smtClean="0"/>
              <a:t>'Ich komme'</a:t>
            </a:r>
            <a:endParaRPr lang="de-DE" sz="2200" dirty="0" smtClean="0"/>
          </a:p>
        </p:txBody>
      </p:sp>
      <p:sp>
        <p:nvSpPr>
          <p:cNvPr id="5" name="Textfeld 4"/>
          <p:cNvSpPr txBox="1"/>
          <p:nvPr/>
        </p:nvSpPr>
        <p:spPr>
          <a:xfrm>
            <a:off x="5643570" y="2428868"/>
            <a:ext cx="2643206" cy="1107996"/>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200" b="1" dirty="0" err="1" smtClean="0"/>
              <a:t>gel</a:t>
            </a:r>
            <a:r>
              <a:rPr lang="de-DE" sz="2200" b="1" dirty="0" smtClean="0"/>
              <a:t>-</a:t>
            </a:r>
            <a:r>
              <a:rPr lang="de-DE" sz="2200" b="1" dirty="0" err="1" smtClean="0"/>
              <a:t>eceğ</a:t>
            </a:r>
            <a:r>
              <a:rPr lang="de-DE" sz="2200" b="1" dirty="0" smtClean="0"/>
              <a:t>-im</a:t>
            </a:r>
            <a:endParaRPr lang="de-DE" sz="2200" dirty="0" smtClean="0"/>
          </a:p>
          <a:p>
            <a:r>
              <a:rPr lang="de-DE" sz="2200" b="1" dirty="0" smtClean="0"/>
              <a:t>come-FUT-1Sg</a:t>
            </a:r>
            <a:endParaRPr lang="de-DE" sz="2200" dirty="0" smtClean="0"/>
          </a:p>
          <a:p>
            <a:r>
              <a:rPr lang="de-DE" sz="2200" b="1" dirty="0" smtClean="0"/>
              <a:t>'Ich werde kommen'</a:t>
            </a:r>
            <a:endParaRPr lang="de-DE" sz="2200" dirty="0" smtClean="0"/>
          </a:p>
        </p:txBody>
      </p:sp>
      <p:sp>
        <p:nvSpPr>
          <p:cNvPr id="6" name="Textfeld 5"/>
          <p:cNvSpPr txBox="1"/>
          <p:nvPr/>
        </p:nvSpPr>
        <p:spPr>
          <a:xfrm>
            <a:off x="928662" y="3800307"/>
            <a:ext cx="2500330" cy="1200329"/>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en-US" sz="2400" b="1" dirty="0" smtClean="0"/>
              <a:t>gel-</a:t>
            </a:r>
            <a:r>
              <a:rPr lang="en-US" sz="2400" b="1" dirty="0" err="1" smtClean="0"/>
              <a:t>di</a:t>
            </a:r>
            <a:r>
              <a:rPr lang="en-US" sz="2400" b="1" dirty="0" smtClean="0"/>
              <a:t>-m</a:t>
            </a:r>
            <a:endParaRPr lang="de-DE" sz="2400" dirty="0" smtClean="0"/>
          </a:p>
          <a:p>
            <a:r>
              <a:rPr lang="en-US" sz="2400" b="1" dirty="0" smtClean="0"/>
              <a:t>come-PAST-1Sg</a:t>
            </a:r>
            <a:endParaRPr lang="de-DE" sz="2400" dirty="0" smtClean="0"/>
          </a:p>
          <a:p>
            <a:r>
              <a:rPr lang="de-DE" sz="2400" b="1" dirty="0" smtClean="0"/>
              <a:t>'ich kam'</a:t>
            </a:r>
            <a:endParaRPr lang="de-DE" sz="2200" dirty="0" smtClean="0"/>
          </a:p>
        </p:txBody>
      </p:sp>
      <p:sp>
        <p:nvSpPr>
          <p:cNvPr id="7" name="Textfeld 6"/>
          <p:cNvSpPr txBox="1"/>
          <p:nvPr/>
        </p:nvSpPr>
        <p:spPr>
          <a:xfrm>
            <a:off x="4071934" y="3800307"/>
            <a:ext cx="4214842" cy="1200329"/>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de-DE" sz="2400" b="1" dirty="0" err="1" smtClean="0"/>
              <a:t>gel</a:t>
            </a:r>
            <a:r>
              <a:rPr lang="de-DE" sz="2400" b="1" dirty="0" smtClean="0"/>
              <a:t>-</a:t>
            </a:r>
            <a:r>
              <a:rPr lang="de-DE" sz="2400" b="1" dirty="0" err="1" smtClean="0"/>
              <a:t>miş</a:t>
            </a:r>
            <a:r>
              <a:rPr lang="de-DE" sz="2400" b="1" dirty="0" smtClean="0"/>
              <a:t>-im</a:t>
            </a:r>
            <a:endParaRPr lang="de-DE" sz="2400" dirty="0" smtClean="0"/>
          </a:p>
          <a:p>
            <a:r>
              <a:rPr lang="de-DE" sz="2400" b="1" dirty="0" smtClean="0"/>
              <a:t>come-INFER-1Sg</a:t>
            </a:r>
            <a:endParaRPr lang="de-DE" sz="2400" dirty="0" smtClean="0"/>
          </a:p>
          <a:p>
            <a:r>
              <a:rPr lang="de-DE" sz="2400" b="1" dirty="0" smtClean="0"/>
              <a:t>'Ich bin gekommen (sagt man)'</a:t>
            </a:r>
            <a:endParaRPr lang="de-DE" sz="2400" dirty="0"/>
          </a:p>
        </p:txBody>
      </p:sp>
      <p:sp>
        <p:nvSpPr>
          <p:cNvPr id="8" name="Textfeld 7"/>
          <p:cNvSpPr txBox="1"/>
          <p:nvPr/>
        </p:nvSpPr>
        <p:spPr>
          <a:xfrm>
            <a:off x="928662" y="5229067"/>
            <a:ext cx="5143536" cy="1200329"/>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r>
              <a:rPr lang="en-US" sz="2400" b="1" dirty="0" smtClean="0"/>
              <a:t>gel-</a:t>
            </a:r>
            <a:r>
              <a:rPr lang="en-US" sz="2400" b="1" dirty="0" err="1" smtClean="0"/>
              <a:t>miš</a:t>
            </a:r>
            <a:r>
              <a:rPr lang="en-US" sz="2400" b="1" dirty="0" smtClean="0"/>
              <a:t>-</a:t>
            </a:r>
            <a:r>
              <a:rPr lang="en-US" sz="2400" b="1" dirty="0" err="1" smtClean="0"/>
              <a:t>ti</a:t>
            </a:r>
            <a:r>
              <a:rPr lang="en-US" sz="2400" b="1" dirty="0" smtClean="0"/>
              <a:t>-m</a:t>
            </a:r>
            <a:endParaRPr lang="de-DE" sz="2400" dirty="0" smtClean="0"/>
          </a:p>
          <a:p>
            <a:r>
              <a:rPr lang="en-US" sz="2400" b="1" dirty="0" smtClean="0"/>
              <a:t>come-INFER-PAST-1Sg</a:t>
            </a:r>
            <a:endParaRPr lang="de-DE" sz="2400" dirty="0" smtClean="0"/>
          </a:p>
          <a:p>
            <a:r>
              <a:rPr lang="de-DE" sz="2400" b="1" dirty="0" smtClean="0"/>
              <a:t>'Ich war gekommen (sagt man).'</a:t>
            </a:r>
            <a:endParaRPr lang="de-DE" sz="2400" dirty="0"/>
          </a:p>
        </p:txBody>
      </p:sp>
      <p:sp>
        <p:nvSpPr>
          <p:cNvPr id="9" name="Textfeld 8"/>
          <p:cNvSpPr txBox="1"/>
          <p:nvPr/>
        </p:nvSpPr>
        <p:spPr>
          <a:xfrm>
            <a:off x="428596" y="2457386"/>
            <a:ext cx="1857388" cy="400110"/>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r>
              <a:rPr lang="de-DE" sz="2000" b="1" dirty="0" smtClean="0"/>
              <a:t>E.g.: Türkisch:</a:t>
            </a:r>
            <a:endParaRPr lang="de-DE" sz="2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amond(in)">
                                      <p:cBhvr>
                                        <p:cTn id="12" dur="20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4"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heel(4)">
                                      <p:cBhvr>
                                        <p:cTn id="17" dur="20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1" presetClass="entr" presetSubtype="4"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heel(4)">
                                      <p:cBhvr>
                                        <p:cTn id="22" dur="20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21" presetClass="entr" presetSubtype="4"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heel(4)">
                                      <p:cBhvr>
                                        <p:cTn id="27" dur="20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21" presetClass="entr" presetSubtype="4" fill="hold" grpId="0" nodeType="click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wheel(4)">
                                      <p:cBhvr>
                                        <p:cTn id="32" dur="2000"/>
                                        <p:tgtEl>
                                          <p:spTgt spid="7"/>
                                        </p:tgtEl>
                                      </p:cBhvr>
                                    </p:animEffect>
                                  </p:childTnLst>
                                </p:cTn>
                              </p:par>
                            </p:childTnLst>
                          </p:cTn>
                        </p:par>
                      </p:childTnLst>
                    </p:cTn>
                  </p:par>
                  <p:par>
                    <p:cTn id="33" fill="hold">
                      <p:stCondLst>
                        <p:cond delay="indefinite"/>
                      </p:stCondLst>
                      <p:childTnLst>
                        <p:par>
                          <p:cTn id="34" fill="hold">
                            <p:stCondLst>
                              <p:cond delay="0"/>
                            </p:stCondLst>
                            <p:childTnLst>
                              <p:par>
                                <p:cTn id="35" presetID="21" presetClass="entr" presetSubtype="4" fill="hold" grpId="0" nodeType="click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wheel(4)">
                                      <p:cBhvr>
                                        <p:cTn id="3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P spid="5" grpId="0" animBg="1"/>
      <p:bldP spid="6" grpId="0" animBg="1"/>
      <p:bldP spid="7" grpId="0" animBg="1"/>
      <p:bldP spid="8" grpId="0" animBg="1"/>
      <p:bldP spid="9" grpId="0" animBg="1"/>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b.	Flektierend:</a:t>
            </a:r>
            <a:endParaRPr lang="de-DE" dirty="0"/>
          </a:p>
        </p:txBody>
      </p:sp>
      <p:sp>
        <p:nvSpPr>
          <p:cNvPr id="3" name="Inhaltsplatzhalter 2"/>
          <p:cNvSpPr>
            <a:spLocks noGrp="1"/>
          </p:cNvSpPr>
          <p:nvPr>
            <p:ph idx="1"/>
          </p:nvPr>
        </p:nvSpPr>
        <p:spPr>
          <a:xfrm>
            <a:off x="214282" y="1500174"/>
            <a:ext cx="8472518" cy="1000131"/>
          </a:xfrm>
        </p:spPr>
        <p:txBody>
          <a:bodyPr>
            <a:normAutofit fontScale="70000" lnSpcReduction="20000"/>
          </a:bodyPr>
          <a:lstStyle/>
          <a:p>
            <a:r>
              <a:rPr lang="de-DE" b="1" dirty="0" smtClean="0">
                <a:sym typeface="Symbol"/>
              </a:rPr>
              <a:t></a:t>
            </a:r>
            <a:r>
              <a:rPr lang="de-DE" b="1" dirty="0" smtClean="0"/>
              <a:t> TEMPUS-Morpheme bilden zusammen mit anderen Verbal-</a:t>
            </a:r>
            <a:r>
              <a:rPr lang="de-DE" b="1" dirty="0" err="1" smtClean="0"/>
              <a:t>kategorien</a:t>
            </a:r>
            <a:r>
              <a:rPr lang="de-DE" b="1" dirty="0" smtClean="0"/>
              <a:t> ein gemeinsames Verfahren, vgl. Indogermanisch (</a:t>
            </a:r>
            <a:r>
              <a:rPr lang="de-DE" b="1" dirty="0" err="1" smtClean="0"/>
              <a:t>Auschnitt</a:t>
            </a:r>
            <a:r>
              <a:rPr lang="de-DE" b="1" dirty="0" smtClean="0"/>
              <a:t>):</a:t>
            </a:r>
            <a:endParaRPr lang="de-DE" dirty="0" smtClean="0"/>
          </a:p>
          <a:p>
            <a:pPr>
              <a:buNone/>
            </a:pPr>
            <a:endParaRPr lang="de-DE" dirty="0"/>
          </a:p>
        </p:txBody>
      </p:sp>
      <p:graphicFrame>
        <p:nvGraphicFramePr>
          <p:cNvPr id="4" name="Tabelle 3"/>
          <p:cNvGraphicFramePr>
            <a:graphicFrameLocks noGrp="1"/>
          </p:cNvGraphicFramePr>
          <p:nvPr/>
        </p:nvGraphicFramePr>
        <p:xfrm>
          <a:off x="642909" y="2500306"/>
          <a:ext cx="7500991" cy="2453640"/>
        </p:xfrm>
        <a:graphic>
          <a:graphicData uri="http://schemas.openxmlformats.org/drawingml/2006/table">
            <a:tbl>
              <a:tblPr/>
              <a:tblGrid>
                <a:gridCol w="715752"/>
                <a:gridCol w="907431"/>
                <a:gridCol w="1724009"/>
                <a:gridCol w="971695"/>
                <a:gridCol w="1724009"/>
                <a:gridCol w="1458095"/>
              </a:tblGrid>
              <a:tr h="316788">
                <a:tc>
                  <a:txBody>
                    <a:bodyPr/>
                    <a:lstStyle/>
                    <a:p>
                      <a:pPr algn="just">
                        <a:lnSpc>
                          <a:spcPct val="115000"/>
                        </a:lnSpc>
                        <a:spcAft>
                          <a:spcPts val="0"/>
                        </a:spcAft>
                      </a:pP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algn="ctr">
                        <a:lnSpc>
                          <a:spcPct val="115000"/>
                        </a:lnSpc>
                        <a:spcAft>
                          <a:spcPts val="0"/>
                        </a:spcAft>
                      </a:pPr>
                      <a:r>
                        <a:rPr lang="en-US" sz="2000" b="1" dirty="0">
                          <a:latin typeface="Calibri"/>
                          <a:ea typeface="Calibri"/>
                          <a:cs typeface="Times New Roman"/>
                        </a:rPr>
                        <a:t>DYNAMISCH</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de-DE"/>
                    </a:p>
                  </a:txBody>
                  <a:tcPr/>
                </a:tc>
                <a:tc hMerge="1">
                  <a:txBody>
                    <a:bodyPr/>
                    <a:lstStyle/>
                    <a:p>
                      <a:endParaRPr lang="de-DE"/>
                    </a:p>
                  </a:txBody>
                  <a:tcPr/>
                </a:tc>
                <a:tc hMerge="1">
                  <a:txBody>
                    <a:bodyPr/>
                    <a:lstStyle/>
                    <a:p>
                      <a:endParaRPr lang="de-DE"/>
                    </a:p>
                  </a:txBody>
                  <a:tcPr/>
                </a:tc>
                <a:tc>
                  <a:txBody>
                    <a:bodyPr/>
                    <a:lstStyle/>
                    <a:p>
                      <a:pPr algn="ctr">
                        <a:lnSpc>
                          <a:spcPct val="115000"/>
                        </a:lnSpc>
                        <a:spcAft>
                          <a:spcPts val="0"/>
                        </a:spcAft>
                      </a:pPr>
                      <a:r>
                        <a:rPr lang="en-US" sz="2000" b="1" dirty="0">
                          <a:latin typeface="Calibri"/>
                          <a:ea typeface="Calibri"/>
                          <a:cs typeface="Times New Roman"/>
                        </a:rPr>
                        <a:t>STATIV</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6788">
                <a:tc>
                  <a:txBody>
                    <a:bodyPr/>
                    <a:lstStyle/>
                    <a:p>
                      <a:pPr algn="just">
                        <a:lnSpc>
                          <a:spcPct val="115000"/>
                        </a:lnSpc>
                        <a:spcAft>
                          <a:spcPts val="0"/>
                        </a:spcAft>
                      </a:pP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15000"/>
                        </a:lnSpc>
                        <a:spcAft>
                          <a:spcPts val="0"/>
                        </a:spcAft>
                      </a:pPr>
                      <a:r>
                        <a:rPr lang="en-US" sz="2000" b="1" dirty="0" err="1">
                          <a:latin typeface="Calibri"/>
                          <a:ea typeface="Calibri"/>
                          <a:cs typeface="Times New Roman"/>
                        </a:rPr>
                        <a:t>nPAST</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de-DE"/>
                    </a:p>
                  </a:txBody>
                  <a:tcPr/>
                </a:tc>
                <a:tc gridSpan="2">
                  <a:txBody>
                    <a:bodyPr/>
                    <a:lstStyle/>
                    <a:p>
                      <a:pPr algn="ctr">
                        <a:lnSpc>
                          <a:spcPct val="115000"/>
                        </a:lnSpc>
                        <a:spcAft>
                          <a:spcPts val="0"/>
                        </a:spcAft>
                      </a:pPr>
                      <a:r>
                        <a:rPr lang="en-US" sz="2000" b="1">
                          <a:latin typeface="Calibri"/>
                          <a:ea typeface="Calibri"/>
                          <a:cs typeface="Times New Roman"/>
                        </a:rPr>
                        <a:t>PAST</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de-DE"/>
                    </a:p>
                  </a:txBody>
                  <a:tcPr/>
                </a:tc>
                <a:tc>
                  <a:txBody>
                    <a:bodyPr/>
                    <a:lstStyle/>
                    <a:p>
                      <a:pPr algn="ctr">
                        <a:lnSpc>
                          <a:spcPct val="115000"/>
                        </a:lnSpc>
                        <a:spcAft>
                          <a:spcPts val="0"/>
                        </a:spcAft>
                      </a:pP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6788">
                <a:tc>
                  <a:txBody>
                    <a:bodyPr/>
                    <a:lstStyle/>
                    <a:p>
                      <a:pPr algn="just">
                        <a:lnSpc>
                          <a:spcPct val="115000"/>
                        </a:lnSpc>
                        <a:spcAft>
                          <a:spcPts val="0"/>
                        </a:spcAft>
                      </a:pP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a:latin typeface="Calibri"/>
                          <a:ea typeface="Calibri"/>
                          <a:cs typeface="Times New Roman"/>
                        </a:rPr>
                        <a:t>AKTIV</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dirty="0">
                          <a:latin typeface="Calibri"/>
                          <a:ea typeface="Calibri"/>
                          <a:cs typeface="Times New Roman"/>
                        </a:rPr>
                        <a:t>MEDIO-PASS.</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dirty="0">
                          <a:latin typeface="Calibri"/>
                          <a:ea typeface="Calibri"/>
                          <a:cs typeface="Times New Roman"/>
                        </a:rPr>
                        <a:t>AKTIV</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en-US" sz="2000" b="1">
                          <a:latin typeface="Calibri"/>
                          <a:ea typeface="Calibri"/>
                          <a:cs typeface="Times New Roman"/>
                        </a:rPr>
                        <a:t>MEDIO-PASS.</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98194">
                <a:tc>
                  <a:txBody>
                    <a:bodyPr/>
                    <a:lstStyle/>
                    <a:p>
                      <a:pPr algn="just">
                        <a:lnSpc>
                          <a:spcPct val="115000"/>
                        </a:lnSpc>
                        <a:spcAft>
                          <a:spcPts val="0"/>
                        </a:spcAft>
                      </a:pPr>
                      <a:r>
                        <a:rPr lang="en-US" sz="2000" b="1">
                          <a:latin typeface="Calibri"/>
                          <a:ea typeface="Calibri"/>
                          <a:cs typeface="Times New Roman"/>
                        </a:rPr>
                        <a:t>1Sg</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000" b="1">
                          <a:latin typeface="Calibri"/>
                          <a:ea typeface="Calibri"/>
                          <a:cs typeface="Times New Roman"/>
                        </a:rPr>
                        <a:t>*-m-i</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b="1">
                          <a:latin typeface="Calibri"/>
                          <a:ea typeface="Calibri"/>
                          <a:cs typeface="Times New Roman"/>
                        </a:rPr>
                        <a:t>*-m-o-i</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b="1">
                          <a:latin typeface="Calibri"/>
                          <a:ea typeface="Calibri"/>
                          <a:cs typeface="Times New Roman"/>
                        </a:rPr>
                        <a:t>*-m</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b="1" dirty="0">
                          <a:latin typeface="Calibri"/>
                          <a:ea typeface="Calibri"/>
                          <a:cs typeface="Times New Roman"/>
                        </a:rPr>
                        <a:t>*-m-o</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b="1">
                          <a:latin typeface="Calibri"/>
                          <a:ea typeface="Calibri"/>
                          <a:cs typeface="Times New Roman"/>
                        </a:rPr>
                        <a:t>*-H</a:t>
                      </a:r>
                      <a:r>
                        <a:rPr lang="de-DE" sz="2000" b="1" baseline="-25000">
                          <a:latin typeface="Calibri"/>
                          <a:ea typeface="Calibri"/>
                          <a:cs typeface="Times New Roman"/>
                        </a:rPr>
                        <a:t>2</a:t>
                      </a:r>
                      <a:r>
                        <a:rPr lang="de-DE" sz="2000" b="1">
                          <a:latin typeface="Calibri"/>
                          <a:ea typeface="Calibri"/>
                          <a:cs typeface="Times New Roman"/>
                        </a:rPr>
                        <a:t> (*-a)</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98194">
                <a:tc>
                  <a:txBody>
                    <a:bodyPr/>
                    <a:lstStyle/>
                    <a:p>
                      <a:pPr algn="just">
                        <a:lnSpc>
                          <a:spcPct val="115000"/>
                        </a:lnSpc>
                        <a:spcAft>
                          <a:spcPts val="0"/>
                        </a:spcAft>
                      </a:pPr>
                      <a:r>
                        <a:rPr lang="en-US" sz="2000" b="1">
                          <a:latin typeface="Calibri"/>
                          <a:ea typeface="Calibri"/>
                          <a:cs typeface="Times New Roman"/>
                        </a:rPr>
                        <a:t>2Sg</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000" b="1">
                          <a:latin typeface="Calibri"/>
                          <a:ea typeface="Calibri"/>
                          <a:cs typeface="Times New Roman"/>
                        </a:rPr>
                        <a:t>*-s-i</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b="1">
                          <a:latin typeface="Calibri"/>
                          <a:ea typeface="Calibri"/>
                          <a:cs typeface="Times New Roman"/>
                        </a:rPr>
                        <a:t>*-s-o-i</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b="1">
                          <a:latin typeface="Calibri"/>
                          <a:ea typeface="Calibri"/>
                          <a:cs typeface="Times New Roman"/>
                        </a:rPr>
                        <a:t>*-s</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b="1" dirty="0">
                          <a:latin typeface="Calibri"/>
                          <a:ea typeface="Calibri"/>
                          <a:cs typeface="Times New Roman"/>
                        </a:rPr>
                        <a:t>*-s-o</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b="1">
                          <a:latin typeface="Calibri"/>
                          <a:ea typeface="Calibri"/>
                          <a:cs typeface="Times New Roman"/>
                        </a:rPr>
                        <a:t>*-tH</a:t>
                      </a:r>
                      <a:r>
                        <a:rPr lang="de-DE" sz="2000" b="1" baseline="-25000">
                          <a:latin typeface="Calibri"/>
                          <a:ea typeface="Calibri"/>
                          <a:cs typeface="Times New Roman"/>
                        </a:rPr>
                        <a:t>2</a:t>
                      </a:r>
                      <a:r>
                        <a:rPr lang="de-DE" sz="2000" b="1">
                          <a:latin typeface="Calibri"/>
                          <a:ea typeface="Calibri"/>
                          <a:cs typeface="Times New Roman"/>
                        </a:rPr>
                        <a:t> (*tha)</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98194">
                <a:tc>
                  <a:txBody>
                    <a:bodyPr/>
                    <a:lstStyle/>
                    <a:p>
                      <a:pPr algn="just">
                        <a:lnSpc>
                          <a:spcPct val="115000"/>
                        </a:lnSpc>
                        <a:spcAft>
                          <a:spcPts val="0"/>
                        </a:spcAft>
                      </a:pPr>
                      <a:r>
                        <a:rPr lang="de-DE" sz="2000" b="1">
                          <a:latin typeface="Calibri"/>
                          <a:ea typeface="Calibri"/>
                          <a:cs typeface="Times New Roman"/>
                        </a:rPr>
                        <a:t>3Sg</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b="1">
                          <a:latin typeface="Calibri"/>
                          <a:ea typeface="Calibri"/>
                          <a:cs typeface="Times New Roman"/>
                        </a:rPr>
                        <a:t>*-t-i</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b="1">
                          <a:latin typeface="Calibri"/>
                          <a:ea typeface="Calibri"/>
                          <a:cs typeface="Times New Roman"/>
                        </a:rPr>
                        <a:t>*-t-o-i</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b="1">
                          <a:latin typeface="Calibri"/>
                          <a:ea typeface="Calibri"/>
                          <a:cs typeface="Times New Roman"/>
                        </a:rPr>
                        <a:t>*-t</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b="1">
                          <a:latin typeface="Calibri"/>
                          <a:ea typeface="Calibri"/>
                          <a:cs typeface="Times New Roman"/>
                        </a:rPr>
                        <a:t>*-t-o</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b="1" dirty="0">
                          <a:latin typeface="Calibri"/>
                          <a:ea typeface="Calibri"/>
                          <a:cs typeface="Times New Roman"/>
                        </a:rPr>
                        <a:t>*-H</a:t>
                      </a:r>
                      <a:r>
                        <a:rPr lang="de-DE" sz="2000" b="1" baseline="-25000" dirty="0">
                          <a:latin typeface="Calibri"/>
                          <a:ea typeface="Calibri"/>
                          <a:cs typeface="Times New Roman"/>
                        </a:rPr>
                        <a:t>1</a:t>
                      </a:r>
                      <a:r>
                        <a:rPr lang="de-DE" sz="2000" b="1" dirty="0">
                          <a:latin typeface="Calibri"/>
                          <a:ea typeface="Calibri"/>
                          <a:cs typeface="Times New Roman"/>
                        </a:rPr>
                        <a:t> (-e)</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98194">
                <a:tc>
                  <a:txBody>
                    <a:bodyPr/>
                    <a:lstStyle/>
                    <a:p>
                      <a:pPr algn="just">
                        <a:lnSpc>
                          <a:spcPct val="115000"/>
                        </a:lnSpc>
                        <a:spcAft>
                          <a:spcPts val="0"/>
                        </a:spcAft>
                      </a:pPr>
                      <a:r>
                        <a:rPr lang="en-US" sz="2000" b="1">
                          <a:latin typeface="Calibri"/>
                          <a:ea typeface="Calibri"/>
                          <a:cs typeface="Times New Roman"/>
                        </a:rPr>
                        <a:t>3Pl</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000" b="1">
                          <a:latin typeface="Calibri"/>
                          <a:ea typeface="Calibri"/>
                          <a:cs typeface="Times New Roman"/>
                        </a:rPr>
                        <a:t>*-nt-i</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b="1">
                          <a:latin typeface="Calibri"/>
                          <a:ea typeface="Calibri"/>
                          <a:cs typeface="Times New Roman"/>
                        </a:rPr>
                        <a:t>*-nt-o-i</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000" b="1" dirty="0">
                          <a:latin typeface="Calibri"/>
                          <a:ea typeface="Calibri"/>
                          <a:cs typeface="Times New Roman"/>
                        </a:rPr>
                        <a:t>*-</a:t>
                      </a:r>
                      <a:r>
                        <a:rPr lang="en-US" sz="2000" b="1" dirty="0" err="1">
                          <a:latin typeface="Calibri"/>
                          <a:ea typeface="Calibri"/>
                          <a:cs typeface="Times New Roman"/>
                        </a:rPr>
                        <a:t>nt</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en-US" sz="2000" b="1">
                          <a:latin typeface="Calibri"/>
                          <a:ea typeface="Calibri"/>
                          <a:cs typeface="Times New Roman"/>
                        </a:rPr>
                        <a:t>*-nt-o</a:t>
                      </a:r>
                      <a:endParaRPr lang="de-DE" sz="200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spcAft>
                          <a:spcPts val="0"/>
                        </a:spcAft>
                      </a:pPr>
                      <a:r>
                        <a:rPr lang="de-DE" sz="2000" b="1" dirty="0">
                          <a:latin typeface="Calibri"/>
                          <a:ea typeface="Calibri"/>
                          <a:cs typeface="Times New Roman"/>
                        </a:rPr>
                        <a:t>*-r</a:t>
                      </a:r>
                      <a:endParaRPr lang="de-DE" sz="2000" dirty="0">
                        <a:latin typeface="Calibri"/>
                        <a:ea typeface="Times New Roman"/>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graphicFrame>
        <p:nvGraphicFramePr>
          <p:cNvPr id="5" name="Tabelle 4"/>
          <p:cNvGraphicFramePr>
            <a:graphicFrameLocks noGrp="1"/>
          </p:cNvGraphicFramePr>
          <p:nvPr/>
        </p:nvGraphicFramePr>
        <p:xfrm>
          <a:off x="500034" y="5200672"/>
          <a:ext cx="8215370" cy="1371600"/>
        </p:xfrm>
        <a:graphic>
          <a:graphicData uri="http://schemas.openxmlformats.org/drawingml/2006/table">
            <a:tbl>
              <a:tblPr firstRow="1" bandRow="1">
                <a:tableStyleId>{2D5ABB26-0587-4C30-8999-92F81FD0307C}</a:tableStyleId>
              </a:tblPr>
              <a:tblGrid>
                <a:gridCol w="3861926"/>
                <a:gridCol w="631952"/>
                <a:gridCol w="3721492"/>
              </a:tblGrid>
              <a:tr h="330513">
                <a:tc>
                  <a:txBody>
                    <a:bodyPr/>
                    <a:lstStyle/>
                    <a:p>
                      <a:pPr algn="l"/>
                      <a:r>
                        <a:rPr kumimoji="0" lang="en-US" sz="2400" b="1" kern="1200" dirty="0" smtClean="0">
                          <a:solidFill>
                            <a:schemeClr val="tx1"/>
                          </a:solidFill>
                          <a:latin typeface="+mn-lt"/>
                          <a:ea typeface="+mn-ea"/>
                          <a:cs typeface="+mn-cs"/>
                        </a:rPr>
                        <a:t>Ergo:</a:t>
                      </a:r>
                      <a:endParaRPr lang="de-DE" sz="2400" dirty="0"/>
                    </a:p>
                  </a:txBody>
                  <a:tcPr/>
                </a:tc>
                <a:tc>
                  <a:txBody>
                    <a:bodyPr/>
                    <a:lstStyle/>
                    <a:p>
                      <a:pPr algn="l"/>
                      <a:endParaRPr lang="de-DE" sz="2400" dirty="0"/>
                    </a:p>
                  </a:txBody>
                  <a:tcPr/>
                </a:tc>
                <a:tc>
                  <a:txBody>
                    <a:bodyPr/>
                    <a:lstStyle/>
                    <a:p>
                      <a:pPr algn="ctr"/>
                      <a:endParaRPr lang="de-DE" sz="2400" dirty="0"/>
                    </a:p>
                  </a:txBody>
                  <a:tcPr/>
                </a:tc>
              </a:tr>
              <a:tr h="330513">
                <a:tc>
                  <a:txBody>
                    <a:bodyPr/>
                    <a:lstStyle/>
                    <a:p>
                      <a:pPr algn="l"/>
                      <a:r>
                        <a:rPr kumimoji="0" lang="de-DE" sz="1800" b="1" kern="1200" dirty="0" smtClean="0">
                          <a:solidFill>
                            <a:srgbClr val="FF0000"/>
                          </a:solidFill>
                          <a:latin typeface="+mn-lt"/>
                          <a:ea typeface="+mn-ea"/>
                          <a:cs typeface="+mn-cs"/>
                        </a:rPr>
                        <a:t>M-S-T-</a:t>
                      </a:r>
                      <a:r>
                        <a:rPr kumimoji="0" lang="de-DE" sz="1800" b="1" kern="1200" dirty="0" smtClean="0">
                          <a:solidFill>
                            <a:schemeClr val="tx1"/>
                          </a:solidFill>
                          <a:latin typeface="+mn-lt"/>
                          <a:ea typeface="+mn-ea"/>
                          <a:cs typeface="+mn-cs"/>
                        </a:rPr>
                        <a:t>Reihe des Agreement (s.u.) </a:t>
                      </a:r>
                      <a:endParaRPr lang="de-DE" sz="2200" dirty="0"/>
                    </a:p>
                  </a:txBody>
                  <a:tcPr/>
                </a:tc>
                <a:tc>
                  <a:txBody>
                    <a:bodyPr/>
                    <a:lstStyle/>
                    <a:p>
                      <a:pPr algn="l"/>
                      <a:r>
                        <a:rPr kumimoji="0" lang="en-US" sz="2400" b="1" kern="1200" dirty="0" smtClean="0">
                          <a:solidFill>
                            <a:schemeClr val="tx1"/>
                          </a:solidFill>
                          <a:latin typeface="+mn-lt"/>
                          <a:ea typeface="+mn-ea"/>
                          <a:cs typeface="+mn-cs"/>
                          <a:sym typeface="Symbol"/>
                        </a:rPr>
                        <a:t></a:t>
                      </a:r>
                      <a:endParaRPr lang="de-DE" sz="2200" dirty="0"/>
                    </a:p>
                  </a:txBody>
                  <a:tcPr/>
                </a:tc>
                <a:tc>
                  <a:txBody>
                    <a:bodyPr/>
                    <a:lstStyle/>
                    <a:p>
                      <a:pPr algn="l"/>
                      <a:r>
                        <a:rPr kumimoji="0" lang="de-DE" sz="1800" b="1" kern="1200" dirty="0" smtClean="0">
                          <a:solidFill>
                            <a:schemeClr val="tx1"/>
                          </a:solidFill>
                          <a:latin typeface="+mn-lt"/>
                          <a:ea typeface="+mn-ea"/>
                          <a:cs typeface="+mn-cs"/>
                        </a:rPr>
                        <a:t>Dynamisch mit </a:t>
                      </a:r>
                      <a:r>
                        <a:rPr kumimoji="0" lang="de-DE" sz="1800" b="1" kern="1200" dirty="0" err="1" smtClean="0">
                          <a:solidFill>
                            <a:schemeClr val="tx1"/>
                          </a:solidFill>
                          <a:latin typeface="+mn-lt"/>
                          <a:ea typeface="+mn-ea"/>
                          <a:cs typeface="+mn-cs"/>
                        </a:rPr>
                        <a:t>nPAST</a:t>
                      </a:r>
                      <a:r>
                        <a:rPr kumimoji="0" lang="de-DE" sz="1800" b="1" kern="1200" dirty="0" smtClean="0">
                          <a:solidFill>
                            <a:schemeClr val="tx1"/>
                          </a:solidFill>
                          <a:latin typeface="+mn-lt"/>
                          <a:ea typeface="+mn-ea"/>
                          <a:cs typeface="+mn-cs"/>
                        </a:rPr>
                        <a:t> vs. PAST</a:t>
                      </a:r>
                      <a:endParaRPr lang="de-DE" sz="2200" dirty="0"/>
                    </a:p>
                  </a:txBody>
                  <a:tcPr/>
                </a:tc>
              </a:tr>
              <a:tr h="330513">
                <a:tc>
                  <a:txBody>
                    <a:bodyPr/>
                    <a:lstStyle/>
                    <a:p>
                      <a:pPr algn="l"/>
                      <a:r>
                        <a:rPr kumimoji="0" lang="de-DE" sz="1800" b="1" kern="1200" dirty="0" smtClean="0">
                          <a:solidFill>
                            <a:srgbClr val="FF0000"/>
                          </a:solidFill>
                          <a:latin typeface="+mn-lt"/>
                          <a:ea typeface="+mn-ea"/>
                          <a:cs typeface="+mn-cs"/>
                        </a:rPr>
                        <a:t>A-THA-E-</a:t>
                      </a:r>
                      <a:r>
                        <a:rPr kumimoji="0" lang="de-DE" sz="1800" b="1" kern="1200" dirty="0" smtClean="0">
                          <a:solidFill>
                            <a:schemeClr val="tx1"/>
                          </a:solidFill>
                          <a:latin typeface="+mn-lt"/>
                          <a:ea typeface="+mn-ea"/>
                          <a:cs typeface="+mn-cs"/>
                        </a:rPr>
                        <a:t>Reihe des Agreement (s.u.)</a:t>
                      </a:r>
                      <a:endParaRPr lang="de-DE" sz="2200" dirty="0"/>
                    </a:p>
                  </a:txBody>
                  <a:tcPr/>
                </a:tc>
                <a:tc>
                  <a:txBody>
                    <a:bodyPr/>
                    <a:lstStyle/>
                    <a:p>
                      <a:pPr algn="l"/>
                      <a:r>
                        <a:rPr kumimoji="0" lang="en-US" sz="2400" b="1" kern="1200" dirty="0" smtClean="0">
                          <a:solidFill>
                            <a:schemeClr val="tx1"/>
                          </a:solidFill>
                          <a:latin typeface="+mn-lt"/>
                          <a:ea typeface="+mn-ea"/>
                          <a:cs typeface="+mn-cs"/>
                          <a:sym typeface="Symbol"/>
                        </a:rPr>
                        <a:t></a:t>
                      </a:r>
                      <a:endParaRPr lang="de-DE" sz="2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1800" b="1" kern="1200" dirty="0" err="1" smtClean="0">
                          <a:solidFill>
                            <a:schemeClr val="tx1"/>
                          </a:solidFill>
                          <a:latin typeface="+mn-lt"/>
                          <a:ea typeface="+mn-ea"/>
                          <a:cs typeface="+mn-cs"/>
                        </a:rPr>
                        <a:t>Stativisch</a:t>
                      </a:r>
                      <a:r>
                        <a:rPr kumimoji="0" lang="de-DE" sz="1800" b="1" kern="1200" dirty="0" smtClean="0">
                          <a:solidFill>
                            <a:schemeClr val="tx1"/>
                          </a:solidFill>
                          <a:latin typeface="+mn-lt"/>
                          <a:ea typeface="+mn-ea"/>
                          <a:cs typeface="+mn-cs"/>
                        </a:rPr>
                        <a:t> (zeitlos)</a:t>
                      </a:r>
                      <a:endParaRPr kumimoji="0" lang="de-DE" sz="2200" kern="1200" dirty="0" smtClean="0">
                        <a:solidFill>
                          <a:schemeClr val="tx1"/>
                        </a:solidFill>
                        <a:latin typeface="+mn-lt"/>
                        <a:ea typeface="+mn-ea"/>
                        <a:cs typeface="+mn-cs"/>
                      </a:endParaRPr>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amond(in)">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linds(vertical)">
                                      <p:cBhvr>
                                        <p:cTn id="12" dur="1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linds(horizontal)">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Reihung von Elementen</a:t>
            </a:r>
            <a:endParaRPr lang="de-DE" dirty="0"/>
          </a:p>
        </p:txBody>
      </p:sp>
      <p:sp>
        <p:nvSpPr>
          <p:cNvPr id="3" name="Inhaltsplatzhalter 2"/>
          <p:cNvSpPr>
            <a:spLocks noGrp="1"/>
          </p:cNvSpPr>
          <p:nvPr>
            <p:ph idx="1"/>
          </p:nvPr>
        </p:nvSpPr>
        <p:spPr>
          <a:xfrm>
            <a:off x="3071802" y="1775191"/>
            <a:ext cx="5614998" cy="3296883"/>
          </a:xfrm>
        </p:spPr>
        <p:txBody>
          <a:bodyPr>
            <a:normAutofit/>
          </a:bodyPr>
          <a:lstStyle/>
          <a:p>
            <a:r>
              <a:rPr lang="de-DE" dirty="0" smtClean="0"/>
              <a:t>suchen	   Hund	Mann</a:t>
            </a:r>
          </a:p>
          <a:p>
            <a:r>
              <a:rPr lang="de-DE" dirty="0" smtClean="0"/>
              <a:t>suchen	   Mann	Hund</a:t>
            </a:r>
          </a:p>
          <a:p>
            <a:r>
              <a:rPr lang="de-DE" dirty="0" smtClean="0"/>
              <a:t>Hund	   suchen	Mann</a:t>
            </a:r>
          </a:p>
          <a:p>
            <a:r>
              <a:rPr lang="de-DE" dirty="0" smtClean="0"/>
              <a:t>Mann	   suchen	Hund</a:t>
            </a:r>
          </a:p>
          <a:p>
            <a:r>
              <a:rPr lang="de-DE" dirty="0" smtClean="0"/>
              <a:t>Mann	   Hund	suchen</a:t>
            </a:r>
          </a:p>
          <a:p>
            <a:r>
              <a:rPr lang="de-DE" dirty="0" smtClean="0"/>
              <a:t>Hund	   Mann	suchen</a:t>
            </a:r>
          </a:p>
          <a:p>
            <a:pPr>
              <a:buNone/>
            </a:pPr>
            <a:endParaRPr lang="de-DE" dirty="0" smtClean="0"/>
          </a:p>
        </p:txBody>
      </p:sp>
      <p:sp>
        <p:nvSpPr>
          <p:cNvPr id="4" name="Würfel 3"/>
          <p:cNvSpPr/>
          <p:nvPr/>
        </p:nvSpPr>
        <p:spPr>
          <a:xfrm>
            <a:off x="357158" y="2214554"/>
            <a:ext cx="2143140" cy="2143140"/>
          </a:xfrm>
          <a:prstGeom prst="cube">
            <a:avLst/>
          </a:prstGeom>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 name="Textfeld 4"/>
          <p:cNvSpPr txBox="1"/>
          <p:nvPr/>
        </p:nvSpPr>
        <p:spPr>
          <a:xfrm>
            <a:off x="857224" y="2214554"/>
            <a:ext cx="1143008" cy="461665"/>
          </a:xfrm>
          <a:prstGeom prst="rect">
            <a:avLst/>
          </a:prstGeom>
          <a:noFill/>
        </p:spPr>
        <p:txBody>
          <a:bodyPr wrap="square" rtlCol="0">
            <a:spAutoFit/>
          </a:bodyPr>
          <a:lstStyle/>
          <a:p>
            <a:r>
              <a:rPr lang="de-DE" sz="2400" b="1" dirty="0" smtClean="0"/>
              <a:t>suchen</a:t>
            </a:r>
            <a:endParaRPr lang="de-DE" sz="2400" b="1" dirty="0"/>
          </a:p>
        </p:txBody>
      </p:sp>
      <p:sp>
        <p:nvSpPr>
          <p:cNvPr id="6" name="Textfeld 5"/>
          <p:cNvSpPr txBox="1"/>
          <p:nvPr/>
        </p:nvSpPr>
        <p:spPr>
          <a:xfrm>
            <a:off x="642910" y="3253087"/>
            <a:ext cx="1000132" cy="461665"/>
          </a:xfrm>
          <a:prstGeom prst="rect">
            <a:avLst/>
          </a:prstGeom>
          <a:noFill/>
        </p:spPr>
        <p:txBody>
          <a:bodyPr wrap="square" rtlCol="0">
            <a:spAutoFit/>
          </a:bodyPr>
          <a:lstStyle/>
          <a:p>
            <a:r>
              <a:rPr lang="de-DE" sz="2400" b="1" dirty="0" smtClean="0"/>
              <a:t>Mann</a:t>
            </a:r>
            <a:endParaRPr lang="de-DE" sz="2400" b="1" dirty="0"/>
          </a:p>
        </p:txBody>
      </p:sp>
      <p:sp>
        <p:nvSpPr>
          <p:cNvPr id="7" name="Textfeld 6"/>
          <p:cNvSpPr txBox="1"/>
          <p:nvPr/>
        </p:nvSpPr>
        <p:spPr>
          <a:xfrm>
            <a:off x="2071670" y="2605627"/>
            <a:ext cx="357190" cy="1323439"/>
          </a:xfrm>
          <a:prstGeom prst="rect">
            <a:avLst/>
          </a:prstGeom>
          <a:noFill/>
        </p:spPr>
        <p:txBody>
          <a:bodyPr wrap="square" rtlCol="0">
            <a:spAutoFit/>
          </a:bodyPr>
          <a:lstStyle/>
          <a:p>
            <a:r>
              <a:rPr lang="de-DE" sz="2000" b="1" dirty="0" smtClean="0"/>
              <a:t>Hund</a:t>
            </a:r>
            <a:endParaRPr lang="de-DE" sz="2000" b="1" dirty="0"/>
          </a:p>
        </p:txBody>
      </p:sp>
      <p:sp>
        <p:nvSpPr>
          <p:cNvPr id="8" name="Textfeld 7"/>
          <p:cNvSpPr txBox="1"/>
          <p:nvPr/>
        </p:nvSpPr>
        <p:spPr>
          <a:xfrm>
            <a:off x="785786" y="5214950"/>
            <a:ext cx="7643866" cy="1477328"/>
          </a:xfrm>
          <a:prstGeom prst="rect">
            <a:avLst/>
          </a:prstGeom>
          <a:noFill/>
        </p:spPr>
        <p:txBody>
          <a:bodyPr wrap="square" rtlCol="0">
            <a:spAutoFit/>
          </a:bodyPr>
          <a:lstStyle/>
          <a:p>
            <a:r>
              <a:rPr lang="de-DE" sz="2400" dirty="0" smtClean="0">
                <a:sym typeface="Symbol"/>
              </a:rPr>
              <a:t></a:t>
            </a:r>
            <a:r>
              <a:rPr lang="de-DE" sz="2400" dirty="0" smtClean="0"/>
              <a:t> Sprachen, die lexikalische Einheiten unverändert syntaktisch reihen, heißen</a:t>
            </a:r>
          </a:p>
          <a:p>
            <a:r>
              <a:rPr lang="de-DE" sz="2400" b="1" dirty="0" smtClean="0"/>
              <a:t>			</a:t>
            </a:r>
            <a:r>
              <a:rPr lang="de-DE" sz="2400" b="1" i="1" dirty="0" smtClean="0">
                <a:solidFill>
                  <a:srgbClr val="FF0000"/>
                </a:solidFill>
              </a:rPr>
              <a:t>isolierend</a:t>
            </a:r>
            <a:endParaRPr lang="de-DE" sz="2400" dirty="0" smtClean="0">
              <a:solidFill>
                <a:srgbClr val="FF0000"/>
              </a:solidFill>
            </a:endParaRPr>
          </a:p>
          <a:p>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par>
                                <p:cTn id="8" presetID="8" presetClass="entr" presetSubtype="16"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amond(in)">
                                      <p:cBhvr>
                                        <p:cTn id="10" dur="2000"/>
                                        <p:tgtEl>
                                          <p:spTgt spid="5"/>
                                        </p:tgtEl>
                                      </p:cBhvr>
                                    </p:animEffect>
                                  </p:childTnLst>
                                </p:cTn>
                              </p:par>
                              <p:par>
                                <p:cTn id="11" presetID="8" presetClass="entr" presetSubtype="16"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diamond(in)">
                                      <p:cBhvr>
                                        <p:cTn id="13" dur="2000"/>
                                        <p:tgtEl>
                                          <p:spTgt spid="6"/>
                                        </p:tgtEl>
                                      </p:cBhvr>
                                    </p:animEffect>
                                  </p:childTnLst>
                                </p:cTn>
                              </p:par>
                              <p:par>
                                <p:cTn id="14" presetID="8"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amond(in)">
                                      <p:cBhvr>
                                        <p:cTn id="16" dur="20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grpId="0" nodeType="clickEffect">
                                  <p:stCondLst>
                                    <p:cond delay="0"/>
                                  </p:stCondLst>
                                  <p:childTnLst>
                                    <p:set>
                                      <p:cBhvr>
                                        <p:cTn id="20" dur="1" fill="hold">
                                          <p:stCondLst>
                                            <p:cond delay="0"/>
                                          </p:stCondLst>
                                        </p:cTn>
                                        <p:tgtEl>
                                          <p:spTgt spid="3">
                                            <p:txEl>
                                              <p:pRg st="0" end="0"/>
                                            </p:txEl>
                                          </p:spTgt>
                                        </p:tgtEl>
                                        <p:attrNameLst>
                                          <p:attrName>style.visibility</p:attrName>
                                        </p:attrNameLst>
                                      </p:cBhvr>
                                      <p:to>
                                        <p:strVal val="visible"/>
                                      </p:to>
                                    </p:set>
                                    <p:animEffect transition="in" filter="blinds(horizontal)">
                                      <p:cBhvr>
                                        <p:cTn id="21" dur="500"/>
                                        <p:tgtEl>
                                          <p:spTgt spid="3">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3">
                                            <p:txEl>
                                              <p:pRg st="1" end="1"/>
                                            </p:txEl>
                                          </p:spTgt>
                                        </p:tgtEl>
                                        <p:attrNameLst>
                                          <p:attrName>style.visibility</p:attrName>
                                        </p:attrNameLst>
                                      </p:cBhvr>
                                      <p:to>
                                        <p:strVal val="visible"/>
                                      </p:to>
                                    </p:set>
                                    <p:animEffect transition="in" filter="blinds(horizontal)">
                                      <p:cBhvr>
                                        <p:cTn id="26" dur="500"/>
                                        <p:tgtEl>
                                          <p:spTgt spid="3">
                                            <p:txEl>
                                              <p:pRg st="1" end="1"/>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3">
                                            <p:txEl>
                                              <p:pRg st="2" end="2"/>
                                            </p:txEl>
                                          </p:spTgt>
                                        </p:tgtEl>
                                        <p:attrNameLst>
                                          <p:attrName>style.visibility</p:attrName>
                                        </p:attrNameLst>
                                      </p:cBhvr>
                                      <p:to>
                                        <p:strVal val="visible"/>
                                      </p:to>
                                    </p:set>
                                    <p:animEffect transition="in" filter="blinds(horizontal)">
                                      <p:cBhvr>
                                        <p:cTn id="31" dur="500"/>
                                        <p:tgtEl>
                                          <p:spTgt spid="3">
                                            <p:txEl>
                                              <p:pRg st="2" end="2"/>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3">
                                            <p:txEl>
                                              <p:pRg st="3" end="3"/>
                                            </p:txEl>
                                          </p:spTgt>
                                        </p:tgtEl>
                                        <p:attrNameLst>
                                          <p:attrName>style.visibility</p:attrName>
                                        </p:attrNameLst>
                                      </p:cBhvr>
                                      <p:to>
                                        <p:strVal val="visible"/>
                                      </p:to>
                                    </p:set>
                                    <p:animEffect transition="in" filter="blinds(horizontal)">
                                      <p:cBhvr>
                                        <p:cTn id="36" dur="500"/>
                                        <p:tgtEl>
                                          <p:spTgt spid="3">
                                            <p:txEl>
                                              <p:pRg st="3" end="3"/>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3">
                                            <p:txEl>
                                              <p:pRg st="4" end="4"/>
                                            </p:txEl>
                                          </p:spTgt>
                                        </p:tgtEl>
                                        <p:attrNameLst>
                                          <p:attrName>style.visibility</p:attrName>
                                        </p:attrNameLst>
                                      </p:cBhvr>
                                      <p:to>
                                        <p:strVal val="visible"/>
                                      </p:to>
                                    </p:set>
                                    <p:animEffect transition="in" filter="blinds(horizontal)">
                                      <p:cBhvr>
                                        <p:cTn id="41" dur="500"/>
                                        <p:tgtEl>
                                          <p:spTgt spid="3">
                                            <p:txEl>
                                              <p:pRg st="4" end="4"/>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3" presetClass="entr" presetSubtype="10" fill="hold" grpId="0" nodeType="clickEffect">
                                  <p:stCondLst>
                                    <p:cond delay="0"/>
                                  </p:stCondLst>
                                  <p:childTnLst>
                                    <p:set>
                                      <p:cBhvr>
                                        <p:cTn id="45" dur="1" fill="hold">
                                          <p:stCondLst>
                                            <p:cond delay="0"/>
                                          </p:stCondLst>
                                        </p:cTn>
                                        <p:tgtEl>
                                          <p:spTgt spid="3">
                                            <p:txEl>
                                              <p:pRg st="5" end="5"/>
                                            </p:txEl>
                                          </p:spTgt>
                                        </p:tgtEl>
                                        <p:attrNameLst>
                                          <p:attrName>style.visibility</p:attrName>
                                        </p:attrNameLst>
                                      </p:cBhvr>
                                      <p:to>
                                        <p:strVal val="visible"/>
                                      </p:to>
                                    </p:set>
                                    <p:animEffect transition="in" filter="blinds(horizontal)">
                                      <p:cBhvr>
                                        <p:cTn id="46" dur="500"/>
                                        <p:tgtEl>
                                          <p:spTgt spid="3">
                                            <p:txEl>
                                              <p:pRg st="5" end="5"/>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8" presetClass="entr" presetSubtype="16" fill="hold" grpId="0" nodeType="clickEffect">
                                  <p:stCondLst>
                                    <p:cond delay="0"/>
                                  </p:stCondLst>
                                  <p:childTnLst>
                                    <p:set>
                                      <p:cBhvr>
                                        <p:cTn id="50" dur="1" fill="hold">
                                          <p:stCondLst>
                                            <p:cond delay="0"/>
                                          </p:stCondLst>
                                        </p:cTn>
                                        <p:tgtEl>
                                          <p:spTgt spid="8"/>
                                        </p:tgtEl>
                                        <p:attrNameLst>
                                          <p:attrName>style.visibility</p:attrName>
                                        </p:attrNameLst>
                                      </p:cBhvr>
                                      <p:to>
                                        <p:strVal val="visible"/>
                                      </p:to>
                                    </p:set>
                                    <p:animEffect transition="in" filter="diamond(in)">
                                      <p:cBhvr>
                                        <p:cTn id="51"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P spid="5" grpId="0"/>
      <p:bldP spid="6" grpId="0"/>
      <p:bldP spid="7" grpId="0"/>
      <p:bldP spid="8" grpId="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Tempus-gebundenes Agreement (+ </a:t>
            </a:r>
            <a:r>
              <a:rPr lang="de-DE" dirty="0" err="1" smtClean="0"/>
              <a:t>Tempusstamm</a:t>
            </a:r>
            <a:r>
              <a:rPr lang="de-DE" dirty="0" smtClean="0"/>
              <a:t>)</a:t>
            </a:r>
            <a:endParaRPr lang="de-DE" dirty="0"/>
          </a:p>
        </p:txBody>
      </p:sp>
      <p:graphicFrame>
        <p:nvGraphicFramePr>
          <p:cNvPr id="4" name="Tabelle 3"/>
          <p:cNvGraphicFramePr>
            <a:graphicFrameLocks noGrp="1"/>
          </p:cNvGraphicFramePr>
          <p:nvPr/>
        </p:nvGraphicFramePr>
        <p:xfrm>
          <a:off x="428596" y="1928802"/>
          <a:ext cx="3357586" cy="3017520"/>
        </p:xfrm>
        <a:graphic>
          <a:graphicData uri="http://schemas.openxmlformats.org/drawingml/2006/table">
            <a:tbl>
              <a:tblPr firstRow="1" bandRow="1">
                <a:tableStyleId>{BC89EF96-8CEA-46FF-86C4-4CE0E7609802}</a:tableStyleId>
              </a:tblPr>
              <a:tblGrid>
                <a:gridCol w="1357322"/>
                <a:gridCol w="1000132"/>
                <a:gridCol w="1000132"/>
              </a:tblGrid>
              <a:tr h="31874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en-US" sz="2400" kern="1200" dirty="0" smtClean="0"/>
                        <a:t>Deutsch:</a:t>
                      </a:r>
                      <a:endParaRPr lang="de-DE" sz="3200" dirty="0" smtClean="0"/>
                    </a:p>
                  </a:txBody>
                  <a:tcPr/>
                </a:tc>
                <a:tc>
                  <a:txBody>
                    <a:bodyPr/>
                    <a:lstStyle/>
                    <a:p>
                      <a:pPr algn="ctr"/>
                      <a:r>
                        <a:rPr kumimoji="0" lang="en-US" sz="1800" kern="1200" dirty="0" err="1" smtClean="0"/>
                        <a:t>nPAST</a:t>
                      </a:r>
                      <a:endParaRPr lang="de-DE" sz="24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en-US" sz="1800" kern="1200" dirty="0" smtClean="0"/>
                        <a:t>PAST</a:t>
                      </a:r>
                      <a:endParaRPr kumimoji="0" lang="de-DE" sz="1800" kern="1200" dirty="0" smtClean="0">
                        <a:solidFill>
                          <a:schemeClr val="tx1"/>
                        </a:solidFill>
                        <a:latin typeface="+mn-lt"/>
                        <a:ea typeface="+mn-ea"/>
                        <a:cs typeface="+mn-cs"/>
                      </a:endParaRPr>
                    </a:p>
                  </a:txBody>
                  <a:tcPr/>
                </a:tc>
              </a:tr>
              <a:tr h="318746">
                <a:tc>
                  <a:txBody>
                    <a:bodyPr/>
                    <a:lstStyle/>
                    <a:p>
                      <a:pPr algn="ctr"/>
                      <a:r>
                        <a:rPr kumimoji="0" lang="en-US" sz="2200" kern="1200" dirty="0" smtClean="0"/>
                        <a:t>1Sg</a:t>
                      </a:r>
                      <a:endParaRPr lang="de-DE" sz="2200" dirty="0"/>
                    </a:p>
                  </a:txBody>
                  <a:tcPr/>
                </a:tc>
                <a:tc>
                  <a:txBody>
                    <a:bodyPr/>
                    <a:lstStyle/>
                    <a:p>
                      <a:pPr algn="ctr"/>
                      <a:r>
                        <a:rPr kumimoji="0" lang="en-US" sz="2200" kern="1200" dirty="0" smtClean="0"/>
                        <a:t>-e</a:t>
                      </a:r>
                      <a:endParaRPr lang="de-DE" sz="22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en-US" sz="2200" kern="1200" dirty="0" smtClean="0"/>
                        <a:t>-Ø</a:t>
                      </a:r>
                      <a:endParaRPr kumimoji="0" lang="de-DE" sz="2200" kern="1200" dirty="0" smtClean="0">
                        <a:solidFill>
                          <a:schemeClr val="tx1"/>
                        </a:solidFill>
                        <a:latin typeface="+mn-lt"/>
                        <a:ea typeface="+mn-ea"/>
                        <a:cs typeface="+mn-cs"/>
                      </a:endParaRPr>
                    </a:p>
                  </a:txBody>
                  <a:tcPr/>
                </a:tc>
              </a:tr>
              <a:tr h="39427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en-US" sz="2200" kern="1200" dirty="0" smtClean="0"/>
                        <a:t>2Sg</a:t>
                      </a:r>
                      <a:endParaRPr kumimoji="0" lang="de-DE" sz="2200" kern="1200" dirty="0" smtClean="0">
                        <a:solidFill>
                          <a:schemeClr val="tx1"/>
                        </a:solidFill>
                        <a:latin typeface="+mn-lt"/>
                        <a:ea typeface="+mn-ea"/>
                        <a:cs typeface="+mn-cs"/>
                      </a:endParaRPr>
                    </a:p>
                  </a:txBody>
                  <a:tcPr/>
                </a:tc>
                <a:tc>
                  <a:txBody>
                    <a:bodyPr/>
                    <a:lstStyle/>
                    <a:p>
                      <a:pPr algn="ctr"/>
                      <a:r>
                        <a:rPr kumimoji="0" lang="en-US" sz="2200" kern="1200" dirty="0" smtClean="0"/>
                        <a:t>-</a:t>
                      </a:r>
                      <a:r>
                        <a:rPr kumimoji="0" lang="en-US" sz="2200" kern="1200" dirty="0" err="1" smtClean="0"/>
                        <a:t>st</a:t>
                      </a:r>
                      <a:endParaRPr lang="de-DE" sz="22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en-US" sz="2200" kern="1200" dirty="0" smtClean="0"/>
                        <a:t>-</a:t>
                      </a:r>
                      <a:r>
                        <a:rPr kumimoji="0" lang="en-US" sz="2200" kern="1200" dirty="0" err="1" smtClean="0"/>
                        <a:t>st</a:t>
                      </a:r>
                      <a:endParaRPr lang="de-DE" sz="2200" dirty="0" smtClean="0"/>
                    </a:p>
                  </a:txBody>
                  <a:tcPr/>
                </a:tc>
              </a:tr>
              <a:tr h="39427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fr-FR" sz="2200" kern="1200" dirty="0" smtClean="0"/>
                        <a:t>3Sg</a:t>
                      </a:r>
                      <a:endParaRPr kumimoji="0" lang="de-DE" sz="2200" kern="1200" dirty="0" smtClean="0">
                        <a:solidFill>
                          <a:schemeClr val="tx1"/>
                        </a:solidFill>
                        <a:latin typeface="+mn-lt"/>
                        <a:ea typeface="+mn-ea"/>
                        <a:cs typeface="+mn-cs"/>
                      </a:endParaRPr>
                    </a:p>
                  </a:txBody>
                  <a:tcPr/>
                </a:tc>
                <a:tc>
                  <a:txBody>
                    <a:bodyPr/>
                    <a:lstStyle/>
                    <a:p>
                      <a:pPr algn="ctr"/>
                      <a:r>
                        <a:rPr kumimoji="0" lang="fr-FR" sz="2200" kern="1200" dirty="0" smtClean="0"/>
                        <a:t>-t</a:t>
                      </a:r>
                      <a:endParaRPr lang="de-DE" sz="22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en-US" sz="2200" kern="1200" dirty="0" smtClean="0"/>
                        <a:t>-Ø</a:t>
                      </a:r>
                      <a:endParaRPr kumimoji="0" lang="de-DE" sz="2200" kern="1200" dirty="0" smtClean="0">
                        <a:solidFill>
                          <a:schemeClr val="tx1"/>
                        </a:solidFill>
                        <a:latin typeface="+mn-lt"/>
                        <a:ea typeface="+mn-ea"/>
                        <a:cs typeface="+mn-cs"/>
                      </a:endParaRPr>
                    </a:p>
                  </a:txBody>
                  <a:tcPr/>
                </a:tc>
              </a:tr>
              <a:tr h="39427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fr-FR" sz="2200" kern="1200" dirty="0" smtClean="0"/>
                        <a:t>1Pl</a:t>
                      </a:r>
                      <a:endParaRPr kumimoji="0" lang="de-DE" sz="2200" kern="1200" dirty="0" smtClean="0">
                        <a:solidFill>
                          <a:schemeClr val="tx1"/>
                        </a:solidFill>
                        <a:latin typeface="+mn-lt"/>
                        <a:ea typeface="+mn-ea"/>
                        <a:cs typeface="+mn-cs"/>
                      </a:endParaRPr>
                    </a:p>
                  </a:txBody>
                  <a:tcPr/>
                </a:tc>
                <a:tc>
                  <a:txBody>
                    <a:bodyPr/>
                    <a:lstStyle/>
                    <a:p>
                      <a:pPr algn="ctr"/>
                      <a:r>
                        <a:rPr kumimoji="0" lang="fr-FR" sz="2200" kern="1200" dirty="0" smtClean="0"/>
                        <a:t>-en</a:t>
                      </a:r>
                      <a:endParaRPr lang="de-DE" sz="22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fr-FR" sz="2200" kern="1200" dirty="0" smtClean="0"/>
                        <a:t>-en</a:t>
                      </a:r>
                      <a:endParaRPr lang="de-DE" sz="2200" dirty="0" smtClean="0"/>
                    </a:p>
                  </a:txBody>
                  <a:tcPr/>
                </a:tc>
              </a:tr>
              <a:tr h="39427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fr-FR" sz="2200" kern="1200" dirty="0" smtClean="0"/>
                        <a:t>2PL</a:t>
                      </a:r>
                      <a:endParaRPr kumimoji="0" lang="de-DE" sz="2200" kern="1200" dirty="0" smtClean="0">
                        <a:solidFill>
                          <a:schemeClr val="tx1"/>
                        </a:solidFill>
                        <a:latin typeface="+mn-lt"/>
                        <a:ea typeface="+mn-ea"/>
                        <a:cs typeface="+mn-cs"/>
                      </a:endParaRPr>
                    </a:p>
                  </a:txBody>
                  <a:tcPr/>
                </a:tc>
                <a:tc>
                  <a:txBody>
                    <a:bodyPr/>
                    <a:lstStyle/>
                    <a:p>
                      <a:pPr algn="ctr"/>
                      <a:r>
                        <a:rPr kumimoji="0" lang="fr-FR" sz="2200" kern="1200" dirty="0" smtClean="0"/>
                        <a:t>-t</a:t>
                      </a:r>
                      <a:endParaRPr lang="de-DE" sz="22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fr-FR" sz="2200" kern="1200" dirty="0" smtClean="0"/>
                        <a:t>-t</a:t>
                      </a:r>
                      <a:endParaRPr lang="de-DE" sz="2200" dirty="0" smtClean="0"/>
                    </a:p>
                  </a:txBody>
                  <a:tcPr/>
                </a:tc>
              </a:tr>
              <a:tr h="39427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2200" kern="1200" dirty="0" smtClean="0"/>
                        <a:t>3Pl</a:t>
                      </a:r>
                      <a:endParaRPr kumimoji="0" lang="de-DE" sz="2200" kern="1200" dirty="0" smtClean="0">
                        <a:solidFill>
                          <a:schemeClr val="tx1"/>
                        </a:solidFill>
                        <a:latin typeface="+mn-lt"/>
                        <a:ea typeface="+mn-ea"/>
                        <a:cs typeface="+mn-cs"/>
                      </a:endParaRPr>
                    </a:p>
                  </a:txBody>
                  <a:tcPr/>
                </a:tc>
                <a:tc>
                  <a:txBody>
                    <a:bodyPr/>
                    <a:lstStyle/>
                    <a:p>
                      <a:pPr algn="ctr"/>
                      <a:r>
                        <a:rPr kumimoji="0" lang="de-DE" sz="2200" kern="1200" dirty="0" smtClean="0"/>
                        <a:t>-en</a:t>
                      </a:r>
                      <a:endParaRPr lang="de-DE" sz="22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2200" kern="1200" dirty="0" smtClean="0"/>
                        <a:t>-en</a:t>
                      </a:r>
                      <a:endParaRPr lang="de-DE" sz="2200" dirty="0" smtClean="0"/>
                    </a:p>
                  </a:txBody>
                  <a:tcPr/>
                </a:tc>
              </a:tr>
            </a:tbl>
          </a:graphicData>
        </a:graphic>
      </p:graphicFrame>
      <p:graphicFrame>
        <p:nvGraphicFramePr>
          <p:cNvPr id="7" name="Tabelle 6"/>
          <p:cNvGraphicFramePr>
            <a:graphicFrameLocks noGrp="1"/>
          </p:cNvGraphicFramePr>
          <p:nvPr/>
        </p:nvGraphicFramePr>
        <p:xfrm>
          <a:off x="4357687" y="1857364"/>
          <a:ext cx="4143403" cy="3200400"/>
        </p:xfrm>
        <a:graphic>
          <a:graphicData uri="http://schemas.openxmlformats.org/drawingml/2006/table">
            <a:tbl>
              <a:tblPr firstRow="1" bandRow="1">
                <a:tableStyleId>{BC89EF96-8CEA-46FF-86C4-4CE0E7609802}</a:tableStyleId>
              </a:tblPr>
              <a:tblGrid>
                <a:gridCol w="1143008"/>
                <a:gridCol w="1285884"/>
                <a:gridCol w="1714511"/>
              </a:tblGrid>
              <a:tr h="31874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400" kern="1200" dirty="0" smtClean="0"/>
                        <a:t>Latein:</a:t>
                      </a:r>
                      <a:endParaRPr kumimoji="0" lang="de-DE" sz="2400" kern="1200" dirty="0" smtClean="0">
                        <a:solidFill>
                          <a:schemeClr val="tx1"/>
                        </a:solidFill>
                        <a:latin typeface="+mn-lt"/>
                        <a:ea typeface="+mn-ea"/>
                        <a:cs typeface="+mn-cs"/>
                      </a:endParaRPr>
                    </a:p>
                  </a:txBody>
                  <a:tcPr/>
                </a:tc>
                <a:tc>
                  <a:txBody>
                    <a:bodyPr/>
                    <a:lstStyle/>
                    <a:p>
                      <a:pPr algn="ctr"/>
                      <a:r>
                        <a:rPr kumimoji="0" lang="de-DE" sz="1800" kern="1200" dirty="0" err="1" smtClean="0"/>
                        <a:t>nPAST</a:t>
                      </a:r>
                      <a:r>
                        <a:rPr kumimoji="0" lang="de-DE" sz="1800" kern="1200" dirty="0" smtClean="0"/>
                        <a:t>-</a:t>
                      </a:r>
                    </a:p>
                    <a:p>
                      <a:pPr algn="ctr"/>
                      <a:r>
                        <a:rPr kumimoji="0" lang="de-DE" sz="1800" kern="1200" dirty="0" smtClean="0"/>
                        <a:t>Stamm</a:t>
                      </a:r>
                      <a:endParaRPr lang="de-DE"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1800" kern="1200" dirty="0" smtClean="0"/>
                        <a:t>PAST-Stamm </a:t>
                      </a:r>
                    </a:p>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1800" kern="1200" dirty="0" smtClean="0"/>
                        <a:t>(Perf.)</a:t>
                      </a:r>
                      <a:endParaRPr kumimoji="0" lang="de-DE" sz="1800" kern="1200" dirty="0" smtClean="0">
                        <a:solidFill>
                          <a:schemeClr val="tx1"/>
                        </a:solidFill>
                        <a:latin typeface="+mn-lt"/>
                        <a:ea typeface="+mn-ea"/>
                        <a:cs typeface="+mn-cs"/>
                      </a:endParaRPr>
                    </a:p>
                  </a:txBody>
                  <a:tcPr/>
                </a:tc>
              </a:tr>
              <a:tr h="31874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en-US" sz="2200" kern="1200" dirty="0" smtClean="0"/>
                        <a:t>1Sg</a:t>
                      </a:r>
                      <a:endParaRPr kumimoji="0" lang="de-DE" sz="2200" kern="1200" dirty="0" smtClean="0">
                        <a:solidFill>
                          <a:schemeClr val="tx1"/>
                        </a:solidFill>
                        <a:latin typeface="+mn-lt"/>
                        <a:ea typeface="+mn-ea"/>
                        <a:cs typeface="+mn-cs"/>
                      </a:endParaRPr>
                    </a:p>
                  </a:txBody>
                  <a:tcPr/>
                </a:tc>
                <a:tc>
                  <a:txBody>
                    <a:bodyPr/>
                    <a:lstStyle/>
                    <a:p>
                      <a:pPr algn="ctr"/>
                      <a:r>
                        <a:rPr kumimoji="0" lang="en-US" sz="2200" kern="1200" dirty="0" smtClean="0"/>
                        <a:t>-m / -ō</a:t>
                      </a:r>
                      <a:endParaRPr lang="de-DE" sz="2200" dirty="0"/>
                    </a:p>
                  </a:txBody>
                  <a:tcPr/>
                </a:tc>
                <a:tc>
                  <a:txBody>
                    <a:bodyPr/>
                    <a:lstStyle/>
                    <a:p>
                      <a:pPr algn="ctr"/>
                      <a:r>
                        <a:rPr kumimoji="0" lang="en-US" sz="2200" kern="1200" dirty="0" smtClean="0"/>
                        <a:t>-ī</a:t>
                      </a:r>
                      <a:endParaRPr lang="de-DE" sz="2200" dirty="0"/>
                    </a:p>
                  </a:txBody>
                  <a:tcPr/>
                </a:tc>
              </a:tr>
              <a:tr h="39427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en-US" sz="2200" kern="1200" dirty="0" smtClean="0"/>
                        <a:t>2Sg</a:t>
                      </a:r>
                      <a:endParaRPr kumimoji="0" lang="de-DE" sz="2200" kern="1200" dirty="0" smtClean="0">
                        <a:solidFill>
                          <a:schemeClr val="tx1"/>
                        </a:solidFill>
                        <a:latin typeface="+mn-lt"/>
                        <a:ea typeface="+mn-ea"/>
                        <a:cs typeface="+mn-cs"/>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en-US" sz="2200" kern="1200" dirty="0" smtClean="0"/>
                        <a:t>-s</a:t>
                      </a:r>
                      <a:endParaRPr kumimoji="0" lang="de-DE" sz="2200" kern="1200" dirty="0" smtClean="0">
                        <a:solidFill>
                          <a:schemeClr val="tx1"/>
                        </a:solidFill>
                        <a:latin typeface="+mn-lt"/>
                        <a:ea typeface="+mn-ea"/>
                        <a:cs typeface="+mn-cs"/>
                      </a:endParaRPr>
                    </a:p>
                  </a:txBody>
                  <a:tcPr/>
                </a:tc>
                <a:tc>
                  <a:txBody>
                    <a:bodyPr/>
                    <a:lstStyle/>
                    <a:p>
                      <a:pPr algn="ctr"/>
                      <a:r>
                        <a:rPr kumimoji="0" lang="en-US" sz="2200" kern="1200" dirty="0" smtClean="0"/>
                        <a:t>-</a:t>
                      </a:r>
                      <a:r>
                        <a:rPr kumimoji="0" lang="en-US" sz="2200" kern="1200" dirty="0" err="1" smtClean="0"/>
                        <a:t>istī</a:t>
                      </a:r>
                      <a:endParaRPr lang="de-DE" sz="2200" dirty="0"/>
                    </a:p>
                  </a:txBody>
                  <a:tcPr/>
                </a:tc>
              </a:tr>
              <a:tr h="39427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fr-FR" sz="2200" kern="1200" dirty="0" smtClean="0"/>
                        <a:t>3Sg</a:t>
                      </a:r>
                      <a:endParaRPr kumimoji="0" lang="de-DE" sz="2200" kern="1200" dirty="0" smtClean="0">
                        <a:solidFill>
                          <a:schemeClr val="tx1"/>
                        </a:solidFill>
                        <a:latin typeface="+mn-lt"/>
                        <a:ea typeface="+mn-ea"/>
                        <a:cs typeface="+mn-cs"/>
                      </a:endParaRPr>
                    </a:p>
                  </a:txBody>
                  <a:tcPr/>
                </a:tc>
                <a:tc>
                  <a:txBody>
                    <a:bodyPr/>
                    <a:lstStyle/>
                    <a:p>
                      <a:pPr algn="ctr"/>
                      <a:r>
                        <a:rPr kumimoji="0" lang="de-DE" sz="2200" kern="1200" dirty="0" smtClean="0"/>
                        <a:t>-t</a:t>
                      </a:r>
                      <a:endParaRPr lang="de-DE" sz="2200" dirty="0"/>
                    </a:p>
                  </a:txBody>
                  <a:tcPr/>
                </a:tc>
                <a:tc>
                  <a:txBody>
                    <a:bodyPr/>
                    <a:lstStyle/>
                    <a:p>
                      <a:pPr algn="ctr"/>
                      <a:r>
                        <a:rPr kumimoji="0" lang="de-DE" sz="2200" kern="1200" dirty="0" smtClean="0"/>
                        <a:t>-</a:t>
                      </a:r>
                      <a:r>
                        <a:rPr kumimoji="0" lang="de-DE" sz="2200" kern="1200" dirty="0" err="1" smtClean="0"/>
                        <a:t>it</a:t>
                      </a:r>
                      <a:endParaRPr lang="de-DE" sz="2200" dirty="0"/>
                    </a:p>
                  </a:txBody>
                  <a:tcPr/>
                </a:tc>
              </a:tr>
              <a:tr h="394271">
                <a:tc>
                  <a:txBody>
                    <a:bodyPr/>
                    <a:lstStyle/>
                    <a:p>
                      <a:pPr algn="ctr"/>
                      <a:r>
                        <a:rPr kumimoji="0" lang="fr-FR" sz="2200" kern="1200" dirty="0" smtClean="0"/>
                        <a:t>1Pl</a:t>
                      </a:r>
                      <a:endParaRPr lang="de-DE" sz="2200" dirty="0"/>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2200" kern="1200" dirty="0" smtClean="0"/>
                        <a:t>-mus</a:t>
                      </a:r>
                      <a:endParaRPr kumimoji="0" lang="de-DE" sz="2200" kern="1200" dirty="0" smtClean="0">
                        <a:solidFill>
                          <a:schemeClr val="tx1"/>
                        </a:solidFill>
                        <a:latin typeface="+mn-lt"/>
                        <a:ea typeface="+mn-ea"/>
                        <a:cs typeface="+mn-cs"/>
                      </a:endParaRPr>
                    </a:p>
                  </a:txBody>
                  <a:tcPr/>
                </a:tc>
                <a:tc>
                  <a:txBody>
                    <a:bodyPr/>
                    <a:lstStyle/>
                    <a:p>
                      <a:pPr algn="ctr"/>
                      <a:r>
                        <a:rPr kumimoji="0" lang="de-DE" sz="2200" kern="1200" dirty="0" smtClean="0"/>
                        <a:t>-</a:t>
                      </a:r>
                      <a:r>
                        <a:rPr kumimoji="0" lang="de-DE" sz="2200" kern="1200" dirty="0" err="1" smtClean="0"/>
                        <a:t>īmus</a:t>
                      </a:r>
                      <a:endParaRPr lang="de-DE" sz="2200" dirty="0"/>
                    </a:p>
                  </a:txBody>
                  <a:tcPr/>
                </a:tc>
              </a:tr>
              <a:tr h="39427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fr-FR" sz="2200" kern="1200" dirty="0" smtClean="0"/>
                        <a:t>2PL</a:t>
                      </a:r>
                      <a:endParaRPr kumimoji="0" lang="de-DE" sz="2200" kern="1200" dirty="0" smtClean="0">
                        <a:solidFill>
                          <a:schemeClr val="tx1"/>
                        </a:solidFill>
                        <a:latin typeface="+mn-lt"/>
                        <a:ea typeface="+mn-ea"/>
                        <a:cs typeface="+mn-cs"/>
                      </a:endParaRPr>
                    </a:p>
                  </a:txBody>
                  <a:tcPr/>
                </a:tc>
                <a:tc>
                  <a:txBody>
                    <a:bodyPr/>
                    <a:lstStyle/>
                    <a:p>
                      <a:pPr algn="ctr"/>
                      <a:r>
                        <a:rPr kumimoji="0" lang="de-DE" sz="2200" kern="1200" dirty="0" smtClean="0"/>
                        <a:t>-</a:t>
                      </a:r>
                      <a:r>
                        <a:rPr kumimoji="0" lang="de-DE" sz="2200" kern="1200" dirty="0" err="1" smtClean="0"/>
                        <a:t>tis</a:t>
                      </a:r>
                      <a:endParaRPr lang="de-DE" sz="2200" dirty="0"/>
                    </a:p>
                  </a:txBody>
                  <a:tcPr/>
                </a:tc>
                <a:tc>
                  <a:txBody>
                    <a:bodyPr/>
                    <a:lstStyle/>
                    <a:p>
                      <a:pPr algn="ctr"/>
                      <a:r>
                        <a:rPr kumimoji="0" lang="de-DE" sz="2200" kern="1200" dirty="0" smtClean="0"/>
                        <a:t>-</a:t>
                      </a:r>
                      <a:r>
                        <a:rPr kumimoji="0" lang="de-DE" sz="2200" kern="1200" dirty="0" err="1" smtClean="0"/>
                        <a:t>istis</a:t>
                      </a:r>
                      <a:endParaRPr lang="de-DE" sz="2200" dirty="0"/>
                    </a:p>
                  </a:txBody>
                  <a:tcPr/>
                </a:tc>
              </a:tr>
              <a:tr h="39427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2200" kern="1200" dirty="0" smtClean="0"/>
                        <a:t>3Pl</a:t>
                      </a:r>
                      <a:endParaRPr kumimoji="0" lang="de-DE" sz="2200" kern="1200" dirty="0" smtClean="0">
                        <a:solidFill>
                          <a:schemeClr val="tx1"/>
                        </a:solidFill>
                        <a:latin typeface="+mn-lt"/>
                        <a:ea typeface="+mn-ea"/>
                        <a:cs typeface="+mn-cs"/>
                      </a:endParaRPr>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2200" kern="1200" dirty="0" smtClean="0"/>
                        <a:t>-nt</a:t>
                      </a:r>
                      <a:endParaRPr kumimoji="0" lang="de-DE" sz="2200" kern="1200" dirty="0" smtClean="0">
                        <a:solidFill>
                          <a:schemeClr val="tx1"/>
                        </a:solidFill>
                        <a:latin typeface="+mn-lt"/>
                        <a:ea typeface="+mn-ea"/>
                        <a:cs typeface="+mn-cs"/>
                      </a:endParaRPr>
                    </a:p>
                  </a:txBody>
                  <a:tcPr/>
                </a:tc>
                <a:tc>
                  <a:txBody>
                    <a:bodyPr/>
                    <a:lstStyle/>
                    <a:p>
                      <a:pPr algn="ctr"/>
                      <a:r>
                        <a:rPr kumimoji="0" lang="de-DE" sz="2200" kern="1200" dirty="0" smtClean="0"/>
                        <a:t>-</a:t>
                      </a:r>
                      <a:r>
                        <a:rPr kumimoji="0" lang="de-DE" sz="2200" kern="1200" dirty="0" err="1" smtClean="0"/>
                        <a:t>erunt</a:t>
                      </a:r>
                      <a:endParaRPr lang="de-DE" sz="2200" dirty="0"/>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vertical)">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linds(vertical)">
                                      <p:cBhvr>
                                        <p:cTn id="12"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Agglutination ehemaliger analytischer </a:t>
            </a:r>
            <a:r>
              <a:rPr lang="de-DE" dirty="0" err="1" smtClean="0"/>
              <a:t>Tempusbildungen</a:t>
            </a:r>
            <a:r>
              <a:rPr lang="de-DE" dirty="0" smtClean="0"/>
              <a:t> </a:t>
            </a:r>
            <a:endParaRPr lang="de-DE" dirty="0"/>
          </a:p>
        </p:txBody>
      </p:sp>
      <p:graphicFrame>
        <p:nvGraphicFramePr>
          <p:cNvPr id="7" name="Tabelle 6"/>
          <p:cNvGraphicFramePr>
            <a:graphicFrameLocks noGrp="1"/>
          </p:cNvGraphicFramePr>
          <p:nvPr/>
        </p:nvGraphicFramePr>
        <p:xfrm>
          <a:off x="714348" y="1714488"/>
          <a:ext cx="7929619" cy="4480560"/>
        </p:xfrm>
        <a:graphic>
          <a:graphicData uri="http://schemas.openxmlformats.org/drawingml/2006/table">
            <a:tbl>
              <a:tblPr firstRow="1" bandRow="1">
                <a:tableStyleId>{BC89EF96-8CEA-46FF-86C4-4CE0E7609802}</a:tableStyleId>
              </a:tblPr>
              <a:tblGrid>
                <a:gridCol w="1572252"/>
                <a:gridCol w="1515387"/>
                <a:gridCol w="4841980"/>
              </a:tblGrid>
              <a:tr h="318746">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en-US" sz="2400" kern="1200" dirty="0" err="1" smtClean="0"/>
                        <a:t>Latein</a:t>
                      </a:r>
                      <a:r>
                        <a:rPr kumimoji="0" lang="en-US" sz="2400" kern="1200" dirty="0" smtClean="0"/>
                        <a:t>:</a:t>
                      </a:r>
                      <a:endParaRPr lang="de-DE" sz="3200" dirty="0" smtClean="0"/>
                    </a:p>
                  </a:txBody>
                  <a:tcPr/>
                </a:tc>
                <a:tc hMerge="1">
                  <a:txBody>
                    <a:bodyPr/>
                    <a:lstStyle/>
                    <a:p>
                      <a:endParaRPr lang="de-DE" dirty="0"/>
                    </a:p>
                  </a:txBody>
                  <a:tcPr/>
                </a:tc>
                <a:tc hMerge="1">
                  <a:txBody>
                    <a:bodyPr/>
                    <a:lstStyle/>
                    <a:p>
                      <a:endParaRPr lang="de-DE" dirty="0"/>
                    </a:p>
                  </a:txBody>
                  <a:tcPr/>
                </a:tc>
              </a:tr>
              <a:tr h="318746">
                <a:tc>
                  <a:txBody>
                    <a:bodyPr/>
                    <a:lstStyle/>
                    <a:p>
                      <a:pPr algn="ctr"/>
                      <a:r>
                        <a:rPr kumimoji="0" lang="de-DE" sz="2000" b="1" kern="1200" dirty="0" smtClean="0">
                          <a:solidFill>
                            <a:schemeClr val="tx1"/>
                          </a:solidFill>
                          <a:latin typeface="+mn-lt"/>
                          <a:ea typeface="+mn-ea"/>
                          <a:cs typeface="+mn-cs"/>
                        </a:rPr>
                        <a:t>Imperfekt</a:t>
                      </a:r>
                      <a:endParaRPr lang="de-DE" sz="2000" dirty="0"/>
                    </a:p>
                  </a:txBody>
                  <a:tcPr/>
                </a:tc>
                <a:tc>
                  <a:txBody>
                    <a:bodyPr/>
                    <a:lstStyle/>
                    <a:p>
                      <a:r>
                        <a:rPr kumimoji="0" lang="de-DE" sz="2000" b="1" kern="1200" dirty="0" err="1" smtClean="0">
                          <a:solidFill>
                            <a:schemeClr val="tx1"/>
                          </a:solidFill>
                          <a:latin typeface="+mn-lt"/>
                          <a:ea typeface="+mn-ea"/>
                          <a:cs typeface="+mn-cs"/>
                        </a:rPr>
                        <a:t>amābam</a:t>
                      </a:r>
                      <a:endParaRPr lang="de-DE" sz="2000" dirty="0"/>
                    </a:p>
                  </a:txBody>
                  <a:tcPr/>
                </a:tc>
                <a:tc>
                  <a:txBody>
                    <a:bodyPr/>
                    <a:lstStyle/>
                    <a:p>
                      <a:r>
                        <a:rPr kumimoji="0" lang="de-DE" sz="2000" b="1" kern="1200" dirty="0" err="1" smtClean="0">
                          <a:solidFill>
                            <a:schemeClr val="tx1"/>
                          </a:solidFill>
                          <a:latin typeface="+mn-lt"/>
                          <a:ea typeface="+mn-ea"/>
                          <a:cs typeface="+mn-cs"/>
                        </a:rPr>
                        <a:t>amā</a:t>
                      </a:r>
                      <a:r>
                        <a:rPr kumimoji="0" lang="de-DE" sz="2000" b="1" kern="1200" dirty="0" smtClean="0">
                          <a:solidFill>
                            <a:schemeClr val="tx1"/>
                          </a:solidFill>
                          <a:latin typeface="+mn-lt"/>
                          <a:ea typeface="+mn-ea"/>
                          <a:cs typeface="+mn-cs"/>
                        </a:rPr>
                        <a:t> 	+ 	</a:t>
                      </a:r>
                      <a:r>
                        <a:rPr kumimoji="0" lang="de-DE" sz="2000" b="1" kern="1200" dirty="0" err="1" smtClean="0">
                          <a:solidFill>
                            <a:schemeClr val="tx1"/>
                          </a:solidFill>
                          <a:latin typeface="+mn-lt"/>
                          <a:ea typeface="+mn-ea"/>
                          <a:cs typeface="+mn-cs"/>
                        </a:rPr>
                        <a:t>ba</a:t>
                      </a:r>
                      <a:r>
                        <a:rPr kumimoji="0" lang="de-DE" sz="2000" b="1" kern="1200" dirty="0" smtClean="0">
                          <a:solidFill>
                            <a:schemeClr val="tx1"/>
                          </a:solidFill>
                          <a:latin typeface="+mn-lt"/>
                          <a:ea typeface="+mn-ea"/>
                          <a:cs typeface="+mn-cs"/>
                        </a:rPr>
                        <a:t>-m</a:t>
                      </a:r>
                      <a:endParaRPr kumimoji="0" lang="de-DE" sz="2000" kern="1200" dirty="0" smtClean="0">
                        <a:solidFill>
                          <a:schemeClr val="tx1"/>
                        </a:solidFill>
                        <a:latin typeface="+mn-lt"/>
                        <a:ea typeface="+mn-ea"/>
                        <a:cs typeface="+mn-cs"/>
                      </a:endParaRPr>
                    </a:p>
                    <a:p>
                      <a:r>
                        <a:rPr kumimoji="0" lang="de-DE" sz="2000" b="1" kern="1200" dirty="0" smtClean="0">
                          <a:solidFill>
                            <a:schemeClr val="tx1"/>
                          </a:solidFill>
                          <a:latin typeface="+mn-lt"/>
                          <a:ea typeface="+mn-ea"/>
                          <a:cs typeface="+mn-cs"/>
                        </a:rPr>
                        <a:t>liebend(?)	werden:PAST-1Sg</a:t>
                      </a:r>
                      <a:endParaRPr kumimoji="0" lang="de-DE" sz="2000" kern="1200" dirty="0" smtClean="0">
                        <a:solidFill>
                          <a:schemeClr val="tx1"/>
                        </a:solidFill>
                        <a:latin typeface="+mn-lt"/>
                        <a:ea typeface="+mn-ea"/>
                        <a:cs typeface="+mn-cs"/>
                      </a:endParaRPr>
                    </a:p>
                    <a:p>
                      <a:r>
                        <a:rPr kumimoji="0" lang="de-DE" sz="2000" b="1" kern="1200" dirty="0" smtClean="0">
                          <a:solidFill>
                            <a:schemeClr val="tx1"/>
                          </a:solidFill>
                          <a:latin typeface="+mn-lt"/>
                          <a:ea typeface="+mn-ea"/>
                          <a:cs typeface="+mn-cs"/>
                        </a:rPr>
                        <a:t>'liebend war/wurde ich'</a:t>
                      </a:r>
                      <a:endParaRPr kumimoji="0" lang="de-DE" sz="2000" kern="1200" dirty="0" smtClean="0">
                        <a:solidFill>
                          <a:schemeClr val="tx1"/>
                        </a:solidFill>
                        <a:latin typeface="+mn-lt"/>
                        <a:ea typeface="+mn-ea"/>
                        <a:cs typeface="+mn-cs"/>
                      </a:endParaRPr>
                    </a:p>
                  </a:txBody>
                  <a:tcPr/>
                </a:tc>
              </a:tr>
              <a:tr h="39427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2000" b="1" kern="1200" dirty="0" smtClean="0">
                          <a:solidFill>
                            <a:schemeClr val="tx1"/>
                          </a:solidFill>
                          <a:latin typeface="+mn-lt"/>
                          <a:ea typeface="+mn-ea"/>
                          <a:cs typeface="+mn-cs"/>
                        </a:rPr>
                        <a:t>Futur</a:t>
                      </a:r>
                      <a:endParaRPr kumimoji="0" lang="de-DE" sz="2000" kern="1200" dirty="0" smtClean="0">
                        <a:solidFill>
                          <a:schemeClr val="tx1"/>
                        </a:solidFill>
                        <a:latin typeface="+mn-lt"/>
                        <a:ea typeface="+mn-ea"/>
                        <a:cs typeface="+mn-cs"/>
                      </a:endParaRPr>
                    </a:p>
                  </a:txBody>
                  <a:tcPr/>
                </a:tc>
                <a:tc>
                  <a:txBody>
                    <a:bodyPr/>
                    <a:lstStyle/>
                    <a:p>
                      <a:r>
                        <a:rPr kumimoji="0" lang="de-DE" sz="2000" b="1" kern="1200" dirty="0" err="1" smtClean="0">
                          <a:solidFill>
                            <a:schemeClr val="tx1"/>
                          </a:solidFill>
                          <a:latin typeface="+mn-lt"/>
                          <a:ea typeface="+mn-ea"/>
                          <a:cs typeface="+mn-cs"/>
                        </a:rPr>
                        <a:t>amabō</a:t>
                      </a:r>
                      <a:r>
                        <a:rPr kumimoji="0" lang="de-DE" sz="2000" b="1" kern="1200" dirty="0" smtClean="0">
                          <a:solidFill>
                            <a:schemeClr val="tx1"/>
                          </a:solidFill>
                          <a:latin typeface="+mn-lt"/>
                          <a:ea typeface="+mn-ea"/>
                          <a:cs typeface="+mn-cs"/>
                        </a:rPr>
                        <a:t>	</a:t>
                      </a:r>
                      <a:endParaRPr lang="de-DE" sz="2000" dirty="0"/>
                    </a:p>
                  </a:txBody>
                  <a:tcPr/>
                </a:tc>
                <a:tc>
                  <a:txBody>
                    <a:bodyPr/>
                    <a:lstStyle/>
                    <a:p>
                      <a:r>
                        <a:rPr kumimoji="0" lang="de-DE" sz="2000" b="1" kern="1200" dirty="0" err="1" smtClean="0">
                          <a:solidFill>
                            <a:schemeClr val="tx1"/>
                          </a:solidFill>
                          <a:latin typeface="+mn-lt"/>
                          <a:ea typeface="+mn-ea"/>
                          <a:cs typeface="+mn-cs"/>
                        </a:rPr>
                        <a:t>amā</a:t>
                      </a:r>
                      <a:r>
                        <a:rPr kumimoji="0" lang="de-DE" sz="2000" b="1" kern="1200" dirty="0" smtClean="0">
                          <a:solidFill>
                            <a:schemeClr val="tx1"/>
                          </a:solidFill>
                          <a:latin typeface="+mn-lt"/>
                          <a:ea typeface="+mn-ea"/>
                          <a:cs typeface="+mn-cs"/>
                        </a:rPr>
                        <a:t>	+	b-ō</a:t>
                      </a:r>
                      <a:endParaRPr kumimoji="0" lang="de-DE" sz="2000" kern="1200" dirty="0" smtClean="0">
                        <a:solidFill>
                          <a:schemeClr val="tx1"/>
                        </a:solidFill>
                        <a:latin typeface="+mn-lt"/>
                        <a:ea typeface="+mn-ea"/>
                        <a:cs typeface="+mn-cs"/>
                      </a:endParaRPr>
                    </a:p>
                    <a:p>
                      <a:r>
                        <a:rPr kumimoji="0" lang="de-DE" sz="2000" b="1" kern="1200" dirty="0" smtClean="0">
                          <a:solidFill>
                            <a:schemeClr val="tx1"/>
                          </a:solidFill>
                          <a:latin typeface="+mn-lt"/>
                          <a:ea typeface="+mn-ea"/>
                          <a:cs typeface="+mn-cs"/>
                        </a:rPr>
                        <a:t>liebend(?)	werden:PRES-1Sg</a:t>
                      </a:r>
                      <a:endParaRPr kumimoji="0" lang="de-DE" sz="2000" kern="1200" dirty="0" smtClean="0">
                        <a:solidFill>
                          <a:schemeClr val="tx1"/>
                        </a:solidFill>
                        <a:latin typeface="+mn-lt"/>
                        <a:ea typeface="+mn-ea"/>
                        <a:cs typeface="+mn-cs"/>
                      </a:endParaRPr>
                    </a:p>
                    <a:p>
                      <a:r>
                        <a:rPr kumimoji="0" lang="de-DE" sz="2000" b="1" kern="1200" dirty="0" smtClean="0">
                          <a:solidFill>
                            <a:schemeClr val="tx1"/>
                          </a:solidFill>
                          <a:latin typeface="+mn-lt"/>
                          <a:ea typeface="+mn-ea"/>
                          <a:cs typeface="+mn-cs"/>
                        </a:rPr>
                        <a:t>'liebend werde ich (sein).'</a:t>
                      </a:r>
                      <a:endParaRPr kumimoji="0" lang="de-DE" sz="2000" kern="1200" dirty="0" smtClean="0">
                        <a:solidFill>
                          <a:schemeClr val="tx1"/>
                        </a:solidFill>
                        <a:latin typeface="+mn-lt"/>
                        <a:ea typeface="+mn-ea"/>
                        <a:cs typeface="+mn-cs"/>
                      </a:endParaRPr>
                    </a:p>
                  </a:txBody>
                  <a:tcPr/>
                </a:tc>
              </a:tr>
              <a:tr h="39427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en-US" sz="2000" b="1" kern="1200" dirty="0" err="1" smtClean="0">
                          <a:solidFill>
                            <a:schemeClr val="tx1"/>
                          </a:solidFill>
                          <a:latin typeface="+mn-lt"/>
                          <a:ea typeface="+mn-ea"/>
                          <a:cs typeface="+mn-cs"/>
                        </a:rPr>
                        <a:t>Futur</a:t>
                      </a:r>
                      <a:r>
                        <a:rPr kumimoji="0" lang="en-US" sz="2000" b="1" kern="1200" dirty="0" smtClean="0">
                          <a:solidFill>
                            <a:schemeClr val="tx1"/>
                          </a:solidFill>
                          <a:latin typeface="+mn-lt"/>
                          <a:ea typeface="+mn-ea"/>
                          <a:cs typeface="+mn-cs"/>
                        </a:rPr>
                        <a:t> II	</a:t>
                      </a:r>
                      <a:endParaRPr kumimoji="0" lang="de-DE" sz="2000" kern="1200" dirty="0" smtClean="0">
                        <a:solidFill>
                          <a:schemeClr val="tx1"/>
                        </a:solidFill>
                        <a:latin typeface="+mn-lt"/>
                        <a:ea typeface="+mn-ea"/>
                        <a:cs typeface="+mn-cs"/>
                      </a:endParaRPr>
                    </a:p>
                  </a:txBody>
                  <a:tcPr/>
                </a:tc>
                <a:tc>
                  <a:txBody>
                    <a:bodyPr/>
                    <a:lstStyle/>
                    <a:p>
                      <a:r>
                        <a:rPr kumimoji="0" lang="en-US" sz="2000" b="1" kern="1200" dirty="0" err="1" smtClean="0">
                          <a:solidFill>
                            <a:schemeClr val="tx1"/>
                          </a:solidFill>
                          <a:latin typeface="+mn-lt"/>
                          <a:ea typeface="+mn-ea"/>
                          <a:cs typeface="+mn-cs"/>
                        </a:rPr>
                        <a:t>amaverō</a:t>
                      </a:r>
                      <a:endParaRPr lang="de-DE" sz="2000" dirty="0"/>
                    </a:p>
                  </a:txBody>
                  <a:tcPr/>
                </a:tc>
                <a:tc>
                  <a:txBody>
                    <a:bodyPr/>
                    <a:lstStyle/>
                    <a:p>
                      <a:r>
                        <a:rPr kumimoji="0" lang="en-US" sz="2000" b="1" kern="1200" dirty="0" err="1" smtClean="0">
                          <a:solidFill>
                            <a:schemeClr val="tx1"/>
                          </a:solidFill>
                          <a:latin typeface="+mn-lt"/>
                          <a:ea typeface="+mn-ea"/>
                          <a:cs typeface="+mn-cs"/>
                        </a:rPr>
                        <a:t>amā</a:t>
                      </a:r>
                      <a:r>
                        <a:rPr kumimoji="0" lang="en-US" sz="2000" b="1" kern="1200" dirty="0" smtClean="0">
                          <a:solidFill>
                            <a:schemeClr val="tx1"/>
                          </a:solidFill>
                          <a:latin typeface="+mn-lt"/>
                          <a:ea typeface="+mn-ea"/>
                          <a:cs typeface="+mn-cs"/>
                        </a:rPr>
                        <a:t>-v(</a:t>
                      </a:r>
                      <a:r>
                        <a:rPr kumimoji="0" lang="en-US" sz="2000" b="1" kern="1200" dirty="0" err="1" smtClean="0">
                          <a:solidFill>
                            <a:schemeClr val="tx1"/>
                          </a:solidFill>
                          <a:latin typeface="+mn-lt"/>
                          <a:ea typeface="+mn-ea"/>
                          <a:cs typeface="+mn-cs"/>
                        </a:rPr>
                        <a:t>i</a:t>
                      </a:r>
                      <a:r>
                        <a:rPr kumimoji="0" lang="en-US" sz="2000" b="1" kern="1200" dirty="0" smtClean="0">
                          <a:solidFill>
                            <a:schemeClr val="tx1"/>
                          </a:solidFill>
                          <a:latin typeface="+mn-lt"/>
                          <a:ea typeface="+mn-ea"/>
                          <a:cs typeface="+mn-cs"/>
                        </a:rPr>
                        <a:t>)	+	</a:t>
                      </a:r>
                      <a:r>
                        <a:rPr kumimoji="0" lang="en-US" sz="2000" b="1" kern="1200" dirty="0" err="1" smtClean="0">
                          <a:solidFill>
                            <a:schemeClr val="tx1"/>
                          </a:solidFill>
                          <a:latin typeface="+mn-lt"/>
                          <a:ea typeface="+mn-ea"/>
                          <a:cs typeface="+mn-cs"/>
                        </a:rPr>
                        <a:t>erō</a:t>
                      </a:r>
                      <a:endParaRPr kumimoji="0" lang="de-DE" sz="2000" kern="1200" dirty="0" smtClean="0">
                        <a:solidFill>
                          <a:schemeClr val="tx1"/>
                        </a:solidFill>
                        <a:latin typeface="+mn-lt"/>
                        <a:ea typeface="+mn-ea"/>
                        <a:cs typeface="+mn-cs"/>
                      </a:endParaRPr>
                    </a:p>
                    <a:p>
                      <a:r>
                        <a:rPr kumimoji="0" lang="de-DE" sz="2000" b="1" kern="1200" dirty="0" smtClean="0">
                          <a:solidFill>
                            <a:schemeClr val="tx1"/>
                          </a:solidFill>
                          <a:latin typeface="+mn-lt"/>
                          <a:ea typeface="+mn-ea"/>
                          <a:cs typeface="+mn-cs"/>
                        </a:rPr>
                        <a:t>lieben-PPA	sein:FUT:1Sg</a:t>
                      </a:r>
                      <a:endParaRPr kumimoji="0" lang="de-DE" sz="2000" kern="1200" dirty="0" smtClean="0">
                        <a:solidFill>
                          <a:schemeClr val="tx1"/>
                        </a:solidFill>
                        <a:latin typeface="+mn-lt"/>
                        <a:ea typeface="+mn-ea"/>
                        <a:cs typeface="+mn-cs"/>
                      </a:endParaRPr>
                    </a:p>
                    <a:p>
                      <a:r>
                        <a:rPr kumimoji="0" lang="de-DE" sz="2000" b="1" kern="1200" dirty="0" smtClean="0">
                          <a:solidFill>
                            <a:schemeClr val="tx1"/>
                          </a:solidFill>
                          <a:latin typeface="+mn-lt"/>
                          <a:ea typeface="+mn-ea"/>
                          <a:cs typeface="+mn-cs"/>
                        </a:rPr>
                        <a:t>'ich werde geliebt habend (sein).'</a:t>
                      </a:r>
                      <a:endParaRPr kumimoji="0" lang="de-DE" sz="2000" kern="1200" dirty="0" smtClean="0">
                        <a:solidFill>
                          <a:schemeClr val="tx1"/>
                        </a:solidFill>
                        <a:latin typeface="+mn-lt"/>
                        <a:ea typeface="+mn-ea"/>
                        <a:cs typeface="+mn-cs"/>
                      </a:endParaRPr>
                    </a:p>
                  </a:txBody>
                  <a:tcPr/>
                </a:tc>
              </a:tr>
              <a:tr h="39427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0" lang="de-DE" sz="2000" b="1" kern="1200" dirty="0" err="1" smtClean="0">
                          <a:solidFill>
                            <a:schemeClr val="tx1"/>
                          </a:solidFill>
                          <a:latin typeface="+mn-lt"/>
                          <a:ea typeface="+mn-ea"/>
                          <a:cs typeface="+mn-cs"/>
                        </a:rPr>
                        <a:t>Konj</a:t>
                      </a:r>
                      <a:r>
                        <a:rPr kumimoji="0" lang="de-DE" sz="2000" b="1" kern="1200" dirty="0" smtClean="0">
                          <a:solidFill>
                            <a:schemeClr val="tx1"/>
                          </a:solidFill>
                          <a:latin typeface="+mn-lt"/>
                          <a:ea typeface="+mn-ea"/>
                          <a:cs typeface="+mn-cs"/>
                        </a:rPr>
                        <a:t>. Perf.</a:t>
                      </a:r>
                      <a:endParaRPr kumimoji="0" lang="de-DE" sz="2000" kern="1200" dirty="0" smtClean="0">
                        <a:solidFill>
                          <a:schemeClr val="tx1"/>
                        </a:solidFill>
                        <a:latin typeface="+mn-lt"/>
                        <a:ea typeface="+mn-ea"/>
                        <a:cs typeface="+mn-cs"/>
                      </a:endParaRPr>
                    </a:p>
                  </a:txBody>
                  <a:tcPr/>
                </a:tc>
                <a:tc>
                  <a:txBody>
                    <a:bodyPr/>
                    <a:lstStyle/>
                    <a:p>
                      <a:r>
                        <a:rPr kumimoji="0" lang="de-DE" sz="2000" b="1" kern="1200" dirty="0" err="1" smtClean="0">
                          <a:solidFill>
                            <a:schemeClr val="tx1"/>
                          </a:solidFill>
                          <a:latin typeface="+mn-lt"/>
                          <a:ea typeface="+mn-ea"/>
                          <a:cs typeface="+mn-cs"/>
                        </a:rPr>
                        <a:t>amāvissem</a:t>
                      </a:r>
                      <a:endParaRPr lang="de-DE" sz="2000" dirty="0"/>
                    </a:p>
                  </a:txBody>
                  <a:tcPr/>
                </a:tc>
                <a:tc>
                  <a:txBody>
                    <a:bodyPr/>
                    <a:lstStyle/>
                    <a:p>
                      <a:r>
                        <a:rPr kumimoji="0" lang="de-DE" sz="2000" b="1" kern="1200" dirty="0" err="1" smtClean="0">
                          <a:solidFill>
                            <a:schemeClr val="tx1"/>
                          </a:solidFill>
                          <a:latin typeface="+mn-lt"/>
                          <a:ea typeface="+mn-ea"/>
                          <a:cs typeface="+mn-cs"/>
                        </a:rPr>
                        <a:t>amā</a:t>
                      </a:r>
                      <a:r>
                        <a:rPr kumimoji="0" lang="de-DE" sz="2000" b="1" kern="1200" dirty="0" smtClean="0">
                          <a:solidFill>
                            <a:schemeClr val="tx1"/>
                          </a:solidFill>
                          <a:latin typeface="+mn-lt"/>
                          <a:ea typeface="+mn-ea"/>
                          <a:cs typeface="+mn-cs"/>
                        </a:rPr>
                        <a:t>-v(i)	+	*es-</a:t>
                      </a:r>
                      <a:r>
                        <a:rPr kumimoji="0" lang="de-DE" sz="2000" b="1" kern="1200" dirty="0" err="1" smtClean="0">
                          <a:solidFill>
                            <a:schemeClr val="tx1"/>
                          </a:solidFill>
                          <a:latin typeface="+mn-lt"/>
                          <a:ea typeface="+mn-ea"/>
                          <a:cs typeface="+mn-cs"/>
                        </a:rPr>
                        <a:t>re</a:t>
                      </a:r>
                      <a:r>
                        <a:rPr kumimoji="0" lang="de-DE" sz="2000" b="1" kern="1200" dirty="0" smtClean="0">
                          <a:solidFill>
                            <a:schemeClr val="tx1"/>
                          </a:solidFill>
                          <a:latin typeface="+mn-lt"/>
                          <a:ea typeface="+mn-ea"/>
                          <a:cs typeface="+mn-cs"/>
                        </a:rPr>
                        <a:t>-m</a:t>
                      </a:r>
                      <a:endParaRPr kumimoji="0" lang="de-DE" sz="2000" kern="1200" dirty="0" smtClean="0">
                        <a:solidFill>
                          <a:schemeClr val="tx1"/>
                        </a:solidFill>
                        <a:latin typeface="+mn-lt"/>
                        <a:ea typeface="+mn-ea"/>
                        <a:cs typeface="+mn-cs"/>
                      </a:endParaRPr>
                    </a:p>
                    <a:p>
                      <a:r>
                        <a:rPr kumimoji="0" lang="de-DE" sz="2000" b="1" kern="1200" dirty="0" smtClean="0">
                          <a:solidFill>
                            <a:schemeClr val="tx1"/>
                          </a:solidFill>
                          <a:latin typeface="+mn-lt"/>
                          <a:ea typeface="+mn-ea"/>
                          <a:cs typeface="+mn-cs"/>
                        </a:rPr>
                        <a:t>lieben-PPA	sein-KONJ:PAST-1Sg</a:t>
                      </a:r>
                      <a:endParaRPr kumimoji="0" lang="de-DE" sz="2000" kern="1200" dirty="0" smtClean="0">
                        <a:solidFill>
                          <a:schemeClr val="tx1"/>
                        </a:solidFill>
                        <a:latin typeface="+mn-lt"/>
                        <a:ea typeface="+mn-ea"/>
                        <a:cs typeface="+mn-cs"/>
                      </a:endParaRPr>
                    </a:p>
                    <a:p>
                      <a:r>
                        <a:rPr kumimoji="0" lang="de-DE" sz="2000" b="1" kern="1200" dirty="0" smtClean="0">
                          <a:solidFill>
                            <a:schemeClr val="tx1"/>
                          </a:solidFill>
                          <a:latin typeface="+mn-lt"/>
                          <a:ea typeface="+mn-ea"/>
                          <a:cs typeface="+mn-cs"/>
                        </a:rPr>
                        <a:t>'Ich wäre geliebt habend.'</a:t>
                      </a:r>
                      <a:endParaRPr kumimoji="0" lang="de-DE" sz="2000" kern="1200" dirty="0" smtClean="0">
                        <a:solidFill>
                          <a:schemeClr val="tx1"/>
                        </a:solidFill>
                        <a:latin typeface="+mn-lt"/>
                        <a:ea typeface="+mn-ea"/>
                        <a:cs typeface="+mn-cs"/>
                      </a:endParaRPr>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vertical)">
                                      <p:cBhvr>
                                        <p:cTn id="7"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Yoruba (Nigeria, Schreibung ohne Töne):</a:t>
            </a:r>
            <a:endParaRPr lang="de-DE" dirty="0"/>
          </a:p>
        </p:txBody>
      </p:sp>
      <p:sp>
        <p:nvSpPr>
          <p:cNvPr id="3" name="Inhaltsplatzhalter 2"/>
          <p:cNvSpPr>
            <a:spLocks noGrp="1"/>
          </p:cNvSpPr>
          <p:nvPr>
            <p:ph idx="1"/>
          </p:nvPr>
        </p:nvSpPr>
        <p:spPr>
          <a:xfrm>
            <a:off x="214282" y="1571612"/>
            <a:ext cx="8643998" cy="1500198"/>
          </a:xfrm>
        </p:spPr>
        <p:txBody>
          <a:bodyPr>
            <a:normAutofit/>
          </a:bodyPr>
          <a:lstStyle/>
          <a:p>
            <a:pPr>
              <a:buNone/>
            </a:pPr>
            <a:r>
              <a:rPr lang="de-DE" sz="2200" b="1" i="1" dirty="0" err="1" smtClean="0"/>
              <a:t>Ng</a:t>
            </a:r>
            <a:r>
              <a:rPr lang="de-DE" sz="2200" b="1" i="1" dirty="0" smtClean="0"/>
              <a:t>	    </a:t>
            </a:r>
            <a:r>
              <a:rPr lang="de-DE" sz="2200" b="1" i="1" dirty="0" err="1" smtClean="0"/>
              <a:t>ko</a:t>
            </a:r>
            <a:r>
              <a:rPr lang="de-DE" sz="2200" b="1" i="1" dirty="0" smtClean="0"/>
              <a:t>	</a:t>
            </a:r>
            <a:r>
              <a:rPr lang="de-DE" sz="2200" b="1" i="1" dirty="0" err="1" smtClean="0"/>
              <a:t>ṣiṣe</a:t>
            </a:r>
            <a:r>
              <a:rPr lang="de-DE" sz="2200" b="1" i="1" dirty="0" smtClean="0"/>
              <a:t>	</a:t>
            </a:r>
            <a:r>
              <a:rPr lang="de-DE" sz="2200" b="1" i="1" dirty="0" err="1" smtClean="0"/>
              <a:t>kankan</a:t>
            </a:r>
            <a:r>
              <a:rPr lang="de-DE" sz="2200" b="1" i="1" dirty="0" smtClean="0"/>
              <a:t>	l`	</a:t>
            </a:r>
            <a:r>
              <a:rPr lang="de-DE" sz="2200" b="1" i="1" dirty="0" err="1" smtClean="0"/>
              <a:t>ọṣẹ</a:t>
            </a:r>
            <a:r>
              <a:rPr lang="de-DE" sz="2200" b="1" i="1" dirty="0" smtClean="0"/>
              <a:t>	t`	o	</a:t>
            </a:r>
            <a:r>
              <a:rPr lang="de-DE" sz="2200" b="1" i="1" dirty="0" err="1" smtClean="0"/>
              <a:t>kọja</a:t>
            </a:r>
            <a:endParaRPr lang="de-DE" sz="2200" b="1" i="1" dirty="0" smtClean="0"/>
          </a:p>
          <a:p>
            <a:pPr>
              <a:buNone/>
            </a:pPr>
            <a:r>
              <a:rPr lang="de-DE" sz="1800" dirty="0" smtClean="0"/>
              <a:t>nicht=ich  nicht	arbeiten	irgend	in	Woche	welche	sie	vergehen.</a:t>
            </a:r>
          </a:p>
          <a:p>
            <a:pPr>
              <a:buNone/>
            </a:pPr>
            <a:endParaRPr lang="de-DE" sz="1800" dirty="0" smtClean="0"/>
          </a:p>
          <a:p>
            <a:pPr>
              <a:buNone/>
            </a:pPr>
            <a:r>
              <a:rPr lang="de-DE" sz="2400" dirty="0" smtClean="0"/>
              <a:t>'Ich habe in der letzten Woche keinerlei Arbeiten gemacht'</a:t>
            </a:r>
          </a:p>
          <a:p>
            <a:pPr>
              <a:buNone/>
            </a:pPr>
            <a:endParaRPr lang="de-DE" sz="2200" b="1" dirty="0" smtClean="0"/>
          </a:p>
          <a:p>
            <a:pPr>
              <a:buNone/>
            </a:pPr>
            <a:endParaRPr lang="de-DE" dirty="0"/>
          </a:p>
        </p:txBody>
      </p:sp>
      <p:sp>
        <p:nvSpPr>
          <p:cNvPr id="4" name="Abgerundetes Rechteck 3"/>
          <p:cNvSpPr/>
          <p:nvPr/>
        </p:nvSpPr>
        <p:spPr>
          <a:xfrm>
            <a:off x="357158" y="3357562"/>
            <a:ext cx="8358246" cy="1500198"/>
          </a:xfrm>
          <a:prstGeom prst="round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de-DE" sz="2200" dirty="0" smtClean="0">
                <a:sym typeface="Symbol"/>
              </a:rPr>
              <a:t></a:t>
            </a:r>
            <a:r>
              <a:rPr lang="de-DE" sz="2200" dirty="0" smtClean="0"/>
              <a:t> Sprachen, die die Beziehung zwischen den Einheiten einer Äußerung (Satz) ausschließlich oder vor allem über die Reihung der Elemente anzeigen, nennt man auch </a:t>
            </a:r>
            <a:r>
              <a:rPr lang="de-DE" sz="2200" b="1" i="1" dirty="0" err="1" smtClean="0"/>
              <a:t>konfigurativ</a:t>
            </a:r>
            <a:r>
              <a:rPr lang="de-DE" sz="2200" b="1" dirty="0" smtClean="0"/>
              <a:t> </a:t>
            </a:r>
            <a:r>
              <a:rPr lang="de-DE" sz="2200" dirty="0" smtClean="0"/>
              <a:t>oder </a:t>
            </a:r>
            <a:r>
              <a:rPr lang="de-DE" sz="2200" b="1" i="1" dirty="0" smtClean="0"/>
              <a:t>konfigurierend</a:t>
            </a:r>
            <a:r>
              <a:rPr lang="de-DE" sz="2200" b="1" dirty="0" smtClean="0"/>
              <a:t>.</a:t>
            </a:r>
            <a:endParaRPr lang="de-DE" sz="2200" dirty="0" smtClean="0"/>
          </a:p>
        </p:txBody>
      </p:sp>
      <p:sp>
        <p:nvSpPr>
          <p:cNvPr id="5" name="Abgerundetes Rechteck 4"/>
          <p:cNvSpPr/>
          <p:nvPr/>
        </p:nvSpPr>
        <p:spPr>
          <a:xfrm>
            <a:off x="857224" y="5286388"/>
            <a:ext cx="7358114" cy="1071570"/>
          </a:xfrm>
          <a:prstGeom prst="round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de-DE" sz="2200" dirty="0" smtClean="0">
                <a:sym typeface="Symbol"/>
              </a:rPr>
              <a:t></a:t>
            </a:r>
            <a:r>
              <a:rPr lang="de-DE" sz="2200" dirty="0" smtClean="0"/>
              <a:t> In isolierenden Verfahren werden also Bezüge auf Kotext und Kontext nicht weiter </a:t>
            </a:r>
            <a:r>
              <a:rPr lang="de-DE" sz="2200" b="1" dirty="0" smtClean="0"/>
              <a:t>explizit</a:t>
            </a:r>
            <a:r>
              <a:rPr lang="de-DE" sz="2200" dirty="0" smtClean="0"/>
              <a:t> gemacht.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blinds(horizontal)">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animEffect transition="in" filter="blinds(horizontal)">
                                      <p:cBhvr>
                                        <p:cTn id="17" dur="500"/>
                                        <p:tgtEl>
                                          <p:spTgt spid="3">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diamond(in)">
                                      <p:cBhvr>
                                        <p:cTn id="22" dur="20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diamond(in)">
                                      <p:cBhvr>
                                        <p:cTn id="2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P spid="5"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Morphologisches Verfahren:</a:t>
            </a:r>
            <a:endParaRPr lang="de-DE" dirty="0"/>
          </a:p>
        </p:txBody>
      </p:sp>
      <p:sp>
        <p:nvSpPr>
          <p:cNvPr id="3" name="Inhaltsplatzhalter 2"/>
          <p:cNvSpPr>
            <a:spLocks noGrp="1"/>
          </p:cNvSpPr>
          <p:nvPr>
            <p:ph idx="1"/>
          </p:nvPr>
        </p:nvSpPr>
        <p:spPr>
          <a:xfrm>
            <a:off x="71406" y="1571612"/>
            <a:ext cx="8929750" cy="4857784"/>
          </a:xfrm>
        </p:spPr>
        <p:txBody>
          <a:bodyPr>
            <a:normAutofit fontScale="92500" lnSpcReduction="10000"/>
          </a:bodyPr>
          <a:lstStyle/>
          <a:p>
            <a:pPr>
              <a:lnSpc>
                <a:spcPct val="150000"/>
              </a:lnSpc>
            </a:pPr>
            <a:r>
              <a:rPr lang="de-DE" sz="3300" dirty="0" smtClean="0"/>
              <a:t>Die Beziehungen von sprachlichen Einheiten (Ko- und Kontext) werden dergestalt sichtbar gemacht, dass die Basisgestalt hin zu </a:t>
            </a:r>
            <a:r>
              <a:rPr lang="de-DE" sz="3300" dirty="0" err="1" smtClean="0"/>
              <a:t>ko</a:t>
            </a:r>
            <a:r>
              <a:rPr lang="de-DE" sz="3300" dirty="0" smtClean="0"/>
              <a:t>- oder kontextuellen Einheiten </a:t>
            </a:r>
            <a:r>
              <a:rPr lang="de-DE" sz="3300" b="1" i="1" dirty="0" smtClean="0">
                <a:solidFill>
                  <a:srgbClr val="FF0000"/>
                </a:solidFill>
              </a:rPr>
              <a:t>verzerrt</a:t>
            </a:r>
            <a:r>
              <a:rPr lang="de-DE" sz="3300" b="1" i="1" dirty="0" smtClean="0"/>
              <a:t> </a:t>
            </a:r>
            <a:r>
              <a:rPr lang="de-DE" sz="3300" dirty="0" smtClean="0"/>
              <a:t>wird. Diese </a:t>
            </a:r>
            <a:r>
              <a:rPr lang="de-DE" sz="3300" dirty="0" err="1" smtClean="0"/>
              <a:t>ko</a:t>
            </a:r>
            <a:r>
              <a:rPr lang="de-DE" sz="3300" dirty="0" smtClean="0"/>
              <a:t>- oder kontextuellen Einheiten wirken als 'Zugkräfte' in bezug auf die Verzerrung der lexikalischen Basisgestalt.</a:t>
            </a:r>
          </a:p>
          <a:p>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10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Beispiel dazu:</a:t>
            </a:r>
            <a:endParaRPr lang="de-DE" dirty="0"/>
          </a:p>
        </p:txBody>
      </p:sp>
      <p:sp>
        <p:nvSpPr>
          <p:cNvPr id="1026" name="Rectangle 2"/>
          <p:cNvSpPr>
            <a:spLocks/>
          </p:cNvSpPr>
          <p:nvPr/>
        </p:nvSpPr>
        <p:spPr bwMode="auto">
          <a:xfrm>
            <a:off x="1643042" y="1928802"/>
            <a:ext cx="1428760" cy="668339"/>
          </a:xfrm>
          <a:prstGeom prst="rect">
            <a:avLst/>
          </a:prstGeom>
          <a:solidFill>
            <a:srgbClr val="D7D7D7"/>
          </a:solidFill>
          <a:ln w="9525">
            <a:noFill/>
            <a:miter lim="800000"/>
            <a:headEnd/>
            <a:tailEnd/>
          </a:ln>
        </p:spPr>
        <p:txBody>
          <a:bodyPr vert="horz" wrap="square" lIns="91440" tIns="45720" rIns="91440" bIns="45720" numCol="1" anchor="t" anchorCtr="0" compatLnSpc="1">
            <a:prstTxWarp prst="textNoShape">
              <a:avLst/>
            </a:prstTxWarp>
          </a:bodyPr>
          <a:lstStyle/>
          <a:p>
            <a:pPr algn="ctr"/>
            <a:r>
              <a:rPr lang="de-DE" sz="2400" b="1" dirty="0" smtClean="0"/>
              <a:t>Mann</a:t>
            </a:r>
          </a:p>
          <a:p>
            <a:pPr algn="ctr"/>
            <a:endParaRPr lang="de-DE" dirty="0" smtClean="0"/>
          </a:p>
        </p:txBody>
      </p:sp>
      <p:sp>
        <p:nvSpPr>
          <p:cNvPr id="1027" name="Freeform 3"/>
          <p:cNvSpPr>
            <a:spLocks/>
          </p:cNvSpPr>
          <p:nvPr/>
        </p:nvSpPr>
        <p:spPr bwMode="auto">
          <a:xfrm>
            <a:off x="3929058" y="1785926"/>
            <a:ext cx="1500198" cy="869952"/>
          </a:xfrm>
          <a:custGeom>
            <a:avLst/>
            <a:gdLst/>
            <a:ahLst/>
            <a:cxnLst>
              <a:cxn ang="0">
                <a:pos x="443" y="0"/>
              </a:cxn>
              <a:cxn ang="0">
                <a:pos x="0" y="403"/>
              </a:cxn>
              <a:cxn ang="0">
                <a:pos x="443" y="807"/>
              </a:cxn>
              <a:cxn ang="0">
                <a:pos x="887" y="403"/>
              </a:cxn>
              <a:cxn ang="0">
                <a:pos x="443" y="0"/>
              </a:cxn>
            </a:cxnLst>
            <a:rect l="0" t="0" r="r" b="b"/>
            <a:pathLst>
              <a:path w="887" h="806">
                <a:moveTo>
                  <a:pt x="443" y="0"/>
                </a:moveTo>
                <a:lnTo>
                  <a:pt x="0" y="403"/>
                </a:lnTo>
                <a:lnTo>
                  <a:pt x="443" y="807"/>
                </a:lnTo>
                <a:lnTo>
                  <a:pt x="887" y="403"/>
                </a:lnTo>
                <a:lnTo>
                  <a:pt x="443" y="0"/>
                </a:lnTo>
                <a:close/>
              </a:path>
            </a:pathLst>
          </a:custGeom>
          <a:solidFill>
            <a:srgbClr val="D7D7D7"/>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sz="2400" b="1" dirty="0" smtClean="0"/>
              <a:t>suchen</a:t>
            </a:r>
            <a:endParaRPr lang="de-DE" sz="2400" b="1" dirty="0"/>
          </a:p>
        </p:txBody>
      </p:sp>
      <p:sp>
        <p:nvSpPr>
          <p:cNvPr id="1028" name="Freeform 4"/>
          <p:cNvSpPr>
            <a:spLocks/>
          </p:cNvSpPr>
          <p:nvPr/>
        </p:nvSpPr>
        <p:spPr bwMode="auto">
          <a:xfrm>
            <a:off x="6000760" y="1785926"/>
            <a:ext cx="1357322" cy="790577"/>
          </a:xfrm>
          <a:custGeom>
            <a:avLst/>
            <a:gdLst/>
            <a:ahLst/>
            <a:cxnLst>
              <a:cxn ang="0">
                <a:pos x="428" y="1"/>
              </a:cxn>
              <a:cxn ang="0">
                <a:pos x="354" y="11"/>
              </a:cxn>
              <a:cxn ang="0">
                <a:pos x="284" y="31"/>
              </a:cxn>
              <a:cxn ang="0">
                <a:pos x="220" y="59"/>
              </a:cxn>
              <a:cxn ang="0">
                <a:pos x="162" y="95"/>
              </a:cxn>
              <a:cxn ang="0">
                <a:pos x="112" y="138"/>
              </a:cxn>
              <a:cxn ang="0">
                <a:pos x="69" y="188"/>
              </a:cxn>
              <a:cxn ang="0">
                <a:pos x="36" y="242"/>
              </a:cxn>
              <a:cxn ang="0">
                <a:pos x="13" y="301"/>
              </a:cxn>
              <a:cxn ang="0">
                <a:pos x="1" y="364"/>
              </a:cxn>
              <a:cxn ang="0">
                <a:pos x="1" y="430"/>
              </a:cxn>
              <a:cxn ang="0">
                <a:pos x="13" y="492"/>
              </a:cxn>
              <a:cxn ang="0">
                <a:pos x="36" y="552"/>
              </a:cxn>
              <a:cxn ang="0">
                <a:pos x="69" y="606"/>
              </a:cxn>
              <a:cxn ang="0">
                <a:pos x="112" y="656"/>
              </a:cxn>
              <a:cxn ang="0">
                <a:pos x="162" y="699"/>
              </a:cxn>
              <a:cxn ang="0">
                <a:pos x="220" y="735"/>
              </a:cxn>
              <a:cxn ang="0">
                <a:pos x="284" y="763"/>
              </a:cxn>
              <a:cxn ang="0">
                <a:pos x="354" y="783"/>
              </a:cxn>
              <a:cxn ang="0">
                <a:pos x="428" y="793"/>
              </a:cxn>
              <a:cxn ang="0">
                <a:pos x="504" y="793"/>
              </a:cxn>
              <a:cxn ang="0">
                <a:pos x="578" y="783"/>
              </a:cxn>
              <a:cxn ang="0">
                <a:pos x="648" y="763"/>
              </a:cxn>
              <a:cxn ang="0">
                <a:pos x="712" y="735"/>
              </a:cxn>
              <a:cxn ang="0">
                <a:pos x="770" y="699"/>
              </a:cxn>
              <a:cxn ang="0">
                <a:pos x="820" y="656"/>
              </a:cxn>
              <a:cxn ang="0">
                <a:pos x="863" y="606"/>
              </a:cxn>
              <a:cxn ang="0">
                <a:pos x="896" y="552"/>
              </a:cxn>
              <a:cxn ang="0">
                <a:pos x="919" y="492"/>
              </a:cxn>
              <a:cxn ang="0">
                <a:pos x="931" y="430"/>
              </a:cxn>
              <a:cxn ang="0">
                <a:pos x="931" y="364"/>
              </a:cxn>
              <a:cxn ang="0">
                <a:pos x="919" y="301"/>
              </a:cxn>
              <a:cxn ang="0">
                <a:pos x="896" y="242"/>
              </a:cxn>
              <a:cxn ang="0">
                <a:pos x="863" y="188"/>
              </a:cxn>
              <a:cxn ang="0">
                <a:pos x="820" y="138"/>
              </a:cxn>
              <a:cxn ang="0">
                <a:pos x="770" y="95"/>
              </a:cxn>
              <a:cxn ang="0">
                <a:pos x="712" y="59"/>
              </a:cxn>
              <a:cxn ang="0">
                <a:pos x="648" y="31"/>
              </a:cxn>
              <a:cxn ang="0">
                <a:pos x="578" y="11"/>
              </a:cxn>
              <a:cxn ang="0">
                <a:pos x="504" y="1"/>
              </a:cxn>
            </a:cxnLst>
            <a:rect l="0" t="0" r="r" b="b"/>
            <a:pathLst>
              <a:path w="933" h="794">
                <a:moveTo>
                  <a:pt x="466" y="0"/>
                </a:moveTo>
                <a:lnTo>
                  <a:pt x="428" y="1"/>
                </a:lnTo>
                <a:lnTo>
                  <a:pt x="390" y="5"/>
                </a:lnTo>
                <a:lnTo>
                  <a:pt x="354" y="11"/>
                </a:lnTo>
                <a:lnTo>
                  <a:pt x="318" y="20"/>
                </a:lnTo>
                <a:lnTo>
                  <a:pt x="284" y="31"/>
                </a:lnTo>
                <a:lnTo>
                  <a:pt x="252" y="44"/>
                </a:lnTo>
                <a:lnTo>
                  <a:pt x="220" y="59"/>
                </a:lnTo>
                <a:lnTo>
                  <a:pt x="190" y="76"/>
                </a:lnTo>
                <a:lnTo>
                  <a:pt x="162" y="95"/>
                </a:lnTo>
                <a:lnTo>
                  <a:pt x="136" y="116"/>
                </a:lnTo>
                <a:lnTo>
                  <a:pt x="112" y="138"/>
                </a:lnTo>
                <a:lnTo>
                  <a:pt x="89" y="162"/>
                </a:lnTo>
                <a:lnTo>
                  <a:pt x="69" y="188"/>
                </a:lnTo>
                <a:lnTo>
                  <a:pt x="52" y="214"/>
                </a:lnTo>
                <a:lnTo>
                  <a:pt x="36" y="242"/>
                </a:lnTo>
                <a:lnTo>
                  <a:pt x="23" y="271"/>
                </a:lnTo>
                <a:lnTo>
                  <a:pt x="13" y="301"/>
                </a:lnTo>
                <a:lnTo>
                  <a:pt x="6" y="332"/>
                </a:lnTo>
                <a:lnTo>
                  <a:pt x="1" y="364"/>
                </a:lnTo>
                <a:lnTo>
                  <a:pt x="0" y="397"/>
                </a:lnTo>
                <a:lnTo>
                  <a:pt x="1" y="430"/>
                </a:lnTo>
                <a:lnTo>
                  <a:pt x="6" y="461"/>
                </a:lnTo>
                <a:lnTo>
                  <a:pt x="13" y="492"/>
                </a:lnTo>
                <a:lnTo>
                  <a:pt x="23" y="523"/>
                </a:lnTo>
                <a:lnTo>
                  <a:pt x="36" y="552"/>
                </a:lnTo>
                <a:lnTo>
                  <a:pt x="52" y="580"/>
                </a:lnTo>
                <a:lnTo>
                  <a:pt x="69" y="606"/>
                </a:lnTo>
                <a:lnTo>
                  <a:pt x="89" y="632"/>
                </a:lnTo>
                <a:lnTo>
                  <a:pt x="112" y="656"/>
                </a:lnTo>
                <a:lnTo>
                  <a:pt x="136" y="678"/>
                </a:lnTo>
                <a:lnTo>
                  <a:pt x="162" y="699"/>
                </a:lnTo>
                <a:lnTo>
                  <a:pt x="190" y="718"/>
                </a:lnTo>
                <a:lnTo>
                  <a:pt x="220" y="735"/>
                </a:lnTo>
                <a:lnTo>
                  <a:pt x="252" y="750"/>
                </a:lnTo>
                <a:lnTo>
                  <a:pt x="284" y="763"/>
                </a:lnTo>
                <a:lnTo>
                  <a:pt x="318" y="774"/>
                </a:lnTo>
                <a:lnTo>
                  <a:pt x="354" y="783"/>
                </a:lnTo>
                <a:lnTo>
                  <a:pt x="390" y="789"/>
                </a:lnTo>
                <a:lnTo>
                  <a:pt x="428" y="793"/>
                </a:lnTo>
                <a:lnTo>
                  <a:pt x="466" y="795"/>
                </a:lnTo>
                <a:lnTo>
                  <a:pt x="504" y="793"/>
                </a:lnTo>
                <a:lnTo>
                  <a:pt x="542" y="789"/>
                </a:lnTo>
                <a:lnTo>
                  <a:pt x="578" y="783"/>
                </a:lnTo>
                <a:lnTo>
                  <a:pt x="613" y="774"/>
                </a:lnTo>
                <a:lnTo>
                  <a:pt x="648" y="763"/>
                </a:lnTo>
                <a:lnTo>
                  <a:pt x="680" y="750"/>
                </a:lnTo>
                <a:lnTo>
                  <a:pt x="712" y="735"/>
                </a:lnTo>
                <a:lnTo>
                  <a:pt x="742" y="718"/>
                </a:lnTo>
                <a:lnTo>
                  <a:pt x="770" y="699"/>
                </a:lnTo>
                <a:lnTo>
                  <a:pt x="796" y="678"/>
                </a:lnTo>
                <a:lnTo>
                  <a:pt x="820" y="656"/>
                </a:lnTo>
                <a:lnTo>
                  <a:pt x="843" y="632"/>
                </a:lnTo>
                <a:lnTo>
                  <a:pt x="863" y="606"/>
                </a:lnTo>
                <a:lnTo>
                  <a:pt x="880" y="580"/>
                </a:lnTo>
                <a:lnTo>
                  <a:pt x="896" y="552"/>
                </a:lnTo>
                <a:lnTo>
                  <a:pt x="909" y="523"/>
                </a:lnTo>
                <a:lnTo>
                  <a:pt x="919" y="492"/>
                </a:lnTo>
                <a:lnTo>
                  <a:pt x="926" y="461"/>
                </a:lnTo>
                <a:lnTo>
                  <a:pt x="931" y="430"/>
                </a:lnTo>
                <a:lnTo>
                  <a:pt x="933" y="397"/>
                </a:lnTo>
                <a:lnTo>
                  <a:pt x="931" y="364"/>
                </a:lnTo>
                <a:lnTo>
                  <a:pt x="926" y="332"/>
                </a:lnTo>
                <a:lnTo>
                  <a:pt x="919" y="301"/>
                </a:lnTo>
                <a:lnTo>
                  <a:pt x="909" y="271"/>
                </a:lnTo>
                <a:lnTo>
                  <a:pt x="896" y="242"/>
                </a:lnTo>
                <a:lnTo>
                  <a:pt x="880" y="214"/>
                </a:lnTo>
                <a:lnTo>
                  <a:pt x="863" y="188"/>
                </a:lnTo>
                <a:lnTo>
                  <a:pt x="843" y="162"/>
                </a:lnTo>
                <a:lnTo>
                  <a:pt x="820" y="138"/>
                </a:lnTo>
                <a:lnTo>
                  <a:pt x="796" y="116"/>
                </a:lnTo>
                <a:lnTo>
                  <a:pt x="770" y="95"/>
                </a:lnTo>
                <a:lnTo>
                  <a:pt x="742" y="76"/>
                </a:lnTo>
                <a:lnTo>
                  <a:pt x="712" y="59"/>
                </a:lnTo>
                <a:lnTo>
                  <a:pt x="680" y="44"/>
                </a:lnTo>
                <a:lnTo>
                  <a:pt x="648" y="31"/>
                </a:lnTo>
                <a:lnTo>
                  <a:pt x="613" y="20"/>
                </a:lnTo>
                <a:lnTo>
                  <a:pt x="578" y="11"/>
                </a:lnTo>
                <a:lnTo>
                  <a:pt x="542" y="5"/>
                </a:lnTo>
                <a:lnTo>
                  <a:pt x="504" y="1"/>
                </a:lnTo>
                <a:lnTo>
                  <a:pt x="466" y="0"/>
                </a:lnTo>
                <a:close/>
              </a:path>
            </a:pathLst>
          </a:custGeom>
          <a:solidFill>
            <a:srgbClr val="D7D7D7"/>
          </a:solidFill>
          <a:ln w="9525">
            <a:noFill/>
            <a:round/>
            <a:headEnd/>
            <a:tailEnd/>
          </a:ln>
        </p:spPr>
        <p:txBody>
          <a:bodyPr vert="horz" wrap="square" lIns="91440" tIns="45720" rIns="91440" bIns="45720" numCol="1" anchor="t" anchorCtr="0" compatLnSpc="1">
            <a:prstTxWarp prst="textNoShape">
              <a:avLst/>
            </a:prstTxWarp>
          </a:bodyPr>
          <a:lstStyle/>
          <a:p>
            <a:pPr algn="ctr"/>
            <a:r>
              <a:rPr lang="de-DE" dirty="0" smtClean="0"/>
              <a:t/>
            </a:r>
            <a:br>
              <a:rPr lang="de-DE" dirty="0" smtClean="0"/>
            </a:br>
            <a:r>
              <a:rPr lang="de-DE" sz="2400" b="1" dirty="0" smtClean="0"/>
              <a:t>Hund</a:t>
            </a:r>
            <a:endParaRPr lang="de-DE" sz="2400" b="1" dirty="0"/>
          </a:p>
        </p:txBody>
      </p:sp>
      <p:sp>
        <p:nvSpPr>
          <p:cNvPr id="9" name="Textfeld 8"/>
          <p:cNvSpPr txBox="1"/>
          <p:nvPr/>
        </p:nvSpPr>
        <p:spPr>
          <a:xfrm>
            <a:off x="285720" y="2857496"/>
            <a:ext cx="1285884" cy="369332"/>
          </a:xfrm>
          <a:prstGeom prst="rect">
            <a:avLst/>
          </a:prstGeom>
          <a:noFill/>
        </p:spPr>
        <p:txBody>
          <a:bodyPr wrap="square" rtlCol="0">
            <a:spAutoFit/>
          </a:bodyPr>
          <a:lstStyle/>
          <a:p>
            <a:r>
              <a:rPr lang="de-DE" b="1" dirty="0" err="1" smtClean="0"/>
              <a:t>Kotextuell</a:t>
            </a:r>
            <a:r>
              <a:rPr lang="de-DE" b="1" dirty="0" smtClean="0"/>
              <a:t>:</a:t>
            </a:r>
            <a:endParaRPr lang="de-DE" b="1" dirty="0"/>
          </a:p>
        </p:txBody>
      </p:sp>
      <p:sp>
        <p:nvSpPr>
          <p:cNvPr id="1029" name="Oval 5"/>
          <p:cNvSpPr>
            <a:spLocks noChangeArrowheads="1"/>
          </p:cNvSpPr>
          <p:nvPr/>
        </p:nvSpPr>
        <p:spPr bwMode="auto">
          <a:xfrm>
            <a:off x="357158" y="3429000"/>
            <a:ext cx="190500" cy="285750"/>
          </a:xfrm>
          <a:prstGeom prst="ellipse">
            <a:avLst/>
          </a:prstGeom>
          <a:solidFill>
            <a:srgbClr val="FF0000"/>
          </a:solidFill>
          <a:ln w="28575">
            <a:solidFill>
              <a:srgbClr val="FF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0" name="Rectangle 6"/>
          <p:cNvSpPr>
            <a:spLocks noChangeArrowheads="1"/>
          </p:cNvSpPr>
          <p:nvPr/>
        </p:nvSpPr>
        <p:spPr bwMode="auto">
          <a:xfrm>
            <a:off x="1214414" y="3429000"/>
            <a:ext cx="285750" cy="212725"/>
          </a:xfrm>
          <a:prstGeom prst="rect">
            <a:avLst/>
          </a:prstGeom>
          <a:solidFill>
            <a:srgbClr val="FF0000"/>
          </a:solidFill>
          <a:ln w="28575">
            <a:noFill/>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031" name="Rectangle 7"/>
          <p:cNvSpPr>
            <a:spLocks noChangeArrowheads="1"/>
          </p:cNvSpPr>
          <p:nvPr/>
        </p:nvSpPr>
        <p:spPr bwMode="auto">
          <a:xfrm>
            <a:off x="785786" y="3429000"/>
            <a:ext cx="285750" cy="212725"/>
          </a:xfrm>
          <a:prstGeom prst="rect">
            <a:avLst/>
          </a:prstGeom>
          <a:solidFill>
            <a:srgbClr val="FF0000"/>
          </a:solidFill>
          <a:ln w="28575">
            <a:noFill/>
            <a:miter lim="800000"/>
            <a:headEnd/>
            <a:tailEnd/>
          </a:ln>
        </p:spPr>
        <p:txBody>
          <a:bodyPr vert="horz" wrap="square" lIns="91440" tIns="45720" rIns="91440" bIns="45720" numCol="1" anchor="t" anchorCtr="0" compatLnSpc="1">
            <a:prstTxWarp prst="textNoShape">
              <a:avLst/>
            </a:prstTxWarp>
          </a:bodyPr>
          <a:lstStyle/>
          <a:p>
            <a:endParaRPr lang="de-DE"/>
          </a:p>
        </p:txBody>
      </p:sp>
      <p:grpSp>
        <p:nvGrpSpPr>
          <p:cNvPr id="1032" name="Group 8"/>
          <p:cNvGrpSpPr>
            <a:grpSpLocks/>
          </p:cNvGrpSpPr>
          <p:nvPr/>
        </p:nvGrpSpPr>
        <p:grpSpPr bwMode="auto">
          <a:xfrm>
            <a:off x="2285984" y="3071810"/>
            <a:ext cx="1350974" cy="642942"/>
            <a:chOff x="2327" y="-221"/>
            <a:chExt cx="1266" cy="714"/>
          </a:xfrm>
        </p:grpSpPr>
        <p:sp>
          <p:nvSpPr>
            <p:cNvPr id="1033" name="Rectangle 9"/>
            <p:cNvSpPr>
              <a:spLocks/>
            </p:cNvSpPr>
            <p:nvPr/>
          </p:nvSpPr>
          <p:spPr bwMode="auto">
            <a:xfrm>
              <a:off x="2327" y="-221"/>
              <a:ext cx="933" cy="714"/>
            </a:xfrm>
            <a:prstGeom prst="rect">
              <a:avLst/>
            </a:prstGeom>
            <a:solidFill>
              <a:srgbClr val="D7D7D7"/>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034" name="Freeform 10"/>
            <p:cNvSpPr>
              <a:spLocks/>
            </p:cNvSpPr>
            <p:nvPr/>
          </p:nvSpPr>
          <p:spPr bwMode="auto">
            <a:xfrm>
              <a:off x="3270" y="-74"/>
              <a:ext cx="323" cy="460"/>
            </a:xfrm>
            <a:custGeom>
              <a:avLst/>
              <a:gdLst/>
              <a:ahLst/>
              <a:cxnLst>
                <a:cxn ang="0">
                  <a:pos x="161" y="0"/>
                </a:cxn>
                <a:cxn ang="0">
                  <a:pos x="0" y="230"/>
                </a:cxn>
                <a:cxn ang="0">
                  <a:pos x="161" y="461"/>
                </a:cxn>
                <a:cxn ang="0">
                  <a:pos x="323" y="230"/>
                </a:cxn>
                <a:cxn ang="0">
                  <a:pos x="161" y="0"/>
                </a:cxn>
              </a:cxnLst>
              <a:rect l="0" t="0" r="r" b="b"/>
              <a:pathLst>
                <a:path w="323" h="460">
                  <a:moveTo>
                    <a:pt x="161" y="0"/>
                  </a:moveTo>
                  <a:lnTo>
                    <a:pt x="0" y="230"/>
                  </a:lnTo>
                  <a:lnTo>
                    <a:pt x="161" y="461"/>
                  </a:lnTo>
                  <a:lnTo>
                    <a:pt x="323" y="230"/>
                  </a:lnTo>
                  <a:lnTo>
                    <a:pt x="161" y="0"/>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5" name="Freeform 11"/>
            <p:cNvSpPr>
              <a:spLocks/>
            </p:cNvSpPr>
            <p:nvPr/>
          </p:nvSpPr>
          <p:spPr bwMode="auto">
            <a:xfrm>
              <a:off x="3270" y="-74"/>
              <a:ext cx="323" cy="460"/>
            </a:xfrm>
            <a:custGeom>
              <a:avLst/>
              <a:gdLst/>
              <a:ahLst/>
              <a:cxnLst>
                <a:cxn ang="0">
                  <a:pos x="161" y="0"/>
                </a:cxn>
                <a:cxn ang="0">
                  <a:pos x="0" y="230"/>
                </a:cxn>
                <a:cxn ang="0">
                  <a:pos x="161" y="461"/>
                </a:cxn>
                <a:cxn ang="0">
                  <a:pos x="323" y="230"/>
                </a:cxn>
                <a:cxn ang="0">
                  <a:pos x="161" y="0"/>
                </a:cxn>
              </a:cxnLst>
              <a:rect l="0" t="0" r="r" b="b"/>
              <a:pathLst>
                <a:path w="323" h="460">
                  <a:moveTo>
                    <a:pt x="161" y="0"/>
                  </a:moveTo>
                  <a:lnTo>
                    <a:pt x="0" y="230"/>
                  </a:lnTo>
                  <a:lnTo>
                    <a:pt x="161" y="461"/>
                  </a:lnTo>
                  <a:lnTo>
                    <a:pt x="323" y="230"/>
                  </a:lnTo>
                  <a:lnTo>
                    <a:pt x="161" y="0"/>
                  </a:lnTo>
                  <a:close/>
                </a:path>
              </a:pathLst>
            </a:custGeom>
            <a:noFill/>
            <a:ln w="28575">
              <a:solidFill>
                <a:srgbClr val="FF0000"/>
              </a:solidFill>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038" name="Group 14"/>
          <p:cNvGrpSpPr>
            <a:grpSpLocks/>
          </p:cNvGrpSpPr>
          <p:nvPr/>
        </p:nvGrpSpPr>
        <p:grpSpPr bwMode="auto">
          <a:xfrm>
            <a:off x="4143372" y="3071810"/>
            <a:ext cx="1357322" cy="726547"/>
            <a:chOff x="4435" y="-245"/>
            <a:chExt cx="1173" cy="806"/>
          </a:xfrm>
        </p:grpSpPr>
        <p:sp>
          <p:nvSpPr>
            <p:cNvPr id="1039" name="Freeform 15"/>
            <p:cNvSpPr>
              <a:spLocks/>
            </p:cNvSpPr>
            <p:nvPr/>
          </p:nvSpPr>
          <p:spPr bwMode="auto">
            <a:xfrm>
              <a:off x="4435" y="-245"/>
              <a:ext cx="887" cy="806"/>
            </a:xfrm>
            <a:custGeom>
              <a:avLst/>
              <a:gdLst/>
              <a:ahLst/>
              <a:cxnLst>
                <a:cxn ang="0">
                  <a:pos x="443" y="0"/>
                </a:cxn>
                <a:cxn ang="0">
                  <a:pos x="0" y="403"/>
                </a:cxn>
                <a:cxn ang="0">
                  <a:pos x="443" y="806"/>
                </a:cxn>
                <a:cxn ang="0">
                  <a:pos x="887" y="403"/>
                </a:cxn>
                <a:cxn ang="0">
                  <a:pos x="443" y="0"/>
                </a:cxn>
              </a:cxnLst>
              <a:rect l="0" t="0" r="r" b="b"/>
              <a:pathLst>
                <a:path w="887" h="806">
                  <a:moveTo>
                    <a:pt x="443" y="0"/>
                  </a:moveTo>
                  <a:lnTo>
                    <a:pt x="0" y="403"/>
                  </a:lnTo>
                  <a:lnTo>
                    <a:pt x="443" y="806"/>
                  </a:lnTo>
                  <a:lnTo>
                    <a:pt x="887" y="403"/>
                  </a:lnTo>
                  <a:lnTo>
                    <a:pt x="443" y="0"/>
                  </a:lnTo>
                  <a:close/>
                </a:path>
              </a:pathLst>
            </a:custGeom>
            <a:solidFill>
              <a:srgbClr val="D7D7D7"/>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41" name="Freeform 17"/>
            <p:cNvSpPr>
              <a:spLocks/>
            </p:cNvSpPr>
            <p:nvPr/>
          </p:nvSpPr>
          <p:spPr bwMode="auto">
            <a:xfrm>
              <a:off x="5308" y="-40"/>
              <a:ext cx="300" cy="449"/>
            </a:xfrm>
            <a:custGeom>
              <a:avLst/>
              <a:gdLst/>
              <a:ahLst/>
              <a:cxnLst>
                <a:cxn ang="0">
                  <a:pos x="150" y="0"/>
                </a:cxn>
                <a:cxn ang="0">
                  <a:pos x="131" y="1"/>
                </a:cxn>
                <a:cxn ang="0">
                  <a:pos x="114" y="6"/>
                </a:cxn>
                <a:cxn ang="0">
                  <a:pos x="97" y="14"/>
                </a:cxn>
                <a:cxn ang="0">
                  <a:pos x="81" y="24"/>
                </a:cxn>
                <a:cxn ang="0">
                  <a:pos x="67" y="37"/>
                </a:cxn>
                <a:cxn ang="0">
                  <a:pos x="53" y="52"/>
                </a:cxn>
                <a:cxn ang="0">
                  <a:pos x="41" y="70"/>
                </a:cxn>
                <a:cxn ang="0">
                  <a:pos x="30" y="89"/>
                </a:cxn>
                <a:cxn ang="0">
                  <a:pos x="20" y="111"/>
                </a:cxn>
                <a:cxn ang="0">
                  <a:pos x="12" y="134"/>
                </a:cxn>
                <a:cxn ang="0">
                  <a:pos x="6" y="158"/>
                </a:cxn>
                <a:cxn ang="0">
                  <a:pos x="2" y="184"/>
                </a:cxn>
                <a:cxn ang="0">
                  <a:pos x="0" y="210"/>
                </a:cxn>
                <a:cxn ang="0">
                  <a:pos x="0" y="224"/>
                </a:cxn>
                <a:cxn ang="0">
                  <a:pos x="1" y="252"/>
                </a:cxn>
                <a:cxn ang="0">
                  <a:pos x="4" y="278"/>
                </a:cxn>
                <a:cxn ang="0">
                  <a:pos x="9" y="303"/>
                </a:cxn>
                <a:cxn ang="0">
                  <a:pos x="16" y="327"/>
                </a:cxn>
                <a:cxn ang="0">
                  <a:pos x="24" y="349"/>
                </a:cxn>
                <a:cxn ang="0">
                  <a:pos x="35" y="369"/>
                </a:cxn>
                <a:cxn ang="0">
                  <a:pos x="46" y="388"/>
                </a:cxn>
                <a:cxn ang="0">
                  <a:pos x="59" y="404"/>
                </a:cxn>
                <a:cxn ang="0">
                  <a:pos x="74" y="419"/>
                </a:cxn>
                <a:cxn ang="0">
                  <a:pos x="89" y="430"/>
                </a:cxn>
                <a:cxn ang="0">
                  <a:pos x="105" y="439"/>
                </a:cxn>
                <a:cxn ang="0">
                  <a:pos x="122" y="446"/>
                </a:cxn>
                <a:cxn ang="0">
                  <a:pos x="140" y="449"/>
                </a:cxn>
                <a:cxn ang="0">
                  <a:pos x="150" y="449"/>
                </a:cxn>
                <a:cxn ang="0">
                  <a:pos x="168" y="448"/>
                </a:cxn>
                <a:cxn ang="0">
                  <a:pos x="185" y="443"/>
                </a:cxn>
                <a:cxn ang="0">
                  <a:pos x="202" y="435"/>
                </a:cxn>
                <a:cxn ang="0">
                  <a:pos x="218" y="425"/>
                </a:cxn>
                <a:cxn ang="0">
                  <a:pos x="232" y="412"/>
                </a:cxn>
                <a:cxn ang="0">
                  <a:pos x="246" y="397"/>
                </a:cxn>
                <a:cxn ang="0">
                  <a:pos x="258" y="379"/>
                </a:cxn>
                <a:cxn ang="0">
                  <a:pos x="269" y="360"/>
                </a:cxn>
                <a:cxn ang="0">
                  <a:pos x="279" y="338"/>
                </a:cxn>
                <a:cxn ang="0">
                  <a:pos x="287" y="315"/>
                </a:cxn>
                <a:cxn ang="0">
                  <a:pos x="293" y="291"/>
                </a:cxn>
                <a:cxn ang="0">
                  <a:pos x="297" y="265"/>
                </a:cxn>
                <a:cxn ang="0">
                  <a:pos x="299" y="239"/>
                </a:cxn>
                <a:cxn ang="0">
                  <a:pos x="300" y="224"/>
                </a:cxn>
                <a:cxn ang="0">
                  <a:pos x="298" y="197"/>
                </a:cxn>
                <a:cxn ang="0">
                  <a:pos x="295" y="171"/>
                </a:cxn>
                <a:cxn ang="0">
                  <a:pos x="290" y="146"/>
                </a:cxn>
                <a:cxn ang="0">
                  <a:pos x="283" y="122"/>
                </a:cxn>
                <a:cxn ang="0">
                  <a:pos x="275" y="100"/>
                </a:cxn>
                <a:cxn ang="0">
                  <a:pos x="264" y="80"/>
                </a:cxn>
                <a:cxn ang="0">
                  <a:pos x="253" y="61"/>
                </a:cxn>
                <a:cxn ang="0">
                  <a:pos x="240" y="45"/>
                </a:cxn>
                <a:cxn ang="0">
                  <a:pos x="225" y="30"/>
                </a:cxn>
                <a:cxn ang="0">
                  <a:pos x="210" y="19"/>
                </a:cxn>
                <a:cxn ang="0">
                  <a:pos x="194" y="10"/>
                </a:cxn>
                <a:cxn ang="0">
                  <a:pos x="177" y="3"/>
                </a:cxn>
                <a:cxn ang="0">
                  <a:pos x="159" y="0"/>
                </a:cxn>
                <a:cxn ang="0">
                  <a:pos x="150" y="0"/>
                </a:cxn>
              </a:cxnLst>
              <a:rect l="0" t="0" r="r" b="b"/>
              <a:pathLst>
                <a:path w="300" h="449">
                  <a:moveTo>
                    <a:pt x="150" y="0"/>
                  </a:moveTo>
                  <a:lnTo>
                    <a:pt x="131" y="1"/>
                  </a:lnTo>
                  <a:lnTo>
                    <a:pt x="114" y="6"/>
                  </a:lnTo>
                  <a:lnTo>
                    <a:pt x="97" y="14"/>
                  </a:lnTo>
                  <a:lnTo>
                    <a:pt x="81" y="24"/>
                  </a:lnTo>
                  <a:lnTo>
                    <a:pt x="67" y="37"/>
                  </a:lnTo>
                  <a:lnTo>
                    <a:pt x="53" y="52"/>
                  </a:lnTo>
                  <a:lnTo>
                    <a:pt x="41" y="70"/>
                  </a:lnTo>
                  <a:lnTo>
                    <a:pt x="30" y="89"/>
                  </a:lnTo>
                  <a:lnTo>
                    <a:pt x="20" y="111"/>
                  </a:lnTo>
                  <a:lnTo>
                    <a:pt x="12" y="134"/>
                  </a:lnTo>
                  <a:lnTo>
                    <a:pt x="6" y="158"/>
                  </a:lnTo>
                  <a:lnTo>
                    <a:pt x="2" y="184"/>
                  </a:lnTo>
                  <a:lnTo>
                    <a:pt x="0" y="210"/>
                  </a:lnTo>
                  <a:lnTo>
                    <a:pt x="0" y="224"/>
                  </a:lnTo>
                  <a:lnTo>
                    <a:pt x="1" y="252"/>
                  </a:lnTo>
                  <a:lnTo>
                    <a:pt x="4" y="278"/>
                  </a:lnTo>
                  <a:lnTo>
                    <a:pt x="9" y="303"/>
                  </a:lnTo>
                  <a:lnTo>
                    <a:pt x="16" y="327"/>
                  </a:lnTo>
                  <a:lnTo>
                    <a:pt x="24" y="349"/>
                  </a:lnTo>
                  <a:lnTo>
                    <a:pt x="35" y="369"/>
                  </a:lnTo>
                  <a:lnTo>
                    <a:pt x="46" y="388"/>
                  </a:lnTo>
                  <a:lnTo>
                    <a:pt x="59" y="404"/>
                  </a:lnTo>
                  <a:lnTo>
                    <a:pt x="74" y="419"/>
                  </a:lnTo>
                  <a:lnTo>
                    <a:pt x="89" y="430"/>
                  </a:lnTo>
                  <a:lnTo>
                    <a:pt x="105" y="439"/>
                  </a:lnTo>
                  <a:lnTo>
                    <a:pt x="122" y="446"/>
                  </a:lnTo>
                  <a:lnTo>
                    <a:pt x="140" y="449"/>
                  </a:lnTo>
                  <a:lnTo>
                    <a:pt x="150" y="449"/>
                  </a:lnTo>
                  <a:lnTo>
                    <a:pt x="168" y="448"/>
                  </a:lnTo>
                  <a:lnTo>
                    <a:pt x="185" y="443"/>
                  </a:lnTo>
                  <a:lnTo>
                    <a:pt x="202" y="435"/>
                  </a:lnTo>
                  <a:lnTo>
                    <a:pt x="218" y="425"/>
                  </a:lnTo>
                  <a:lnTo>
                    <a:pt x="232" y="412"/>
                  </a:lnTo>
                  <a:lnTo>
                    <a:pt x="246" y="397"/>
                  </a:lnTo>
                  <a:lnTo>
                    <a:pt x="258" y="379"/>
                  </a:lnTo>
                  <a:lnTo>
                    <a:pt x="269" y="360"/>
                  </a:lnTo>
                  <a:lnTo>
                    <a:pt x="279" y="338"/>
                  </a:lnTo>
                  <a:lnTo>
                    <a:pt x="287" y="315"/>
                  </a:lnTo>
                  <a:lnTo>
                    <a:pt x="293" y="291"/>
                  </a:lnTo>
                  <a:lnTo>
                    <a:pt x="297" y="265"/>
                  </a:lnTo>
                  <a:lnTo>
                    <a:pt x="299" y="239"/>
                  </a:lnTo>
                  <a:lnTo>
                    <a:pt x="300" y="224"/>
                  </a:lnTo>
                  <a:lnTo>
                    <a:pt x="298" y="197"/>
                  </a:lnTo>
                  <a:lnTo>
                    <a:pt x="295" y="171"/>
                  </a:lnTo>
                  <a:lnTo>
                    <a:pt x="290" y="146"/>
                  </a:lnTo>
                  <a:lnTo>
                    <a:pt x="283" y="122"/>
                  </a:lnTo>
                  <a:lnTo>
                    <a:pt x="275" y="100"/>
                  </a:lnTo>
                  <a:lnTo>
                    <a:pt x="264" y="80"/>
                  </a:lnTo>
                  <a:lnTo>
                    <a:pt x="253" y="61"/>
                  </a:lnTo>
                  <a:lnTo>
                    <a:pt x="240" y="45"/>
                  </a:lnTo>
                  <a:lnTo>
                    <a:pt x="225" y="30"/>
                  </a:lnTo>
                  <a:lnTo>
                    <a:pt x="210" y="19"/>
                  </a:lnTo>
                  <a:lnTo>
                    <a:pt x="194" y="10"/>
                  </a:lnTo>
                  <a:lnTo>
                    <a:pt x="177" y="3"/>
                  </a:lnTo>
                  <a:lnTo>
                    <a:pt x="159" y="0"/>
                  </a:lnTo>
                  <a:lnTo>
                    <a:pt x="150" y="0"/>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42" name="Freeform 18"/>
            <p:cNvSpPr>
              <a:spLocks/>
            </p:cNvSpPr>
            <p:nvPr/>
          </p:nvSpPr>
          <p:spPr bwMode="auto">
            <a:xfrm>
              <a:off x="5308" y="-40"/>
              <a:ext cx="300" cy="449"/>
            </a:xfrm>
            <a:custGeom>
              <a:avLst/>
              <a:gdLst/>
              <a:ahLst/>
              <a:cxnLst>
                <a:cxn ang="0">
                  <a:pos x="150" y="0"/>
                </a:cxn>
                <a:cxn ang="0">
                  <a:pos x="131" y="1"/>
                </a:cxn>
                <a:cxn ang="0">
                  <a:pos x="114" y="6"/>
                </a:cxn>
                <a:cxn ang="0">
                  <a:pos x="97" y="14"/>
                </a:cxn>
                <a:cxn ang="0">
                  <a:pos x="81" y="24"/>
                </a:cxn>
                <a:cxn ang="0">
                  <a:pos x="67" y="37"/>
                </a:cxn>
                <a:cxn ang="0">
                  <a:pos x="53" y="52"/>
                </a:cxn>
                <a:cxn ang="0">
                  <a:pos x="41" y="70"/>
                </a:cxn>
                <a:cxn ang="0">
                  <a:pos x="30" y="89"/>
                </a:cxn>
                <a:cxn ang="0">
                  <a:pos x="20" y="111"/>
                </a:cxn>
                <a:cxn ang="0">
                  <a:pos x="12" y="134"/>
                </a:cxn>
                <a:cxn ang="0">
                  <a:pos x="6" y="158"/>
                </a:cxn>
                <a:cxn ang="0">
                  <a:pos x="2" y="184"/>
                </a:cxn>
                <a:cxn ang="0">
                  <a:pos x="0" y="210"/>
                </a:cxn>
                <a:cxn ang="0">
                  <a:pos x="0" y="224"/>
                </a:cxn>
                <a:cxn ang="0">
                  <a:pos x="1" y="252"/>
                </a:cxn>
                <a:cxn ang="0">
                  <a:pos x="4" y="278"/>
                </a:cxn>
                <a:cxn ang="0">
                  <a:pos x="9" y="303"/>
                </a:cxn>
                <a:cxn ang="0">
                  <a:pos x="16" y="327"/>
                </a:cxn>
                <a:cxn ang="0">
                  <a:pos x="24" y="349"/>
                </a:cxn>
                <a:cxn ang="0">
                  <a:pos x="35" y="369"/>
                </a:cxn>
                <a:cxn ang="0">
                  <a:pos x="46" y="388"/>
                </a:cxn>
                <a:cxn ang="0">
                  <a:pos x="59" y="404"/>
                </a:cxn>
                <a:cxn ang="0">
                  <a:pos x="74" y="419"/>
                </a:cxn>
                <a:cxn ang="0">
                  <a:pos x="89" y="430"/>
                </a:cxn>
                <a:cxn ang="0">
                  <a:pos x="105" y="439"/>
                </a:cxn>
                <a:cxn ang="0">
                  <a:pos x="122" y="446"/>
                </a:cxn>
                <a:cxn ang="0">
                  <a:pos x="140" y="449"/>
                </a:cxn>
                <a:cxn ang="0">
                  <a:pos x="150" y="449"/>
                </a:cxn>
                <a:cxn ang="0">
                  <a:pos x="168" y="448"/>
                </a:cxn>
                <a:cxn ang="0">
                  <a:pos x="185" y="443"/>
                </a:cxn>
                <a:cxn ang="0">
                  <a:pos x="202" y="435"/>
                </a:cxn>
                <a:cxn ang="0">
                  <a:pos x="218" y="425"/>
                </a:cxn>
                <a:cxn ang="0">
                  <a:pos x="232" y="412"/>
                </a:cxn>
                <a:cxn ang="0">
                  <a:pos x="246" y="397"/>
                </a:cxn>
                <a:cxn ang="0">
                  <a:pos x="258" y="379"/>
                </a:cxn>
                <a:cxn ang="0">
                  <a:pos x="269" y="360"/>
                </a:cxn>
                <a:cxn ang="0">
                  <a:pos x="279" y="338"/>
                </a:cxn>
                <a:cxn ang="0">
                  <a:pos x="287" y="315"/>
                </a:cxn>
                <a:cxn ang="0">
                  <a:pos x="293" y="291"/>
                </a:cxn>
                <a:cxn ang="0">
                  <a:pos x="297" y="265"/>
                </a:cxn>
                <a:cxn ang="0">
                  <a:pos x="299" y="239"/>
                </a:cxn>
                <a:cxn ang="0">
                  <a:pos x="300" y="224"/>
                </a:cxn>
                <a:cxn ang="0">
                  <a:pos x="298" y="197"/>
                </a:cxn>
                <a:cxn ang="0">
                  <a:pos x="295" y="171"/>
                </a:cxn>
                <a:cxn ang="0">
                  <a:pos x="290" y="146"/>
                </a:cxn>
                <a:cxn ang="0">
                  <a:pos x="283" y="122"/>
                </a:cxn>
                <a:cxn ang="0">
                  <a:pos x="275" y="100"/>
                </a:cxn>
                <a:cxn ang="0">
                  <a:pos x="264" y="80"/>
                </a:cxn>
                <a:cxn ang="0">
                  <a:pos x="253" y="61"/>
                </a:cxn>
                <a:cxn ang="0">
                  <a:pos x="240" y="45"/>
                </a:cxn>
                <a:cxn ang="0">
                  <a:pos x="225" y="30"/>
                </a:cxn>
                <a:cxn ang="0">
                  <a:pos x="210" y="19"/>
                </a:cxn>
                <a:cxn ang="0">
                  <a:pos x="194" y="10"/>
                </a:cxn>
                <a:cxn ang="0">
                  <a:pos x="177" y="3"/>
                </a:cxn>
                <a:cxn ang="0">
                  <a:pos x="159" y="0"/>
                </a:cxn>
                <a:cxn ang="0">
                  <a:pos x="150" y="0"/>
                </a:cxn>
              </a:cxnLst>
              <a:rect l="0" t="0" r="r" b="b"/>
              <a:pathLst>
                <a:path w="300" h="449">
                  <a:moveTo>
                    <a:pt x="150" y="0"/>
                  </a:moveTo>
                  <a:lnTo>
                    <a:pt x="131" y="1"/>
                  </a:lnTo>
                  <a:lnTo>
                    <a:pt x="114" y="6"/>
                  </a:lnTo>
                  <a:lnTo>
                    <a:pt x="97" y="14"/>
                  </a:lnTo>
                  <a:lnTo>
                    <a:pt x="81" y="24"/>
                  </a:lnTo>
                  <a:lnTo>
                    <a:pt x="67" y="37"/>
                  </a:lnTo>
                  <a:lnTo>
                    <a:pt x="53" y="52"/>
                  </a:lnTo>
                  <a:lnTo>
                    <a:pt x="41" y="70"/>
                  </a:lnTo>
                  <a:lnTo>
                    <a:pt x="30" y="89"/>
                  </a:lnTo>
                  <a:lnTo>
                    <a:pt x="20" y="111"/>
                  </a:lnTo>
                  <a:lnTo>
                    <a:pt x="12" y="134"/>
                  </a:lnTo>
                  <a:lnTo>
                    <a:pt x="6" y="158"/>
                  </a:lnTo>
                  <a:lnTo>
                    <a:pt x="2" y="184"/>
                  </a:lnTo>
                  <a:lnTo>
                    <a:pt x="0" y="210"/>
                  </a:lnTo>
                  <a:lnTo>
                    <a:pt x="0" y="224"/>
                  </a:lnTo>
                  <a:lnTo>
                    <a:pt x="1" y="252"/>
                  </a:lnTo>
                  <a:lnTo>
                    <a:pt x="4" y="278"/>
                  </a:lnTo>
                  <a:lnTo>
                    <a:pt x="9" y="303"/>
                  </a:lnTo>
                  <a:lnTo>
                    <a:pt x="16" y="327"/>
                  </a:lnTo>
                  <a:lnTo>
                    <a:pt x="24" y="349"/>
                  </a:lnTo>
                  <a:lnTo>
                    <a:pt x="35" y="369"/>
                  </a:lnTo>
                  <a:lnTo>
                    <a:pt x="46" y="388"/>
                  </a:lnTo>
                  <a:lnTo>
                    <a:pt x="59" y="404"/>
                  </a:lnTo>
                  <a:lnTo>
                    <a:pt x="74" y="419"/>
                  </a:lnTo>
                  <a:lnTo>
                    <a:pt x="89" y="430"/>
                  </a:lnTo>
                  <a:lnTo>
                    <a:pt x="105" y="439"/>
                  </a:lnTo>
                  <a:lnTo>
                    <a:pt x="122" y="446"/>
                  </a:lnTo>
                  <a:lnTo>
                    <a:pt x="140" y="449"/>
                  </a:lnTo>
                  <a:lnTo>
                    <a:pt x="150" y="449"/>
                  </a:lnTo>
                  <a:lnTo>
                    <a:pt x="168" y="448"/>
                  </a:lnTo>
                  <a:lnTo>
                    <a:pt x="185" y="443"/>
                  </a:lnTo>
                  <a:lnTo>
                    <a:pt x="202" y="435"/>
                  </a:lnTo>
                  <a:lnTo>
                    <a:pt x="218" y="425"/>
                  </a:lnTo>
                  <a:lnTo>
                    <a:pt x="232" y="412"/>
                  </a:lnTo>
                  <a:lnTo>
                    <a:pt x="246" y="397"/>
                  </a:lnTo>
                  <a:lnTo>
                    <a:pt x="258" y="379"/>
                  </a:lnTo>
                  <a:lnTo>
                    <a:pt x="269" y="360"/>
                  </a:lnTo>
                  <a:lnTo>
                    <a:pt x="279" y="338"/>
                  </a:lnTo>
                  <a:lnTo>
                    <a:pt x="287" y="315"/>
                  </a:lnTo>
                  <a:lnTo>
                    <a:pt x="293" y="291"/>
                  </a:lnTo>
                  <a:lnTo>
                    <a:pt x="297" y="265"/>
                  </a:lnTo>
                  <a:lnTo>
                    <a:pt x="299" y="239"/>
                  </a:lnTo>
                  <a:lnTo>
                    <a:pt x="300" y="224"/>
                  </a:lnTo>
                  <a:lnTo>
                    <a:pt x="298" y="197"/>
                  </a:lnTo>
                  <a:lnTo>
                    <a:pt x="295" y="171"/>
                  </a:lnTo>
                  <a:lnTo>
                    <a:pt x="290" y="146"/>
                  </a:lnTo>
                  <a:lnTo>
                    <a:pt x="283" y="122"/>
                  </a:lnTo>
                  <a:lnTo>
                    <a:pt x="275" y="100"/>
                  </a:lnTo>
                  <a:lnTo>
                    <a:pt x="264" y="80"/>
                  </a:lnTo>
                  <a:lnTo>
                    <a:pt x="253" y="61"/>
                  </a:lnTo>
                  <a:lnTo>
                    <a:pt x="240" y="45"/>
                  </a:lnTo>
                  <a:lnTo>
                    <a:pt x="225" y="30"/>
                  </a:lnTo>
                  <a:lnTo>
                    <a:pt x="210" y="19"/>
                  </a:lnTo>
                  <a:lnTo>
                    <a:pt x="194" y="10"/>
                  </a:lnTo>
                  <a:lnTo>
                    <a:pt x="177" y="3"/>
                  </a:lnTo>
                  <a:lnTo>
                    <a:pt x="159" y="0"/>
                  </a:lnTo>
                  <a:lnTo>
                    <a:pt x="150" y="0"/>
                  </a:lnTo>
                  <a:close/>
                </a:path>
              </a:pathLst>
            </a:custGeom>
            <a:noFill/>
            <a:ln w="28575">
              <a:solidFill>
                <a:srgbClr val="FF0000"/>
              </a:solidFill>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043" name="Group 19"/>
          <p:cNvGrpSpPr>
            <a:grpSpLocks/>
          </p:cNvGrpSpPr>
          <p:nvPr/>
        </p:nvGrpSpPr>
        <p:grpSpPr bwMode="auto">
          <a:xfrm>
            <a:off x="5929322" y="3071810"/>
            <a:ext cx="1298293" cy="718504"/>
            <a:chOff x="5952" y="-268"/>
            <a:chExt cx="1259" cy="794"/>
          </a:xfrm>
        </p:grpSpPr>
        <p:sp>
          <p:nvSpPr>
            <p:cNvPr id="1044" name="Freeform 20"/>
            <p:cNvSpPr>
              <a:spLocks/>
            </p:cNvSpPr>
            <p:nvPr/>
          </p:nvSpPr>
          <p:spPr bwMode="auto">
            <a:xfrm>
              <a:off x="6278" y="-268"/>
              <a:ext cx="933" cy="794"/>
            </a:xfrm>
            <a:custGeom>
              <a:avLst/>
              <a:gdLst/>
              <a:ahLst/>
              <a:cxnLst>
                <a:cxn ang="0">
                  <a:pos x="428" y="1"/>
                </a:cxn>
                <a:cxn ang="0">
                  <a:pos x="354" y="11"/>
                </a:cxn>
                <a:cxn ang="0">
                  <a:pos x="284" y="31"/>
                </a:cxn>
                <a:cxn ang="0">
                  <a:pos x="220" y="59"/>
                </a:cxn>
                <a:cxn ang="0">
                  <a:pos x="162" y="95"/>
                </a:cxn>
                <a:cxn ang="0">
                  <a:pos x="112" y="138"/>
                </a:cxn>
                <a:cxn ang="0">
                  <a:pos x="69" y="188"/>
                </a:cxn>
                <a:cxn ang="0">
                  <a:pos x="36" y="242"/>
                </a:cxn>
                <a:cxn ang="0">
                  <a:pos x="13" y="301"/>
                </a:cxn>
                <a:cxn ang="0">
                  <a:pos x="1" y="364"/>
                </a:cxn>
                <a:cxn ang="0">
                  <a:pos x="1" y="430"/>
                </a:cxn>
                <a:cxn ang="0">
                  <a:pos x="13" y="492"/>
                </a:cxn>
                <a:cxn ang="0">
                  <a:pos x="36" y="552"/>
                </a:cxn>
                <a:cxn ang="0">
                  <a:pos x="69" y="606"/>
                </a:cxn>
                <a:cxn ang="0">
                  <a:pos x="112" y="656"/>
                </a:cxn>
                <a:cxn ang="0">
                  <a:pos x="162" y="699"/>
                </a:cxn>
                <a:cxn ang="0">
                  <a:pos x="220" y="735"/>
                </a:cxn>
                <a:cxn ang="0">
                  <a:pos x="284" y="763"/>
                </a:cxn>
                <a:cxn ang="0">
                  <a:pos x="354" y="783"/>
                </a:cxn>
                <a:cxn ang="0">
                  <a:pos x="428" y="793"/>
                </a:cxn>
                <a:cxn ang="0">
                  <a:pos x="504" y="793"/>
                </a:cxn>
                <a:cxn ang="0">
                  <a:pos x="578" y="783"/>
                </a:cxn>
                <a:cxn ang="0">
                  <a:pos x="648" y="763"/>
                </a:cxn>
                <a:cxn ang="0">
                  <a:pos x="712" y="735"/>
                </a:cxn>
                <a:cxn ang="0">
                  <a:pos x="770" y="699"/>
                </a:cxn>
                <a:cxn ang="0">
                  <a:pos x="820" y="656"/>
                </a:cxn>
                <a:cxn ang="0">
                  <a:pos x="863" y="606"/>
                </a:cxn>
                <a:cxn ang="0">
                  <a:pos x="896" y="552"/>
                </a:cxn>
                <a:cxn ang="0">
                  <a:pos x="919" y="492"/>
                </a:cxn>
                <a:cxn ang="0">
                  <a:pos x="931" y="430"/>
                </a:cxn>
                <a:cxn ang="0">
                  <a:pos x="931" y="364"/>
                </a:cxn>
                <a:cxn ang="0">
                  <a:pos x="919" y="301"/>
                </a:cxn>
                <a:cxn ang="0">
                  <a:pos x="896" y="242"/>
                </a:cxn>
                <a:cxn ang="0">
                  <a:pos x="863" y="188"/>
                </a:cxn>
                <a:cxn ang="0">
                  <a:pos x="820" y="138"/>
                </a:cxn>
                <a:cxn ang="0">
                  <a:pos x="770" y="95"/>
                </a:cxn>
                <a:cxn ang="0">
                  <a:pos x="712" y="59"/>
                </a:cxn>
                <a:cxn ang="0">
                  <a:pos x="648" y="31"/>
                </a:cxn>
                <a:cxn ang="0">
                  <a:pos x="578" y="11"/>
                </a:cxn>
                <a:cxn ang="0">
                  <a:pos x="504" y="1"/>
                </a:cxn>
              </a:cxnLst>
              <a:rect l="0" t="0" r="r" b="b"/>
              <a:pathLst>
                <a:path w="933" h="794">
                  <a:moveTo>
                    <a:pt x="466" y="0"/>
                  </a:moveTo>
                  <a:lnTo>
                    <a:pt x="428" y="1"/>
                  </a:lnTo>
                  <a:lnTo>
                    <a:pt x="390" y="5"/>
                  </a:lnTo>
                  <a:lnTo>
                    <a:pt x="354" y="11"/>
                  </a:lnTo>
                  <a:lnTo>
                    <a:pt x="318" y="20"/>
                  </a:lnTo>
                  <a:lnTo>
                    <a:pt x="284" y="31"/>
                  </a:lnTo>
                  <a:lnTo>
                    <a:pt x="252" y="44"/>
                  </a:lnTo>
                  <a:lnTo>
                    <a:pt x="220" y="59"/>
                  </a:lnTo>
                  <a:lnTo>
                    <a:pt x="190" y="76"/>
                  </a:lnTo>
                  <a:lnTo>
                    <a:pt x="162" y="95"/>
                  </a:lnTo>
                  <a:lnTo>
                    <a:pt x="136" y="116"/>
                  </a:lnTo>
                  <a:lnTo>
                    <a:pt x="112" y="138"/>
                  </a:lnTo>
                  <a:lnTo>
                    <a:pt x="89" y="162"/>
                  </a:lnTo>
                  <a:lnTo>
                    <a:pt x="69" y="188"/>
                  </a:lnTo>
                  <a:lnTo>
                    <a:pt x="52" y="214"/>
                  </a:lnTo>
                  <a:lnTo>
                    <a:pt x="36" y="242"/>
                  </a:lnTo>
                  <a:lnTo>
                    <a:pt x="23" y="271"/>
                  </a:lnTo>
                  <a:lnTo>
                    <a:pt x="13" y="301"/>
                  </a:lnTo>
                  <a:lnTo>
                    <a:pt x="6" y="332"/>
                  </a:lnTo>
                  <a:lnTo>
                    <a:pt x="1" y="364"/>
                  </a:lnTo>
                  <a:lnTo>
                    <a:pt x="0" y="397"/>
                  </a:lnTo>
                  <a:lnTo>
                    <a:pt x="1" y="430"/>
                  </a:lnTo>
                  <a:lnTo>
                    <a:pt x="6" y="461"/>
                  </a:lnTo>
                  <a:lnTo>
                    <a:pt x="13" y="492"/>
                  </a:lnTo>
                  <a:lnTo>
                    <a:pt x="23" y="523"/>
                  </a:lnTo>
                  <a:lnTo>
                    <a:pt x="36" y="552"/>
                  </a:lnTo>
                  <a:lnTo>
                    <a:pt x="52" y="580"/>
                  </a:lnTo>
                  <a:lnTo>
                    <a:pt x="69" y="606"/>
                  </a:lnTo>
                  <a:lnTo>
                    <a:pt x="89" y="632"/>
                  </a:lnTo>
                  <a:lnTo>
                    <a:pt x="112" y="656"/>
                  </a:lnTo>
                  <a:lnTo>
                    <a:pt x="136" y="678"/>
                  </a:lnTo>
                  <a:lnTo>
                    <a:pt x="162" y="699"/>
                  </a:lnTo>
                  <a:lnTo>
                    <a:pt x="190" y="718"/>
                  </a:lnTo>
                  <a:lnTo>
                    <a:pt x="220" y="735"/>
                  </a:lnTo>
                  <a:lnTo>
                    <a:pt x="252" y="750"/>
                  </a:lnTo>
                  <a:lnTo>
                    <a:pt x="284" y="763"/>
                  </a:lnTo>
                  <a:lnTo>
                    <a:pt x="318" y="774"/>
                  </a:lnTo>
                  <a:lnTo>
                    <a:pt x="354" y="783"/>
                  </a:lnTo>
                  <a:lnTo>
                    <a:pt x="390" y="789"/>
                  </a:lnTo>
                  <a:lnTo>
                    <a:pt x="428" y="793"/>
                  </a:lnTo>
                  <a:lnTo>
                    <a:pt x="466" y="795"/>
                  </a:lnTo>
                  <a:lnTo>
                    <a:pt x="504" y="793"/>
                  </a:lnTo>
                  <a:lnTo>
                    <a:pt x="542" y="789"/>
                  </a:lnTo>
                  <a:lnTo>
                    <a:pt x="578" y="783"/>
                  </a:lnTo>
                  <a:lnTo>
                    <a:pt x="613" y="774"/>
                  </a:lnTo>
                  <a:lnTo>
                    <a:pt x="648" y="763"/>
                  </a:lnTo>
                  <a:lnTo>
                    <a:pt x="680" y="750"/>
                  </a:lnTo>
                  <a:lnTo>
                    <a:pt x="712" y="735"/>
                  </a:lnTo>
                  <a:lnTo>
                    <a:pt x="742" y="718"/>
                  </a:lnTo>
                  <a:lnTo>
                    <a:pt x="770" y="699"/>
                  </a:lnTo>
                  <a:lnTo>
                    <a:pt x="796" y="678"/>
                  </a:lnTo>
                  <a:lnTo>
                    <a:pt x="820" y="656"/>
                  </a:lnTo>
                  <a:lnTo>
                    <a:pt x="843" y="632"/>
                  </a:lnTo>
                  <a:lnTo>
                    <a:pt x="863" y="606"/>
                  </a:lnTo>
                  <a:lnTo>
                    <a:pt x="880" y="580"/>
                  </a:lnTo>
                  <a:lnTo>
                    <a:pt x="896" y="552"/>
                  </a:lnTo>
                  <a:lnTo>
                    <a:pt x="909" y="523"/>
                  </a:lnTo>
                  <a:lnTo>
                    <a:pt x="919" y="492"/>
                  </a:lnTo>
                  <a:lnTo>
                    <a:pt x="926" y="461"/>
                  </a:lnTo>
                  <a:lnTo>
                    <a:pt x="931" y="430"/>
                  </a:lnTo>
                  <a:lnTo>
                    <a:pt x="933" y="397"/>
                  </a:lnTo>
                  <a:lnTo>
                    <a:pt x="931" y="364"/>
                  </a:lnTo>
                  <a:lnTo>
                    <a:pt x="926" y="332"/>
                  </a:lnTo>
                  <a:lnTo>
                    <a:pt x="919" y="301"/>
                  </a:lnTo>
                  <a:lnTo>
                    <a:pt x="909" y="271"/>
                  </a:lnTo>
                  <a:lnTo>
                    <a:pt x="896" y="242"/>
                  </a:lnTo>
                  <a:lnTo>
                    <a:pt x="880" y="214"/>
                  </a:lnTo>
                  <a:lnTo>
                    <a:pt x="863" y="188"/>
                  </a:lnTo>
                  <a:lnTo>
                    <a:pt x="843" y="162"/>
                  </a:lnTo>
                  <a:lnTo>
                    <a:pt x="820" y="138"/>
                  </a:lnTo>
                  <a:lnTo>
                    <a:pt x="796" y="116"/>
                  </a:lnTo>
                  <a:lnTo>
                    <a:pt x="770" y="95"/>
                  </a:lnTo>
                  <a:lnTo>
                    <a:pt x="742" y="76"/>
                  </a:lnTo>
                  <a:lnTo>
                    <a:pt x="712" y="59"/>
                  </a:lnTo>
                  <a:lnTo>
                    <a:pt x="680" y="44"/>
                  </a:lnTo>
                  <a:lnTo>
                    <a:pt x="648" y="31"/>
                  </a:lnTo>
                  <a:lnTo>
                    <a:pt x="613" y="20"/>
                  </a:lnTo>
                  <a:lnTo>
                    <a:pt x="578" y="11"/>
                  </a:lnTo>
                  <a:lnTo>
                    <a:pt x="542" y="5"/>
                  </a:lnTo>
                  <a:lnTo>
                    <a:pt x="504" y="1"/>
                  </a:lnTo>
                  <a:lnTo>
                    <a:pt x="466" y="0"/>
                  </a:lnTo>
                  <a:close/>
                </a:path>
              </a:pathLst>
            </a:custGeom>
            <a:solidFill>
              <a:srgbClr val="D7D7D7"/>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45" name="Freeform 21"/>
            <p:cNvSpPr>
              <a:spLocks/>
            </p:cNvSpPr>
            <p:nvPr/>
          </p:nvSpPr>
          <p:spPr bwMode="auto">
            <a:xfrm>
              <a:off x="5952" y="-110"/>
              <a:ext cx="323" cy="460"/>
            </a:xfrm>
            <a:custGeom>
              <a:avLst/>
              <a:gdLst/>
              <a:ahLst/>
              <a:cxnLst>
                <a:cxn ang="0">
                  <a:pos x="161" y="0"/>
                </a:cxn>
                <a:cxn ang="0">
                  <a:pos x="0" y="230"/>
                </a:cxn>
                <a:cxn ang="0">
                  <a:pos x="161" y="460"/>
                </a:cxn>
                <a:cxn ang="0">
                  <a:pos x="322" y="230"/>
                </a:cxn>
                <a:cxn ang="0">
                  <a:pos x="161" y="0"/>
                </a:cxn>
              </a:cxnLst>
              <a:rect l="0" t="0" r="r" b="b"/>
              <a:pathLst>
                <a:path w="323" h="460">
                  <a:moveTo>
                    <a:pt x="161" y="0"/>
                  </a:moveTo>
                  <a:lnTo>
                    <a:pt x="0" y="230"/>
                  </a:lnTo>
                  <a:lnTo>
                    <a:pt x="161" y="460"/>
                  </a:lnTo>
                  <a:lnTo>
                    <a:pt x="322" y="230"/>
                  </a:lnTo>
                  <a:lnTo>
                    <a:pt x="161" y="0"/>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46" name="Freeform 22"/>
            <p:cNvSpPr>
              <a:spLocks/>
            </p:cNvSpPr>
            <p:nvPr/>
          </p:nvSpPr>
          <p:spPr bwMode="auto">
            <a:xfrm>
              <a:off x="5952" y="-110"/>
              <a:ext cx="323" cy="460"/>
            </a:xfrm>
            <a:custGeom>
              <a:avLst/>
              <a:gdLst/>
              <a:ahLst/>
              <a:cxnLst>
                <a:cxn ang="0">
                  <a:pos x="161" y="0"/>
                </a:cxn>
                <a:cxn ang="0">
                  <a:pos x="0" y="230"/>
                </a:cxn>
                <a:cxn ang="0">
                  <a:pos x="161" y="460"/>
                </a:cxn>
                <a:cxn ang="0">
                  <a:pos x="322" y="230"/>
                </a:cxn>
                <a:cxn ang="0">
                  <a:pos x="161" y="0"/>
                </a:cxn>
              </a:cxnLst>
              <a:rect l="0" t="0" r="r" b="b"/>
              <a:pathLst>
                <a:path w="323" h="460">
                  <a:moveTo>
                    <a:pt x="161" y="0"/>
                  </a:moveTo>
                  <a:lnTo>
                    <a:pt x="0" y="230"/>
                  </a:lnTo>
                  <a:lnTo>
                    <a:pt x="161" y="460"/>
                  </a:lnTo>
                  <a:lnTo>
                    <a:pt x="322" y="230"/>
                  </a:lnTo>
                  <a:lnTo>
                    <a:pt x="161" y="0"/>
                  </a:lnTo>
                  <a:close/>
                </a:path>
              </a:pathLst>
            </a:custGeom>
            <a:noFill/>
            <a:ln w="28575">
              <a:solidFill>
                <a:srgbClr val="FF0000"/>
              </a:solidFill>
              <a:round/>
              <a:headEnd/>
              <a:tailEnd/>
            </a:ln>
          </p:spPr>
          <p:txBody>
            <a:bodyPr vert="horz" wrap="square" lIns="91440" tIns="45720" rIns="91440" bIns="45720" numCol="1" anchor="t" anchorCtr="0" compatLnSpc="1">
              <a:prstTxWarp prst="textNoShape">
                <a:avLst/>
              </a:prstTxWarp>
            </a:bodyPr>
            <a:lstStyle/>
            <a:p>
              <a:endParaRPr lang="de-DE"/>
            </a:p>
          </p:txBody>
        </p:sp>
      </p:grpSp>
      <p:sp>
        <p:nvSpPr>
          <p:cNvPr id="29" name="Textfeld 28"/>
          <p:cNvSpPr txBox="1"/>
          <p:nvPr/>
        </p:nvSpPr>
        <p:spPr>
          <a:xfrm>
            <a:off x="285720" y="4071942"/>
            <a:ext cx="1428760" cy="369332"/>
          </a:xfrm>
          <a:prstGeom prst="rect">
            <a:avLst/>
          </a:prstGeom>
          <a:noFill/>
        </p:spPr>
        <p:txBody>
          <a:bodyPr wrap="square" rtlCol="0">
            <a:spAutoFit/>
          </a:bodyPr>
          <a:lstStyle/>
          <a:p>
            <a:r>
              <a:rPr lang="de-DE" b="1" dirty="0" smtClean="0"/>
              <a:t>Kontextuell:</a:t>
            </a:r>
            <a:endParaRPr lang="de-DE" b="1" dirty="0"/>
          </a:p>
        </p:txBody>
      </p:sp>
      <p:sp>
        <p:nvSpPr>
          <p:cNvPr id="1048" name="Freeform 24"/>
          <p:cNvSpPr>
            <a:spLocks/>
          </p:cNvSpPr>
          <p:nvPr/>
        </p:nvSpPr>
        <p:spPr bwMode="auto">
          <a:xfrm>
            <a:off x="285720" y="4643446"/>
            <a:ext cx="358775" cy="387350"/>
          </a:xfrm>
          <a:custGeom>
            <a:avLst/>
            <a:gdLst/>
            <a:ahLst/>
            <a:cxnLst>
              <a:cxn ang="0">
                <a:pos x="282" y="0"/>
              </a:cxn>
              <a:cxn ang="0">
                <a:pos x="0" y="0"/>
              </a:cxn>
              <a:cxn ang="0">
                <a:pos x="0" y="609"/>
              </a:cxn>
              <a:cxn ang="0">
                <a:pos x="282" y="609"/>
              </a:cxn>
              <a:cxn ang="0">
                <a:pos x="305" y="608"/>
              </a:cxn>
              <a:cxn ang="0">
                <a:pos x="328" y="606"/>
              </a:cxn>
              <a:cxn ang="0">
                <a:pos x="350" y="601"/>
              </a:cxn>
              <a:cxn ang="0">
                <a:pos x="371" y="594"/>
              </a:cxn>
              <a:cxn ang="0">
                <a:pos x="392" y="586"/>
              </a:cxn>
              <a:cxn ang="0">
                <a:pos x="412" y="575"/>
              </a:cxn>
              <a:cxn ang="0">
                <a:pos x="431" y="564"/>
              </a:cxn>
              <a:cxn ang="0">
                <a:pos x="449" y="551"/>
              </a:cxn>
              <a:cxn ang="0">
                <a:pos x="466" y="536"/>
              </a:cxn>
              <a:cxn ang="0">
                <a:pos x="482" y="520"/>
              </a:cxn>
              <a:cxn ang="0">
                <a:pos x="497" y="503"/>
              </a:cxn>
              <a:cxn ang="0">
                <a:pos x="510" y="485"/>
              </a:cxn>
              <a:cxn ang="0">
                <a:pos x="522" y="465"/>
              </a:cxn>
              <a:cxn ang="0">
                <a:pos x="533" y="445"/>
              </a:cxn>
              <a:cxn ang="0">
                <a:pos x="542" y="423"/>
              </a:cxn>
              <a:cxn ang="0">
                <a:pos x="550" y="401"/>
              </a:cxn>
              <a:cxn ang="0">
                <a:pos x="556" y="378"/>
              </a:cxn>
              <a:cxn ang="0">
                <a:pos x="561" y="354"/>
              </a:cxn>
              <a:cxn ang="0">
                <a:pos x="564" y="330"/>
              </a:cxn>
              <a:cxn ang="0">
                <a:pos x="565" y="304"/>
              </a:cxn>
              <a:cxn ang="0">
                <a:pos x="564" y="279"/>
              </a:cxn>
              <a:cxn ang="0">
                <a:pos x="561" y="255"/>
              </a:cxn>
              <a:cxn ang="0">
                <a:pos x="556" y="231"/>
              </a:cxn>
              <a:cxn ang="0">
                <a:pos x="550" y="208"/>
              </a:cxn>
              <a:cxn ang="0">
                <a:pos x="542" y="186"/>
              </a:cxn>
              <a:cxn ang="0">
                <a:pos x="533" y="164"/>
              </a:cxn>
              <a:cxn ang="0">
                <a:pos x="522" y="144"/>
              </a:cxn>
              <a:cxn ang="0">
                <a:pos x="510" y="124"/>
              </a:cxn>
              <a:cxn ang="0">
                <a:pos x="497" y="106"/>
              </a:cxn>
              <a:cxn ang="0">
                <a:pos x="482" y="89"/>
              </a:cxn>
              <a:cxn ang="0">
                <a:pos x="466" y="73"/>
              </a:cxn>
              <a:cxn ang="0">
                <a:pos x="449" y="58"/>
              </a:cxn>
              <a:cxn ang="0">
                <a:pos x="431" y="45"/>
              </a:cxn>
              <a:cxn ang="0">
                <a:pos x="412" y="34"/>
              </a:cxn>
              <a:cxn ang="0">
                <a:pos x="392" y="23"/>
              </a:cxn>
              <a:cxn ang="0">
                <a:pos x="371" y="15"/>
              </a:cxn>
              <a:cxn ang="0">
                <a:pos x="350" y="8"/>
              </a:cxn>
              <a:cxn ang="0">
                <a:pos x="328" y="3"/>
              </a:cxn>
              <a:cxn ang="0">
                <a:pos x="305" y="1"/>
              </a:cxn>
              <a:cxn ang="0">
                <a:pos x="282" y="0"/>
              </a:cxn>
            </a:cxnLst>
            <a:rect l="0" t="0" r="r" b="b"/>
            <a:pathLst>
              <a:path w="565" h="610">
                <a:moveTo>
                  <a:pt x="282" y="0"/>
                </a:moveTo>
                <a:lnTo>
                  <a:pt x="0" y="0"/>
                </a:lnTo>
                <a:lnTo>
                  <a:pt x="0" y="609"/>
                </a:lnTo>
                <a:lnTo>
                  <a:pt x="282" y="609"/>
                </a:lnTo>
                <a:lnTo>
                  <a:pt x="305" y="608"/>
                </a:lnTo>
                <a:lnTo>
                  <a:pt x="328" y="606"/>
                </a:lnTo>
                <a:lnTo>
                  <a:pt x="350" y="601"/>
                </a:lnTo>
                <a:lnTo>
                  <a:pt x="371" y="594"/>
                </a:lnTo>
                <a:lnTo>
                  <a:pt x="392" y="586"/>
                </a:lnTo>
                <a:lnTo>
                  <a:pt x="412" y="575"/>
                </a:lnTo>
                <a:lnTo>
                  <a:pt x="431" y="564"/>
                </a:lnTo>
                <a:lnTo>
                  <a:pt x="449" y="551"/>
                </a:lnTo>
                <a:lnTo>
                  <a:pt x="466" y="536"/>
                </a:lnTo>
                <a:lnTo>
                  <a:pt x="482" y="520"/>
                </a:lnTo>
                <a:lnTo>
                  <a:pt x="497" y="503"/>
                </a:lnTo>
                <a:lnTo>
                  <a:pt x="510" y="485"/>
                </a:lnTo>
                <a:lnTo>
                  <a:pt x="522" y="465"/>
                </a:lnTo>
                <a:lnTo>
                  <a:pt x="533" y="445"/>
                </a:lnTo>
                <a:lnTo>
                  <a:pt x="542" y="423"/>
                </a:lnTo>
                <a:lnTo>
                  <a:pt x="550" y="401"/>
                </a:lnTo>
                <a:lnTo>
                  <a:pt x="556" y="378"/>
                </a:lnTo>
                <a:lnTo>
                  <a:pt x="561" y="354"/>
                </a:lnTo>
                <a:lnTo>
                  <a:pt x="564" y="330"/>
                </a:lnTo>
                <a:lnTo>
                  <a:pt x="565" y="304"/>
                </a:lnTo>
                <a:lnTo>
                  <a:pt x="564" y="279"/>
                </a:lnTo>
                <a:lnTo>
                  <a:pt x="561" y="255"/>
                </a:lnTo>
                <a:lnTo>
                  <a:pt x="556" y="231"/>
                </a:lnTo>
                <a:lnTo>
                  <a:pt x="550" y="208"/>
                </a:lnTo>
                <a:lnTo>
                  <a:pt x="542" y="186"/>
                </a:lnTo>
                <a:lnTo>
                  <a:pt x="533" y="164"/>
                </a:lnTo>
                <a:lnTo>
                  <a:pt x="522" y="144"/>
                </a:lnTo>
                <a:lnTo>
                  <a:pt x="510" y="124"/>
                </a:lnTo>
                <a:lnTo>
                  <a:pt x="497" y="106"/>
                </a:lnTo>
                <a:lnTo>
                  <a:pt x="482" y="89"/>
                </a:lnTo>
                <a:lnTo>
                  <a:pt x="466" y="73"/>
                </a:lnTo>
                <a:lnTo>
                  <a:pt x="449" y="58"/>
                </a:lnTo>
                <a:lnTo>
                  <a:pt x="431" y="45"/>
                </a:lnTo>
                <a:lnTo>
                  <a:pt x="412" y="34"/>
                </a:lnTo>
                <a:lnTo>
                  <a:pt x="392" y="23"/>
                </a:lnTo>
                <a:lnTo>
                  <a:pt x="371" y="15"/>
                </a:lnTo>
                <a:lnTo>
                  <a:pt x="350" y="8"/>
                </a:lnTo>
                <a:lnTo>
                  <a:pt x="328" y="3"/>
                </a:lnTo>
                <a:lnTo>
                  <a:pt x="305" y="1"/>
                </a:lnTo>
                <a:lnTo>
                  <a:pt x="282" y="0"/>
                </a:lnTo>
                <a:close/>
              </a:path>
            </a:pathLst>
          </a:custGeom>
          <a:solidFill>
            <a:srgbClr val="538DD3"/>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49" name="Freeform 25"/>
          <p:cNvSpPr>
            <a:spLocks/>
          </p:cNvSpPr>
          <p:nvPr/>
        </p:nvSpPr>
        <p:spPr bwMode="auto">
          <a:xfrm>
            <a:off x="769907" y="4572008"/>
            <a:ext cx="533400" cy="461962"/>
          </a:xfrm>
          <a:custGeom>
            <a:avLst/>
            <a:gdLst/>
            <a:ahLst/>
            <a:cxnLst>
              <a:cxn ang="0">
                <a:pos x="0" y="653"/>
              </a:cxn>
              <a:cxn ang="0">
                <a:pos x="19" y="679"/>
              </a:cxn>
              <a:cxn ang="0">
                <a:pos x="62" y="702"/>
              </a:cxn>
              <a:cxn ang="0">
                <a:pos x="88" y="708"/>
              </a:cxn>
              <a:cxn ang="0">
                <a:pos x="125" y="715"/>
              </a:cxn>
              <a:cxn ang="0">
                <a:pos x="166" y="720"/>
              </a:cxn>
              <a:cxn ang="0">
                <a:pos x="210" y="725"/>
              </a:cxn>
              <a:cxn ang="0">
                <a:pos x="242" y="722"/>
              </a:cxn>
              <a:cxn ang="0">
                <a:pos x="283" y="716"/>
              </a:cxn>
              <a:cxn ang="0">
                <a:pos x="322" y="710"/>
              </a:cxn>
              <a:cxn ang="0">
                <a:pos x="357" y="702"/>
              </a:cxn>
              <a:cxn ang="0">
                <a:pos x="398" y="680"/>
              </a:cxn>
              <a:cxn ang="0">
                <a:pos x="420" y="653"/>
              </a:cxn>
              <a:cxn ang="0">
                <a:pos x="427" y="639"/>
              </a:cxn>
              <a:cxn ang="0">
                <a:pos x="458" y="613"/>
              </a:cxn>
              <a:cxn ang="0">
                <a:pos x="490" y="599"/>
              </a:cxn>
              <a:cxn ang="0">
                <a:pos x="526" y="592"/>
              </a:cxn>
              <a:cxn ang="0">
                <a:pos x="565" y="586"/>
              </a:cxn>
              <a:cxn ang="0">
                <a:pos x="607" y="581"/>
              </a:cxn>
              <a:cxn ang="0">
                <a:pos x="638" y="580"/>
              </a:cxn>
              <a:cxn ang="0">
                <a:pos x="681" y="584"/>
              </a:cxn>
              <a:cxn ang="0">
                <a:pos x="722" y="590"/>
              </a:cxn>
              <a:cxn ang="0">
                <a:pos x="759" y="597"/>
              </a:cxn>
              <a:cxn ang="0">
                <a:pos x="779" y="603"/>
              </a:cxn>
              <a:cxn ang="0">
                <a:pos x="819" y="627"/>
              </a:cxn>
              <a:cxn ang="0">
                <a:pos x="840" y="653"/>
              </a:cxn>
              <a:cxn ang="0">
                <a:pos x="839" y="70"/>
              </a:cxn>
              <a:cxn ang="0">
                <a:pos x="817" y="44"/>
              </a:cxn>
              <a:cxn ang="0">
                <a:pos x="776" y="20"/>
              </a:cxn>
              <a:cxn ang="0">
                <a:pos x="752" y="14"/>
              </a:cxn>
              <a:cxn ang="0">
                <a:pos x="714" y="8"/>
              </a:cxn>
              <a:cxn ang="0">
                <a:pos x="673" y="3"/>
              </a:cxn>
              <a:cxn ang="0">
                <a:pos x="630" y="0"/>
              </a:cxn>
              <a:cxn ang="0">
                <a:pos x="597" y="2"/>
              </a:cxn>
              <a:cxn ang="0">
                <a:pos x="556" y="6"/>
              </a:cxn>
              <a:cxn ang="0">
                <a:pos x="518" y="12"/>
              </a:cxn>
              <a:cxn ang="0">
                <a:pos x="483" y="20"/>
              </a:cxn>
              <a:cxn ang="0">
                <a:pos x="457" y="33"/>
              </a:cxn>
              <a:cxn ang="0">
                <a:pos x="426" y="59"/>
              </a:cxn>
              <a:cxn ang="0">
                <a:pos x="412" y="85"/>
              </a:cxn>
              <a:cxn ang="0">
                <a:pos x="380" y="110"/>
              </a:cxn>
              <a:cxn ang="0">
                <a:pos x="349" y="123"/>
              </a:cxn>
              <a:cxn ang="0">
                <a:pos x="313" y="131"/>
              </a:cxn>
              <a:cxn ang="0">
                <a:pos x="274" y="137"/>
              </a:cxn>
              <a:cxn ang="0">
                <a:pos x="232" y="143"/>
              </a:cxn>
              <a:cxn ang="0">
                <a:pos x="199" y="144"/>
              </a:cxn>
              <a:cxn ang="0">
                <a:pos x="156" y="139"/>
              </a:cxn>
              <a:cxn ang="0">
                <a:pos x="116" y="133"/>
              </a:cxn>
              <a:cxn ang="0">
                <a:pos x="80" y="125"/>
              </a:cxn>
              <a:cxn ang="0">
                <a:pos x="38" y="110"/>
              </a:cxn>
              <a:cxn ang="0">
                <a:pos x="7" y="86"/>
              </a:cxn>
            </a:cxnLst>
            <a:rect l="0" t="0" r="r" b="b"/>
            <a:pathLst>
              <a:path w="840" h="726">
                <a:moveTo>
                  <a:pt x="0" y="72"/>
                </a:moveTo>
                <a:lnTo>
                  <a:pt x="0" y="653"/>
                </a:lnTo>
                <a:lnTo>
                  <a:pt x="6" y="666"/>
                </a:lnTo>
                <a:lnTo>
                  <a:pt x="19" y="679"/>
                </a:lnTo>
                <a:lnTo>
                  <a:pt x="38" y="692"/>
                </a:lnTo>
                <a:lnTo>
                  <a:pt x="62" y="702"/>
                </a:lnTo>
                <a:lnTo>
                  <a:pt x="70" y="704"/>
                </a:lnTo>
                <a:lnTo>
                  <a:pt x="88" y="708"/>
                </a:lnTo>
                <a:lnTo>
                  <a:pt x="106" y="711"/>
                </a:lnTo>
                <a:lnTo>
                  <a:pt x="125" y="715"/>
                </a:lnTo>
                <a:lnTo>
                  <a:pt x="145" y="718"/>
                </a:lnTo>
                <a:lnTo>
                  <a:pt x="166" y="720"/>
                </a:lnTo>
                <a:lnTo>
                  <a:pt x="187" y="723"/>
                </a:lnTo>
                <a:lnTo>
                  <a:pt x="210" y="725"/>
                </a:lnTo>
                <a:lnTo>
                  <a:pt x="220" y="724"/>
                </a:lnTo>
                <a:lnTo>
                  <a:pt x="242" y="722"/>
                </a:lnTo>
                <a:lnTo>
                  <a:pt x="263" y="719"/>
                </a:lnTo>
                <a:lnTo>
                  <a:pt x="283" y="716"/>
                </a:lnTo>
                <a:lnTo>
                  <a:pt x="303" y="713"/>
                </a:lnTo>
                <a:lnTo>
                  <a:pt x="322" y="710"/>
                </a:lnTo>
                <a:lnTo>
                  <a:pt x="340" y="706"/>
                </a:lnTo>
                <a:lnTo>
                  <a:pt x="357" y="702"/>
                </a:lnTo>
                <a:lnTo>
                  <a:pt x="380" y="692"/>
                </a:lnTo>
                <a:lnTo>
                  <a:pt x="398" y="680"/>
                </a:lnTo>
                <a:lnTo>
                  <a:pt x="412" y="666"/>
                </a:lnTo>
                <a:lnTo>
                  <a:pt x="420" y="653"/>
                </a:lnTo>
                <a:lnTo>
                  <a:pt x="420" y="652"/>
                </a:lnTo>
                <a:lnTo>
                  <a:pt x="427" y="639"/>
                </a:lnTo>
                <a:lnTo>
                  <a:pt x="440" y="626"/>
                </a:lnTo>
                <a:lnTo>
                  <a:pt x="458" y="613"/>
                </a:lnTo>
                <a:lnTo>
                  <a:pt x="483" y="601"/>
                </a:lnTo>
                <a:lnTo>
                  <a:pt x="490" y="599"/>
                </a:lnTo>
                <a:lnTo>
                  <a:pt x="508" y="596"/>
                </a:lnTo>
                <a:lnTo>
                  <a:pt x="526" y="592"/>
                </a:lnTo>
                <a:lnTo>
                  <a:pt x="545" y="589"/>
                </a:lnTo>
                <a:lnTo>
                  <a:pt x="565" y="586"/>
                </a:lnTo>
                <a:lnTo>
                  <a:pt x="585" y="583"/>
                </a:lnTo>
                <a:lnTo>
                  <a:pt x="607" y="581"/>
                </a:lnTo>
                <a:lnTo>
                  <a:pt x="630" y="580"/>
                </a:lnTo>
                <a:lnTo>
                  <a:pt x="638" y="580"/>
                </a:lnTo>
                <a:lnTo>
                  <a:pt x="660" y="582"/>
                </a:lnTo>
                <a:lnTo>
                  <a:pt x="681" y="584"/>
                </a:lnTo>
                <a:lnTo>
                  <a:pt x="702" y="587"/>
                </a:lnTo>
                <a:lnTo>
                  <a:pt x="722" y="590"/>
                </a:lnTo>
                <a:lnTo>
                  <a:pt x="741" y="594"/>
                </a:lnTo>
                <a:lnTo>
                  <a:pt x="759" y="597"/>
                </a:lnTo>
                <a:lnTo>
                  <a:pt x="776" y="601"/>
                </a:lnTo>
                <a:lnTo>
                  <a:pt x="779" y="603"/>
                </a:lnTo>
                <a:lnTo>
                  <a:pt x="802" y="615"/>
                </a:lnTo>
                <a:lnTo>
                  <a:pt x="819" y="627"/>
                </a:lnTo>
                <a:lnTo>
                  <a:pt x="832" y="640"/>
                </a:lnTo>
                <a:lnTo>
                  <a:pt x="840" y="653"/>
                </a:lnTo>
                <a:lnTo>
                  <a:pt x="840" y="72"/>
                </a:lnTo>
                <a:lnTo>
                  <a:pt x="839" y="70"/>
                </a:lnTo>
                <a:lnTo>
                  <a:pt x="830" y="57"/>
                </a:lnTo>
                <a:lnTo>
                  <a:pt x="817" y="44"/>
                </a:lnTo>
                <a:lnTo>
                  <a:pt x="799" y="32"/>
                </a:lnTo>
                <a:lnTo>
                  <a:pt x="776" y="20"/>
                </a:lnTo>
                <a:lnTo>
                  <a:pt x="770" y="18"/>
                </a:lnTo>
                <a:lnTo>
                  <a:pt x="752" y="14"/>
                </a:lnTo>
                <a:lnTo>
                  <a:pt x="734" y="11"/>
                </a:lnTo>
                <a:lnTo>
                  <a:pt x="714" y="8"/>
                </a:lnTo>
                <a:lnTo>
                  <a:pt x="694" y="5"/>
                </a:lnTo>
                <a:lnTo>
                  <a:pt x="673" y="3"/>
                </a:lnTo>
                <a:lnTo>
                  <a:pt x="652" y="1"/>
                </a:lnTo>
                <a:lnTo>
                  <a:pt x="630" y="0"/>
                </a:lnTo>
                <a:lnTo>
                  <a:pt x="620" y="0"/>
                </a:lnTo>
                <a:lnTo>
                  <a:pt x="597" y="2"/>
                </a:lnTo>
                <a:lnTo>
                  <a:pt x="576" y="4"/>
                </a:lnTo>
                <a:lnTo>
                  <a:pt x="556" y="6"/>
                </a:lnTo>
                <a:lnTo>
                  <a:pt x="537" y="9"/>
                </a:lnTo>
                <a:lnTo>
                  <a:pt x="518" y="12"/>
                </a:lnTo>
                <a:lnTo>
                  <a:pt x="500" y="16"/>
                </a:lnTo>
                <a:lnTo>
                  <a:pt x="483" y="20"/>
                </a:lnTo>
                <a:lnTo>
                  <a:pt x="481" y="21"/>
                </a:lnTo>
                <a:lnTo>
                  <a:pt x="457" y="33"/>
                </a:lnTo>
                <a:lnTo>
                  <a:pt x="439" y="46"/>
                </a:lnTo>
                <a:lnTo>
                  <a:pt x="426" y="59"/>
                </a:lnTo>
                <a:lnTo>
                  <a:pt x="420" y="72"/>
                </a:lnTo>
                <a:lnTo>
                  <a:pt x="412" y="85"/>
                </a:lnTo>
                <a:lnTo>
                  <a:pt x="399" y="98"/>
                </a:lnTo>
                <a:lnTo>
                  <a:pt x="380" y="110"/>
                </a:lnTo>
                <a:lnTo>
                  <a:pt x="357" y="121"/>
                </a:lnTo>
                <a:lnTo>
                  <a:pt x="349" y="123"/>
                </a:lnTo>
                <a:lnTo>
                  <a:pt x="331" y="127"/>
                </a:lnTo>
                <a:lnTo>
                  <a:pt x="313" y="131"/>
                </a:lnTo>
                <a:lnTo>
                  <a:pt x="294" y="134"/>
                </a:lnTo>
                <a:lnTo>
                  <a:pt x="274" y="137"/>
                </a:lnTo>
                <a:lnTo>
                  <a:pt x="253" y="140"/>
                </a:lnTo>
                <a:lnTo>
                  <a:pt x="232" y="143"/>
                </a:lnTo>
                <a:lnTo>
                  <a:pt x="210" y="145"/>
                </a:lnTo>
                <a:lnTo>
                  <a:pt x="199" y="144"/>
                </a:lnTo>
                <a:lnTo>
                  <a:pt x="177" y="142"/>
                </a:lnTo>
                <a:lnTo>
                  <a:pt x="156" y="139"/>
                </a:lnTo>
                <a:lnTo>
                  <a:pt x="136" y="136"/>
                </a:lnTo>
                <a:lnTo>
                  <a:pt x="116" y="133"/>
                </a:lnTo>
                <a:lnTo>
                  <a:pt x="98" y="129"/>
                </a:lnTo>
                <a:lnTo>
                  <a:pt x="80" y="125"/>
                </a:lnTo>
                <a:lnTo>
                  <a:pt x="62" y="121"/>
                </a:lnTo>
                <a:lnTo>
                  <a:pt x="38" y="110"/>
                </a:lnTo>
                <a:lnTo>
                  <a:pt x="19" y="98"/>
                </a:lnTo>
                <a:lnTo>
                  <a:pt x="7" y="86"/>
                </a:lnTo>
                <a:lnTo>
                  <a:pt x="0" y="72"/>
                </a:lnTo>
                <a:close/>
              </a:path>
            </a:pathLst>
          </a:custGeom>
          <a:solidFill>
            <a:srgbClr val="538DD3"/>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50" name="Freeform 26"/>
          <p:cNvSpPr>
            <a:spLocks/>
          </p:cNvSpPr>
          <p:nvPr/>
        </p:nvSpPr>
        <p:spPr bwMode="auto">
          <a:xfrm>
            <a:off x="1357290" y="4714884"/>
            <a:ext cx="527050" cy="212725"/>
          </a:xfrm>
          <a:custGeom>
            <a:avLst/>
            <a:gdLst/>
            <a:ahLst/>
            <a:cxnLst>
              <a:cxn ang="0">
                <a:pos x="196" y="50"/>
              </a:cxn>
              <a:cxn ang="0">
                <a:pos x="144" y="80"/>
              </a:cxn>
              <a:cxn ang="0">
                <a:pos x="99" y="116"/>
              </a:cxn>
              <a:cxn ang="0">
                <a:pos x="62" y="158"/>
              </a:cxn>
              <a:cxn ang="0">
                <a:pos x="32" y="204"/>
              </a:cxn>
              <a:cxn ang="0">
                <a:pos x="12" y="253"/>
              </a:cxn>
              <a:cxn ang="0">
                <a:pos x="1" y="306"/>
              </a:cxn>
              <a:cxn ang="0">
                <a:pos x="207" y="333"/>
              </a:cxn>
              <a:cxn ang="0">
                <a:pos x="213" y="293"/>
              </a:cxn>
              <a:cxn ang="0">
                <a:pos x="230" y="257"/>
              </a:cxn>
              <a:cxn ang="0">
                <a:pos x="257" y="225"/>
              </a:cxn>
              <a:cxn ang="0">
                <a:pos x="292" y="199"/>
              </a:cxn>
              <a:cxn ang="0">
                <a:pos x="334" y="180"/>
              </a:cxn>
              <a:cxn ang="0">
                <a:pos x="381" y="169"/>
              </a:cxn>
              <a:cxn ang="0">
                <a:pos x="415" y="166"/>
              </a:cxn>
              <a:cxn ang="0">
                <a:pos x="464" y="171"/>
              </a:cxn>
              <a:cxn ang="0">
                <a:pos x="510" y="185"/>
              </a:cxn>
              <a:cxn ang="0">
                <a:pos x="550" y="207"/>
              </a:cxn>
              <a:cxn ang="0">
                <a:pos x="582" y="235"/>
              </a:cxn>
              <a:cxn ang="0">
                <a:pos x="606" y="269"/>
              </a:cxn>
              <a:cxn ang="0">
                <a:pos x="619" y="307"/>
              </a:cxn>
              <a:cxn ang="0">
                <a:pos x="622" y="333"/>
              </a:cxn>
              <a:cxn ang="0">
                <a:pos x="828" y="306"/>
              </a:cxn>
              <a:cxn ang="0">
                <a:pos x="817" y="253"/>
              </a:cxn>
              <a:cxn ang="0">
                <a:pos x="797" y="204"/>
              </a:cxn>
              <a:cxn ang="0">
                <a:pos x="767" y="158"/>
              </a:cxn>
              <a:cxn ang="0">
                <a:pos x="730" y="116"/>
              </a:cxn>
              <a:cxn ang="0">
                <a:pos x="685" y="80"/>
              </a:cxn>
              <a:cxn ang="0">
                <a:pos x="633" y="50"/>
              </a:cxn>
              <a:cxn ang="0">
                <a:pos x="576" y="26"/>
              </a:cxn>
              <a:cxn ang="0">
                <a:pos x="514" y="9"/>
              </a:cxn>
              <a:cxn ang="0">
                <a:pos x="449" y="1"/>
              </a:cxn>
              <a:cxn ang="0">
                <a:pos x="380" y="1"/>
              </a:cxn>
              <a:cxn ang="0">
                <a:pos x="315" y="9"/>
              </a:cxn>
              <a:cxn ang="0">
                <a:pos x="253" y="26"/>
              </a:cxn>
            </a:cxnLst>
            <a:rect l="0" t="0" r="r" b="b"/>
            <a:pathLst>
              <a:path w="830" h="334">
                <a:moveTo>
                  <a:pt x="224" y="37"/>
                </a:moveTo>
                <a:lnTo>
                  <a:pt x="196" y="50"/>
                </a:lnTo>
                <a:lnTo>
                  <a:pt x="169" y="64"/>
                </a:lnTo>
                <a:lnTo>
                  <a:pt x="144" y="80"/>
                </a:lnTo>
                <a:lnTo>
                  <a:pt x="121" y="97"/>
                </a:lnTo>
                <a:lnTo>
                  <a:pt x="99" y="116"/>
                </a:lnTo>
                <a:lnTo>
                  <a:pt x="80" y="136"/>
                </a:lnTo>
                <a:lnTo>
                  <a:pt x="62" y="158"/>
                </a:lnTo>
                <a:lnTo>
                  <a:pt x="46" y="180"/>
                </a:lnTo>
                <a:lnTo>
                  <a:pt x="32" y="204"/>
                </a:lnTo>
                <a:lnTo>
                  <a:pt x="21" y="228"/>
                </a:lnTo>
                <a:lnTo>
                  <a:pt x="12" y="253"/>
                </a:lnTo>
                <a:lnTo>
                  <a:pt x="5" y="279"/>
                </a:lnTo>
                <a:lnTo>
                  <a:pt x="1" y="306"/>
                </a:lnTo>
                <a:lnTo>
                  <a:pt x="0" y="333"/>
                </a:lnTo>
                <a:lnTo>
                  <a:pt x="207" y="333"/>
                </a:lnTo>
                <a:lnTo>
                  <a:pt x="208" y="313"/>
                </a:lnTo>
                <a:lnTo>
                  <a:pt x="213" y="293"/>
                </a:lnTo>
                <a:lnTo>
                  <a:pt x="220" y="275"/>
                </a:lnTo>
                <a:lnTo>
                  <a:pt x="230" y="257"/>
                </a:lnTo>
                <a:lnTo>
                  <a:pt x="242" y="240"/>
                </a:lnTo>
                <a:lnTo>
                  <a:pt x="257" y="225"/>
                </a:lnTo>
                <a:lnTo>
                  <a:pt x="274" y="211"/>
                </a:lnTo>
                <a:lnTo>
                  <a:pt x="292" y="199"/>
                </a:lnTo>
                <a:lnTo>
                  <a:pt x="312" y="188"/>
                </a:lnTo>
                <a:lnTo>
                  <a:pt x="334" y="180"/>
                </a:lnTo>
                <a:lnTo>
                  <a:pt x="357" y="173"/>
                </a:lnTo>
                <a:lnTo>
                  <a:pt x="381" y="169"/>
                </a:lnTo>
                <a:lnTo>
                  <a:pt x="406" y="167"/>
                </a:lnTo>
                <a:lnTo>
                  <a:pt x="415" y="166"/>
                </a:lnTo>
                <a:lnTo>
                  <a:pt x="440" y="168"/>
                </a:lnTo>
                <a:lnTo>
                  <a:pt x="464" y="171"/>
                </a:lnTo>
                <a:lnTo>
                  <a:pt x="488" y="177"/>
                </a:lnTo>
                <a:lnTo>
                  <a:pt x="510" y="185"/>
                </a:lnTo>
                <a:lnTo>
                  <a:pt x="531" y="195"/>
                </a:lnTo>
                <a:lnTo>
                  <a:pt x="550" y="207"/>
                </a:lnTo>
                <a:lnTo>
                  <a:pt x="567" y="220"/>
                </a:lnTo>
                <a:lnTo>
                  <a:pt x="582" y="235"/>
                </a:lnTo>
                <a:lnTo>
                  <a:pt x="595" y="251"/>
                </a:lnTo>
                <a:lnTo>
                  <a:pt x="606" y="269"/>
                </a:lnTo>
                <a:lnTo>
                  <a:pt x="614" y="287"/>
                </a:lnTo>
                <a:lnTo>
                  <a:pt x="619" y="307"/>
                </a:lnTo>
                <a:lnTo>
                  <a:pt x="622" y="327"/>
                </a:lnTo>
                <a:lnTo>
                  <a:pt x="622" y="333"/>
                </a:lnTo>
                <a:lnTo>
                  <a:pt x="830" y="333"/>
                </a:lnTo>
                <a:lnTo>
                  <a:pt x="828" y="306"/>
                </a:lnTo>
                <a:lnTo>
                  <a:pt x="824" y="279"/>
                </a:lnTo>
                <a:lnTo>
                  <a:pt x="817" y="253"/>
                </a:lnTo>
                <a:lnTo>
                  <a:pt x="808" y="228"/>
                </a:lnTo>
                <a:lnTo>
                  <a:pt x="797" y="204"/>
                </a:lnTo>
                <a:lnTo>
                  <a:pt x="783" y="180"/>
                </a:lnTo>
                <a:lnTo>
                  <a:pt x="767" y="158"/>
                </a:lnTo>
                <a:lnTo>
                  <a:pt x="749" y="136"/>
                </a:lnTo>
                <a:lnTo>
                  <a:pt x="730" y="116"/>
                </a:lnTo>
                <a:lnTo>
                  <a:pt x="708" y="97"/>
                </a:lnTo>
                <a:lnTo>
                  <a:pt x="685" y="80"/>
                </a:lnTo>
                <a:lnTo>
                  <a:pt x="660" y="64"/>
                </a:lnTo>
                <a:lnTo>
                  <a:pt x="633" y="50"/>
                </a:lnTo>
                <a:lnTo>
                  <a:pt x="605" y="37"/>
                </a:lnTo>
                <a:lnTo>
                  <a:pt x="576" y="26"/>
                </a:lnTo>
                <a:lnTo>
                  <a:pt x="546" y="17"/>
                </a:lnTo>
                <a:lnTo>
                  <a:pt x="514" y="9"/>
                </a:lnTo>
                <a:lnTo>
                  <a:pt x="482" y="4"/>
                </a:lnTo>
                <a:lnTo>
                  <a:pt x="449" y="1"/>
                </a:lnTo>
                <a:lnTo>
                  <a:pt x="415" y="0"/>
                </a:lnTo>
                <a:lnTo>
                  <a:pt x="380" y="1"/>
                </a:lnTo>
                <a:lnTo>
                  <a:pt x="347" y="4"/>
                </a:lnTo>
                <a:lnTo>
                  <a:pt x="315" y="9"/>
                </a:lnTo>
                <a:lnTo>
                  <a:pt x="283" y="17"/>
                </a:lnTo>
                <a:lnTo>
                  <a:pt x="253" y="26"/>
                </a:lnTo>
                <a:lnTo>
                  <a:pt x="224" y="37"/>
                </a:lnTo>
                <a:close/>
              </a:path>
            </a:pathLst>
          </a:custGeom>
          <a:solidFill>
            <a:srgbClr val="538DD3"/>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nvGrpSpPr>
          <p:cNvPr id="1051" name="Group 27"/>
          <p:cNvGrpSpPr>
            <a:grpSpLocks/>
          </p:cNvGrpSpPr>
          <p:nvPr/>
        </p:nvGrpSpPr>
        <p:grpSpPr bwMode="auto">
          <a:xfrm>
            <a:off x="2285984" y="4071942"/>
            <a:ext cx="1000132" cy="1000132"/>
            <a:chOff x="2317" y="-571"/>
            <a:chExt cx="953" cy="1084"/>
          </a:xfrm>
        </p:grpSpPr>
        <p:sp>
          <p:nvSpPr>
            <p:cNvPr id="1052" name="Rectangle 28"/>
            <p:cNvSpPr>
              <a:spLocks/>
            </p:cNvSpPr>
            <p:nvPr/>
          </p:nvSpPr>
          <p:spPr bwMode="auto">
            <a:xfrm>
              <a:off x="2327" y="-210"/>
              <a:ext cx="933" cy="714"/>
            </a:xfrm>
            <a:prstGeom prst="rect">
              <a:avLst/>
            </a:prstGeom>
            <a:solidFill>
              <a:srgbClr val="D7D7D7"/>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053" name="Freeform 29"/>
            <p:cNvSpPr>
              <a:spLocks/>
            </p:cNvSpPr>
            <p:nvPr/>
          </p:nvSpPr>
          <p:spPr bwMode="auto">
            <a:xfrm>
              <a:off x="2601" y="-549"/>
              <a:ext cx="369" cy="333"/>
            </a:xfrm>
            <a:custGeom>
              <a:avLst/>
              <a:gdLst/>
              <a:ahLst/>
              <a:cxnLst>
                <a:cxn ang="0">
                  <a:pos x="184" y="0"/>
                </a:cxn>
                <a:cxn ang="0">
                  <a:pos x="0" y="0"/>
                </a:cxn>
                <a:cxn ang="0">
                  <a:pos x="0" y="332"/>
                </a:cxn>
                <a:cxn ang="0">
                  <a:pos x="184" y="332"/>
                </a:cxn>
                <a:cxn ang="0">
                  <a:pos x="194" y="332"/>
                </a:cxn>
                <a:cxn ang="0">
                  <a:pos x="218" y="330"/>
                </a:cxn>
                <a:cxn ang="0">
                  <a:pos x="241" y="324"/>
                </a:cxn>
                <a:cxn ang="0">
                  <a:pos x="263" y="317"/>
                </a:cxn>
                <a:cxn ang="0">
                  <a:pos x="283" y="307"/>
                </a:cxn>
                <a:cxn ang="0">
                  <a:pos x="301" y="295"/>
                </a:cxn>
                <a:cxn ang="0">
                  <a:pos x="318" y="281"/>
                </a:cxn>
                <a:cxn ang="0">
                  <a:pos x="332" y="265"/>
                </a:cxn>
                <a:cxn ang="0">
                  <a:pos x="345" y="247"/>
                </a:cxn>
                <a:cxn ang="0">
                  <a:pos x="355" y="229"/>
                </a:cxn>
                <a:cxn ang="0">
                  <a:pos x="362" y="209"/>
                </a:cxn>
                <a:cxn ang="0">
                  <a:pos x="367" y="188"/>
                </a:cxn>
                <a:cxn ang="0">
                  <a:pos x="368" y="166"/>
                </a:cxn>
                <a:cxn ang="0">
                  <a:pos x="368" y="157"/>
                </a:cxn>
                <a:cxn ang="0">
                  <a:pos x="365" y="135"/>
                </a:cxn>
                <a:cxn ang="0">
                  <a:pos x="359" y="115"/>
                </a:cxn>
                <a:cxn ang="0">
                  <a:pos x="351" y="95"/>
                </a:cxn>
                <a:cxn ang="0">
                  <a:pos x="340" y="77"/>
                </a:cxn>
                <a:cxn ang="0">
                  <a:pos x="326" y="60"/>
                </a:cxn>
                <a:cxn ang="0">
                  <a:pos x="311" y="45"/>
                </a:cxn>
                <a:cxn ang="0">
                  <a:pos x="293" y="32"/>
                </a:cxn>
                <a:cxn ang="0">
                  <a:pos x="274" y="21"/>
                </a:cxn>
                <a:cxn ang="0">
                  <a:pos x="253" y="12"/>
                </a:cxn>
                <a:cxn ang="0">
                  <a:pos x="231" y="5"/>
                </a:cxn>
                <a:cxn ang="0">
                  <a:pos x="208" y="1"/>
                </a:cxn>
                <a:cxn ang="0">
                  <a:pos x="184" y="0"/>
                </a:cxn>
              </a:cxnLst>
              <a:rect l="0" t="0" r="r" b="b"/>
              <a:pathLst>
                <a:path w="369" h="333">
                  <a:moveTo>
                    <a:pt x="184" y="0"/>
                  </a:moveTo>
                  <a:lnTo>
                    <a:pt x="0" y="0"/>
                  </a:lnTo>
                  <a:lnTo>
                    <a:pt x="0" y="332"/>
                  </a:lnTo>
                  <a:lnTo>
                    <a:pt x="184" y="332"/>
                  </a:lnTo>
                  <a:lnTo>
                    <a:pt x="194" y="332"/>
                  </a:lnTo>
                  <a:lnTo>
                    <a:pt x="218" y="330"/>
                  </a:lnTo>
                  <a:lnTo>
                    <a:pt x="241" y="324"/>
                  </a:lnTo>
                  <a:lnTo>
                    <a:pt x="263" y="317"/>
                  </a:lnTo>
                  <a:lnTo>
                    <a:pt x="283" y="307"/>
                  </a:lnTo>
                  <a:lnTo>
                    <a:pt x="301" y="295"/>
                  </a:lnTo>
                  <a:lnTo>
                    <a:pt x="318" y="281"/>
                  </a:lnTo>
                  <a:lnTo>
                    <a:pt x="332" y="265"/>
                  </a:lnTo>
                  <a:lnTo>
                    <a:pt x="345" y="247"/>
                  </a:lnTo>
                  <a:lnTo>
                    <a:pt x="355" y="229"/>
                  </a:lnTo>
                  <a:lnTo>
                    <a:pt x="362" y="209"/>
                  </a:lnTo>
                  <a:lnTo>
                    <a:pt x="367" y="188"/>
                  </a:lnTo>
                  <a:lnTo>
                    <a:pt x="368" y="166"/>
                  </a:lnTo>
                  <a:lnTo>
                    <a:pt x="368" y="157"/>
                  </a:lnTo>
                  <a:lnTo>
                    <a:pt x="365" y="135"/>
                  </a:lnTo>
                  <a:lnTo>
                    <a:pt x="359" y="115"/>
                  </a:lnTo>
                  <a:lnTo>
                    <a:pt x="351" y="95"/>
                  </a:lnTo>
                  <a:lnTo>
                    <a:pt x="340" y="77"/>
                  </a:lnTo>
                  <a:lnTo>
                    <a:pt x="326" y="60"/>
                  </a:lnTo>
                  <a:lnTo>
                    <a:pt x="311" y="45"/>
                  </a:lnTo>
                  <a:lnTo>
                    <a:pt x="293" y="32"/>
                  </a:lnTo>
                  <a:lnTo>
                    <a:pt x="274" y="21"/>
                  </a:lnTo>
                  <a:lnTo>
                    <a:pt x="253" y="12"/>
                  </a:lnTo>
                  <a:lnTo>
                    <a:pt x="231" y="5"/>
                  </a:lnTo>
                  <a:lnTo>
                    <a:pt x="208" y="1"/>
                  </a:lnTo>
                  <a:lnTo>
                    <a:pt x="184" y="0"/>
                  </a:lnTo>
                  <a:close/>
                </a:path>
              </a:pathLst>
            </a:custGeom>
            <a:solidFill>
              <a:srgbClr val="538DD3"/>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054" name="Group 30"/>
          <p:cNvGrpSpPr>
            <a:grpSpLocks/>
          </p:cNvGrpSpPr>
          <p:nvPr/>
        </p:nvGrpSpPr>
        <p:grpSpPr bwMode="auto">
          <a:xfrm>
            <a:off x="4286248" y="4286256"/>
            <a:ext cx="928694" cy="785818"/>
            <a:chOff x="4425" y="-342"/>
            <a:chExt cx="907" cy="924"/>
          </a:xfrm>
        </p:grpSpPr>
        <p:sp>
          <p:nvSpPr>
            <p:cNvPr id="1055" name="Freeform 31"/>
            <p:cNvSpPr>
              <a:spLocks/>
            </p:cNvSpPr>
            <p:nvPr/>
          </p:nvSpPr>
          <p:spPr bwMode="auto">
            <a:xfrm>
              <a:off x="4435" y="-234"/>
              <a:ext cx="887" cy="806"/>
            </a:xfrm>
            <a:custGeom>
              <a:avLst/>
              <a:gdLst/>
              <a:ahLst/>
              <a:cxnLst>
                <a:cxn ang="0">
                  <a:pos x="443" y="0"/>
                </a:cxn>
                <a:cxn ang="0">
                  <a:pos x="0" y="403"/>
                </a:cxn>
                <a:cxn ang="0">
                  <a:pos x="443" y="807"/>
                </a:cxn>
                <a:cxn ang="0">
                  <a:pos x="887" y="403"/>
                </a:cxn>
                <a:cxn ang="0">
                  <a:pos x="443" y="0"/>
                </a:cxn>
              </a:cxnLst>
              <a:rect l="0" t="0" r="r" b="b"/>
              <a:pathLst>
                <a:path w="887" h="806">
                  <a:moveTo>
                    <a:pt x="443" y="0"/>
                  </a:moveTo>
                  <a:lnTo>
                    <a:pt x="0" y="403"/>
                  </a:lnTo>
                  <a:lnTo>
                    <a:pt x="443" y="807"/>
                  </a:lnTo>
                  <a:lnTo>
                    <a:pt x="887" y="403"/>
                  </a:lnTo>
                  <a:lnTo>
                    <a:pt x="443" y="0"/>
                  </a:lnTo>
                  <a:close/>
                </a:path>
              </a:pathLst>
            </a:custGeom>
            <a:solidFill>
              <a:srgbClr val="D7D7D7"/>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56" name="Freeform 32"/>
            <p:cNvSpPr>
              <a:spLocks/>
            </p:cNvSpPr>
            <p:nvPr/>
          </p:nvSpPr>
          <p:spPr bwMode="auto">
            <a:xfrm>
              <a:off x="4653" y="-320"/>
              <a:ext cx="427" cy="190"/>
            </a:xfrm>
            <a:custGeom>
              <a:avLst/>
              <a:gdLst/>
              <a:ahLst/>
              <a:cxnLst>
                <a:cxn ang="0">
                  <a:pos x="106" y="190"/>
                </a:cxn>
                <a:cxn ang="0">
                  <a:pos x="109" y="168"/>
                </a:cxn>
                <a:cxn ang="0">
                  <a:pos x="117" y="149"/>
                </a:cxn>
                <a:cxn ang="0">
                  <a:pos x="129" y="131"/>
                </a:cxn>
                <a:cxn ang="0">
                  <a:pos x="145" y="116"/>
                </a:cxn>
                <a:cxn ang="0">
                  <a:pos x="164" y="105"/>
                </a:cxn>
                <a:cxn ang="0">
                  <a:pos x="186" y="98"/>
                </a:cxn>
                <a:cxn ang="0">
                  <a:pos x="209" y="95"/>
                </a:cxn>
                <a:cxn ang="0">
                  <a:pos x="213" y="95"/>
                </a:cxn>
                <a:cxn ang="0">
                  <a:pos x="237" y="97"/>
                </a:cxn>
                <a:cxn ang="0">
                  <a:pos x="259" y="104"/>
                </a:cxn>
                <a:cxn ang="0">
                  <a:pos x="279" y="115"/>
                </a:cxn>
                <a:cxn ang="0">
                  <a:pos x="295" y="129"/>
                </a:cxn>
                <a:cxn ang="0">
                  <a:pos x="308" y="146"/>
                </a:cxn>
                <a:cxn ang="0">
                  <a:pos x="316" y="165"/>
                </a:cxn>
                <a:cxn ang="0">
                  <a:pos x="320" y="186"/>
                </a:cxn>
                <a:cxn ang="0">
                  <a:pos x="320" y="190"/>
                </a:cxn>
                <a:cxn ang="0">
                  <a:pos x="426" y="190"/>
                </a:cxn>
                <a:cxn ang="0">
                  <a:pos x="425" y="168"/>
                </a:cxn>
                <a:cxn ang="0">
                  <a:pos x="421" y="147"/>
                </a:cxn>
                <a:cxn ang="0">
                  <a:pos x="415" y="127"/>
                </a:cxn>
                <a:cxn ang="0">
                  <a:pos x="406" y="107"/>
                </a:cxn>
                <a:cxn ang="0">
                  <a:pos x="395" y="89"/>
                </a:cxn>
                <a:cxn ang="0">
                  <a:pos x="381" y="73"/>
                </a:cxn>
                <a:cxn ang="0">
                  <a:pos x="366" y="57"/>
                </a:cxn>
                <a:cxn ang="0">
                  <a:pos x="349" y="43"/>
                </a:cxn>
                <a:cxn ang="0">
                  <a:pos x="331" y="31"/>
                </a:cxn>
                <a:cxn ang="0">
                  <a:pos x="311" y="21"/>
                </a:cxn>
                <a:cxn ang="0">
                  <a:pos x="290" y="12"/>
                </a:cxn>
                <a:cxn ang="0">
                  <a:pos x="268" y="6"/>
                </a:cxn>
                <a:cxn ang="0">
                  <a:pos x="244" y="2"/>
                </a:cxn>
                <a:cxn ang="0">
                  <a:pos x="220" y="0"/>
                </a:cxn>
                <a:cxn ang="0">
                  <a:pos x="213" y="0"/>
                </a:cxn>
                <a:cxn ang="0">
                  <a:pos x="189" y="1"/>
                </a:cxn>
                <a:cxn ang="0">
                  <a:pos x="165" y="4"/>
                </a:cxn>
                <a:cxn ang="0">
                  <a:pos x="142" y="10"/>
                </a:cxn>
                <a:cxn ang="0">
                  <a:pos x="121" y="18"/>
                </a:cxn>
                <a:cxn ang="0">
                  <a:pos x="101" y="28"/>
                </a:cxn>
                <a:cxn ang="0">
                  <a:pos x="82" y="40"/>
                </a:cxn>
                <a:cxn ang="0">
                  <a:pos x="64" y="53"/>
                </a:cxn>
                <a:cxn ang="0">
                  <a:pos x="49" y="68"/>
                </a:cxn>
                <a:cxn ang="0">
                  <a:pos x="35" y="84"/>
                </a:cxn>
                <a:cxn ang="0">
                  <a:pos x="23" y="102"/>
                </a:cxn>
                <a:cxn ang="0">
                  <a:pos x="14" y="121"/>
                </a:cxn>
                <a:cxn ang="0">
                  <a:pos x="7" y="141"/>
                </a:cxn>
                <a:cxn ang="0">
                  <a:pos x="2" y="162"/>
                </a:cxn>
                <a:cxn ang="0">
                  <a:pos x="0" y="183"/>
                </a:cxn>
                <a:cxn ang="0">
                  <a:pos x="0" y="190"/>
                </a:cxn>
                <a:cxn ang="0">
                  <a:pos x="106" y="190"/>
                </a:cxn>
              </a:cxnLst>
              <a:rect l="0" t="0" r="r" b="b"/>
              <a:pathLst>
                <a:path w="427" h="190">
                  <a:moveTo>
                    <a:pt x="106" y="190"/>
                  </a:moveTo>
                  <a:lnTo>
                    <a:pt x="109" y="168"/>
                  </a:lnTo>
                  <a:lnTo>
                    <a:pt x="117" y="149"/>
                  </a:lnTo>
                  <a:lnTo>
                    <a:pt x="129" y="131"/>
                  </a:lnTo>
                  <a:lnTo>
                    <a:pt x="145" y="116"/>
                  </a:lnTo>
                  <a:lnTo>
                    <a:pt x="164" y="105"/>
                  </a:lnTo>
                  <a:lnTo>
                    <a:pt x="186" y="98"/>
                  </a:lnTo>
                  <a:lnTo>
                    <a:pt x="209" y="95"/>
                  </a:lnTo>
                  <a:lnTo>
                    <a:pt x="213" y="95"/>
                  </a:lnTo>
                  <a:lnTo>
                    <a:pt x="237" y="97"/>
                  </a:lnTo>
                  <a:lnTo>
                    <a:pt x="259" y="104"/>
                  </a:lnTo>
                  <a:lnTo>
                    <a:pt x="279" y="115"/>
                  </a:lnTo>
                  <a:lnTo>
                    <a:pt x="295" y="129"/>
                  </a:lnTo>
                  <a:lnTo>
                    <a:pt x="308" y="146"/>
                  </a:lnTo>
                  <a:lnTo>
                    <a:pt x="316" y="165"/>
                  </a:lnTo>
                  <a:lnTo>
                    <a:pt x="320" y="186"/>
                  </a:lnTo>
                  <a:lnTo>
                    <a:pt x="320" y="190"/>
                  </a:lnTo>
                  <a:lnTo>
                    <a:pt x="426" y="190"/>
                  </a:lnTo>
                  <a:lnTo>
                    <a:pt x="425" y="168"/>
                  </a:lnTo>
                  <a:lnTo>
                    <a:pt x="421" y="147"/>
                  </a:lnTo>
                  <a:lnTo>
                    <a:pt x="415" y="127"/>
                  </a:lnTo>
                  <a:lnTo>
                    <a:pt x="406" y="107"/>
                  </a:lnTo>
                  <a:lnTo>
                    <a:pt x="395" y="89"/>
                  </a:lnTo>
                  <a:lnTo>
                    <a:pt x="381" y="73"/>
                  </a:lnTo>
                  <a:lnTo>
                    <a:pt x="366" y="57"/>
                  </a:lnTo>
                  <a:lnTo>
                    <a:pt x="349" y="43"/>
                  </a:lnTo>
                  <a:lnTo>
                    <a:pt x="331" y="31"/>
                  </a:lnTo>
                  <a:lnTo>
                    <a:pt x="311" y="21"/>
                  </a:lnTo>
                  <a:lnTo>
                    <a:pt x="290" y="12"/>
                  </a:lnTo>
                  <a:lnTo>
                    <a:pt x="268" y="6"/>
                  </a:lnTo>
                  <a:lnTo>
                    <a:pt x="244" y="2"/>
                  </a:lnTo>
                  <a:lnTo>
                    <a:pt x="220" y="0"/>
                  </a:lnTo>
                  <a:lnTo>
                    <a:pt x="213" y="0"/>
                  </a:lnTo>
                  <a:lnTo>
                    <a:pt x="189" y="1"/>
                  </a:lnTo>
                  <a:lnTo>
                    <a:pt x="165" y="4"/>
                  </a:lnTo>
                  <a:lnTo>
                    <a:pt x="142" y="10"/>
                  </a:lnTo>
                  <a:lnTo>
                    <a:pt x="121" y="18"/>
                  </a:lnTo>
                  <a:lnTo>
                    <a:pt x="101" y="28"/>
                  </a:lnTo>
                  <a:lnTo>
                    <a:pt x="82" y="40"/>
                  </a:lnTo>
                  <a:lnTo>
                    <a:pt x="64" y="53"/>
                  </a:lnTo>
                  <a:lnTo>
                    <a:pt x="49" y="68"/>
                  </a:lnTo>
                  <a:lnTo>
                    <a:pt x="35" y="84"/>
                  </a:lnTo>
                  <a:lnTo>
                    <a:pt x="23" y="102"/>
                  </a:lnTo>
                  <a:lnTo>
                    <a:pt x="14" y="121"/>
                  </a:lnTo>
                  <a:lnTo>
                    <a:pt x="7" y="141"/>
                  </a:lnTo>
                  <a:lnTo>
                    <a:pt x="2" y="162"/>
                  </a:lnTo>
                  <a:lnTo>
                    <a:pt x="0" y="183"/>
                  </a:lnTo>
                  <a:lnTo>
                    <a:pt x="0" y="190"/>
                  </a:lnTo>
                  <a:lnTo>
                    <a:pt x="106" y="190"/>
                  </a:lnTo>
                  <a:close/>
                </a:path>
              </a:pathLst>
            </a:custGeom>
            <a:solidFill>
              <a:srgbClr val="538DD3"/>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057" name="Group 33"/>
          <p:cNvGrpSpPr>
            <a:grpSpLocks/>
          </p:cNvGrpSpPr>
          <p:nvPr/>
        </p:nvGrpSpPr>
        <p:grpSpPr bwMode="auto">
          <a:xfrm>
            <a:off x="6286512" y="4143380"/>
            <a:ext cx="1000132" cy="903289"/>
            <a:chOff x="6268" y="-537"/>
            <a:chExt cx="953" cy="1084"/>
          </a:xfrm>
        </p:grpSpPr>
        <p:sp>
          <p:nvSpPr>
            <p:cNvPr id="1058" name="Freeform 34"/>
            <p:cNvSpPr>
              <a:spLocks/>
            </p:cNvSpPr>
            <p:nvPr/>
          </p:nvSpPr>
          <p:spPr bwMode="auto">
            <a:xfrm>
              <a:off x="6278" y="-257"/>
              <a:ext cx="933" cy="794"/>
            </a:xfrm>
            <a:custGeom>
              <a:avLst/>
              <a:gdLst/>
              <a:ahLst/>
              <a:cxnLst>
                <a:cxn ang="0">
                  <a:pos x="428" y="1"/>
                </a:cxn>
                <a:cxn ang="0">
                  <a:pos x="354" y="11"/>
                </a:cxn>
                <a:cxn ang="0">
                  <a:pos x="284" y="31"/>
                </a:cxn>
                <a:cxn ang="0">
                  <a:pos x="220" y="59"/>
                </a:cxn>
                <a:cxn ang="0">
                  <a:pos x="162" y="95"/>
                </a:cxn>
                <a:cxn ang="0">
                  <a:pos x="112" y="138"/>
                </a:cxn>
                <a:cxn ang="0">
                  <a:pos x="69" y="188"/>
                </a:cxn>
                <a:cxn ang="0">
                  <a:pos x="36" y="242"/>
                </a:cxn>
                <a:cxn ang="0">
                  <a:pos x="13" y="301"/>
                </a:cxn>
                <a:cxn ang="0">
                  <a:pos x="1" y="364"/>
                </a:cxn>
                <a:cxn ang="0">
                  <a:pos x="1" y="430"/>
                </a:cxn>
                <a:cxn ang="0">
                  <a:pos x="13" y="492"/>
                </a:cxn>
                <a:cxn ang="0">
                  <a:pos x="36" y="552"/>
                </a:cxn>
                <a:cxn ang="0">
                  <a:pos x="69" y="606"/>
                </a:cxn>
                <a:cxn ang="0">
                  <a:pos x="112" y="656"/>
                </a:cxn>
                <a:cxn ang="0">
                  <a:pos x="162" y="699"/>
                </a:cxn>
                <a:cxn ang="0">
                  <a:pos x="220" y="735"/>
                </a:cxn>
                <a:cxn ang="0">
                  <a:pos x="284" y="763"/>
                </a:cxn>
                <a:cxn ang="0">
                  <a:pos x="354" y="783"/>
                </a:cxn>
                <a:cxn ang="0">
                  <a:pos x="428" y="793"/>
                </a:cxn>
                <a:cxn ang="0">
                  <a:pos x="504" y="793"/>
                </a:cxn>
                <a:cxn ang="0">
                  <a:pos x="578" y="783"/>
                </a:cxn>
                <a:cxn ang="0">
                  <a:pos x="648" y="763"/>
                </a:cxn>
                <a:cxn ang="0">
                  <a:pos x="712" y="735"/>
                </a:cxn>
                <a:cxn ang="0">
                  <a:pos x="770" y="699"/>
                </a:cxn>
                <a:cxn ang="0">
                  <a:pos x="820" y="656"/>
                </a:cxn>
                <a:cxn ang="0">
                  <a:pos x="863" y="606"/>
                </a:cxn>
                <a:cxn ang="0">
                  <a:pos x="896" y="552"/>
                </a:cxn>
                <a:cxn ang="0">
                  <a:pos x="919" y="492"/>
                </a:cxn>
                <a:cxn ang="0">
                  <a:pos x="931" y="430"/>
                </a:cxn>
                <a:cxn ang="0">
                  <a:pos x="931" y="364"/>
                </a:cxn>
                <a:cxn ang="0">
                  <a:pos x="919" y="301"/>
                </a:cxn>
                <a:cxn ang="0">
                  <a:pos x="896" y="242"/>
                </a:cxn>
                <a:cxn ang="0">
                  <a:pos x="863" y="188"/>
                </a:cxn>
                <a:cxn ang="0">
                  <a:pos x="820" y="138"/>
                </a:cxn>
                <a:cxn ang="0">
                  <a:pos x="770" y="95"/>
                </a:cxn>
                <a:cxn ang="0">
                  <a:pos x="712" y="59"/>
                </a:cxn>
                <a:cxn ang="0">
                  <a:pos x="648" y="31"/>
                </a:cxn>
                <a:cxn ang="0">
                  <a:pos x="578" y="11"/>
                </a:cxn>
                <a:cxn ang="0">
                  <a:pos x="504" y="1"/>
                </a:cxn>
              </a:cxnLst>
              <a:rect l="0" t="0" r="r" b="b"/>
              <a:pathLst>
                <a:path w="933" h="794">
                  <a:moveTo>
                    <a:pt x="466" y="0"/>
                  </a:moveTo>
                  <a:lnTo>
                    <a:pt x="428" y="1"/>
                  </a:lnTo>
                  <a:lnTo>
                    <a:pt x="390" y="5"/>
                  </a:lnTo>
                  <a:lnTo>
                    <a:pt x="354" y="11"/>
                  </a:lnTo>
                  <a:lnTo>
                    <a:pt x="318" y="20"/>
                  </a:lnTo>
                  <a:lnTo>
                    <a:pt x="284" y="31"/>
                  </a:lnTo>
                  <a:lnTo>
                    <a:pt x="252" y="44"/>
                  </a:lnTo>
                  <a:lnTo>
                    <a:pt x="220" y="59"/>
                  </a:lnTo>
                  <a:lnTo>
                    <a:pt x="190" y="76"/>
                  </a:lnTo>
                  <a:lnTo>
                    <a:pt x="162" y="95"/>
                  </a:lnTo>
                  <a:lnTo>
                    <a:pt x="136" y="116"/>
                  </a:lnTo>
                  <a:lnTo>
                    <a:pt x="112" y="138"/>
                  </a:lnTo>
                  <a:lnTo>
                    <a:pt x="89" y="162"/>
                  </a:lnTo>
                  <a:lnTo>
                    <a:pt x="69" y="188"/>
                  </a:lnTo>
                  <a:lnTo>
                    <a:pt x="52" y="214"/>
                  </a:lnTo>
                  <a:lnTo>
                    <a:pt x="36" y="242"/>
                  </a:lnTo>
                  <a:lnTo>
                    <a:pt x="23" y="271"/>
                  </a:lnTo>
                  <a:lnTo>
                    <a:pt x="13" y="301"/>
                  </a:lnTo>
                  <a:lnTo>
                    <a:pt x="6" y="332"/>
                  </a:lnTo>
                  <a:lnTo>
                    <a:pt x="1" y="364"/>
                  </a:lnTo>
                  <a:lnTo>
                    <a:pt x="0" y="397"/>
                  </a:lnTo>
                  <a:lnTo>
                    <a:pt x="1" y="430"/>
                  </a:lnTo>
                  <a:lnTo>
                    <a:pt x="6" y="461"/>
                  </a:lnTo>
                  <a:lnTo>
                    <a:pt x="13" y="492"/>
                  </a:lnTo>
                  <a:lnTo>
                    <a:pt x="23" y="523"/>
                  </a:lnTo>
                  <a:lnTo>
                    <a:pt x="36" y="552"/>
                  </a:lnTo>
                  <a:lnTo>
                    <a:pt x="52" y="580"/>
                  </a:lnTo>
                  <a:lnTo>
                    <a:pt x="69" y="606"/>
                  </a:lnTo>
                  <a:lnTo>
                    <a:pt x="89" y="632"/>
                  </a:lnTo>
                  <a:lnTo>
                    <a:pt x="112" y="656"/>
                  </a:lnTo>
                  <a:lnTo>
                    <a:pt x="136" y="678"/>
                  </a:lnTo>
                  <a:lnTo>
                    <a:pt x="162" y="699"/>
                  </a:lnTo>
                  <a:lnTo>
                    <a:pt x="190" y="718"/>
                  </a:lnTo>
                  <a:lnTo>
                    <a:pt x="220" y="735"/>
                  </a:lnTo>
                  <a:lnTo>
                    <a:pt x="252" y="750"/>
                  </a:lnTo>
                  <a:lnTo>
                    <a:pt x="284" y="763"/>
                  </a:lnTo>
                  <a:lnTo>
                    <a:pt x="318" y="774"/>
                  </a:lnTo>
                  <a:lnTo>
                    <a:pt x="354" y="783"/>
                  </a:lnTo>
                  <a:lnTo>
                    <a:pt x="390" y="789"/>
                  </a:lnTo>
                  <a:lnTo>
                    <a:pt x="428" y="793"/>
                  </a:lnTo>
                  <a:lnTo>
                    <a:pt x="466" y="795"/>
                  </a:lnTo>
                  <a:lnTo>
                    <a:pt x="504" y="793"/>
                  </a:lnTo>
                  <a:lnTo>
                    <a:pt x="542" y="789"/>
                  </a:lnTo>
                  <a:lnTo>
                    <a:pt x="578" y="783"/>
                  </a:lnTo>
                  <a:lnTo>
                    <a:pt x="613" y="774"/>
                  </a:lnTo>
                  <a:lnTo>
                    <a:pt x="648" y="763"/>
                  </a:lnTo>
                  <a:lnTo>
                    <a:pt x="680" y="750"/>
                  </a:lnTo>
                  <a:lnTo>
                    <a:pt x="712" y="735"/>
                  </a:lnTo>
                  <a:lnTo>
                    <a:pt x="742" y="718"/>
                  </a:lnTo>
                  <a:lnTo>
                    <a:pt x="770" y="699"/>
                  </a:lnTo>
                  <a:lnTo>
                    <a:pt x="796" y="678"/>
                  </a:lnTo>
                  <a:lnTo>
                    <a:pt x="820" y="656"/>
                  </a:lnTo>
                  <a:lnTo>
                    <a:pt x="843" y="632"/>
                  </a:lnTo>
                  <a:lnTo>
                    <a:pt x="863" y="606"/>
                  </a:lnTo>
                  <a:lnTo>
                    <a:pt x="880" y="580"/>
                  </a:lnTo>
                  <a:lnTo>
                    <a:pt x="896" y="552"/>
                  </a:lnTo>
                  <a:lnTo>
                    <a:pt x="909" y="523"/>
                  </a:lnTo>
                  <a:lnTo>
                    <a:pt x="919" y="492"/>
                  </a:lnTo>
                  <a:lnTo>
                    <a:pt x="926" y="461"/>
                  </a:lnTo>
                  <a:lnTo>
                    <a:pt x="931" y="430"/>
                  </a:lnTo>
                  <a:lnTo>
                    <a:pt x="933" y="397"/>
                  </a:lnTo>
                  <a:lnTo>
                    <a:pt x="931" y="364"/>
                  </a:lnTo>
                  <a:lnTo>
                    <a:pt x="926" y="332"/>
                  </a:lnTo>
                  <a:lnTo>
                    <a:pt x="919" y="301"/>
                  </a:lnTo>
                  <a:lnTo>
                    <a:pt x="909" y="271"/>
                  </a:lnTo>
                  <a:lnTo>
                    <a:pt x="896" y="242"/>
                  </a:lnTo>
                  <a:lnTo>
                    <a:pt x="880" y="214"/>
                  </a:lnTo>
                  <a:lnTo>
                    <a:pt x="863" y="188"/>
                  </a:lnTo>
                  <a:lnTo>
                    <a:pt x="843" y="162"/>
                  </a:lnTo>
                  <a:lnTo>
                    <a:pt x="820" y="138"/>
                  </a:lnTo>
                  <a:lnTo>
                    <a:pt x="796" y="116"/>
                  </a:lnTo>
                  <a:lnTo>
                    <a:pt x="770" y="95"/>
                  </a:lnTo>
                  <a:lnTo>
                    <a:pt x="742" y="76"/>
                  </a:lnTo>
                  <a:lnTo>
                    <a:pt x="712" y="59"/>
                  </a:lnTo>
                  <a:lnTo>
                    <a:pt x="680" y="44"/>
                  </a:lnTo>
                  <a:lnTo>
                    <a:pt x="648" y="31"/>
                  </a:lnTo>
                  <a:lnTo>
                    <a:pt x="613" y="20"/>
                  </a:lnTo>
                  <a:lnTo>
                    <a:pt x="578" y="11"/>
                  </a:lnTo>
                  <a:lnTo>
                    <a:pt x="542" y="5"/>
                  </a:lnTo>
                  <a:lnTo>
                    <a:pt x="504" y="1"/>
                  </a:lnTo>
                  <a:lnTo>
                    <a:pt x="466" y="0"/>
                  </a:lnTo>
                  <a:close/>
                </a:path>
              </a:pathLst>
            </a:custGeom>
            <a:solidFill>
              <a:srgbClr val="D7D7D7"/>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59" name="Freeform 35"/>
            <p:cNvSpPr>
              <a:spLocks/>
            </p:cNvSpPr>
            <p:nvPr/>
          </p:nvSpPr>
          <p:spPr bwMode="auto">
            <a:xfrm>
              <a:off x="6587" y="-515"/>
              <a:ext cx="322" cy="300"/>
            </a:xfrm>
            <a:custGeom>
              <a:avLst/>
              <a:gdLst/>
              <a:ahLst/>
              <a:cxnLst>
                <a:cxn ang="0">
                  <a:pos x="0" y="29"/>
                </a:cxn>
                <a:cxn ang="0">
                  <a:pos x="0" y="270"/>
                </a:cxn>
                <a:cxn ang="0">
                  <a:pos x="2" y="277"/>
                </a:cxn>
                <a:cxn ang="0">
                  <a:pos x="10" y="285"/>
                </a:cxn>
                <a:cxn ang="0">
                  <a:pos x="23" y="290"/>
                </a:cxn>
                <a:cxn ang="0">
                  <a:pos x="39" y="293"/>
                </a:cxn>
                <a:cxn ang="0">
                  <a:pos x="58" y="297"/>
                </a:cxn>
                <a:cxn ang="0">
                  <a:pos x="80" y="300"/>
                </a:cxn>
                <a:cxn ang="0">
                  <a:pos x="99" y="297"/>
                </a:cxn>
                <a:cxn ang="0">
                  <a:pos x="119" y="294"/>
                </a:cxn>
                <a:cxn ang="0">
                  <a:pos x="136" y="290"/>
                </a:cxn>
                <a:cxn ang="0">
                  <a:pos x="149" y="285"/>
                </a:cxn>
                <a:cxn ang="0">
                  <a:pos x="158" y="277"/>
                </a:cxn>
                <a:cxn ang="0">
                  <a:pos x="160" y="270"/>
                </a:cxn>
                <a:cxn ang="0">
                  <a:pos x="162" y="262"/>
                </a:cxn>
                <a:cxn ang="0">
                  <a:pos x="170" y="255"/>
                </a:cxn>
                <a:cxn ang="0">
                  <a:pos x="185" y="248"/>
                </a:cxn>
                <a:cxn ang="0">
                  <a:pos x="200" y="245"/>
                </a:cxn>
                <a:cxn ang="0">
                  <a:pos x="219" y="241"/>
                </a:cxn>
                <a:cxn ang="0">
                  <a:pos x="241" y="239"/>
                </a:cxn>
                <a:cxn ang="0">
                  <a:pos x="259" y="241"/>
                </a:cxn>
                <a:cxn ang="0">
                  <a:pos x="279" y="244"/>
                </a:cxn>
                <a:cxn ang="0">
                  <a:pos x="297" y="248"/>
                </a:cxn>
                <a:cxn ang="0">
                  <a:pos x="310" y="255"/>
                </a:cxn>
                <a:cxn ang="0">
                  <a:pos x="318" y="262"/>
                </a:cxn>
                <a:cxn ang="0">
                  <a:pos x="321" y="270"/>
                </a:cxn>
                <a:cxn ang="0">
                  <a:pos x="321" y="29"/>
                </a:cxn>
                <a:cxn ang="0">
                  <a:pos x="318" y="22"/>
                </a:cxn>
                <a:cxn ang="0">
                  <a:pos x="310" y="14"/>
                </a:cxn>
                <a:cxn ang="0">
                  <a:pos x="297" y="8"/>
                </a:cxn>
                <a:cxn ang="0">
                  <a:pos x="282" y="5"/>
                </a:cxn>
                <a:cxn ang="0">
                  <a:pos x="262" y="1"/>
                </a:cxn>
                <a:cxn ang="0">
                  <a:pos x="241" y="0"/>
                </a:cxn>
                <a:cxn ang="0">
                  <a:pos x="222" y="1"/>
                </a:cxn>
                <a:cxn ang="0">
                  <a:pos x="202" y="4"/>
                </a:cxn>
                <a:cxn ang="0">
                  <a:pos x="185" y="8"/>
                </a:cxn>
                <a:cxn ang="0">
                  <a:pos x="170" y="14"/>
                </a:cxn>
                <a:cxn ang="0">
                  <a:pos x="162" y="22"/>
                </a:cxn>
                <a:cxn ang="0">
                  <a:pos x="160" y="29"/>
                </a:cxn>
                <a:cxn ang="0">
                  <a:pos x="158" y="37"/>
                </a:cxn>
                <a:cxn ang="0">
                  <a:pos x="149" y="44"/>
                </a:cxn>
                <a:cxn ang="0">
                  <a:pos x="136" y="50"/>
                </a:cxn>
                <a:cxn ang="0">
                  <a:pos x="121" y="53"/>
                </a:cxn>
                <a:cxn ang="0">
                  <a:pos x="101" y="57"/>
                </a:cxn>
                <a:cxn ang="0">
                  <a:pos x="80" y="60"/>
                </a:cxn>
                <a:cxn ang="0">
                  <a:pos x="61" y="57"/>
                </a:cxn>
                <a:cxn ang="0">
                  <a:pos x="41" y="54"/>
                </a:cxn>
                <a:cxn ang="0">
                  <a:pos x="23" y="50"/>
                </a:cxn>
                <a:cxn ang="0">
                  <a:pos x="10" y="44"/>
                </a:cxn>
                <a:cxn ang="0">
                  <a:pos x="2" y="37"/>
                </a:cxn>
                <a:cxn ang="0">
                  <a:pos x="0" y="29"/>
                </a:cxn>
              </a:cxnLst>
              <a:rect l="0" t="0" r="r" b="b"/>
              <a:pathLst>
                <a:path w="322" h="300">
                  <a:moveTo>
                    <a:pt x="0" y="29"/>
                  </a:moveTo>
                  <a:lnTo>
                    <a:pt x="0" y="270"/>
                  </a:lnTo>
                  <a:lnTo>
                    <a:pt x="2" y="277"/>
                  </a:lnTo>
                  <a:lnTo>
                    <a:pt x="10" y="285"/>
                  </a:lnTo>
                  <a:lnTo>
                    <a:pt x="23" y="290"/>
                  </a:lnTo>
                  <a:lnTo>
                    <a:pt x="39" y="293"/>
                  </a:lnTo>
                  <a:lnTo>
                    <a:pt x="58" y="297"/>
                  </a:lnTo>
                  <a:lnTo>
                    <a:pt x="80" y="300"/>
                  </a:lnTo>
                  <a:lnTo>
                    <a:pt x="99" y="297"/>
                  </a:lnTo>
                  <a:lnTo>
                    <a:pt x="119" y="294"/>
                  </a:lnTo>
                  <a:lnTo>
                    <a:pt x="136" y="290"/>
                  </a:lnTo>
                  <a:lnTo>
                    <a:pt x="149" y="285"/>
                  </a:lnTo>
                  <a:lnTo>
                    <a:pt x="158" y="277"/>
                  </a:lnTo>
                  <a:lnTo>
                    <a:pt x="160" y="270"/>
                  </a:lnTo>
                  <a:lnTo>
                    <a:pt x="162" y="262"/>
                  </a:lnTo>
                  <a:lnTo>
                    <a:pt x="170" y="255"/>
                  </a:lnTo>
                  <a:lnTo>
                    <a:pt x="185" y="248"/>
                  </a:lnTo>
                  <a:lnTo>
                    <a:pt x="200" y="245"/>
                  </a:lnTo>
                  <a:lnTo>
                    <a:pt x="219" y="241"/>
                  </a:lnTo>
                  <a:lnTo>
                    <a:pt x="241" y="239"/>
                  </a:lnTo>
                  <a:lnTo>
                    <a:pt x="259" y="241"/>
                  </a:lnTo>
                  <a:lnTo>
                    <a:pt x="279" y="244"/>
                  </a:lnTo>
                  <a:lnTo>
                    <a:pt x="297" y="248"/>
                  </a:lnTo>
                  <a:lnTo>
                    <a:pt x="310" y="255"/>
                  </a:lnTo>
                  <a:lnTo>
                    <a:pt x="318" y="262"/>
                  </a:lnTo>
                  <a:lnTo>
                    <a:pt x="321" y="270"/>
                  </a:lnTo>
                  <a:lnTo>
                    <a:pt x="321" y="29"/>
                  </a:lnTo>
                  <a:lnTo>
                    <a:pt x="318" y="22"/>
                  </a:lnTo>
                  <a:lnTo>
                    <a:pt x="310" y="14"/>
                  </a:lnTo>
                  <a:lnTo>
                    <a:pt x="297" y="8"/>
                  </a:lnTo>
                  <a:lnTo>
                    <a:pt x="282" y="5"/>
                  </a:lnTo>
                  <a:lnTo>
                    <a:pt x="262" y="1"/>
                  </a:lnTo>
                  <a:lnTo>
                    <a:pt x="241" y="0"/>
                  </a:lnTo>
                  <a:lnTo>
                    <a:pt x="222" y="1"/>
                  </a:lnTo>
                  <a:lnTo>
                    <a:pt x="202" y="4"/>
                  </a:lnTo>
                  <a:lnTo>
                    <a:pt x="185" y="8"/>
                  </a:lnTo>
                  <a:lnTo>
                    <a:pt x="170" y="14"/>
                  </a:lnTo>
                  <a:lnTo>
                    <a:pt x="162" y="22"/>
                  </a:lnTo>
                  <a:lnTo>
                    <a:pt x="160" y="29"/>
                  </a:lnTo>
                  <a:lnTo>
                    <a:pt x="158" y="37"/>
                  </a:lnTo>
                  <a:lnTo>
                    <a:pt x="149" y="44"/>
                  </a:lnTo>
                  <a:lnTo>
                    <a:pt x="136" y="50"/>
                  </a:lnTo>
                  <a:lnTo>
                    <a:pt x="121" y="53"/>
                  </a:lnTo>
                  <a:lnTo>
                    <a:pt x="101" y="57"/>
                  </a:lnTo>
                  <a:lnTo>
                    <a:pt x="80" y="60"/>
                  </a:lnTo>
                  <a:lnTo>
                    <a:pt x="61" y="57"/>
                  </a:lnTo>
                  <a:lnTo>
                    <a:pt x="41" y="54"/>
                  </a:lnTo>
                  <a:lnTo>
                    <a:pt x="23" y="50"/>
                  </a:lnTo>
                  <a:lnTo>
                    <a:pt x="10" y="44"/>
                  </a:lnTo>
                  <a:lnTo>
                    <a:pt x="2" y="37"/>
                  </a:lnTo>
                  <a:lnTo>
                    <a:pt x="0" y="29"/>
                  </a:lnTo>
                  <a:close/>
                </a:path>
              </a:pathLst>
            </a:custGeom>
            <a:solidFill>
              <a:srgbClr val="538DD3"/>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sp>
        <p:nvSpPr>
          <p:cNvPr id="42" name="Textfeld 41"/>
          <p:cNvSpPr txBox="1"/>
          <p:nvPr/>
        </p:nvSpPr>
        <p:spPr>
          <a:xfrm>
            <a:off x="285720" y="5425875"/>
            <a:ext cx="1500198" cy="646331"/>
          </a:xfrm>
          <a:prstGeom prst="rect">
            <a:avLst/>
          </a:prstGeom>
          <a:noFill/>
        </p:spPr>
        <p:txBody>
          <a:bodyPr wrap="square" rtlCol="0">
            <a:spAutoFit/>
          </a:bodyPr>
          <a:lstStyle/>
          <a:p>
            <a:r>
              <a:rPr lang="de-DE" b="1" dirty="0" smtClean="0"/>
              <a:t>Kombiniert:</a:t>
            </a:r>
          </a:p>
          <a:p>
            <a:endParaRPr lang="de-DE" dirty="0"/>
          </a:p>
        </p:txBody>
      </p:sp>
      <p:grpSp>
        <p:nvGrpSpPr>
          <p:cNvPr id="1060" name="Group 36"/>
          <p:cNvGrpSpPr>
            <a:grpSpLocks/>
          </p:cNvGrpSpPr>
          <p:nvPr/>
        </p:nvGrpSpPr>
        <p:grpSpPr bwMode="auto">
          <a:xfrm>
            <a:off x="2285984" y="5572140"/>
            <a:ext cx="1395416" cy="1000132"/>
            <a:chOff x="2317" y="-713"/>
            <a:chExt cx="1298" cy="1216"/>
          </a:xfrm>
        </p:grpSpPr>
        <p:sp>
          <p:nvSpPr>
            <p:cNvPr id="1061" name="Rectangle 37"/>
            <p:cNvSpPr>
              <a:spLocks/>
            </p:cNvSpPr>
            <p:nvPr/>
          </p:nvSpPr>
          <p:spPr bwMode="auto">
            <a:xfrm>
              <a:off x="2327" y="-220"/>
              <a:ext cx="933" cy="714"/>
            </a:xfrm>
            <a:prstGeom prst="rect">
              <a:avLst/>
            </a:prstGeom>
            <a:solidFill>
              <a:srgbClr val="D7D7D7"/>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062" name="Freeform 38"/>
            <p:cNvSpPr>
              <a:spLocks/>
            </p:cNvSpPr>
            <p:nvPr/>
          </p:nvSpPr>
          <p:spPr bwMode="auto">
            <a:xfrm>
              <a:off x="3270" y="-73"/>
              <a:ext cx="323" cy="460"/>
            </a:xfrm>
            <a:custGeom>
              <a:avLst/>
              <a:gdLst/>
              <a:ahLst/>
              <a:cxnLst>
                <a:cxn ang="0">
                  <a:pos x="161" y="0"/>
                </a:cxn>
                <a:cxn ang="0">
                  <a:pos x="0" y="230"/>
                </a:cxn>
                <a:cxn ang="0">
                  <a:pos x="161" y="461"/>
                </a:cxn>
                <a:cxn ang="0">
                  <a:pos x="323" y="230"/>
                </a:cxn>
                <a:cxn ang="0">
                  <a:pos x="161" y="0"/>
                </a:cxn>
              </a:cxnLst>
              <a:rect l="0" t="0" r="r" b="b"/>
              <a:pathLst>
                <a:path w="323" h="460">
                  <a:moveTo>
                    <a:pt x="161" y="0"/>
                  </a:moveTo>
                  <a:lnTo>
                    <a:pt x="0" y="230"/>
                  </a:lnTo>
                  <a:lnTo>
                    <a:pt x="161" y="461"/>
                  </a:lnTo>
                  <a:lnTo>
                    <a:pt x="323" y="230"/>
                  </a:lnTo>
                  <a:lnTo>
                    <a:pt x="161" y="0"/>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63" name="Freeform 39"/>
            <p:cNvSpPr>
              <a:spLocks/>
            </p:cNvSpPr>
            <p:nvPr/>
          </p:nvSpPr>
          <p:spPr bwMode="auto">
            <a:xfrm>
              <a:off x="3270" y="-73"/>
              <a:ext cx="323" cy="460"/>
            </a:xfrm>
            <a:custGeom>
              <a:avLst/>
              <a:gdLst/>
              <a:ahLst/>
              <a:cxnLst>
                <a:cxn ang="0">
                  <a:pos x="161" y="0"/>
                </a:cxn>
                <a:cxn ang="0">
                  <a:pos x="0" y="230"/>
                </a:cxn>
                <a:cxn ang="0">
                  <a:pos x="161" y="461"/>
                </a:cxn>
                <a:cxn ang="0">
                  <a:pos x="323" y="230"/>
                </a:cxn>
                <a:cxn ang="0">
                  <a:pos x="161" y="0"/>
                </a:cxn>
              </a:cxnLst>
              <a:rect l="0" t="0" r="r" b="b"/>
              <a:pathLst>
                <a:path w="323" h="460">
                  <a:moveTo>
                    <a:pt x="161" y="0"/>
                  </a:moveTo>
                  <a:lnTo>
                    <a:pt x="0" y="230"/>
                  </a:lnTo>
                  <a:lnTo>
                    <a:pt x="161" y="461"/>
                  </a:lnTo>
                  <a:lnTo>
                    <a:pt x="323" y="230"/>
                  </a:lnTo>
                  <a:lnTo>
                    <a:pt x="161" y="0"/>
                  </a:lnTo>
                  <a:close/>
                </a:path>
              </a:pathLst>
            </a:custGeom>
            <a:noFill/>
            <a:ln w="28575">
              <a:solidFill>
                <a:srgbClr val="FF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64" name="Freeform 40"/>
            <p:cNvSpPr>
              <a:spLocks/>
            </p:cNvSpPr>
            <p:nvPr/>
          </p:nvSpPr>
          <p:spPr bwMode="auto">
            <a:xfrm>
              <a:off x="2634" y="-691"/>
              <a:ext cx="300" cy="450"/>
            </a:xfrm>
            <a:custGeom>
              <a:avLst/>
              <a:gdLst/>
              <a:ahLst/>
              <a:cxnLst>
                <a:cxn ang="0">
                  <a:pos x="150" y="0"/>
                </a:cxn>
                <a:cxn ang="0">
                  <a:pos x="131" y="1"/>
                </a:cxn>
                <a:cxn ang="0">
                  <a:pos x="114" y="6"/>
                </a:cxn>
                <a:cxn ang="0">
                  <a:pos x="97" y="14"/>
                </a:cxn>
                <a:cxn ang="0">
                  <a:pos x="81" y="24"/>
                </a:cxn>
                <a:cxn ang="0">
                  <a:pos x="67" y="37"/>
                </a:cxn>
                <a:cxn ang="0">
                  <a:pos x="53" y="52"/>
                </a:cxn>
                <a:cxn ang="0">
                  <a:pos x="41" y="70"/>
                </a:cxn>
                <a:cxn ang="0">
                  <a:pos x="30" y="89"/>
                </a:cxn>
                <a:cxn ang="0">
                  <a:pos x="20" y="111"/>
                </a:cxn>
                <a:cxn ang="0">
                  <a:pos x="12" y="134"/>
                </a:cxn>
                <a:cxn ang="0">
                  <a:pos x="6" y="158"/>
                </a:cxn>
                <a:cxn ang="0">
                  <a:pos x="2" y="184"/>
                </a:cxn>
                <a:cxn ang="0">
                  <a:pos x="0" y="210"/>
                </a:cxn>
                <a:cxn ang="0">
                  <a:pos x="0" y="225"/>
                </a:cxn>
                <a:cxn ang="0">
                  <a:pos x="1" y="252"/>
                </a:cxn>
                <a:cxn ang="0">
                  <a:pos x="4" y="278"/>
                </a:cxn>
                <a:cxn ang="0">
                  <a:pos x="9" y="303"/>
                </a:cxn>
                <a:cxn ang="0">
                  <a:pos x="16" y="327"/>
                </a:cxn>
                <a:cxn ang="0">
                  <a:pos x="24" y="349"/>
                </a:cxn>
                <a:cxn ang="0">
                  <a:pos x="35" y="369"/>
                </a:cxn>
                <a:cxn ang="0">
                  <a:pos x="46" y="388"/>
                </a:cxn>
                <a:cxn ang="0">
                  <a:pos x="59" y="404"/>
                </a:cxn>
                <a:cxn ang="0">
                  <a:pos x="74" y="419"/>
                </a:cxn>
                <a:cxn ang="0">
                  <a:pos x="89" y="430"/>
                </a:cxn>
                <a:cxn ang="0">
                  <a:pos x="105" y="439"/>
                </a:cxn>
                <a:cxn ang="0">
                  <a:pos x="122" y="446"/>
                </a:cxn>
                <a:cxn ang="0">
                  <a:pos x="140" y="449"/>
                </a:cxn>
                <a:cxn ang="0">
                  <a:pos x="150" y="450"/>
                </a:cxn>
                <a:cxn ang="0">
                  <a:pos x="168" y="448"/>
                </a:cxn>
                <a:cxn ang="0">
                  <a:pos x="185" y="443"/>
                </a:cxn>
                <a:cxn ang="0">
                  <a:pos x="202" y="435"/>
                </a:cxn>
                <a:cxn ang="0">
                  <a:pos x="218" y="425"/>
                </a:cxn>
                <a:cxn ang="0">
                  <a:pos x="232" y="412"/>
                </a:cxn>
                <a:cxn ang="0">
                  <a:pos x="246" y="397"/>
                </a:cxn>
                <a:cxn ang="0">
                  <a:pos x="258" y="379"/>
                </a:cxn>
                <a:cxn ang="0">
                  <a:pos x="269" y="360"/>
                </a:cxn>
                <a:cxn ang="0">
                  <a:pos x="279" y="338"/>
                </a:cxn>
                <a:cxn ang="0">
                  <a:pos x="287" y="315"/>
                </a:cxn>
                <a:cxn ang="0">
                  <a:pos x="293" y="291"/>
                </a:cxn>
                <a:cxn ang="0">
                  <a:pos x="297" y="265"/>
                </a:cxn>
                <a:cxn ang="0">
                  <a:pos x="299" y="239"/>
                </a:cxn>
                <a:cxn ang="0">
                  <a:pos x="300" y="225"/>
                </a:cxn>
                <a:cxn ang="0">
                  <a:pos x="298" y="197"/>
                </a:cxn>
                <a:cxn ang="0">
                  <a:pos x="295" y="171"/>
                </a:cxn>
                <a:cxn ang="0">
                  <a:pos x="290" y="146"/>
                </a:cxn>
                <a:cxn ang="0">
                  <a:pos x="283" y="122"/>
                </a:cxn>
                <a:cxn ang="0">
                  <a:pos x="275" y="100"/>
                </a:cxn>
                <a:cxn ang="0">
                  <a:pos x="264" y="80"/>
                </a:cxn>
                <a:cxn ang="0">
                  <a:pos x="253" y="61"/>
                </a:cxn>
                <a:cxn ang="0">
                  <a:pos x="240" y="45"/>
                </a:cxn>
                <a:cxn ang="0">
                  <a:pos x="225" y="30"/>
                </a:cxn>
                <a:cxn ang="0">
                  <a:pos x="210" y="19"/>
                </a:cxn>
                <a:cxn ang="0">
                  <a:pos x="194" y="10"/>
                </a:cxn>
                <a:cxn ang="0">
                  <a:pos x="177" y="3"/>
                </a:cxn>
                <a:cxn ang="0">
                  <a:pos x="159" y="0"/>
                </a:cxn>
                <a:cxn ang="0">
                  <a:pos x="150" y="0"/>
                </a:cxn>
              </a:cxnLst>
              <a:rect l="0" t="0" r="r" b="b"/>
              <a:pathLst>
                <a:path w="300" h="450">
                  <a:moveTo>
                    <a:pt x="150" y="0"/>
                  </a:moveTo>
                  <a:lnTo>
                    <a:pt x="131" y="1"/>
                  </a:lnTo>
                  <a:lnTo>
                    <a:pt x="114" y="6"/>
                  </a:lnTo>
                  <a:lnTo>
                    <a:pt x="97" y="14"/>
                  </a:lnTo>
                  <a:lnTo>
                    <a:pt x="81" y="24"/>
                  </a:lnTo>
                  <a:lnTo>
                    <a:pt x="67" y="37"/>
                  </a:lnTo>
                  <a:lnTo>
                    <a:pt x="53" y="52"/>
                  </a:lnTo>
                  <a:lnTo>
                    <a:pt x="41" y="70"/>
                  </a:lnTo>
                  <a:lnTo>
                    <a:pt x="30" y="89"/>
                  </a:lnTo>
                  <a:lnTo>
                    <a:pt x="20" y="111"/>
                  </a:lnTo>
                  <a:lnTo>
                    <a:pt x="12" y="134"/>
                  </a:lnTo>
                  <a:lnTo>
                    <a:pt x="6" y="158"/>
                  </a:lnTo>
                  <a:lnTo>
                    <a:pt x="2" y="184"/>
                  </a:lnTo>
                  <a:lnTo>
                    <a:pt x="0" y="210"/>
                  </a:lnTo>
                  <a:lnTo>
                    <a:pt x="0" y="225"/>
                  </a:lnTo>
                  <a:lnTo>
                    <a:pt x="1" y="252"/>
                  </a:lnTo>
                  <a:lnTo>
                    <a:pt x="4" y="278"/>
                  </a:lnTo>
                  <a:lnTo>
                    <a:pt x="9" y="303"/>
                  </a:lnTo>
                  <a:lnTo>
                    <a:pt x="16" y="327"/>
                  </a:lnTo>
                  <a:lnTo>
                    <a:pt x="24" y="349"/>
                  </a:lnTo>
                  <a:lnTo>
                    <a:pt x="35" y="369"/>
                  </a:lnTo>
                  <a:lnTo>
                    <a:pt x="46" y="388"/>
                  </a:lnTo>
                  <a:lnTo>
                    <a:pt x="59" y="404"/>
                  </a:lnTo>
                  <a:lnTo>
                    <a:pt x="74" y="419"/>
                  </a:lnTo>
                  <a:lnTo>
                    <a:pt x="89" y="430"/>
                  </a:lnTo>
                  <a:lnTo>
                    <a:pt x="105" y="439"/>
                  </a:lnTo>
                  <a:lnTo>
                    <a:pt x="122" y="446"/>
                  </a:lnTo>
                  <a:lnTo>
                    <a:pt x="140" y="449"/>
                  </a:lnTo>
                  <a:lnTo>
                    <a:pt x="150" y="450"/>
                  </a:lnTo>
                  <a:lnTo>
                    <a:pt x="168" y="448"/>
                  </a:lnTo>
                  <a:lnTo>
                    <a:pt x="185" y="443"/>
                  </a:lnTo>
                  <a:lnTo>
                    <a:pt x="202" y="435"/>
                  </a:lnTo>
                  <a:lnTo>
                    <a:pt x="218" y="425"/>
                  </a:lnTo>
                  <a:lnTo>
                    <a:pt x="232" y="412"/>
                  </a:lnTo>
                  <a:lnTo>
                    <a:pt x="246" y="397"/>
                  </a:lnTo>
                  <a:lnTo>
                    <a:pt x="258" y="379"/>
                  </a:lnTo>
                  <a:lnTo>
                    <a:pt x="269" y="360"/>
                  </a:lnTo>
                  <a:lnTo>
                    <a:pt x="279" y="338"/>
                  </a:lnTo>
                  <a:lnTo>
                    <a:pt x="287" y="315"/>
                  </a:lnTo>
                  <a:lnTo>
                    <a:pt x="293" y="291"/>
                  </a:lnTo>
                  <a:lnTo>
                    <a:pt x="297" y="265"/>
                  </a:lnTo>
                  <a:lnTo>
                    <a:pt x="299" y="239"/>
                  </a:lnTo>
                  <a:lnTo>
                    <a:pt x="300" y="225"/>
                  </a:lnTo>
                  <a:lnTo>
                    <a:pt x="298" y="197"/>
                  </a:lnTo>
                  <a:lnTo>
                    <a:pt x="295" y="171"/>
                  </a:lnTo>
                  <a:lnTo>
                    <a:pt x="290" y="146"/>
                  </a:lnTo>
                  <a:lnTo>
                    <a:pt x="283" y="122"/>
                  </a:lnTo>
                  <a:lnTo>
                    <a:pt x="275" y="100"/>
                  </a:lnTo>
                  <a:lnTo>
                    <a:pt x="264" y="80"/>
                  </a:lnTo>
                  <a:lnTo>
                    <a:pt x="253" y="61"/>
                  </a:lnTo>
                  <a:lnTo>
                    <a:pt x="240" y="45"/>
                  </a:lnTo>
                  <a:lnTo>
                    <a:pt x="225" y="30"/>
                  </a:lnTo>
                  <a:lnTo>
                    <a:pt x="210" y="19"/>
                  </a:lnTo>
                  <a:lnTo>
                    <a:pt x="194" y="10"/>
                  </a:lnTo>
                  <a:lnTo>
                    <a:pt x="177" y="3"/>
                  </a:lnTo>
                  <a:lnTo>
                    <a:pt x="159" y="0"/>
                  </a:lnTo>
                  <a:lnTo>
                    <a:pt x="150" y="0"/>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65" name="Freeform 41"/>
            <p:cNvSpPr>
              <a:spLocks/>
            </p:cNvSpPr>
            <p:nvPr/>
          </p:nvSpPr>
          <p:spPr bwMode="auto">
            <a:xfrm>
              <a:off x="2634" y="-691"/>
              <a:ext cx="300" cy="450"/>
            </a:xfrm>
            <a:custGeom>
              <a:avLst/>
              <a:gdLst/>
              <a:ahLst/>
              <a:cxnLst>
                <a:cxn ang="0">
                  <a:pos x="150" y="0"/>
                </a:cxn>
                <a:cxn ang="0">
                  <a:pos x="131" y="1"/>
                </a:cxn>
                <a:cxn ang="0">
                  <a:pos x="114" y="6"/>
                </a:cxn>
                <a:cxn ang="0">
                  <a:pos x="97" y="14"/>
                </a:cxn>
                <a:cxn ang="0">
                  <a:pos x="81" y="24"/>
                </a:cxn>
                <a:cxn ang="0">
                  <a:pos x="67" y="37"/>
                </a:cxn>
                <a:cxn ang="0">
                  <a:pos x="53" y="52"/>
                </a:cxn>
                <a:cxn ang="0">
                  <a:pos x="41" y="70"/>
                </a:cxn>
                <a:cxn ang="0">
                  <a:pos x="30" y="89"/>
                </a:cxn>
                <a:cxn ang="0">
                  <a:pos x="20" y="111"/>
                </a:cxn>
                <a:cxn ang="0">
                  <a:pos x="12" y="134"/>
                </a:cxn>
                <a:cxn ang="0">
                  <a:pos x="6" y="158"/>
                </a:cxn>
                <a:cxn ang="0">
                  <a:pos x="2" y="184"/>
                </a:cxn>
                <a:cxn ang="0">
                  <a:pos x="0" y="210"/>
                </a:cxn>
                <a:cxn ang="0">
                  <a:pos x="0" y="225"/>
                </a:cxn>
                <a:cxn ang="0">
                  <a:pos x="1" y="252"/>
                </a:cxn>
                <a:cxn ang="0">
                  <a:pos x="4" y="278"/>
                </a:cxn>
                <a:cxn ang="0">
                  <a:pos x="9" y="303"/>
                </a:cxn>
                <a:cxn ang="0">
                  <a:pos x="16" y="327"/>
                </a:cxn>
                <a:cxn ang="0">
                  <a:pos x="24" y="349"/>
                </a:cxn>
                <a:cxn ang="0">
                  <a:pos x="35" y="369"/>
                </a:cxn>
                <a:cxn ang="0">
                  <a:pos x="46" y="388"/>
                </a:cxn>
                <a:cxn ang="0">
                  <a:pos x="59" y="404"/>
                </a:cxn>
                <a:cxn ang="0">
                  <a:pos x="74" y="419"/>
                </a:cxn>
                <a:cxn ang="0">
                  <a:pos x="89" y="430"/>
                </a:cxn>
                <a:cxn ang="0">
                  <a:pos x="105" y="439"/>
                </a:cxn>
                <a:cxn ang="0">
                  <a:pos x="122" y="446"/>
                </a:cxn>
                <a:cxn ang="0">
                  <a:pos x="140" y="449"/>
                </a:cxn>
                <a:cxn ang="0">
                  <a:pos x="150" y="450"/>
                </a:cxn>
                <a:cxn ang="0">
                  <a:pos x="168" y="448"/>
                </a:cxn>
                <a:cxn ang="0">
                  <a:pos x="185" y="443"/>
                </a:cxn>
                <a:cxn ang="0">
                  <a:pos x="202" y="435"/>
                </a:cxn>
                <a:cxn ang="0">
                  <a:pos x="218" y="425"/>
                </a:cxn>
                <a:cxn ang="0">
                  <a:pos x="232" y="412"/>
                </a:cxn>
                <a:cxn ang="0">
                  <a:pos x="246" y="397"/>
                </a:cxn>
                <a:cxn ang="0">
                  <a:pos x="258" y="379"/>
                </a:cxn>
                <a:cxn ang="0">
                  <a:pos x="269" y="360"/>
                </a:cxn>
                <a:cxn ang="0">
                  <a:pos x="279" y="338"/>
                </a:cxn>
                <a:cxn ang="0">
                  <a:pos x="287" y="315"/>
                </a:cxn>
                <a:cxn ang="0">
                  <a:pos x="293" y="291"/>
                </a:cxn>
                <a:cxn ang="0">
                  <a:pos x="297" y="265"/>
                </a:cxn>
                <a:cxn ang="0">
                  <a:pos x="299" y="239"/>
                </a:cxn>
                <a:cxn ang="0">
                  <a:pos x="300" y="225"/>
                </a:cxn>
                <a:cxn ang="0">
                  <a:pos x="298" y="197"/>
                </a:cxn>
                <a:cxn ang="0">
                  <a:pos x="295" y="171"/>
                </a:cxn>
                <a:cxn ang="0">
                  <a:pos x="290" y="146"/>
                </a:cxn>
                <a:cxn ang="0">
                  <a:pos x="283" y="122"/>
                </a:cxn>
                <a:cxn ang="0">
                  <a:pos x="275" y="100"/>
                </a:cxn>
                <a:cxn ang="0">
                  <a:pos x="264" y="80"/>
                </a:cxn>
                <a:cxn ang="0">
                  <a:pos x="253" y="61"/>
                </a:cxn>
                <a:cxn ang="0">
                  <a:pos x="240" y="45"/>
                </a:cxn>
                <a:cxn ang="0">
                  <a:pos x="225" y="30"/>
                </a:cxn>
                <a:cxn ang="0">
                  <a:pos x="210" y="19"/>
                </a:cxn>
                <a:cxn ang="0">
                  <a:pos x="194" y="10"/>
                </a:cxn>
                <a:cxn ang="0">
                  <a:pos x="177" y="3"/>
                </a:cxn>
                <a:cxn ang="0">
                  <a:pos x="159" y="0"/>
                </a:cxn>
                <a:cxn ang="0">
                  <a:pos x="150" y="0"/>
                </a:cxn>
              </a:cxnLst>
              <a:rect l="0" t="0" r="r" b="b"/>
              <a:pathLst>
                <a:path w="300" h="450">
                  <a:moveTo>
                    <a:pt x="150" y="0"/>
                  </a:moveTo>
                  <a:lnTo>
                    <a:pt x="131" y="1"/>
                  </a:lnTo>
                  <a:lnTo>
                    <a:pt x="114" y="6"/>
                  </a:lnTo>
                  <a:lnTo>
                    <a:pt x="97" y="14"/>
                  </a:lnTo>
                  <a:lnTo>
                    <a:pt x="81" y="24"/>
                  </a:lnTo>
                  <a:lnTo>
                    <a:pt x="67" y="37"/>
                  </a:lnTo>
                  <a:lnTo>
                    <a:pt x="53" y="52"/>
                  </a:lnTo>
                  <a:lnTo>
                    <a:pt x="41" y="70"/>
                  </a:lnTo>
                  <a:lnTo>
                    <a:pt x="30" y="89"/>
                  </a:lnTo>
                  <a:lnTo>
                    <a:pt x="20" y="111"/>
                  </a:lnTo>
                  <a:lnTo>
                    <a:pt x="12" y="134"/>
                  </a:lnTo>
                  <a:lnTo>
                    <a:pt x="6" y="158"/>
                  </a:lnTo>
                  <a:lnTo>
                    <a:pt x="2" y="184"/>
                  </a:lnTo>
                  <a:lnTo>
                    <a:pt x="0" y="210"/>
                  </a:lnTo>
                  <a:lnTo>
                    <a:pt x="0" y="225"/>
                  </a:lnTo>
                  <a:lnTo>
                    <a:pt x="1" y="252"/>
                  </a:lnTo>
                  <a:lnTo>
                    <a:pt x="4" y="278"/>
                  </a:lnTo>
                  <a:lnTo>
                    <a:pt x="9" y="303"/>
                  </a:lnTo>
                  <a:lnTo>
                    <a:pt x="16" y="327"/>
                  </a:lnTo>
                  <a:lnTo>
                    <a:pt x="24" y="349"/>
                  </a:lnTo>
                  <a:lnTo>
                    <a:pt x="35" y="369"/>
                  </a:lnTo>
                  <a:lnTo>
                    <a:pt x="46" y="388"/>
                  </a:lnTo>
                  <a:lnTo>
                    <a:pt x="59" y="404"/>
                  </a:lnTo>
                  <a:lnTo>
                    <a:pt x="74" y="419"/>
                  </a:lnTo>
                  <a:lnTo>
                    <a:pt x="89" y="430"/>
                  </a:lnTo>
                  <a:lnTo>
                    <a:pt x="105" y="439"/>
                  </a:lnTo>
                  <a:lnTo>
                    <a:pt x="122" y="446"/>
                  </a:lnTo>
                  <a:lnTo>
                    <a:pt x="140" y="449"/>
                  </a:lnTo>
                  <a:lnTo>
                    <a:pt x="150" y="450"/>
                  </a:lnTo>
                  <a:lnTo>
                    <a:pt x="168" y="448"/>
                  </a:lnTo>
                  <a:lnTo>
                    <a:pt x="185" y="443"/>
                  </a:lnTo>
                  <a:lnTo>
                    <a:pt x="202" y="435"/>
                  </a:lnTo>
                  <a:lnTo>
                    <a:pt x="218" y="425"/>
                  </a:lnTo>
                  <a:lnTo>
                    <a:pt x="232" y="412"/>
                  </a:lnTo>
                  <a:lnTo>
                    <a:pt x="246" y="397"/>
                  </a:lnTo>
                  <a:lnTo>
                    <a:pt x="258" y="379"/>
                  </a:lnTo>
                  <a:lnTo>
                    <a:pt x="269" y="360"/>
                  </a:lnTo>
                  <a:lnTo>
                    <a:pt x="279" y="338"/>
                  </a:lnTo>
                  <a:lnTo>
                    <a:pt x="287" y="315"/>
                  </a:lnTo>
                  <a:lnTo>
                    <a:pt x="293" y="291"/>
                  </a:lnTo>
                  <a:lnTo>
                    <a:pt x="297" y="265"/>
                  </a:lnTo>
                  <a:lnTo>
                    <a:pt x="299" y="239"/>
                  </a:lnTo>
                  <a:lnTo>
                    <a:pt x="300" y="225"/>
                  </a:lnTo>
                  <a:lnTo>
                    <a:pt x="298" y="197"/>
                  </a:lnTo>
                  <a:lnTo>
                    <a:pt x="295" y="171"/>
                  </a:lnTo>
                  <a:lnTo>
                    <a:pt x="290" y="146"/>
                  </a:lnTo>
                  <a:lnTo>
                    <a:pt x="283" y="122"/>
                  </a:lnTo>
                  <a:lnTo>
                    <a:pt x="275" y="100"/>
                  </a:lnTo>
                  <a:lnTo>
                    <a:pt x="264" y="80"/>
                  </a:lnTo>
                  <a:lnTo>
                    <a:pt x="253" y="61"/>
                  </a:lnTo>
                  <a:lnTo>
                    <a:pt x="240" y="45"/>
                  </a:lnTo>
                  <a:lnTo>
                    <a:pt x="225" y="30"/>
                  </a:lnTo>
                  <a:lnTo>
                    <a:pt x="210" y="19"/>
                  </a:lnTo>
                  <a:lnTo>
                    <a:pt x="194" y="10"/>
                  </a:lnTo>
                  <a:lnTo>
                    <a:pt x="177" y="3"/>
                  </a:lnTo>
                  <a:lnTo>
                    <a:pt x="159" y="0"/>
                  </a:lnTo>
                  <a:lnTo>
                    <a:pt x="150" y="0"/>
                  </a:lnTo>
                  <a:close/>
                </a:path>
              </a:pathLst>
            </a:custGeom>
            <a:noFill/>
            <a:ln w="28575">
              <a:solidFill>
                <a:srgbClr val="FF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66" name="Freeform 42"/>
            <p:cNvSpPr>
              <a:spLocks/>
            </p:cNvSpPr>
            <p:nvPr/>
          </p:nvSpPr>
          <p:spPr bwMode="auto">
            <a:xfrm>
              <a:off x="2945" y="-580"/>
              <a:ext cx="369" cy="333"/>
            </a:xfrm>
            <a:custGeom>
              <a:avLst/>
              <a:gdLst/>
              <a:ahLst/>
              <a:cxnLst>
                <a:cxn ang="0">
                  <a:pos x="184" y="0"/>
                </a:cxn>
                <a:cxn ang="0">
                  <a:pos x="0" y="0"/>
                </a:cxn>
                <a:cxn ang="0">
                  <a:pos x="0" y="333"/>
                </a:cxn>
                <a:cxn ang="0">
                  <a:pos x="184" y="333"/>
                </a:cxn>
                <a:cxn ang="0">
                  <a:pos x="194" y="332"/>
                </a:cxn>
                <a:cxn ang="0">
                  <a:pos x="218" y="330"/>
                </a:cxn>
                <a:cxn ang="0">
                  <a:pos x="241" y="324"/>
                </a:cxn>
                <a:cxn ang="0">
                  <a:pos x="263" y="317"/>
                </a:cxn>
                <a:cxn ang="0">
                  <a:pos x="283" y="307"/>
                </a:cxn>
                <a:cxn ang="0">
                  <a:pos x="301" y="295"/>
                </a:cxn>
                <a:cxn ang="0">
                  <a:pos x="318" y="281"/>
                </a:cxn>
                <a:cxn ang="0">
                  <a:pos x="333" y="265"/>
                </a:cxn>
                <a:cxn ang="0">
                  <a:pos x="345" y="247"/>
                </a:cxn>
                <a:cxn ang="0">
                  <a:pos x="355" y="229"/>
                </a:cxn>
                <a:cxn ang="0">
                  <a:pos x="362" y="209"/>
                </a:cxn>
                <a:cxn ang="0">
                  <a:pos x="367" y="188"/>
                </a:cxn>
                <a:cxn ang="0">
                  <a:pos x="368" y="166"/>
                </a:cxn>
                <a:cxn ang="0">
                  <a:pos x="368" y="157"/>
                </a:cxn>
                <a:cxn ang="0">
                  <a:pos x="365" y="135"/>
                </a:cxn>
                <a:cxn ang="0">
                  <a:pos x="360" y="115"/>
                </a:cxn>
                <a:cxn ang="0">
                  <a:pos x="351" y="95"/>
                </a:cxn>
                <a:cxn ang="0">
                  <a:pos x="340" y="77"/>
                </a:cxn>
                <a:cxn ang="0">
                  <a:pos x="327" y="60"/>
                </a:cxn>
                <a:cxn ang="0">
                  <a:pos x="311" y="45"/>
                </a:cxn>
                <a:cxn ang="0">
                  <a:pos x="294" y="32"/>
                </a:cxn>
                <a:cxn ang="0">
                  <a:pos x="274" y="21"/>
                </a:cxn>
                <a:cxn ang="0">
                  <a:pos x="254" y="12"/>
                </a:cxn>
                <a:cxn ang="0">
                  <a:pos x="232" y="5"/>
                </a:cxn>
                <a:cxn ang="0">
                  <a:pos x="208" y="1"/>
                </a:cxn>
                <a:cxn ang="0">
                  <a:pos x="184" y="0"/>
                </a:cxn>
              </a:cxnLst>
              <a:rect l="0" t="0" r="r" b="b"/>
              <a:pathLst>
                <a:path w="369" h="333">
                  <a:moveTo>
                    <a:pt x="184" y="0"/>
                  </a:moveTo>
                  <a:lnTo>
                    <a:pt x="0" y="0"/>
                  </a:lnTo>
                  <a:lnTo>
                    <a:pt x="0" y="333"/>
                  </a:lnTo>
                  <a:lnTo>
                    <a:pt x="184" y="333"/>
                  </a:lnTo>
                  <a:lnTo>
                    <a:pt x="194" y="332"/>
                  </a:lnTo>
                  <a:lnTo>
                    <a:pt x="218" y="330"/>
                  </a:lnTo>
                  <a:lnTo>
                    <a:pt x="241" y="324"/>
                  </a:lnTo>
                  <a:lnTo>
                    <a:pt x="263" y="317"/>
                  </a:lnTo>
                  <a:lnTo>
                    <a:pt x="283" y="307"/>
                  </a:lnTo>
                  <a:lnTo>
                    <a:pt x="301" y="295"/>
                  </a:lnTo>
                  <a:lnTo>
                    <a:pt x="318" y="281"/>
                  </a:lnTo>
                  <a:lnTo>
                    <a:pt x="333" y="265"/>
                  </a:lnTo>
                  <a:lnTo>
                    <a:pt x="345" y="247"/>
                  </a:lnTo>
                  <a:lnTo>
                    <a:pt x="355" y="229"/>
                  </a:lnTo>
                  <a:lnTo>
                    <a:pt x="362" y="209"/>
                  </a:lnTo>
                  <a:lnTo>
                    <a:pt x="367" y="188"/>
                  </a:lnTo>
                  <a:lnTo>
                    <a:pt x="368" y="166"/>
                  </a:lnTo>
                  <a:lnTo>
                    <a:pt x="368" y="157"/>
                  </a:lnTo>
                  <a:lnTo>
                    <a:pt x="365" y="135"/>
                  </a:lnTo>
                  <a:lnTo>
                    <a:pt x="360" y="115"/>
                  </a:lnTo>
                  <a:lnTo>
                    <a:pt x="351" y="95"/>
                  </a:lnTo>
                  <a:lnTo>
                    <a:pt x="340" y="77"/>
                  </a:lnTo>
                  <a:lnTo>
                    <a:pt x="327" y="60"/>
                  </a:lnTo>
                  <a:lnTo>
                    <a:pt x="311" y="45"/>
                  </a:lnTo>
                  <a:lnTo>
                    <a:pt x="294" y="32"/>
                  </a:lnTo>
                  <a:lnTo>
                    <a:pt x="274" y="21"/>
                  </a:lnTo>
                  <a:lnTo>
                    <a:pt x="254" y="12"/>
                  </a:lnTo>
                  <a:lnTo>
                    <a:pt x="232" y="5"/>
                  </a:lnTo>
                  <a:lnTo>
                    <a:pt x="208" y="1"/>
                  </a:lnTo>
                  <a:lnTo>
                    <a:pt x="184" y="0"/>
                  </a:lnTo>
                  <a:close/>
                </a:path>
              </a:pathLst>
            </a:custGeom>
            <a:solidFill>
              <a:srgbClr val="538DD3"/>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067" name="Group 43"/>
          <p:cNvGrpSpPr>
            <a:grpSpLocks/>
          </p:cNvGrpSpPr>
          <p:nvPr/>
        </p:nvGrpSpPr>
        <p:grpSpPr bwMode="auto">
          <a:xfrm>
            <a:off x="4286248" y="5541983"/>
            <a:ext cx="1233506" cy="1030289"/>
            <a:chOff x="4425" y="-812"/>
            <a:chExt cx="1205" cy="1384"/>
          </a:xfrm>
        </p:grpSpPr>
        <p:sp>
          <p:nvSpPr>
            <p:cNvPr id="1068" name="Freeform 44"/>
            <p:cNvSpPr>
              <a:spLocks/>
            </p:cNvSpPr>
            <p:nvPr/>
          </p:nvSpPr>
          <p:spPr bwMode="auto">
            <a:xfrm>
              <a:off x="4435" y="-244"/>
              <a:ext cx="887" cy="806"/>
            </a:xfrm>
            <a:custGeom>
              <a:avLst/>
              <a:gdLst/>
              <a:ahLst/>
              <a:cxnLst>
                <a:cxn ang="0">
                  <a:pos x="443" y="0"/>
                </a:cxn>
                <a:cxn ang="0">
                  <a:pos x="0" y="403"/>
                </a:cxn>
                <a:cxn ang="0">
                  <a:pos x="443" y="807"/>
                </a:cxn>
                <a:cxn ang="0">
                  <a:pos x="887" y="403"/>
                </a:cxn>
                <a:cxn ang="0">
                  <a:pos x="443" y="0"/>
                </a:cxn>
              </a:cxnLst>
              <a:rect l="0" t="0" r="r" b="b"/>
              <a:pathLst>
                <a:path w="887" h="806">
                  <a:moveTo>
                    <a:pt x="443" y="0"/>
                  </a:moveTo>
                  <a:lnTo>
                    <a:pt x="0" y="403"/>
                  </a:lnTo>
                  <a:lnTo>
                    <a:pt x="443" y="807"/>
                  </a:lnTo>
                  <a:lnTo>
                    <a:pt x="887" y="403"/>
                  </a:lnTo>
                  <a:lnTo>
                    <a:pt x="443" y="0"/>
                  </a:lnTo>
                  <a:close/>
                </a:path>
              </a:pathLst>
            </a:custGeom>
            <a:solidFill>
              <a:srgbClr val="D7D7D7"/>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69" name="Rectangle 45"/>
            <p:cNvSpPr>
              <a:spLocks/>
            </p:cNvSpPr>
            <p:nvPr/>
          </p:nvSpPr>
          <p:spPr bwMode="auto">
            <a:xfrm>
              <a:off x="4675" y="-583"/>
              <a:ext cx="450" cy="334"/>
            </a:xfrm>
            <a:prstGeom prst="rect">
              <a:avLst/>
            </a:prstGeom>
            <a:solidFill>
              <a:srgbClr val="FF0000"/>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070" name="Freeform 46"/>
            <p:cNvSpPr>
              <a:spLocks/>
            </p:cNvSpPr>
            <p:nvPr/>
          </p:nvSpPr>
          <p:spPr bwMode="auto">
            <a:xfrm>
              <a:off x="5308" y="-39"/>
              <a:ext cx="300" cy="449"/>
            </a:xfrm>
            <a:custGeom>
              <a:avLst/>
              <a:gdLst/>
              <a:ahLst/>
              <a:cxnLst>
                <a:cxn ang="0">
                  <a:pos x="150" y="0"/>
                </a:cxn>
                <a:cxn ang="0">
                  <a:pos x="131" y="1"/>
                </a:cxn>
                <a:cxn ang="0">
                  <a:pos x="114" y="6"/>
                </a:cxn>
                <a:cxn ang="0">
                  <a:pos x="97" y="14"/>
                </a:cxn>
                <a:cxn ang="0">
                  <a:pos x="81" y="24"/>
                </a:cxn>
                <a:cxn ang="0">
                  <a:pos x="67" y="37"/>
                </a:cxn>
                <a:cxn ang="0">
                  <a:pos x="53" y="52"/>
                </a:cxn>
                <a:cxn ang="0">
                  <a:pos x="41" y="70"/>
                </a:cxn>
                <a:cxn ang="0">
                  <a:pos x="30" y="89"/>
                </a:cxn>
                <a:cxn ang="0">
                  <a:pos x="20" y="111"/>
                </a:cxn>
                <a:cxn ang="0">
                  <a:pos x="12" y="134"/>
                </a:cxn>
                <a:cxn ang="0">
                  <a:pos x="6" y="158"/>
                </a:cxn>
                <a:cxn ang="0">
                  <a:pos x="2" y="184"/>
                </a:cxn>
                <a:cxn ang="0">
                  <a:pos x="0" y="210"/>
                </a:cxn>
                <a:cxn ang="0">
                  <a:pos x="0" y="225"/>
                </a:cxn>
                <a:cxn ang="0">
                  <a:pos x="1" y="252"/>
                </a:cxn>
                <a:cxn ang="0">
                  <a:pos x="4" y="278"/>
                </a:cxn>
                <a:cxn ang="0">
                  <a:pos x="9" y="303"/>
                </a:cxn>
                <a:cxn ang="0">
                  <a:pos x="16" y="327"/>
                </a:cxn>
                <a:cxn ang="0">
                  <a:pos x="24" y="349"/>
                </a:cxn>
                <a:cxn ang="0">
                  <a:pos x="35" y="369"/>
                </a:cxn>
                <a:cxn ang="0">
                  <a:pos x="46" y="388"/>
                </a:cxn>
                <a:cxn ang="0">
                  <a:pos x="59" y="404"/>
                </a:cxn>
                <a:cxn ang="0">
                  <a:pos x="74" y="419"/>
                </a:cxn>
                <a:cxn ang="0">
                  <a:pos x="89" y="430"/>
                </a:cxn>
                <a:cxn ang="0">
                  <a:pos x="105" y="439"/>
                </a:cxn>
                <a:cxn ang="0">
                  <a:pos x="122" y="446"/>
                </a:cxn>
                <a:cxn ang="0">
                  <a:pos x="140" y="449"/>
                </a:cxn>
                <a:cxn ang="0">
                  <a:pos x="150" y="450"/>
                </a:cxn>
                <a:cxn ang="0">
                  <a:pos x="168" y="448"/>
                </a:cxn>
                <a:cxn ang="0">
                  <a:pos x="185" y="443"/>
                </a:cxn>
                <a:cxn ang="0">
                  <a:pos x="202" y="435"/>
                </a:cxn>
                <a:cxn ang="0">
                  <a:pos x="218" y="425"/>
                </a:cxn>
                <a:cxn ang="0">
                  <a:pos x="232" y="412"/>
                </a:cxn>
                <a:cxn ang="0">
                  <a:pos x="246" y="397"/>
                </a:cxn>
                <a:cxn ang="0">
                  <a:pos x="258" y="379"/>
                </a:cxn>
                <a:cxn ang="0">
                  <a:pos x="269" y="360"/>
                </a:cxn>
                <a:cxn ang="0">
                  <a:pos x="279" y="338"/>
                </a:cxn>
                <a:cxn ang="0">
                  <a:pos x="287" y="315"/>
                </a:cxn>
                <a:cxn ang="0">
                  <a:pos x="293" y="291"/>
                </a:cxn>
                <a:cxn ang="0">
                  <a:pos x="297" y="265"/>
                </a:cxn>
                <a:cxn ang="0">
                  <a:pos x="299" y="239"/>
                </a:cxn>
                <a:cxn ang="0">
                  <a:pos x="300" y="225"/>
                </a:cxn>
                <a:cxn ang="0">
                  <a:pos x="298" y="197"/>
                </a:cxn>
                <a:cxn ang="0">
                  <a:pos x="295" y="171"/>
                </a:cxn>
                <a:cxn ang="0">
                  <a:pos x="290" y="146"/>
                </a:cxn>
                <a:cxn ang="0">
                  <a:pos x="283" y="122"/>
                </a:cxn>
                <a:cxn ang="0">
                  <a:pos x="275" y="100"/>
                </a:cxn>
                <a:cxn ang="0">
                  <a:pos x="264" y="80"/>
                </a:cxn>
                <a:cxn ang="0">
                  <a:pos x="253" y="61"/>
                </a:cxn>
                <a:cxn ang="0">
                  <a:pos x="240" y="45"/>
                </a:cxn>
                <a:cxn ang="0">
                  <a:pos x="225" y="30"/>
                </a:cxn>
                <a:cxn ang="0">
                  <a:pos x="210" y="19"/>
                </a:cxn>
                <a:cxn ang="0">
                  <a:pos x="194" y="10"/>
                </a:cxn>
                <a:cxn ang="0">
                  <a:pos x="177" y="3"/>
                </a:cxn>
                <a:cxn ang="0">
                  <a:pos x="159" y="0"/>
                </a:cxn>
                <a:cxn ang="0">
                  <a:pos x="150" y="0"/>
                </a:cxn>
              </a:cxnLst>
              <a:rect l="0" t="0" r="r" b="b"/>
              <a:pathLst>
                <a:path w="300" h="449">
                  <a:moveTo>
                    <a:pt x="150" y="0"/>
                  </a:moveTo>
                  <a:lnTo>
                    <a:pt x="131" y="1"/>
                  </a:lnTo>
                  <a:lnTo>
                    <a:pt x="114" y="6"/>
                  </a:lnTo>
                  <a:lnTo>
                    <a:pt x="97" y="14"/>
                  </a:lnTo>
                  <a:lnTo>
                    <a:pt x="81" y="24"/>
                  </a:lnTo>
                  <a:lnTo>
                    <a:pt x="67" y="37"/>
                  </a:lnTo>
                  <a:lnTo>
                    <a:pt x="53" y="52"/>
                  </a:lnTo>
                  <a:lnTo>
                    <a:pt x="41" y="70"/>
                  </a:lnTo>
                  <a:lnTo>
                    <a:pt x="30" y="89"/>
                  </a:lnTo>
                  <a:lnTo>
                    <a:pt x="20" y="111"/>
                  </a:lnTo>
                  <a:lnTo>
                    <a:pt x="12" y="134"/>
                  </a:lnTo>
                  <a:lnTo>
                    <a:pt x="6" y="158"/>
                  </a:lnTo>
                  <a:lnTo>
                    <a:pt x="2" y="184"/>
                  </a:lnTo>
                  <a:lnTo>
                    <a:pt x="0" y="210"/>
                  </a:lnTo>
                  <a:lnTo>
                    <a:pt x="0" y="225"/>
                  </a:lnTo>
                  <a:lnTo>
                    <a:pt x="1" y="252"/>
                  </a:lnTo>
                  <a:lnTo>
                    <a:pt x="4" y="278"/>
                  </a:lnTo>
                  <a:lnTo>
                    <a:pt x="9" y="303"/>
                  </a:lnTo>
                  <a:lnTo>
                    <a:pt x="16" y="327"/>
                  </a:lnTo>
                  <a:lnTo>
                    <a:pt x="24" y="349"/>
                  </a:lnTo>
                  <a:lnTo>
                    <a:pt x="35" y="369"/>
                  </a:lnTo>
                  <a:lnTo>
                    <a:pt x="46" y="388"/>
                  </a:lnTo>
                  <a:lnTo>
                    <a:pt x="59" y="404"/>
                  </a:lnTo>
                  <a:lnTo>
                    <a:pt x="74" y="419"/>
                  </a:lnTo>
                  <a:lnTo>
                    <a:pt x="89" y="430"/>
                  </a:lnTo>
                  <a:lnTo>
                    <a:pt x="105" y="439"/>
                  </a:lnTo>
                  <a:lnTo>
                    <a:pt x="122" y="446"/>
                  </a:lnTo>
                  <a:lnTo>
                    <a:pt x="140" y="449"/>
                  </a:lnTo>
                  <a:lnTo>
                    <a:pt x="150" y="450"/>
                  </a:lnTo>
                  <a:lnTo>
                    <a:pt x="168" y="448"/>
                  </a:lnTo>
                  <a:lnTo>
                    <a:pt x="185" y="443"/>
                  </a:lnTo>
                  <a:lnTo>
                    <a:pt x="202" y="435"/>
                  </a:lnTo>
                  <a:lnTo>
                    <a:pt x="218" y="425"/>
                  </a:lnTo>
                  <a:lnTo>
                    <a:pt x="232" y="412"/>
                  </a:lnTo>
                  <a:lnTo>
                    <a:pt x="246" y="397"/>
                  </a:lnTo>
                  <a:lnTo>
                    <a:pt x="258" y="379"/>
                  </a:lnTo>
                  <a:lnTo>
                    <a:pt x="269" y="360"/>
                  </a:lnTo>
                  <a:lnTo>
                    <a:pt x="279" y="338"/>
                  </a:lnTo>
                  <a:lnTo>
                    <a:pt x="287" y="315"/>
                  </a:lnTo>
                  <a:lnTo>
                    <a:pt x="293" y="291"/>
                  </a:lnTo>
                  <a:lnTo>
                    <a:pt x="297" y="265"/>
                  </a:lnTo>
                  <a:lnTo>
                    <a:pt x="299" y="239"/>
                  </a:lnTo>
                  <a:lnTo>
                    <a:pt x="300" y="225"/>
                  </a:lnTo>
                  <a:lnTo>
                    <a:pt x="298" y="197"/>
                  </a:lnTo>
                  <a:lnTo>
                    <a:pt x="295" y="171"/>
                  </a:lnTo>
                  <a:lnTo>
                    <a:pt x="290" y="146"/>
                  </a:lnTo>
                  <a:lnTo>
                    <a:pt x="283" y="122"/>
                  </a:lnTo>
                  <a:lnTo>
                    <a:pt x="275" y="100"/>
                  </a:lnTo>
                  <a:lnTo>
                    <a:pt x="264" y="80"/>
                  </a:lnTo>
                  <a:lnTo>
                    <a:pt x="253" y="61"/>
                  </a:lnTo>
                  <a:lnTo>
                    <a:pt x="240" y="45"/>
                  </a:lnTo>
                  <a:lnTo>
                    <a:pt x="225" y="30"/>
                  </a:lnTo>
                  <a:lnTo>
                    <a:pt x="210" y="19"/>
                  </a:lnTo>
                  <a:lnTo>
                    <a:pt x="194" y="10"/>
                  </a:lnTo>
                  <a:lnTo>
                    <a:pt x="177" y="3"/>
                  </a:lnTo>
                  <a:lnTo>
                    <a:pt x="159" y="0"/>
                  </a:lnTo>
                  <a:lnTo>
                    <a:pt x="150" y="0"/>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71" name="Freeform 47"/>
            <p:cNvSpPr>
              <a:spLocks/>
            </p:cNvSpPr>
            <p:nvPr/>
          </p:nvSpPr>
          <p:spPr bwMode="auto">
            <a:xfrm>
              <a:off x="5308" y="-39"/>
              <a:ext cx="300" cy="449"/>
            </a:xfrm>
            <a:custGeom>
              <a:avLst/>
              <a:gdLst/>
              <a:ahLst/>
              <a:cxnLst>
                <a:cxn ang="0">
                  <a:pos x="150" y="0"/>
                </a:cxn>
                <a:cxn ang="0">
                  <a:pos x="131" y="1"/>
                </a:cxn>
                <a:cxn ang="0">
                  <a:pos x="114" y="6"/>
                </a:cxn>
                <a:cxn ang="0">
                  <a:pos x="97" y="14"/>
                </a:cxn>
                <a:cxn ang="0">
                  <a:pos x="81" y="24"/>
                </a:cxn>
                <a:cxn ang="0">
                  <a:pos x="67" y="37"/>
                </a:cxn>
                <a:cxn ang="0">
                  <a:pos x="53" y="52"/>
                </a:cxn>
                <a:cxn ang="0">
                  <a:pos x="41" y="70"/>
                </a:cxn>
                <a:cxn ang="0">
                  <a:pos x="30" y="89"/>
                </a:cxn>
                <a:cxn ang="0">
                  <a:pos x="20" y="111"/>
                </a:cxn>
                <a:cxn ang="0">
                  <a:pos x="12" y="134"/>
                </a:cxn>
                <a:cxn ang="0">
                  <a:pos x="6" y="158"/>
                </a:cxn>
                <a:cxn ang="0">
                  <a:pos x="2" y="184"/>
                </a:cxn>
                <a:cxn ang="0">
                  <a:pos x="0" y="210"/>
                </a:cxn>
                <a:cxn ang="0">
                  <a:pos x="0" y="225"/>
                </a:cxn>
                <a:cxn ang="0">
                  <a:pos x="1" y="252"/>
                </a:cxn>
                <a:cxn ang="0">
                  <a:pos x="4" y="278"/>
                </a:cxn>
                <a:cxn ang="0">
                  <a:pos x="9" y="303"/>
                </a:cxn>
                <a:cxn ang="0">
                  <a:pos x="16" y="327"/>
                </a:cxn>
                <a:cxn ang="0">
                  <a:pos x="24" y="349"/>
                </a:cxn>
                <a:cxn ang="0">
                  <a:pos x="35" y="369"/>
                </a:cxn>
                <a:cxn ang="0">
                  <a:pos x="46" y="388"/>
                </a:cxn>
                <a:cxn ang="0">
                  <a:pos x="59" y="404"/>
                </a:cxn>
                <a:cxn ang="0">
                  <a:pos x="74" y="419"/>
                </a:cxn>
                <a:cxn ang="0">
                  <a:pos x="89" y="430"/>
                </a:cxn>
                <a:cxn ang="0">
                  <a:pos x="105" y="439"/>
                </a:cxn>
                <a:cxn ang="0">
                  <a:pos x="122" y="446"/>
                </a:cxn>
                <a:cxn ang="0">
                  <a:pos x="140" y="449"/>
                </a:cxn>
                <a:cxn ang="0">
                  <a:pos x="150" y="450"/>
                </a:cxn>
                <a:cxn ang="0">
                  <a:pos x="168" y="448"/>
                </a:cxn>
                <a:cxn ang="0">
                  <a:pos x="185" y="443"/>
                </a:cxn>
                <a:cxn ang="0">
                  <a:pos x="202" y="435"/>
                </a:cxn>
                <a:cxn ang="0">
                  <a:pos x="218" y="425"/>
                </a:cxn>
                <a:cxn ang="0">
                  <a:pos x="232" y="412"/>
                </a:cxn>
                <a:cxn ang="0">
                  <a:pos x="246" y="397"/>
                </a:cxn>
                <a:cxn ang="0">
                  <a:pos x="258" y="379"/>
                </a:cxn>
                <a:cxn ang="0">
                  <a:pos x="269" y="360"/>
                </a:cxn>
                <a:cxn ang="0">
                  <a:pos x="279" y="338"/>
                </a:cxn>
                <a:cxn ang="0">
                  <a:pos x="287" y="315"/>
                </a:cxn>
                <a:cxn ang="0">
                  <a:pos x="293" y="291"/>
                </a:cxn>
                <a:cxn ang="0">
                  <a:pos x="297" y="265"/>
                </a:cxn>
                <a:cxn ang="0">
                  <a:pos x="299" y="239"/>
                </a:cxn>
                <a:cxn ang="0">
                  <a:pos x="300" y="225"/>
                </a:cxn>
                <a:cxn ang="0">
                  <a:pos x="298" y="197"/>
                </a:cxn>
                <a:cxn ang="0">
                  <a:pos x="295" y="171"/>
                </a:cxn>
                <a:cxn ang="0">
                  <a:pos x="290" y="146"/>
                </a:cxn>
                <a:cxn ang="0">
                  <a:pos x="283" y="122"/>
                </a:cxn>
                <a:cxn ang="0">
                  <a:pos x="275" y="100"/>
                </a:cxn>
                <a:cxn ang="0">
                  <a:pos x="264" y="80"/>
                </a:cxn>
                <a:cxn ang="0">
                  <a:pos x="253" y="61"/>
                </a:cxn>
                <a:cxn ang="0">
                  <a:pos x="240" y="45"/>
                </a:cxn>
                <a:cxn ang="0">
                  <a:pos x="225" y="30"/>
                </a:cxn>
                <a:cxn ang="0">
                  <a:pos x="210" y="19"/>
                </a:cxn>
                <a:cxn ang="0">
                  <a:pos x="194" y="10"/>
                </a:cxn>
                <a:cxn ang="0">
                  <a:pos x="177" y="3"/>
                </a:cxn>
                <a:cxn ang="0">
                  <a:pos x="159" y="0"/>
                </a:cxn>
                <a:cxn ang="0">
                  <a:pos x="150" y="0"/>
                </a:cxn>
              </a:cxnLst>
              <a:rect l="0" t="0" r="r" b="b"/>
              <a:pathLst>
                <a:path w="300" h="449">
                  <a:moveTo>
                    <a:pt x="150" y="0"/>
                  </a:moveTo>
                  <a:lnTo>
                    <a:pt x="131" y="1"/>
                  </a:lnTo>
                  <a:lnTo>
                    <a:pt x="114" y="6"/>
                  </a:lnTo>
                  <a:lnTo>
                    <a:pt x="97" y="14"/>
                  </a:lnTo>
                  <a:lnTo>
                    <a:pt x="81" y="24"/>
                  </a:lnTo>
                  <a:lnTo>
                    <a:pt x="67" y="37"/>
                  </a:lnTo>
                  <a:lnTo>
                    <a:pt x="53" y="52"/>
                  </a:lnTo>
                  <a:lnTo>
                    <a:pt x="41" y="70"/>
                  </a:lnTo>
                  <a:lnTo>
                    <a:pt x="30" y="89"/>
                  </a:lnTo>
                  <a:lnTo>
                    <a:pt x="20" y="111"/>
                  </a:lnTo>
                  <a:lnTo>
                    <a:pt x="12" y="134"/>
                  </a:lnTo>
                  <a:lnTo>
                    <a:pt x="6" y="158"/>
                  </a:lnTo>
                  <a:lnTo>
                    <a:pt x="2" y="184"/>
                  </a:lnTo>
                  <a:lnTo>
                    <a:pt x="0" y="210"/>
                  </a:lnTo>
                  <a:lnTo>
                    <a:pt x="0" y="225"/>
                  </a:lnTo>
                  <a:lnTo>
                    <a:pt x="1" y="252"/>
                  </a:lnTo>
                  <a:lnTo>
                    <a:pt x="4" y="278"/>
                  </a:lnTo>
                  <a:lnTo>
                    <a:pt x="9" y="303"/>
                  </a:lnTo>
                  <a:lnTo>
                    <a:pt x="16" y="327"/>
                  </a:lnTo>
                  <a:lnTo>
                    <a:pt x="24" y="349"/>
                  </a:lnTo>
                  <a:lnTo>
                    <a:pt x="35" y="369"/>
                  </a:lnTo>
                  <a:lnTo>
                    <a:pt x="46" y="388"/>
                  </a:lnTo>
                  <a:lnTo>
                    <a:pt x="59" y="404"/>
                  </a:lnTo>
                  <a:lnTo>
                    <a:pt x="74" y="419"/>
                  </a:lnTo>
                  <a:lnTo>
                    <a:pt x="89" y="430"/>
                  </a:lnTo>
                  <a:lnTo>
                    <a:pt x="105" y="439"/>
                  </a:lnTo>
                  <a:lnTo>
                    <a:pt x="122" y="446"/>
                  </a:lnTo>
                  <a:lnTo>
                    <a:pt x="140" y="449"/>
                  </a:lnTo>
                  <a:lnTo>
                    <a:pt x="150" y="450"/>
                  </a:lnTo>
                  <a:lnTo>
                    <a:pt x="168" y="448"/>
                  </a:lnTo>
                  <a:lnTo>
                    <a:pt x="185" y="443"/>
                  </a:lnTo>
                  <a:lnTo>
                    <a:pt x="202" y="435"/>
                  </a:lnTo>
                  <a:lnTo>
                    <a:pt x="218" y="425"/>
                  </a:lnTo>
                  <a:lnTo>
                    <a:pt x="232" y="412"/>
                  </a:lnTo>
                  <a:lnTo>
                    <a:pt x="246" y="397"/>
                  </a:lnTo>
                  <a:lnTo>
                    <a:pt x="258" y="379"/>
                  </a:lnTo>
                  <a:lnTo>
                    <a:pt x="269" y="360"/>
                  </a:lnTo>
                  <a:lnTo>
                    <a:pt x="279" y="338"/>
                  </a:lnTo>
                  <a:lnTo>
                    <a:pt x="287" y="315"/>
                  </a:lnTo>
                  <a:lnTo>
                    <a:pt x="293" y="291"/>
                  </a:lnTo>
                  <a:lnTo>
                    <a:pt x="297" y="265"/>
                  </a:lnTo>
                  <a:lnTo>
                    <a:pt x="299" y="239"/>
                  </a:lnTo>
                  <a:lnTo>
                    <a:pt x="300" y="225"/>
                  </a:lnTo>
                  <a:lnTo>
                    <a:pt x="298" y="197"/>
                  </a:lnTo>
                  <a:lnTo>
                    <a:pt x="295" y="171"/>
                  </a:lnTo>
                  <a:lnTo>
                    <a:pt x="290" y="146"/>
                  </a:lnTo>
                  <a:lnTo>
                    <a:pt x="283" y="122"/>
                  </a:lnTo>
                  <a:lnTo>
                    <a:pt x="275" y="100"/>
                  </a:lnTo>
                  <a:lnTo>
                    <a:pt x="264" y="80"/>
                  </a:lnTo>
                  <a:lnTo>
                    <a:pt x="253" y="61"/>
                  </a:lnTo>
                  <a:lnTo>
                    <a:pt x="240" y="45"/>
                  </a:lnTo>
                  <a:lnTo>
                    <a:pt x="225" y="30"/>
                  </a:lnTo>
                  <a:lnTo>
                    <a:pt x="210" y="19"/>
                  </a:lnTo>
                  <a:lnTo>
                    <a:pt x="194" y="10"/>
                  </a:lnTo>
                  <a:lnTo>
                    <a:pt x="177" y="3"/>
                  </a:lnTo>
                  <a:lnTo>
                    <a:pt x="159" y="0"/>
                  </a:lnTo>
                  <a:lnTo>
                    <a:pt x="150" y="0"/>
                  </a:lnTo>
                  <a:close/>
                </a:path>
              </a:pathLst>
            </a:custGeom>
            <a:noFill/>
            <a:ln w="28575">
              <a:solidFill>
                <a:srgbClr val="FF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72" name="Freeform 48"/>
            <p:cNvSpPr>
              <a:spLocks/>
            </p:cNvSpPr>
            <p:nvPr/>
          </p:nvSpPr>
          <p:spPr bwMode="auto">
            <a:xfrm>
              <a:off x="4674" y="-790"/>
              <a:ext cx="427" cy="190"/>
            </a:xfrm>
            <a:custGeom>
              <a:avLst/>
              <a:gdLst/>
              <a:ahLst/>
              <a:cxnLst>
                <a:cxn ang="0">
                  <a:pos x="106" y="190"/>
                </a:cxn>
                <a:cxn ang="0">
                  <a:pos x="109" y="168"/>
                </a:cxn>
                <a:cxn ang="0">
                  <a:pos x="117" y="149"/>
                </a:cxn>
                <a:cxn ang="0">
                  <a:pos x="129" y="131"/>
                </a:cxn>
                <a:cxn ang="0">
                  <a:pos x="145" y="116"/>
                </a:cxn>
                <a:cxn ang="0">
                  <a:pos x="164" y="105"/>
                </a:cxn>
                <a:cxn ang="0">
                  <a:pos x="186" y="98"/>
                </a:cxn>
                <a:cxn ang="0">
                  <a:pos x="209" y="95"/>
                </a:cxn>
                <a:cxn ang="0">
                  <a:pos x="213" y="95"/>
                </a:cxn>
                <a:cxn ang="0">
                  <a:pos x="237" y="97"/>
                </a:cxn>
                <a:cxn ang="0">
                  <a:pos x="259" y="104"/>
                </a:cxn>
                <a:cxn ang="0">
                  <a:pos x="279" y="115"/>
                </a:cxn>
                <a:cxn ang="0">
                  <a:pos x="295" y="129"/>
                </a:cxn>
                <a:cxn ang="0">
                  <a:pos x="308" y="146"/>
                </a:cxn>
                <a:cxn ang="0">
                  <a:pos x="316" y="165"/>
                </a:cxn>
                <a:cxn ang="0">
                  <a:pos x="320" y="186"/>
                </a:cxn>
                <a:cxn ang="0">
                  <a:pos x="320" y="190"/>
                </a:cxn>
                <a:cxn ang="0">
                  <a:pos x="427" y="190"/>
                </a:cxn>
                <a:cxn ang="0">
                  <a:pos x="425" y="168"/>
                </a:cxn>
                <a:cxn ang="0">
                  <a:pos x="421" y="147"/>
                </a:cxn>
                <a:cxn ang="0">
                  <a:pos x="415" y="127"/>
                </a:cxn>
                <a:cxn ang="0">
                  <a:pos x="406" y="107"/>
                </a:cxn>
                <a:cxn ang="0">
                  <a:pos x="395" y="89"/>
                </a:cxn>
                <a:cxn ang="0">
                  <a:pos x="381" y="73"/>
                </a:cxn>
                <a:cxn ang="0">
                  <a:pos x="366" y="57"/>
                </a:cxn>
                <a:cxn ang="0">
                  <a:pos x="349" y="43"/>
                </a:cxn>
                <a:cxn ang="0">
                  <a:pos x="331" y="31"/>
                </a:cxn>
                <a:cxn ang="0">
                  <a:pos x="311" y="21"/>
                </a:cxn>
                <a:cxn ang="0">
                  <a:pos x="290" y="12"/>
                </a:cxn>
                <a:cxn ang="0">
                  <a:pos x="268" y="6"/>
                </a:cxn>
                <a:cxn ang="0">
                  <a:pos x="244" y="2"/>
                </a:cxn>
                <a:cxn ang="0">
                  <a:pos x="220" y="0"/>
                </a:cxn>
                <a:cxn ang="0">
                  <a:pos x="213" y="0"/>
                </a:cxn>
                <a:cxn ang="0">
                  <a:pos x="189" y="1"/>
                </a:cxn>
                <a:cxn ang="0">
                  <a:pos x="165" y="4"/>
                </a:cxn>
                <a:cxn ang="0">
                  <a:pos x="142" y="10"/>
                </a:cxn>
                <a:cxn ang="0">
                  <a:pos x="121" y="18"/>
                </a:cxn>
                <a:cxn ang="0">
                  <a:pos x="101" y="28"/>
                </a:cxn>
                <a:cxn ang="0">
                  <a:pos x="82" y="40"/>
                </a:cxn>
                <a:cxn ang="0">
                  <a:pos x="64" y="53"/>
                </a:cxn>
                <a:cxn ang="0">
                  <a:pos x="49" y="68"/>
                </a:cxn>
                <a:cxn ang="0">
                  <a:pos x="35" y="84"/>
                </a:cxn>
                <a:cxn ang="0">
                  <a:pos x="23" y="102"/>
                </a:cxn>
                <a:cxn ang="0">
                  <a:pos x="14" y="121"/>
                </a:cxn>
                <a:cxn ang="0">
                  <a:pos x="7" y="141"/>
                </a:cxn>
                <a:cxn ang="0">
                  <a:pos x="2" y="162"/>
                </a:cxn>
                <a:cxn ang="0">
                  <a:pos x="0" y="183"/>
                </a:cxn>
                <a:cxn ang="0">
                  <a:pos x="0" y="190"/>
                </a:cxn>
                <a:cxn ang="0">
                  <a:pos x="106" y="190"/>
                </a:cxn>
              </a:cxnLst>
              <a:rect l="0" t="0" r="r" b="b"/>
              <a:pathLst>
                <a:path w="427" h="190">
                  <a:moveTo>
                    <a:pt x="106" y="190"/>
                  </a:moveTo>
                  <a:lnTo>
                    <a:pt x="109" y="168"/>
                  </a:lnTo>
                  <a:lnTo>
                    <a:pt x="117" y="149"/>
                  </a:lnTo>
                  <a:lnTo>
                    <a:pt x="129" y="131"/>
                  </a:lnTo>
                  <a:lnTo>
                    <a:pt x="145" y="116"/>
                  </a:lnTo>
                  <a:lnTo>
                    <a:pt x="164" y="105"/>
                  </a:lnTo>
                  <a:lnTo>
                    <a:pt x="186" y="98"/>
                  </a:lnTo>
                  <a:lnTo>
                    <a:pt x="209" y="95"/>
                  </a:lnTo>
                  <a:lnTo>
                    <a:pt x="213" y="95"/>
                  </a:lnTo>
                  <a:lnTo>
                    <a:pt x="237" y="97"/>
                  </a:lnTo>
                  <a:lnTo>
                    <a:pt x="259" y="104"/>
                  </a:lnTo>
                  <a:lnTo>
                    <a:pt x="279" y="115"/>
                  </a:lnTo>
                  <a:lnTo>
                    <a:pt x="295" y="129"/>
                  </a:lnTo>
                  <a:lnTo>
                    <a:pt x="308" y="146"/>
                  </a:lnTo>
                  <a:lnTo>
                    <a:pt x="316" y="165"/>
                  </a:lnTo>
                  <a:lnTo>
                    <a:pt x="320" y="186"/>
                  </a:lnTo>
                  <a:lnTo>
                    <a:pt x="320" y="190"/>
                  </a:lnTo>
                  <a:lnTo>
                    <a:pt x="427" y="190"/>
                  </a:lnTo>
                  <a:lnTo>
                    <a:pt x="425" y="168"/>
                  </a:lnTo>
                  <a:lnTo>
                    <a:pt x="421" y="147"/>
                  </a:lnTo>
                  <a:lnTo>
                    <a:pt x="415" y="127"/>
                  </a:lnTo>
                  <a:lnTo>
                    <a:pt x="406" y="107"/>
                  </a:lnTo>
                  <a:lnTo>
                    <a:pt x="395" y="89"/>
                  </a:lnTo>
                  <a:lnTo>
                    <a:pt x="381" y="73"/>
                  </a:lnTo>
                  <a:lnTo>
                    <a:pt x="366" y="57"/>
                  </a:lnTo>
                  <a:lnTo>
                    <a:pt x="349" y="43"/>
                  </a:lnTo>
                  <a:lnTo>
                    <a:pt x="331" y="31"/>
                  </a:lnTo>
                  <a:lnTo>
                    <a:pt x="311" y="21"/>
                  </a:lnTo>
                  <a:lnTo>
                    <a:pt x="290" y="12"/>
                  </a:lnTo>
                  <a:lnTo>
                    <a:pt x="268" y="6"/>
                  </a:lnTo>
                  <a:lnTo>
                    <a:pt x="244" y="2"/>
                  </a:lnTo>
                  <a:lnTo>
                    <a:pt x="220" y="0"/>
                  </a:lnTo>
                  <a:lnTo>
                    <a:pt x="213" y="0"/>
                  </a:lnTo>
                  <a:lnTo>
                    <a:pt x="189" y="1"/>
                  </a:lnTo>
                  <a:lnTo>
                    <a:pt x="165" y="4"/>
                  </a:lnTo>
                  <a:lnTo>
                    <a:pt x="142" y="10"/>
                  </a:lnTo>
                  <a:lnTo>
                    <a:pt x="121" y="18"/>
                  </a:lnTo>
                  <a:lnTo>
                    <a:pt x="101" y="28"/>
                  </a:lnTo>
                  <a:lnTo>
                    <a:pt x="82" y="40"/>
                  </a:lnTo>
                  <a:lnTo>
                    <a:pt x="64" y="53"/>
                  </a:lnTo>
                  <a:lnTo>
                    <a:pt x="49" y="68"/>
                  </a:lnTo>
                  <a:lnTo>
                    <a:pt x="35" y="84"/>
                  </a:lnTo>
                  <a:lnTo>
                    <a:pt x="23" y="102"/>
                  </a:lnTo>
                  <a:lnTo>
                    <a:pt x="14" y="121"/>
                  </a:lnTo>
                  <a:lnTo>
                    <a:pt x="7" y="141"/>
                  </a:lnTo>
                  <a:lnTo>
                    <a:pt x="2" y="162"/>
                  </a:lnTo>
                  <a:lnTo>
                    <a:pt x="0" y="183"/>
                  </a:lnTo>
                  <a:lnTo>
                    <a:pt x="0" y="190"/>
                  </a:lnTo>
                  <a:lnTo>
                    <a:pt x="106" y="190"/>
                  </a:lnTo>
                  <a:close/>
                </a:path>
              </a:pathLst>
            </a:custGeom>
            <a:solidFill>
              <a:srgbClr val="538DD3"/>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073" name="Group 49"/>
          <p:cNvGrpSpPr>
            <a:grpSpLocks/>
          </p:cNvGrpSpPr>
          <p:nvPr/>
        </p:nvGrpSpPr>
        <p:grpSpPr bwMode="auto">
          <a:xfrm>
            <a:off x="6143636" y="5707084"/>
            <a:ext cx="1349401" cy="936626"/>
            <a:chOff x="5929" y="-619"/>
            <a:chExt cx="1588" cy="1156"/>
          </a:xfrm>
        </p:grpSpPr>
        <p:sp>
          <p:nvSpPr>
            <p:cNvPr id="1074" name="Freeform 50"/>
            <p:cNvSpPr>
              <a:spLocks/>
            </p:cNvSpPr>
            <p:nvPr/>
          </p:nvSpPr>
          <p:spPr bwMode="auto">
            <a:xfrm>
              <a:off x="6278" y="-267"/>
              <a:ext cx="933" cy="794"/>
            </a:xfrm>
            <a:custGeom>
              <a:avLst/>
              <a:gdLst/>
              <a:ahLst/>
              <a:cxnLst>
                <a:cxn ang="0">
                  <a:pos x="428" y="1"/>
                </a:cxn>
                <a:cxn ang="0">
                  <a:pos x="354" y="11"/>
                </a:cxn>
                <a:cxn ang="0">
                  <a:pos x="284" y="31"/>
                </a:cxn>
                <a:cxn ang="0">
                  <a:pos x="220" y="59"/>
                </a:cxn>
                <a:cxn ang="0">
                  <a:pos x="162" y="95"/>
                </a:cxn>
                <a:cxn ang="0">
                  <a:pos x="112" y="138"/>
                </a:cxn>
                <a:cxn ang="0">
                  <a:pos x="69" y="188"/>
                </a:cxn>
                <a:cxn ang="0">
                  <a:pos x="36" y="242"/>
                </a:cxn>
                <a:cxn ang="0">
                  <a:pos x="13" y="302"/>
                </a:cxn>
                <a:cxn ang="0">
                  <a:pos x="1" y="364"/>
                </a:cxn>
                <a:cxn ang="0">
                  <a:pos x="1" y="430"/>
                </a:cxn>
                <a:cxn ang="0">
                  <a:pos x="13" y="493"/>
                </a:cxn>
                <a:cxn ang="0">
                  <a:pos x="36" y="552"/>
                </a:cxn>
                <a:cxn ang="0">
                  <a:pos x="69" y="606"/>
                </a:cxn>
                <a:cxn ang="0">
                  <a:pos x="112" y="656"/>
                </a:cxn>
                <a:cxn ang="0">
                  <a:pos x="162" y="699"/>
                </a:cxn>
                <a:cxn ang="0">
                  <a:pos x="220" y="735"/>
                </a:cxn>
                <a:cxn ang="0">
                  <a:pos x="284" y="763"/>
                </a:cxn>
                <a:cxn ang="0">
                  <a:pos x="354" y="783"/>
                </a:cxn>
                <a:cxn ang="0">
                  <a:pos x="428" y="793"/>
                </a:cxn>
                <a:cxn ang="0">
                  <a:pos x="504" y="793"/>
                </a:cxn>
                <a:cxn ang="0">
                  <a:pos x="578" y="783"/>
                </a:cxn>
                <a:cxn ang="0">
                  <a:pos x="648" y="763"/>
                </a:cxn>
                <a:cxn ang="0">
                  <a:pos x="712" y="735"/>
                </a:cxn>
                <a:cxn ang="0">
                  <a:pos x="770" y="699"/>
                </a:cxn>
                <a:cxn ang="0">
                  <a:pos x="820" y="656"/>
                </a:cxn>
                <a:cxn ang="0">
                  <a:pos x="863" y="606"/>
                </a:cxn>
                <a:cxn ang="0">
                  <a:pos x="896" y="552"/>
                </a:cxn>
                <a:cxn ang="0">
                  <a:pos x="919" y="493"/>
                </a:cxn>
                <a:cxn ang="0">
                  <a:pos x="931" y="430"/>
                </a:cxn>
                <a:cxn ang="0">
                  <a:pos x="931" y="364"/>
                </a:cxn>
                <a:cxn ang="0">
                  <a:pos x="919" y="302"/>
                </a:cxn>
                <a:cxn ang="0">
                  <a:pos x="896" y="242"/>
                </a:cxn>
                <a:cxn ang="0">
                  <a:pos x="863" y="188"/>
                </a:cxn>
                <a:cxn ang="0">
                  <a:pos x="820" y="138"/>
                </a:cxn>
                <a:cxn ang="0">
                  <a:pos x="770" y="95"/>
                </a:cxn>
                <a:cxn ang="0">
                  <a:pos x="712" y="59"/>
                </a:cxn>
                <a:cxn ang="0">
                  <a:pos x="648" y="31"/>
                </a:cxn>
                <a:cxn ang="0">
                  <a:pos x="578" y="11"/>
                </a:cxn>
                <a:cxn ang="0">
                  <a:pos x="504" y="1"/>
                </a:cxn>
              </a:cxnLst>
              <a:rect l="0" t="0" r="r" b="b"/>
              <a:pathLst>
                <a:path w="933" h="794">
                  <a:moveTo>
                    <a:pt x="466" y="0"/>
                  </a:moveTo>
                  <a:lnTo>
                    <a:pt x="428" y="1"/>
                  </a:lnTo>
                  <a:lnTo>
                    <a:pt x="390" y="5"/>
                  </a:lnTo>
                  <a:lnTo>
                    <a:pt x="354" y="11"/>
                  </a:lnTo>
                  <a:lnTo>
                    <a:pt x="318" y="20"/>
                  </a:lnTo>
                  <a:lnTo>
                    <a:pt x="284" y="31"/>
                  </a:lnTo>
                  <a:lnTo>
                    <a:pt x="252" y="44"/>
                  </a:lnTo>
                  <a:lnTo>
                    <a:pt x="220" y="59"/>
                  </a:lnTo>
                  <a:lnTo>
                    <a:pt x="190" y="76"/>
                  </a:lnTo>
                  <a:lnTo>
                    <a:pt x="162" y="95"/>
                  </a:lnTo>
                  <a:lnTo>
                    <a:pt x="136" y="116"/>
                  </a:lnTo>
                  <a:lnTo>
                    <a:pt x="112" y="138"/>
                  </a:lnTo>
                  <a:lnTo>
                    <a:pt x="89" y="162"/>
                  </a:lnTo>
                  <a:lnTo>
                    <a:pt x="69" y="188"/>
                  </a:lnTo>
                  <a:lnTo>
                    <a:pt x="52" y="214"/>
                  </a:lnTo>
                  <a:lnTo>
                    <a:pt x="36" y="242"/>
                  </a:lnTo>
                  <a:lnTo>
                    <a:pt x="23" y="271"/>
                  </a:lnTo>
                  <a:lnTo>
                    <a:pt x="13" y="302"/>
                  </a:lnTo>
                  <a:lnTo>
                    <a:pt x="6" y="333"/>
                  </a:lnTo>
                  <a:lnTo>
                    <a:pt x="1" y="364"/>
                  </a:lnTo>
                  <a:lnTo>
                    <a:pt x="0" y="397"/>
                  </a:lnTo>
                  <a:lnTo>
                    <a:pt x="1" y="430"/>
                  </a:lnTo>
                  <a:lnTo>
                    <a:pt x="6" y="462"/>
                  </a:lnTo>
                  <a:lnTo>
                    <a:pt x="13" y="493"/>
                  </a:lnTo>
                  <a:lnTo>
                    <a:pt x="23" y="523"/>
                  </a:lnTo>
                  <a:lnTo>
                    <a:pt x="36" y="552"/>
                  </a:lnTo>
                  <a:lnTo>
                    <a:pt x="52" y="580"/>
                  </a:lnTo>
                  <a:lnTo>
                    <a:pt x="69" y="606"/>
                  </a:lnTo>
                  <a:lnTo>
                    <a:pt x="89" y="632"/>
                  </a:lnTo>
                  <a:lnTo>
                    <a:pt x="112" y="656"/>
                  </a:lnTo>
                  <a:lnTo>
                    <a:pt x="136" y="678"/>
                  </a:lnTo>
                  <a:lnTo>
                    <a:pt x="162" y="699"/>
                  </a:lnTo>
                  <a:lnTo>
                    <a:pt x="190" y="718"/>
                  </a:lnTo>
                  <a:lnTo>
                    <a:pt x="220" y="735"/>
                  </a:lnTo>
                  <a:lnTo>
                    <a:pt x="252" y="750"/>
                  </a:lnTo>
                  <a:lnTo>
                    <a:pt x="284" y="763"/>
                  </a:lnTo>
                  <a:lnTo>
                    <a:pt x="318" y="774"/>
                  </a:lnTo>
                  <a:lnTo>
                    <a:pt x="354" y="783"/>
                  </a:lnTo>
                  <a:lnTo>
                    <a:pt x="390" y="789"/>
                  </a:lnTo>
                  <a:lnTo>
                    <a:pt x="428" y="793"/>
                  </a:lnTo>
                  <a:lnTo>
                    <a:pt x="466" y="795"/>
                  </a:lnTo>
                  <a:lnTo>
                    <a:pt x="504" y="793"/>
                  </a:lnTo>
                  <a:lnTo>
                    <a:pt x="542" y="789"/>
                  </a:lnTo>
                  <a:lnTo>
                    <a:pt x="578" y="783"/>
                  </a:lnTo>
                  <a:lnTo>
                    <a:pt x="613" y="774"/>
                  </a:lnTo>
                  <a:lnTo>
                    <a:pt x="648" y="763"/>
                  </a:lnTo>
                  <a:lnTo>
                    <a:pt x="680" y="750"/>
                  </a:lnTo>
                  <a:lnTo>
                    <a:pt x="712" y="735"/>
                  </a:lnTo>
                  <a:lnTo>
                    <a:pt x="742" y="718"/>
                  </a:lnTo>
                  <a:lnTo>
                    <a:pt x="770" y="699"/>
                  </a:lnTo>
                  <a:lnTo>
                    <a:pt x="796" y="678"/>
                  </a:lnTo>
                  <a:lnTo>
                    <a:pt x="820" y="656"/>
                  </a:lnTo>
                  <a:lnTo>
                    <a:pt x="843" y="632"/>
                  </a:lnTo>
                  <a:lnTo>
                    <a:pt x="863" y="606"/>
                  </a:lnTo>
                  <a:lnTo>
                    <a:pt x="880" y="580"/>
                  </a:lnTo>
                  <a:lnTo>
                    <a:pt x="896" y="552"/>
                  </a:lnTo>
                  <a:lnTo>
                    <a:pt x="909" y="523"/>
                  </a:lnTo>
                  <a:lnTo>
                    <a:pt x="919" y="493"/>
                  </a:lnTo>
                  <a:lnTo>
                    <a:pt x="926" y="462"/>
                  </a:lnTo>
                  <a:lnTo>
                    <a:pt x="931" y="430"/>
                  </a:lnTo>
                  <a:lnTo>
                    <a:pt x="933" y="397"/>
                  </a:lnTo>
                  <a:lnTo>
                    <a:pt x="931" y="364"/>
                  </a:lnTo>
                  <a:lnTo>
                    <a:pt x="926" y="333"/>
                  </a:lnTo>
                  <a:lnTo>
                    <a:pt x="919" y="302"/>
                  </a:lnTo>
                  <a:lnTo>
                    <a:pt x="909" y="271"/>
                  </a:lnTo>
                  <a:lnTo>
                    <a:pt x="896" y="242"/>
                  </a:lnTo>
                  <a:lnTo>
                    <a:pt x="880" y="214"/>
                  </a:lnTo>
                  <a:lnTo>
                    <a:pt x="863" y="188"/>
                  </a:lnTo>
                  <a:lnTo>
                    <a:pt x="843" y="162"/>
                  </a:lnTo>
                  <a:lnTo>
                    <a:pt x="820" y="138"/>
                  </a:lnTo>
                  <a:lnTo>
                    <a:pt x="796" y="116"/>
                  </a:lnTo>
                  <a:lnTo>
                    <a:pt x="770" y="95"/>
                  </a:lnTo>
                  <a:lnTo>
                    <a:pt x="742" y="76"/>
                  </a:lnTo>
                  <a:lnTo>
                    <a:pt x="712" y="59"/>
                  </a:lnTo>
                  <a:lnTo>
                    <a:pt x="680" y="44"/>
                  </a:lnTo>
                  <a:lnTo>
                    <a:pt x="648" y="31"/>
                  </a:lnTo>
                  <a:lnTo>
                    <a:pt x="613" y="20"/>
                  </a:lnTo>
                  <a:lnTo>
                    <a:pt x="578" y="11"/>
                  </a:lnTo>
                  <a:lnTo>
                    <a:pt x="542" y="5"/>
                  </a:lnTo>
                  <a:lnTo>
                    <a:pt x="504" y="1"/>
                  </a:lnTo>
                  <a:lnTo>
                    <a:pt x="466" y="0"/>
                  </a:lnTo>
                  <a:close/>
                </a:path>
              </a:pathLst>
            </a:custGeom>
            <a:solidFill>
              <a:srgbClr val="D7D7D7"/>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75" name="Freeform 51"/>
            <p:cNvSpPr>
              <a:spLocks/>
            </p:cNvSpPr>
            <p:nvPr/>
          </p:nvSpPr>
          <p:spPr bwMode="auto">
            <a:xfrm>
              <a:off x="5952" y="-109"/>
              <a:ext cx="323" cy="460"/>
            </a:xfrm>
            <a:custGeom>
              <a:avLst/>
              <a:gdLst/>
              <a:ahLst/>
              <a:cxnLst>
                <a:cxn ang="0">
                  <a:pos x="161" y="0"/>
                </a:cxn>
                <a:cxn ang="0">
                  <a:pos x="0" y="230"/>
                </a:cxn>
                <a:cxn ang="0">
                  <a:pos x="161" y="460"/>
                </a:cxn>
                <a:cxn ang="0">
                  <a:pos x="322" y="230"/>
                </a:cxn>
                <a:cxn ang="0">
                  <a:pos x="161" y="0"/>
                </a:cxn>
              </a:cxnLst>
              <a:rect l="0" t="0" r="r" b="b"/>
              <a:pathLst>
                <a:path w="323" h="460">
                  <a:moveTo>
                    <a:pt x="161" y="0"/>
                  </a:moveTo>
                  <a:lnTo>
                    <a:pt x="0" y="230"/>
                  </a:lnTo>
                  <a:lnTo>
                    <a:pt x="161" y="460"/>
                  </a:lnTo>
                  <a:lnTo>
                    <a:pt x="322" y="230"/>
                  </a:lnTo>
                  <a:lnTo>
                    <a:pt x="161" y="0"/>
                  </a:lnTo>
                  <a:close/>
                </a:path>
              </a:pathLst>
            </a:custGeom>
            <a:solidFill>
              <a:srgbClr val="FF0000"/>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76" name="Freeform 52"/>
            <p:cNvSpPr>
              <a:spLocks/>
            </p:cNvSpPr>
            <p:nvPr/>
          </p:nvSpPr>
          <p:spPr bwMode="auto">
            <a:xfrm>
              <a:off x="5952" y="-109"/>
              <a:ext cx="323" cy="460"/>
            </a:xfrm>
            <a:custGeom>
              <a:avLst/>
              <a:gdLst/>
              <a:ahLst/>
              <a:cxnLst>
                <a:cxn ang="0">
                  <a:pos x="161" y="0"/>
                </a:cxn>
                <a:cxn ang="0">
                  <a:pos x="0" y="230"/>
                </a:cxn>
                <a:cxn ang="0">
                  <a:pos x="161" y="460"/>
                </a:cxn>
                <a:cxn ang="0">
                  <a:pos x="322" y="230"/>
                </a:cxn>
                <a:cxn ang="0">
                  <a:pos x="161" y="0"/>
                </a:cxn>
              </a:cxnLst>
              <a:rect l="0" t="0" r="r" b="b"/>
              <a:pathLst>
                <a:path w="323" h="460">
                  <a:moveTo>
                    <a:pt x="161" y="0"/>
                  </a:moveTo>
                  <a:lnTo>
                    <a:pt x="0" y="230"/>
                  </a:lnTo>
                  <a:lnTo>
                    <a:pt x="161" y="460"/>
                  </a:lnTo>
                  <a:lnTo>
                    <a:pt x="322" y="230"/>
                  </a:lnTo>
                  <a:lnTo>
                    <a:pt x="161" y="0"/>
                  </a:lnTo>
                  <a:close/>
                </a:path>
              </a:pathLst>
            </a:custGeom>
            <a:noFill/>
            <a:ln w="28575">
              <a:solidFill>
                <a:srgbClr val="FF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077" name="Rectangle 53"/>
            <p:cNvSpPr>
              <a:spLocks/>
            </p:cNvSpPr>
            <p:nvPr/>
          </p:nvSpPr>
          <p:spPr bwMode="auto">
            <a:xfrm>
              <a:off x="6505" y="-597"/>
              <a:ext cx="450" cy="334"/>
            </a:xfrm>
            <a:prstGeom prst="rect">
              <a:avLst/>
            </a:prstGeom>
            <a:solidFill>
              <a:srgbClr val="FF0000"/>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078" name="Freeform 54"/>
            <p:cNvSpPr>
              <a:spLocks/>
            </p:cNvSpPr>
            <p:nvPr/>
          </p:nvSpPr>
          <p:spPr bwMode="auto">
            <a:xfrm>
              <a:off x="7173" y="-23"/>
              <a:ext cx="322" cy="299"/>
            </a:xfrm>
            <a:custGeom>
              <a:avLst/>
              <a:gdLst/>
              <a:ahLst/>
              <a:cxnLst>
                <a:cxn ang="0">
                  <a:pos x="0" y="29"/>
                </a:cxn>
                <a:cxn ang="0">
                  <a:pos x="0" y="270"/>
                </a:cxn>
                <a:cxn ang="0">
                  <a:pos x="2" y="277"/>
                </a:cxn>
                <a:cxn ang="0">
                  <a:pos x="10" y="285"/>
                </a:cxn>
                <a:cxn ang="0">
                  <a:pos x="24" y="290"/>
                </a:cxn>
                <a:cxn ang="0">
                  <a:pos x="39" y="293"/>
                </a:cxn>
                <a:cxn ang="0">
                  <a:pos x="58" y="297"/>
                </a:cxn>
                <a:cxn ang="0">
                  <a:pos x="80" y="300"/>
                </a:cxn>
                <a:cxn ang="0">
                  <a:pos x="99" y="297"/>
                </a:cxn>
                <a:cxn ang="0">
                  <a:pos x="119" y="294"/>
                </a:cxn>
                <a:cxn ang="0">
                  <a:pos x="137" y="290"/>
                </a:cxn>
                <a:cxn ang="0">
                  <a:pos x="149" y="285"/>
                </a:cxn>
                <a:cxn ang="0">
                  <a:pos x="158" y="277"/>
                </a:cxn>
                <a:cxn ang="0">
                  <a:pos x="161" y="270"/>
                </a:cxn>
                <a:cxn ang="0">
                  <a:pos x="162" y="262"/>
                </a:cxn>
                <a:cxn ang="0">
                  <a:pos x="171" y="255"/>
                </a:cxn>
                <a:cxn ang="0">
                  <a:pos x="185" y="248"/>
                </a:cxn>
                <a:cxn ang="0">
                  <a:pos x="200" y="245"/>
                </a:cxn>
                <a:cxn ang="0">
                  <a:pos x="219" y="241"/>
                </a:cxn>
                <a:cxn ang="0">
                  <a:pos x="241" y="239"/>
                </a:cxn>
                <a:cxn ang="0">
                  <a:pos x="259" y="241"/>
                </a:cxn>
                <a:cxn ang="0">
                  <a:pos x="279" y="244"/>
                </a:cxn>
                <a:cxn ang="0">
                  <a:pos x="297" y="248"/>
                </a:cxn>
                <a:cxn ang="0">
                  <a:pos x="310" y="255"/>
                </a:cxn>
                <a:cxn ang="0">
                  <a:pos x="318" y="262"/>
                </a:cxn>
                <a:cxn ang="0">
                  <a:pos x="322" y="270"/>
                </a:cxn>
                <a:cxn ang="0">
                  <a:pos x="322" y="29"/>
                </a:cxn>
                <a:cxn ang="0">
                  <a:pos x="318" y="22"/>
                </a:cxn>
                <a:cxn ang="0">
                  <a:pos x="310" y="14"/>
                </a:cxn>
                <a:cxn ang="0">
                  <a:pos x="297" y="8"/>
                </a:cxn>
                <a:cxn ang="0">
                  <a:pos x="282" y="5"/>
                </a:cxn>
                <a:cxn ang="0">
                  <a:pos x="262" y="1"/>
                </a:cxn>
                <a:cxn ang="0">
                  <a:pos x="241" y="0"/>
                </a:cxn>
                <a:cxn ang="0">
                  <a:pos x="222" y="1"/>
                </a:cxn>
                <a:cxn ang="0">
                  <a:pos x="202" y="4"/>
                </a:cxn>
                <a:cxn ang="0">
                  <a:pos x="185" y="8"/>
                </a:cxn>
                <a:cxn ang="0">
                  <a:pos x="171" y="14"/>
                </a:cxn>
                <a:cxn ang="0">
                  <a:pos x="162" y="22"/>
                </a:cxn>
                <a:cxn ang="0">
                  <a:pos x="161" y="29"/>
                </a:cxn>
                <a:cxn ang="0">
                  <a:pos x="158" y="37"/>
                </a:cxn>
                <a:cxn ang="0">
                  <a:pos x="149" y="44"/>
                </a:cxn>
                <a:cxn ang="0">
                  <a:pos x="137" y="50"/>
                </a:cxn>
                <a:cxn ang="0">
                  <a:pos x="121" y="53"/>
                </a:cxn>
                <a:cxn ang="0">
                  <a:pos x="101" y="57"/>
                </a:cxn>
                <a:cxn ang="0">
                  <a:pos x="80" y="60"/>
                </a:cxn>
                <a:cxn ang="0">
                  <a:pos x="61" y="57"/>
                </a:cxn>
                <a:cxn ang="0">
                  <a:pos x="41" y="54"/>
                </a:cxn>
                <a:cxn ang="0">
                  <a:pos x="24" y="50"/>
                </a:cxn>
                <a:cxn ang="0">
                  <a:pos x="10" y="44"/>
                </a:cxn>
                <a:cxn ang="0">
                  <a:pos x="2" y="37"/>
                </a:cxn>
                <a:cxn ang="0">
                  <a:pos x="0" y="29"/>
                </a:cxn>
              </a:cxnLst>
              <a:rect l="0" t="0" r="r" b="b"/>
              <a:pathLst>
                <a:path w="322" h="299">
                  <a:moveTo>
                    <a:pt x="0" y="29"/>
                  </a:moveTo>
                  <a:lnTo>
                    <a:pt x="0" y="270"/>
                  </a:lnTo>
                  <a:lnTo>
                    <a:pt x="2" y="277"/>
                  </a:lnTo>
                  <a:lnTo>
                    <a:pt x="10" y="285"/>
                  </a:lnTo>
                  <a:lnTo>
                    <a:pt x="24" y="290"/>
                  </a:lnTo>
                  <a:lnTo>
                    <a:pt x="39" y="293"/>
                  </a:lnTo>
                  <a:lnTo>
                    <a:pt x="58" y="297"/>
                  </a:lnTo>
                  <a:lnTo>
                    <a:pt x="80" y="300"/>
                  </a:lnTo>
                  <a:lnTo>
                    <a:pt x="99" y="297"/>
                  </a:lnTo>
                  <a:lnTo>
                    <a:pt x="119" y="294"/>
                  </a:lnTo>
                  <a:lnTo>
                    <a:pt x="137" y="290"/>
                  </a:lnTo>
                  <a:lnTo>
                    <a:pt x="149" y="285"/>
                  </a:lnTo>
                  <a:lnTo>
                    <a:pt x="158" y="277"/>
                  </a:lnTo>
                  <a:lnTo>
                    <a:pt x="161" y="270"/>
                  </a:lnTo>
                  <a:lnTo>
                    <a:pt x="162" y="262"/>
                  </a:lnTo>
                  <a:lnTo>
                    <a:pt x="171" y="255"/>
                  </a:lnTo>
                  <a:lnTo>
                    <a:pt x="185" y="248"/>
                  </a:lnTo>
                  <a:lnTo>
                    <a:pt x="200" y="245"/>
                  </a:lnTo>
                  <a:lnTo>
                    <a:pt x="219" y="241"/>
                  </a:lnTo>
                  <a:lnTo>
                    <a:pt x="241" y="239"/>
                  </a:lnTo>
                  <a:lnTo>
                    <a:pt x="259" y="241"/>
                  </a:lnTo>
                  <a:lnTo>
                    <a:pt x="279" y="244"/>
                  </a:lnTo>
                  <a:lnTo>
                    <a:pt x="297" y="248"/>
                  </a:lnTo>
                  <a:lnTo>
                    <a:pt x="310" y="255"/>
                  </a:lnTo>
                  <a:lnTo>
                    <a:pt x="318" y="262"/>
                  </a:lnTo>
                  <a:lnTo>
                    <a:pt x="322" y="270"/>
                  </a:lnTo>
                  <a:lnTo>
                    <a:pt x="322" y="29"/>
                  </a:lnTo>
                  <a:lnTo>
                    <a:pt x="318" y="22"/>
                  </a:lnTo>
                  <a:lnTo>
                    <a:pt x="310" y="14"/>
                  </a:lnTo>
                  <a:lnTo>
                    <a:pt x="297" y="8"/>
                  </a:lnTo>
                  <a:lnTo>
                    <a:pt x="282" y="5"/>
                  </a:lnTo>
                  <a:lnTo>
                    <a:pt x="262" y="1"/>
                  </a:lnTo>
                  <a:lnTo>
                    <a:pt x="241" y="0"/>
                  </a:lnTo>
                  <a:lnTo>
                    <a:pt x="222" y="1"/>
                  </a:lnTo>
                  <a:lnTo>
                    <a:pt x="202" y="4"/>
                  </a:lnTo>
                  <a:lnTo>
                    <a:pt x="185" y="8"/>
                  </a:lnTo>
                  <a:lnTo>
                    <a:pt x="171" y="14"/>
                  </a:lnTo>
                  <a:lnTo>
                    <a:pt x="162" y="22"/>
                  </a:lnTo>
                  <a:lnTo>
                    <a:pt x="161" y="29"/>
                  </a:lnTo>
                  <a:lnTo>
                    <a:pt x="158" y="37"/>
                  </a:lnTo>
                  <a:lnTo>
                    <a:pt x="149" y="44"/>
                  </a:lnTo>
                  <a:lnTo>
                    <a:pt x="137" y="50"/>
                  </a:lnTo>
                  <a:lnTo>
                    <a:pt x="121" y="53"/>
                  </a:lnTo>
                  <a:lnTo>
                    <a:pt x="101" y="57"/>
                  </a:lnTo>
                  <a:lnTo>
                    <a:pt x="80" y="60"/>
                  </a:lnTo>
                  <a:lnTo>
                    <a:pt x="61" y="57"/>
                  </a:lnTo>
                  <a:lnTo>
                    <a:pt x="41" y="54"/>
                  </a:lnTo>
                  <a:lnTo>
                    <a:pt x="24" y="50"/>
                  </a:lnTo>
                  <a:lnTo>
                    <a:pt x="10" y="44"/>
                  </a:lnTo>
                  <a:lnTo>
                    <a:pt x="2" y="37"/>
                  </a:lnTo>
                  <a:lnTo>
                    <a:pt x="0" y="29"/>
                  </a:lnTo>
                  <a:close/>
                </a:path>
              </a:pathLst>
            </a:custGeom>
            <a:solidFill>
              <a:srgbClr val="538DD3"/>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additive="base">
                                        <p:cTn id="7" dur="500" fill="hold"/>
                                        <p:tgtEl>
                                          <p:spTgt spid="1026"/>
                                        </p:tgtEl>
                                        <p:attrNameLst>
                                          <p:attrName>ppt_x</p:attrName>
                                        </p:attrNameLst>
                                      </p:cBhvr>
                                      <p:tavLst>
                                        <p:tav tm="0">
                                          <p:val>
                                            <p:strVal val="0-#ppt_w/2"/>
                                          </p:val>
                                        </p:tav>
                                        <p:tav tm="100000">
                                          <p:val>
                                            <p:strVal val="#ppt_x"/>
                                          </p:val>
                                        </p:tav>
                                      </p:tavLst>
                                    </p:anim>
                                    <p:anim calcmode="lin" valueType="num">
                                      <p:cBhvr additive="base">
                                        <p:cTn id="8" dur="500" fill="hold"/>
                                        <p:tgtEl>
                                          <p:spTgt spid="102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27"/>
                                        </p:tgtEl>
                                        <p:attrNameLst>
                                          <p:attrName>style.visibility</p:attrName>
                                        </p:attrNameLst>
                                      </p:cBhvr>
                                      <p:to>
                                        <p:strVal val="visible"/>
                                      </p:to>
                                    </p:set>
                                    <p:anim calcmode="lin" valueType="num">
                                      <p:cBhvr additive="base">
                                        <p:cTn id="11" dur="500" fill="hold"/>
                                        <p:tgtEl>
                                          <p:spTgt spid="1027"/>
                                        </p:tgtEl>
                                        <p:attrNameLst>
                                          <p:attrName>ppt_x</p:attrName>
                                        </p:attrNameLst>
                                      </p:cBhvr>
                                      <p:tavLst>
                                        <p:tav tm="0">
                                          <p:val>
                                            <p:strVal val="0-#ppt_w/2"/>
                                          </p:val>
                                        </p:tav>
                                        <p:tav tm="100000">
                                          <p:val>
                                            <p:strVal val="#ppt_x"/>
                                          </p:val>
                                        </p:tav>
                                      </p:tavLst>
                                    </p:anim>
                                    <p:anim calcmode="lin" valueType="num">
                                      <p:cBhvr additive="base">
                                        <p:cTn id="12" dur="500" fill="hold"/>
                                        <p:tgtEl>
                                          <p:spTgt spid="102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028"/>
                                        </p:tgtEl>
                                        <p:attrNameLst>
                                          <p:attrName>style.visibility</p:attrName>
                                        </p:attrNameLst>
                                      </p:cBhvr>
                                      <p:to>
                                        <p:strVal val="visible"/>
                                      </p:to>
                                    </p:set>
                                    <p:anim calcmode="lin" valueType="num">
                                      <p:cBhvr additive="base">
                                        <p:cTn id="15" dur="500" fill="hold"/>
                                        <p:tgtEl>
                                          <p:spTgt spid="1028"/>
                                        </p:tgtEl>
                                        <p:attrNameLst>
                                          <p:attrName>ppt_x</p:attrName>
                                        </p:attrNameLst>
                                      </p:cBhvr>
                                      <p:tavLst>
                                        <p:tav tm="0">
                                          <p:val>
                                            <p:strVal val="0-#ppt_w/2"/>
                                          </p:val>
                                        </p:tav>
                                        <p:tav tm="100000">
                                          <p:val>
                                            <p:strVal val="#ppt_x"/>
                                          </p:val>
                                        </p:tav>
                                      </p:tavLst>
                                    </p:anim>
                                    <p:anim calcmode="lin" valueType="num">
                                      <p:cBhvr additive="base">
                                        <p:cTn id="16" dur="500" fill="hold"/>
                                        <p:tgtEl>
                                          <p:spTgt spid="1028"/>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linds(horizontal)">
                                      <p:cBhvr>
                                        <p:cTn id="21" dur="500"/>
                                        <p:tgtEl>
                                          <p:spTgt spid="9"/>
                                        </p:tgtEl>
                                      </p:cBhvr>
                                    </p:animEffect>
                                  </p:childTnLst>
                                </p:cTn>
                              </p:par>
                              <p:par>
                                <p:cTn id="22" presetID="3" presetClass="entr" presetSubtype="10" fill="hold" grpId="0" nodeType="withEffect">
                                  <p:stCondLst>
                                    <p:cond delay="0"/>
                                  </p:stCondLst>
                                  <p:childTnLst>
                                    <p:set>
                                      <p:cBhvr>
                                        <p:cTn id="23" dur="1" fill="hold">
                                          <p:stCondLst>
                                            <p:cond delay="0"/>
                                          </p:stCondLst>
                                        </p:cTn>
                                        <p:tgtEl>
                                          <p:spTgt spid="1029"/>
                                        </p:tgtEl>
                                        <p:attrNameLst>
                                          <p:attrName>style.visibility</p:attrName>
                                        </p:attrNameLst>
                                      </p:cBhvr>
                                      <p:to>
                                        <p:strVal val="visible"/>
                                      </p:to>
                                    </p:set>
                                    <p:animEffect transition="in" filter="blinds(horizontal)">
                                      <p:cBhvr>
                                        <p:cTn id="24" dur="500"/>
                                        <p:tgtEl>
                                          <p:spTgt spid="1029"/>
                                        </p:tgtEl>
                                      </p:cBhvr>
                                    </p:animEffect>
                                  </p:childTnLst>
                                </p:cTn>
                              </p:par>
                              <p:par>
                                <p:cTn id="25" presetID="3" presetClass="entr" presetSubtype="10" fill="hold" grpId="0" nodeType="withEffect">
                                  <p:stCondLst>
                                    <p:cond delay="0"/>
                                  </p:stCondLst>
                                  <p:childTnLst>
                                    <p:set>
                                      <p:cBhvr>
                                        <p:cTn id="26" dur="1" fill="hold">
                                          <p:stCondLst>
                                            <p:cond delay="0"/>
                                          </p:stCondLst>
                                        </p:cTn>
                                        <p:tgtEl>
                                          <p:spTgt spid="1031"/>
                                        </p:tgtEl>
                                        <p:attrNameLst>
                                          <p:attrName>style.visibility</p:attrName>
                                        </p:attrNameLst>
                                      </p:cBhvr>
                                      <p:to>
                                        <p:strVal val="visible"/>
                                      </p:to>
                                    </p:set>
                                    <p:animEffect transition="in" filter="blinds(horizontal)">
                                      <p:cBhvr>
                                        <p:cTn id="27" dur="500"/>
                                        <p:tgtEl>
                                          <p:spTgt spid="1031"/>
                                        </p:tgtEl>
                                      </p:cBhvr>
                                    </p:animEffect>
                                  </p:childTnLst>
                                </p:cTn>
                              </p:par>
                              <p:par>
                                <p:cTn id="28" presetID="3" presetClass="entr" presetSubtype="10" fill="hold" grpId="0" nodeType="withEffect">
                                  <p:stCondLst>
                                    <p:cond delay="0"/>
                                  </p:stCondLst>
                                  <p:childTnLst>
                                    <p:set>
                                      <p:cBhvr>
                                        <p:cTn id="29" dur="1" fill="hold">
                                          <p:stCondLst>
                                            <p:cond delay="0"/>
                                          </p:stCondLst>
                                        </p:cTn>
                                        <p:tgtEl>
                                          <p:spTgt spid="1030"/>
                                        </p:tgtEl>
                                        <p:attrNameLst>
                                          <p:attrName>style.visibility</p:attrName>
                                        </p:attrNameLst>
                                      </p:cBhvr>
                                      <p:to>
                                        <p:strVal val="visible"/>
                                      </p:to>
                                    </p:set>
                                    <p:animEffect transition="in" filter="blinds(horizontal)">
                                      <p:cBhvr>
                                        <p:cTn id="30" dur="500"/>
                                        <p:tgtEl>
                                          <p:spTgt spid="1030"/>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032"/>
                                        </p:tgtEl>
                                        <p:attrNameLst>
                                          <p:attrName>style.visibility</p:attrName>
                                        </p:attrNameLst>
                                      </p:cBhvr>
                                      <p:to>
                                        <p:strVal val="visible"/>
                                      </p:to>
                                    </p:set>
                                    <p:anim calcmode="lin" valueType="num">
                                      <p:cBhvr additive="base">
                                        <p:cTn id="35" dur="500" fill="hold"/>
                                        <p:tgtEl>
                                          <p:spTgt spid="1032"/>
                                        </p:tgtEl>
                                        <p:attrNameLst>
                                          <p:attrName>ppt_x</p:attrName>
                                        </p:attrNameLst>
                                      </p:cBhvr>
                                      <p:tavLst>
                                        <p:tav tm="0">
                                          <p:val>
                                            <p:strVal val="0-#ppt_w/2"/>
                                          </p:val>
                                        </p:tav>
                                        <p:tav tm="100000">
                                          <p:val>
                                            <p:strVal val="#ppt_x"/>
                                          </p:val>
                                        </p:tav>
                                      </p:tavLst>
                                    </p:anim>
                                    <p:anim calcmode="lin" valueType="num">
                                      <p:cBhvr additive="base">
                                        <p:cTn id="36" dur="500" fill="hold"/>
                                        <p:tgtEl>
                                          <p:spTgt spid="1032"/>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1038"/>
                                        </p:tgtEl>
                                        <p:attrNameLst>
                                          <p:attrName>style.visibility</p:attrName>
                                        </p:attrNameLst>
                                      </p:cBhvr>
                                      <p:to>
                                        <p:strVal val="visible"/>
                                      </p:to>
                                    </p:set>
                                    <p:anim calcmode="lin" valueType="num">
                                      <p:cBhvr additive="base">
                                        <p:cTn id="39" dur="500" fill="hold"/>
                                        <p:tgtEl>
                                          <p:spTgt spid="1038"/>
                                        </p:tgtEl>
                                        <p:attrNameLst>
                                          <p:attrName>ppt_x</p:attrName>
                                        </p:attrNameLst>
                                      </p:cBhvr>
                                      <p:tavLst>
                                        <p:tav tm="0">
                                          <p:val>
                                            <p:strVal val="0-#ppt_w/2"/>
                                          </p:val>
                                        </p:tav>
                                        <p:tav tm="100000">
                                          <p:val>
                                            <p:strVal val="#ppt_x"/>
                                          </p:val>
                                        </p:tav>
                                      </p:tavLst>
                                    </p:anim>
                                    <p:anim calcmode="lin" valueType="num">
                                      <p:cBhvr additive="base">
                                        <p:cTn id="40" dur="500" fill="hold"/>
                                        <p:tgtEl>
                                          <p:spTgt spid="1038"/>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1043"/>
                                        </p:tgtEl>
                                        <p:attrNameLst>
                                          <p:attrName>style.visibility</p:attrName>
                                        </p:attrNameLst>
                                      </p:cBhvr>
                                      <p:to>
                                        <p:strVal val="visible"/>
                                      </p:to>
                                    </p:set>
                                    <p:anim calcmode="lin" valueType="num">
                                      <p:cBhvr additive="base">
                                        <p:cTn id="43" dur="500" fill="hold"/>
                                        <p:tgtEl>
                                          <p:spTgt spid="1043"/>
                                        </p:tgtEl>
                                        <p:attrNameLst>
                                          <p:attrName>ppt_x</p:attrName>
                                        </p:attrNameLst>
                                      </p:cBhvr>
                                      <p:tavLst>
                                        <p:tav tm="0">
                                          <p:val>
                                            <p:strVal val="0-#ppt_w/2"/>
                                          </p:val>
                                        </p:tav>
                                        <p:tav tm="100000">
                                          <p:val>
                                            <p:strVal val="#ppt_x"/>
                                          </p:val>
                                        </p:tav>
                                      </p:tavLst>
                                    </p:anim>
                                    <p:anim calcmode="lin" valueType="num">
                                      <p:cBhvr additive="base">
                                        <p:cTn id="44" dur="500" fill="hold"/>
                                        <p:tgtEl>
                                          <p:spTgt spid="1043"/>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3" presetClass="entr" presetSubtype="10" fill="hold" grpId="0" nodeType="clickEffect">
                                  <p:stCondLst>
                                    <p:cond delay="0"/>
                                  </p:stCondLst>
                                  <p:childTnLst>
                                    <p:set>
                                      <p:cBhvr>
                                        <p:cTn id="48" dur="1" fill="hold">
                                          <p:stCondLst>
                                            <p:cond delay="0"/>
                                          </p:stCondLst>
                                        </p:cTn>
                                        <p:tgtEl>
                                          <p:spTgt spid="29"/>
                                        </p:tgtEl>
                                        <p:attrNameLst>
                                          <p:attrName>style.visibility</p:attrName>
                                        </p:attrNameLst>
                                      </p:cBhvr>
                                      <p:to>
                                        <p:strVal val="visible"/>
                                      </p:to>
                                    </p:set>
                                    <p:animEffect transition="in" filter="blinds(horizontal)">
                                      <p:cBhvr>
                                        <p:cTn id="49" dur="500"/>
                                        <p:tgtEl>
                                          <p:spTgt spid="29"/>
                                        </p:tgtEl>
                                      </p:cBhvr>
                                    </p:animEffect>
                                  </p:childTnLst>
                                </p:cTn>
                              </p:par>
                              <p:par>
                                <p:cTn id="50" presetID="3" presetClass="entr" presetSubtype="10" fill="hold" grpId="0" nodeType="withEffect">
                                  <p:stCondLst>
                                    <p:cond delay="0"/>
                                  </p:stCondLst>
                                  <p:childTnLst>
                                    <p:set>
                                      <p:cBhvr>
                                        <p:cTn id="51" dur="1" fill="hold">
                                          <p:stCondLst>
                                            <p:cond delay="0"/>
                                          </p:stCondLst>
                                        </p:cTn>
                                        <p:tgtEl>
                                          <p:spTgt spid="1048"/>
                                        </p:tgtEl>
                                        <p:attrNameLst>
                                          <p:attrName>style.visibility</p:attrName>
                                        </p:attrNameLst>
                                      </p:cBhvr>
                                      <p:to>
                                        <p:strVal val="visible"/>
                                      </p:to>
                                    </p:set>
                                    <p:animEffect transition="in" filter="blinds(horizontal)">
                                      <p:cBhvr>
                                        <p:cTn id="52" dur="500"/>
                                        <p:tgtEl>
                                          <p:spTgt spid="1048"/>
                                        </p:tgtEl>
                                      </p:cBhvr>
                                    </p:animEffect>
                                  </p:childTnLst>
                                </p:cTn>
                              </p:par>
                              <p:par>
                                <p:cTn id="53" presetID="3" presetClass="entr" presetSubtype="10" fill="hold" grpId="0" nodeType="withEffect">
                                  <p:stCondLst>
                                    <p:cond delay="0"/>
                                  </p:stCondLst>
                                  <p:childTnLst>
                                    <p:set>
                                      <p:cBhvr>
                                        <p:cTn id="54" dur="1" fill="hold">
                                          <p:stCondLst>
                                            <p:cond delay="0"/>
                                          </p:stCondLst>
                                        </p:cTn>
                                        <p:tgtEl>
                                          <p:spTgt spid="1049"/>
                                        </p:tgtEl>
                                        <p:attrNameLst>
                                          <p:attrName>style.visibility</p:attrName>
                                        </p:attrNameLst>
                                      </p:cBhvr>
                                      <p:to>
                                        <p:strVal val="visible"/>
                                      </p:to>
                                    </p:set>
                                    <p:animEffect transition="in" filter="blinds(horizontal)">
                                      <p:cBhvr>
                                        <p:cTn id="55" dur="500"/>
                                        <p:tgtEl>
                                          <p:spTgt spid="1049"/>
                                        </p:tgtEl>
                                      </p:cBhvr>
                                    </p:animEffect>
                                  </p:childTnLst>
                                </p:cTn>
                              </p:par>
                              <p:par>
                                <p:cTn id="56" presetID="3" presetClass="entr" presetSubtype="10" fill="hold" grpId="0" nodeType="withEffect">
                                  <p:stCondLst>
                                    <p:cond delay="0"/>
                                  </p:stCondLst>
                                  <p:childTnLst>
                                    <p:set>
                                      <p:cBhvr>
                                        <p:cTn id="57" dur="1" fill="hold">
                                          <p:stCondLst>
                                            <p:cond delay="0"/>
                                          </p:stCondLst>
                                        </p:cTn>
                                        <p:tgtEl>
                                          <p:spTgt spid="1050"/>
                                        </p:tgtEl>
                                        <p:attrNameLst>
                                          <p:attrName>style.visibility</p:attrName>
                                        </p:attrNameLst>
                                      </p:cBhvr>
                                      <p:to>
                                        <p:strVal val="visible"/>
                                      </p:to>
                                    </p:set>
                                    <p:animEffect transition="in" filter="blinds(horizontal)">
                                      <p:cBhvr>
                                        <p:cTn id="58" dur="500"/>
                                        <p:tgtEl>
                                          <p:spTgt spid="1050"/>
                                        </p:tgtEl>
                                      </p:cBhvr>
                                    </p:animEffect>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1051"/>
                                        </p:tgtEl>
                                        <p:attrNameLst>
                                          <p:attrName>style.visibility</p:attrName>
                                        </p:attrNameLst>
                                      </p:cBhvr>
                                      <p:to>
                                        <p:strVal val="visible"/>
                                      </p:to>
                                    </p:set>
                                    <p:anim calcmode="lin" valueType="num">
                                      <p:cBhvr additive="base">
                                        <p:cTn id="63" dur="500" fill="hold"/>
                                        <p:tgtEl>
                                          <p:spTgt spid="1051"/>
                                        </p:tgtEl>
                                        <p:attrNameLst>
                                          <p:attrName>ppt_x</p:attrName>
                                        </p:attrNameLst>
                                      </p:cBhvr>
                                      <p:tavLst>
                                        <p:tav tm="0">
                                          <p:val>
                                            <p:strVal val="0-#ppt_w/2"/>
                                          </p:val>
                                        </p:tav>
                                        <p:tav tm="100000">
                                          <p:val>
                                            <p:strVal val="#ppt_x"/>
                                          </p:val>
                                        </p:tav>
                                      </p:tavLst>
                                    </p:anim>
                                    <p:anim calcmode="lin" valueType="num">
                                      <p:cBhvr additive="base">
                                        <p:cTn id="64" dur="500" fill="hold"/>
                                        <p:tgtEl>
                                          <p:spTgt spid="1051"/>
                                        </p:tgtEl>
                                        <p:attrNameLst>
                                          <p:attrName>ppt_y</p:attrName>
                                        </p:attrNameLst>
                                      </p:cBhvr>
                                      <p:tavLst>
                                        <p:tav tm="0">
                                          <p:val>
                                            <p:strVal val="#ppt_y"/>
                                          </p:val>
                                        </p:tav>
                                        <p:tav tm="100000">
                                          <p:val>
                                            <p:strVal val="#ppt_y"/>
                                          </p:val>
                                        </p:tav>
                                      </p:tavLst>
                                    </p:anim>
                                  </p:childTnLst>
                                </p:cTn>
                              </p:par>
                              <p:par>
                                <p:cTn id="65" presetID="2" presetClass="entr" presetSubtype="8" fill="hold" nodeType="withEffect">
                                  <p:stCondLst>
                                    <p:cond delay="0"/>
                                  </p:stCondLst>
                                  <p:childTnLst>
                                    <p:set>
                                      <p:cBhvr>
                                        <p:cTn id="66" dur="1" fill="hold">
                                          <p:stCondLst>
                                            <p:cond delay="0"/>
                                          </p:stCondLst>
                                        </p:cTn>
                                        <p:tgtEl>
                                          <p:spTgt spid="1054"/>
                                        </p:tgtEl>
                                        <p:attrNameLst>
                                          <p:attrName>style.visibility</p:attrName>
                                        </p:attrNameLst>
                                      </p:cBhvr>
                                      <p:to>
                                        <p:strVal val="visible"/>
                                      </p:to>
                                    </p:set>
                                    <p:anim calcmode="lin" valueType="num">
                                      <p:cBhvr additive="base">
                                        <p:cTn id="67" dur="500" fill="hold"/>
                                        <p:tgtEl>
                                          <p:spTgt spid="1054"/>
                                        </p:tgtEl>
                                        <p:attrNameLst>
                                          <p:attrName>ppt_x</p:attrName>
                                        </p:attrNameLst>
                                      </p:cBhvr>
                                      <p:tavLst>
                                        <p:tav tm="0">
                                          <p:val>
                                            <p:strVal val="0-#ppt_w/2"/>
                                          </p:val>
                                        </p:tav>
                                        <p:tav tm="100000">
                                          <p:val>
                                            <p:strVal val="#ppt_x"/>
                                          </p:val>
                                        </p:tav>
                                      </p:tavLst>
                                    </p:anim>
                                    <p:anim calcmode="lin" valueType="num">
                                      <p:cBhvr additive="base">
                                        <p:cTn id="68" dur="500" fill="hold"/>
                                        <p:tgtEl>
                                          <p:spTgt spid="1054"/>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0"/>
                                  </p:stCondLst>
                                  <p:childTnLst>
                                    <p:set>
                                      <p:cBhvr>
                                        <p:cTn id="70" dur="1" fill="hold">
                                          <p:stCondLst>
                                            <p:cond delay="0"/>
                                          </p:stCondLst>
                                        </p:cTn>
                                        <p:tgtEl>
                                          <p:spTgt spid="1057"/>
                                        </p:tgtEl>
                                        <p:attrNameLst>
                                          <p:attrName>style.visibility</p:attrName>
                                        </p:attrNameLst>
                                      </p:cBhvr>
                                      <p:to>
                                        <p:strVal val="visible"/>
                                      </p:to>
                                    </p:set>
                                    <p:anim calcmode="lin" valueType="num">
                                      <p:cBhvr additive="base">
                                        <p:cTn id="71" dur="500" fill="hold"/>
                                        <p:tgtEl>
                                          <p:spTgt spid="1057"/>
                                        </p:tgtEl>
                                        <p:attrNameLst>
                                          <p:attrName>ppt_x</p:attrName>
                                        </p:attrNameLst>
                                      </p:cBhvr>
                                      <p:tavLst>
                                        <p:tav tm="0">
                                          <p:val>
                                            <p:strVal val="0-#ppt_w/2"/>
                                          </p:val>
                                        </p:tav>
                                        <p:tav tm="100000">
                                          <p:val>
                                            <p:strVal val="#ppt_x"/>
                                          </p:val>
                                        </p:tav>
                                      </p:tavLst>
                                    </p:anim>
                                    <p:anim calcmode="lin" valueType="num">
                                      <p:cBhvr additive="base">
                                        <p:cTn id="72" dur="500" fill="hold"/>
                                        <p:tgtEl>
                                          <p:spTgt spid="1057"/>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3" presetClass="entr" presetSubtype="10" fill="hold" grpId="0" nodeType="click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blinds(horizontal)">
                                      <p:cBhvr>
                                        <p:cTn id="77" dur="500"/>
                                        <p:tgtEl>
                                          <p:spTgt spid="42"/>
                                        </p:tgtEl>
                                      </p:cBhvr>
                                    </p:animEffect>
                                  </p:childTnLst>
                                </p:cTn>
                              </p:par>
                            </p:childTnLst>
                          </p:cTn>
                        </p:par>
                      </p:childTnLst>
                    </p:cTn>
                  </p:par>
                  <p:par>
                    <p:cTn id="78" fill="hold">
                      <p:stCondLst>
                        <p:cond delay="indefinite"/>
                      </p:stCondLst>
                      <p:childTnLst>
                        <p:par>
                          <p:cTn id="79" fill="hold">
                            <p:stCondLst>
                              <p:cond delay="0"/>
                            </p:stCondLst>
                            <p:childTnLst>
                              <p:par>
                                <p:cTn id="80" presetID="8" presetClass="entr" presetSubtype="16" fill="hold" nodeType="clickEffect">
                                  <p:stCondLst>
                                    <p:cond delay="0"/>
                                  </p:stCondLst>
                                  <p:childTnLst>
                                    <p:set>
                                      <p:cBhvr>
                                        <p:cTn id="81" dur="1" fill="hold">
                                          <p:stCondLst>
                                            <p:cond delay="0"/>
                                          </p:stCondLst>
                                        </p:cTn>
                                        <p:tgtEl>
                                          <p:spTgt spid="1060"/>
                                        </p:tgtEl>
                                        <p:attrNameLst>
                                          <p:attrName>style.visibility</p:attrName>
                                        </p:attrNameLst>
                                      </p:cBhvr>
                                      <p:to>
                                        <p:strVal val="visible"/>
                                      </p:to>
                                    </p:set>
                                    <p:animEffect transition="in" filter="diamond(in)">
                                      <p:cBhvr>
                                        <p:cTn id="82" dur="2000"/>
                                        <p:tgtEl>
                                          <p:spTgt spid="1060"/>
                                        </p:tgtEl>
                                      </p:cBhvr>
                                    </p:animEffect>
                                  </p:childTnLst>
                                </p:cTn>
                              </p:par>
                              <p:par>
                                <p:cTn id="83" presetID="8" presetClass="entr" presetSubtype="16" fill="hold" nodeType="withEffect">
                                  <p:stCondLst>
                                    <p:cond delay="0"/>
                                  </p:stCondLst>
                                  <p:childTnLst>
                                    <p:set>
                                      <p:cBhvr>
                                        <p:cTn id="84" dur="1" fill="hold">
                                          <p:stCondLst>
                                            <p:cond delay="0"/>
                                          </p:stCondLst>
                                        </p:cTn>
                                        <p:tgtEl>
                                          <p:spTgt spid="1067"/>
                                        </p:tgtEl>
                                        <p:attrNameLst>
                                          <p:attrName>style.visibility</p:attrName>
                                        </p:attrNameLst>
                                      </p:cBhvr>
                                      <p:to>
                                        <p:strVal val="visible"/>
                                      </p:to>
                                    </p:set>
                                    <p:animEffect transition="in" filter="diamond(in)">
                                      <p:cBhvr>
                                        <p:cTn id="85" dur="2000"/>
                                        <p:tgtEl>
                                          <p:spTgt spid="1067"/>
                                        </p:tgtEl>
                                      </p:cBhvr>
                                    </p:animEffect>
                                  </p:childTnLst>
                                </p:cTn>
                              </p:par>
                              <p:par>
                                <p:cTn id="86" presetID="8" presetClass="entr" presetSubtype="16" fill="hold" nodeType="withEffect">
                                  <p:stCondLst>
                                    <p:cond delay="0"/>
                                  </p:stCondLst>
                                  <p:childTnLst>
                                    <p:set>
                                      <p:cBhvr>
                                        <p:cTn id="87" dur="1" fill="hold">
                                          <p:stCondLst>
                                            <p:cond delay="0"/>
                                          </p:stCondLst>
                                        </p:cTn>
                                        <p:tgtEl>
                                          <p:spTgt spid="1073"/>
                                        </p:tgtEl>
                                        <p:attrNameLst>
                                          <p:attrName>style.visibility</p:attrName>
                                        </p:attrNameLst>
                                      </p:cBhvr>
                                      <p:to>
                                        <p:strVal val="visible"/>
                                      </p:to>
                                    </p:set>
                                    <p:animEffect transition="in" filter="diamond(in)">
                                      <p:cBhvr>
                                        <p:cTn id="88" dur="2000"/>
                                        <p:tgtEl>
                                          <p:spTgt spid="10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6" grpId="0" animBg="1"/>
      <p:bldP spid="1027" grpId="0" animBg="1"/>
      <p:bldP spid="1028" grpId="0" animBg="1"/>
      <p:bldP spid="9" grpId="0"/>
      <p:bldP spid="1029" grpId="0" animBg="1"/>
      <p:bldP spid="1030" grpId="0" animBg="1"/>
      <p:bldP spid="1031" grpId="0" animBg="1"/>
      <p:bldP spid="29" grpId="0"/>
      <p:bldP spid="1048" grpId="0" animBg="1"/>
      <p:bldP spid="1049" grpId="0" animBg="1"/>
      <p:bldP spid="1050" grpId="0" animBg="1"/>
      <p:bldP spid="42"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1. Kontextuelle lexikalische Explikation (Verdeutlichung):</a:t>
            </a:r>
            <a:endParaRPr lang="de-DE" dirty="0"/>
          </a:p>
        </p:txBody>
      </p:sp>
      <p:grpSp>
        <p:nvGrpSpPr>
          <p:cNvPr id="2050" name="Group 2"/>
          <p:cNvGrpSpPr>
            <a:grpSpLocks/>
          </p:cNvGrpSpPr>
          <p:nvPr/>
        </p:nvGrpSpPr>
        <p:grpSpPr bwMode="auto">
          <a:xfrm>
            <a:off x="937455" y="1765447"/>
            <a:ext cx="7432091" cy="3273285"/>
            <a:chOff x="1554" y="-233"/>
            <a:chExt cx="6762" cy="2258"/>
          </a:xfrm>
        </p:grpSpPr>
        <p:sp>
          <p:nvSpPr>
            <p:cNvPr id="2051" name="Rectangle 3"/>
            <p:cNvSpPr>
              <a:spLocks/>
            </p:cNvSpPr>
            <p:nvPr/>
          </p:nvSpPr>
          <p:spPr bwMode="auto">
            <a:xfrm>
              <a:off x="2327" y="1242"/>
              <a:ext cx="933" cy="713"/>
            </a:xfrm>
            <a:prstGeom prst="rect">
              <a:avLst/>
            </a:prstGeom>
            <a:solidFill>
              <a:srgbClr val="D7D7D7"/>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sz="2400" b="1" dirty="0" smtClean="0"/>
                <a:t>Mann</a:t>
              </a:r>
              <a:endParaRPr lang="de-DE" sz="2400" b="1" dirty="0"/>
            </a:p>
          </p:txBody>
        </p:sp>
        <p:sp>
          <p:nvSpPr>
            <p:cNvPr id="2052" name="Freeform 4"/>
            <p:cNvSpPr>
              <a:spLocks/>
            </p:cNvSpPr>
            <p:nvPr/>
          </p:nvSpPr>
          <p:spPr bwMode="auto">
            <a:xfrm>
              <a:off x="4435" y="1218"/>
              <a:ext cx="887" cy="807"/>
            </a:xfrm>
            <a:custGeom>
              <a:avLst/>
              <a:gdLst/>
              <a:ahLst/>
              <a:cxnLst>
                <a:cxn ang="0">
                  <a:pos x="443" y="0"/>
                </a:cxn>
                <a:cxn ang="0">
                  <a:pos x="0" y="403"/>
                </a:cxn>
                <a:cxn ang="0">
                  <a:pos x="443" y="807"/>
                </a:cxn>
                <a:cxn ang="0">
                  <a:pos x="887" y="403"/>
                </a:cxn>
                <a:cxn ang="0">
                  <a:pos x="443" y="0"/>
                </a:cxn>
              </a:cxnLst>
              <a:rect l="0" t="0" r="r" b="b"/>
              <a:pathLst>
                <a:path w="887" h="807">
                  <a:moveTo>
                    <a:pt x="443" y="0"/>
                  </a:moveTo>
                  <a:lnTo>
                    <a:pt x="0" y="403"/>
                  </a:lnTo>
                  <a:lnTo>
                    <a:pt x="443" y="807"/>
                  </a:lnTo>
                  <a:lnTo>
                    <a:pt x="887" y="403"/>
                  </a:lnTo>
                  <a:lnTo>
                    <a:pt x="443" y="0"/>
                  </a:lnTo>
                  <a:close/>
                </a:path>
              </a:pathLst>
            </a:custGeom>
            <a:solidFill>
              <a:srgbClr val="D7D7D7"/>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sz="2000" b="1" dirty="0" smtClean="0"/>
                <a:t>suchen</a:t>
              </a:r>
              <a:endParaRPr lang="de-DE" sz="2000" b="1" dirty="0"/>
            </a:p>
          </p:txBody>
        </p:sp>
        <p:sp>
          <p:nvSpPr>
            <p:cNvPr id="2053" name="Freeform 5"/>
            <p:cNvSpPr>
              <a:spLocks/>
            </p:cNvSpPr>
            <p:nvPr/>
          </p:nvSpPr>
          <p:spPr bwMode="auto">
            <a:xfrm>
              <a:off x="1613" y="1242"/>
              <a:ext cx="484" cy="725"/>
            </a:xfrm>
            <a:custGeom>
              <a:avLst/>
              <a:gdLst/>
              <a:ahLst/>
              <a:cxnLst>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1"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3" y="634"/>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Lst>
              <a:rect l="0" t="0" r="r" b="b"/>
              <a:pathLst>
                <a:path w="484" h="725">
                  <a:moveTo>
                    <a:pt x="241"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1"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3" y="634"/>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sz="2400" b="1" dirty="0" smtClean="0"/>
                <a:t>d-</a:t>
              </a:r>
              <a:endParaRPr lang="de-DE" sz="2400" b="1" dirty="0"/>
            </a:p>
          </p:txBody>
        </p:sp>
        <p:sp>
          <p:nvSpPr>
            <p:cNvPr id="2054" name="Freeform 6"/>
            <p:cNvSpPr>
              <a:spLocks/>
            </p:cNvSpPr>
            <p:nvPr/>
          </p:nvSpPr>
          <p:spPr bwMode="auto">
            <a:xfrm>
              <a:off x="1613" y="1242"/>
              <a:ext cx="484" cy="181"/>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1"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1">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1"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055" name="Freeform 7"/>
            <p:cNvSpPr>
              <a:spLocks/>
            </p:cNvSpPr>
            <p:nvPr/>
          </p:nvSpPr>
          <p:spPr bwMode="auto">
            <a:xfrm>
              <a:off x="4594" y="-233"/>
              <a:ext cx="484" cy="724"/>
            </a:xfrm>
            <a:custGeom>
              <a:avLst/>
              <a:gdLst/>
              <a:ahLst/>
              <a:cxnLst>
                <a:cxn ang="0">
                  <a:pos x="242"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2"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4" y="634"/>
                </a:cxn>
                <a:cxn ang="0">
                  <a:pos x="484"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2" y="0"/>
                </a:cxn>
              </a:cxnLst>
              <a:rect l="0" t="0" r="r" b="b"/>
              <a:pathLst>
                <a:path w="484" h="724">
                  <a:moveTo>
                    <a:pt x="242"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2"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4" y="634"/>
                  </a:lnTo>
                  <a:lnTo>
                    <a:pt x="484"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2"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sz="2800" dirty="0" smtClean="0"/>
                <a:t>w</a:t>
              </a:r>
              <a:endParaRPr lang="de-DE" sz="2800" dirty="0"/>
            </a:p>
          </p:txBody>
        </p:sp>
        <p:sp>
          <p:nvSpPr>
            <p:cNvPr id="2056" name="Freeform 8"/>
            <p:cNvSpPr>
              <a:spLocks/>
            </p:cNvSpPr>
            <p:nvPr/>
          </p:nvSpPr>
          <p:spPr bwMode="auto">
            <a:xfrm>
              <a:off x="4594" y="-233"/>
              <a:ext cx="484" cy="181"/>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2"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4"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2"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1">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2"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4"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2"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057" name="Freeform 9"/>
            <p:cNvSpPr>
              <a:spLocks/>
            </p:cNvSpPr>
            <p:nvPr/>
          </p:nvSpPr>
          <p:spPr bwMode="auto">
            <a:xfrm>
              <a:off x="1554" y="811"/>
              <a:ext cx="6762" cy="0"/>
            </a:xfrm>
            <a:custGeom>
              <a:avLst/>
              <a:gdLst/>
              <a:ahLst/>
              <a:cxnLst>
                <a:cxn ang="0">
                  <a:pos x="0" y="0"/>
                </a:cxn>
                <a:cxn ang="0">
                  <a:pos x="6762" y="0"/>
                </a:cxn>
              </a:cxnLst>
              <a:rect l="0" t="0" r="r" b="b"/>
              <a:pathLst>
                <a:path w="6762">
                  <a:moveTo>
                    <a:pt x="0" y="0"/>
                  </a:moveTo>
                  <a:lnTo>
                    <a:pt x="6762" y="0"/>
                  </a:lnTo>
                </a:path>
              </a:pathLst>
            </a:custGeom>
            <a:noFill/>
            <a:ln w="9525">
              <a:solidFill>
                <a:srgbClr val="000000"/>
              </a:solidFill>
              <a:prstDash val="dash"/>
              <a:round/>
              <a:headEnd/>
              <a:tailEnd/>
            </a:ln>
          </p:spPr>
          <p:txBody>
            <a:bodyPr vert="horz" wrap="square" lIns="91440" tIns="45720" rIns="91440" bIns="45720" numCol="1" anchor="t" anchorCtr="0" compatLnSpc="1">
              <a:prstTxWarp prst="textNoShape">
                <a:avLst/>
              </a:prstTxWarp>
            </a:bodyPr>
            <a:lstStyle/>
            <a:p>
              <a:endParaRPr lang="de-DE"/>
            </a:p>
          </p:txBody>
        </p:sp>
        <p:grpSp>
          <p:nvGrpSpPr>
            <p:cNvPr id="2058" name="Group 10"/>
            <p:cNvGrpSpPr>
              <a:grpSpLocks/>
            </p:cNvGrpSpPr>
            <p:nvPr/>
          </p:nvGrpSpPr>
          <p:grpSpPr bwMode="auto">
            <a:xfrm>
              <a:off x="1947" y="283"/>
              <a:ext cx="2787" cy="1217"/>
              <a:chOff x="1947" y="283"/>
              <a:chExt cx="2787" cy="1217"/>
            </a:xfrm>
          </p:grpSpPr>
          <p:sp>
            <p:nvSpPr>
              <p:cNvPr id="2059" name="Freeform 11"/>
              <p:cNvSpPr>
                <a:spLocks/>
              </p:cNvSpPr>
              <p:nvPr/>
            </p:nvSpPr>
            <p:spPr bwMode="auto">
              <a:xfrm>
                <a:off x="1947" y="283"/>
                <a:ext cx="2787" cy="1217"/>
              </a:xfrm>
              <a:custGeom>
                <a:avLst/>
                <a:gdLst/>
                <a:ahLst/>
                <a:cxnLst>
                  <a:cxn ang="0">
                    <a:pos x="2783" y="2"/>
                  </a:cxn>
                  <a:cxn ang="0">
                    <a:pos x="2777" y="0"/>
                  </a:cxn>
                  <a:cxn ang="0">
                    <a:pos x="2772" y="2"/>
                  </a:cxn>
                  <a:cxn ang="0">
                    <a:pos x="106" y="1152"/>
                  </a:cxn>
                  <a:cxn ang="0">
                    <a:pos x="95" y="1178"/>
                  </a:cxn>
                  <a:cxn ang="0">
                    <a:pos x="114" y="1171"/>
                  </a:cxn>
                  <a:cxn ang="0">
                    <a:pos x="2780" y="20"/>
                  </a:cxn>
                  <a:cxn ang="0">
                    <a:pos x="2785" y="18"/>
                  </a:cxn>
                  <a:cxn ang="0">
                    <a:pos x="2787" y="12"/>
                  </a:cxn>
                  <a:cxn ang="0">
                    <a:pos x="2785" y="7"/>
                  </a:cxn>
                  <a:cxn ang="0">
                    <a:pos x="2783" y="2"/>
                  </a:cxn>
                </a:cxnLst>
                <a:rect l="0" t="0" r="r" b="b"/>
                <a:pathLst>
                  <a:path w="2787" h="1217">
                    <a:moveTo>
                      <a:pt x="2783" y="2"/>
                    </a:moveTo>
                    <a:lnTo>
                      <a:pt x="2777" y="0"/>
                    </a:lnTo>
                    <a:lnTo>
                      <a:pt x="2772" y="2"/>
                    </a:lnTo>
                    <a:lnTo>
                      <a:pt x="106" y="1152"/>
                    </a:lnTo>
                    <a:lnTo>
                      <a:pt x="95" y="1178"/>
                    </a:lnTo>
                    <a:lnTo>
                      <a:pt x="114" y="1171"/>
                    </a:lnTo>
                    <a:lnTo>
                      <a:pt x="2780" y="20"/>
                    </a:lnTo>
                    <a:lnTo>
                      <a:pt x="2785" y="18"/>
                    </a:lnTo>
                    <a:lnTo>
                      <a:pt x="2787" y="12"/>
                    </a:lnTo>
                    <a:lnTo>
                      <a:pt x="2785" y="7"/>
                    </a:lnTo>
                    <a:lnTo>
                      <a:pt x="2783" y="2"/>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060" name="Freeform 12"/>
              <p:cNvSpPr>
                <a:spLocks/>
              </p:cNvSpPr>
              <p:nvPr/>
            </p:nvSpPr>
            <p:spPr bwMode="auto">
              <a:xfrm>
                <a:off x="1947" y="283"/>
                <a:ext cx="2787" cy="1217"/>
              </a:xfrm>
              <a:custGeom>
                <a:avLst/>
                <a:gdLst/>
                <a:ahLst/>
                <a:cxnLst>
                  <a:cxn ang="0">
                    <a:pos x="84" y="1178"/>
                  </a:cxn>
                  <a:cxn ang="0">
                    <a:pos x="134" y="1216"/>
                  </a:cxn>
                  <a:cxn ang="0">
                    <a:pos x="90" y="1181"/>
                  </a:cxn>
                  <a:cxn ang="0">
                    <a:pos x="87" y="1160"/>
                  </a:cxn>
                  <a:cxn ang="0">
                    <a:pos x="82" y="1162"/>
                  </a:cxn>
                  <a:cxn ang="0">
                    <a:pos x="82" y="1173"/>
                  </a:cxn>
                  <a:cxn ang="0">
                    <a:pos x="84" y="1178"/>
                  </a:cxn>
                </a:cxnLst>
                <a:rect l="0" t="0" r="r" b="b"/>
                <a:pathLst>
                  <a:path w="2787" h="1217">
                    <a:moveTo>
                      <a:pt x="84" y="1178"/>
                    </a:moveTo>
                    <a:lnTo>
                      <a:pt x="134" y="1216"/>
                    </a:lnTo>
                    <a:lnTo>
                      <a:pt x="90" y="1181"/>
                    </a:lnTo>
                    <a:lnTo>
                      <a:pt x="87" y="1160"/>
                    </a:lnTo>
                    <a:lnTo>
                      <a:pt x="82" y="1162"/>
                    </a:lnTo>
                    <a:lnTo>
                      <a:pt x="82" y="1173"/>
                    </a:lnTo>
                    <a:lnTo>
                      <a:pt x="84" y="117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061" name="Freeform 13"/>
              <p:cNvSpPr>
                <a:spLocks/>
              </p:cNvSpPr>
              <p:nvPr/>
            </p:nvSpPr>
            <p:spPr bwMode="auto">
              <a:xfrm>
                <a:off x="1947" y="283"/>
                <a:ext cx="2787" cy="1217"/>
              </a:xfrm>
              <a:custGeom>
                <a:avLst/>
                <a:gdLst/>
                <a:ahLst/>
                <a:cxnLst>
                  <a:cxn ang="0">
                    <a:pos x="80" y="1168"/>
                  </a:cxn>
                  <a:cxn ang="0">
                    <a:pos x="86" y="1106"/>
                  </a:cxn>
                  <a:cxn ang="0">
                    <a:pos x="0" y="1209"/>
                  </a:cxn>
                  <a:cxn ang="0">
                    <a:pos x="80" y="1168"/>
                  </a:cxn>
                </a:cxnLst>
                <a:rect l="0" t="0" r="r" b="b"/>
                <a:pathLst>
                  <a:path w="2787" h="1217">
                    <a:moveTo>
                      <a:pt x="80" y="1168"/>
                    </a:moveTo>
                    <a:lnTo>
                      <a:pt x="86" y="1106"/>
                    </a:lnTo>
                    <a:lnTo>
                      <a:pt x="0" y="1209"/>
                    </a:lnTo>
                    <a:lnTo>
                      <a:pt x="80" y="116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062" name="Freeform 14"/>
              <p:cNvSpPr>
                <a:spLocks/>
              </p:cNvSpPr>
              <p:nvPr/>
            </p:nvSpPr>
            <p:spPr bwMode="auto">
              <a:xfrm>
                <a:off x="1947" y="283"/>
                <a:ext cx="2787" cy="1217"/>
              </a:xfrm>
              <a:custGeom>
                <a:avLst/>
                <a:gdLst/>
                <a:ahLst/>
                <a:cxnLst>
                  <a:cxn ang="0">
                    <a:pos x="134" y="1216"/>
                  </a:cxn>
                  <a:cxn ang="0">
                    <a:pos x="84" y="1178"/>
                  </a:cxn>
                  <a:cxn ang="0">
                    <a:pos x="82" y="1173"/>
                  </a:cxn>
                  <a:cxn ang="0">
                    <a:pos x="82" y="1162"/>
                  </a:cxn>
                  <a:cxn ang="0">
                    <a:pos x="87" y="1160"/>
                  </a:cxn>
                  <a:cxn ang="0">
                    <a:pos x="90" y="1181"/>
                  </a:cxn>
                  <a:cxn ang="0">
                    <a:pos x="134" y="1216"/>
                  </a:cxn>
                  <a:cxn ang="0">
                    <a:pos x="114" y="1171"/>
                  </a:cxn>
                  <a:cxn ang="0">
                    <a:pos x="95" y="1178"/>
                  </a:cxn>
                  <a:cxn ang="0">
                    <a:pos x="106" y="1152"/>
                  </a:cxn>
                  <a:cxn ang="0">
                    <a:pos x="86" y="1106"/>
                  </a:cxn>
                  <a:cxn ang="0">
                    <a:pos x="80" y="1168"/>
                  </a:cxn>
                  <a:cxn ang="0">
                    <a:pos x="0" y="1209"/>
                  </a:cxn>
                  <a:cxn ang="0">
                    <a:pos x="134" y="1216"/>
                  </a:cxn>
                </a:cxnLst>
                <a:rect l="0" t="0" r="r" b="b"/>
                <a:pathLst>
                  <a:path w="2787" h="1217">
                    <a:moveTo>
                      <a:pt x="134" y="1216"/>
                    </a:moveTo>
                    <a:lnTo>
                      <a:pt x="84" y="1178"/>
                    </a:lnTo>
                    <a:lnTo>
                      <a:pt x="82" y="1173"/>
                    </a:lnTo>
                    <a:lnTo>
                      <a:pt x="82" y="1162"/>
                    </a:lnTo>
                    <a:lnTo>
                      <a:pt x="87" y="1160"/>
                    </a:lnTo>
                    <a:lnTo>
                      <a:pt x="90" y="1181"/>
                    </a:lnTo>
                    <a:lnTo>
                      <a:pt x="134" y="1216"/>
                    </a:lnTo>
                    <a:lnTo>
                      <a:pt x="114" y="1171"/>
                    </a:lnTo>
                    <a:lnTo>
                      <a:pt x="95" y="1178"/>
                    </a:lnTo>
                    <a:lnTo>
                      <a:pt x="106" y="1152"/>
                    </a:lnTo>
                    <a:lnTo>
                      <a:pt x="86" y="1106"/>
                    </a:lnTo>
                    <a:lnTo>
                      <a:pt x="80" y="1168"/>
                    </a:lnTo>
                    <a:lnTo>
                      <a:pt x="0" y="1209"/>
                    </a:lnTo>
                    <a:lnTo>
                      <a:pt x="134" y="1216"/>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sp>
          <p:nvSpPr>
            <p:cNvPr id="2063" name="Freeform 15"/>
            <p:cNvSpPr>
              <a:spLocks/>
            </p:cNvSpPr>
            <p:nvPr/>
          </p:nvSpPr>
          <p:spPr bwMode="auto">
            <a:xfrm>
              <a:off x="6139" y="1229"/>
              <a:ext cx="484" cy="725"/>
            </a:xfrm>
            <a:custGeom>
              <a:avLst/>
              <a:gdLst/>
              <a:ahLst/>
              <a:cxnLst>
                <a:cxn ang="0">
                  <a:pos x="242"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2"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3" y="634"/>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2" y="0"/>
                </a:cxn>
              </a:cxnLst>
              <a:rect l="0" t="0" r="r" b="b"/>
              <a:pathLst>
                <a:path w="484" h="725">
                  <a:moveTo>
                    <a:pt x="242"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2"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3" y="634"/>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2"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r>
                <a:rPr lang="de-DE" sz="2000" b="1" dirty="0" smtClean="0"/>
                <a:t>ein</a:t>
              </a:r>
              <a:endParaRPr lang="de-DE" sz="2000" b="1" dirty="0"/>
            </a:p>
          </p:txBody>
        </p:sp>
        <p:sp>
          <p:nvSpPr>
            <p:cNvPr id="2064" name="Freeform 16"/>
            <p:cNvSpPr>
              <a:spLocks/>
            </p:cNvSpPr>
            <p:nvPr/>
          </p:nvSpPr>
          <p:spPr bwMode="auto">
            <a:xfrm>
              <a:off x="6139" y="1229"/>
              <a:ext cx="484" cy="181"/>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2"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2"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1">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2"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2"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nvGrpSpPr>
            <p:cNvPr id="2065" name="Group 17"/>
            <p:cNvGrpSpPr>
              <a:grpSpLocks/>
            </p:cNvGrpSpPr>
            <p:nvPr/>
          </p:nvGrpSpPr>
          <p:grpSpPr bwMode="auto">
            <a:xfrm>
              <a:off x="4907" y="329"/>
              <a:ext cx="1325" cy="1174"/>
              <a:chOff x="4907" y="329"/>
              <a:chExt cx="1325" cy="1174"/>
            </a:xfrm>
          </p:grpSpPr>
          <p:sp>
            <p:nvSpPr>
              <p:cNvPr id="2066" name="Freeform 18"/>
              <p:cNvSpPr>
                <a:spLocks/>
              </p:cNvSpPr>
              <p:nvPr/>
            </p:nvSpPr>
            <p:spPr bwMode="auto">
              <a:xfrm>
                <a:off x="4907" y="329"/>
                <a:ext cx="1325" cy="1174"/>
              </a:xfrm>
              <a:custGeom>
                <a:avLst/>
                <a:gdLst/>
                <a:ahLst/>
                <a:cxnLst>
                  <a:cxn ang="0">
                    <a:pos x="1246" y="1118"/>
                  </a:cxn>
                  <a:cxn ang="0">
                    <a:pos x="1242" y="1115"/>
                  </a:cxn>
                  <a:cxn ang="0">
                    <a:pos x="1227" y="1102"/>
                  </a:cxn>
                  <a:cxn ang="0">
                    <a:pos x="1194" y="1139"/>
                  </a:cxn>
                  <a:cxn ang="0">
                    <a:pos x="1324" y="1174"/>
                  </a:cxn>
                  <a:cxn ang="0">
                    <a:pos x="1246" y="1118"/>
                  </a:cxn>
                </a:cxnLst>
                <a:rect l="0" t="0" r="r" b="b"/>
                <a:pathLst>
                  <a:path w="1325" h="1174">
                    <a:moveTo>
                      <a:pt x="1246" y="1118"/>
                    </a:moveTo>
                    <a:lnTo>
                      <a:pt x="1242" y="1115"/>
                    </a:lnTo>
                    <a:lnTo>
                      <a:pt x="1227" y="1102"/>
                    </a:lnTo>
                    <a:lnTo>
                      <a:pt x="1194" y="1139"/>
                    </a:lnTo>
                    <a:lnTo>
                      <a:pt x="1324" y="1174"/>
                    </a:lnTo>
                    <a:lnTo>
                      <a:pt x="1246" y="1118"/>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067" name="Freeform 19"/>
              <p:cNvSpPr>
                <a:spLocks/>
              </p:cNvSpPr>
              <p:nvPr/>
            </p:nvSpPr>
            <p:spPr bwMode="auto">
              <a:xfrm>
                <a:off x="4907" y="329"/>
                <a:ext cx="1325" cy="1174"/>
              </a:xfrm>
              <a:custGeom>
                <a:avLst/>
                <a:gdLst/>
                <a:ahLst/>
                <a:cxnLst>
                  <a:cxn ang="0">
                    <a:pos x="1256" y="1100"/>
                  </a:cxn>
                  <a:cxn ang="0">
                    <a:pos x="1253" y="1118"/>
                  </a:cxn>
                  <a:cxn ang="0">
                    <a:pos x="1256" y="1114"/>
                  </a:cxn>
                  <a:cxn ang="0">
                    <a:pos x="1260" y="1103"/>
                  </a:cxn>
                  <a:cxn ang="0">
                    <a:pos x="1256" y="1100"/>
                  </a:cxn>
                </a:cxnLst>
                <a:rect l="0" t="0" r="r" b="b"/>
                <a:pathLst>
                  <a:path w="1325" h="1174">
                    <a:moveTo>
                      <a:pt x="1256" y="1100"/>
                    </a:moveTo>
                    <a:lnTo>
                      <a:pt x="1253" y="1118"/>
                    </a:lnTo>
                    <a:lnTo>
                      <a:pt x="1256" y="1114"/>
                    </a:lnTo>
                    <a:lnTo>
                      <a:pt x="1260" y="1103"/>
                    </a:lnTo>
                    <a:lnTo>
                      <a:pt x="1256" y="110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068" name="Freeform 20"/>
              <p:cNvSpPr>
                <a:spLocks/>
              </p:cNvSpPr>
              <p:nvPr/>
            </p:nvSpPr>
            <p:spPr bwMode="auto">
              <a:xfrm>
                <a:off x="4907" y="329"/>
                <a:ext cx="1325" cy="1174"/>
              </a:xfrm>
              <a:custGeom>
                <a:avLst/>
                <a:gdLst/>
                <a:ahLst/>
                <a:cxnLst>
                  <a:cxn ang="0">
                    <a:pos x="1260" y="1110"/>
                  </a:cxn>
                  <a:cxn ang="0">
                    <a:pos x="1324" y="1174"/>
                  </a:cxn>
                  <a:cxn ang="0">
                    <a:pos x="1274" y="1049"/>
                  </a:cxn>
                  <a:cxn ang="0">
                    <a:pos x="1260" y="1110"/>
                  </a:cxn>
                </a:cxnLst>
                <a:rect l="0" t="0" r="r" b="b"/>
                <a:pathLst>
                  <a:path w="1325" h="1174">
                    <a:moveTo>
                      <a:pt x="1260" y="1110"/>
                    </a:moveTo>
                    <a:lnTo>
                      <a:pt x="1324" y="1174"/>
                    </a:lnTo>
                    <a:lnTo>
                      <a:pt x="1274" y="1049"/>
                    </a:lnTo>
                    <a:lnTo>
                      <a:pt x="1260" y="111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069" name="Freeform 21"/>
              <p:cNvSpPr>
                <a:spLocks/>
              </p:cNvSpPr>
              <p:nvPr/>
            </p:nvSpPr>
            <p:spPr bwMode="auto">
              <a:xfrm>
                <a:off x="4907" y="329"/>
                <a:ext cx="1325" cy="1174"/>
              </a:xfrm>
              <a:custGeom>
                <a:avLst/>
                <a:gdLst/>
                <a:ahLst/>
                <a:cxnLst>
                  <a:cxn ang="0">
                    <a:pos x="1241" y="1087"/>
                  </a:cxn>
                  <a:cxn ang="0">
                    <a:pos x="1256" y="1100"/>
                  </a:cxn>
                  <a:cxn ang="0">
                    <a:pos x="1260" y="1103"/>
                  </a:cxn>
                  <a:cxn ang="0">
                    <a:pos x="1256" y="1114"/>
                  </a:cxn>
                  <a:cxn ang="0">
                    <a:pos x="1253" y="1118"/>
                  </a:cxn>
                  <a:cxn ang="0">
                    <a:pos x="1256" y="1100"/>
                  </a:cxn>
                  <a:cxn ang="0">
                    <a:pos x="1241" y="1087"/>
                  </a:cxn>
                  <a:cxn ang="0">
                    <a:pos x="17" y="3"/>
                  </a:cxn>
                  <a:cxn ang="0">
                    <a:pos x="13" y="0"/>
                  </a:cxn>
                  <a:cxn ang="0">
                    <a:pos x="7" y="0"/>
                  </a:cxn>
                  <a:cxn ang="0">
                    <a:pos x="3" y="4"/>
                  </a:cxn>
                  <a:cxn ang="0">
                    <a:pos x="0" y="8"/>
                  </a:cxn>
                  <a:cxn ang="0">
                    <a:pos x="0" y="15"/>
                  </a:cxn>
                  <a:cxn ang="0">
                    <a:pos x="4" y="18"/>
                  </a:cxn>
                  <a:cxn ang="0">
                    <a:pos x="1227" y="1102"/>
                  </a:cxn>
                  <a:cxn ang="0">
                    <a:pos x="1242" y="1115"/>
                  </a:cxn>
                  <a:cxn ang="0">
                    <a:pos x="1246" y="1118"/>
                  </a:cxn>
                  <a:cxn ang="0">
                    <a:pos x="1324" y="1174"/>
                  </a:cxn>
                  <a:cxn ang="0">
                    <a:pos x="1260" y="1110"/>
                  </a:cxn>
                  <a:cxn ang="0">
                    <a:pos x="1274" y="1049"/>
                  </a:cxn>
                  <a:cxn ang="0">
                    <a:pos x="1241" y="1087"/>
                  </a:cxn>
                </a:cxnLst>
                <a:rect l="0" t="0" r="r" b="b"/>
                <a:pathLst>
                  <a:path w="1325" h="1174">
                    <a:moveTo>
                      <a:pt x="1241" y="1087"/>
                    </a:moveTo>
                    <a:lnTo>
                      <a:pt x="1256" y="1100"/>
                    </a:lnTo>
                    <a:lnTo>
                      <a:pt x="1260" y="1103"/>
                    </a:lnTo>
                    <a:lnTo>
                      <a:pt x="1256" y="1114"/>
                    </a:lnTo>
                    <a:lnTo>
                      <a:pt x="1253" y="1118"/>
                    </a:lnTo>
                    <a:lnTo>
                      <a:pt x="1256" y="1100"/>
                    </a:lnTo>
                    <a:lnTo>
                      <a:pt x="1241" y="1087"/>
                    </a:lnTo>
                    <a:lnTo>
                      <a:pt x="17" y="3"/>
                    </a:lnTo>
                    <a:lnTo>
                      <a:pt x="13" y="0"/>
                    </a:lnTo>
                    <a:lnTo>
                      <a:pt x="7" y="0"/>
                    </a:lnTo>
                    <a:lnTo>
                      <a:pt x="3" y="4"/>
                    </a:lnTo>
                    <a:lnTo>
                      <a:pt x="0" y="8"/>
                    </a:lnTo>
                    <a:lnTo>
                      <a:pt x="0" y="15"/>
                    </a:lnTo>
                    <a:lnTo>
                      <a:pt x="4" y="18"/>
                    </a:lnTo>
                    <a:lnTo>
                      <a:pt x="1227" y="1102"/>
                    </a:lnTo>
                    <a:lnTo>
                      <a:pt x="1242" y="1115"/>
                    </a:lnTo>
                    <a:lnTo>
                      <a:pt x="1246" y="1118"/>
                    </a:lnTo>
                    <a:lnTo>
                      <a:pt x="1324" y="1174"/>
                    </a:lnTo>
                    <a:lnTo>
                      <a:pt x="1260" y="1110"/>
                    </a:lnTo>
                    <a:lnTo>
                      <a:pt x="1274" y="1049"/>
                    </a:lnTo>
                    <a:lnTo>
                      <a:pt x="1241" y="1087"/>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2070" name="Freeform 22"/>
          <p:cNvSpPr>
            <a:spLocks/>
          </p:cNvSpPr>
          <p:nvPr/>
        </p:nvSpPr>
        <p:spPr bwMode="auto">
          <a:xfrm>
            <a:off x="6715140" y="4000504"/>
            <a:ext cx="928694" cy="928694"/>
          </a:xfrm>
          <a:custGeom>
            <a:avLst/>
            <a:gdLst/>
            <a:ahLst/>
            <a:cxnLst>
              <a:cxn ang="0">
                <a:pos x="428" y="1"/>
              </a:cxn>
              <a:cxn ang="0">
                <a:pos x="354" y="11"/>
              </a:cxn>
              <a:cxn ang="0">
                <a:pos x="284" y="31"/>
              </a:cxn>
              <a:cxn ang="0">
                <a:pos x="220" y="59"/>
              </a:cxn>
              <a:cxn ang="0">
                <a:pos x="162" y="95"/>
              </a:cxn>
              <a:cxn ang="0">
                <a:pos x="112" y="138"/>
              </a:cxn>
              <a:cxn ang="0">
                <a:pos x="69" y="188"/>
              </a:cxn>
              <a:cxn ang="0">
                <a:pos x="36" y="242"/>
              </a:cxn>
              <a:cxn ang="0">
                <a:pos x="13" y="301"/>
              </a:cxn>
              <a:cxn ang="0">
                <a:pos x="1" y="364"/>
              </a:cxn>
              <a:cxn ang="0">
                <a:pos x="1" y="430"/>
              </a:cxn>
              <a:cxn ang="0">
                <a:pos x="13" y="492"/>
              </a:cxn>
              <a:cxn ang="0">
                <a:pos x="36" y="552"/>
              </a:cxn>
              <a:cxn ang="0">
                <a:pos x="69" y="606"/>
              </a:cxn>
              <a:cxn ang="0">
                <a:pos x="112" y="656"/>
              </a:cxn>
              <a:cxn ang="0">
                <a:pos x="162" y="699"/>
              </a:cxn>
              <a:cxn ang="0">
                <a:pos x="220" y="735"/>
              </a:cxn>
              <a:cxn ang="0">
                <a:pos x="284" y="763"/>
              </a:cxn>
              <a:cxn ang="0">
                <a:pos x="354" y="783"/>
              </a:cxn>
              <a:cxn ang="0">
                <a:pos x="428" y="793"/>
              </a:cxn>
              <a:cxn ang="0">
                <a:pos x="504" y="793"/>
              </a:cxn>
              <a:cxn ang="0">
                <a:pos x="578" y="783"/>
              </a:cxn>
              <a:cxn ang="0">
                <a:pos x="648" y="763"/>
              </a:cxn>
              <a:cxn ang="0">
                <a:pos x="712" y="735"/>
              </a:cxn>
              <a:cxn ang="0">
                <a:pos x="770" y="699"/>
              </a:cxn>
              <a:cxn ang="0">
                <a:pos x="820" y="656"/>
              </a:cxn>
              <a:cxn ang="0">
                <a:pos x="863" y="606"/>
              </a:cxn>
              <a:cxn ang="0">
                <a:pos x="896" y="552"/>
              </a:cxn>
              <a:cxn ang="0">
                <a:pos x="919" y="492"/>
              </a:cxn>
              <a:cxn ang="0">
                <a:pos x="931" y="430"/>
              </a:cxn>
              <a:cxn ang="0">
                <a:pos x="931" y="364"/>
              </a:cxn>
              <a:cxn ang="0">
                <a:pos x="919" y="301"/>
              </a:cxn>
              <a:cxn ang="0">
                <a:pos x="896" y="242"/>
              </a:cxn>
              <a:cxn ang="0">
                <a:pos x="863" y="188"/>
              </a:cxn>
              <a:cxn ang="0">
                <a:pos x="820" y="138"/>
              </a:cxn>
              <a:cxn ang="0">
                <a:pos x="770" y="95"/>
              </a:cxn>
              <a:cxn ang="0">
                <a:pos x="712" y="59"/>
              </a:cxn>
              <a:cxn ang="0">
                <a:pos x="648" y="31"/>
              </a:cxn>
              <a:cxn ang="0">
                <a:pos x="578" y="11"/>
              </a:cxn>
              <a:cxn ang="0">
                <a:pos x="504" y="1"/>
              </a:cxn>
            </a:cxnLst>
            <a:rect l="0" t="0" r="r" b="b"/>
            <a:pathLst>
              <a:path w="933" h="794">
                <a:moveTo>
                  <a:pt x="466" y="0"/>
                </a:moveTo>
                <a:lnTo>
                  <a:pt x="428" y="1"/>
                </a:lnTo>
                <a:lnTo>
                  <a:pt x="390" y="5"/>
                </a:lnTo>
                <a:lnTo>
                  <a:pt x="354" y="11"/>
                </a:lnTo>
                <a:lnTo>
                  <a:pt x="319" y="20"/>
                </a:lnTo>
                <a:lnTo>
                  <a:pt x="284" y="31"/>
                </a:lnTo>
                <a:lnTo>
                  <a:pt x="252" y="44"/>
                </a:lnTo>
                <a:lnTo>
                  <a:pt x="220" y="59"/>
                </a:lnTo>
                <a:lnTo>
                  <a:pt x="190" y="76"/>
                </a:lnTo>
                <a:lnTo>
                  <a:pt x="162" y="95"/>
                </a:lnTo>
                <a:lnTo>
                  <a:pt x="136" y="116"/>
                </a:lnTo>
                <a:lnTo>
                  <a:pt x="112" y="138"/>
                </a:lnTo>
                <a:lnTo>
                  <a:pt x="89" y="162"/>
                </a:lnTo>
                <a:lnTo>
                  <a:pt x="69" y="188"/>
                </a:lnTo>
                <a:lnTo>
                  <a:pt x="52" y="214"/>
                </a:lnTo>
                <a:lnTo>
                  <a:pt x="36" y="242"/>
                </a:lnTo>
                <a:lnTo>
                  <a:pt x="23" y="271"/>
                </a:lnTo>
                <a:lnTo>
                  <a:pt x="13" y="301"/>
                </a:lnTo>
                <a:lnTo>
                  <a:pt x="6" y="332"/>
                </a:lnTo>
                <a:lnTo>
                  <a:pt x="1" y="364"/>
                </a:lnTo>
                <a:lnTo>
                  <a:pt x="0" y="397"/>
                </a:lnTo>
                <a:lnTo>
                  <a:pt x="1" y="430"/>
                </a:lnTo>
                <a:lnTo>
                  <a:pt x="6" y="461"/>
                </a:lnTo>
                <a:lnTo>
                  <a:pt x="13" y="492"/>
                </a:lnTo>
                <a:lnTo>
                  <a:pt x="23" y="523"/>
                </a:lnTo>
                <a:lnTo>
                  <a:pt x="36" y="552"/>
                </a:lnTo>
                <a:lnTo>
                  <a:pt x="52" y="580"/>
                </a:lnTo>
                <a:lnTo>
                  <a:pt x="69" y="606"/>
                </a:lnTo>
                <a:lnTo>
                  <a:pt x="89" y="632"/>
                </a:lnTo>
                <a:lnTo>
                  <a:pt x="112" y="656"/>
                </a:lnTo>
                <a:lnTo>
                  <a:pt x="136" y="678"/>
                </a:lnTo>
                <a:lnTo>
                  <a:pt x="162" y="699"/>
                </a:lnTo>
                <a:lnTo>
                  <a:pt x="190" y="718"/>
                </a:lnTo>
                <a:lnTo>
                  <a:pt x="220" y="735"/>
                </a:lnTo>
                <a:lnTo>
                  <a:pt x="252" y="750"/>
                </a:lnTo>
                <a:lnTo>
                  <a:pt x="284" y="763"/>
                </a:lnTo>
                <a:lnTo>
                  <a:pt x="319" y="774"/>
                </a:lnTo>
                <a:lnTo>
                  <a:pt x="354" y="783"/>
                </a:lnTo>
                <a:lnTo>
                  <a:pt x="390" y="789"/>
                </a:lnTo>
                <a:lnTo>
                  <a:pt x="428" y="793"/>
                </a:lnTo>
                <a:lnTo>
                  <a:pt x="466" y="795"/>
                </a:lnTo>
                <a:lnTo>
                  <a:pt x="504" y="793"/>
                </a:lnTo>
                <a:lnTo>
                  <a:pt x="542" y="789"/>
                </a:lnTo>
                <a:lnTo>
                  <a:pt x="578" y="783"/>
                </a:lnTo>
                <a:lnTo>
                  <a:pt x="614" y="774"/>
                </a:lnTo>
                <a:lnTo>
                  <a:pt x="648" y="763"/>
                </a:lnTo>
                <a:lnTo>
                  <a:pt x="680" y="750"/>
                </a:lnTo>
                <a:lnTo>
                  <a:pt x="712" y="735"/>
                </a:lnTo>
                <a:lnTo>
                  <a:pt x="742" y="718"/>
                </a:lnTo>
                <a:lnTo>
                  <a:pt x="770" y="699"/>
                </a:lnTo>
                <a:lnTo>
                  <a:pt x="796" y="678"/>
                </a:lnTo>
                <a:lnTo>
                  <a:pt x="820" y="656"/>
                </a:lnTo>
                <a:lnTo>
                  <a:pt x="843" y="632"/>
                </a:lnTo>
                <a:lnTo>
                  <a:pt x="863" y="606"/>
                </a:lnTo>
                <a:lnTo>
                  <a:pt x="880" y="580"/>
                </a:lnTo>
                <a:lnTo>
                  <a:pt x="896" y="552"/>
                </a:lnTo>
                <a:lnTo>
                  <a:pt x="909" y="523"/>
                </a:lnTo>
                <a:lnTo>
                  <a:pt x="919" y="492"/>
                </a:lnTo>
                <a:lnTo>
                  <a:pt x="926" y="461"/>
                </a:lnTo>
                <a:lnTo>
                  <a:pt x="931" y="430"/>
                </a:lnTo>
                <a:lnTo>
                  <a:pt x="933" y="397"/>
                </a:lnTo>
                <a:lnTo>
                  <a:pt x="931" y="364"/>
                </a:lnTo>
                <a:lnTo>
                  <a:pt x="926" y="332"/>
                </a:lnTo>
                <a:lnTo>
                  <a:pt x="919" y="301"/>
                </a:lnTo>
                <a:lnTo>
                  <a:pt x="909" y="271"/>
                </a:lnTo>
                <a:lnTo>
                  <a:pt x="896" y="242"/>
                </a:lnTo>
                <a:lnTo>
                  <a:pt x="880" y="214"/>
                </a:lnTo>
                <a:lnTo>
                  <a:pt x="863" y="188"/>
                </a:lnTo>
                <a:lnTo>
                  <a:pt x="843" y="162"/>
                </a:lnTo>
                <a:lnTo>
                  <a:pt x="820" y="138"/>
                </a:lnTo>
                <a:lnTo>
                  <a:pt x="796" y="116"/>
                </a:lnTo>
                <a:lnTo>
                  <a:pt x="770" y="95"/>
                </a:lnTo>
                <a:lnTo>
                  <a:pt x="742" y="76"/>
                </a:lnTo>
                <a:lnTo>
                  <a:pt x="712" y="59"/>
                </a:lnTo>
                <a:lnTo>
                  <a:pt x="680" y="44"/>
                </a:lnTo>
                <a:lnTo>
                  <a:pt x="648" y="31"/>
                </a:lnTo>
                <a:lnTo>
                  <a:pt x="614" y="20"/>
                </a:lnTo>
                <a:lnTo>
                  <a:pt x="578" y="11"/>
                </a:lnTo>
                <a:lnTo>
                  <a:pt x="542" y="5"/>
                </a:lnTo>
                <a:lnTo>
                  <a:pt x="504" y="1"/>
                </a:lnTo>
                <a:lnTo>
                  <a:pt x="466" y="0"/>
                </a:lnTo>
                <a:close/>
              </a:path>
            </a:pathLst>
          </a:custGeom>
          <a:solidFill>
            <a:srgbClr val="D7D7D7"/>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sz="2400" b="1" dirty="0" smtClean="0"/>
              <a:t>Hund</a:t>
            </a:r>
            <a:endParaRPr lang="de-DE" sz="2400" b="1" dirty="0"/>
          </a:p>
        </p:txBody>
      </p:sp>
      <p:sp>
        <p:nvSpPr>
          <p:cNvPr id="25" name="Textfeld 24"/>
          <p:cNvSpPr txBox="1"/>
          <p:nvPr/>
        </p:nvSpPr>
        <p:spPr>
          <a:xfrm>
            <a:off x="571472" y="1714488"/>
            <a:ext cx="3286148" cy="707886"/>
          </a:xfrm>
          <a:prstGeom prst="rect">
            <a:avLst/>
          </a:prstGeom>
          <a:noFill/>
        </p:spPr>
        <p:txBody>
          <a:bodyPr wrap="square" rtlCol="0">
            <a:spAutoFit/>
          </a:bodyPr>
          <a:lstStyle/>
          <a:p>
            <a:r>
              <a:rPr lang="de-DE" sz="2000" b="1" i="1" dirty="0" smtClean="0"/>
              <a:t>[W = </a:t>
            </a:r>
            <a:r>
              <a:rPr lang="de-DE" sz="2000" b="1" i="1" dirty="0" err="1" smtClean="0"/>
              <a:t>phorisches</a:t>
            </a:r>
            <a:r>
              <a:rPr lang="de-DE" sz="2000" b="1" i="1" dirty="0" smtClean="0"/>
              <a:t> Wissen [bekannt/unbekannt usw.]]</a:t>
            </a:r>
            <a:endParaRPr lang="de-DE" sz="2000" b="1" dirty="0"/>
          </a:p>
        </p:txBody>
      </p:sp>
      <p:sp>
        <p:nvSpPr>
          <p:cNvPr id="26" name="Textfeld 25"/>
          <p:cNvSpPr txBox="1"/>
          <p:nvPr/>
        </p:nvSpPr>
        <p:spPr>
          <a:xfrm>
            <a:off x="214282" y="5187277"/>
            <a:ext cx="8715436" cy="1384995"/>
          </a:xfrm>
          <a:prstGeom prst="rect">
            <a:avLst/>
          </a:prstGeom>
          <a:noFill/>
        </p:spPr>
        <p:txBody>
          <a:bodyPr wrap="square" rtlCol="0">
            <a:spAutoFit/>
          </a:bodyPr>
          <a:lstStyle/>
          <a:p>
            <a:r>
              <a:rPr lang="de-DE" sz="2200" dirty="0" smtClean="0"/>
              <a:t>Sprachen, die eine Beziehung zu </a:t>
            </a:r>
            <a:r>
              <a:rPr lang="de-DE" sz="2200" dirty="0" err="1" smtClean="0"/>
              <a:t>ko</a:t>
            </a:r>
            <a:r>
              <a:rPr lang="de-DE" sz="2200" dirty="0" smtClean="0"/>
              <a:t>- und/oder kontextuellen Einheiten nicht über </a:t>
            </a:r>
            <a:r>
              <a:rPr lang="de-DE" sz="2200" dirty="0" err="1" smtClean="0"/>
              <a:t>eineGestaltverzerrung</a:t>
            </a:r>
            <a:r>
              <a:rPr lang="de-DE" sz="2200" dirty="0" smtClean="0"/>
              <a:t>, sondern durch zusätzliches lexikalisches Material anzeigen, heißen</a:t>
            </a:r>
            <a:r>
              <a:rPr lang="en-US" sz="2200" dirty="0" smtClean="0"/>
              <a:t> </a:t>
            </a:r>
            <a:r>
              <a:rPr lang="de-DE" sz="2200" b="1" i="1" dirty="0" smtClean="0"/>
              <a:t>analytisch</a:t>
            </a:r>
            <a:r>
              <a:rPr lang="de-DE" sz="2200" b="1" dirty="0" smtClean="0"/>
              <a:t>.</a:t>
            </a:r>
            <a:endParaRPr lang="de-DE" sz="2200" dirty="0" smtClean="0"/>
          </a:p>
          <a:p>
            <a:endParaRPr lang="de-DE" dirty="0"/>
          </a:p>
        </p:txBody>
      </p:sp>
      <p:sp>
        <p:nvSpPr>
          <p:cNvPr id="28" name="Textfeld 27"/>
          <p:cNvSpPr txBox="1"/>
          <p:nvPr/>
        </p:nvSpPr>
        <p:spPr>
          <a:xfrm>
            <a:off x="5286380" y="1782537"/>
            <a:ext cx="3786182" cy="646331"/>
          </a:xfrm>
          <a:prstGeom prst="rect">
            <a:avLst/>
          </a:prstGeom>
          <a:noFill/>
        </p:spPr>
        <p:txBody>
          <a:bodyPr wrap="square" rtlCol="0">
            <a:spAutoFit/>
          </a:bodyPr>
          <a:lstStyle/>
          <a:p>
            <a:r>
              <a:rPr lang="de-DE" b="1" dirty="0" smtClean="0"/>
              <a:t>Die Abbildung der Ebene 'W' (Kontext) erfolgt lexikalisch (</a:t>
            </a:r>
            <a:r>
              <a:rPr lang="de-DE" b="1" i="1" dirty="0" smtClean="0"/>
              <a:t>d-</a:t>
            </a:r>
            <a:r>
              <a:rPr lang="de-DE" b="1" dirty="0" smtClean="0"/>
              <a:t>, </a:t>
            </a:r>
            <a:r>
              <a:rPr lang="de-DE" b="1" i="1" dirty="0" smtClean="0"/>
              <a:t>ein</a:t>
            </a:r>
            <a:r>
              <a:rPr lang="de-DE" b="1" dirty="0" smtClean="0"/>
              <a:t>).</a:t>
            </a:r>
            <a:endParaRPr lang="de-DE"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blinds(horizontal)">
                                      <p:cBhvr>
                                        <p:cTn id="7" dur="1000"/>
                                        <p:tgtEl>
                                          <p:spTgt spid="2050"/>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070"/>
                                        </p:tgtEl>
                                        <p:attrNameLst>
                                          <p:attrName>style.visibility</p:attrName>
                                        </p:attrNameLst>
                                      </p:cBhvr>
                                      <p:to>
                                        <p:strVal val="visible"/>
                                      </p:to>
                                    </p:set>
                                    <p:animEffect transition="in" filter="blinds(horizontal)">
                                      <p:cBhvr>
                                        <p:cTn id="12" dur="500"/>
                                        <p:tgtEl>
                                          <p:spTgt spid="2070"/>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diamond(in)">
                                      <p:cBhvr>
                                        <p:cTn id="17" dur="20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blinds(horizontal)">
                                      <p:cBhvr>
                                        <p:cTn id="22" dur="500"/>
                                        <p:tgtEl>
                                          <p:spTgt spid="25"/>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blinds(horizontal)">
                                      <p:cBhvr>
                                        <p:cTn id="2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0" grpId="0" animBg="1"/>
      <p:bldP spid="25" grpId="0"/>
      <p:bldP spid="26" grpId="0"/>
      <p:bldP spid="28"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2. Kontextuelle Verzerrung ('ZEIT'):</a:t>
            </a:r>
            <a:endParaRPr lang="de-DE" dirty="0"/>
          </a:p>
        </p:txBody>
      </p:sp>
      <p:grpSp>
        <p:nvGrpSpPr>
          <p:cNvPr id="3074" name="Group 2"/>
          <p:cNvGrpSpPr>
            <a:grpSpLocks/>
          </p:cNvGrpSpPr>
          <p:nvPr/>
        </p:nvGrpSpPr>
        <p:grpSpPr bwMode="auto">
          <a:xfrm>
            <a:off x="794472" y="3785909"/>
            <a:ext cx="7341828" cy="1768158"/>
            <a:chOff x="1554" y="13031"/>
            <a:chExt cx="6762" cy="1700"/>
          </a:xfrm>
        </p:grpSpPr>
        <p:sp>
          <p:nvSpPr>
            <p:cNvPr id="3075" name="Freeform 3"/>
            <p:cNvSpPr>
              <a:spLocks/>
            </p:cNvSpPr>
            <p:nvPr/>
          </p:nvSpPr>
          <p:spPr bwMode="auto">
            <a:xfrm>
              <a:off x="4441" y="13924"/>
              <a:ext cx="887" cy="807"/>
            </a:xfrm>
            <a:custGeom>
              <a:avLst/>
              <a:gdLst/>
              <a:ahLst/>
              <a:cxnLst>
                <a:cxn ang="0">
                  <a:pos x="443" y="0"/>
                </a:cxn>
                <a:cxn ang="0">
                  <a:pos x="0" y="403"/>
                </a:cxn>
                <a:cxn ang="0">
                  <a:pos x="443" y="807"/>
                </a:cxn>
                <a:cxn ang="0">
                  <a:pos x="887" y="403"/>
                </a:cxn>
                <a:cxn ang="0">
                  <a:pos x="443" y="0"/>
                </a:cxn>
              </a:cxnLst>
              <a:rect l="0" t="0" r="r" b="b"/>
              <a:pathLst>
                <a:path w="887" h="807">
                  <a:moveTo>
                    <a:pt x="443" y="0"/>
                  </a:moveTo>
                  <a:lnTo>
                    <a:pt x="0" y="403"/>
                  </a:lnTo>
                  <a:lnTo>
                    <a:pt x="443" y="807"/>
                  </a:lnTo>
                  <a:lnTo>
                    <a:pt x="887" y="403"/>
                  </a:lnTo>
                  <a:lnTo>
                    <a:pt x="443" y="0"/>
                  </a:lnTo>
                  <a:close/>
                </a:path>
              </a:pathLst>
            </a:custGeom>
            <a:solidFill>
              <a:srgbClr val="D7D7D7"/>
            </a:solidFill>
            <a:ln w="9525">
              <a:noFill/>
              <a:round/>
              <a:headEnd/>
              <a:tailEnd/>
            </a:ln>
          </p:spPr>
          <p:txBody>
            <a:bodyPr vert="horz" wrap="square" lIns="91440" tIns="45720" rIns="91440" bIns="45720" numCol="1" anchor="t" anchorCtr="0" compatLnSpc="1">
              <a:prstTxWarp prst="textNoShape">
                <a:avLst/>
              </a:prstTxWarp>
            </a:bodyPr>
            <a:lstStyle/>
            <a:p>
              <a:pPr algn="ctr"/>
              <a:endParaRPr lang="de-DE" dirty="0" smtClean="0"/>
            </a:p>
            <a:p>
              <a:pPr algn="ctr"/>
              <a:r>
                <a:rPr lang="de-DE" b="1" dirty="0" smtClean="0"/>
                <a:t>suchen</a:t>
              </a:r>
              <a:endParaRPr lang="de-DE" b="1" dirty="0"/>
            </a:p>
          </p:txBody>
        </p:sp>
        <p:sp>
          <p:nvSpPr>
            <p:cNvPr id="3076" name="Freeform 4"/>
            <p:cNvSpPr>
              <a:spLocks/>
            </p:cNvSpPr>
            <p:nvPr/>
          </p:nvSpPr>
          <p:spPr bwMode="auto">
            <a:xfrm>
              <a:off x="4507" y="13306"/>
              <a:ext cx="724" cy="622"/>
            </a:xfrm>
            <a:custGeom>
              <a:avLst/>
              <a:gdLst/>
              <a:ahLst/>
              <a:cxnLst>
                <a:cxn ang="0">
                  <a:pos x="0" y="498"/>
                </a:cxn>
                <a:cxn ang="0">
                  <a:pos x="23" y="524"/>
                </a:cxn>
                <a:cxn ang="0">
                  <a:pos x="55" y="537"/>
                </a:cxn>
                <a:cxn ang="0">
                  <a:pos x="92" y="544"/>
                </a:cxn>
                <a:cxn ang="0">
                  <a:pos x="133" y="550"/>
                </a:cxn>
                <a:cxn ang="0">
                  <a:pos x="167" y="551"/>
                </a:cxn>
                <a:cxn ang="0">
                  <a:pos x="209" y="546"/>
                </a:cxn>
                <a:cxn ang="0">
                  <a:pos x="247" y="539"/>
                </a:cxn>
                <a:cxn ang="0">
                  <a:pos x="286" y="524"/>
                </a:cxn>
                <a:cxn ang="0">
                  <a:pos x="311" y="498"/>
                </a:cxn>
                <a:cxn ang="0">
                  <a:pos x="319" y="483"/>
                </a:cxn>
                <a:cxn ang="0">
                  <a:pos x="358" y="458"/>
                </a:cxn>
                <a:cxn ang="0">
                  <a:pos x="384" y="452"/>
                </a:cxn>
                <a:cxn ang="0">
                  <a:pos x="423" y="445"/>
                </a:cxn>
                <a:cxn ang="0">
                  <a:pos x="467" y="441"/>
                </a:cxn>
                <a:cxn ang="0">
                  <a:pos x="498" y="444"/>
                </a:cxn>
                <a:cxn ang="0">
                  <a:pos x="539" y="450"/>
                </a:cxn>
                <a:cxn ang="0">
                  <a:pos x="575" y="458"/>
                </a:cxn>
                <a:cxn ang="0">
                  <a:pos x="598" y="471"/>
                </a:cxn>
                <a:cxn ang="0">
                  <a:pos x="622" y="498"/>
                </a:cxn>
                <a:cxn ang="0">
                  <a:pos x="622" y="53"/>
                </a:cxn>
                <a:cxn ang="0">
                  <a:pos x="597" y="27"/>
                </a:cxn>
                <a:cxn ang="0">
                  <a:pos x="567" y="13"/>
                </a:cxn>
                <a:cxn ang="0">
                  <a:pos x="530" y="6"/>
                </a:cxn>
                <a:cxn ang="0">
                  <a:pos x="488" y="1"/>
                </a:cxn>
                <a:cxn ang="0">
                  <a:pos x="455" y="0"/>
                </a:cxn>
                <a:cxn ang="0">
                  <a:pos x="412" y="4"/>
                </a:cxn>
                <a:cxn ang="0">
                  <a:pos x="375" y="11"/>
                </a:cxn>
                <a:cxn ang="0">
                  <a:pos x="356" y="15"/>
                </a:cxn>
                <a:cxn ang="0">
                  <a:pos x="318" y="41"/>
                </a:cxn>
                <a:cxn ang="0">
                  <a:pos x="302" y="68"/>
                </a:cxn>
                <a:cxn ang="0">
                  <a:pos x="265" y="92"/>
                </a:cxn>
                <a:cxn ang="0">
                  <a:pos x="237" y="98"/>
                </a:cxn>
                <a:cxn ang="0">
                  <a:pos x="198" y="105"/>
                </a:cxn>
                <a:cxn ang="0">
                  <a:pos x="155" y="111"/>
                </a:cxn>
                <a:cxn ang="0">
                  <a:pos x="121" y="107"/>
                </a:cxn>
                <a:cxn ang="0">
                  <a:pos x="82" y="100"/>
                </a:cxn>
                <a:cxn ang="0">
                  <a:pos x="46" y="92"/>
                </a:cxn>
                <a:cxn ang="0">
                  <a:pos x="8" y="68"/>
                </a:cxn>
              </a:cxnLst>
              <a:rect l="0" t="0" r="r" b="b"/>
              <a:pathLst>
                <a:path w="623" h="553">
                  <a:moveTo>
                    <a:pt x="0" y="55"/>
                  </a:moveTo>
                  <a:lnTo>
                    <a:pt x="0" y="498"/>
                  </a:lnTo>
                  <a:lnTo>
                    <a:pt x="7" y="511"/>
                  </a:lnTo>
                  <a:lnTo>
                    <a:pt x="23" y="524"/>
                  </a:lnTo>
                  <a:lnTo>
                    <a:pt x="46" y="535"/>
                  </a:lnTo>
                  <a:lnTo>
                    <a:pt x="55" y="537"/>
                  </a:lnTo>
                  <a:lnTo>
                    <a:pt x="73" y="541"/>
                  </a:lnTo>
                  <a:lnTo>
                    <a:pt x="92" y="544"/>
                  </a:lnTo>
                  <a:lnTo>
                    <a:pt x="112" y="547"/>
                  </a:lnTo>
                  <a:lnTo>
                    <a:pt x="133" y="550"/>
                  </a:lnTo>
                  <a:lnTo>
                    <a:pt x="155" y="553"/>
                  </a:lnTo>
                  <a:lnTo>
                    <a:pt x="167" y="551"/>
                  </a:lnTo>
                  <a:lnTo>
                    <a:pt x="188" y="549"/>
                  </a:lnTo>
                  <a:lnTo>
                    <a:pt x="209" y="546"/>
                  </a:lnTo>
                  <a:lnTo>
                    <a:pt x="228" y="542"/>
                  </a:lnTo>
                  <a:lnTo>
                    <a:pt x="247" y="539"/>
                  </a:lnTo>
                  <a:lnTo>
                    <a:pt x="265" y="535"/>
                  </a:lnTo>
                  <a:lnTo>
                    <a:pt x="286" y="524"/>
                  </a:lnTo>
                  <a:lnTo>
                    <a:pt x="302" y="511"/>
                  </a:lnTo>
                  <a:lnTo>
                    <a:pt x="311" y="498"/>
                  </a:lnTo>
                  <a:lnTo>
                    <a:pt x="311" y="497"/>
                  </a:lnTo>
                  <a:lnTo>
                    <a:pt x="319" y="483"/>
                  </a:lnTo>
                  <a:lnTo>
                    <a:pt x="334" y="470"/>
                  </a:lnTo>
                  <a:lnTo>
                    <a:pt x="358" y="458"/>
                  </a:lnTo>
                  <a:lnTo>
                    <a:pt x="366" y="456"/>
                  </a:lnTo>
                  <a:lnTo>
                    <a:pt x="384" y="452"/>
                  </a:lnTo>
                  <a:lnTo>
                    <a:pt x="403" y="448"/>
                  </a:lnTo>
                  <a:lnTo>
                    <a:pt x="423" y="445"/>
                  </a:lnTo>
                  <a:lnTo>
                    <a:pt x="444" y="443"/>
                  </a:lnTo>
                  <a:lnTo>
                    <a:pt x="467" y="441"/>
                  </a:lnTo>
                  <a:lnTo>
                    <a:pt x="477" y="442"/>
                  </a:lnTo>
                  <a:lnTo>
                    <a:pt x="498" y="444"/>
                  </a:lnTo>
                  <a:lnTo>
                    <a:pt x="519" y="447"/>
                  </a:lnTo>
                  <a:lnTo>
                    <a:pt x="539" y="450"/>
                  </a:lnTo>
                  <a:lnTo>
                    <a:pt x="558" y="454"/>
                  </a:lnTo>
                  <a:lnTo>
                    <a:pt x="575" y="458"/>
                  </a:lnTo>
                  <a:lnTo>
                    <a:pt x="577" y="459"/>
                  </a:lnTo>
                  <a:lnTo>
                    <a:pt x="598" y="471"/>
                  </a:lnTo>
                  <a:lnTo>
                    <a:pt x="613" y="484"/>
                  </a:lnTo>
                  <a:lnTo>
                    <a:pt x="622" y="498"/>
                  </a:lnTo>
                  <a:lnTo>
                    <a:pt x="622" y="55"/>
                  </a:lnTo>
                  <a:lnTo>
                    <a:pt x="622" y="53"/>
                  </a:lnTo>
                  <a:lnTo>
                    <a:pt x="612" y="40"/>
                  </a:lnTo>
                  <a:lnTo>
                    <a:pt x="597" y="27"/>
                  </a:lnTo>
                  <a:lnTo>
                    <a:pt x="575" y="15"/>
                  </a:lnTo>
                  <a:lnTo>
                    <a:pt x="567" y="13"/>
                  </a:lnTo>
                  <a:lnTo>
                    <a:pt x="549" y="9"/>
                  </a:lnTo>
                  <a:lnTo>
                    <a:pt x="530" y="6"/>
                  </a:lnTo>
                  <a:lnTo>
                    <a:pt x="509" y="3"/>
                  </a:lnTo>
                  <a:lnTo>
                    <a:pt x="488" y="1"/>
                  </a:lnTo>
                  <a:lnTo>
                    <a:pt x="467" y="0"/>
                  </a:lnTo>
                  <a:lnTo>
                    <a:pt x="455" y="0"/>
                  </a:lnTo>
                  <a:lnTo>
                    <a:pt x="433" y="2"/>
                  </a:lnTo>
                  <a:lnTo>
                    <a:pt x="412" y="4"/>
                  </a:lnTo>
                  <a:lnTo>
                    <a:pt x="393" y="7"/>
                  </a:lnTo>
                  <a:lnTo>
                    <a:pt x="375" y="11"/>
                  </a:lnTo>
                  <a:lnTo>
                    <a:pt x="358" y="15"/>
                  </a:lnTo>
                  <a:lnTo>
                    <a:pt x="356" y="15"/>
                  </a:lnTo>
                  <a:lnTo>
                    <a:pt x="333" y="28"/>
                  </a:lnTo>
                  <a:lnTo>
                    <a:pt x="318" y="41"/>
                  </a:lnTo>
                  <a:lnTo>
                    <a:pt x="311" y="55"/>
                  </a:lnTo>
                  <a:lnTo>
                    <a:pt x="302" y="68"/>
                  </a:lnTo>
                  <a:lnTo>
                    <a:pt x="286" y="81"/>
                  </a:lnTo>
                  <a:lnTo>
                    <a:pt x="265" y="92"/>
                  </a:lnTo>
                  <a:lnTo>
                    <a:pt x="255" y="94"/>
                  </a:lnTo>
                  <a:lnTo>
                    <a:pt x="237" y="98"/>
                  </a:lnTo>
                  <a:lnTo>
                    <a:pt x="218" y="102"/>
                  </a:lnTo>
                  <a:lnTo>
                    <a:pt x="198" y="105"/>
                  </a:lnTo>
                  <a:lnTo>
                    <a:pt x="177" y="108"/>
                  </a:lnTo>
                  <a:lnTo>
                    <a:pt x="155" y="111"/>
                  </a:lnTo>
                  <a:lnTo>
                    <a:pt x="143" y="109"/>
                  </a:lnTo>
                  <a:lnTo>
                    <a:pt x="121" y="107"/>
                  </a:lnTo>
                  <a:lnTo>
                    <a:pt x="101" y="104"/>
                  </a:lnTo>
                  <a:lnTo>
                    <a:pt x="82" y="100"/>
                  </a:lnTo>
                  <a:lnTo>
                    <a:pt x="63" y="96"/>
                  </a:lnTo>
                  <a:lnTo>
                    <a:pt x="46" y="92"/>
                  </a:lnTo>
                  <a:lnTo>
                    <a:pt x="23" y="81"/>
                  </a:lnTo>
                  <a:lnTo>
                    <a:pt x="8" y="68"/>
                  </a:lnTo>
                  <a:lnTo>
                    <a:pt x="0" y="55"/>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endParaRPr lang="de-DE" b="1" dirty="0" smtClean="0"/>
            </a:p>
            <a:p>
              <a:pPr algn="ctr"/>
              <a:r>
                <a:rPr lang="de-DE" b="1" dirty="0" smtClean="0"/>
                <a:t>PAST</a:t>
              </a:r>
              <a:endParaRPr lang="de-DE" b="1" dirty="0"/>
            </a:p>
          </p:txBody>
        </p:sp>
        <p:sp>
          <p:nvSpPr>
            <p:cNvPr id="3077" name="Freeform 5"/>
            <p:cNvSpPr>
              <a:spLocks/>
            </p:cNvSpPr>
            <p:nvPr/>
          </p:nvSpPr>
          <p:spPr bwMode="auto">
            <a:xfrm>
              <a:off x="1554" y="13031"/>
              <a:ext cx="6762" cy="0"/>
            </a:xfrm>
            <a:custGeom>
              <a:avLst/>
              <a:gdLst/>
              <a:ahLst/>
              <a:cxnLst>
                <a:cxn ang="0">
                  <a:pos x="0" y="0"/>
                </a:cxn>
                <a:cxn ang="0">
                  <a:pos x="6762" y="0"/>
                </a:cxn>
              </a:cxnLst>
              <a:rect l="0" t="0" r="r" b="b"/>
              <a:pathLst>
                <a:path w="6762">
                  <a:moveTo>
                    <a:pt x="0" y="0"/>
                  </a:moveTo>
                  <a:lnTo>
                    <a:pt x="6762" y="0"/>
                  </a:lnTo>
                </a:path>
              </a:pathLst>
            </a:custGeom>
            <a:noFill/>
            <a:ln w="9525">
              <a:solidFill>
                <a:srgbClr val="000000"/>
              </a:solidFill>
              <a:prstDash val="dash"/>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3078" name="Group 6"/>
          <p:cNvGrpSpPr>
            <a:grpSpLocks/>
          </p:cNvGrpSpPr>
          <p:nvPr/>
        </p:nvGrpSpPr>
        <p:grpSpPr bwMode="auto">
          <a:xfrm>
            <a:off x="4357686" y="2428868"/>
            <a:ext cx="714380" cy="846140"/>
            <a:chOff x="4571" y="-254"/>
            <a:chExt cx="529" cy="769"/>
          </a:xfrm>
        </p:grpSpPr>
        <p:sp>
          <p:nvSpPr>
            <p:cNvPr id="3079" name="Freeform 7"/>
            <p:cNvSpPr>
              <a:spLocks/>
            </p:cNvSpPr>
            <p:nvPr/>
          </p:nvSpPr>
          <p:spPr bwMode="auto">
            <a:xfrm>
              <a:off x="4594" y="-232"/>
              <a:ext cx="484" cy="724"/>
            </a:xfrm>
            <a:custGeom>
              <a:avLst/>
              <a:gdLst/>
              <a:ahLst/>
              <a:cxnLst>
                <a:cxn ang="0">
                  <a:pos x="242"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2"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4" y="634"/>
                </a:cxn>
                <a:cxn ang="0">
                  <a:pos x="484"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2" y="0"/>
                </a:cxn>
              </a:cxnLst>
              <a:rect l="0" t="0" r="r" b="b"/>
              <a:pathLst>
                <a:path w="484" h="724">
                  <a:moveTo>
                    <a:pt x="242"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2"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4" y="634"/>
                  </a:lnTo>
                  <a:lnTo>
                    <a:pt x="484"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2"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b="1" dirty="0" smtClean="0"/>
                <a:t>W</a:t>
              </a:r>
              <a:endParaRPr lang="de-DE" b="1" dirty="0"/>
            </a:p>
          </p:txBody>
        </p:sp>
        <p:sp>
          <p:nvSpPr>
            <p:cNvPr id="3080" name="Freeform 8"/>
            <p:cNvSpPr>
              <a:spLocks/>
            </p:cNvSpPr>
            <p:nvPr/>
          </p:nvSpPr>
          <p:spPr bwMode="auto">
            <a:xfrm>
              <a:off x="4594" y="-232"/>
              <a:ext cx="484" cy="182"/>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2"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4"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2"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2">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2"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4"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2"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sp>
        <p:nvSpPr>
          <p:cNvPr id="3081" name="Freeform 9"/>
          <p:cNvSpPr>
            <a:spLocks/>
          </p:cNvSpPr>
          <p:nvPr/>
        </p:nvSpPr>
        <p:spPr bwMode="auto">
          <a:xfrm>
            <a:off x="3143241" y="2500306"/>
            <a:ext cx="1000131" cy="785818"/>
          </a:xfrm>
          <a:custGeom>
            <a:avLst/>
            <a:gdLst/>
            <a:ahLst/>
            <a:cxnLst>
              <a:cxn ang="0">
                <a:pos x="0" y="497"/>
              </a:cxn>
              <a:cxn ang="0">
                <a:pos x="18" y="516"/>
              </a:cxn>
              <a:cxn ang="0">
                <a:pos x="65" y="535"/>
              </a:cxn>
              <a:cxn ang="0">
                <a:pos x="95" y="540"/>
              </a:cxn>
              <a:cxn ang="0">
                <a:pos x="133" y="545"/>
              </a:cxn>
              <a:cxn ang="0">
                <a:pos x="174" y="549"/>
              </a:cxn>
              <a:cxn ang="0">
                <a:pos x="218" y="552"/>
              </a:cxn>
              <a:cxn ang="0">
                <a:pos x="256" y="549"/>
              </a:cxn>
              <a:cxn ang="0">
                <a:pos x="298" y="545"/>
              </a:cxn>
              <a:cxn ang="0">
                <a:pos x="336" y="540"/>
              </a:cxn>
              <a:cxn ang="0">
                <a:pos x="372" y="535"/>
              </a:cxn>
              <a:cxn ang="0">
                <a:pos x="413" y="519"/>
              </a:cxn>
              <a:cxn ang="0">
                <a:pos x="438" y="497"/>
              </a:cxn>
              <a:cxn ang="0">
                <a:pos x="456" y="478"/>
              </a:cxn>
              <a:cxn ang="0">
                <a:pos x="503" y="458"/>
              </a:cxn>
              <a:cxn ang="0">
                <a:pos x="533" y="453"/>
              </a:cxn>
              <a:cxn ang="0">
                <a:pos x="571" y="448"/>
              </a:cxn>
              <a:cxn ang="0">
                <a:pos x="611" y="444"/>
              </a:cxn>
              <a:cxn ang="0">
                <a:pos x="656" y="441"/>
              </a:cxn>
              <a:cxn ang="0">
                <a:pos x="692" y="443"/>
              </a:cxn>
              <a:cxn ang="0">
                <a:pos x="734" y="447"/>
              </a:cxn>
              <a:cxn ang="0">
                <a:pos x="773" y="452"/>
              </a:cxn>
              <a:cxn ang="0">
                <a:pos x="808" y="458"/>
              </a:cxn>
              <a:cxn ang="0">
                <a:pos x="851" y="476"/>
              </a:cxn>
              <a:cxn ang="0">
                <a:pos x="875" y="497"/>
              </a:cxn>
              <a:cxn ang="0">
                <a:pos x="867" y="45"/>
              </a:cxn>
              <a:cxn ang="0">
                <a:pos x="834" y="25"/>
              </a:cxn>
              <a:cxn ang="0">
                <a:pos x="797" y="13"/>
              </a:cxn>
              <a:cxn ang="0">
                <a:pos x="761" y="8"/>
              </a:cxn>
              <a:cxn ang="0">
                <a:pos x="721" y="4"/>
              </a:cxn>
              <a:cxn ang="0">
                <a:pos x="678" y="1"/>
              </a:cxn>
              <a:cxn ang="0">
                <a:pos x="640" y="0"/>
              </a:cxn>
              <a:cxn ang="0">
                <a:pos x="596" y="3"/>
              </a:cxn>
              <a:cxn ang="0">
                <a:pos x="557" y="7"/>
              </a:cxn>
              <a:cxn ang="0">
                <a:pos x="520" y="12"/>
              </a:cxn>
              <a:cxn ang="0">
                <a:pos x="480" y="23"/>
              </a:cxn>
              <a:cxn ang="0">
                <a:pos x="445" y="44"/>
              </a:cxn>
              <a:cxn ang="0">
                <a:pos x="431" y="63"/>
              </a:cxn>
              <a:cxn ang="0">
                <a:pos x="397" y="83"/>
              </a:cxn>
              <a:cxn ang="0">
                <a:pos x="359" y="94"/>
              </a:cxn>
              <a:cxn ang="0">
                <a:pos x="322" y="100"/>
              </a:cxn>
              <a:cxn ang="0">
                <a:pos x="283" y="105"/>
              </a:cxn>
              <a:cxn ang="0">
                <a:pos x="241" y="109"/>
              </a:cxn>
              <a:cxn ang="0">
                <a:pos x="202" y="109"/>
              </a:cxn>
              <a:cxn ang="0">
                <a:pos x="159" y="105"/>
              </a:cxn>
              <a:cxn ang="0">
                <a:pos x="119" y="101"/>
              </a:cxn>
              <a:cxn ang="0">
                <a:pos x="82" y="95"/>
              </a:cxn>
              <a:cxn ang="0">
                <a:pos x="44" y="85"/>
              </a:cxn>
              <a:cxn ang="0">
                <a:pos x="8" y="66"/>
              </a:cxn>
            </a:cxnLst>
            <a:rect l="0" t="0" r="r" b="b"/>
            <a:pathLst>
              <a:path w="875" h="552">
                <a:moveTo>
                  <a:pt x="0" y="54"/>
                </a:moveTo>
                <a:lnTo>
                  <a:pt x="0" y="497"/>
                </a:lnTo>
                <a:lnTo>
                  <a:pt x="5" y="506"/>
                </a:lnTo>
                <a:lnTo>
                  <a:pt x="18" y="516"/>
                </a:lnTo>
                <a:lnTo>
                  <a:pt x="38" y="526"/>
                </a:lnTo>
                <a:lnTo>
                  <a:pt x="65" y="535"/>
                </a:lnTo>
                <a:lnTo>
                  <a:pt x="78" y="537"/>
                </a:lnTo>
                <a:lnTo>
                  <a:pt x="95" y="540"/>
                </a:lnTo>
                <a:lnTo>
                  <a:pt x="114" y="542"/>
                </a:lnTo>
                <a:lnTo>
                  <a:pt x="133" y="545"/>
                </a:lnTo>
                <a:lnTo>
                  <a:pt x="153" y="547"/>
                </a:lnTo>
                <a:lnTo>
                  <a:pt x="174" y="549"/>
                </a:lnTo>
                <a:lnTo>
                  <a:pt x="196" y="551"/>
                </a:lnTo>
                <a:lnTo>
                  <a:pt x="218" y="552"/>
                </a:lnTo>
                <a:lnTo>
                  <a:pt x="235" y="551"/>
                </a:lnTo>
                <a:lnTo>
                  <a:pt x="256" y="549"/>
                </a:lnTo>
                <a:lnTo>
                  <a:pt x="277" y="547"/>
                </a:lnTo>
                <a:lnTo>
                  <a:pt x="298" y="545"/>
                </a:lnTo>
                <a:lnTo>
                  <a:pt x="317" y="543"/>
                </a:lnTo>
                <a:lnTo>
                  <a:pt x="336" y="540"/>
                </a:lnTo>
                <a:lnTo>
                  <a:pt x="355" y="538"/>
                </a:lnTo>
                <a:lnTo>
                  <a:pt x="372" y="535"/>
                </a:lnTo>
                <a:lnTo>
                  <a:pt x="392" y="528"/>
                </a:lnTo>
                <a:lnTo>
                  <a:pt x="413" y="519"/>
                </a:lnTo>
                <a:lnTo>
                  <a:pt x="428" y="508"/>
                </a:lnTo>
                <a:lnTo>
                  <a:pt x="438" y="497"/>
                </a:lnTo>
                <a:lnTo>
                  <a:pt x="443" y="488"/>
                </a:lnTo>
                <a:lnTo>
                  <a:pt x="456" y="478"/>
                </a:lnTo>
                <a:lnTo>
                  <a:pt x="476" y="468"/>
                </a:lnTo>
                <a:lnTo>
                  <a:pt x="503" y="458"/>
                </a:lnTo>
                <a:lnTo>
                  <a:pt x="515" y="456"/>
                </a:lnTo>
                <a:lnTo>
                  <a:pt x="533" y="453"/>
                </a:lnTo>
                <a:lnTo>
                  <a:pt x="551" y="450"/>
                </a:lnTo>
                <a:lnTo>
                  <a:pt x="571" y="448"/>
                </a:lnTo>
                <a:lnTo>
                  <a:pt x="591" y="446"/>
                </a:lnTo>
                <a:lnTo>
                  <a:pt x="611" y="444"/>
                </a:lnTo>
                <a:lnTo>
                  <a:pt x="633" y="442"/>
                </a:lnTo>
                <a:lnTo>
                  <a:pt x="656" y="441"/>
                </a:lnTo>
                <a:lnTo>
                  <a:pt x="671" y="442"/>
                </a:lnTo>
                <a:lnTo>
                  <a:pt x="692" y="443"/>
                </a:lnTo>
                <a:lnTo>
                  <a:pt x="714" y="445"/>
                </a:lnTo>
                <a:lnTo>
                  <a:pt x="734" y="447"/>
                </a:lnTo>
                <a:lnTo>
                  <a:pt x="754" y="450"/>
                </a:lnTo>
                <a:lnTo>
                  <a:pt x="773" y="452"/>
                </a:lnTo>
                <a:lnTo>
                  <a:pt x="791" y="455"/>
                </a:lnTo>
                <a:lnTo>
                  <a:pt x="808" y="458"/>
                </a:lnTo>
                <a:lnTo>
                  <a:pt x="831" y="466"/>
                </a:lnTo>
                <a:lnTo>
                  <a:pt x="851" y="476"/>
                </a:lnTo>
                <a:lnTo>
                  <a:pt x="866" y="487"/>
                </a:lnTo>
                <a:lnTo>
                  <a:pt x="875" y="497"/>
                </a:lnTo>
                <a:lnTo>
                  <a:pt x="875" y="54"/>
                </a:lnTo>
                <a:lnTo>
                  <a:pt x="867" y="45"/>
                </a:lnTo>
                <a:lnTo>
                  <a:pt x="853" y="35"/>
                </a:lnTo>
                <a:lnTo>
                  <a:pt x="834" y="25"/>
                </a:lnTo>
                <a:lnTo>
                  <a:pt x="808" y="15"/>
                </a:lnTo>
                <a:lnTo>
                  <a:pt x="797" y="13"/>
                </a:lnTo>
                <a:lnTo>
                  <a:pt x="780" y="10"/>
                </a:lnTo>
                <a:lnTo>
                  <a:pt x="761" y="8"/>
                </a:lnTo>
                <a:lnTo>
                  <a:pt x="741" y="5"/>
                </a:lnTo>
                <a:lnTo>
                  <a:pt x="721" y="4"/>
                </a:lnTo>
                <a:lnTo>
                  <a:pt x="700" y="2"/>
                </a:lnTo>
                <a:lnTo>
                  <a:pt x="678" y="1"/>
                </a:lnTo>
                <a:lnTo>
                  <a:pt x="656" y="0"/>
                </a:lnTo>
                <a:lnTo>
                  <a:pt x="640" y="0"/>
                </a:lnTo>
                <a:lnTo>
                  <a:pt x="617" y="1"/>
                </a:lnTo>
                <a:lnTo>
                  <a:pt x="596" y="3"/>
                </a:lnTo>
                <a:lnTo>
                  <a:pt x="576" y="5"/>
                </a:lnTo>
                <a:lnTo>
                  <a:pt x="557" y="7"/>
                </a:lnTo>
                <a:lnTo>
                  <a:pt x="538" y="9"/>
                </a:lnTo>
                <a:lnTo>
                  <a:pt x="520" y="12"/>
                </a:lnTo>
                <a:lnTo>
                  <a:pt x="503" y="15"/>
                </a:lnTo>
                <a:lnTo>
                  <a:pt x="480" y="23"/>
                </a:lnTo>
                <a:lnTo>
                  <a:pt x="459" y="33"/>
                </a:lnTo>
                <a:lnTo>
                  <a:pt x="445" y="44"/>
                </a:lnTo>
                <a:lnTo>
                  <a:pt x="438" y="54"/>
                </a:lnTo>
                <a:lnTo>
                  <a:pt x="431" y="63"/>
                </a:lnTo>
                <a:lnTo>
                  <a:pt x="417" y="74"/>
                </a:lnTo>
                <a:lnTo>
                  <a:pt x="397" y="83"/>
                </a:lnTo>
                <a:lnTo>
                  <a:pt x="372" y="92"/>
                </a:lnTo>
                <a:lnTo>
                  <a:pt x="359" y="94"/>
                </a:lnTo>
                <a:lnTo>
                  <a:pt x="341" y="97"/>
                </a:lnTo>
                <a:lnTo>
                  <a:pt x="322" y="100"/>
                </a:lnTo>
                <a:lnTo>
                  <a:pt x="303" y="103"/>
                </a:lnTo>
                <a:lnTo>
                  <a:pt x="283" y="105"/>
                </a:lnTo>
                <a:lnTo>
                  <a:pt x="262" y="107"/>
                </a:lnTo>
                <a:lnTo>
                  <a:pt x="241" y="109"/>
                </a:lnTo>
                <a:lnTo>
                  <a:pt x="218" y="110"/>
                </a:lnTo>
                <a:lnTo>
                  <a:pt x="202" y="109"/>
                </a:lnTo>
                <a:lnTo>
                  <a:pt x="180" y="107"/>
                </a:lnTo>
                <a:lnTo>
                  <a:pt x="159" y="105"/>
                </a:lnTo>
                <a:lnTo>
                  <a:pt x="139" y="103"/>
                </a:lnTo>
                <a:lnTo>
                  <a:pt x="119" y="101"/>
                </a:lnTo>
                <a:lnTo>
                  <a:pt x="100" y="98"/>
                </a:lnTo>
                <a:lnTo>
                  <a:pt x="82" y="95"/>
                </a:lnTo>
                <a:lnTo>
                  <a:pt x="65" y="92"/>
                </a:lnTo>
                <a:lnTo>
                  <a:pt x="44" y="85"/>
                </a:lnTo>
                <a:lnTo>
                  <a:pt x="22" y="76"/>
                </a:lnTo>
                <a:lnTo>
                  <a:pt x="8" y="66"/>
                </a:lnTo>
                <a:lnTo>
                  <a:pt x="0" y="54"/>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endParaRPr lang="de-DE" b="1" dirty="0" smtClean="0"/>
          </a:p>
          <a:p>
            <a:r>
              <a:rPr lang="de-DE" b="1" dirty="0" smtClean="0"/>
              <a:t>Tempus</a:t>
            </a:r>
            <a:endParaRPr lang="de-DE" b="1" dirty="0"/>
          </a:p>
        </p:txBody>
      </p:sp>
      <p:sp>
        <p:nvSpPr>
          <p:cNvPr id="3082" name="Rectangle 10"/>
          <p:cNvSpPr>
            <a:spLocks/>
          </p:cNvSpPr>
          <p:nvPr/>
        </p:nvSpPr>
        <p:spPr bwMode="auto">
          <a:xfrm>
            <a:off x="1714480" y="4786322"/>
            <a:ext cx="1143008" cy="714380"/>
          </a:xfrm>
          <a:prstGeom prst="rect">
            <a:avLst/>
          </a:prstGeom>
          <a:solidFill>
            <a:srgbClr val="D7D7D7"/>
          </a:solidFill>
          <a:ln w="9525">
            <a:noFill/>
            <a:miter lim="800000"/>
            <a:headEnd/>
            <a:tailEnd/>
          </a:ln>
        </p:spPr>
        <p:txBody>
          <a:bodyPr vert="horz" wrap="square" lIns="91440" tIns="45720" rIns="91440" bIns="45720" numCol="1" anchor="t" anchorCtr="0" compatLnSpc="1">
            <a:prstTxWarp prst="textNoShape">
              <a:avLst/>
            </a:prstTxWarp>
          </a:bodyPr>
          <a:lstStyle/>
          <a:p>
            <a:pPr algn="ctr"/>
            <a:r>
              <a:rPr lang="de-DE" b="1" dirty="0" smtClean="0"/>
              <a:t>Mann</a:t>
            </a:r>
            <a:endParaRPr lang="de-DE" b="1" dirty="0"/>
          </a:p>
        </p:txBody>
      </p:sp>
      <p:grpSp>
        <p:nvGrpSpPr>
          <p:cNvPr id="3083" name="Group 11"/>
          <p:cNvGrpSpPr>
            <a:grpSpLocks/>
          </p:cNvGrpSpPr>
          <p:nvPr/>
        </p:nvGrpSpPr>
        <p:grpSpPr bwMode="auto">
          <a:xfrm>
            <a:off x="857224" y="4727588"/>
            <a:ext cx="714380" cy="844552"/>
            <a:chOff x="1590" y="-245"/>
            <a:chExt cx="529" cy="769"/>
          </a:xfrm>
        </p:grpSpPr>
        <p:sp>
          <p:nvSpPr>
            <p:cNvPr id="3084" name="Freeform 12"/>
            <p:cNvSpPr>
              <a:spLocks/>
            </p:cNvSpPr>
            <p:nvPr/>
          </p:nvSpPr>
          <p:spPr bwMode="auto">
            <a:xfrm>
              <a:off x="1613" y="-223"/>
              <a:ext cx="484" cy="724"/>
            </a:xfrm>
            <a:custGeom>
              <a:avLst/>
              <a:gdLst/>
              <a:ahLst/>
              <a:cxnLst>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1"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3" y="634"/>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Lst>
              <a:rect l="0" t="0" r="r" b="b"/>
              <a:pathLst>
                <a:path w="484" h="724">
                  <a:moveTo>
                    <a:pt x="241"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1"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3" y="634"/>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b="1" dirty="0" smtClean="0"/>
                <a:t>d-</a:t>
              </a:r>
              <a:endParaRPr lang="de-DE" b="1" dirty="0"/>
            </a:p>
          </p:txBody>
        </p:sp>
        <p:sp>
          <p:nvSpPr>
            <p:cNvPr id="3085" name="Freeform 13"/>
            <p:cNvSpPr>
              <a:spLocks/>
            </p:cNvSpPr>
            <p:nvPr/>
          </p:nvSpPr>
          <p:spPr bwMode="auto">
            <a:xfrm>
              <a:off x="1613" y="-223"/>
              <a:ext cx="484" cy="181"/>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1"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1">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1"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sp>
        <p:nvSpPr>
          <p:cNvPr id="3086" name="Freeform 14"/>
          <p:cNvSpPr>
            <a:spLocks/>
          </p:cNvSpPr>
          <p:nvPr/>
        </p:nvSpPr>
        <p:spPr bwMode="auto">
          <a:xfrm>
            <a:off x="6715140" y="4786322"/>
            <a:ext cx="1071570" cy="719139"/>
          </a:xfrm>
          <a:custGeom>
            <a:avLst/>
            <a:gdLst/>
            <a:ahLst/>
            <a:cxnLst>
              <a:cxn ang="0">
                <a:pos x="428" y="1"/>
              </a:cxn>
              <a:cxn ang="0">
                <a:pos x="354" y="11"/>
              </a:cxn>
              <a:cxn ang="0">
                <a:pos x="284" y="31"/>
              </a:cxn>
              <a:cxn ang="0">
                <a:pos x="220" y="59"/>
              </a:cxn>
              <a:cxn ang="0">
                <a:pos x="162" y="95"/>
              </a:cxn>
              <a:cxn ang="0">
                <a:pos x="112" y="138"/>
              </a:cxn>
              <a:cxn ang="0">
                <a:pos x="69" y="188"/>
              </a:cxn>
              <a:cxn ang="0">
                <a:pos x="36" y="242"/>
              </a:cxn>
              <a:cxn ang="0">
                <a:pos x="13" y="301"/>
              </a:cxn>
              <a:cxn ang="0">
                <a:pos x="1" y="364"/>
              </a:cxn>
              <a:cxn ang="0">
                <a:pos x="1" y="430"/>
              </a:cxn>
              <a:cxn ang="0">
                <a:pos x="13" y="492"/>
              </a:cxn>
              <a:cxn ang="0">
                <a:pos x="36" y="552"/>
              </a:cxn>
              <a:cxn ang="0">
                <a:pos x="69" y="606"/>
              </a:cxn>
              <a:cxn ang="0">
                <a:pos x="112" y="656"/>
              </a:cxn>
              <a:cxn ang="0">
                <a:pos x="162" y="699"/>
              </a:cxn>
              <a:cxn ang="0">
                <a:pos x="220" y="735"/>
              </a:cxn>
              <a:cxn ang="0">
                <a:pos x="284" y="763"/>
              </a:cxn>
              <a:cxn ang="0">
                <a:pos x="354" y="783"/>
              </a:cxn>
              <a:cxn ang="0">
                <a:pos x="428" y="793"/>
              </a:cxn>
              <a:cxn ang="0">
                <a:pos x="504" y="793"/>
              </a:cxn>
              <a:cxn ang="0">
                <a:pos x="578" y="783"/>
              </a:cxn>
              <a:cxn ang="0">
                <a:pos x="648" y="763"/>
              </a:cxn>
              <a:cxn ang="0">
                <a:pos x="712" y="735"/>
              </a:cxn>
              <a:cxn ang="0">
                <a:pos x="770" y="699"/>
              </a:cxn>
              <a:cxn ang="0">
                <a:pos x="820" y="656"/>
              </a:cxn>
              <a:cxn ang="0">
                <a:pos x="863" y="606"/>
              </a:cxn>
              <a:cxn ang="0">
                <a:pos x="896" y="552"/>
              </a:cxn>
              <a:cxn ang="0">
                <a:pos x="919" y="492"/>
              </a:cxn>
              <a:cxn ang="0">
                <a:pos x="931" y="430"/>
              </a:cxn>
              <a:cxn ang="0">
                <a:pos x="931" y="364"/>
              </a:cxn>
              <a:cxn ang="0">
                <a:pos x="919" y="301"/>
              </a:cxn>
              <a:cxn ang="0">
                <a:pos x="896" y="242"/>
              </a:cxn>
              <a:cxn ang="0">
                <a:pos x="863" y="188"/>
              </a:cxn>
              <a:cxn ang="0">
                <a:pos x="820" y="138"/>
              </a:cxn>
              <a:cxn ang="0">
                <a:pos x="770" y="95"/>
              </a:cxn>
              <a:cxn ang="0">
                <a:pos x="712" y="59"/>
              </a:cxn>
              <a:cxn ang="0">
                <a:pos x="648" y="31"/>
              </a:cxn>
              <a:cxn ang="0">
                <a:pos x="578" y="11"/>
              </a:cxn>
              <a:cxn ang="0">
                <a:pos x="504" y="1"/>
              </a:cxn>
            </a:cxnLst>
            <a:rect l="0" t="0" r="r" b="b"/>
            <a:pathLst>
              <a:path w="933" h="795">
                <a:moveTo>
                  <a:pt x="466" y="0"/>
                </a:moveTo>
                <a:lnTo>
                  <a:pt x="428" y="1"/>
                </a:lnTo>
                <a:lnTo>
                  <a:pt x="390" y="5"/>
                </a:lnTo>
                <a:lnTo>
                  <a:pt x="354" y="11"/>
                </a:lnTo>
                <a:lnTo>
                  <a:pt x="319" y="20"/>
                </a:lnTo>
                <a:lnTo>
                  <a:pt x="284" y="31"/>
                </a:lnTo>
                <a:lnTo>
                  <a:pt x="252" y="44"/>
                </a:lnTo>
                <a:lnTo>
                  <a:pt x="220" y="59"/>
                </a:lnTo>
                <a:lnTo>
                  <a:pt x="190" y="76"/>
                </a:lnTo>
                <a:lnTo>
                  <a:pt x="162" y="95"/>
                </a:lnTo>
                <a:lnTo>
                  <a:pt x="136" y="116"/>
                </a:lnTo>
                <a:lnTo>
                  <a:pt x="112" y="138"/>
                </a:lnTo>
                <a:lnTo>
                  <a:pt x="89" y="162"/>
                </a:lnTo>
                <a:lnTo>
                  <a:pt x="69" y="188"/>
                </a:lnTo>
                <a:lnTo>
                  <a:pt x="52" y="214"/>
                </a:lnTo>
                <a:lnTo>
                  <a:pt x="36" y="242"/>
                </a:lnTo>
                <a:lnTo>
                  <a:pt x="23" y="271"/>
                </a:lnTo>
                <a:lnTo>
                  <a:pt x="13" y="301"/>
                </a:lnTo>
                <a:lnTo>
                  <a:pt x="6" y="332"/>
                </a:lnTo>
                <a:lnTo>
                  <a:pt x="1" y="364"/>
                </a:lnTo>
                <a:lnTo>
                  <a:pt x="0" y="397"/>
                </a:lnTo>
                <a:lnTo>
                  <a:pt x="1" y="430"/>
                </a:lnTo>
                <a:lnTo>
                  <a:pt x="6" y="461"/>
                </a:lnTo>
                <a:lnTo>
                  <a:pt x="13" y="492"/>
                </a:lnTo>
                <a:lnTo>
                  <a:pt x="23" y="523"/>
                </a:lnTo>
                <a:lnTo>
                  <a:pt x="36" y="552"/>
                </a:lnTo>
                <a:lnTo>
                  <a:pt x="52" y="580"/>
                </a:lnTo>
                <a:lnTo>
                  <a:pt x="69" y="606"/>
                </a:lnTo>
                <a:lnTo>
                  <a:pt x="89" y="632"/>
                </a:lnTo>
                <a:lnTo>
                  <a:pt x="112" y="656"/>
                </a:lnTo>
                <a:lnTo>
                  <a:pt x="136" y="678"/>
                </a:lnTo>
                <a:lnTo>
                  <a:pt x="162" y="699"/>
                </a:lnTo>
                <a:lnTo>
                  <a:pt x="190" y="718"/>
                </a:lnTo>
                <a:lnTo>
                  <a:pt x="220" y="735"/>
                </a:lnTo>
                <a:lnTo>
                  <a:pt x="252" y="750"/>
                </a:lnTo>
                <a:lnTo>
                  <a:pt x="284" y="763"/>
                </a:lnTo>
                <a:lnTo>
                  <a:pt x="319" y="774"/>
                </a:lnTo>
                <a:lnTo>
                  <a:pt x="354" y="783"/>
                </a:lnTo>
                <a:lnTo>
                  <a:pt x="390" y="789"/>
                </a:lnTo>
                <a:lnTo>
                  <a:pt x="428" y="793"/>
                </a:lnTo>
                <a:lnTo>
                  <a:pt x="466" y="795"/>
                </a:lnTo>
                <a:lnTo>
                  <a:pt x="504" y="793"/>
                </a:lnTo>
                <a:lnTo>
                  <a:pt x="542" y="789"/>
                </a:lnTo>
                <a:lnTo>
                  <a:pt x="578" y="783"/>
                </a:lnTo>
                <a:lnTo>
                  <a:pt x="614" y="774"/>
                </a:lnTo>
                <a:lnTo>
                  <a:pt x="648" y="763"/>
                </a:lnTo>
                <a:lnTo>
                  <a:pt x="680" y="750"/>
                </a:lnTo>
                <a:lnTo>
                  <a:pt x="712" y="735"/>
                </a:lnTo>
                <a:lnTo>
                  <a:pt x="742" y="718"/>
                </a:lnTo>
                <a:lnTo>
                  <a:pt x="770" y="699"/>
                </a:lnTo>
                <a:lnTo>
                  <a:pt x="796" y="678"/>
                </a:lnTo>
                <a:lnTo>
                  <a:pt x="820" y="656"/>
                </a:lnTo>
                <a:lnTo>
                  <a:pt x="843" y="632"/>
                </a:lnTo>
                <a:lnTo>
                  <a:pt x="863" y="606"/>
                </a:lnTo>
                <a:lnTo>
                  <a:pt x="880" y="580"/>
                </a:lnTo>
                <a:lnTo>
                  <a:pt x="896" y="552"/>
                </a:lnTo>
                <a:lnTo>
                  <a:pt x="909" y="523"/>
                </a:lnTo>
                <a:lnTo>
                  <a:pt x="919" y="492"/>
                </a:lnTo>
                <a:lnTo>
                  <a:pt x="926" y="461"/>
                </a:lnTo>
                <a:lnTo>
                  <a:pt x="931" y="430"/>
                </a:lnTo>
                <a:lnTo>
                  <a:pt x="933" y="397"/>
                </a:lnTo>
                <a:lnTo>
                  <a:pt x="931" y="364"/>
                </a:lnTo>
                <a:lnTo>
                  <a:pt x="926" y="332"/>
                </a:lnTo>
                <a:lnTo>
                  <a:pt x="919" y="301"/>
                </a:lnTo>
                <a:lnTo>
                  <a:pt x="909" y="271"/>
                </a:lnTo>
                <a:lnTo>
                  <a:pt x="896" y="242"/>
                </a:lnTo>
                <a:lnTo>
                  <a:pt x="880" y="214"/>
                </a:lnTo>
                <a:lnTo>
                  <a:pt x="863" y="188"/>
                </a:lnTo>
                <a:lnTo>
                  <a:pt x="843" y="162"/>
                </a:lnTo>
                <a:lnTo>
                  <a:pt x="820" y="138"/>
                </a:lnTo>
                <a:lnTo>
                  <a:pt x="796" y="116"/>
                </a:lnTo>
                <a:lnTo>
                  <a:pt x="770" y="95"/>
                </a:lnTo>
                <a:lnTo>
                  <a:pt x="742" y="76"/>
                </a:lnTo>
                <a:lnTo>
                  <a:pt x="712" y="59"/>
                </a:lnTo>
                <a:lnTo>
                  <a:pt x="680" y="44"/>
                </a:lnTo>
                <a:lnTo>
                  <a:pt x="648" y="31"/>
                </a:lnTo>
                <a:lnTo>
                  <a:pt x="614" y="20"/>
                </a:lnTo>
                <a:lnTo>
                  <a:pt x="578" y="11"/>
                </a:lnTo>
                <a:lnTo>
                  <a:pt x="542" y="5"/>
                </a:lnTo>
                <a:lnTo>
                  <a:pt x="504" y="1"/>
                </a:lnTo>
                <a:lnTo>
                  <a:pt x="466" y="0"/>
                </a:lnTo>
                <a:close/>
              </a:path>
            </a:pathLst>
          </a:custGeom>
          <a:solidFill>
            <a:srgbClr val="D7D7D7"/>
          </a:solidFill>
          <a:ln w="9525">
            <a:noFill/>
            <a:round/>
            <a:headEnd/>
            <a:tailEnd/>
          </a:ln>
        </p:spPr>
        <p:txBody>
          <a:bodyPr vert="horz" wrap="square" lIns="91440" tIns="45720" rIns="91440" bIns="45720" numCol="1" anchor="t" anchorCtr="0" compatLnSpc="1">
            <a:prstTxWarp prst="textNoShape">
              <a:avLst/>
            </a:prstTxWarp>
          </a:bodyPr>
          <a:lstStyle/>
          <a:p>
            <a:pPr algn="ctr"/>
            <a:r>
              <a:rPr lang="de-DE" b="1" dirty="0" smtClean="0"/>
              <a:t>Hund</a:t>
            </a:r>
            <a:endParaRPr lang="de-DE" b="1" dirty="0"/>
          </a:p>
        </p:txBody>
      </p:sp>
      <p:grpSp>
        <p:nvGrpSpPr>
          <p:cNvPr id="3087" name="Group 15"/>
          <p:cNvGrpSpPr>
            <a:grpSpLocks/>
          </p:cNvGrpSpPr>
          <p:nvPr/>
        </p:nvGrpSpPr>
        <p:grpSpPr bwMode="auto">
          <a:xfrm>
            <a:off x="5857884" y="4714884"/>
            <a:ext cx="751919" cy="837138"/>
            <a:chOff x="6116" y="-258"/>
            <a:chExt cx="529" cy="769"/>
          </a:xfrm>
        </p:grpSpPr>
        <p:sp>
          <p:nvSpPr>
            <p:cNvPr id="3088" name="Freeform 16"/>
            <p:cNvSpPr>
              <a:spLocks/>
            </p:cNvSpPr>
            <p:nvPr/>
          </p:nvSpPr>
          <p:spPr bwMode="auto">
            <a:xfrm>
              <a:off x="6139" y="-236"/>
              <a:ext cx="484" cy="724"/>
            </a:xfrm>
            <a:custGeom>
              <a:avLst/>
              <a:gdLst/>
              <a:ahLst/>
              <a:cxnLst>
                <a:cxn ang="0">
                  <a:pos x="242"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2" y="724"/>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3" y="634"/>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2" y="0"/>
                </a:cxn>
              </a:cxnLst>
              <a:rect l="0" t="0" r="r" b="b"/>
              <a:pathLst>
                <a:path w="484" h="724">
                  <a:moveTo>
                    <a:pt x="242"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2" y="724"/>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3" y="634"/>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2"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b="1" dirty="0" smtClean="0"/>
                <a:t>ein</a:t>
              </a:r>
              <a:endParaRPr lang="de-DE" b="1" dirty="0"/>
            </a:p>
          </p:txBody>
        </p:sp>
        <p:sp>
          <p:nvSpPr>
            <p:cNvPr id="3089" name="Freeform 17"/>
            <p:cNvSpPr>
              <a:spLocks/>
            </p:cNvSpPr>
            <p:nvPr/>
          </p:nvSpPr>
          <p:spPr bwMode="auto">
            <a:xfrm>
              <a:off x="6139" y="-236"/>
              <a:ext cx="484" cy="181"/>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2"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2"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1">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2"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2"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3078"/>
                                        </p:tgtEl>
                                        <p:attrNameLst>
                                          <p:attrName>style.visibility</p:attrName>
                                        </p:attrNameLst>
                                      </p:cBhvr>
                                      <p:to>
                                        <p:strVal val="visible"/>
                                      </p:to>
                                    </p:set>
                                    <p:animEffect transition="in" filter="diamond(in)">
                                      <p:cBhvr>
                                        <p:cTn id="7" dur="2000"/>
                                        <p:tgtEl>
                                          <p:spTgt spid="3078"/>
                                        </p:tgtEl>
                                      </p:cBhvr>
                                    </p:animEffect>
                                  </p:childTnLst>
                                </p:cTn>
                              </p:par>
                              <p:par>
                                <p:cTn id="8" presetID="8" presetClass="entr" presetSubtype="16" fill="hold" grpId="0" nodeType="withEffect">
                                  <p:stCondLst>
                                    <p:cond delay="0"/>
                                  </p:stCondLst>
                                  <p:childTnLst>
                                    <p:set>
                                      <p:cBhvr>
                                        <p:cTn id="9" dur="1" fill="hold">
                                          <p:stCondLst>
                                            <p:cond delay="0"/>
                                          </p:stCondLst>
                                        </p:cTn>
                                        <p:tgtEl>
                                          <p:spTgt spid="3081"/>
                                        </p:tgtEl>
                                        <p:attrNameLst>
                                          <p:attrName>style.visibility</p:attrName>
                                        </p:attrNameLst>
                                      </p:cBhvr>
                                      <p:to>
                                        <p:strVal val="visible"/>
                                      </p:to>
                                    </p:set>
                                    <p:animEffect transition="in" filter="diamond(in)">
                                      <p:cBhvr>
                                        <p:cTn id="10" dur="2000"/>
                                        <p:tgtEl>
                                          <p:spTgt spid="3081"/>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nodeType="clickEffect">
                                  <p:stCondLst>
                                    <p:cond delay="0"/>
                                  </p:stCondLst>
                                  <p:childTnLst>
                                    <p:set>
                                      <p:cBhvr>
                                        <p:cTn id="14" dur="1" fill="hold">
                                          <p:stCondLst>
                                            <p:cond delay="0"/>
                                          </p:stCondLst>
                                        </p:cTn>
                                        <p:tgtEl>
                                          <p:spTgt spid="3074"/>
                                        </p:tgtEl>
                                        <p:attrNameLst>
                                          <p:attrName>style.visibility</p:attrName>
                                        </p:attrNameLst>
                                      </p:cBhvr>
                                      <p:to>
                                        <p:strVal val="visible"/>
                                      </p:to>
                                    </p:set>
                                    <p:animEffect transition="in" filter="blinds(horizontal)">
                                      <p:cBhvr>
                                        <p:cTn id="15" dur="500"/>
                                        <p:tgtEl>
                                          <p:spTgt spid="3074"/>
                                        </p:tgtEl>
                                      </p:cBhvr>
                                    </p:animEffect>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grpId="0" nodeType="clickEffect">
                                  <p:stCondLst>
                                    <p:cond delay="0"/>
                                  </p:stCondLst>
                                  <p:childTnLst>
                                    <p:set>
                                      <p:cBhvr>
                                        <p:cTn id="19" dur="1" fill="hold">
                                          <p:stCondLst>
                                            <p:cond delay="0"/>
                                          </p:stCondLst>
                                        </p:cTn>
                                        <p:tgtEl>
                                          <p:spTgt spid="3082"/>
                                        </p:tgtEl>
                                        <p:attrNameLst>
                                          <p:attrName>style.visibility</p:attrName>
                                        </p:attrNameLst>
                                      </p:cBhvr>
                                      <p:to>
                                        <p:strVal val="visible"/>
                                      </p:to>
                                    </p:set>
                                    <p:animEffect transition="in" filter="blinds(horizontal)">
                                      <p:cBhvr>
                                        <p:cTn id="20" dur="500"/>
                                        <p:tgtEl>
                                          <p:spTgt spid="3082"/>
                                        </p:tgtEl>
                                      </p:cBhvr>
                                    </p:animEffect>
                                  </p:childTnLst>
                                </p:cTn>
                              </p:par>
                              <p:par>
                                <p:cTn id="21" presetID="3" presetClass="entr" presetSubtype="10" fill="hold" nodeType="withEffect">
                                  <p:stCondLst>
                                    <p:cond delay="0"/>
                                  </p:stCondLst>
                                  <p:childTnLst>
                                    <p:set>
                                      <p:cBhvr>
                                        <p:cTn id="22" dur="1" fill="hold">
                                          <p:stCondLst>
                                            <p:cond delay="0"/>
                                          </p:stCondLst>
                                        </p:cTn>
                                        <p:tgtEl>
                                          <p:spTgt spid="3083"/>
                                        </p:tgtEl>
                                        <p:attrNameLst>
                                          <p:attrName>style.visibility</p:attrName>
                                        </p:attrNameLst>
                                      </p:cBhvr>
                                      <p:to>
                                        <p:strVal val="visible"/>
                                      </p:to>
                                    </p:set>
                                    <p:animEffect transition="in" filter="blinds(horizontal)">
                                      <p:cBhvr>
                                        <p:cTn id="23" dur="500"/>
                                        <p:tgtEl>
                                          <p:spTgt spid="3083"/>
                                        </p:tgtEl>
                                      </p:cBhvr>
                                    </p:animEffect>
                                  </p:childTnLst>
                                </p:cTn>
                              </p:par>
                              <p:par>
                                <p:cTn id="24" presetID="3" presetClass="entr" presetSubtype="10" fill="hold" grpId="0" nodeType="withEffect">
                                  <p:stCondLst>
                                    <p:cond delay="0"/>
                                  </p:stCondLst>
                                  <p:childTnLst>
                                    <p:set>
                                      <p:cBhvr>
                                        <p:cTn id="25" dur="1" fill="hold">
                                          <p:stCondLst>
                                            <p:cond delay="0"/>
                                          </p:stCondLst>
                                        </p:cTn>
                                        <p:tgtEl>
                                          <p:spTgt spid="3086"/>
                                        </p:tgtEl>
                                        <p:attrNameLst>
                                          <p:attrName>style.visibility</p:attrName>
                                        </p:attrNameLst>
                                      </p:cBhvr>
                                      <p:to>
                                        <p:strVal val="visible"/>
                                      </p:to>
                                    </p:set>
                                    <p:animEffect transition="in" filter="blinds(horizontal)">
                                      <p:cBhvr>
                                        <p:cTn id="26" dur="500"/>
                                        <p:tgtEl>
                                          <p:spTgt spid="3086"/>
                                        </p:tgtEl>
                                      </p:cBhvr>
                                    </p:animEffect>
                                  </p:childTnLst>
                                </p:cTn>
                              </p:par>
                              <p:par>
                                <p:cTn id="27" presetID="3" presetClass="entr" presetSubtype="10" fill="hold" nodeType="withEffect">
                                  <p:stCondLst>
                                    <p:cond delay="0"/>
                                  </p:stCondLst>
                                  <p:childTnLst>
                                    <p:set>
                                      <p:cBhvr>
                                        <p:cTn id="28" dur="1" fill="hold">
                                          <p:stCondLst>
                                            <p:cond delay="0"/>
                                          </p:stCondLst>
                                        </p:cTn>
                                        <p:tgtEl>
                                          <p:spTgt spid="3087"/>
                                        </p:tgtEl>
                                        <p:attrNameLst>
                                          <p:attrName>style.visibility</p:attrName>
                                        </p:attrNameLst>
                                      </p:cBhvr>
                                      <p:to>
                                        <p:strVal val="visible"/>
                                      </p:to>
                                    </p:set>
                                    <p:animEffect transition="in" filter="blinds(horizontal)">
                                      <p:cBhvr>
                                        <p:cTn id="29" dur="500"/>
                                        <p:tgtEl>
                                          <p:spTgt spid="30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1" grpId="0" animBg="1"/>
      <p:bldP spid="3082" grpId="0" animBg="1"/>
      <p:bldP spid="308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Begriffsprägung</a:t>
            </a:r>
            <a:endParaRPr lang="de-DE" dirty="0"/>
          </a:p>
        </p:txBody>
      </p:sp>
      <p:sp>
        <p:nvSpPr>
          <p:cNvPr id="3" name="Textplatzhalter 2"/>
          <p:cNvSpPr>
            <a:spLocks noGrp="1"/>
          </p:cNvSpPr>
          <p:nvPr>
            <p:ph type="body" idx="1"/>
          </p:nvPr>
        </p:nvSpPr>
        <p:spPr>
          <a:xfrm>
            <a:off x="600076" y="1698987"/>
            <a:ext cx="1400156" cy="715355"/>
          </a:xfrm>
          <a:noFill/>
          <a:ln w="25400" cmpd="thickThin">
            <a:solidFill>
              <a:schemeClr val="accent1"/>
            </a:solidFill>
          </a:ln>
        </p:spPr>
        <p:txBody>
          <a:bodyPr/>
          <a:lstStyle/>
          <a:p>
            <a:r>
              <a:rPr lang="de-DE" dirty="0" smtClean="0"/>
              <a:t>Goethe</a:t>
            </a:r>
            <a:endParaRPr lang="de-DE" dirty="0"/>
          </a:p>
        </p:txBody>
      </p:sp>
      <p:sp>
        <p:nvSpPr>
          <p:cNvPr id="4" name="Inhaltsplatzhalter 3"/>
          <p:cNvSpPr>
            <a:spLocks noGrp="1"/>
          </p:cNvSpPr>
          <p:nvPr>
            <p:ph sz="half" idx="2"/>
          </p:nvPr>
        </p:nvSpPr>
        <p:spPr/>
        <p:txBody>
          <a:bodyPr/>
          <a:lstStyle/>
          <a:p>
            <a:pPr>
              <a:buNone/>
            </a:pPr>
            <a:r>
              <a:rPr lang="de-DE" dirty="0" smtClean="0"/>
              <a:t>Tagebuchnotiz 1796:</a:t>
            </a:r>
          </a:p>
          <a:p>
            <a:pPr>
              <a:buNone/>
            </a:pPr>
            <a:endParaRPr lang="de-DE" dirty="0" smtClean="0"/>
          </a:p>
          <a:p>
            <a:pPr>
              <a:buNone/>
            </a:pPr>
            <a:r>
              <a:rPr lang="en-US" dirty="0" err="1" smtClean="0"/>
              <a:t>Gestaltungsgesetze</a:t>
            </a:r>
            <a:r>
              <a:rPr lang="en-US" dirty="0" smtClean="0"/>
              <a:t> </a:t>
            </a:r>
            <a:r>
              <a:rPr lang="en-US" dirty="0" err="1" smtClean="0"/>
              <a:t>der</a:t>
            </a:r>
            <a:r>
              <a:rPr lang="en-US" dirty="0" smtClean="0"/>
              <a:t> </a:t>
            </a:r>
            <a:r>
              <a:rPr lang="en-US" dirty="0" err="1" smtClean="0"/>
              <a:t>Natur</a:t>
            </a:r>
            <a:r>
              <a:rPr lang="en-US" dirty="0" smtClean="0"/>
              <a:t> </a:t>
            </a:r>
          </a:p>
          <a:p>
            <a:pPr>
              <a:buNone/>
            </a:pPr>
            <a:r>
              <a:rPr lang="en-US" dirty="0" smtClean="0"/>
              <a:t>(von </a:t>
            </a:r>
            <a:r>
              <a:rPr lang="en-US" dirty="0" err="1" smtClean="0"/>
              <a:t>der</a:t>
            </a:r>
            <a:r>
              <a:rPr lang="en-US" dirty="0" smtClean="0"/>
              <a:t> </a:t>
            </a:r>
            <a:r>
              <a:rPr lang="en-US" dirty="0" err="1" smtClean="0"/>
              <a:t>einfachen</a:t>
            </a:r>
            <a:r>
              <a:rPr lang="en-US" dirty="0" smtClean="0"/>
              <a:t> </a:t>
            </a:r>
            <a:r>
              <a:rPr lang="en-US" dirty="0" err="1" smtClean="0"/>
              <a:t>zur</a:t>
            </a:r>
            <a:r>
              <a:rPr lang="en-US" dirty="0" smtClean="0"/>
              <a:t> </a:t>
            </a:r>
          </a:p>
          <a:p>
            <a:pPr>
              <a:buNone/>
            </a:pPr>
            <a:r>
              <a:rPr lang="en-US" dirty="0" err="1" smtClean="0"/>
              <a:t>Komplexen</a:t>
            </a:r>
            <a:r>
              <a:rPr lang="en-US" dirty="0" smtClean="0"/>
              <a:t> Form.)</a:t>
            </a:r>
          </a:p>
          <a:p>
            <a:pPr>
              <a:buNone/>
            </a:pPr>
            <a:endParaRPr lang="en-US" dirty="0" smtClean="0"/>
          </a:p>
          <a:p>
            <a:pPr>
              <a:buNone/>
            </a:pPr>
            <a:r>
              <a:rPr lang="en-US" dirty="0" err="1" smtClean="0"/>
              <a:t>Morphologie</a:t>
            </a:r>
            <a:r>
              <a:rPr lang="en-US" dirty="0" smtClean="0"/>
              <a:t> "</a:t>
            </a:r>
            <a:r>
              <a:rPr lang="en-US" i="1" dirty="0" err="1" smtClean="0"/>
              <a:t>soll</a:t>
            </a:r>
            <a:r>
              <a:rPr lang="en-US" i="1" dirty="0" smtClean="0"/>
              <a:t> die </a:t>
            </a:r>
            <a:r>
              <a:rPr lang="en-US" i="1" dirty="0" err="1" smtClean="0"/>
              <a:t>Lehre</a:t>
            </a:r>
            <a:endParaRPr lang="en-US" i="1" dirty="0" smtClean="0"/>
          </a:p>
          <a:p>
            <a:pPr>
              <a:buNone/>
            </a:pPr>
            <a:r>
              <a:rPr lang="en-US" i="1" dirty="0" smtClean="0"/>
              <a:t>von </a:t>
            </a:r>
            <a:r>
              <a:rPr lang="en-US" i="1" dirty="0" err="1" smtClean="0"/>
              <a:t>der</a:t>
            </a:r>
            <a:r>
              <a:rPr lang="en-US" i="1" dirty="0" smtClean="0"/>
              <a:t> Gestalt, </a:t>
            </a:r>
            <a:r>
              <a:rPr lang="en-US" i="1" dirty="0" err="1" smtClean="0"/>
              <a:t>der</a:t>
            </a:r>
            <a:r>
              <a:rPr lang="en-US" i="1" dirty="0" smtClean="0"/>
              <a:t> </a:t>
            </a:r>
            <a:r>
              <a:rPr lang="en-US" i="1" dirty="0" err="1" smtClean="0"/>
              <a:t>Bildung</a:t>
            </a:r>
            <a:endParaRPr lang="en-US" i="1" dirty="0" smtClean="0"/>
          </a:p>
          <a:p>
            <a:pPr>
              <a:buNone/>
            </a:pPr>
            <a:r>
              <a:rPr lang="en-US" i="1" dirty="0" smtClean="0"/>
              <a:t>und </a:t>
            </a:r>
            <a:r>
              <a:rPr lang="en-US" i="1" dirty="0" err="1" smtClean="0"/>
              <a:t>Umbildung</a:t>
            </a:r>
            <a:r>
              <a:rPr lang="en-US" i="1" dirty="0" smtClean="0"/>
              <a:t> </a:t>
            </a:r>
            <a:r>
              <a:rPr lang="en-US" i="1" dirty="0" err="1" smtClean="0"/>
              <a:t>der</a:t>
            </a:r>
            <a:endParaRPr lang="de-DE" dirty="0" smtClean="0"/>
          </a:p>
          <a:p>
            <a:pPr>
              <a:buNone/>
            </a:pPr>
            <a:r>
              <a:rPr lang="en-US" i="1" dirty="0" err="1" smtClean="0"/>
              <a:t>organischen</a:t>
            </a:r>
            <a:r>
              <a:rPr lang="en-US" i="1" dirty="0" smtClean="0"/>
              <a:t> </a:t>
            </a:r>
            <a:r>
              <a:rPr lang="en-US" i="1" dirty="0" err="1" smtClean="0"/>
              <a:t>Körper</a:t>
            </a:r>
            <a:r>
              <a:rPr lang="en-US" i="1" dirty="0" smtClean="0"/>
              <a:t> </a:t>
            </a:r>
            <a:r>
              <a:rPr lang="en-US" i="1" dirty="0" err="1" smtClean="0"/>
              <a:t>enthalten</a:t>
            </a:r>
            <a:r>
              <a:rPr lang="en-US" dirty="0" smtClean="0"/>
              <a:t>" </a:t>
            </a:r>
            <a:endParaRPr lang="de-DE" dirty="0" smtClean="0"/>
          </a:p>
          <a:p>
            <a:pPr>
              <a:buNone/>
            </a:pPr>
            <a:endParaRPr lang="de-DE" dirty="0"/>
          </a:p>
        </p:txBody>
      </p:sp>
      <p:sp>
        <p:nvSpPr>
          <p:cNvPr id="5" name="Textplatzhalter 4"/>
          <p:cNvSpPr>
            <a:spLocks noGrp="1"/>
          </p:cNvSpPr>
          <p:nvPr>
            <p:ph type="body" sz="quarter" idx="3"/>
          </p:nvPr>
        </p:nvSpPr>
        <p:spPr>
          <a:xfrm>
            <a:off x="4787901" y="1698987"/>
            <a:ext cx="1712925" cy="715355"/>
          </a:xfrm>
          <a:ln w="25400" cmpd="thickThin">
            <a:solidFill>
              <a:schemeClr val="accent1"/>
            </a:solidFill>
          </a:ln>
        </p:spPr>
        <p:txBody>
          <a:bodyPr/>
          <a:lstStyle/>
          <a:p>
            <a:r>
              <a:rPr lang="de-DE" dirty="0" err="1" smtClean="0"/>
              <a:t>Burdach</a:t>
            </a:r>
            <a:endParaRPr lang="de-DE" dirty="0"/>
          </a:p>
        </p:txBody>
      </p:sp>
      <p:sp>
        <p:nvSpPr>
          <p:cNvPr id="6" name="Inhaltsplatzhalter 5"/>
          <p:cNvSpPr>
            <a:spLocks noGrp="1"/>
          </p:cNvSpPr>
          <p:nvPr>
            <p:ph sz="quarter" idx="4"/>
          </p:nvPr>
        </p:nvSpPr>
        <p:spPr/>
        <p:txBody>
          <a:bodyPr/>
          <a:lstStyle/>
          <a:p>
            <a:pPr>
              <a:buNone/>
            </a:pPr>
            <a:r>
              <a:rPr lang="en-US" dirty="0" smtClean="0"/>
              <a:t>Carl Friedrich </a:t>
            </a:r>
            <a:r>
              <a:rPr lang="en-US" dirty="0" err="1" smtClean="0"/>
              <a:t>Burdach</a:t>
            </a:r>
            <a:r>
              <a:rPr lang="en-US" dirty="0" smtClean="0"/>
              <a:t> (1776-</a:t>
            </a:r>
          </a:p>
          <a:p>
            <a:pPr>
              <a:buNone/>
            </a:pPr>
            <a:r>
              <a:rPr lang="en-US" dirty="0" smtClean="0"/>
              <a:t>1847), Prof. </a:t>
            </a:r>
            <a:r>
              <a:rPr lang="en-US" dirty="0" err="1" smtClean="0"/>
              <a:t>für</a:t>
            </a:r>
            <a:r>
              <a:rPr lang="en-US" dirty="0" smtClean="0"/>
              <a:t> </a:t>
            </a:r>
            <a:r>
              <a:rPr lang="en-US" dirty="0" err="1" smtClean="0"/>
              <a:t>Anatomie</a:t>
            </a:r>
            <a:r>
              <a:rPr lang="en-US" dirty="0" smtClean="0"/>
              <a:t> in </a:t>
            </a:r>
          </a:p>
          <a:p>
            <a:pPr>
              <a:buNone/>
            </a:pPr>
            <a:r>
              <a:rPr lang="en-US" dirty="0" err="1" smtClean="0"/>
              <a:t>Königsberg</a:t>
            </a:r>
            <a:endParaRPr lang="en-US" dirty="0" smtClean="0"/>
          </a:p>
          <a:p>
            <a:pPr>
              <a:buNone/>
            </a:pPr>
            <a:endParaRPr lang="en-US" dirty="0" smtClean="0"/>
          </a:p>
          <a:p>
            <a:r>
              <a:rPr lang="en-US" dirty="0" err="1" smtClean="0"/>
              <a:t>prägte</a:t>
            </a:r>
            <a:r>
              <a:rPr lang="en-US" dirty="0" smtClean="0"/>
              <a:t> </a:t>
            </a:r>
            <a:r>
              <a:rPr lang="en-US" dirty="0" err="1" smtClean="0"/>
              <a:t>auch</a:t>
            </a:r>
            <a:r>
              <a:rPr lang="en-US" dirty="0" smtClean="0"/>
              <a:t> den </a:t>
            </a:r>
            <a:r>
              <a:rPr lang="en-US" dirty="0" err="1" smtClean="0"/>
              <a:t>Begriff</a:t>
            </a:r>
            <a:r>
              <a:rPr lang="en-US" dirty="0" smtClean="0"/>
              <a:t> '</a:t>
            </a:r>
            <a:r>
              <a:rPr lang="en-US" dirty="0" err="1" smtClean="0"/>
              <a:t>Biologie</a:t>
            </a:r>
            <a:r>
              <a:rPr lang="en-US" dirty="0" smtClean="0"/>
              <a:t>'</a:t>
            </a:r>
            <a:endParaRPr lang="de-DE" dirty="0" smtClean="0"/>
          </a:p>
          <a:p>
            <a:r>
              <a:rPr lang="en-US" dirty="0" err="1" smtClean="0"/>
              <a:t>Sprach</a:t>
            </a:r>
            <a:r>
              <a:rPr lang="en-US" dirty="0" smtClean="0"/>
              <a:t> in </a:t>
            </a:r>
            <a:r>
              <a:rPr lang="en-US" dirty="0" err="1" smtClean="0"/>
              <a:t>einer</a:t>
            </a:r>
            <a:r>
              <a:rPr lang="en-US" dirty="0" smtClean="0"/>
              <a:t> </a:t>
            </a:r>
            <a:r>
              <a:rPr lang="en-US" dirty="0" err="1" smtClean="0"/>
              <a:t>Veröffentlichung</a:t>
            </a:r>
            <a:r>
              <a:rPr lang="en-US" dirty="0" smtClean="0"/>
              <a:t> des </a:t>
            </a:r>
            <a:r>
              <a:rPr lang="en-US" dirty="0" err="1" smtClean="0"/>
              <a:t>Jahres</a:t>
            </a:r>
            <a:r>
              <a:rPr lang="en-US" dirty="0" smtClean="0"/>
              <a:t> 1800 </a:t>
            </a:r>
            <a:r>
              <a:rPr lang="en-US" dirty="0" err="1" smtClean="0"/>
              <a:t>auch</a:t>
            </a:r>
            <a:r>
              <a:rPr lang="en-US" dirty="0" smtClean="0"/>
              <a:t> von ‘</a:t>
            </a:r>
            <a:r>
              <a:rPr lang="en-US" dirty="0" err="1" smtClean="0"/>
              <a:t>Morphologie</a:t>
            </a:r>
            <a:r>
              <a:rPr lang="en-US" dirty="0" smtClean="0"/>
              <a:t>’</a:t>
            </a:r>
            <a:endParaRPr lang="de-DE" dirty="0" smtClean="0"/>
          </a:p>
          <a:p>
            <a:pPr>
              <a:buNone/>
            </a:pPr>
            <a:endParaRPr lang="de-DE" dirty="0" smtClean="0"/>
          </a:p>
          <a:p>
            <a:pPr>
              <a:buNone/>
            </a:pPr>
            <a:endParaRPr lang="de-DE" dirty="0" smtClean="0"/>
          </a:p>
          <a:p>
            <a:pPr>
              <a:buNone/>
            </a:pP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amond(in)">
                                      <p:cBhvr>
                                        <p:cTn id="7" dur="1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blinds(horizontal)">
                                      <p:cBhvr>
                                        <p:cTn id="12" dur="1000"/>
                                        <p:tgtEl>
                                          <p:spTgt spid="4">
                                            <p:txEl>
                                              <p:pRg st="0" end="0"/>
                                            </p:txEl>
                                          </p:spTgt>
                                        </p:tgtEl>
                                      </p:cBhvr>
                                    </p:animEffect>
                                  </p:childTnLst>
                                </p:cTn>
                              </p:par>
                              <p:par>
                                <p:cTn id="13" presetID="3" presetClass="entr" presetSubtype="10"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Effect transition="in" filter="blinds(horizontal)">
                                      <p:cBhvr>
                                        <p:cTn id="15" dur="1000"/>
                                        <p:tgtEl>
                                          <p:spTgt spid="4">
                                            <p:txEl>
                                              <p:pRg st="2" end="2"/>
                                            </p:txEl>
                                          </p:spTgt>
                                        </p:tgtEl>
                                      </p:cBhvr>
                                    </p:animEffect>
                                  </p:childTnLst>
                                </p:cTn>
                              </p:par>
                              <p:par>
                                <p:cTn id="16" presetID="3" presetClass="entr" presetSubtype="10" fill="hold" nodeType="withEffect">
                                  <p:stCondLst>
                                    <p:cond delay="0"/>
                                  </p:stCondLst>
                                  <p:childTnLst>
                                    <p:set>
                                      <p:cBhvr>
                                        <p:cTn id="17" dur="1" fill="hold">
                                          <p:stCondLst>
                                            <p:cond delay="0"/>
                                          </p:stCondLst>
                                        </p:cTn>
                                        <p:tgtEl>
                                          <p:spTgt spid="4">
                                            <p:txEl>
                                              <p:pRg st="3" end="3"/>
                                            </p:txEl>
                                          </p:spTgt>
                                        </p:tgtEl>
                                        <p:attrNameLst>
                                          <p:attrName>style.visibility</p:attrName>
                                        </p:attrNameLst>
                                      </p:cBhvr>
                                      <p:to>
                                        <p:strVal val="visible"/>
                                      </p:to>
                                    </p:set>
                                    <p:animEffect transition="in" filter="blinds(horizontal)">
                                      <p:cBhvr>
                                        <p:cTn id="18" dur="1000"/>
                                        <p:tgtEl>
                                          <p:spTgt spid="4">
                                            <p:txEl>
                                              <p:pRg st="3" end="3"/>
                                            </p:txEl>
                                          </p:spTgt>
                                        </p:tgtEl>
                                      </p:cBhvr>
                                    </p:animEffect>
                                  </p:childTnLst>
                                </p:cTn>
                              </p:par>
                              <p:par>
                                <p:cTn id="19" presetID="3" presetClass="entr" presetSubtype="10" fill="hold" nodeType="with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animEffect transition="in" filter="blinds(horizontal)">
                                      <p:cBhvr>
                                        <p:cTn id="21" dur="1000"/>
                                        <p:tgtEl>
                                          <p:spTgt spid="4">
                                            <p:txEl>
                                              <p:pRg st="4" end="4"/>
                                            </p:txEl>
                                          </p:spTgt>
                                        </p:tgtEl>
                                      </p:cBhvr>
                                    </p:animEffect>
                                  </p:childTnLst>
                                </p:cTn>
                              </p:par>
                              <p:par>
                                <p:cTn id="22" presetID="3" presetClass="entr" presetSubtype="10" fill="hold" nodeType="withEffect">
                                  <p:stCondLst>
                                    <p:cond delay="0"/>
                                  </p:stCondLst>
                                  <p:childTnLst>
                                    <p:set>
                                      <p:cBhvr>
                                        <p:cTn id="23" dur="1" fill="hold">
                                          <p:stCondLst>
                                            <p:cond delay="0"/>
                                          </p:stCondLst>
                                        </p:cTn>
                                        <p:tgtEl>
                                          <p:spTgt spid="4">
                                            <p:txEl>
                                              <p:pRg st="6" end="6"/>
                                            </p:txEl>
                                          </p:spTgt>
                                        </p:tgtEl>
                                        <p:attrNameLst>
                                          <p:attrName>style.visibility</p:attrName>
                                        </p:attrNameLst>
                                      </p:cBhvr>
                                      <p:to>
                                        <p:strVal val="visible"/>
                                      </p:to>
                                    </p:set>
                                    <p:animEffect transition="in" filter="blinds(horizontal)">
                                      <p:cBhvr>
                                        <p:cTn id="24" dur="1000"/>
                                        <p:tgtEl>
                                          <p:spTgt spid="4">
                                            <p:txEl>
                                              <p:pRg st="6" end="6"/>
                                            </p:txEl>
                                          </p:spTgt>
                                        </p:tgtEl>
                                      </p:cBhvr>
                                    </p:animEffect>
                                  </p:childTnLst>
                                </p:cTn>
                              </p:par>
                              <p:par>
                                <p:cTn id="25" presetID="3" presetClass="entr" presetSubtype="10" fill="hold" nodeType="withEffect">
                                  <p:stCondLst>
                                    <p:cond delay="0"/>
                                  </p:stCondLst>
                                  <p:childTnLst>
                                    <p:set>
                                      <p:cBhvr>
                                        <p:cTn id="26" dur="1" fill="hold">
                                          <p:stCondLst>
                                            <p:cond delay="0"/>
                                          </p:stCondLst>
                                        </p:cTn>
                                        <p:tgtEl>
                                          <p:spTgt spid="4">
                                            <p:txEl>
                                              <p:pRg st="7" end="7"/>
                                            </p:txEl>
                                          </p:spTgt>
                                        </p:tgtEl>
                                        <p:attrNameLst>
                                          <p:attrName>style.visibility</p:attrName>
                                        </p:attrNameLst>
                                      </p:cBhvr>
                                      <p:to>
                                        <p:strVal val="visible"/>
                                      </p:to>
                                    </p:set>
                                    <p:animEffect transition="in" filter="blinds(horizontal)">
                                      <p:cBhvr>
                                        <p:cTn id="27" dur="1000"/>
                                        <p:tgtEl>
                                          <p:spTgt spid="4">
                                            <p:txEl>
                                              <p:pRg st="7" end="7"/>
                                            </p:txEl>
                                          </p:spTgt>
                                        </p:tgtEl>
                                      </p:cBhvr>
                                    </p:animEffect>
                                  </p:childTnLst>
                                </p:cTn>
                              </p:par>
                              <p:par>
                                <p:cTn id="28" presetID="3" presetClass="entr" presetSubtype="10" fill="hold" nodeType="withEffect">
                                  <p:stCondLst>
                                    <p:cond delay="0"/>
                                  </p:stCondLst>
                                  <p:childTnLst>
                                    <p:set>
                                      <p:cBhvr>
                                        <p:cTn id="29" dur="1" fill="hold">
                                          <p:stCondLst>
                                            <p:cond delay="0"/>
                                          </p:stCondLst>
                                        </p:cTn>
                                        <p:tgtEl>
                                          <p:spTgt spid="4">
                                            <p:txEl>
                                              <p:pRg st="8" end="8"/>
                                            </p:txEl>
                                          </p:spTgt>
                                        </p:tgtEl>
                                        <p:attrNameLst>
                                          <p:attrName>style.visibility</p:attrName>
                                        </p:attrNameLst>
                                      </p:cBhvr>
                                      <p:to>
                                        <p:strVal val="visible"/>
                                      </p:to>
                                    </p:set>
                                    <p:animEffect transition="in" filter="blinds(horizontal)">
                                      <p:cBhvr>
                                        <p:cTn id="30" dur="1000"/>
                                        <p:tgtEl>
                                          <p:spTgt spid="4">
                                            <p:txEl>
                                              <p:pRg st="8" end="8"/>
                                            </p:txEl>
                                          </p:spTgt>
                                        </p:tgtEl>
                                      </p:cBhvr>
                                    </p:animEffect>
                                  </p:childTnLst>
                                </p:cTn>
                              </p:par>
                              <p:par>
                                <p:cTn id="31" presetID="3" presetClass="entr" presetSubtype="10" fill="hold" nodeType="withEffect">
                                  <p:stCondLst>
                                    <p:cond delay="0"/>
                                  </p:stCondLst>
                                  <p:childTnLst>
                                    <p:set>
                                      <p:cBhvr>
                                        <p:cTn id="32" dur="1" fill="hold">
                                          <p:stCondLst>
                                            <p:cond delay="0"/>
                                          </p:stCondLst>
                                        </p:cTn>
                                        <p:tgtEl>
                                          <p:spTgt spid="4">
                                            <p:txEl>
                                              <p:pRg st="9" end="9"/>
                                            </p:txEl>
                                          </p:spTgt>
                                        </p:tgtEl>
                                        <p:attrNameLst>
                                          <p:attrName>style.visibility</p:attrName>
                                        </p:attrNameLst>
                                      </p:cBhvr>
                                      <p:to>
                                        <p:strVal val="visible"/>
                                      </p:to>
                                    </p:set>
                                    <p:animEffect transition="in" filter="blinds(horizontal)">
                                      <p:cBhvr>
                                        <p:cTn id="33" dur="1000"/>
                                        <p:tgtEl>
                                          <p:spTgt spid="4">
                                            <p:txEl>
                                              <p:pRg st="9" end="9"/>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8" presetClass="entr" presetSubtype="16" fill="hold" nodeType="clickEffect">
                                  <p:stCondLst>
                                    <p:cond delay="0"/>
                                  </p:stCondLst>
                                  <p:childTnLst>
                                    <p:set>
                                      <p:cBhvr>
                                        <p:cTn id="37" dur="1" fill="hold">
                                          <p:stCondLst>
                                            <p:cond delay="0"/>
                                          </p:stCondLst>
                                        </p:cTn>
                                        <p:tgtEl>
                                          <p:spTgt spid="5">
                                            <p:txEl>
                                              <p:pRg st="0" end="0"/>
                                            </p:txEl>
                                          </p:spTgt>
                                        </p:tgtEl>
                                        <p:attrNameLst>
                                          <p:attrName>style.visibility</p:attrName>
                                        </p:attrNameLst>
                                      </p:cBhvr>
                                      <p:to>
                                        <p:strVal val="visible"/>
                                      </p:to>
                                    </p:set>
                                    <p:animEffect transition="in" filter="diamond(in)">
                                      <p:cBhvr>
                                        <p:cTn id="38" dur="1000"/>
                                        <p:tgtEl>
                                          <p:spTgt spid="5">
                                            <p:txEl>
                                              <p:pRg st="0" end="0"/>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3" presetClass="entr" presetSubtype="10" fill="hold" nodeType="clickEffect">
                                  <p:stCondLst>
                                    <p:cond delay="0"/>
                                  </p:stCondLst>
                                  <p:childTnLst>
                                    <p:set>
                                      <p:cBhvr>
                                        <p:cTn id="42" dur="1" fill="hold">
                                          <p:stCondLst>
                                            <p:cond delay="0"/>
                                          </p:stCondLst>
                                        </p:cTn>
                                        <p:tgtEl>
                                          <p:spTgt spid="6">
                                            <p:txEl>
                                              <p:pRg st="0" end="0"/>
                                            </p:txEl>
                                          </p:spTgt>
                                        </p:tgtEl>
                                        <p:attrNameLst>
                                          <p:attrName>style.visibility</p:attrName>
                                        </p:attrNameLst>
                                      </p:cBhvr>
                                      <p:to>
                                        <p:strVal val="visible"/>
                                      </p:to>
                                    </p:set>
                                    <p:animEffect transition="in" filter="blinds(horizontal)">
                                      <p:cBhvr>
                                        <p:cTn id="43" dur="1000"/>
                                        <p:tgtEl>
                                          <p:spTgt spid="6">
                                            <p:txEl>
                                              <p:pRg st="0" end="0"/>
                                            </p:txEl>
                                          </p:spTgt>
                                        </p:tgtEl>
                                      </p:cBhvr>
                                    </p:animEffect>
                                  </p:childTnLst>
                                </p:cTn>
                              </p:par>
                              <p:par>
                                <p:cTn id="44" presetID="3" presetClass="entr" presetSubtype="10" fill="hold" nodeType="withEffect">
                                  <p:stCondLst>
                                    <p:cond delay="0"/>
                                  </p:stCondLst>
                                  <p:childTnLst>
                                    <p:set>
                                      <p:cBhvr>
                                        <p:cTn id="45" dur="1" fill="hold">
                                          <p:stCondLst>
                                            <p:cond delay="0"/>
                                          </p:stCondLst>
                                        </p:cTn>
                                        <p:tgtEl>
                                          <p:spTgt spid="6">
                                            <p:txEl>
                                              <p:pRg st="1" end="1"/>
                                            </p:txEl>
                                          </p:spTgt>
                                        </p:tgtEl>
                                        <p:attrNameLst>
                                          <p:attrName>style.visibility</p:attrName>
                                        </p:attrNameLst>
                                      </p:cBhvr>
                                      <p:to>
                                        <p:strVal val="visible"/>
                                      </p:to>
                                    </p:set>
                                    <p:animEffect transition="in" filter="blinds(horizontal)">
                                      <p:cBhvr>
                                        <p:cTn id="46" dur="1000"/>
                                        <p:tgtEl>
                                          <p:spTgt spid="6">
                                            <p:txEl>
                                              <p:pRg st="1" end="1"/>
                                            </p:txEl>
                                          </p:spTgt>
                                        </p:tgtEl>
                                      </p:cBhvr>
                                    </p:animEffect>
                                  </p:childTnLst>
                                </p:cTn>
                              </p:par>
                              <p:par>
                                <p:cTn id="47" presetID="3" presetClass="entr" presetSubtype="10" fill="hold" nodeType="withEffect">
                                  <p:stCondLst>
                                    <p:cond delay="0"/>
                                  </p:stCondLst>
                                  <p:childTnLst>
                                    <p:set>
                                      <p:cBhvr>
                                        <p:cTn id="48" dur="1" fill="hold">
                                          <p:stCondLst>
                                            <p:cond delay="0"/>
                                          </p:stCondLst>
                                        </p:cTn>
                                        <p:tgtEl>
                                          <p:spTgt spid="6">
                                            <p:txEl>
                                              <p:pRg st="2" end="2"/>
                                            </p:txEl>
                                          </p:spTgt>
                                        </p:tgtEl>
                                        <p:attrNameLst>
                                          <p:attrName>style.visibility</p:attrName>
                                        </p:attrNameLst>
                                      </p:cBhvr>
                                      <p:to>
                                        <p:strVal val="visible"/>
                                      </p:to>
                                    </p:set>
                                    <p:animEffect transition="in" filter="blinds(horizontal)">
                                      <p:cBhvr>
                                        <p:cTn id="49" dur="1000"/>
                                        <p:tgtEl>
                                          <p:spTgt spid="6">
                                            <p:txEl>
                                              <p:pRg st="2" end="2"/>
                                            </p:txEl>
                                          </p:spTgt>
                                        </p:tgtEl>
                                      </p:cBhvr>
                                    </p:animEffect>
                                  </p:childTnLst>
                                </p:cTn>
                              </p:par>
                              <p:par>
                                <p:cTn id="50" presetID="3" presetClass="entr" presetSubtype="10" fill="hold" nodeType="withEffect">
                                  <p:stCondLst>
                                    <p:cond delay="0"/>
                                  </p:stCondLst>
                                  <p:childTnLst>
                                    <p:set>
                                      <p:cBhvr>
                                        <p:cTn id="51" dur="1" fill="hold">
                                          <p:stCondLst>
                                            <p:cond delay="0"/>
                                          </p:stCondLst>
                                        </p:cTn>
                                        <p:tgtEl>
                                          <p:spTgt spid="6">
                                            <p:txEl>
                                              <p:pRg st="4" end="4"/>
                                            </p:txEl>
                                          </p:spTgt>
                                        </p:tgtEl>
                                        <p:attrNameLst>
                                          <p:attrName>style.visibility</p:attrName>
                                        </p:attrNameLst>
                                      </p:cBhvr>
                                      <p:to>
                                        <p:strVal val="visible"/>
                                      </p:to>
                                    </p:set>
                                    <p:animEffect transition="in" filter="blinds(horizontal)">
                                      <p:cBhvr>
                                        <p:cTn id="52" dur="1000"/>
                                        <p:tgtEl>
                                          <p:spTgt spid="6">
                                            <p:txEl>
                                              <p:pRg st="4" end="4"/>
                                            </p:txEl>
                                          </p:spTgt>
                                        </p:tgtEl>
                                      </p:cBhvr>
                                    </p:animEffect>
                                  </p:childTnLst>
                                </p:cTn>
                              </p:par>
                              <p:par>
                                <p:cTn id="53" presetID="3" presetClass="entr" presetSubtype="10" fill="hold" nodeType="withEffect">
                                  <p:stCondLst>
                                    <p:cond delay="0"/>
                                  </p:stCondLst>
                                  <p:childTnLst>
                                    <p:set>
                                      <p:cBhvr>
                                        <p:cTn id="54" dur="1" fill="hold">
                                          <p:stCondLst>
                                            <p:cond delay="0"/>
                                          </p:stCondLst>
                                        </p:cTn>
                                        <p:tgtEl>
                                          <p:spTgt spid="6">
                                            <p:txEl>
                                              <p:pRg st="5" end="5"/>
                                            </p:txEl>
                                          </p:spTgt>
                                        </p:tgtEl>
                                        <p:attrNameLst>
                                          <p:attrName>style.visibility</p:attrName>
                                        </p:attrNameLst>
                                      </p:cBhvr>
                                      <p:to>
                                        <p:strVal val="visible"/>
                                      </p:to>
                                    </p:set>
                                    <p:animEffect transition="in" filter="blinds(horizontal)">
                                      <p:cBhvr>
                                        <p:cTn id="55" dur="1000"/>
                                        <p:tgtEl>
                                          <p:spTgt spid="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3. Kontextuelle Verzerrung ('Quantität'):</a:t>
            </a:r>
            <a:endParaRPr lang="de-DE" dirty="0"/>
          </a:p>
        </p:txBody>
      </p:sp>
      <p:grpSp>
        <p:nvGrpSpPr>
          <p:cNvPr id="8" name="Group 2"/>
          <p:cNvGrpSpPr>
            <a:grpSpLocks/>
          </p:cNvGrpSpPr>
          <p:nvPr/>
        </p:nvGrpSpPr>
        <p:grpSpPr bwMode="auto">
          <a:xfrm>
            <a:off x="794472" y="3785909"/>
            <a:ext cx="7341828" cy="1768158"/>
            <a:chOff x="1554" y="13031"/>
            <a:chExt cx="6762" cy="1700"/>
          </a:xfrm>
        </p:grpSpPr>
        <p:sp>
          <p:nvSpPr>
            <p:cNvPr id="9" name="Freeform 3"/>
            <p:cNvSpPr>
              <a:spLocks/>
            </p:cNvSpPr>
            <p:nvPr/>
          </p:nvSpPr>
          <p:spPr bwMode="auto">
            <a:xfrm>
              <a:off x="4441" y="13924"/>
              <a:ext cx="887" cy="807"/>
            </a:xfrm>
            <a:custGeom>
              <a:avLst/>
              <a:gdLst/>
              <a:ahLst/>
              <a:cxnLst>
                <a:cxn ang="0">
                  <a:pos x="443" y="0"/>
                </a:cxn>
                <a:cxn ang="0">
                  <a:pos x="0" y="403"/>
                </a:cxn>
                <a:cxn ang="0">
                  <a:pos x="443" y="807"/>
                </a:cxn>
                <a:cxn ang="0">
                  <a:pos x="887" y="403"/>
                </a:cxn>
                <a:cxn ang="0">
                  <a:pos x="443" y="0"/>
                </a:cxn>
              </a:cxnLst>
              <a:rect l="0" t="0" r="r" b="b"/>
              <a:pathLst>
                <a:path w="887" h="807">
                  <a:moveTo>
                    <a:pt x="443" y="0"/>
                  </a:moveTo>
                  <a:lnTo>
                    <a:pt x="0" y="403"/>
                  </a:lnTo>
                  <a:lnTo>
                    <a:pt x="443" y="807"/>
                  </a:lnTo>
                  <a:lnTo>
                    <a:pt x="887" y="403"/>
                  </a:lnTo>
                  <a:lnTo>
                    <a:pt x="443" y="0"/>
                  </a:lnTo>
                  <a:close/>
                </a:path>
              </a:pathLst>
            </a:custGeom>
            <a:solidFill>
              <a:srgbClr val="D7D7D7"/>
            </a:solidFill>
            <a:ln w="9525">
              <a:noFill/>
              <a:round/>
              <a:headEnd/>
              <a:tailEnd/>
            </a:ln>
          </p:spPr>
          <p:txBody>
            <a:bodyPr vert="horz" wrap="square" lIns="91440" tIns="45720" rIns="91440" bIns="45720" numCol="1" anchor="t" anchorCtr="0" compatLnSpc="1">
              <a:prstTxWarp prst="textNoShape">
                <a:avLst/>
              </a:prstTxWarp>
            </a:bodyPr>
            <a:lstStyle/>
            <a:p>
              <a:pPr algn="ctr"/>
              <a:endParaRPr lang="de-DE" dirty="0" smtClean="0"/>
            </a:p>
            <a:p>
              <a:pPr algn="ctr"/>
              <a:r>
                <a:rPr lang="de-DE" b="1" dirty="0" smtClean="0"/>
                <a:t>suchen</a:t>
              </a:r>
              <a:endParaRPr lang="de-DE" b="1" dirty="0"/>
            </a:p>
          </p:txBody>
        </p:sp>
        <p:sp>
          <p:nvSpPr>
            <p:cNvPr id="10" name="Freeform 4"/>
            <p:cNvSpPr>
              <a:spLocks/>
            </p:cNvSpPr>
            <p:nvPr/>
          </p:nvSpPr>
          <p:spPr bwMode="auto">
            <a:xfrm>
              <a:off x="4507" y="13306"/>
              <a:ext cx="724" cy="622"/>
            </a:xfrm>
            <a:custGeom>
              <a:avLst/>
              <a:gdLst/>
              <a:ahLst/>
              <a:cxnLst>
                <a:cxn ang="0">
                  <a:pos x="0" y="498"/>
                </a:cxn>
                <a:cxn ang="0">
                  <a:pos x="23" y="524"/>
                </a:cxn>
                <a:cxn ang="0">
                  <a:pos x="55" y="537"/>
                </a:cxn>
                <a:cxn ang="0">
                  <a:pos x="92" y="544"/>
                </a:cxn>
                <a:cxn ang="0">
                  <a:pos x="133" y="550"/>
                </a:cxn>
                <a:cxn ang="0">
                  <a:pos x="167" y="551"/>
                </a:cxn>
                <a:cxn ang="0">
                  <a:pos x="209" y="546"/>
                </a:cxn>
                <a:cxn ang="0">
                  <a:pos x="247" y="539"/>
                </a:cxn>
                <a:cxn ang="0">
                  <a:pos x="286" y="524"/>
                </a:cxn>
                <a:cxn ang="0">
                  <a:pos x="311" y="498"/>
                </a:cxn>
                <a:cxn ang="0">
                  <a:pos x="319" y="483"/>
                </a:cxn>
                <a:cxn ang="0">
                  <a:pos x="358" y="458"/>
                </a:cxn>
                <a:cxn ang="0">
                  <a:pos x="384" y="452"/>
                </a:cxn>
                <a:cxn ang="0">
                  <a:pos x="423" y="445"/>
                </a:cxn>
                <a:cxn ang="0">
                  <a:pos x="467" y="441"/>
                </a:cxn>
                <a:cxn ang="0">
                  <a:pos x="498" y="444"/>
                </a:cxn>
                <a:cxn ang="0">
                  <a:pos x="539" y="450"/>
                </a:cxn>
                <a:cxn ang="0">
                  <a:pos x="575" y="458"/>
                </a:cxn>
                <a:cxn ang="0">
                  <a:pos x="598" y="471"/>
                </a:cxn>
                <a:cxn ang="0">
                  <a:pos x="622" y="498"/>
                </a:cxn>
                <a:cxn ang="0">
                  <a:pos x="622" y="53"/>
                </a:cxn>
                <a:cxn ang="0">
                  <a:pos x="597" y="27"/>
                </a:cxn>
                <a:cxn ang="0">
                  <a:pos x="567" y="13"/>
                </a:cxn>
                <a:cxn ang="0">
                  <a:pos x="530" y="6"/>
                </a:cxn>
                <a:cxn ang="0">
                  <a:pos x="488" y="1"/>
                </a:cxn>
                <a:cxn ang="0">
                  <a:pos x="455" y="0"/>
                </a:cxn>
                <a:cxn ang="0">
                  <a:pos x="412" y="4"/>
                </a:cxn>
                <a:cxn ang="0">
                  <a:pos x="375" y="11"/>
                </a:cxn>
                <a:cxn ang="0">
                  <a:pos x="356" y="15"/>
                </a:cxn>
                <a:cxn ang="0">
                  <a:pos x="318" y="41"/>
                </a:cxn>
                <a:cxn ang="0">
                  <a:pos x="302" y="68"/>
                </a:cxn>
                <a:cxn ang="0">
                  <a:pos x="265" y="92"/>
                </a:cxn>
                <a:cxn ang="0">
                  <a:pos x="237" y="98"/>
                </a:cxn>
                <a:cxn ang="0">
                  <a:pos x="198" y="105"/>
                </a:cxn>
                <a:cxn ang="0">
                  <a:pos x="155" y="111"/>
                </a:cxn>
                <a:cxn ang="0">
                  <a:pos x="121" y="107"/>
                </a:cxn>
                <a:cxn ang="0">
                  <a:pos x="82" y="100"/>
                </a:cxn>
                <a:cxn ang="0">
                  <a:pos x="46" y="92"/>
                </a:cxn>
                <a:cxn ang="0">
                  <a:pos x="8" y="68"/>
                </a:cxn>
              </a:cxnLst>
              <a:rect l="0" t="0" r="r" b="b"/>
              <a:pathLst>
                <a:path w="623" h="553">
                  <a:moveTo>
                    <a:pt x="0" y="55"/>
                  </a:moveTo>
                  <a:lnTo>
                    <a:pt x="0" y="498"/>
                  </a:lnTo>
                  <a:lnTo>
                    <a:pt x="7" y="511"/>
                  </a:lnTo>
                  <a:lnTo>
                    <a:pt x="23" y="524"/>
                  </a:lnTo>
                  <a:lnTo>
                    <a:pt x="46" y="535"/>
                  </a:lnTo>
                  <a:lnTo>
                    <a:pt x="55" y="537"/>
                  </a:lnTo>
                  <a:lnTo>
                    <a:pt x="73" y="541"/>
                  </a:lnTo>
                  <a:lnTo>
                    <a:pt x="92" y="544"/>
                  </a:lnTo>
                  <a:lnTo>
                    <a:pt x="112" y="547"/>
                  </a:lnTo>
                  <a:lnTo>
                    <a:pt x="133" y="550"/>
                  </a:lnTo>
                  <a:lnTo>
                    <a:pt x="155" y="553"/>
                  </a:lnTo>
                  <a:lnTo>
                    <a:pt x="167" y="551"/>
                  </a:lnTo>
                  <a:lnTo>
                    <a:pt x="188" y="549"/>
                  </a:lnTo>
                  <a:lnTo>
                    <a:pt x="209" y="546"/>
                  </a:lnTo>
                  <a:lnTo>
                    <a:pt x="228" y="542"/>
                  </a:lnTo>
                  <a:lnTo>
                    <a:pt x="247" y="539"/>
                  </a:lnTo>
                  <a:lnTo>
                    <a:pt x="265" y="535"/>
                  </a:lnTo>
                  <a:lnTo>
                    <a:pt x="286" y="524"/>
                  </a:lnTo>
                  <a:lnTo>
                    <a:pt x="302" y="511"/>
                  </a:lnTo>
                  <a:lnTo>
                    <a:pt x="311" y="498"/>
                  </a:lnTo>
                  <a:lnTo>
                    <a:pt x="311" y="497"/>
                  </a:lnTo>
                  <a:lnTo>
                    <a:pt x="319" y="483"/>
                  </a:lnTo>
                  <a:lnTo>
                    <a:pt x="334" y="470"/>
                  </a:lnTo>
                  <a:lnTo>
                    <a:pt x="358" y="458"/>
                  </a:lnTo>
                  <a:lnTo>
                    <a:pt x="366" y="456"/>
                  </a:lnTo>
                  <a:lnTo>
                    <a:pt x="384" y="452"/>
                  </a:lnTo>
                  <a:lnTo>
                    <a:pt x="403" y="448"/>
                  </a:lnTo>
                  <a:lnTo>
                    <a:pt x="423" y="445"/>
                  </a:lnTo>
                  <a:lnTo>
                    <a:pt x="444" y="443"/>
                  </a:lnTo>
                  <a:lnTo>
                    <a:pt x="467" y="441"/>
                  </a:lnTo>
                  <a:lnTo>
                    <a:pt x="477" y="442"/>
                  </a:lnTo>
                  <a:lnTo>
                    <a:pt x="498" y="444"/>
                  </a:lnTo>
                  <a:lnTo>
                    <a:pt x="519" y="447"/>
                  </a:lnTo>
                  <a:lnTo>
                    <a:pt x="539" y="450"/>
                  </a:lnTo>
                  <a:lnTo>
                    <a:pt x="558" y="454"/>
                  </a:lnTo>
                  <a:lnTo>
                    <a:pt x="575" y="458"/>
                  </a:lnTo>
                  <a:lnTo>
                    <a:pt x="577" y="459"/>
                  </a:lnTo>
                  <a:lnTo>
                    <a:pt x="598" y="471"/>
                  </a:lnTo>
                  <a:lnTo>
                    <a:pt x="613" y="484"/>
                  </a:lnTo>
                  <a:lnTo>
                    <a:pt x="622" y="498"/>
                  </a:lnTo>
                  <a:lnTo>
                    <a:pt x="622" y="55"/>
                  </a:lnTo>
                  <a:lnTo>
                    <a:pt x="622" y="53"/>
                  </a:lnTo>
                  <a:lnTo>
                    <a:pt x="612" y="40"/>
                  </a:lnTo>
                  <a:lnTo>
                    <a:pt x="597" y="27"/>
                  </a:lnTo>
                  <a:lnTo>
                    <a:pt x="575" y="15"/>
                  </a:lnTo>
                  <a:lnTo>
                    <a:pt x="567" y="13"/>
                  </a:lnTo>
                  <a:lnTo>
                    <a:pt x="549" y="9"/>
                  </a:lnTo>
                  <a:lnTo>
                    <a:pt x="530" y="6"/>
                  </a:lnTo>
                  <a:lnTo>
                    <a:pt x="509" y="3"/>
                  </a:lnTo>
                  <a:lnTo>
                    <a:pt x="488" y="1"/>
                  </a:lnTo>
                  <a:lnTo>
                    <a:pt x="467" y="0"/>
                  </a:lnTo>
                  <a:lnTo>
                    <a:pt x="455" y="0"/>
                  </a:lnTo>
                  <a:lnTo>
                    <a:pt x="433" y="2"/>
                  </a:lnTo>
                  <a:lnTo>
                    <a:pt x="412" y="4"/>
                  </a:lnTo>
                  <a:lnTo>
                    <a:pt x="393" y="7"/>
                  </a:lnTo>
                  <a:lnTo>
                    <a:pt x="375" y="11"/>
                  </a:lnTo>
                  <a:lnTo>
                    <a:pt x="358" y="15"/>
                  </a:lnTo>
                  <a:lnTo>
                    <a:pt x="356" y="15"/>
                  </a:lnTo>
                  <a:lnTo>
                    <a:pt x="333" y="28"/>
                  </a:lnTo>
                  <a:lnTo>
                    <a:pt x="318" y="41"/>
                  </a:lnTo>
                  <a:lnTo>
                    <a:pt x="311" y="55"/>
                  </a:lnTo>
                  <a:lnTo>
                    <a:pt x="302" y="68"/>
                  </a:lnTo>
                  <a:lnTo>
                    <a:pt x="286" y="81"/>
                  </a:lnTo>
                  <a:lnTo>
                    <a:pt x="265" y="92"/>
                  </a:lnTo>
                  <a:lnTo>
                    <a:pt x="255" y="94"/>
                  </a:lnTo>
                  <a:lnTo>
                    <a:pt x="237" y="98"/>
                  </a:lnTo>
                  <a:lnTo>
                    <a:pt x="218" y="102"/>
                  </a:lnTo>
                  <a:lnTo>
                    <a:pt x="198" y="105"/>
                  </a:lnTo>
                  <a:lnTo>
                    <a:pt x="177" y="108"/>
                  </a:lnTo>
                  <a:lnTo>
                    <a:pt x="155" y="111"/>
                  </a:lnTo>
                  <a:lnTo>
                    <a:pt x="143" y="109"/>
                  </a:lnTo>
                  <a:lnTo>
                    <a:pt x="121" y="107"/>
                  </a:lnTo>
                  <a:lnTo>
                    <a:pt x="101" y="104"/>
                  </a:lnTo>
                  <a:lnTo>
                    <a:pt x="82" y="100"/>
                  </a:lnTo>
                  <a:lnTo>
                    <a:pt x="63" y="96"/>
                  </a:lnTo>
                  <a:lnTo>
                    <a:pt x="46" y="92"/>
                  </a:lnTo>
                  <a:lnTo>
                    <a:pt x="23" y="81"/>
                  </a:lnTo>
                  <a:lnTo>
                    <a:pt x="8" y="68"/>
                  </a:lnTo>
                  <a:lnTo>
                    <a:pt x="0" y="55"/>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endParaRPr lang="de-DE" b="1" dirty="0" smtClean="0"/>
            </a:p>
            <a:p>
              <a:pPr algn="ctr"/>
              <a:r>
                <a:rPr lang="de-DE" b="1" dirty="0" smtClean="0"/>
                <a:t>PAST</a:t>
              </a:r>
              <a:endParaRPr lang="de-DE" b="1" dirty="0"/>
            </a:p>
          </p:txBody>
        </p:sp>
        <p:sp>
          <p:nvSpPr>
            <p:cNvPr id="11" name="Freeform 5"/>
            <p:cNvSpPr>
              <a:spLocks/>
            </p:cNvSpPr>
            <p:nvPr/>
          </p:nvSpPr>
          <p:spPr bwMode="auto">
            <a:xfrm>
              <a:off x="1554" y="13031"/>
              <a:ext cx="6762" cy="0"/>
            </a:xfrm>
            <a:custGeom>
              <a:avLst/>
              <a:gdLst/>
              <a:ahLst/>
              <a:cxnLst>
                <a:cxn ang="0">
                  <a:pos x="0" y="0"/>
                </a:cxn>
                <a:cxn ang="0">
                  <a:pos x="6762" y="0"/>
                </a:cxn>
              </a:cxnLst>
              <a:rect l="0" t="0" r="r" b="b"/>
              <a:pathLst>
                <a:path w="6762">
                  <a:moveTo>
                    <a:pt x="0" y="0"/>
                  </a:moveTo>
                  <a:lnTo>
                    <a:pt x="6762" y="0"/>
                  </a:lnTo>
                </a:path>
              </a:pathLst>
            </a:custGeom>
            <a:noFill/>
            <a:ln w="9525">
              <a:solidFill>
                <a:srgbClr val="000000"/>
              </a:solidFill>
              <a:prstDash val="dash"/>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102" name="Group 6"/>
          <p:cNvGrpSpPr>
            <a:grpSpLocks/>
          </p:cNvGrpSpPr>
          <p:nvPr/>
        </p:nvGrpSpPr>
        <p:grpSpPr bwMode="auto">
          <a:xfrm>
            <a:off x="1895461" y="4321185"/>
            <a:ext cx="1104903" cy="965203"/>
            <a:chOff x="2317" y="142"/>
            <a:chExt cx="953" cy="957"/>
          </a:xfrm>
        </p:grpSpPr>
        <p:sp>
          <p:nvSpPr>
            <p:cNvPr id="4103" name="Rectangle 7"/>
            <p:cNvSpPr>
              <a:spLocks/>
            </p:cNvSpPr>
            <p:nvPr/>
          </p:nvSpPr>
          <p:spPr bwMode="auto">
            <a:xfrm>
              <a:off x="2327" y="375"/>
              <a:ext cx="933" cy="714"/>
            </a:xfrm>
            <a:prstGeom prst="rect">
              <a:avLst/>
            </a:prstGeom>
            <a:solidFill>
              <a:srgbClr val="D7D7D7"/>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sz="2200" b="1" dirty="0" smtClean="0"/>
                <a:t>Mann</a:t>
              </a:r>
              <a:endParaRPr lang="de-DE" sz="2200" b="1" dirty="0"/>
            </a:p>
          </p:txBody>
        </p:sp>
        <p:sp>
          <p:nvSpPr>
            <p:cNvPr id="4104" name="Rectangle 8"/>
            <p:cNvSpPr>
              <a:spLocks noChangeArrowheads="1"/>
            </p:cNvSpPr>
            <p:nvPr/>
          </p:nvSpPr>
          <p:spPr bwMode="auto">
            <a:xfrm>
              <a:off x="2478" y="142"/>
              <a:ext cx="700" cy="24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200" b="0" i="0" u="none" strike="noStrike" cap="none" normalizeH="0" baseline="0" smtClean="0">
                <a:ln>
                  <a:noFill/>
                </a:ln>
                <a:solidFill>
                  <a:schemeClr val="tx1"/>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4105" name="Group 9"/>
          <p:cNvGrpSpPr>
            <a:grpSpLocks/>
          </p:cNvGrpSpPr>
          <p:nvPr/>
        </p:nvGrpSpPr>
        <p:grpSpPr bwMode="auto">
          <a:xfrm>
            <a:off x="6429388" y="4378336"/>
            <a:ext cx="1143008" cy="908052"/>
            <a:chOff x="6798" y="130"/>
            <a:chExt cx="953" cy="980"/>
          </a:xfrm>
        </p:grpSpPr>
        <p:sp>
          <p:nvSpPr>
            <p:cNvPr id="4106" name="Freeform 10"/>
            <p:cNvSpPr>
              <a:spLocks/>
            </p:cNvSpPr>
            <p:nvPr/>
          </p:nvSpPr>
          <p:spPr bwMode="auto">
            <a:xfrm>
              <a:off x="6808" y="305"/>
              <a:ext cx="933" cy="795"/>
            </a:xfrm>
            <a:custGeom>
              <a:avLst/>
              <a:gdLst/>
              <a:ahLst/>
              <a:cxnLst>
                <a:cxn ang="0">
                  <a:pos x="428" y="1"/>
                </a:cxn>
                <a:cxn ang="0">
                  <a:pos x="354" y="11"/>
                </a:cxn>
                <a:cxn ang="0">
                  <a:pos x="284" y="31"/>
                </a:cxn>
                <a:cxn ang="0">
                  <a:pos x="220" y="59"/>
                </a:cxn>
                <a:cxn ang="0">
                  <a:pos x="162" y="95"/>
                </a:cxn>
                <a:cxn ang="0">
                  <a:pos x="112" y="138"/>
                </a:cxn>
                <a:cxn ang="0">
                  <a:pos x="69" y="188"/>
                </a:cxn>
                <a:cxn ang="0">
                  <a:pos x="36" y="242"/>
                </a:cxn>
                <a:cxn ang="0">
                  <a:pos x="13" y="301"/>
                </a:cxn>
                <a:cxn ang="0">
                  <a:pos x="1" y="364"/>
                </a:cxn>
                <a:cxn ang="0">
                  <a:pos x="1" y="430"/>
                </a:cxn>
                <a:cxn ang="0">
                  <a:pos x="13" y="492"/>
                </a:cxn>
                <a:cxn ang="0">
                  <a:pos x="36" y="552"/>
                </a:cxn>
                <a:cxn ang="0">
                  <a:pos x="69" y="606"/>
                </a:cxn>
                <a:cxn ang="0">
                  <a:pos x="112" y="656"/>
                </a:cxn>
                <a:cxn ang="0">
                  <a:pos x="162" y="699"/>
                </a:cxn>
                <a:cxn ang="0">
                  <a:pos x="220" y="735"/>
                </a:cxn>
                <a:cxn ang="0">
                  <a:pos x="284" y="763"/>
                </a:cxn>
                <a:cxn ang="0">
                  <a:pos x="354" y="783"/>
                </a:cxn>
                <a:cxn ang="0">
                  <a:pos x="428" y="793"/>
                </a:cxn>
                <a:cxn ang="0">
                  <a:pos x="504" y="793"/>
                </a:cxn>
                <a:cxn ang="0">
                  <a:pos x="578" y="783"/>
                </a:cxn>
                <a:cxn ang="0">
                  <a:pos x="648" y="763"/>
                </a:cxn>
                <a:cxn ang="0">
                  <a:pos x="712" y="735"/>
                </a:cxn>
                <a:cxn ang="0">
                  <a:pos x="770" y="699"/>
                </a:cxn>
                <a:cxn ang="0">
                  <a:pos x="820" y="656"/>
                </a:cxn>
                <a:cxn ang="0">
                  <a:pos x="863" y="606"/>
                </a:cxn>
                <a:cxn ang="0">
                  <a:pos x="896" y="552"/>
                </a:cxn>
                <a:cxn ang="0">
                  <a:pos x="919" y="492"/>
                </a:cxn>
                <a:cxn ang="0">
                  <a:pos x="931" y="430"/>
                </a:cxn>
                <a:cxn ang="0">
                  <a:pos x="931" y="364"/>
                </a:cxn>
                <a:cxn ang="0">
                  <a:pos x="919" y="301"/>
                </a:cxn>
                <a:cxn ang="0">
                  <a:pos x="896" y="242"/>
                </a:cxn>
                <a:cxn ang="0">
                  <a:pos x="863" y="188"/>
                </a:cxn>
                <a:cxn ang="0">
                  <a:pos x="820" y="138"/>
                </a:cxn>
                <a:cxn ang="0">
                  <a:pos x="770" y="95"/>
                </a:cxn>
                <a:cxn ang="0">
                  <a:pos x="712" y="59"/>
                </a:cxn>
                <a:cxn ang="0">
                  <a:pos x="648" y="31"/>
                </a:cxn>
                <a:cxn ang="0">
                  <a:pos x="578" y="11"/>
                </a:cxn>
                <a:cxn ang="0">
                  <a:pos x="504" y="1"/>
                </a:cxn>
              </a:cxnLst>
              <a:rect l="0" t="0" r="r" b="b"/>
              <a:pathLst>
                <a:path w="933" h="795">
                  <a:moveTo>
                    <a:pt x="466" y="0"/>
                  </a:moveTo>
                  <a:lnTo>
                    <a:pt x="428" y="1"/>
                  </a:lnTo>
                  <a:lnTo>
                    <a:pt x="390" y="5"/>
                  </a:lnTo>
                  <a:lnTo>
                    <a:pt x="354" y="11"/>
                  </a:lnTo>
                  <a:lnTo>
                    <a:pt x="319" y="20"/>
                  </a:lnTo>
                  <a:lnTo>
                    <a:pt x="284" y="31"/>
                  </a:lnTo>
                  <a:lnTo>
                    <a:pt x="252" y="44"/>
                  </a:lnTo>
                  <a:lnTo>
                    <a:pt x="220" y="59"/>
                  </a:lnTo>
                  <a:lnTo>
                    <a:pt x="190" y="76"/>
                  </a:lnTo>
                  <a:lnTo>
                    <a:pt x="162" y="95"/>
                  </a:lnTo>
                  <a:lnTo>
                    <a:pt x="136" y="116"/>
                  </a:lnTo>
                  <a:lnTo>
                    <a:pt x="112" y="138"/>
                  </a:lnTo>
                  <a:lnTo>
                    <a:pt x="89" y="162"/>
                  </a:lnTo>
                  <a:lnTo>
                    <a:pt x="69" y="188"/>
                  </a:lnTo>
                  <a:lnTo>
                    <a:pt x="52" y="214"/>
                  </a:lnTo>
                  <a:lnTo>
                    <a:pt x="36" y="242"/>
                  </a:lnTo>
                  <a:lnTo>
                    <a:pt x="23" y="271"/>
                  </a:lnTo>
                  <a:lnTo>
                    <a:pt x="13" y="301"/>
                  </a:lnTo>
                  <a:lnTo>
                    <a:pt x="6" y="332"/>
                  </a:lnTo>
                  <a:lnTo>
                    <a:pt x="1" y="364"/>
                  </a:lnTo>
                  <a:lnTo>
                    <a:pt x="0" y="397"/>
                  </a:lnTo>
                  <a:lnTo>
                    <a:pt x="1" y="430"/>
                  </a:lnTo>
                  <a:lnTo>
                    <a:pt x="6" y="461"/>
                  </a:lnTo>
                  <a:lnTo>
                    <a:pt x="13" y="492"/>
                  </a:lnTo>
                  <a:lnTo>
                    <a:pt x="23" y="523"/>
                  </a:lnTo>
                  <a:lnTo>
                    <a:pt x="36" y="552"/>
                  </a:lnTo>
                  <a:lnTo>
                    <a:pt x="52" y="580"/>
                  </a:lnTo>
                  <a:lnTo>
                    <a:pt x="69" y="606"/>
                  </a:lnTo>
                  <a:lnTo>
                    <a:pt x="89" y="632"/>
                  </a:lnTo>
                  <a:lnTo>
                    <a:pt x="112" y="656"/>
                  </a:lnTo>
                  <a:lnTo>
                    <a:pt x="136" y="678"/>
                  </a:lnTo>
                  <a:lnTo>
                    <a:pt x="162" y="699"/>
                  </a:lnTo>
                  <a:lnTo>
                    <a:pt x="190" y="718"/>
                  </a:lnTo>
                  <a:lnTo>
                    <a:pt x="220" y="735"/>
                  </a:lnTo>
                  <a:lnTo>
                    <a:pt x="252" y="750"/>
                  </a:lnTo>
                  <a:lnTo>
                    <a:pt x="284" y="763"/>
                  </a:lnTo>
                  <a:lnTo>
                    <a:pt x="319" y="774"/>
                  </a:lnTo>
                  <a:lnTo>
                    <a:pt x="354" y="783"/>
                  </a:lnTo>
                  <a:lnTo>
                    <a:pt x="390" y="789"/>
                  </a:lnTo>
                  <a:lnTo>
                    <a:pt x="428" y="793"/>
                  </a:lnTo>
                  <a:lnTo>
                    <a:pt x="466" y="795"/>
                  </a:lnTo>
                  <a:lnTo>
                    <a:pt x="504" y="793"/>
                  </a:lnTo>
                  <a:lnTo>
                    <a:pt x="542" y="789"/>
                  </a:lnTo>
                  <a:lnTo>
                    <a:pt x="578" y="783"/>
                  </a:lnTo>
                  <a:lnTo>
                    <a:pt x="614" y="774"/>
                  </a:lnTo>
                  <a:lnTo>
                    <a:pt x="648" y="763"/>
                  </a:lnTo>
                  <a:lnTo>
                    <a:pt x="680" y="750"/>
                  </a:lnTo>
                  <a:lnTo>
                    <a:pt x="712" y="735"/>
                  </a:lnTo>
                  <a:lnTo>
                    <a:pt x="742" y="718"/>
                  </a:lnTo>
                  <a:lnTo>
                    <a:pt x="770" y="699"/>
                  </a:lnTo>
                  <a:lnTo>
                    <a:pt x="796" y="678"/>
                  </a:lnTo>
                  <a:lnTo>
                    <a:pt x="820" y="656"/>
                  </a:lnTo>
                  <a:lnTo>
                    <a:pt x="843" y="632"/>
                  </a:lnTo>
                  <a:lnTo>
                    <a:pt x="863" y="606"/>
                  </a:lnTo>
                  <a:lnTo>
                    <a:pt x="880" y="580"/>
                  </a:lnTo>
                  <a:lnTo>
                    <a:pt x="896" y="552"/>
                  </a:lnTo>
                  <a:lnTo>
                    <a:pt x="909" y="523"/>
                  </a:lnTo>
                  <a:lnTo>
                    <a:pt x="919" y="492"/>
                  </a:lnTo>
                  <a:lnTo>
                    <a:pt x="926" y="461"/>
                  </a:lnTo>
                  <a:lnTo>
                    <a:pt x="931" y="430"/>
                  </a:lnTo>
                  <a:lnTo>
                    <a:pt x="933" y="397"/>
                  </a:lnTo>
                  <a:lnTo>
                    <a:pt x="931" y="364"/>
                  </a:lnTo>
                  <a:lnTo>
                    <a:pt x="926" y="332"/>
                  </a:lnTo>
                  <a:lnTo>
                    <a:pt x="919" y="301"/>
                  </a:lnTo>
                  <a:lnTo>
                    <a:pt x="909" y="271"/>
                  </a:lnTo>
                  <a:lnTo>
                    <a:pt x="896" y="242"/>
                  </a:lnTo>
                  <a:lnTo>
                    <a:pt x="880" y="214"/>
                  </a:lnTo>
                  <a:lnTo>
                    <a:pt x="863" y="188"/>
                  </a:lnTo>
                  <a:lnTo>
                    <a:pt x="843" y="162"/>
                  </a:lnTo>
                  <a:lnTo>
                    <a:pt x="820" y="138"/>
                  </a:lnTo>
                  <a:lnTo>
                    <a:pt x="796" y="116"/>
                  </a:lnTo>
                  <a:lnTo>
                    <a:pt x="770" y="95"/>
                  </a:lnTo>
                  <a:lnTo>
                    <a:pt x="742" y="76"/>
                  </a:lnTo>
                  <a:lnTo>
                    <a:pt x="712" y="59"/>
                  </a:lnTo>
                  <a:lnTo>
                    <a:pt x="680" y="44"/>
                  </a:lnTo>
                  <a:lnTo>
                    <a:pt x="648" y="31"/>
                  </a:lnTo>
                  <a:lnTo>
                    <a:pt x="614" y="20"/>
                  </a:lnTo>
                  <a:lnTo>
                    <a:pt x="578" y="11"/>
                  </a:lnTo>
                  <a:lnTo>
                    <a:pt x="542" y="5"/>
                  </a:lnTo>
                  <a:lnTo>
                    <a:pt x="504" y="1"/>
                  </a:lnTo>
                  <a:lnTo>
                    <a:pt x="466" y="0"/>
                  </a:lnTo>
                  <a:close/>
                </a:path>
              </a:pathLst>
            </a:custGeom>
            <a:solidFill>
              <a:srgbClr val="D7D7D7"/>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sz="2200" b="1" dirty="0" smtClean="0"/>
                <a:t>Hund</a:t>
              </a:r>
              <a:endParaRPr lang="de-DE" sz="2200" b="1" dirty="0"/>
            </a:p>
          </p:txBody>
        </p:sp>
        <p:sp>
          <p:nvSpPr>
            <p:cNvPr id="4107" name="Rectangle 11"/>
            <p:cNvSpPr>
              <a:spLocks noChangeArrowheads="1"/>
            </p:cNvSpPr>
            <p:nvPr/>
          </p:nvSpPr>
          <p:spPr bwMode="auto">
            <a:xfrm>
              <a:off x="6924" y="130"/>
              <a:ext cx="700" cy="24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200" b="0" i="0" u="none" strike="noStrike" cap="none" normalizeH="0" baseline="0" smtClean="0">
                <a:ln>
                  <a:noFill/>
                </a:ln>
                <a:solidFill>
                  <a:schemeClr val="tx1"/>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4108" name="Group 12"/>
          <p:cNvGrpSpPr>
            <a:grpSpLocks/>
          </p:cNvGrpSpPr>
          <p:nvPr/>
        </p:nvGrpSpPr>
        <p:grpSpPr bwMode="auto">
          <a:xfrm>
            <a:off x="940936" y="4357914"/>
            <a:ext cx="862867" cy="949261"/>
            <a:chOff x="1483" y="87"/>
            <a:chExt cx="703" cy="1013"/>
          </a:xfrm>
        </p:grpSpPr>
        <p:sp>
          <p:nvSpPr>
            <p:cNvPr id="4109" name="Freeform 13"/>
            <p:cNvSpPr>
              <a:spLocks/>
            </p:cNvSpPr>
            <p:nvPr/>
          </p:nvSpPr>
          <p:spPr bwMode="auto">
            <a:xfrm>
              <a:off x="1613" y="375"/>
              <a:ext cx="484" cy="725"/>
            </a:xfrm>
            <a:custGeom>
              <a:avLst/>
              <a:gdLst/>
              <a:ahLst/>
              <a:cxnLst>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1"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3" y="634"/>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Lst>
              <a:rect l="0" t="0" r="r" b="b"/>
              <a:pathLst>
                <a:path w="484" h="725">
                  <a:moveTo>
                    <a:pt x="241"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1"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3" y="634"/>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b="1" dirty="0" smtClean="0"/>
                <a:t>d-</a:t>
              </a:r>
              <a:endParaRPr lang="de-DE" b="1" dirty="0"/>
            </a:p>
          </p:txBody>
        </p:sp>
        <p:sp>
          <p:nvSpPr>
            <p:cNvPr id="4110" name="Freeform 14"/>
            <p:cNvSpPr>
              <a:spLocks/>
            </p:cNvSpPr>
            <p:nvPr/>
          </p:nvSpPr>
          <p:spPr bwMode="auto">
            <a:xfrm>
              <a:off x="1613" y="375"/>
              <a:ext cx="484" cy="181"/>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1"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1">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1"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4111" name="Freeform 15"/>
            <p:cNvSpPr>
              <a:spLocks/>
            </p:cNvSpPr>
            <p:nvPr/>
          </p:nvSpPr>
          <p:spPr bwMode="auto">
            <a:xfrm>
              <a:off x="1483" y="87"/>
              <a:ext cx="703" cy="236"/>
            </a:xfrm>
            <a:custGeom>
              <a:avLst/>
              <a:gdLst/>
              <a:ahLst/>
              <a:cxnLst>
                <a:cxn ang="0">
                  <a:pos x="166" y="35"/>
                </a:cxn>
                <a:cxn ang="0">
                  <a:pos x="122" y="56"/>
                </a:cxn>
                <a:cxn ang="0">
                  <a:pos x="84" y="82"/>
                </a:cxn>
                <a:cxn ang="0">
                  <a:pos x="52" y="111"/>
                </a:cxn>
                <a:cxn ang="0">
                  <a:pos x="27" y="144"/>
                </a:cxn>
                <a:cxn ang="0">
                  <a:pos x="10" y="179"/>
                </a:cxn>
                <a:cxn ang="0">
                  <a:pos x="1" y="216"/>
                </a:cxn>
                <a:cxn ang="0">
                  <a:pos x="175" y="235"/>
                </a:cxn>
                <a:cxn ang="0">
                  <a:pos x="183" y="200"/>
                </a:cxn>
                <a:cxn ang="0">
                  <a:pos x="206" y="169"/>
                </a:cxn>
                <a:cxn ang="0">
                  <a:pos x="240" y="144"/>
                </a:cxn>
                <a:cxn ang="0">
                  <a:pos x="284" y="126"/>
                </a:cxn>
                <a:cxn ang="0">
                  <a:pos x="335" y="118"/>
                </a:cxn>
                <a:cxn ang="0">
                  <a:pos x="378" y="119"/>
                </a:cxn>
                <a:cxn ang="0">
                  <a:pos x="428" y="129"/>
                </a:cxn>
                <a:cxn ang="0">
                  <a:pos x="470" y="149"/>
                </a:cxn>
                <a:cxn ang="0">
                  <a:pos x="502" y="175"/>
                </a:cxn>
                <a:cxn ang="0">
                  <a:pos x="522" y="207"/>
                </a:cxn>
                <a:cxn ang="0">
                  <a:pos x="527" y="235"/>
                </a:cxn>
                <a:cxn ang="0">
                  <a:pos x="701" y="216"/>
                </a:cxn>
                <a:cxn ang="0">
                  <a:pos x="692" y="179"/>
                </a:cxn>
                <a:cxn ang="0">
                  <a:pos x="675" y="144"/>
                </a:cxn>
                <a:cxn ang="0">
                  <a:pos x="650" y="111"/>
                </a:cxn>
                <a:cxn ang="0">
                  <a:pos x="618" y="82"/>
                </a:cxn>
                <a:cxn ang="0">
                  <a:pos x="580" y="56"/>
                </a:cxn>
                <a:cxn ang="0">
                  <a:pos x="536" y="35"/>
                </a:cxn>
                <a:cxn ang="0">
                  <a:pos x="488" y="18"/>
                </a:cxn>
                <a:cxn ang="0">
                  <a:pos x="435" y="6"/>
                </a:cxn>
                <a:cxn ang="0">
                  <a:pos x="380" y="0"/>
                </a:cxn>
                <a:cxn ang="0">
                  <a:pos x="322" y="0"/>
                </a:cxn>
                <a:cxn ang="0">
                  <a:pos x="267" y="6"/>
                </a:cxn>
                <a:cxn ang="0">
                  <a:pos x="214" y="18"/>
                </a:cxn>
              </a:cxnLst>
              <a:rect l="0" t="0" r="r" b="b"/>
              <a:pathLst>
                <a:path w="703" h="236">
                  <a:moveTo>
                    <a:pt x="189" y="26"/>
                  </a:moveTo>
                  <a:lnTo>
                    <a:pt x="166" y="35"/>
                  </a:lnTo>
                  <a:lnTo>
                    <a:pt x="143" y="45"/>
                  </a:lnTo>
                  <a:lnTo>
                    <a:pt x="122" y="56"/>
                  </a:lnTo>
                  <a:lnTo>
                    <a:pt x="102" y="69"/>
                  </a:lnTo>
                  <a:lnTo>
                    <a:pt x="84" y="82"/>
                  </a:lnTo>
                  <a:lnTo>
                    <a:pt x="67" y="96"/>
                  </a:lnTo>
                  <a:lnTo>
                    <a:pt x="52" y="111"/>
                  </a:lnTo>
                  <a:lnTo>
                    <a:pt x="39" y="127"/>
                  </a:lnTo>
                  <a:lnTo>
                    <a:pt x="27" y="144"/>
                  </a:lnTo>
                  <a:lnTo>
                    <a:pt x="17" y="161"/>
                  </a:lnTo>
                  <a:lnTo>
                    <a:pt x="10" y="179"/>
                  </a:lnTo>
                  <a:lnTo>
                    <a:pt x="4" y="197"/>
                  </a:lnTo>
                  <a:lnTo>
                    <a:pt x="1" y="216"/>
                  </a:lnTo>
                  <a:lnTo>
                    <a:pt x="0" y="235"/>
                  </a:lnTo>
                  <a:lnTo>
                    <a:pt x="175" y="235"/>
                  </a:lnTo>
                  <a:lnTo>
                    <a:pt x="177" y="217"/>
                  </a:lnTo>
                  <a:lnTo>
                    <a:pt x="183" y="200"/>
                  </a:lnTo>
                  <a:lnTo>
                    <a:pt x="193" y="184"/>
                  </a:lnTo>
                  <a:lnTo>
                    <a:pt x="206" y="169"/>
                  </a:lnTo>
                  <a:lnTo>
                    <a:pt x="222" y="156"/>
                  </a:lnTo>
                  <a:lnTo>
                    <a:pt x="240" y="144"/>
                  </a:lnTo>
                  <a:lnTo>
                    <a:pt x="261" y="134"/>
                  </a:lnTo>
                  <a:lnTo>
                    <a:pt x="284" y="126"/>
                  </a:lnTo>
                  <a:lnTo>
                    <a:pt x="309" y="121"/>
                  </a:lnTo>
                  <a:lnTo>
                    <a:pt x="335" y="118"/>
                  </a:lnTo>
                  <a:lnTo>
                    <a:pt x="351" y="117"/>
                  </a:lnTo>
                  <a:lnTo>
                    <a:pt x="378" y="119"/>
                  </a:lnTo>
                  <a:lnTo>
                    <a:pt x="404" y="123"/>
                  </a:lnTo>
                  <a:lnTo>
                    <a:pt x="428" y="129"/>
                  </a:lnTo>
                  <a:lnTo>
                    <a:pt x="450" y="138"/>
                  </a:lnTo>
                  <a:lnTo>
                    <a:pt x="470" y="149"/>
                  </a:lnTo>
                  <a:lnTo>
                    <a:pt x="487" y="161"/>
                  </a:lnTo>
                  <a:lnTo>
                    <a:pt x="502" y="175"/>
                  </a:lnTo>
                  <a:lnTo>
                    <a:pt x="514" y="191"/>
                  </a:lnTo>
                  <a:lnTo>
                    <a:pt x="522" y="207"/>
                  </a:lnTo>
                  <a:lnTo>
                    <a:pt x="526" y="225"/>
                  </a:lnTo>
                  <a:lnTo>
                    <a:pt x="527" y="235"/>
                  </a:lnTo>
                  <a:lnTo>
                    <a:pt x="702" y="235"/>
                  </a:lnTo>
                  <a:lnTo>
                    <a:pt x="701" y="216"/>
                  </a:lnTo>
                  <a:lnTo>
                    <a:pt x="698" y="197"/>
                  </a:lnTo>
                  <a:lnTo>
                    <a:pt x="692" y="179"/>
                  </a:lnTo>
                  <a:lnTo>
                    <a:pt x="685" y="161"/>
                  </a:lnTo>
                  <a:lnTo>
                    <a:pt x="675" y="144"/>
                  </a:lnTo>
                  <a:lnTo>
                    <a:pt x="663" y="127"/>
                  </a:lnTo>
                  <a:lnTo>
                    <a:pt x="650" y="111"/>
                  </a:lnTo>
                  <a:lnTo>
                    <a:pt x="635" y="96"/>
                  </a:lnTo>
                  <a:lnTo>
                    <a:pt x="618" y="82"/>
                  </a:lnTo>
                  <a:lnTo>
                    <a:pt x="600" y="69"/>
                  </a:lnTo>
                  <a:lnTo>
                    <a:pt x="580" y="56"/>
                  </a:lnTo>
                  <a:lnTo>
                    <a:pt x="559" y="45"/>
                  </a:lnTo>
                  <a:lnTo>
                    <a:pt x="536" y="35"/>
                  </a:lnTo>
                  <a:lnTo>
                    <a:pt x="513" y="26"/>
                  </a:lnTo>
                  <a:lnTo>
                    <a:pt x="488" y="18"/>
                  </a:lnTo>
                  <a:lnTo>
                    <a:pt x="462" y="12"/>
                  </a:lnTo>
                  <a:lnTo>
                    <a:pt x="435" y="6"/>
                  </a:lnTo>
                  <a:lnTo>
                    <a:pt x="408" y="3"/>
                  </a:lnTo>
                  <a:lnTo>
                    <a:pt x="380" y="0"/>
                  </a:lnTo>
                  <a:lnTo>
                    <a:pt x="351" y="0"/>
                  </a:lnTo>
                  <a:lnTo>
                    <a:pt x="322" y="0"/>
                  </a:lnTo>
                  <a:lnTo>
                    <a:pt x="294" y="3"/>
                  </a:lnTo>
                  <a:lnTo>
                    <a:pt x="267" y="6"/>
                  </a:lnTo>
                  <a:lnTo>
                    <a:pt x="240" y="12"/>
                  </a:lnTo>
                  <a:lnTo>
                    <a:pt x="214" y="18"/>
                  </a:lnTo>
                  <a:lnTo>
                    <a:pt x="189" y="26"/>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b="1" dirty="0" smtClean="0"/>
                <a:t>SG</a:t>
              </a:r>
              <a:endParaRPr lang="de-DE" b="1" dirty="0"/>
            </a:p>
          </p:txBody>
        </p:sp>
      </p:grpSp>
      <p:grpSp>
        <p:nvGrpSpPr>
          <p:cNvPr id="26" name="Group 12"/>
          <p:cNvGrpSpPr>
            <a:grpSpLocks/>
          </p:cNvGrpSpPr>
          <p:nvPr/>
        </p:nvGrpSpPr>
        <p:grpSpPr bwMode="auto">
          <a:xfrm>
            <a:off x="5512968" y="4357914"/>
            <a:ext cx="862867" cy="949261"/>
            <a:chOff x="1483" y="87"/>
            <a:chExt cx="703" cy="1013"/>
          </a:xfrm>
        </p:grpSpPr>
        <p:sp>
          <p:nvSpPr>
            <p:cNvPr id="27" name="Freeform 13"/>
            <p:cNvSpPr>
              <a:spLocks/>
            </p:cNvSpPr>
            <p:nvPr/>
          </p:nvSpPr>
          <p:spPr bwMode="auto">
            <a:xfrm>
              <a:off x="1613" y="375"/>
              <a:ext cx="484" cy="725"/>
            </a:xfrm>
            <a:custGeom>
              <a:avLst/>
              <a:gdLst/>
              <a:ahLst/>
              <a:cxnLst>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1"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3" y="634"/>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Lst>
              <a:rect l="0" t="0" r="r" b="b"/>
              <a:pathLst>
                <a:path w="484" h="725">
                  <a:moveTo>
                    <a:pt x="241"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1"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3" y="634"/>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b="1" dirty="0" smtClean="0"/>
                <a:t>ein</a:t>
              </a:r>
              <a:endParaRPr lang="de-DE" b="1" dirty="0"/>
            </a:p>
          </p:txBody>
        </p:sp>
        <p:sp>
          <p:nvSpPr>
            <p:cNvPr id="28" name="Freeform 14"/>
            <p:cNvSpPr>
              <a:spLocks/>
            </p:cNvSpPr>
            <p:nvPr/>
          </p:nvSpPr>
          <p:spPr bwMode="auto">
            <a:xfrm>
              <a:off x="1613" y="375"/>
              <a:ext cx="484" cy="181"/>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1"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1">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1"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9" name="Freeform 15"/>
            <p:cNvSpPr>
              <a:spLocks/>
            </p:cNvSpPr>
            <p:nvPr/>
          </p:nvSpPr>
          <p:spPr bwMode="auto">
            <a:xfrm>
              <a:off x="1483" y="87"/>
              <a:ext cx="703" cy="246"/>
            </a:xfrm>
            <a:custGeom>
              <a:avLst/>
              <a:gdLst/>
              <a:ahLst/>
              <a:cxnLst>
                <a:cxn ang="0">
                  <a:pos x="166" y="35"/>
                </a:cxn>
                <a:cxn ang="0">
                  <a:pos x="122" y="56"/>
                </a:cxn>
                <a:cxn ang="0">
                  <a:pos x="84" y="82"/>
                </a:cxn>
                <a:cxn ang="0">
                  <a:pos x="52" y="111"/>
                </a:cxn>
                <a:cxn ang="0">
                  <a:pos x="27" y="144"/>
                </a:cxn>
                <a:cxn ang="0">
                  <a:pos x="10" y="179"/>
                </a:cxn>
                <a:cxn ang="0">
                  <a:pos x="1" y="216"/>
                </a:cxn>
                <a:cxn ang="0">
                  <a:pos x="175" y="235"/>
                </a:cxn>
                <a:cxn ang="0">
                  <a:pos x="183" y="200"/>
                </a:cxn>
                <a:cxn ang="0">
                  <a:pos x="206" y="169"/>
                </a:cxn>
                <a:cxn ang="0">
                  <a:pos x="240" y="144"/>
                </a:cxn>
                <a:cxn ang="0">
                  <a:pos x="284" y="126"/>
                </a:cxn>
                <a:cxn ang="0">
                  <a:pos x="335" y="118"/>
                </a:cxn>
                <a:cxn ang="0">
                  <a:pos x="378" y="119"/>
                </a:cxn>
                <a:cxn ang="0">
                  <a:pos x="428" y="129"/>
                </a:cxn>
                <a:cxn ang="0">
                  <a:pos x="470" y="149"/>
                </a:cxn>
                <a:cxn ang="0">
                  <a:pos x="502" y="175"/>
                </a:cxn>
                <a:cxn ang="0">
                  <a:pos x="522" y="207"/>
                </a:cxn>
                <a:cxn ang="0">
                  <a:pos x="527" y="235"/>
                </a:cxn>
                <a:cxn ang="0">
                  <a:pos x="701" y="216"/>
                </a:cxn>
                <a:cxn ang="0">
                  <a:pos x="692" y="179"/>
                </a:cxn>
                <a:cxn ang="0">
                  <a:pos x="675" y="144"/>
                </a:cxn>
                <a:cxn ang="0">
                  <a:pos x="650" y="111"/>
                </a:cxn>
                <a:cxn ang="0">
                  <a:pos x="618" y="82"/>
                </a:cxn>
                <a:cxn ang="0">
                  <a:pos x="580" y="56"/>
                </a:cxn>
                <a:cxn ang="0">
                  <a:pos x="536" y="35"/>
                </a:cxn>
                <a:cxn ang="0">
                  <a:pos x="488" y="18"/>
                </a:cxn>
                <a:cxn ang="0">
                  <a:pos x="435" y="6"/>
                </a:cxn>
                <a:cxn ang="0">
                  <a:pos x="380" y="0"/>
                </a:cxn>
                <a:cxn ang="0">
                  <a:pos x="322" y="0"/>
                </a:cxn>
                <a:cxn ang="0">
                  <a:pos x="267" y="6"/>
                </a:cxn>
                <a:cxn ang="0">
                  <a:pos x="214" y="18"/>
                </a:cxn>
              </a:cxnLst>
              <a:rect l="0" t="0" r="r" b="b"/>
              <a:pathLst>
                <a:path w="703" h="236">
                  <a:moveTo>
                    <a:pt x="189" y="26"/>
                  </a:moveTo>
                  <a:lnTo>
                    <a:pt x="166" y="35"/>
                  </a:lnTo>
                  <a:lnTo>
                    <a:pt x="143" y="45"/>
                  </a:lnTo>
                  <a:lnTo>
                    <a:pt x="122" y="56"/>
                  </a:lnTo>
                  <a:lnTo>
                    <a:pt x="102" y="69"/>
                  </a:lnTo>
                  <a:lnTo>
                    <a:pt x="84" y="82"/>
                  </a:lnTo>
                  <a:lnTo>
                    <a:pt x="67" y="96"/>
                  </a:lnTo>
                  <a:lnTo>
                    <a:pt x="52" y="111"/>
                  </a:lnTo>
                  <a:lnTo>
                    <a:pt x="39" y="127"/>
                  </a:lnTo>
                  <a:lnTo>
                    <a:pt x="27" y="144"/>
                  </a:lnTo>
                  <a:lnTo>
                    <a:pt x="17" y="161"/>
                  </a:lnTo>
                  <a:lnTo>
                    <a:pt x="10" y="179"/>
                  </a:lnTo>
                  <a:lnTo>
                    <a:pt x="4" y="197"/>
                  </a:lnTo>
                  <a:lnTo>
                    <a:pt x="1" y="216"/>
                  </a:lnTo>
                  <a:lnTo>
                    <a:pt x="0" y="235"/>
                  </a:lnTo>
                  <a:lnTo>
                    <a:pt x="175" y="235"/>
                  </a:lnTo>
                  <a:lnTo>
                    <a:pt x="177" y="217"/>
                  </a:lnTo>
                  <a:lnTo>
                    <a:pt x="183" y="200"/>
                  </a:lnTo>
                  <a:lnTo>
                    <a:pt x="193" y="184"/>
                  </a:lnTo>
                  <a:lnTo>
                    <a:pt x="206" y="169"/>
                  </a:lnTo>
                  <a:lnTo>
                    <a:pt x="222" y="156"/>
                  </a:lnTo>
                  <a:lnTo>
                    <a:pt x="240" y="144"/>
                  </a:lnTo>
                  <a:lnTo>
                    <a:pt x="261" y="134"/>
                  </a:lnTo>
                  <a:lnTo>
                    <a:pt x="284" y="126"/>
                  </a:lnTo>
                  <a:lnTo>
                    <a:pt x="309" y="121"/>
                  </a:lnTo>
                  <a:lnTo>
                    <a:pt x="335" y="118"/>
                  </a:lnTo>
                  <a:lnTo>
                    <a:pt x="351" y="117"/>
                  </a:lnTo>
                  <a:lnTo>
                    <a:pt x="378" y="119"/>
                  </a:lnTo>
                  <a:lnTo>
                    <a:pt x="404" y="123"/>
                  </a:lnTo>
                  <a:lnTo>
                    <a:pt x="428" y="129"/>
                  </a:lnTo>
                  <a:lnTo>
                    <a:pt x="450" y="138"/>
                  </a:lnTo>
                  <a:lnTo>
                    <a:pt x="470" y="149"/>
                  </a:lnTo>
                  <a:lnTo>
                    <a:pt x="487" y="161"/>
                  </a:lnTo>
                  <a:lnTo>
                    <a:pt x="502" y="175"/>
                  </a:lnTo>
                  <a:lnTo>
                    <a:pt x="514" y="191"/>
                  </a:lnTo>
                  <a:lnTo>
                    <a:pt x="522" y="207"/>
                  </a:lnTo>
                  <a:lnTo>
                    <a:pt x="526" y="225"/>
                  </a:lnTo>
                  <a:lnTo>
                    <a:pt x="527" y="235"/>
                  </a:lnTo>
                  <a:lnTo>
                    <a:pt x="702" y="235"/>
                  </a:lnTo>
                  <a:lnTo>
                    <a:pt x="701" y="216"/>
                  </a:lnTo>
                  <a:lnTo>
                    <a:pt x="698" y="197"/>
                  </a:lnTo>
                  <a:lnTo>
                    <a:pt x="692" y="179"/>
                  </a:lnTo>
                  <a:lnTo>
                    <a:pt x="685" y="161"/>
                  </a:lnTo>
                  <a:lnTo>
                    <a:pt x="675" y="144"/>
                  </a:lnTo>
                  <a:lnTo>
                    <a:pt x="663" y="127"/>
                  </a:lnTo>
                  <a:lnTo>
                    <a:pt x="650" y="111"/>
                  </a:lnTo>
                  <a:lnTo>
                    <a:pt x="635" y="96"/>
                  </a:lnTo>
                  <a:lnTo>
                    <a:pt x="618" y="82"/>
                  </a:lnTo>
                  <a:lnTo>
                    <a:pt x="600" y="69"/>
                  </a:lnTo>
                  <a:lnTo>
                    <a:pt x="580" y="56"/>
                  </a:lnTo>
                  <a:lnTo>
                    <a:pt x="559" y="45"/>
                  </a:lnTo>
                  <a:lnTo>
                    <a:pt x="536" y="35"/>
                  </a:lnTo>
                  <a:lnTo>
                    <a:pt x="513" y="26"/>
                  </a:lnTo>
                  <a:lnTo>
                    <a:pt x="488" y="18"/>
                  </a:lnTo>
                  <a:lnTo>
                    <a:pt x="462" y="12"/>
                  </a:lnTo>
                  <a:lnTo>
                    <a:pt x="435" y="6"/>
                  </a:lnTo>
                  <a:lnTo>
                    <a:pt x="408" y="3"/>
                  </a:lnTo>
                  <a:lnTo>
                    <a:pt x="380" y="0"/>
                  </a:lnTo>
                  <a:lnTo>
                    <a:pt x="351" y="0"/>
                  </a:lnTo>
                  <a:lnTo>
                    <a:pt x="322" y="0"/>
                  </a:lnTo>
                  <a:lnTo>
                    <a:pt x="294" y="3"/>
                  </a:lnTo>
                  <a:lnTo>
                    <a:pt x="267" y="6"/>
                  </a:lnTo>
                  <a:lnTo>
                    <a:pt x="240" y="12"/>
                  </a:lnTo>
                  <a:lnTo>
                    <a:pt x="214" y="18"/>
                  </a:lnTo>
                  <a:lnTo>
                    <a:pt x="189" y="26"/>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b="1" dirty="0" smtClean="0"/>
                <a:t>SG</a:t>
              </a:r>
              <a:endParaRPr lang="de-DE" b="1" dirty="0"/>
            </a:p>
          </p:txBody>
        </p:sp>
      </p:grpSp>
      <p:grpSp>
        <p:nvGrpSpPr>
          <p:cNvPr id="30" name="Group 6"/>
          <p:cNvGrpSpPr>
            <a:grpSpLocks/>
          </p:cNvGrpSpPr>
          <p:nvPr/>
        </p:nvGrpSpPr>
        <p:grpSpPr bwMode="auto">
          <a:xfrm>
            <a:off x="4000496" y="2428868"/>
            <a:ext cx="714380" cy="846140"/>
            <a:chOff x="4571" y="-254"/>
            <a:chExt cx="529" cy="769"/>
          </a:xfrm>
        </p:grpSpPr>
        <p:sp>
          <p:nvSpPr>
            <p:cNvPr id="31" name="Freeform 7"/>
            <p:cNvSpPr>
              <a:spLocks/>
            </p:cNvSpPr>
            <p:nvPr/>
          </p:nvSpPr>
          <p:spPr bwMode="auto">
            <a:xfrm>
              <a:off x="4594" y="-232"/>
              <a:ext cx="484" cy="724"/>
            </a:xfrm>
            <a:custGeom>
              <a:avLst/>
              <a:gdLst/>
              <a:ahLst/>
              <a:cxnLst>
                <a:cxn ang="0">
                  <a:pos x="242"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2"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4" y="634"/>
                </a:cxn>
                <a:cxn ang="0">
                  <a:pos x="484"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2" y="0"/>
                </a:cxn>
              </a:cxnLst>
              <a:rect l="0" t="0" r="r" b="b"/>
              <a:pathLst>
                <a:path w="484" h="724">
                  <a:moveTo>
                    <a:pt x="242"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2"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4" y="634"/>
                  </a:lnTo>
                  <a:lnTo>
                    <a:pt x="484"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2"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b="1" dirty="0" smtClean="0"/>
                <a:t>W</a:t>
              </a:r>
              <a:endParaRPr lang="de-DE" b="1" dirty="0"/>
            </a:p>
          </p:txBody>
        </p:sp>
        <p:sp>
          <p:nvSpPr>
            <p:cNvPr id="32" name="Freeform 8"/>
            <p:cNvSpPr>
              <a:spLocks/>
            </p:cNvSpPr>
            <p:nvPr/>
          </p:nvSpPr>
          <p:spPr bwMode="auto">
            <a:xfrm>
              <a:off x="4594" y="-232"/>
              <a:ext cx="484" cy="182"/>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2"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4"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2"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2">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2"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4"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2"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sp>
        <p:nvSpPr>
          <p:cNvPr id="33" name="Freeform 9"/>
          <p:cNvSpPr>
            <a:spLocks/>
          </p:cNvSpPr>
          <p:nvPr/>
        </p:nvSpPr>
        <p:spPr bwMode="auto">
          <a:xfrm>
            <a:off x="2786050" y="2500306"/>
            <a:ext cx="1000131" cy="785818"/>
          </a:xfrm>
          <a:custGeom>
            <a:avLst/>
            <a:gdLst/>
            <a:ahLst/>
            <a:cxnLst>
              <a:cxn ang="0">
                <a:pos x="0" y="497"/>
              </a:cxn>
              <a:cxn ang="0">
                <a:pos x="18" y="516"/>
              </a:cxn>
              <a:cxn ang="0">
                <a:pos x="65" y="535"/>
              </a:cxn>
              <a:cxn ang="0">
                <a:pos x="95" y="540"/>
              </a:cxn>
              <a:cxn ang="0">
                <a:pos x="133" y="545"/>
              </a:cxn>
              <a:cxn ang="0">
                <a:pos x="174" y="549"/>
              </a:cxn>
              <a:cxn ang="0">
                <a:pos x="218" y="552"/>
              </a:cxn>
              <a:cxn ang="0">
                <a:pos x="256" y="549"/>
              </a:cxn>
              <a:cxn ang="0">
                <a:pos x="298" y="545"/>
              </a:cxn>
              <a:cxn ang="0">
                <a:pos x="336" y="540"/>
              </a:cxn>
              <a:cxn ang="0">
                <a:pos x="372" y="535"/>
              </a:cxn>
              <a:cxn ang="0">
                <a:pos x="413" y="519"/>
              </a:cxn>
              <a:cxn ang="0">
                <a:pos x="438" y="497"/>
              </a:cxn>
              <a:cxn ang="0">
                <a:pos x="456" y="478"/>
              </a:cxn>
              <a:cxn ang="0">
                <a:pos x="503" y="458"/>
              </a:cxn>
              <a:cxn ang="0">
                <a:pos x="533" y="453"/>
              </a:cxn>
              <a:cxn ang="0">
                <a:pos x="571" y="448"/>
              </a:cxn>
              <a:cxn ang="0">
                <a:pos x="611" y="444"/>
              </a:cxn>
              <a:cxn ang="0">
                <a:pos x="656" y="441"/>
              </a:cxn>
              <a:cxn ang="0">
                <a:pos x="692" y="443"/>
              </a:cxn>
              <a:cxn ang="0">
                <a:pos x="734" y="447"/>
              </a:cxn>
              <a:cxn ang="0">
                <a:pos x="773" y="452"/>
              </a:cxn>
              <a:cxn ang="0">
                <a:pos x="808" y="458"/>
              </a:cxn>
              <a:cxn ang="0">
                <a:pos x="851" y="476"/>
              </a:cxn>
              <a:cxn ang="0">
                <a:pos x="875" y="497"/>
              </a:cxn>
              <a:cxn ang="0">
                <a:pos x="867" y="45"/>
              </a:cxn>
              <a:cxn ang="0">
                <a:pos x="834" y="25"/>
              </a:cxn>
              <a:cxn ang="0">
                <a:pos x="797" y="13"/>
              </a:cxn>
              <a:cxn ang="0">
                <a:pos x="761" y="8"/>
              </a:cxn>
              <a:cxn ang="0">
                <a:pos x="721" y="4"/>
              </a:cxn>
              <a:cxn ang="0">
                <a:pos x="678" y="1"/>
              </a:cxn>
              <a:cxn ang="0">
                <a:pos x="640" y="0"/>
              </a:cxn>
              <a:cxn ang="0">
                <a:pos x="596" y="3"/>
              </a:cxn>
              <a:cxn ang="0">
                <a:pos x="557" y="7"/>
              </a:cxn>
              <a:cxn ang="0">
                <a:pos x="520" y="12"/>
              </a:cxn>
              <a:cxn ang="0">
                <a:pos x="480" y="23"/>
              </a:cxn>
              <a:cxn ang="0">
                <a:pos x="445" y="44"/>
              </a:cxn>
              <a:cxn ang="0">
                <a:pos x="431" y="63"/>
              </a:cxn>
              <a:cxn ang="0">
                <a:pos x="397" y="83"/>
              </a:cxn>
              <a:cxn ang="0">
                <a:pos x="359" y="94"/>
              </a:cxn>
              <a:cxn ang="0">
                <a:pos x="322" y="100"/>
              </a:cxn>
              <a:cxn ang="0">
                <a:pos x="283" y="105"/>
              </a:cxn>
              <a:cxn ang="0">
                <a:pos x="241" y="109"/>
              </a:cxn>
              <a:cxn ang="0">
                <a:pos x="202" y="109"/>
              </a:cxn>
              <a:cxn ang="0">
                <a:pos x="159" y="105"/>
              </a:cxn>
              <a:cxn ang="0">
                <a:pos x="119" y="101"/>
              </a:cxn>
              <a:cxn ang="0">
                <a:pos x="82" y="95"/>
              </a:cxn>
              <a:cxn ang="0">
                <a:pos x="44" y="85"/>
              </a:cxn>
              <a:cxn ang="0">
                <a:pos x="8" y="66"/>
              </a:cxn>
            </a:cxnLst>
            <a:rect l="0" t="0" r="r" b="b"/>
            <a:pathLst>
              <a:path w="875" h="552">
                <a:moveTo>
                  <a:pt x="0" y="54"/>
                </a:moveTo>
                <a:lnTo>
                  <a:pt x="0" y="497"/>
                </a:lnTo>
                <a:lnTo>
                  <a:pt x="5" y="506"/>
                </a:lnTo>
                <a:lnTo>
                  <a:pt x="18" y="516"/>
                </a:lnTo>
                <a:lnTo>
                  <a:pt x="38" y="526"/>
                </a:lnTo>
                <a:lnTo>
                  <a:pt x="65" y="535"/>
                </a:lnTo>
                <a:lnTo>
                  <a:pt x="78" y="537"/>
                </a:lnTo>
                <a:lnTo>
                  <a:pt x="95" y="540"/>
                </a:lnTo>
                <a:lnTo>
                  <a:pt x="114" y="542"/>
                </a:lnTo>
                <a:lnTo>
                  <a:pt x="133" y="545"/>
                </a:lnTo>
                <a:lnTo>
                  <a:pt x="153" y="547"/>
                </a:lnTo>
                <a:lnTo>
                  <a:pt x="174" y="549"/>
                </a:lnTo>
                <a:lnTo>
                  <a:pt x="196" y="551"/>
                </a:lnTo>
                <a:lnTo>
                  <a:pt x="218" y="552"/>
                </a:lnTo>
                <a:lnTo>
                  <a:pt x="235" y="551"/>
                </a:lnTo>
                <a:lnTo>
                  <a:pt x="256" y="549"/>
                </a:lnTo>
                <a:lnTo>
                  <a:pt x="277" y="547"/>
                </a:lnTo>
                <a:lnTo>
                  <a:pt x="298" y="545"/>
                </a:lnTo>
                <a:lnTo>
                  <a:pt x="317" y="543"/>
                </a:lnTo>
                <a:lnTo>
                  <a:pt x="336" y="540"/>
                </a:lnTo>
                <a:lnTo>
                  <a:pt x="355" y="538"/>
                </a:lnTo>
                <a:lnTo>
                  <a:pt x="372" y="535"/>
                </a:lnTo>
                <a:lnTo>
                  <a:pt x="392" y="528"/>
                </a:lnTo>
                <a:lnTo>
                  <a:pt x="413" y="519"/>
                </a:lnTo>
                <a:lnTo>
                  <a:pt x="428" y="508"/>
                </a:lnTo>
                <a:lnTo>
                  <a:pt x="438" y="497"/>
                </a:lnTo>
                <a:lnTo>
                  <a:pt x="443" y="488"/>
                </a:lnTo>
                <a:lnTo>
                  <a:pt x="456" y="478"/>
                </a:lnTo>
                <a:lnTo>
                  <a:pt x="476" y="468"/>
                </a:lnTo>
                <a:lnTo>
                  <a:pt x="503" y="458"/>
                </a:lnTo>
                <a:lnTo>
                  <a:pt x="515" y="456"/>
                </a:lnTo>
                <a:lnTo>
                  <a:pt x="533" y="453"/>
                </a:lnTo>
                <a:lnTo>
                  <a:pt x="551" y="450"/>
                </a:lnTo>
                <a:lnTo>
                  <a:pt x="571" y="448"/>
                </a:lnTo>
                <a:lnTo>
                  <a:pt x="591" y="446"/>
                </a:lnTo>
                <a:lnTo>
                  <a:pt x="611" y="444"/>
                </a:lnTo>
                <a:lnTo>
                  <a:pt x="633" y="442"/>
                </a:lnTo>
                <a:lnTo>
                  <a:pt x="656" y="441"/>
                </a:lnTo>
                <a:lnTo>
                  <a:pt x="671" y="442"/>
                </a:lnTo>
                <a:lnTo>
                  <a:pt x="692" y="443"/>
                </a:lnTo>
                <a:lnTo>
                  <a:pt x="714" y="445"/>
                </a:lnTo>
                <a:lnTo>
                  <a:pt x="734" y="447"/>
                </a:lnTo>
                <a:lnTo>
                  <a:pt x="754" y="450"/>
                </a:lnTo>
                <a:lnTo>
                  <a:pt x="773" y="452"/>
                </a:lnTo>
                <a:lnTo>
                  <a:pt x="791" y="455"/>
                </a:lnTo>
                <a:lnTo>
                  <a:pt x="808" y="458"/>
                </a:lnTo>
                <a:lnTo>
                  <a:pt x="831" y="466"/>
                </a:lnTo>
                <a:lnTo>
                  <a:pt x="851" y="476"/>
                </a:lnTo>
                <a:lnTo>
                  <a:pt x="866" y="487"/>
                </a:lnTo>
                <a:lnTo>
                  <a:pt x="875" y="497"/>
                </a:lnTo>
                <a:lnTo>
                  <a:pt x="875" y="54"/>
                </a:lnTo>
                <a:lnTo>
                  <a:pt x="867" y="45"/>
                </a:lnTo>
                <a:lnTo>
                  <a:pt x="853" y="35"/>
                </a:lnTo>
                <a:lnTo>
                  <a:pt x="834" y="25"/>
                </a:lnTo>
                <a:lnTo>
                  <a:pt x="808" y="15"/>
                </a:lnTo>
                <a:lnTo>
                  <a:pt x="797" y="13"/>
                </a:lnTo>
                <a:lnTo>
                  <a:pt x="780" y="10"/>
                </a:lnTo>
                <a:lnTo>
                  <a:pt x="761" y="8"/>
                </a:lnTo>
                <a:lnTo>
                  <a:pt x="741" y="5"/>
                </a:lnTo>
                <a:lnTo>
                  <a:pt x="721" y="4"/>
                </a:lnTo>
                <a:lnTo>
                  <a:pt x="700" y="2"/>
                </a:lnTo>
                <a:lnTo>
                  <a:pt x="678" y="1"/>
                </a:lnTo>
                <a:lnTo>
                  <a:pt x="656" y="0"/>
                </a:lnTo>
                <a:lnTo>
                  <a:pt x="640" y="0"/>
                </a:lnTo>
                <a:lnTo>
                  <a:pt x="617" y="1"/>
                </a:lnTo>
                <a:lnTo>
                  <a:pt x="596" y="3"/>
                </a:lnTo>
                <a:lnTo>
                  <a:pt x="576" y="5"/>
                </a:lnTo>
                <a:lnTo>
                  <a:pt x="557" y="7"/>
                </a:lnTo>
                <a:lnTo>
                  <a:pt x="538" y="9"/>
                </a:lnTo>
                <a:lnTo>
                  <a:pt x="520" y="12"/>
                </a:lnTo>
                <a:lnTo>
                  <a:pt x="503" y="15"/>
                </a:lnTo>
                <a:lnTo>
                  <a:pt x="480" y="23"/>
                </a:lnTo>
                <a:lnTo>
                  <a:pt x="459" y="33"/>
                </a:lnTo>
                <a:lnTo>
                  <a:pt x="445" y="44"/>
                </a:lnTo>
                <a:lnTo>
                  <a:pt x="438" y="54"/>
                </a:lnTo>
                <a:lnTo>
                  <a:pt x="431" y="63"/>
                </a:lnTo>
                <a:lnTo>
                  <a:pt x="417" y="74"/>
                </a:lnTo>
                <a:lnTo>
                  <a:pt x="397" y="83"/>
                </a:lnTo>
                <a:lnTo>
                  <a:pt x="372" y="92"/>
                </a:lnTo>
                <a:lnTo>
                  <a:pt x="359" y="94"/>
                </a:lnTo>
                <a:lnTo>
                  <a:pt x="341" y="97"/>
                </a:lnTo>
                <a:lnTo>
                  <a:pt x="322" y="100"/>
                </a:lnTo>
                <a:lnTo>
                  <a:pt x="303" y="103"/>
                </a:lnTo>
                <a:lnTo>
                  <a:pt x="283" y="105"/>
                </a:lnTo>
                <a:lnTo>
                  <a:pt x="262" y="107"/>
                </a:lnTo>
                <a:lnTo>
                  <a:pt x="241" y="109"/>
                </a:lnTo>
                <a:lnTo>
                  <a:pt x="218" y="110"/>
                </a:lnTo>
                <a:lnTo>
                  <a:pt x="202" y="109"/>
                </a:lnTo>
                <a:lnTo>
                  <a:pt x="180" y="107"/>
                </a:lnTo>
                <a:lnTo>
                  <a:pt x="159" y="105"/>
                </a:lnTo>
                <a:lnTo>
                  <a:pt x="139" y="103"/>
                </a:lnTo>
                <a:lnTo>
                  <a:pt x="119" y="101"/>
                </a:lnTo>
                <a:lnTo>
                  <a:pt x="100" y="98"/>
                </a:lnTo>
                <a:lnTo>
                  <a:pt x="82" y="95"/>
                </a:lnTo>
                <a:lnTo>
                  <a:pt x="65" y="92"/>
                </a:lnTo>
                <a:lnTo>
                  <a:pt x="44" y="85"/>
                </a:lnTo>
                <a:lnTo>
                  <a:pt x="22" y="76"/>
                </a:lnTo>
                <a:lnTo>
                  <a:pt x="8" y="66"/>
                </a:lnTo>
                <a:lnTo>
                  <a:pt x="0" y="54"/>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endParaRPr lang="de-DE" b="1" dirty="0" smtClean="0"/>
          </a:p>
          <a:p>
            <a:r>
              <a:rPr lang="de-DE" b="1" dirty="0" smtClean="0"/>
              <a:t>Tempus</a:t>
            </a:r>
            <a:endParaRPr lang="de-DE" b="1" dirty="0"/>
          </a:p>
        </p:txBody>
      </p:sp>
      <p:sp>
        <p:nvSpPr>
          <p:cNvPr id="4116" name="AutoShape 20"/>
          <p:cNvSpPr>
            <a:spLocks noChangeArrowheads="1"/>
          </p:cNvSpPr>
          <p:nvPr/>
        </p:nvSpPr>
        <p:spPr bwMode="auto">
          <a:xfrm>
            <a:off x="4929190" y="2651123"/>
            <a:ext cx="928694" cy="706439"/>
          </a:xfrm>
          <a:custGeom>
            <a:avLst/>
            <a:gdLst>
              <a:gd name="G0" fmla="+- 5400 0 0"/>
              <a:gd name="G1" fmla="+- 11796480 0 0"/>
              <a:gd name="G2" fmla="+- 0 0 11796480"/>
              <a:gd name="T0" fmla="*/ 0 256 1"/>
              <a:gd name="T1" fmla="*/ 180 256 1"/>
              <a:gd name="G3" fmla="+- 11796480 T0 T1"/>
              <a:gd name="T2" fmla="*/ 0 256 1"/>
              <a:gd name="T3" fmla="*/ 90 256 1"/>
              <a:gd name="G4" fmla="+- 11796480 T2 T3"/>
              <a:gd name="G5" fmla="*/ G4 2 1"/>
              <a:gd name="T4" fmla="*/ 90 256 1"/>
              <a:gd name="T5" fmla="*/ 0 256 1"/>
              <a:gd name="G6" fmla="+- 11796480 T4 T5"/>
              <a:gd name="G7" fmla="*/ G6 2 1"/>
              <a:gd name="G8" fmla="abs 11796480"/>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5400"/>
              <a:gd name="G18" fmla="*/ 5400 1 2"/>
              <a:gd name="G19" fmla="+- G18 5400 0"/>
              <a:gd name="G20" fmla="cos G19 11796480"/>
              <a:gd name="G21" fmla="sin G19 11796480"/>
              <a:gd name="G22" fmla="+- G20 10800 0"/>
              <a:gd name="G23" fmla="+- G21 10800 0"/>
              <a:gd name="G24" fmla="+- 10800 0 G20"/>
              <a:gd name="G25" fmla="+- 5400 10800 0"/>
              <a:gd name="G26" fmla="?: G9 G17 G25"/>
              <a:gd name="G27" fmla="?: G9 0 21600"/>
              <a:gd name="G28" fmla="cos 10800 11796480"/>
              <a:gd name="G29" fmla="sin 10800 11796480"/>
              <a:gd name="G30" fmla="sin 5400 11796480"/>
              <a:gd name="G31" fmla="+- G28 10800 0"/>
              <a:gd name="G32" fmla="+- G29 10800 0"/>
              <a:gd name="G33" fmla="+- G30 10800 0"/>
              <a:gd name="G34" fmla="?: G4 0 G31"/>
              <a:gd name="G35" fmla="?: 11796480 G34 0"/>
              <a:gd name="G36" fmla="?: G6 G35 G31"/>
              <a:gd name="G37" fmla="+- 21600 0 G36"/>
              <a:gd name="G38" fmla="?: G4 0 G33"/>
              <a:gd name="G39" fmla="?: 11796480 G38 G32"/>
              <a:gd name="G40" fmla="?: G6 G39 0"/>
              <a:gd name="G41" fmla="?: G4 G32 21600"/>
              <a:gd name="G42" fmla="?: G6 G41 G33"/>
              <a:gd name="T12" fmla="*/ 10800 w 21600"/>
              <a:gd name="T13" fmla="*/ 0 h 21600"/>
              <a:gd name="T14" fmla="*/ 2700 w 21600"/>
              <a:gd name="T15" fmla="*/ 10800 h 21600"/>
              <a:gd name="T16" fmla="*/ 10800 w 21600"/>
              <a:gd name="T17" fmla="*/ 5400 h 21600"/>
              <a:gd name="T18" fmla="*/ 18900 w 21600"/>
              <a:gd name="T19" fmla="*/ 10800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B6DDE8"/>
          </a:solidFill>
          <a:ln w="9525">
            <a:noFill/>
            <a:miter lim="800000"/>
            <a:headEnd/>
            <a:tailEnd/>
          </a:ln>
        </p:spPr>
        <p:txBody>
          <a:bodyPr vert="horz" wrap="square" lIns="91440" tIns="45720" rIns="91440" bIns="45720" numCol="1" anchor="t" anchorCtr="0" compatLnSpc="1">
            <a:prstTxWarp prst="textNoShape">
              <a:avLst/>
            </a:prstTxWarp>
          </a:bodyPr>
          <a:lstStyle/>
          <a:p>
            <a:pPr algn="ctr"/>
            <a:r>
              <a:rPr lang="de-DE" sz="2400" b="1" dirty="0" smtClean="0"/>
              <a:t>Q</a:t>
            </a:r>
            <a:endParaRPr lang="de-DE" sz="2400" b="1" dirty="0"/>
          </a:p>
        </p:txBody>
      </p:sp>
      <p:pic>
        <p:nvPicPr>
          <p:cNvPr id="4117" name="Picture 21"/>
          <p:cNvPicPr>
            <a:picLocks noChangeAspect="1" noChangeArrowheads="1"/>
          </p:cNvPicPr>
          <p:nvPr/>
        </p:nvPicPr>
        <p:blipFill>
          <a:blip r:embed="rId3" cstate="print"/>
          <a:srcRect/>
          <a:stretch>
            <a:fillRect/>
          </a:stretch>
        </p:blipFill>
        <p:spPr bwMode="auto">
          <a:xfrm>
            <a:off x="2143108" y="4266901"/>
            <a:ext cx="714380" cy="243194"/>
          </a:xfrm>
          <a:prstGeom prst="rect">
            <a:avLst/>
          </a:prstGeom>
          <a:noFill/>
          <a:ln w="9525">
            <a:noFill/>
            <a:miter lim="800000"/>
            <a:headEnd/>
            <a:tailEnd/>
          </a:ln>
        </p:spPr>
      </p:pic>
      <p:pic>
        <p:nvPicPr>
          <p:cNvPr id="36" name="Picture 21"/>
          <p:cNvPicPr>
            <a:picLocks noChangeAspect="1" noChangeArrowheads="1"/>
          </p:cNvPicPr>
          <p:nvPr/>
        </p:nvPicPr>
        <p:blipFill>
          <a:blip r:embed="rId3" cstate="print"/>
          <a:srcRect/>
          <a:stretch>
            <a:fillRect/>
          </a:stretch>
        </p:blipFill>
        <p:spPr bwMode="auto">
          <a:xfrm>
            <a:off x="6643702" y="4286256"/>
            <a:ext cx="714380" cy="243194"/>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diamond(in)">
                                      <p:cBhvr>
                                        <p:cTn id="7" dur="2000"/>
                                        <p:tgtEl>
                                          <p:spTgt spid="30"/>
                                        </p:tgtEl>
                                      </p:cBhvr>
                                    </p:animEffect>
                                  </p:childTnLst>
                                </p:cTn>
                              </p:par>
                              <p:par>
                                <p:cTn id="8" presetID="8" presetClass="entr" presetSubtype="16"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diamond(in)">
                                      <p:cBhvr>
                                        <p:cTn id="10" dur="2000"/>
                                        <p:tgtEl>
                                          <p:spTgt spid="33"/>
                                        </p:tgtEl>
                                      </p:cBhvr>
                                    </p:animEffect>
                                  </p:childTnLst>
                                </p:cTn>
                              </p:par>
                              <p:par>
                                <p:cTn id="11" presetID="8" presetClass="entr" presetSubtype="16" fill="hold" grpId="0" nodeType="withEffect">
                                  <p:stCondLst>
                                    <p:cond delay="0"/>
                                  </p:stCondLst>
                                  <p:childTnLst>
                                    <p:set>
                                      <p:cBhvr>
                                        <p:cTn id="12" dur="1" fill="hold">
                                          <p:stCondLst>
                                            <p:cond delay="0"/>
                                          </p:stCondLst>
                                        </p:cTn>
                                        <p:tgtEl>
                                          <p:spTgt spid="4116"/>
                                        </p:tgtEl>
                                        <p:attrNameLst>
                                          <p:attrName>style.visibility</p:attrName>
                                        </p:attrNameLst>
                                      </p:cBhvr>
                                      <p:to>
                                        <p:strVal val="visible"/>
                                      </p:to>
                                    </p:set>
                                    <p:animEffect transition="in" filter="diamond(in)">
                                      <p:cBhvr>
                                        <p:cTn id="13" dur="2000"/>
                                        <p:tgtEl>
                                          <p:spTgt spid="4116"/>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linds(horizontal)">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3" presetClass="entr" presetSubtype="10" fill="hold" nodeType="clickEffect">
                                  <p:stCondLst>
                                    <p:cond delay="0"/>
                                  </p:stCondLst>
                                  <p:childTnLst>
                                    <p:set>
                                      <p:cBhvr>
                                        <p:cTn id="22" dur="1" fill="hold">
                                          <p:stCondLst>
                                            <p:cond delay="0"/>
                                          </p:stCondLst>
                                        </p:cTn>
                                        <p:tgtEl>
                                          <p:spTgt spid="4102"/>
                                        </p:tgtEl>
                                        <p:attrNameLst>
                                          <p:attrName>style.visibility</p:attrName>
                                        </p:attrNameLst>
                                      </p:cBhvr>
                                      <p:to>
                                        <p:strVal val="visible"/>
                                      </p:to>
                                    </p:set>
                                    <p:animEffect transition="in" filter="blinds(horizontal)">
                                      <p:cBhvr>
                                        <p:cTn id="23" dur="500"/>
                                        <p:tgtEl>
                                          <p:spTgt spid="4102"/>
                                        </p:tgtEl>
                                      </p:cBhvr>
                                    </p:animEffect>
                                  </p:childTnLst>
                                </p:cTn>
                              </p:par>
                              <p:par>
                                <p:cTn id="24" presetID="3" presetClass="entr" presetSubtype="10" fill="hold" nodeType="withEffect">
                                  <p:stCondLst>
                                    <p:cond delay="0"/>
                                  </p:stCondLst>
                                  <p:childTnLst>
                                    <p:set>
                                      <p:cBhvr>
                                        <p:cTn id="25" dur="1" fill="hold">
                                          <p:stCondLst>
                                            <p:cond delay="0"/>
                                          </p:stCondLst>
                                        </p:cTn>
                                        <p:tgtEl>
                                          <p:spTgt spid="4105"/>
                                        </p:tgtEl>
                                        <p:attrNameLst>
                                          <p:attrName>style.visibility</p:attrName>
                                        </p:attrNameLst>
                                      </p:cBhvr>
                                      <p:to>
                                        <p:strVal val="visible"/>
                                      </p:to>
                                    </p:set>
                                    <p:animEffect transition="in" filter="blinds(horizontal)">
                                      <p:cBhvr>
                                        <p:cTn id="26" dur="500"/>
                                        <p:tgtEl>
                                          <p:spTgt spid="4105"/>
                                        </p:tgtEl>
                                      </p:cBhvr>
                                    </p:animEffect>
                                  </p:childTnLst>
                                </p:cTn>
                              </p:par>
                              <p:par>
                                <p:cTn id="27" presetID="3" presetClass="entr" presetSubtype="10" fill="hold" nodeType="withEffect">
                                  <p:stCondLst>
                                    <p:cond delay="0"/>
                                  </p:stCondLst>
                                  <p:childTnLst>
                                    <p:set>
                                      <p:cBhvr>
                                        <p:cTn id="28" dur="1" fill="hold">
                                          <p:stCondLst>
                                            <p:cond delay="0"/>
                                          </p:stCondLst>
                                        </p:cTn>
                                        <p:tgtEl>
                                          <p:spTgt spid="4108"/>
                                        </p:tgtEl>
                                        <p:attrNameLst>
                                          <p:attrName>style.visibility</p:attrName>
                                        </p:attrNameLst>
                                      </p:cBhvr>
                                      <p:to>
                                        <p:strVal val="visible"/>
                                      </p:to>
                                    </p:set>
                                    <p:animEffect transition="in" filter="blinds(horizontal)">
                                      <p:cBhvr>
                                        <p:cTn id="29" dur="500"/>
                                        <p:tgtEl>
                                          <p:spTgt spid="4108"/>
                                        </p:tgtEl>
                                      </p:cBhvr>
                                    </p:animEffect>
                                  </p:childTnLst>
                                </p:cTn>
                              </p:par>
                              <p:par>
                                <p:cTn id="30" presetID="3" presetClass="entr" presetSubtype="10" fill="hold" nodeType="with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blinds(horizontal)">
                                      <p:cBhvr>
                                        <p:cTn id="32" dur="500"/>
                                        <p:tgtEl>
                                          <p:spTgt spid="26"/>
                                        </p:tgtEl>
                                      </p:cBhvr>
                                    </p:animEffect>
                                  </p:childTnLst>
                                </p:cTn>
                              </p:par>
                              <p:par>
                                <p:cTn id="33" presetID="3" presetClass="entr" presetSubtype="10" fill="hold" nodeType="withEffect">
                                  <p:stCondLst>
                                    <p:cond delay="0"/>
                                  </p:stCondLst>
                                  <p:childTnLst>
                                    <p:set>
                                      <p:cBhvr>
                                        <p:cTn id="34" dur="1" fill="hold">
                                          <p:stCondLst>
                                            <p:cond delay="0"/>
                                          </p:stCondLst>
                                        </p:cTn>
                                        <p:tgtEl>
                                          <p:spTgt spid="36"/>
                                        </p:tgtEl>
                                        <p:attrNameLst>
                                          <p:attrName>style.visibility</p:attrName>
                                        </p:attrNameLst>
                                      </p:cBhvr>
                                      <p:to>
                                        <p:strVal val="visible"/>
                                      </p:to>
                                    </p:set>
                                    <p:animEffect transition="in" filter="blinds(horizontal)">
                                      <p:cBhvr>
                                        <p:cTn id="35"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4116"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4. Ko(n)textuelle Verzerrung ('Kategorisierung')</a:t>
            </a:r>
            <a:endParaRPr lang="de-DE" dirty="0"/>
          </a:p>
        </p:txBody>
      </p:sp>
      <p:grpSp>
        <p:nvGrpSpPr>
          <p:cNvPr id="4" name="Group 2"/>
          <p:cNvGrpSpPr>
            <a:grpSpLocks/>
          </p:cNvGrpSpPr>
          <p:nvPr/>
        </p:nvGrpSpPr>
        <p:grpSpPr bwMode="auto">
          <a:xfrm>
            <a:off x="785786" y="3786190"/>
            <a:ext cx="7341828" cy="1768158"/>
            <a:chOff x="1554" y="13031"/>
            <a:chExt cx="6762" cy="1700"/>
          </a:xfrm>
        </p:grpSpPr>
        <p:sp>
          <p:nvSpPr>
            <p:cNvPr id="5" name="Freeform 3"/>
            <p:cNvSpPr>
              <a:spLocks/>
            </p:cNvSpPr>
            <p:nvPr/>
          </p:nvSpPr>
          <p:spPr bwMode="auto">
            <a:xfrm>
              <a:off x="4441" y="13924"/>
              <a:ext cx="887" cy="807"/>
            </a:xfrm>
            <a:custGeom>
              <a:avLst/>
              <a:gdLst/>
              <a:ahLst/>
              <a:cxnLst>
                <a:cxn ang="0">
                  <a:pos x="443" y="0"/>
                </a:cxn>
                <a:cxn ang="0">
                  <a:pos x="0" y="403"/>
                </a:cxn>
                <a:cxn ang="0">
                  <a:pos x="443" y="807"/>
                </a:cxn>
                <a:cxn ang="0">
                  <a:pos x="887" y="403"/>
                </a:cxn>
                <a:cxn ang="0">
                  <a:pos x="443" y="0"/>
                </a:cxn>
              </a:cxnLst>
              <a:rect l="0" t="0" r="r" b="b"/>
              <a:pathLst>
                <a:path w="887" h="807">
                  <a:moveTo>
                    <a:pt x="443" y="0"/>
                  </a:moveTo>
                  <a:lnTo>
                    <a:pt x="0" y="403"/>
                  </a:lnTo>
                  <a:lnTo>
                    <a:pt x="443" y="807"/>
                  </a:lnTo>
                  <a:lnTo>
                    <a:pt x="887" y="403"/>
                  </a:lnTo>
                  <a:lnTo>
                    <a:pt x="443" y="0"/>
                  </a:lnTo>
                  <a:close/>
                </a:path>
              </a:pathLst>
            </a:custGeom>
            <a:solidFill>
              <a:srgbClr val="D7D7D7"/>
            </a:solidFill>
            <a:ln w="9525">
              <a:noFill/>
              <a:round/>
              <a:headEnd/>
              <a:tailEnd/>
            </a:ln>
          </p:spPr>
          <p:txBody>
            <a:bodyPr vert="horz" wrap="square" lIns="91440" tIns="45720" rIns="91440" bIns="45720" numCol="1" anchor="t" anchorCtr="0" compatLnSpc="1">
              <a:prstTxWarp prst="textNoShape">
                <a:avLst/>
              </a:prstTxWarp>
            </a:bodyPr>
            <a:lstStyle/>
            <a:p>
              <a:pPr algn="ctr"/>
              <a:endParaRPr lang="de-DE" dirty="0" smtClean="0"/>
            </a:p>
            <a:p>
              <a:pPr algn="ctr"/>
              <a:r>
                <a:rPr lang="de-DE" b="1" dirty="0" smtClean="0"/>
                <a:t>suchen</a:t>
              </a:r>
              <a:endParaRPr lang="de-DE" b="1" dirty="0"/>
            </a:p>
          </p:txBody>
        </p:sp>
        <p:sp>
          <p:nvSpPr>
            <p:cNvPr id="6" name="Freeform 4"/>
            <p:cNvSpPr>
              <a:spLocks/>
            </p:cNvSpPr>
            <p:nvPr/>
          </p:nvSpPr>
          <p:spPr bwMode="auto">
            <a:xfrm>
              <a:off x="4507" y="13306"/>
              <a:ext cx="724" cy="622"/>
            </a:xfrm>
            <a:custGeom>
              <a:avLst/>
              <a:gdLst/>
              <a:ahLst/>
              <a:cxnLst>
                <a:cxn ang="0">
                  <a:pos x="0" y="498"/>
                </a:cxn>
                <a:cxn ang="0">
                  <a:pos x="23" y="524"/>
                </a:cxn>
                <a:cxn ang="0">
                  <a:pos x="55" y="537"/>
                </a:cxn>
                <a:cxn ang="0">
                  <a:pos x="92" y="544"/>
                </a:cxn>
                <a:cxn ang="0">
                  <a:pos x="133" y="550"/>
                </a:cxn>
                <a:cxn ang="0">
                  <a:pos x="167" y="551"/>
                </a:cxn>
                <a:cxn ang="0">
                  <a:pos x="209" y="546"/>
                </a:cxn>
                <a:cxn ang="0">
                  <a:pos x="247" y="539"/>
                </a:cxn>
                <a:cxn ang="0">
                  <a:pos x="286" y="524"/>
                </a:cxn>
                <a:cxn ang="0">
                  <a:pos x="311" y="498"/>
                </a:cxn>
                <a:cxn ang="0">
                  <a:pos x="319" y="483"/>
                </a:cxn>
                <a:cxn ang="0">
                  <a:pos x="358" y="458"/>
                </a:cxn>
                <a:cxn ang="0">
                  <a:pos x="384" y="452"/>
                </a:cxn>
                <a:cxn ang="0">
                  <a:pos x="423" y="445"/>
                </a:cxn>
                <a:cxn ang="0">
                  <a:pos x="467" y="441"/>
                </a:cxn>
                <a:cxn ang="0">
                  <a:pos x="498" y="444"/>
                </a:cxn>
                <a:cxn ang="0">
                  <a:pos x="539" y="450"/>
                </a:cxn>
                <a:cxn ang="0">
                  <a:pos x="575" y="458"/>
                </a:cxn>
                <a:cxn ang="0">
                  <a:pos x="598" y="471"/>
                </a:cxn>
                <a:cxn ang="0">
                  <a:pos x="622" y="498"/>
                </a:cxn>
                <a:cxn ang="0">
                  <a:pos x="622" y="53"/>
                </a:cxn>
                <a:cxn ang="0">
                  <a:pos x="597" y="27"/>
                </a:cxn>
                <a:cxn ang="0">
                  <a:pos x="567" y="13"/>
                </a:cxn>
                <a:cxn ang="0">
                  <a:pos x="530" y="6"/>
                </a:cxn>
                <a:cxn ang="0">
                  <a:pos x="488" y="1"/>
                </a:cxn>
                <a:cxn ang="0">
                  <a:pos x="455" y="0"/>
                </a:cxn>
                <a:cxn ang="0">
                  <a:pos x="412" y="4"/>
                </a:cxn>
                <a:cxn ang="0">
                  <a:pos x="375" y="11"/>
                </a:cxn>
                <a:cxn ang="0">
                  <a:pos x="356" y="15"/>
                </a:cxn>
                <a:cxn ang="0">
                  <a:pos x="318" y="41"/>
                </a:cxn>
                <a:cxn ang="0">
                  <a:pos x="302" y="68"/>
                </a:cxn>
                <a:cxn ang="0">
                  <a:pos x="265" y="92"/>
                </a:cxn>
                <a:cxn ang="0">
                  <a:pos x="237" y="98"/>
                </a:cxn>
                <a:cxn ang="0">
                  <a:pos x="198" y="105"/>
                </a:cxn>
                <a:cxn ang="0">
                  <a:pos x="155" y="111"/>
                </a:cxn>
                <a:cxn ang="0">
                  <a:pos x="121" y="107"/>
                </a:cxn>
                <a:cxn ang="0">
                  <a:pos x="82" y="100"/>
                </a:cxn>
                <a:cxn ang="0">
                  <a:pos x="46" y="92"/>
                </a:cxn>
                <a:cxn ang="0">
                  <a:pos x="8" y="68"/>
                </a:cxn>
              </a:cxnLst>
              <a:rect l="0" t="0" r="r" b="b"/>
              <a:pathLst>
                <a:path w="623" h="553">
                  <a:moveTo>
                    <a:pt x="0" y="55"/>
                  </a:moveTo>
                  <a:lnTo>
                    <a:pt x="0" y="498"/>
                  </a:lnTo>
                  <a:lnTo>
                    <a:pt x="7" y="511"/>
                  </a:lnTo>
                  <a:lnTo>
                    <a:pt x="23" y="524"/>
                  </a:lnTo>
                  <a:lnTo>
                    <a:pt x="46" y="535"/>
                  </a:lnTo>
                  <a:lnTo>
                    <a:pt x="55" y="537"/>
                  </a:lnTo>
                  <a:lnTo>
                    <a:pt x="73" y="541"/>
                  </a:lnTo>
                  <a:lnTo>
                    <a:pt x="92" y="544"/>
                  </a:lnTo>
                  <a:lnTo>
                    <a:pt x="112" y="547"/>
                  </a:lnTo>
                  <a:lnTo>
                    <a:pt x="133" y="550"/>
                  </a:lnTo>
                  <a:lnTo>
                    <a:pt x="155" y="553"/>
                  </a:lnTo>
                  <a:lnTo>
                    <a:pt x="167" y="551"/>
                  </a:lnTo>
                  <a:lnTo>
                    <a:pt x="188" y="549"/>
                  </a:lnTo>
                  <a:lnTo>
                    <a:pt x="209" y="546"/>
                  </a:lnTo>
                  <a:lnTo>
                    <a:pt x="228" y="542"/>
                  </a:lnTo>
                  <a:lnTo>
                    <a:pt x="247" y="539"/>
                  </a:lnTo>
                  <a:lnTo>
                    <a:pt x="265" y="535"/>
                  </a:lnTo>
                  <a:lnTo>
                    <a:pt x="286" y="524"/>
                  </a:lnTo>
                  <a:lnTo>
                    <a:pt x="302" y="511"/>
                  </a:lnTo>
                  <a:lnTo>
                    <a:pt x="311" y="498"/>
                  </a:lnTo>
                  <a:lnTo>
                    <a:pt x="311" y="497"/>
                  </a:lnTo>
                  <a:lnTo>
                    <a:pt x="319" y="483"/>
                  </a:lnTo>
                  <a:lnTo>
                    <a:pt x="334" y="470"/>
                  </a:lnTo>
                  <a:lnTo>
                    <a:pt x="358" y="458"/>
                  </a:lnTo>
                  <a:lnTo>
                    <a:pt x="366" y="456"/>
                  </a:lnTo>
                  <a:lnTo>
                    <a:pt x="384" y="452"/>
                  </a:lnTo>
                  <a:lnTo>
                    <a:pt x="403" y="448"/>
                  </a:lnTo>
                  <a:lnTo>
                    <a:pt x="423" y="445"/>
                  </a:lnTo>
                  <a:lnTo>
                    <a:pt x="444" y="443"/>
                  </a:lnTo>
                  <a:lnTo>
                    <a:pt x="467" y="441"/>
                  </a:lnTo>
                  <a:lnTo>
                    <a:pt x="477" y="442"/>
                  </a:lnTo>
                  <a:lnTo>
                    <a:pt x="498" y="444"/>
                  </a:lnTo>
                  <a:lnTo>
                    <a:pt x="519" y="447"/>
                  </a:lnTo>
                  <a:lnTo>
                    <a:pt x="539" y="450"/>
                  </a:lnTo>
                  <a:lnTo>
                    <a:pt x="558" y="454"/>
                  </a:lnTo>
                  <a:lnTo>
                    <a:pt x="575" y="458"/>
                  </a:lnTo>
                  <a:lnTo>
                    <a:pt x="577" y="459"/>
                  </a:lnTo>
                  <a:lnTo>
                    <a:pt x="598" y="471"/>
                  </a:lnTo>
                  <a:lnTo>
                    <a:pt x="613" y="484"/>
                  </a:lnTo>
                  <a:lnTo>
                    <a:pt x="622" y="498"/>
                  </a:lnTo>
                  <a:lnTo>
                    <a:pt x="622" y="55"/>
                  </a:lnTo>
                  <a:lnTo>
                    <a:pt x="622" y="53"/>
                  </a:lnTo>
                  <a:lnTo>
                    <a:pt x="612" y="40"/>
                  </a:lnTo>
                  <a:lnTo>
                    <a:pt x="597" y="27"/>
                  </a:lnTo>
                  <a:lnTo>
                    <a:pt x="575" y="15"/>
                  </a:lnTo>
                  <a:lnTo>
                    <a:pt x="567" y="13"/>
                  </a:lnTo>
                  <a:lnTo>
                    <a:pt x="549" y="9"/>
                  </a:lnTo>
                  <a:lnTo>
                    <a:pt x="530" y="6"/>
                  </a:lnTo>
                  <a:lnTo>
                    <a:pt x="509" y="3"/>
                  </a:lnTo>
                  <a:lnTo>
                    <a:pt x="488" y="1"/>
                  </a:lnTo>
                  <a:lnTo>
                    <a:pt x="467" y="0"/>
                  </a:lnTo>
                  <a:lnTo>
                    <a:pt x="455" y="0"/>
                  </a:lnTo>
                  <a:lnTo>
                    <a:pt x="433" y="2"/>
                  </a:lnTo>
                  <a:lnTo>
                    <a:pt x="412" y="4"/>
                  </a:lnTo>
                  <a:lnTo>
                    <a:pt x="393" y="7"/>
                  </a:lnTo>
                  <a:lnTo>
                    <a:pt x="375" y="11"/>
                  </a:lnTo>
                  <a:lnTo>
                    <a:pt x="358" y="15"/>
                  </a:lnTo>
                  <a:lnTo>
                    <a:pt x="356" y="15"/>
                  </a:lnTo>
                  <a:lnTo>
                    <a:pt x="333" y="28"/>
                  </a:lnTo>
                  <a:lnTo>
                    <a:pt x="318" y="41"/>
                  </a:lnTo>
                  <a:lnTo>
                    <a:pt x="311" y="55"/>
                  </a:lnTo>
                  <a:lnTo>
                    <a:pt x="302" y="68"/>
                  </a:lnTo>
                  <a:lnTo>
                    <a:pt x="286" y="81"/>
                  </a:lnTo>
                  <a:lnTo>
                    <a:pt x="265" y="92"/>
                  </a:lnTo>
                  <a:lnTo>
                    <a:pt x="255" y="94"/>
                  </a:lnTo>
                  <a:lnTo>
                    <a:pt x="237" y="98"/>
                  </a:lnTo>
                  <a:lnTo>
                    <a:pt x="218" y="102"/>
                  </a:lnTo>
                  <a:lnTo>
                    <a:pt x="198" y="105"/>
                  </a:lnTo>
                  <a:lnTo>
                    <a:pt x="177" y="108"/>
                  </a:lnTo>
                  <a:lnTo>
                    <a:pt x="155" y="111"/>
                  </a:lnTo>
                  <a:lnTo>
                    <a:pt x="143" y="109"/>
                  </a:lnTo>
                  <a:lnTo>
                    <a:pt x="121" y="107"/>
                  </a:lnTo>
                  <a:lnTo>
                    <a:pt x="101" y="104"/>
                  </a:lnTo>
                  <a:lnTo>
                    <a:pt x="82" y="100"/>
                  </a:lnTo>
                  <a:lnTo>
                    <a:pt x="63" y="96"/>
                  </a:lnTo>
                  <a:lnTo>
                    <a:pt x="46" y="92"/>
                  </a:lnTo>
                  <a:lnTo>
                    <a:pt x="23" y="81"/>
                  </a:lnTo>
                  <a:lnTo>
                    <a:pt x="8" y="68"/>
                  </a:lnTo>
                  <a:lnTo>
                    <a:pt x="0" y="55"/>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endParaRPr lang="de-DE" b="1" dirty="0" smtClean="0"/>
            </a:p>
            <a:p>
              <a:pPr algn="ctr"/>
              <a:r>
                <a:rPr lang="de-DE" b="1" dirty="0" smtClean="0"/>
                <a:t>PAST</a:t>
              </a:r>
              <a:endParaRPr lang="de-DE" b="1" dirty="0"/>
            </a:p>
          </p:txBody>
        </p:sp>
        <p:sp>
          <p:nvSpPr>
            <p:cNvPr id="7" name="Freeform 5"/>
            <p:cNvSpPr>
              <a:spLocks/>
            </p:cNvSpPr>
            <p:nvPr/>
          </p:nvSpPr>
          <p:spPr bwMode="auto">
            <a:xfrm>
              <a:off x="1554" y="13031"/>
              <a:ext cx="6762" cy="0"/>
            </a:xfrm>
            <a:custGeom>
              <a:avLst/>
              <a:gdLst/>
              <a:ahLst/>
              <a:cxnLst>
                <a:cxn ang="0">
                  <a:pos x="0" y="0"/>
                </a:cxn>
                <a:cxn ang="0">
                  <a:pos x="6762" y="0"/>
                </a:cxn>
              </a:cxnLst>
              <a:rect l="0" t="0" r="r" b="b"/>
              <a:pathLst>
                <a:path w="6762">
                  <a:moveTo>
                    <a:pt x="0" y="0"/>
                  </a:moveTo>
                  <a:lnTo>
                    <a:pt x="6762" y="0"/>
                  </a:lnTo>
                </a:path>
              </a:pathLst>
            </a:custGeom>
            <a:noFill/>
            <a:ln w="9525">
              <a:solidFill>
                <a:srgbClr val="000000"/>
              </a:solidFill>
              <a:prstDash val="dash"/>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8" name="Group 6"/>
          <p:cNvGrpSpPr>
            <a:grpSpLocks/>
          </p:cNvGrpSpPr>
          <p:nvPr/>
        </p:nvGrpSpPr>
        <p:grpSpPr bwMode="auto">
          <a:xfrm>
            <a:off x="4500562" y="2428868"/>
            <a:ext cx="714380" cy="846140"/>
            <a:chOff x="4571" y="-254"/>
            <a:chExt cx="529" cy="769"/>
          </a:xfrm>
        </p:grpSpPr>
        <p:sp>
          <p:nvSpPr>
            <p:cNvPr id="9" name="Freeform 7"/>
            <p:cNvSpPr>
              <a:spLocks/>
            </p:cNvSpPr>
            <p:nvPr/>
          </p:nvSpPr>
          <p:spPr bwMode="auto">
            <a:xfrm>
              <a:off x="4594" y="-232"/>
              <a:ext cx="484" cy="724"/>
            </a:xfrm>
            <a:custGeom>
              <a:avLst/>
              <a:gdLst/>
              <a:ahLst/>
              <a:cxnLst>
                <a:cxn ang="0">
                  <a:pos x="242"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2"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4" y="634"/>
                </a:cxn>
                <a:cxn ang="0">
                  <a:pos x="484"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2" y="0"/>
                </a:cxn>
              </a:cxnLst>
              <a:rect l="0" t="0" r="r" b="b"/>
              <a:pathLst>
                <a:path w="484" h="724">
                  <a:moveTo>
                    <a:pt x="242"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2"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4" y="634"/>
                  </a:lnTo>
                  <a:lnTo>
                    <a:pt x="484"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2"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b="1" dirty="0" smtClean="0"/>
                <a:t>W</a:t>
              </a:r>
              <a:endParaRPr lang="de-DE" b="1" dirty="0"/>
            </a:p>
          </p:txBody>
        </p:sp>
        <p:sp>
          <p:nvSpPr>
            <p:cNvPr id="10" name="Freeform 8"/>
            <p:cNvSpPr>
              <a:spLocks/>
            </p:cNvSpPr>
            <p:nvPr/>
          </p:nvSpPr>
          <p:spPr bwMode="auto">
            <a:xfrm>
              <a:off x="4594" y="-232"/>
              <a:ext cx="484" cy="182"/>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2"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4"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2"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2">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2"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4"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2"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sp>
        <p:nvSpPr>
          <p:cNvPr id="11" name="Freeform 9"/>
          <p:cNvSpPr>
            <a:spLocks/>
          </p:cNvSpPr>
          <p:nvPr/>
        </p:nvSpPr>
        <p:spPr bwMode="auto">
          <a:xfrm>
            <a:off x="3286116" y="2500306"/>
            <a:ext cx="1000131" cy="785818"/>
          </a:xfrm>
          <a:custGeom>
            <a:avLst/>
            <a:gdLst/>
            <a:ahLst/>
            <a:cxnLst>
              <a:cxn ang="0">
                <a:pos x="0" y="497"/>
              </a:cxn>
              <a:cxn ang="0">
                <a:pos x="18" y="516"/>
              </a:cxn>
              <a:cxn ang="0">
                <a:pos x="65" y="535"/>
              </a:cxn>
              <a:cxn ang="0">
                <a:pos x="95" y="540"/>
              </a:cxn>
              <a:cxn ang="0">
                <a:pos x="133" y="545"/>
              </a:cxn>
              <a:cxn ang="0">
                <a:pos x="174" y="549"/>
              </a:cxn>
              <a:cxn ang="0">
                <a:pos x="218" y="552"/>
              </a:cxn>
              <a:cxn ang="0">
                <a:pos x="256" y="549"/>
              </a:cxn>
              <a:cxn ang="0">
                <a:pos x="298" y="545"/>
              </a:cxn>
              <a:cxn ang="0">
                <a:pos x="336" y="540"/>
              </a:cxn>
              <a:cxn ang="0">
                <a:pos x="372" y="535"/>
              </a:cxn>
              <a:cxn ang="0">
                <a:pos x="413" y="519"/>
              </a:cxn>
              <a:cxn ang="0">
                <a:pos x="438" y="497"/>
              </a:cxn>
              <a:cxn ang="0">
                <a:pos x="456" y="478"/>
              </a:cxn>
              <a:cxn ang="0">
                <a:pos x="503" y="458"/>
              </a:cxn>
              <a:cxn ang="0">
                <a:pos x="533" y="453"/>
              </a:cxn>
              <a:cxn ang="0">
                <a:pos x="571" y="448"/>
              </a:cxn>
              <a:cxn ang="0">
                <a:pos x="611" y="444"/>
              </a:cxn>
              <a:cxn ang="0">
                <a:pos x="656" y="441"/>
              </a:cxn>
              <a:cxn ang="0">
                <a:pos x="692" y="443"/>
              </a:cxn>
              <a:cxn ang="0">
                <a:pos x="734" y="447"/>
              </a:cxn>
              <a:cxn ang="0">
                <a:pos x="773" y="452"/>
              </a:cxn>
              <a:cxn ang="0">
                <a:pos x="808" y="458"/>
              </a:cxn>
              <a:cxn ang="0">
                <a:pos x="851" y="476"/>
              </a:cxn>
              <a:cxn ang="0">
                <a:pos x="875" y="497"/>
              </a:cxn>
              <a:cxn ang="0">
                <a:pos x="867" y="45"/>
              </a:cxn>
              <a:cxn ang="0">
                <a:pos x="834" y="25"/>
              </a:cxn>
              <a:cxn ang="0">
                <a:pos x="797" y="13"/>
              </a:cxn>
              <a:cxn ang="0">
                <a:pos x="761" y="8"/>
              </a:cxn>
              <a:cxn ang="0">
                <a:pos x="721" y="4"/>
              </a:cxn>
              <a:cxn ang="0">
                <a:pos x="678" y="1"/>
              </a:cxn>
              <a:cxn ang="0">
                <a:pos x="640" y="0"/>
              </a:cxn>
              <a:cxn ang="0">
                <a:pos x="596" y="3"/>
              </a:cxn>
              <a:cxn ang="0">
                <a:pos x="557" y="7"/>
              </a:cxn>
              <a:cxn ang="0">
                <a:pos x="520" y="12"/>
              </a:cxn>
              <a:cxn ang="0">
                <a:pos x="480" y="23"/>
              </a:cxn>
              <a:cxn ang="0">
                <a:pos x="445" y="44"/>
              </a:cxn>
              <a:cxn ang="0">
                <a:pos x="431" y="63"/>
              </a:cxn>
              <a:cxn ang="0">
                <a:pos x="397" y="83"/>
              </a:cxn>
              <a:cxn ang="0">
                <a:pos x="359" y="94"/>
              </a:cxn>
              <a:cxn ang="0">
                <a:pos x="322" y="100"/>
              </a:cxn>
              <a:cxn ang="0">
                <a:pos x="283" y="105"/>
              </a:cxn>
              <a:cxn ang="0">
                <a:pos x="241" y="109"/>
              </a:cxn>
              <a:cxn ang="0">
                <a:pos x="202" y="109"/>
              </a:cxn>
              <a:cxn ang="0">
                <a:pos x="159" y="105"/>
              </a:cxn>
              <a:cxn ang="0">
                <a:pos x="119" y="101"/>
              </a:cxn>
              <a:cxn ang="0">
                <a:pos x="82" y="95"/>
              </a:cxn>
              <a:cxn ang="0">
                <a:pos x="44" y="85"/>
              </a:cxn>
              <a:cxn ang="0">
                <a:pos x="8" y="66"/>
              </a:cxn>
            </a:cxnLst>
            <a:rect l="0" t="0" r="r" b="b"/>
            <a:pathLst>
              <a:path w="875" h="552">
                <a:moveTo>
                  <a:pt x="0" y="54"/>
                </a:moveTo>
                <a:lnTo>
                  <a:pt x="0" y="497"/>
                </a:lnTo>
                <a:lnTo>
                  <a:pt x="5" y="506"/>
                </a:lnTo>
                <a:lnTo>
                  <a:pt x="18" y="516"/>
                </a:lnTo>
                <a:lnTo>
                  <a:pt x="38" y="526"/>
                </a:lnTo>
                <a:lnTo>
                  <a:pt x="65" y="535"/>
                </a:lnTo>
                <a:lnTo>
                  <a:pt x="78" y="537"/>
                </a:lnTo>
                <a:lnTo>
                  <a:pt x="95" y="540"/>
                </a:lnTo>
                <a:lnTo>
                  <a:pt x="114" y="542"/>
                </a:lnTo>
                <a:lnTo>
                  <a:pt x="133" y="545"/>
                </a:lnTo>
                <a:lnTo>
                  <a:pt x="153" y="547"/>
                </a:lnTo>
                <a:lnTo>
                  <a:pt x="174" y="549"/>
                </a:lnTo>
                <a:lnTo>
                  <a:pt x="196" y="551"/>
                </a:lnTo>
                <a:lnTo>
                  <a:pt x="218" y="552"/>
                </a:lnTo>
                <a:lnTo>
                  <a:pt x="235" y="551"/>
                </a:lnTo>
                <a:lnTo>
                  <a:pt x="256" y="549"/>
                </a:lnTo>
                <a:lnTo>
                  <a:pt x="277" y="547"/>
                </a:lnTo>
                <a:lnTo>
                  <a:pt x="298" y="545"/>
                </a:lnTo>
                <a:lnTo>
                  <a:pt x="317" y="543"/>
                </a:lnTo>
                <a:lnTo>
                  <a:pt x="336" y="540"/>
                </a:lnTo>
                <a:lnTo>
                  <a:pt x="355" y="538"/>
                </a:lnTo>
                <a:lnTo>
                  <a:pt x="372" y="535"/>
                </a:lnTo>
                <a:lnTo>
                  <a:pt x="392" y="528"/>
                </a:lnTo>
                <a:lnTo>
                  <a:pt x="413" y="519"/>
                </a:lnTo>
                <a:lnTo>
                  <a:pt x="428" y="508"/>
                </a:lnTo>
                <a:lnTo>
                  <a:pt x="438" y="497"/>
                </a:lnTo>
                <a:lnTo>
                  <a:pt x="443" y="488"/>
                </a:lnTo>
                <a:lnTo>
                  <a:pt x="456" y="478"/>
                </a:lnTo>
                <a:lnTo>
                  <a:pt x="476" y="468"/>
                </a:lnTo>
                <a:lnTo>
                  <a:pt x="503" y="458"/>
                </a:lnTo>
                <a:lnTo>
                  <a:pt x="515" y="456"/>
                </a:lnTo>
                <a:lnTo>
                  <a:pt x="533" y="453"/>
                </a:lnTo>
                <a:lnTo>
                  <a:pt x="551" y="450"/>
                </a:lnTo>
                <a:lnTo>
                  <a:pt x="571" y="448"/>
                </a:lnTo>
                <a:lnTo>
                  <a:pt x="591" y="446"/>
                </a:lnTo>
                <a:lnTo>
                  <a:pt x="611" y="444"/>
                </a:lnTo>
                <a:lnTo>
                  <a:pt x="633" y="442"/>
                </a:lnTo>
                <a:lnTo>
                  <a:pt x="656" y="441"/>
                </a:lnTo>
                <a:lnTo>
                  <a:pt x="671" y="442"/>
                </a:lnTo>
                <a:lnTo>
                  <a:pt x="692" y="443"/>
                </a:lnTo>
                <a:lnTo>
                  <a:pt x="714" y="445"/>
                </a:lnTo>
                <a:lnTo>
                  <a:pt x="734" y="447"/>
                </a:lnTo>
                <a:lnTo>
                  <a:pt x="754" y="450"/>
                </a:lnTo>
                <a:lnTo>
                  <a:pt x="773" y="452"/>
                </a:lnTo>
                <a:lnTo>
                  <a:pt x="791" y="455"/>
                </a:lnTo>
                <a:lnTo>
                  <a:pt x="808" y="458"/>
                </a:lnTo>
                <a:lnTo>
                  <a:pt x="831" y="466"/>
                </a:lnTo>
                <a:lnTo>
                  <a:pt x="851" y="476"/>
                </a:lnTo>
                <a:lnTo>
                  <a:pt x="866" y="487"/>
                </a:lnTo>
                <a:lnTo>
                  <a:pt x="875" y="497"/>
                </a:lnTo>
                <a:lnTo>
                  <a:pt x="875" y="54"/>
                </a:lnTo>
                <a:lnTo>
                  <a:pt x="867" y="45"/>
                </a:lnTo>
                <a:lnTo>
                  <a:pt x="853" y="35"/>
                </a:lnTo>
                <a:lnTo>
                  <a:pt x="834" y="25"/>
                </a:lnTo>
                <a:lnTo>
                  <a:pt x="808" y="15"/>
                </a:lnTo>
                <a:lnTo>
                  <a:pt x="797" y="13"/>
                </a:lnTo>
                <a:lnTo>
                  <a:pt x="780" y="10"/>
                </a:lnTo>
                <a:lnTo>
                  <a:pt x="761" y="8"/>
                </a:lnTo>
                <a:lnTo>
                  <a:pt x="741" y="5"/>
                </a:lnTo>
                <a:lnTo>
                  <a:pt x="721" y="4"/>
                </a:lnTo>
                <a:lnTo>
                  <a:pt x="700" y="2"/>
                </a:lnTo>
                <a:lnTo>
                  <a:pt x="678" y="1"/>
                </a:lnTo>
                <a:lnTo>
                  <a:pt x="656" y="0"/>
                </a:lnTo>
                <a:lnTo>
                  <a:pt x="640" y="0"/>
                </a:lnTo>
                <a:lnTo>
                  <a:pt x="617" y="1"/>
                </a:lnTo>
                <a:lnTo>
                  <a:pt x="596" y="3"/>
                </a:lnTo>
                <a:lnTo>
                  <a:pt x="576" y="5"/>
                </a:lnTo>
                <a:lnTo>
                  <a:pt x="557" y="7"/>
                </a:lnTo>
                <a:lnTo>
                  <a:pt x="538" y="9"/>
                </a:lnTo>
                <a:lnTo>
                  <a:pt x="520" y="12"/>
                </a:lnTo>
                <a:lnTo>
                  <a:pt x="503" y="15"/>
                </a:lnTo>
                <a:lnTo>
                  <a:pt x="480" y="23"/>
                </a:lnTo>
                <a:lnTo>
                  <a:pt x="459" y="33"/>
                </a:lnTo>
                <a:lnTo>
                  <a:pt x="445" y="44"/>
                </a:lnTo>
                <a:lnTo>
                  <a:pt x="438" y="54"/>
                </a:lnTo>
                <a:lnTo>
                  <a:pt x="431" y="63"/>
                </a:lnTo>
                <a:lnTo>
                  <a:pt x="417" y="74"/>
                </a:lnTo>
                <a:lnTo>
                  <a:pt x="397" y="83"/>
                </a:lnTo>
                <a:lnTo>
                  <a:pt x="372" y="92"/>
                </a:lnTo>
                <a:lnTo>
                  <a:pt x="359" y="94"/>
                </a:lnTo>
                <a:lnTo>
                  <a:pt x="341" y="97"/>
                </a:lnTo>
                <a:lnTo>
                  <a:pt x="322" y="100"/>
                </a:lnTo>
                <a:lnTo>
                  <a:pt x="303" y="103"/>
                </a:lnTo>
                <a:lnTo>
                  <a:pt x="283" y="105"/>
                </a:lnTo>
                <a:lnTo>
                  <a:pt x="262" y="107"/>
                </a:lnTo>
                <a:lnTo>
                  <a:pt x="241" y="109"/>
                </a:lnTo>
                <a:lnTo>
                  <a:pt x="218" y="110"/>
                </a:lnTo>
                <a:lnTo>
                  <a:pt x="202" y="109"/>
                </a:lnTo>
                <a:lnTo>
                  <a:pt x="180" y="107"/>
                </a:lnTo>
                <a:lnTo>
                  <a:pt x="159" y="105"/>
                </a:lnTo>
                <a:lnTo>
                  <a:pt x="139" y="103"/>
                </a:lnTo>
                <a:lnTo>
                  <a:pt x="119" y="101"/>
                </a:lnTo>
                <a:lnTo>
                  <a:pt x="100" y="98"/>
                </a:lnTo>
                <a:lnTo>
                  <a:pt x="82" y="95"/>
                </a:lnTo>
                <a:lnTo>
                  <a:pt x="65" y="92"/>
                </a:lnTo>
                <a:lnTo>
                  <a:pt x="44" y="85"/>
                </a:lnTo>
                <a:lnTo>
                  <a:pt x="22" y="76"/>
                </a:lnTo>
                <a:lnTo>
                  <a:pt x="8" y="66"/>
                </a:lnTo>
                <a:lnTo>
                  <a:pt x="0" y="54"/>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endParaRPr lang="de-DE" b="1" dirty="0" smtClean="0"/>
          </a:p>
          <a:p>
            <a:r>
              <a:rPr lang="de-DE" b="1" dirty="0" smtClean="0"/>
              <a:t>Tempus</a:t>
            </a:r>
            <a:endParaRPr lang="de-DE" b="1" dirty="0"/>
          </a:p>
        </p:txBody>
      </p:sp>
      <p:sp>
        <p:nvSpPr>
          <p:cNvPr id="12" name="AutoShape 20"/>
          <p:cNvSpPr>
            <a:spLocks noChangeArrowheads="1"/>
          </p:cNvSpPr>
          <p:nvPr/>
        </p:nvSpPr>
        <p:spPr bwMode="auto">
          <a:xfrm>
            <a:off x="5429256" y="2651123"/>
            <a:ext cx="928694" cy="706439"/>
          </a:xfrm>
          <a:custGeom>
            <a:avLst/>
            <a:gdLst>
              <a:gd name="G0" fmla="+- 5400 0 0"/>
              <a:gd name="G1" fmla="+- 11796480 0 0"/>
              <a:gd name="G2" fmla="+- 0 0 11796480"/>
              <a:gd name="T0" fmla="*/ 0 256 1"/>
              <a:gd name="T1" fmla="*/ 180 256 1"/>
              <a:gd name="G3" fmla="+- 11796480 T0 T1"/>
              <a:gd name="T2" fmla="*/ 0 256 1"/>
              <a:gd name="T3" fmla="*/ 90 256 1"/>
              <a:gd name="G4" fmla="+- 11796480 T2 T3"/>
              <a:gd name="G5" fmla="*/ G4 2 1"/>
              <a:gd name="T4" fmla="*/ 90 256 1"/>
              <a:gd name="T5" fmla="*/ 0 256 1"/>
              <a:gd name="G6" fmla="+- 11796480 T4 T5"/>
              <a:gd name="G7" fmla="*/ G6 2 1"/>
              <a:gd name="G8" fmla="abs 11796480"/>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5400"/>
              <a:gd name="G18" fmla="*/ 5400 1 2"/>
              <a:gd name="G19" fmla="+- G18 5400 0"/>
              <a:gd name="G20" fmla="cos G19 11796480"/>
              <a:gd name="G21" fmla="sin G19 11796480"/>
              <a:gd name="G22" fmla="+- G20 10800 0"/>
              <a:gd name="G23" fmla="+- G21 10800 0"/>
              <a:gd name="G24" fmla="+- 10800 0 G20"/>
              <a:gd name="G25" fmla="+- 5400 10800 0"/>
              <a:gd name="G26" fmla="?: G9 G17 G25"/>
              <a:gd name="G27" fmla="?: G9 0 21600"/>
              <a:gd name="G28" fmla="cos 10800 11796480"/>
              <a:gd name="G29" fmla="sin 10800 11796480"/>
              <a:gd name="G30" fmla="sin 5400 11796480"/>
              <a:gd name="G31" fmla="+- G28 10800 0"/>
              <a:gd name="G32" fmla="+- G29 10800 0"/>
              <a:gd name="G33" fmla="+- G30 10800 0"/>
              <a:gd name="G34" fmla="?: G4 0 G31"/>
              <a:gd name="G35" fmla="?: 11796480 G34 0"/>
              <a:gd name="G36" fmla="?: G6 G35 G31"/>
              <a:gd name="G37" fmla="+- 21600 0 G36"/>
              <a:gd name="G38" fmla="?: G4 0 G33"/>
              <a:gd name="G39" fmla="?: 11796480 G38 G32"/>
              <a:gd name="G40" fmla="?: G6 G39 0"/>
              <a:gd name="G41" fmla="?: G4 G32 21600"/>
              <a:gd name="G42" fmla="?: G6 G41 G33"/>
              <a:gd name="T12" fmla="*/ 10800 w 21600"/>
              <a:gd name="T13" fmla="*/ 0 h 21600"/>
              <a:gd name="T14" fmla="*/ 2700 w 21600"/>
              <a:gd name="T15" fmla="*/ 10800 h 21600"/>
              <a:gd name="T16" fmla="*/ 10800 w 21600"/>
              <a:gd name="T17" fmla="*/ 5400 h 21600"/>
              <a:gd name="T18" fmla="*/ 18900 w 21600"/>
              <a:gd name="T19" fmla="*/ 10800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B6DDE8"/>
          </a:solidFill>
          <a:ln w="9525">
            <a:noFill/>
            <a:miter lim="800000"/>
            <a:headEnd/>
            <a:tailEnd/>
          </a:ln>
        </p:spPr>
        <p:txBody>
          <a:bodyPr vert="horz" wrap="square" lIns="91440" tIns="45720" rIns="91440" bIns="45720" numCol="1" anchor="t" anchorCtr="0" compatLnSpc="1">
            <a:prstTxWarp prst="textNoShape">
              <a:avLst/>
            </a:prstTxWarp>
          </a:bodyPr>
          <a:lstStyle/>
          <a:p>
            <a:pPr algn="ctr"/>
            <a:r>
              <a:rPr lang="de-DE" sz="2400" b="1" dirty="0" smtClean="0"/>
              <a:t>Q</a:t>
            </a:r>
            <a:endParaRPr lang="de-DE" sz="2400" b="1" dirty="0"/>
          </a:p>
        </p:txBody>
      </p:sp>
      <p:sp>
        <p:nvSpPr>
          <p:cNvPr id="5122" name="Freeform 2"/>
          <p:cNvSpPr>
            <a:spLocks/>
          </p:cNvSpPr>
          <p:nvPr/>
        </p:nvSpPr>
        <p:spPr bwMode="auto">
          <a:xfrm>
            <a:off x="2368538" y="2643182"/>
            <a:ext cx="703264" cy="500066"/>
          </a:xfrm>
          <a:custGeom>
            <a:avLst/>
            <a:gdLst/>
            <a:ahLst/>
            <a:cxnLst>
              <a:cxn ang="0">
                <a:pos x="385" y="0"/>
              </a:cxn>
              <a:cxn ang="0">
                <a:pos x="0" y="0"/>
              </a:cxn>
              <a:cxn ang="0">
                <a:pos x="0" y="622"/>
              </a:cxn>
              <a:cxn ang="0">
                <a:pos x="385" y="622"/>
              </a:cxn>
              <a:cxn ang="0">
                <a:pos x="417" y="620"/>
              </a:cxn>
              <a:cxn ang="0">
                <a:pos x="447" y="617"/>
              </a:cxn>
              <a:cxn ang="0">
                <a:pos x="478" y="612"/>
              </a:cxn>
              <a:cxn ang="0">
                <a:pos x="507" y="606"/>
              </a:cxn>
              <a:cxn ang="0">
                <a:pos x="535" y="597"/>
              </a:cxn>
              <a:cxn ang="0">
                <a:pos x="562" y="587"/>
              </a:cxn>
              <a:cxn ang="0">
                <a:pos x="588" y="575"/>
              </a:cxn>
              <a:cxn ang="0">
                <a:pos x="613" y="562"/>
              </a:cxn>
              <a:cxn ang="0">
                <a:pos x="636" y="547"/>
              </a:cxn>
              <a:cxn ang="0">
                <a:pos x="658" y="530"/>
              </a:cxn>
              <a:cxn ang="0">
                <a:pos x="678" y="513"/>
              </a:cxn>
              <a:cxn ang="0">
                <a:pos x="696" y="494"/>
              </a:cxn>
              <a:cxn ang="0">
                <a:pos x="713" y="474"/>
              </a:cxn>
              <a:cxn ang="0">
                <a:pos x="727" y="453"/>
              </a:cxn>
              <a:cxn ang="0">
                <a:pos x="740" y="432"/>
              </a:cxn>
              <a:cxn ang="0">
                <a:pos x="751" y="409"/>
              </a:cxn>
              <a:cxn ang="0">
                <a:pos x="759" y="385"/>
              </a:cxn>
              <a:cxn ang="0">
                <a:pos x="765" y="361"/>
              </a:cxn>
              <a:cxn ang="0">
                <a:pos x="769" y="336"/>
              </a:cxn>
              <a:cxn ang="0">
                <a:pos x="771" y="310"/>
              </a:cxn>
              <a:cxn ang="0">
                <a:pos x="769" y="285"/>
              </a:cxn>
              <a:cxn ang="0">
                <a:pos x="765" y="260"/>
              </a:cxn>
              <a:cxn ang="0">
                <a:pos x="759" y="236"/>
              </a:cxn>
              <a:cxn ang="0">
                <a:pos x="751" y="212"/>
              </a:cxn>
              <a:cxn ang="0">
                <a:pos x="740" y="189"/>
              </a:cxn>
              <a:cxn ang="0">
                <a:pos x="727" y="168"/>
              </a:cxn>
              <a:cxn ang="0">
                <a:pos x="713" y="147"/>
              </a:cxn>
              <a:cxn ang="0">
                <a:pos x="696" y="127"/>
              </a:cxn>
              <a:cxn ang="0">
                <a:pos x="678" y="108"/>
              </a:cxn>
              <a:cxn ang="0">
                <a:pos x="658" y="91"/>
              </a:cxn>
              <a:cxn ang="0">
                <a:pos x="636" y="74"/>
              </a:cxn>
              <a:cxn ang="0">
                <a:pos x="613" y="59"/>
              </a:cxn>
              <a:cxn ang="0">
                <a:pos x="588" y="46"/>
              </a:cxn>
              <a:cxn ang="0">
                <a:pos x="562" y="34"/>
              </a:cxn>
              <a:cxn ang="0">
                <a:pos x="535" y="24"/>
              </a:cxn>
              <a:cxn ang="0">
                <a:pos x="507" y="15"/>
              </a:cxn>
              <a:cxn ang="0">
                <a:pos x="478" y="9"/>
              </a:cxn>
              <a:cxn ang="0">
                <a:pos x="447" y="4"/>
              </a:cxn>
              <a:cxn ang="0">
                <a:pos x="417" y="1"/>
              </a:cxn>
              <a:cxn ang="0">
                <a:pos x="385" y="0"/>
              </a:cxn>
            </a:cxnLst>
            <a:rect l="0" t="0" r="r" b="b"/>
            <a:pathLst>
              <a:path w="771" h="621">
                <a:moveTo>
                  <a:pt x="385" y="0"/>
                </a:moveTo>
                <a:lnTo>
                  <a:pt x="0" y="0"/>
                </a:lnTo>
                <a:lnTo>
                  <a:pt x="0" y="622"/>
                </a:lnTo>
                <a:lnTo>
                  <a:pt x="385" y="622"/>
                </a:lnTo>
                <a:lnTo>
                  <a:pt x="417" y="620"/>
                </a:lnTo>
                <a:lnTo>
                  <a:pt x="447" y="617"/>
                </a:lnTo>
                <a:lnTo>
                  <a:pt x="478" y="612"/>
                </a:lnTo>
                <a:lnTo>
                  <a:pt x="507" y="606"/>
                </a:lnTo>
                <a:lnTo>
                  <a:pt x="535" y="597"/>
                </a:lnTo>
                <a:lnTo>
                  <a:pt x="562" y="587"/>
                </a:lnTo>
                <a:lnTo>
                  <a:pt x="588" y="575"/>
                </a:lnTo>
                <a:lnTo>
                  <a:pt x="613" y="562"/>
                </a:lnTo>
                <a:lnTo>
                  <a:pt x="636" y="547"/>
                </a:lnTo>
                <a:lnTo>
                  <a:pt x="658" y="530"/>
                </a:lnTo>
                <a:lnTo>
                  <a:pt x="678" y="513"/>
                </a:lnTo>
                <a:lnTo>
                  <a:pt x="696" y="494"/>
                </a:lnTo>
                <a:lnTo>
                  <a:pt x="713" y="474"/>
                </a:lnTo>
                <a:lnTo>
                  <a:pt x="727" y="453"/>
                </a:lnTo>
                <a:lnTo>
                  <a:pt x="740" y="432"/>
                </a:lnTo>
                <a:lnTo>
                  <a:pt x="751" y="409"/>
                </a:lnTo>
                <a:lnTo>
                  <a:pt x="759" y="385"/>
                </a:lnTo>
                <a:lnTo>
                  <a:pt x="765" y="361"/>
                </a:lnTo>
                <a:lnTo>
                  <a:pt x="769" y="336"/>
                </a:lnTo>
                <a:lnTo>
                  <a:pt x="771" y="310"/>
                </a:lnTo>
                <a:lnTo>
                  <a:pt x="769" y="285"/>
                </a:lnTo>
                <a:lnTo>
                  <a:pt x="765" y="260"/>
                </a:lnTo>
                <a:lnTo>
                  <a:pt x="759" y="236"/>
                </a:lnTo>
                <a:lnTo>
                  <a:pt x="751" y="212"/>
                </a:lnTo>
                <a:lnTo>
                  <a:pt x="740" y="189"/>
                </a:lnTo>
                <a:lnTo>
                  <a:pt x="727" y="168"/>
                </a:lnTo>
                <a:lnTo>
                  <a:pt x="713" y="147"/>
                </a:lnTo>
                <a:lnTo>
                  <a:pt x="696" y="127"/>
                </a:lnTo>
                <a:lnTo>
                  <a:pt x="678" y="108"/>
                </a:lnTo>
                <a:lnTo>
                  <a:pt x="658" y="91"/>
                </a:lnTo>
                <a:lnTo>
                  <a:pt x="636" y="74"/>
                </a:lnTo>
                <a:lnTo>
                  <a:pt x="613" y="59"/>
                </a:lnTo>
                <a:lnTo>
                  <a:pt x="588" y="46"/>
                </a:lnTo>
                <a:lnTo>
                  <a:pt x="562" y="34"/>
                </a:lnTo>
                <a:lnTo>
                  <a:pt x="535" y="24"/>
                </a:lnTo>
                <a:lnTo>
                  <a:pt x="507" y="15"/>
                </a:lnTo>
                <a:lnTo>
                  <a:pt x="478" y="9"/>
                </a:lnTo>
                <a:lnTo>
                  <a:pt x="447" y="4"/>
                </a:lnTo>
                <a:lnTo>
                  <a:pt x="417" y="1"/>
                </a:lnTo>
                <a:lnTo>
                  <a:pt x="385" y="0"/>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b="1" dirty="0" smtClean="0"/>
              <a:t>K</a:t>
            </a:r>
            <a:endParaRPr lang="de-DE" b="1" dirty="0"/>
          </a:p>
        </p:txBody>
      </p:sp>
      <p:grpSp>
        <p:nvGrpSpPr>
          <p:cNvPr id="14" name="Group 6"/>
          <p:cNvGrpSpPr>
            <a:grpSpLocks/>
          </p:cNvGrpSpPr>
          <p:nvPr/>
        </p:nvGrpSpPr>
        <p:grpSpPr bwMode="auto">
          <a:xfrm>
            <a:off x="1895461" y="4321185"/>
            <a:ext cx="1104903" cy="965203"/>
            <a:chOff x="2317" y="142"/>
            <a:chExt cx="953" cy="957"/>
          </a:xfrm>
        </p:grpSpPr>
        <p:sp>
          <p:nvSpPr>
            <p:cNvPr id="15" name="Rectangle 7"/>
            <p:cNvSpPr>
              <a:spLocks/>
            </p:cNvSpPr>
            <p:nvPr/>
          </p:nvSpPr>
          <p:spPr bwMode="auto">
            <a:xfrm>
              <a:off x="2327" y="375"/>
              <a:ext cx="933" cy="714"/>
            </a:xfrm>
            <a:prstGeom prst="rect">
              <a:avLst/>
            </a:prstGeom>
            <a:solidFill>
              <a:srgbClr val="D7D7D7"/>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sz="2200" b="1" dirty="0" smtClean="0"/>
                <a:t>Mann</a:t>
              </a:r>
              <a:endParaRPr lang="de-DE" sz="2200" b="1" dirty="0"/>
            </a:p>
          </p:txBody>
        </p:sp>
        <p:sp>
          <p:nvSpPr>
            <p:cNvPr id="16" name="Rectangle 8"/>
            <p:cNvSpPr>
              <a:spLocks noChangeArrowheads="1"/>
            </p:cNvSpPr>
            <p:nvPr/>
          </p:nvSpPr>
          <p:spPr bwMode="auto">
            <a:xfrm>
              <a:off x="2478" y="142"/>
              <a:ext cx="700" cy="24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200" b="0" i="0" u="none" strike="noStrike" cap="none" normalizeH="0" baseline="0" smtClean="0">
                <a:ln>
                  <a:noFill/>
                </a:ln>
                <a:solidFill>
                  <a:schemeClr val="tx1"/>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17" name="Group 9"/>
          <p:cNvGrpSpPr>
            <a:grpSpLocks/>
          </p:cNvGrpSpPr>
          <p:nvPr/>
        </p:nvGrpSpPr>
        <p:grpSpPr bwMode="auto">
          <a:xfrm>
            <a:off x="6429388" y="4378336"/>
            <a:ext cx="1143008" cy="908052"/>
            <a:chOff x="6798" y="130"/>
            <a:chExt cx="953" cy="980"/>
          </a:xfrm>
        </p:grpSpPr>
        <p:sp>
          <p:nvSpPr>
            <p:cNvPr id="18" name="Freeform 10"/>
            <p:cNvSpPr>
              <a:spLocks/>
            </p:cNvSpPr>
            <p:nvPr/>
          </p:nvSpPr>
          <p:spPr bwMode="auto">
            <a:xfrm>
              <a:off x="6808" y="305"/>
              <a:ext cx="933" cy="795"/>
            </a:xfrm>
            <a:custGeom>
              <a:avLst/>
              <a:gdLst/>
              <a:ahLst/>
              <a:cxnLst>
                <a:cxn ang="0">
                  <a:pos x="428" y="1"/>
                </a:cxn>
                <a:cxn ang="0">
                  <a:pos x="354" y="11"/>
                </a:cxn>
                <a:cxn ang="0">
                  <a:pos x="284" y="31"/>
                </a:cxn>
                <a:cxn ang="0">
                  <a:pos x="220" y="59"/>
                </a:cxn>
                <a:cxn ang="0">
                  <a:pos x="162" y="95"/>
                </a:cxn>
                <a:cxn ang="0">
                  <a:pos x="112" y="138"/>
                </a:cxn>
                <a:cxn ang="0">
                  <a:pos x="69" y="188"/>
                </a:cxn>
                <a:cxn ang="0">
                  <a:pos x="36" y="242"/>
                </a:cxn>
                <a:cxn ang="0">
                  <a:pos x="13" y="301"/>
                </a:cxn>
                <a:cxn ang="0">
                  <a:pos x="1" y="364"/>
                </a:cxn>
                <a:cxn ang="0">
                  <a:pos x="1" y="430"/>
                </a:cxn>
                <a:cxn ang="0">
                  <a:pos x="13" y="492"/>
                </a:cxn>
                <a:cxn ang="0">
                  <a:pos x="36" y="552"/>
                </a:cxn>
                <a:cxn ang="0">
                  <a:pos x="69" y="606"/>
                </a:cxn>
                <a:cxn ang="0">
                  <a:pos x="112" y="656"/>
                </a:cxn>
                <a:cxn ang="0">
                  <a:pos x="162" y="699"/>
                </a:cxn>
                <a:cxn ang="0">
                  <a:pos x="220" y="735"/>
                </a:cxn>
                <a:cxn ang="0">
                  <a:pos x="284" y="763"/>
                </a:cxn>
                <a:cxn ang="0">
                  <a:pos x="354" y="783"/>
                </a:cxn>
                <a:cxn ang="0">
                  <a:pos x="428" y="793"/>
                </a:cxn>
                <a:cxn ang="0">
                  <a:pos x="504" y="793"/>
                </a:cxn>
                <a:cxn ang="0">
                  <a:pos x="578" y="783"/>
                </a:cxn>
                <a:cxn ang="0">
                  <a:pos x="648" y="763"/>
                </a:cxn>
                <a:cxn ang="0">
                  <a:pos x="712" y="735"/>
                </a:cxn>
                <a:cxn ang="0">
                  <a:pos x="770" y="699"/>
                </a:cxn>
                <a:cxn ang="0">
                  <a:pos x="820" y="656"/>
                </a:cxn>
                <a:cxn ang="0">
                  <a:pos x="863" y="606"/>
                </a:cxn>
                <a:cxn ang="0">
                  <a:pos x="896" y="552"/>
                </a:cxn>
                <a:cxn ang="0">
                  <a:pos x="919" y="492"/>
                </a:cxn>
                <a:cxn ang="0">
                  <a:pos x="931" y="430"/>
                </a:cxn>
                <a:cxn ang="0">
                  <a:pos x="931" y="364"/>
                </a:cxn>
                <a:cxn ang="0">
                  <a:pos x="919" y="301"/>
                </a:cxn>
                <a:cxn ang="0">
                  <a:pos x="896" y="242"/>
                </a:cxn>
                <a:cxn ang="0">
                  <a:pos x="863" y="188"/>
                </a:cxn>
                <a:cxn ang="0">
                  <a:pos x="820" y="138"/>
                </a:cxn>
                <a:cxn ang="0">
                  <a:pos x="770" y="95"/>
                </a:cxn>
                <a:cxn ang="0">
                  <a:pos x="712" y="59"/>
                </a:cxn>
                <a:cxn ang="0">
                  <a:pos x="648" y="31"/>
                </a:cxn>
                <a:cxn ang="0">
                  <a:pos x="578" y="11"/>
                </a:cxn>
                <a:cxn ang="0">
                  <a:pos x="504" y="1"/>
                </a:cxn>
              </a:cxnLst>
              <a:rect l="0" t="0" r="r" b="b"/>
              <a:pathLst>
                <a:path w="933" h="795">
                  <a:moveTo>
                    <a:pt x="466" y="0"/>
                  </a:moveTo>
                  <a:lnTo>
                    <a:pt x="428" y="1"/>
                  </a:lnTo>
                  <a:lnTo>
                    <a:pt x="390" y="5"/>
                  </a:lnTo>
                  <a:lnTo>
                    <a:pt x="354" y="11"/>
                  </a:lnTo>
                  <a:lnTo>
                    <a:pt x="319" y="20"/>
                  </a:lnTo>
                  <a:lnTo>
                    <a:pt x="284" y="31"/>
                  </a:lnTo>
                  <a:lnTo>
                    <a:pt x="252" y="44"/>
                  </a:lnTo>
                  <a:lnTo>
                    <a:pt x="220" y="59"/>
                  </a:lnTo>
                  <a:lnTo>
                    <a:pt x="190" y="76"/>
                  </a:lnTo>
                  <a:lnTo>
                    <a:pt x="162" y="95"/>
                  </a:lnTo>
                  <a:lnTo>
                    <a:pt x="136" y="116"/>
                  </a:lnTo>
                  <a:lnTo>
                    <a:pt x="112" y="138"/>
                  </a:lnTo>
                  <a:lnTo>
                    <a:pt x="89" y="162"/>
                  </a:lnTo>
                  <a:lnTo>
                    <a:pt x="69" y="188"/>
                  </a:lnTo>
                  <a:lnTo>
                    <a:pt x="52" y="214"/>
                  </a:lnTo>
                  <a:lnTo>
                    <a:pt x="36" y="242"/>
                  </a:lnTo>
                  <a:lnTo>
                    <a:pt x="23" y="271"/>
                  </a:lnTo>
                  <a:lnTo>
                    <a:pt x="13" y="301"/>
                  </a:lnTo>
                  <a:lnTo>
                    <a:pt x="6" y="332"/>
                  </a:lnTo>
                  <a:lnTo>
                    <a:pt x="1" y="364"/>
                  </a:lnTo>
                  <a:lnTo>
                    <a:pt x="0" y="397"/>
                  </a:lnTo>
                  <a:lnTo>
                    <a:pt x="1" y="430"/>
                  </a:lnTo>
                  <a:lnTo>
                    <a:pt x="6" y="461"/>
                  </a:lnTo>
                  <a:lnTo>
                    <a:pt x="13" y="492"/>
                  </a:lnTo>
                  <a:lnTo>
                    <a:pt x="23" y="523"/>
                  </a:lnTo>
                  <a:lnTo>
                    <a:pt x="36" y="552"/>
                  </a:lnTo>
                  <a:lnTo>
                    <a:pt x="52" y="580"/>
                  </a:lnTo>
                  <a:lnTo>
                    <a:pt x="69" y="606"/>
                  </a:lnTo>
                  <a:lnTo>
                    <a:pt x="89" y="632"/>
                  </a:lnTo>
                  <a:lnTo>
                    <a:pt x="112" y="656"/>
                  </a:lnTo>
                  <a:lnTo>
                    <a:pt x="136" y="678"/>
                  </a:lnTo>
                  <a:lnTo>
                    <a:pt x="162" y="699"/>
                  </a:lnTo>
                  <a:lnTo>
                    <a:pt x="190" y="718"/>
                  </a:lnTo>
                  <a:lnTo>
                    <a:pt x="220" y="735"/>
                  </a:lnTo>
                  <a:lnTo>
                    <a:pt x="252" y="750"/>
                  </a:lnTo>
                  <a:lnTo>
                    <a:pt x="284" y="763"/>
                  </a:lnTo>
                  <a:lnTo>
                    <a:pt x="319" y="774"/>
                  </a:lnTo>
                  <a:lnTo>
                    <a:pt x="354" y="783"/>
                  </a:lnTo>
                  <a:lnTo>
                    <a:pt x="390" y="789"/>
                  </a:lnTo>
                  <a:lnTo>
                    <a:pt x="428" y="793"/>
                  </a:lnTo>
                  <a:lnTo>
                    <a:pt x="466" y="795"/>
                  </a:lnTo>
                  <a:lnTo>
                    <a:pt x="504" y="793"/>
                  </a:lnTo>
                  <a:lnTo>
                    <a:pt x="542" y="789"/>
                  </a:lnTo>
                  <a:lnTo>
                    <a:pt x="578" y="783"/>
                  </a:lnTo>
                  <a:lnTo>
                    <a:pt x="614" y="774"/>
                  </a:lnTo>
                  <a:lnTo>
                    <a:pt x="648" y="763"/>
                  </a:lnTo>
                  <a:lnTo>
                    <a:pt x="680" y="750"/>
                  </a:lnTo>
                  <a:lnTo>
                    <a:pt x="712" y="735"/>
                  </a:lnTo>
                  <a:lnTo>
                    <a:pt x="742" y="718"/>
                  </a:lnTo>
                  <a:lnTo>
                    <a:pt x="770" y="699"/>
                  </a:lnTo>
                  <a:lnTo>
                    <a:pt x="796" y="678"/>
                  </a:lnTo>
                  <a:lnTo>
                    <a:pt x="820" y="656"/>
                  </a:lnTo>
                  <a:lnTo>
                    <a:pt x="843" y="632"/>
                  </a:lnTo>
                  <a:lnTo>
                    <a:pt x="863" y="606"/>
                  </a:lnTo>
                  <a:lnTo>
                    <a:pt x="880" y="580"/>
                  </a:lnTo>
                  <a:lnTo>
                    <a:pt x="896" y="552"/>
                  </a:lnTo>
                  <a:lnTo>
                    <a:pt x="909" y="523"/>
                  </a:lnTo>
                  <a:lnTo>
                    <a:pt x="919" y="492"/>
                  </a:lnTo>
                  <a:lnTo>
                    <a:pt x="926" y="461"/>
                  </a:lnTo>
                  <a:lnTo>
                    <a:pt x="931" y="430"/>
                  </a:lnTo>
                  <a:lnTo>
                    <a:pt x="933" y="397"/>
                  </a:lnTo>
                  <a:lnTo>
                    <a:pt x="931" y="364"/>
                  </a:lnTo>
                  <a:lnTo>
                    <a:pt x="926" y="332"/>
                  </a:lnTo>
                  <a:lnTo>
                    <a:pt x="919" y="301"/>
                  </a:lnTo>
                  <a:lnTo>
                    <a:pt x="909" y="271"/>
                  </a:lnTo>
                  <a:lnTo>
                    <a:pt x="896" y="242"/>
                  </a:lnTo>
                  <a:lnTo>
                    <a:pt x="880" y="214"/>
                  </a:lnTo>
                  <a:lnTo>
                    <a:pt x="863" y="188"/>
                  </a:lnTo>
                  <a:lnTo>
                    <a:pt x="843" y="162"/>
                  </a:lnTo>
                  <a:lnTo>
                    <a:pt x="820" y="138"/>
                  </a:lnTo>
                  <a:lnTo>
                    <a:pt x="796" y="116"/>
                  </a:lnTo>
                  <a:lnTo>
                    <a:pt x="770" y="95"/>
                  </a:lnTo>
                  <a:lnTo>
                    <a:pt x="742" y="76"/>
                  </a:lnTo>
                  <a:lnTo>
                    <a:pt x="712" y="59"/>
                  </a:lnTo>
                  <a:lnTo>
                    <a:pt x="680" y="44"/>
                  </a:lnTo>
                  <a:lnTo>
                    <a:pt x="648" y="31"/>
                  </a:lnTo>
                  <a:lnTo>
                    <a:pt x="614" y="20"/>
                  </a:lnTo>
                  <a:lnTo>
                    <a:pt x="578" y="11"/>
                  </a:lnTo>
                  <a:lnTo>
                    <a:pt x="542" y="5"/>
                  </a:lnTo>
                  <a:lnTo>
                    <a:pt x="504" y="1"/>
                  </a:lnTo>
                  <a:lnTo>
                    <a:pt x="466" y="0"/>
                  </a:lnTo>
                  <a:close/>
                </a:path>
              </a:pathLst>
            </a:custGeom>
            <a:solidFill>
              <a:srgbClr val="D7D7D7"/>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sz="2200" b="1" dirty="0" smtClean="0"/>
                <a:t>Hund</a:t>
              </a:r>
              <a:endParaRPr lang="de-DE" sz="2200" b="1" dirty="0"/>
            </a:p>
          </p:txBody>
        </p:sp>
        <p:sp>
          <p:nvSpPr>
            <p:cNvPr id="19" name="Rectangle 11"/>
            <p:cNvSpPr>
              <a:spLocks noChangeArrowheads="1"/>
            </p:cNvSpPr>
            <p:nvPr/>
          </p:nvSpPr>
          <p:spPr bwMode="auto">
            <a:xfrm>
              <a:off x="6924" y="130"/>
              <a:ext cx="700" cy="24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200" b="0" i="0" u="none" strike="noStrike" cap="none" normalizeH="0" baseline="0" smtClean="0">
                <a:ln>
                  <a:noFill/>
                </a:ln>
                <a:solidFill>
                  <a:schemeClr val="tx1"/>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20" name="Group 12"/>
          <p:cNvGrpSpPr>
            <a:grpSpLocks/>
          </p:cNvGrpSpPr>
          <p:nvPr/>
        </p:nvGrpSpPr>
        <p:grpSpPr bwMode="auto">
          <a:xfrm>
            <a:off x="940936" y="4357914"/>
            <a:ext cx="862867" cy="949261"/>
            <a:chOff x="1483" y="87"/>
            <a:chExt cx="703" cy="1013"/>
          </a:xfrm>
        </p:grpSpPr>
        <p:sp>
          <p:nvSpPr>
            <p:cNvPr id="21" name="Freeform 13"/>
            <p:cNvSpPr>
              <a:spLocks/>
            </p:cNvSpPr>
            <p:nvPr/>
          </p:nvSpPr>
          <p:spPr bwMode="auto">
            <a:xfrm>
              <a:off x="1613" y="375"/>
              <a:ext cx="484" cy="725"/>
            </a:xfrm>
            <a:custGeom>
              <a:avLst/>
              <a:gdLst/>
              <a:ahLst/>
              <a:cxnLst>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1"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3" y="634"/>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Lst>
              <a:rect l="0" t="0" r="r" b="b"/>
              <a:pathLst>
                <a:path w="484" h="725">
                  <a:moveTo>
                    <a:pt x="241"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1"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3" y="634"/>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b="1" dirty="0" smtClean="0"/>
                <a:t>d-</a:t>
              </a:r>
              <a:endParaRPr lang="de-DE" b="1" dirty="0"/>
            </a:p>
          </p:txBody>
        </p:sp>
        <p:sp>
          <p:nvSpPr>
            <p:cNvPr id="22" name="Freeform 14"/>
            <p:cNvSpPr>
              <a:spLocks/>
            </p:cNvSpPr>
            <p:nvPr/>
          </p:nvSpPr>
          <p:spPr bwMode="auto">
            <a:xfrm>
              <a:off x="1613" y="375"/>
              <a:ext cx="484" cy="181"/>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1"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1">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1"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3" name="Freeform 15"/>
            <p:cNvSpPr>
              <a:spLocks/>
            </p:cNvSpPr>
            <p:nvPr/>
          </p:nvSpPr>
          <p:spPr bwMode="auto">
            <a:xfrm>
              <a:off x="1483" y="87"/>
              <a:ext cx="703" cy="236"/>
            </a:xfrm>
            <a:custGeom>
              <a:avLst/>
              <a:gdLst/>
              <a:ahLst/>
              <a:cxnLst>
                <a:cxn ang="0">
                  <a:pos x="166" y="35"/>
                </a:cxn>
                <a:cxn ang="0">
                  <a:pos x="122" y="56"/>
                </a:cxn>
                <a:cxn ang="0">
                  <a:pos x="84" y="82"/>
                </a:cxn>
                <a:cxn ang="0">
                  <a:pos x="52" y="111"/>
                </a:cxn>
                <a:cxn ang="0">
                  <a:pos x="27" y="144"/>
                </a:cxn>
                <a:cxn ang="0">
                  <a:pos x="10" y="179"/>
                </a:cxn>
                <a:cxn ang="0">
                  <a:pos x="1" y="216"/>
                </a:cxn>
                <a:cxn ang="0">
                  <a:pos x="175" y="235"/>
                </a:cxn>
                <a:cxn ang="0">
                  <a:pos x="183" y="200"/>
                </a:cxn>
                <a:cxn ang="0">
                  <a:pos x="206" y="169"/>
                </a:cxn>
                <a:cxn ang="0">
                  <a:pos x="240" y="144"/>
                </a:cxn>
                <a:cxn ang="0">
                  <a:pos x="284" y="126"/>
                </a:cxn>
                <a:cxn ang="0">
                  <a:pos x="335" y="118"/>
                </a:cxn>
                <a:cxn ang="0">
                  <a:pos x="378" y="119"/>
                </a:cxn>
                <a:cxn ang="0">
                  <a:pos x="428" y="129"/>
                </a:cxn>
                <a:cxn ang="0">
                  <a:pos x="470" y="149"/>
                </a:cxn>
                <a:cxn ang="0">
                  <a:pos x="502" y="175"/>
                </a:cxn>
                <a:cxn ang="0">
                  <a:pos x="522" y="207"/>
                </a:cxn>
                <a:cxn ang="0">
                  <a:pos x="527" y="235"/>
                </a:cxn>
                <a:cxn ang="0">
                  <a:pos x="701" y="216"/>
                </a:cxn>
                <a:cxn ang="0">
                  <a:pos x="692" y="179"/>
                </a:cxn>
                <a:cxn ang="0">
                  <a:pos x="675" y="144"/>
                </a:cxn>
                <a:cxn ang="0">
                  <a:pos x="650" y="111"/>
                </a:cxn>
                <a:cxn ang="0">
                  <a:pos x="618" y="82"/>
                </a:cxn>
                <a:cxn ang="0">
                  <a:pos x="580" y="56"/>
                </a:cxn>
                <a:cxn ang="0">
                  <a:pos x="536" y="35"/>
                </a:cxn>
                <a:cxn ang="0">
                  <a:pos x="488" y="18"/>
                </a:cxn>
                <a:cxn ang="0">
                  <a:pos x="435" y="6"/>
                </a:cxn>
                <a:cxn ang="0">
                  <a:pos x="380" y="0"/>
                </a:cxn>
                <a:cxn ang="0">
                  <a:pos x="322" y="0"/>
                </a:cxn>
                <a:cxn ang="0">
                  <a:pos x="267" y="6"/>
                </a:cxn>
                <a:cxn ang="0">
                  <a:pos x="214" y="18"/>
                </a:cxn>
              </a:cxnLst>
              <a:rect l="0" t="0" r="r" b="b"/>
              <a:pathLst>
                <a:path w="703" h="236">
                  <a:moveTo>
                    <a:pt x="189" y="26"/>
                  </a:moveTo>
                  <a:lnTo>
                    <a:pt x="166" y="35"/>
                  </a:lnTo>
                  <a:lnTo>
                    <a:pt x="143" y="45"/>
                  </a:lnTo>
                  <a:lnTo>
                    <a:pt x="122" y="56"/>
                  </a:lnTo>
                  <a:lnTo>
                    <a:pt x="102" y="69"/>
                  </a:lnTo>
                  <a:lnTo>
                    <a:pt x="84" y="82"/>
                  </a:lnTo>
                  <a:lnTo>
                    <a:pt x="67" y="96"/>
                  </a:lnTo>
                  <a:lnTo>
                    <a:pt x="52" y="111"/>
                  </a:lnTo>
                  <a:lnTo>
                    <a:pt x="39" y="127"/>
                  </a:lnTo>
                  <a:lnTo>
                    <a:pt x="27" y="144"/>
                  </a:lnTo>
                  <a:lnTo>
                    <a:pt x="17" y="161"/>
                  </a:lnTo>
                  <a:lnTo>
                    <a:pt x="10" y="179"/>
                  </a:lnTo>
                  <a:lnTo>
                    <a:pt x="4" y="197"/>
                  </a:lnTo>
                  <a:lnTo>
                    <a:pt x="1" y="216"/>
                  </a:lnTo>
                  <a:lnTo>
                    <a:pt x="0" y="235"/>
                  </a:lnTo>
                  <a:lnTo>
                    <a:pt x="175" y="235"/>
                  </a:lnTo>
                  <a:lnTo>
                    <a:pt x="177" y="217"/>
                  </a:lnTo>
                  <a:lnTo>
                    <a:pt x="183" y="200"/>
                  </a:lnTo>
                  <a:lnTo>
                    <a:pt x="193" y="184"/>
                  </a:lnTo>
                  <a:lnTo>
                    <a:pt x="206" y="169"/>
                  </a:lnTo>
                  <a:lnTo>
                    <a:pt x="222" y="156"/>
                  </a:lnTo>
                  <a:lnTo>
                    <a:pt x="240" y="144"/>
                  </a:lnTo>
                  <a:lnTo>
                    <a:pt x="261" y="134"/>
                  </a:lnTo>
                  <a:lnTo>
                    <a:pt x="284" y="126"/>
                  </a:lnTo>
                  <a:lnTo>
                    <a:pt x="309" y="121"/>
                  </a:lnTo>
                  <a:lnTo>
                    <a:pt x="335" y="118"/>
                  </a:lnTo>
                  <a:lnTo>
                    <a:pt x="351" y="117"/>
                  </a:lnTo>
                  <a:lnTo>
                    <a:pt x="378" y="119"/>
                  </a:lnTo>
                  <a:lnTo>
                    <a:pt x="404" y="123"/>
                  </a:lnTo>
                  <a:lnTo>
                    <a:pt x="428" y="129"/>
                  </a:lnTo>
                  <a:lnTo>
                    <a:pt x="450" y="138"/>
                  </a:lnTo>
                  <a:lnTo>
                    <a:pt x="470" y="149"/>
                  </a:lnTo>
                  <a:lnTo>
                    <a:pt x="487" y="161"/>
                  </a:lnTo>
                  <a:lnTo>
                    <a:pt x="502" y="175"/>
                  </a:lnTo>
                  <a:lnTo>
                    <a:pt x="514" y="191"/>
                  </a:lnTo>
                  <a:lnTo>
                    <a:pt x="522" y="207"/>
                  </a:lnTo>
                  <a:lnTo>
                    <a:pt x="526" y="225"/>
                  </a:lnTo>
                  <a:lnTo>
                    <a:pt x="527" y="235"/>
                  </a:lnTo>
                  <a:lnTo>
                    <a:pt x="702" y="235"/>
                  </a:lnTo>
                  <a:lnTo>
                    <a:pt x="701" y="216"/>
                  </a:lnTo>
                  <a:lnTo>
                    <a:pt x="698" y="197"/>
                  </a:lnTo>
                  <a:lnTo>
                    <a:pt x="692" y="179"/>
                  </a:lnTo>
                  <a:lnTo>
                    <a:pt x="685" y="161"/>
                  </a:lnTo>
                  <a:lnTo>
                    <a:pt x="675" y="144"/>
                  </a:lnTo>
                  <a:lnTo>
                    <a:pt x="663" y="127"/>
                  </a:lnTo>
                  <a:lnTo>
                    <a:pt x="650" y="111"/>
                  </a:lnTo>
                  <a:lnTo>
                    <a:pt x="635" y="96"/>
                  </a:lnTo>
                  <a:lnTo>
                    <a:pt x="618" y="82"/>
                  </a:lnTo>
                  <a:lnTo>
                    <a:pt x="600" y="69"/>
                  </a:lnTo>
                  <a:lnTo>
                    <a:pt x="580" y="56"/>
                  </a:lnTo>
                  <a:lnTo>
                    <a:pt x="559" y="45"/>
                  </a:lnTo>
                  <a:lnTo>
                    <a:pt x="536" y="35"/>
                  </a:lnTo>
                  <a:lnTo>
                    <a:pt x="513" y="26"/>
                  </a:lnTo>
                  <a:lnTo>
                    <a:pt x="488" y="18"/>
                  </a:lnTo>
                  <a:lnTo>
                    <a:pt x="462" y="12"/>
                  </a:lnTo>
                  <a:lnTo>
                    <a:pt x="435" y="6"/>
                  </a:lnTo>
                  <a:lnTo>
                    <a:pt x="408" y="3"/>
                  </a:lnTo>
                  <a:lnTo>
                    <a:pt x="380" y="0"/>
                  </a:lnTo>
                  <a:lnTo>
                    <a:pt x="351" y="0"/>
                  </a:lnTo>
                  <a:lnTo>
                    <a:pt x="322" y="0"/>
                  </a:lnTo>
                  <a:lnTo>
                    <a:pt x="294" y="3"/>
                  </a:lnTo>
                  <a:lnTo>
                    <a:pt x="267" y="6"/>
                  </a:lnTo>
                  <a:lnTo>
                    <a:pt x="240" y="12"/>
                  </a:lnTo>
                  <a:lnTo>
                    <a:pt x="214" y="18"/>
                  </a:lnTo>
                  <a:lnTo>
                    <a:pt x="189" y="26"/>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b="1" dirty="0" smtClean="0"/>
                <a:t>SG</a:t>
              </a:r>
              <a:endParaRPr lang="de-DE" b="1" dirty="0"/>
            </a:p>
          </p:txBody>
        </p:sp>
      </p:grpSp>
      <p:grpSp>
        <p:nvGrpSpPr>
          <p:cNvPr id="24" name="Group 12"/>
          <p:cNvGrpSpPr>
            <a:grpSpLocks/>
          </p:cNvGrpSpPr>
          <p:nvPr/>
        </p:nvGrpSpPr>
        <p:grpSpPr bwMode="auto">
          <a:xfrm>
            <a:off x="5512968" y="4357914"/>
            <a:ext cx="862867" cy="949261"/>
            <a:chOff x="1483" y="87"/>
            <a:chExt cx="703" cy="1013"/>
          </a:xfrm>
        </p:grpSpPr>
        <p:sp>
          <p:nvSpPr>
            <p:cNvPr id="25" name="Freeform 13"/>
            <p:cNvSpPr>
              <a:spLocks/>
            </p:cNvSpPr>
            <p:nvPr/>
          </p:nvSpPr>
          <p:spPr bwMode="auto">
            <a:xfrm>
              <a:off x="1613" y="375"/>
              <a:ext cx="484" cy="725"/>
            </a:xfrm>
            <a:custGeom>
              <a:avLst/>
              <a:gdLst/>
              <a:ahLst/>
              <a:cxnLst>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1"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3" y="634"/>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Lst>
              <a:rect l="0" t="0" r="r" b="b"/>
              <a:pathLst>
                <a:path w="484" h="725">
                  <a:moveTo>
                    <a:pt x="241"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1"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3" y="634"/>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b="1" dirty="0" smtClean="0"/>
                <a:t>ein</a:t>
              </a:r>
              <a:endParaRPr lang="de-DE" b="1" dirty="0"/>
            </a:p>
          </p:txBody>
        </p:sp>
        <p:sp>
          <p:nvSpPr>
            <p:cNvPr id="26" name="Freeform 14"/>
            <p:cNvSpPr>
              <a:spLocks/>
            </p:cNvSpPr>
            <p:nvPr/>
          </p:nvSpPr>
          <p:spPr bwMode="auto">
            <a:xfrm>
              <a:off x="1613" y="375"/>
              <a:ext cx="484" cy="181"/>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1"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1">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1"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7" name="Freeform 15"/>
            <p:cNvSpPr>
              <a:spLocks/>
            </p:cNvSpPr>
            <p:nvPr/>
          </p:nvSpPr>
          <p:spPr bwMode="auto">
            <a:xfrm>
              <a:off x="1483" y="87"/>
              <a:ext cx="703" cy="246"/>
            </a:xfrm>
            <a:custGeom>
              <a:avLst/>
              <a:gdLst/>
              <a:ahLst/>
              <a:cxnLst>
                <a:cxn ang="0">
                  <a:pos x="166" y="35"/>
                </a:cxn>
                <a:cxn ang="0">
                  <a:pos x="122" y="56"/>
                </a:cxn>
                <a:cxn ang="0">
                  <a:pos x="84" y="82"/>
                </a:cxn>
                <a:cxn ang="0">
                  <a:pos x="52" y="111"/>
                </a:cxn>
                <a:cxn ang="0">
                  <a:pos x="27" y="144"/>
                </a:cxn>
                <a:cxn ang="0">
                  <a:pos x="10" y="179"/>
                </a:cxn>
                <a:cxn ang="0">
                  <a:pos x="1" y="216"/>
                </a:cxn>
                <a:cxn ang="0">
                  <a:pos x="175" y="235"/>
                </a:cxn>
                <a:cxn ang="0">
                  <a:pos x="183" y="200"/>
                </a:cxn>
                <a:cxn ang="0">
                  <a:pos x="206" y="169"/>
                </a:cxn>
                <a:cxn ang="0">
                  <a:pos x="240" y="144"/>
                </a:cxn>
                <a:cxn ang="0">
                  <a:pos x="284" y="126"/>
                </a:cxn>
                <a:cxn ang="0">
                  <a:pos x="335" y="118"/>
                </a:cxn>
                <a:cxn ang="0">
                  <a:pos x="378" y="119"/>
                </a:cxn>
                <a:cxn ang="0">
                  <a:pos x="428" y="129"/>
                </a:cxn>
                <a:cxn ang="0">
                  <a:pos x="470" y="149"/>
                </a:cxn>
                <a:cxn ang="0">
                  <a:pos x="502" y="175"/>
                </a:cxn>
                <a:cxn ang="0">
                  <a:pos x="522" y="207"/>
                </a:cxn>
                <a:cxn ang="0">
                  <a:pos x="527" y="235"/>
                </a:cxn>
                <a:cxn ang="0">
                  <a:pos x="701" y="216"/>
                </a:cxn>
                <a:cxn ang="0">
                  <a:pos x="692" y="179"/>
                </a:cxn>
                <a:cxn ang="0">
                  <a:pos x="675" y="144"/>
                </a:cxn>
                <a:cxn ang="0">
                  <a:pos x="650" y="111"/>
                </a:cxn>
                <a:cxn ang="0">
                  <a:pos x="618" y="82"/>
                </a:cxn>
                <a:cxn ang="0">
                  <a:pos x="580" y="56"/>
                </a:cxn>
                <a:cxn ang="0">
                  <a:pos x="536" y="35"/>
                </a:cxn>
                <a:cxn ang="0">
                  <a:pos x="488" y="18"/>
                </a:cxn>
                <a:cxn ang="0">
                  <a:pos x="435" y="6"/>
                </a:cxn>
                <a:cxn ang="0">
                  <a:pos x="380" y="0"/>
                </a:cxn>
                <a:cxn ang="0">
                  <a:pos x="322" y="0"/>
                </a:cxn>
                <a:cxn ang="0">
                  <a:pos x="267" y="6"/>
                </a:cxn>
                <a:cxn ang="0">
                  <a:pos x="214" y="18"/>
                </a:cxn>
              </a:cxnLst>
              <a:rect l="0" t="0" r="r" b="b"/>
              <a:pathLst>
                <a:path w="703" h="236">
                  <a:moveTo>
                    <a:pt x="189" y="26"/>
                  </a:moveTo>
                  <a:lnTo>
                    <a:pt x="166" y="35"/>
                  </a:lnTo>
                  <a:lnTo>
                    <a:pt x="143" y="45"/>
                  </a:lnTo>
                  <a:lnTo>
                    <a:pt x="122" y="56"/>
                  </a:lnTo>
                  <a:lnTo>
                    <a:pt x="102" y="69"/>
                  </a:lnTo>
                  <a:lnTo>
                    <a:pt x="84" y="82"/>
                  </a:lnTo>
                  <a:lnTo>
                    <a:pt x="67" y="96"/>
                  </a:lnTo>
                  <a:lnTo>
                    <a:pt x="52" y="111"/>
                  </a:lnTo>
                  <a:lnTo>
                    <a:pt x="39" y="127"/>
                  </a:lnTo>
                  <a:lnTo>
                    <a:pt x="27" y="144"/>
                  </a:lnTo>
                  <a:lnTo>
                    <a:pt x="17" y="161"/>
                  </a:lnTo>
                  <a:lnTo>
                    <a:pt x="10" y="179"/>
                  </a:lnTo>
                  <a:lnTo>
                    <a:pt x="4" y="197"/>
                  </a:lnTo>
                  <a:lnTo>
                    <a:pt x="1" y="216"/>
                  </a:lnTo>
                  <a:lnTo>
                    <a:pt x="0" y="235"/>
                  </a:lnTo>
                  <a:lnTo>
                    <a:pt x="175" y="235"/>
                  </a:lnTo>
                  <a:lnTo>
                    <a:pt x="177" y="217"/>
                  </a:lnTo>
                  <a:lnTo>
                    <a:pt x="183" y="200"/>
                  </a:lnTo>
                  <a:lnTo>
                    <a:pt x="193" y="184"/>
                  </a:lnTo>
                  <a:lnTo>
                    <a:pt x="206" y="169"/>
                  </a:lnTo>
                  <a:lnTo>
                    <a:pt x="222" y="156"/>
                  </a:lnTo>
                  <a:lnTo>
                    <a:pt x="240" y="144"/>
                  </a:lnTo>
                  <a:lnTo>
                    <a:pt x="261" y="134"/>
                  </a:lnTo>
                  <a:lnTo>
                    <a:pt x="284" y="126"/>
                  </a:lnTo>
                  <a:lnTo>
                    <a:pt x="309" y="121"/>
                  </a:lnTo>
                  <a:lnTo>
                    <a:pt x="335" y="118"/>
                  </a:lnTo>
                  <a:lnTo>
                    <a:pt x="351" y="117"/>
                  </a:lnTo>
                  <a:lnTo>
                    <a:pt x="378" y="119"/>
                  </a:lnTo>
                  <a:lnTo>
                    <a:pt x="404" y="123"/>
                  </a:lnTo>
                  <a:lnTo>
                    <a:pt x="428" y="129"/>
                  </a:lnTo>
                  <a:lnTo>
                    <a:pt x="450" y="138"/>
                  </a:lnTo>
                  <a:lnTo>
                    <a:pt x="470" y="149"/>
                  </a:lnTo>
                  <a:lnTo>
                    <a:pt x="487" y="161"/>
                  </a:lnTo>
                  <a:lnTo>
                    <a:pt x="502" y="175"/>
                  </a:lnTo>
                  <a:lnTo>
                    <a:pt x="514" y="191"/>
                  </a:lnTo>
                  <a:lnTo>
                    <a:pt x="522" y="207"/>
                  </a:lnTo>
                  <a:lnTo>
                    <a:pt x="526" y="225"/>
                  </a:lnTo>
                  <a:lnTo>
                    <a:pt x="527" y="235"/>
                  </a:lnTo>
                  <a:lnTo>
                    <a:pt x="702" y="235"/>
                  </a:lnTo>
                  <a:lnTo>
                    <a:pt x="701" y="216"/>
                  </a:lnTo>
                  <a:lnTo>
                    <a:pt x="698" y="197"/>
                  </a:lnTo>
                  <a:lnTo>
                    <a:pt x="692" y="179"/>
                  </a:lnTo>
                  <a:lnTo>
                    <a:pt x="685" y="161"/>
                  </a:lnTo>
                  <a:lnTo>
                    <a:pt x="675" y="144"/>
                  </a:lnTo>
                  <a:lnTo>
                    <a:pt x="663" y="127"/>
                  </a:lnTo>
                  <a:lnTo>
                    <a:pt x="650" y="111"/>
                  </a:lnTo>
                  <a:lnTo>
                    <a:pt x="635" y="96"/>
                  </a:lnTo>
                  <a:lnTo>
                    <a:pt x="618" y="82"/>
                  </a:lnTo>
                  <a:lnTo>
                    <a:pt x="600" y="69"/>
                  </a:lnTo>
                  <a:lnTo>
                    <a:pt x="580" y="56"/>
                  </a:lnTo>
                  <a:lnTo>
                    <a:pt x="559" y="45"/>
                  </a:lnTo>
                  <a:lnTo>
                    <a:pt x="536" y="35"/>
                  </a:lnTo>
                  <a:lnTo>
                    <a:pt x="513" y="26"/>
                  </a:lnTo>
                  <a:lnTo>
                    <a:pt x="488" y="18"/>
                  </a:lnTo>
                  <a:lnTo>
                    <a:pt x="462" y="12"/>
                  </a:lnTo>
                  <a:lnTo>
                    <a:pt x="435" y="6"/>
                  </a:lnTo>
                  <a:lnTo>
                    <a:pt x="408" y="3"/>
                  </a:lnTo>
                  <a:lnTo>
                    <a:pt x="380" y="0"/>
                  </a:lnTo>
                  <a:lnTo>
                    <a:pt x="351" y="0"/>
                  </a:lnTo>
                  <a:lnTo>
                    <a:pt x="322" y="0"/>
                  </a:lnTo>
                  <a:lnTo>
                    <a:pt x="294" y="3"/>
                  </a:lnTo>
                  <a:lnTo>
                    <a:pt x="267" y="6"/>
                  </a:lnTo>
                  <a:lnTo>
                    <a:pt x="240" y="12"/>
                  </a:lnTo>
                  <a:lnTo>
                    <a:pt x="214" y="18"/>
                  </a:lnTo>
                  <a:lnTo>
                    <a:pt x="189" y="26"/>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b="1" dirty="0" smtClean="0"/>
                <a:t>SG</a:t>
              </a:r>
              <a:endParaRPr lang="de-DE" b="1" dirty="0"/>
            </a:p>
          </p:txBody>
        </p:sp>
      </p:grpSp>
      <p:pic>
        <p:nvPicPr>
          <p:cNvPr id="28" name="Picture 21"/>
          <p:cNvPicPr>
            <a:picLocks noChangeAspect="1" noChangeArrowheads="1"/>
          </p:cNvPicPr>
          <p:nvPr/>
        </p:nvPicPr>
        <p:blipFill>
          <a:blip r:embed="rId3" cstate="print"/>
          <a:srcRect/>
          <a:stretch>
            <a:fillRect/>
          </a:stretch>
        </p:blipFill>
        <p:spPr bwMode="auto">
          <a:xfrm>
            <a:off x="2143108" y="4266901"/>
            <a:ext cx="714380" cy="243194"/>
          </a:xfrm>
          <a:prstGeom prst="rect">
            <a:avLst/>
          </a:prstGeom>
          <a:noFill/>
          <a:ln w="9525">
            <a:noFill/>
            <a:miter lim="800000"/>
            <a:headEnd/>
            <a:tailEnd/>
          </a:ln>
        </p:spPr>
      </p:pic>
      <p:pic>
        <p:nvPicPr>
          <p:cNvPr id="29" name="Picture 21"/>
          <p:cNvPicPr>
            <a:picLocks noChangeAspect="1" noChangeArrowheads="1"/>
          </p:cNvPicPr>
          <p:nvPr/>
        </p:nvPicPr>
        <p:blipFill>
          <a:blip r:embed="rId3" cstate="print"/>
          <a:srcRect/>
          <a:stretch>
            <a:fillRect/>
          </a:stretch>
        </p:blipFill>
        <p:spPr bwMode="auto">
          <a:xfrm>
            <a:off x="6643702" y="4286256"/>
            <a:ext cx="714380" cy="243194"/>
          </a:xfrm>
          <a:prstGeom prst="rect">
            <a:avLst/>
          </a:prstGeom>
          <a:noFill/>
          <a:ln w="9525">
            <a:noFill/>
            <a:miter lim="800000"/>
            <a:headEnd/>
            <a:tailEnd/>
          </a:ln>
        </p:spPr>
      </p:pic>
      <p:sp>
        <p:nvSpPr>
          <p:cNvPr id="5123" name="Freeform 3"/>
          <p:cNvSpPr>
            <a:spLocks/>
          </p:cNvSpPr>
          <p:nvPr/>
        </p:nvSpPr>
        <p:spPr bwMode="auto">
          <a:xfrm>
            <a:off x="1142976" y="5286388"/>
            <a:ext cx="488950" cy="393700"/>
          </a:xfrm>
          <a:custGeom>
            <a:avLst/>
            <a:gdLst/>
            <a:ahLst/>
            <a:cxnLst>
              <a:cxn ang="0">
                <a:pos x="385" y="0"/>
              </a:cxn>
              <a:cxn ang="0">
                <a:pos x="0" y="0"/>
              </a:cxn>
              <a:cxn ang="0">
                <a:pos x="0" y="622"/>
              </a:cxn>
              <a:cxn ang="0">
                <a:pos x="385" y="622"/>
              </a:cxn>
              <a:cxn ang="0">
                <a:pos x="417" y="620"/>
              </a:cxn>
              <a:cxn ang="0">
                <a:pos x="447" y="617"/>
              </a:cxn>
              <a:cxn ang="0">
                <a:pos x="478" y="612"/>
              </a:cxn>
              <a:cxn ang="0">
                <a:pos x="507" y="606"/>
              </a:cxn>
              <a:cxn ang="0">
                <a:pos x="535" y="597"/>
              </a:cxn>
              <a:cxn ang="0">
                <a:pos x="562" y="587"/>
              </a:cxn>
              <a:cxn ang="0">
                <a:pos x="588" y="575"/>
              </a:cxn>
              <a:cxn ang="0">
                <a:pos x="613" y="562"/>
              </a:cxn>
              <a:cxn ang="0">
                <a:pos x="636" y="547"/>
              </a:cxn>
              <a:cxn ang="0">
                <a:pos x="658" y="530"/>
              </a:cxn>
              <a:cxn ang="0">
                <a:pos x="678" y="513"/>
              </a:cxn>
              <a:cxn ang="0">
                <a:pos x="696" y="494"/>
              </a:cxn>
              <a:cxn ang="0">
                <a:pos x="713" y="474"/>
              </a:cxn>
              <a:cxn ang="0">
                <a:pos x="727" y="453"/>
              </a:cxn>
              <a:cxn ang="0">
                <a:pos x="740" y="432"/>
              </a:cxn>
              <a:cxn ang="0">
                <a:pos x="751" y="409"/>
              </a:cxn>
              <a:cxn ang="0">
                <a:pos x="759" y="385"/>
              </a:cxn>
              <a:cxn ang="0">
                <a:pos x="765" y="361"/>
              </a:cxn>
              <a:cxn ang="0">
                <a:pos x="769" y="336"/>
              </a:cxn>
              <a:cxn ang="0">
                <a:pos x="771" y="310"/>
              </a:cxn>
              <a:cxn ang="0">
                <a:pos x="769" y="285"/>
              </a:cxn>
              <a:cxn ang="0">
                <a:pos x="765" y="260"/>
              </a:cxn>
              <a:cxn ang="0">
                <a:pos x="759" y="236"/>
              </a:cxn>
              <a:cxn ang="0">
                <a:pos x="751" y="212"/>
              </a:cxn>
              <a:cxn ang="0">
                <a:pos x="740" y="189"/>
              </a:cxn>
              <a:cxn ang="0">
                <a:pos x="727" y="168"/>
              </a:cxn>
              <a:cxn ang="0">
                <a:pos x="713" y="147"/>
              </a:cxn>
              <a:cxn ang="0">
                <a:pos x="696" y="127"/>
              </a:cxn>
              <a:cxn ang="0">
                <a:pos x="678" y="108"/>
              </a:cxn>
              <a:cxn ang="0">
                <a:pos x="658" y="91"/>
              </a:cxn>
              <a:cxn ang="0">
                <a:pos x="636" y="74"/>
              </a:cxn>
              <a:cxn ang="0">
                <a:pos x="613" y="59"/>
              </a:cxn>
              <a:cxn ang="0">
                <a:pos x="588" y="46"/>
              </a:cxn>
              <a:cxn ang="0">
                <a:pos x="562" y="34"/>
              </a:cxn>
              <a:cxn ang="0">
                <a:pos x="535" y="24"/>
              </a:cxn>
              <a:cxn ang="0">
                <a:pos x="507" y="15"/>
              </a:cxn>
              <a:cxn ang="0">
                <a:pos x="478" y="9"/>
              </a:cxn>
              <a:cxn ang="0">
                <a:pos x="447" y="4"/>
              </a:cxn>
              <a:cxn ang="0">
                <a:pos x="417" y="1"/>
              </a:cxn>
              <a:cxn ang="0">
                <a:pos x="385" y="0"/>
              </a:cxn>
            </a:cxnLst>
            <a:rect l="0" t="0" r="r" b="b"/>
            <a:pathLst>
              <a:path w="771" h="621">
                <a:moveTo>
                  <a:pt x="385" y="0"/>
                </a:moveTo>
                <a:lnTo>
                  <a:pt x="0" y="0"/>
                </a:lnTo>
                <a:lnTo>
                  <a:pt x="0" y="622"/>
                </a:lnTo>
                <a:lnTo>
                  <a:pt x="385" y="622"/>
                </a:lnTo>
                <a:lnTo>
                  <a:pt x="417" y="620"/>
                </a:lnTo>
                <a:lnTo>
                  <a:pt x="447" y="617"/>
                </a:lnTo>
                <a:lnTo>
                  <a:pt x="478" y="612"/>
                </a:lnTo>
                <a:lnTo>
                  <a:pt x="507" y="606"/>
                </a:lnTo>
                <a:lnTo>
                  <a:pt x="535" y="597"/>
                </a:lnTo>
                <a:lnTo>
                  <a:pt x="562" y="587"/>
                </a:lnTo>
                <a:lnTo>
                  <a:pt x="588" y="575"/>
                </a:lnTo>
                <a:lnTo>
                  <a:pt x="613" y="562"/>
                </a:lnTo>
                <a:lnTo>
                  <a:pt x="636" y="547"/>
                </a:lnTo>
                <a:lnTo>
                  <a:pt x="658" y="530"/>
                </a:lnTo>
                <a:lnTo>
                  <a:pt x="678" y="513"/>
                </a:lnTo>
                <a:lnTo>
                  <a:pt x="696" y="494"/>
                </a:lnTo>
                <a:lnTo>
                  <a:pt x="713" y="474"/>
                </a:lnTo>
                <a:lnTo>
                  <a:pt x="727" y="453"/>
                </a:lnTo>
                <a:lnTo>
                  <a:pt x="740" y="432"/>
                </a:lnTo>
                <a:lnTo>
                  <a:pt x="751" y="409"/>
                </a:lnTo>
                <a:lnTo>
                  <a:pt x="759" y="385"/>
                </a:lnTo>
                <a:lnTo>
                  <a:pt x="765" y="361"/>
                </a:lnTo>
                <a:lnTo>
                  <a:pt x="769" y="336"/>
                </a:lnTo>
                <a:lnTo>
                  <a:pt x="771" y="310"/>
                </a:lnTo>
                <a:lnTo>
                  <a:pt x="769" y="285"/>
                </a:lnTo>
                <a:lnTo>
                  <a:pt x="765" y="260"/>
                </a:lnTo>
                <a:lnTo>
                  <a:pt x="759" y="236"/>
                </a:lnTo>
                <a:lnTo>
                  <a:pt x="751" y="212"/>
                </a:lnTo>
                <a:lnTo>
                  <a:pt x="740" y="189"/>
                </a:lnTo>
                <a:lnTo>
                  <a:pt x="727" y="168"/>
                </a:lnTo>
                <a:lnTo>
                  <a:pt x="713" y="147"/>
                </a:lnTo>
                <a:lnTo>
                  <a:pt x="696" y="127"/>
                </a:lnTo>
                <a:lnTo>
                  <a:pt x="678" y="108"/>
                </a:lnTo>
                <a:lnTo>
                  <a:pt x="658" y="91"/>
                </a:lnTo>
                <a:lnTo>
                  <a:pt x="636" y="74"/>
                </a:lnTo>
                <a:lnTo>
                  <a:pt x="613" y="59"/>
                </a:lnTo>
                <a:lnTo>
                  <a:pt x="588" y="46"/>
                </a:lnTo>
                <a:lnTo>
                  <a:pt x="562" y="34"/>
                </a:lnTo>
                <a:lnTo>
                  <a:pt x="535" y="24"/>
                </a:lnTo>
                <a:lnTo>
                  <a:pt x="507" y="15"/>
                </a:lnTo>
                <a:lnTo>
                  <a:pt x="478" y="9"/>
                </a:lnTo>
                <a:lnTo>
                  <a:pt x="447" y="4"/>
                </a:lnTo>
                <a:lnTo>
                  <a:pt x="417" y="1"/>
                </a:lnTo>
                <a:lnTo>
                  <a:pt x="385" y="0"/>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dirty="0" smtClean="0"/>
              <a:t>M</a:t>
            </a:r>
            <a:endParaRPr lang="de-DE" dirty="0"/>
          </a:p>
        </p:txBody>
      </p:sp>
      <p:sp>
        <p:nvSpPr>
          <p:cNvPr id="5124" name="Freeform 4"/>
          <p:cNvSpPr>
            <a:spLocks/>
          </p:cNvSpPr>
          <p:nvPr/>
        </p:nvSpPr>
        <p:spPr bwMode="auto">
          <a:xfrm>
            <a:off x="5715008" y="5286388"/>
            <a:ext cx="488950" cy="393700"/>
          </a:xfrm>
          <a:custGeom>
            <a:avLst/>
            <a:gdLst/>
            <a:ahLst/>
            <a:cxnLst>
              <a:cxn ang="0">
                <a:pos x="385" y="0"/>
              </a:cxn>
              <a:cxn ang="0">
                <a:pos x="0" y="0"/>
              </a:cxn>
              <a:cxn ang="0">
                <a:pos x="0" y="622"/>
              </a:cxn>
              <a:cxn ang="0">
                <a:pos x="385" y="622"/>
              </a:cxn>
              <a:cxn ang="0">
                <a:pos x="417" y="620"/>
              </a:cxn>
              <a:cxn ang="0">
                <a:pos x="447" y="617"/>
              </a:cxn>
              <a:cxn ang="0">
                <a:pos x="478" y="612"/>
              </a:cxn>
              <a:cxn ang="0">
                <a:pos x="507" y="606"/>
              </a:cxn>
              <a:cxn ang="0">
                <a:pos x="535" y="597"/>
              </a:cxn>
              <a:cxn ang="0">
                <a:pos x="562" y="587"/>
              </a:cxn>
              <a:cxn ang="0">
                <a:pos x="588" y="575"/>
              </a:cxn>
              <a:cxn ang="0">
                <a:pos x="613" y="562"/>
              </a:cxn>
              <a:cxn ang="0">
                <a:pos x="636" y="547"/>
              </a:cxn>
              <a:cxn ang="0">
                <a:pos x="658" y="530"/>
              </a:cxn>
              <a:cxn ang="0">
                <a:pos x="678" y="513"/>
              </a:cxn>
              <a:cxn ang="0">
                <a:pos x="696" y="494"/>
              </a:cxn>
              <a:cxn ang="0">
                <a:pos x="713" y="474"/>
              </a:cxn>
              <a:cxn ang="0">
                <a:pos x="727" y="453"/>
              </a:cxn>
              <a:cxn ang="0">
                <a:pos x="740" y="432"/>
              </a:cxn>
              <a:cxn ang="0">
                <a:pos x="751" y="409"/>
              </a:cxn>
              <a:cxn ang="0">
                <a:pos x="759" y="385"/>
              </a:cxn>
              <a:cxn ang="0">
                <a:pos x="765" y="361"/>
              </a:cxn>
              <a:cxn ang="0">
                <a:pos x="769" y="336"/>
              </a:cxn>
              <a:cxn ang="0">
                <a:pos x="771" y="310"/>
              </a:cxn>
              <a:cxn ang="0">
                <a:pos x="769" y="285"/>
              </a:cxn>
              <a:cxn ang="0">
                <a:pos x="765" y="260"/>
              </a:cxn>
              <a:cxn ang="0">
                <a:pos x="759" y="236"/>
              </a:cxn>
              <a:cxn ang="0">
                <a:pos x="751" y="212"/>
              </a:cxn>
              <a:cxn ang="0">
                <a:pos x="740" y="189"/>
              </a:cxn>
              <a:cxn ang="0">
                <a:pos x="727" y="168"/>
              </a:cxn>
              <a:cxn ang="0">
                <a:pos x="713" y="147"/>
              </a:cxn>
              <a:cxn ang="0">
                <a:pos x="696" y="127"/>
              </a:cxn>
              <a:cxn ang="0">
                <a:pos x="678" y="108"/>
              </a:cxn>
              <a:cxn ang="0">
                <a:pos x="658" y="91"/>
              </a:cxn>
              <a:cxn ang="0">
                <a:pos x="636" y="74"/>
              </a:cxn>
              <a:cxn ang="0">
                <a:pos x="613" y="59"/>
              </a:cxn>
              <a:cxn ang="0">
                <a:pos x="588" y="46"/>
              </a:cxn>
              <a:cxn ang="0">
                <a:pos x="562" y="34"/>
              </a:cxn>
              <a:cxn ang="0">
                <a:pos x="535" y="24"/>
              </a:cxn>
              <a:cxn ang="0">
                <a:pos x="507" y="15"/>
              </a:cxn>
              <a:cxn ang="0">
                <a:pos x="478" y="9"/>
              </a:cxn>
              <a:cxn ang="0">
                <a:pos x="447" y="4"/>
              </a:cxn>
              <a:cxn ang="0">
                <a:pos x="417" y="1"/>
              </a:cxn>
              <a:cxn ang="0">
                <a:pos x="385" y="0"/>
              </a:cxn>
            </a:cxnLst>
            <a:rect l="0" t="0" r="r" b="b"/>
            <a:pathLst>
              <a:path w="771" h="621">
                <a:moveTo>
                  <a:pt x="385" y="0"/>
                </a:moveTo>
                <a:lnTo>
                  <a:pt x="0" y="0"/>
                </a:lnTo>
                <a:lnTo>
                  <a:pt x="0" y="622"/>
                </a:lnTo>
                <a:lnTo>
                  <a:pt x="385" y="622"/>
                </a:lnTo>
                <a:lnTo>
                  <a:pt x="417" y="620"/>
                </a:lnTo>
                <a:lnTo>
                  <a:pt x="447" y="617"/>
                </a:lnTo>
                <a:lnTo>
                  <a:pt x="478" y="612"/>
                </a:lnTo>
                <a:lnTo>
                  <a:pt x="507" y="606"/>
                </a:lnTo>
                <a:lnTo>
                  <a:pt x="535" y="597"/>
                </a:lnTo>
                <a:lnTo>
                  <a:pt x="562" y="587"/>
                </a:lnTo>
                <a:lnTo>
                  <a:pt x="588" y="575"/>
                </a:lnTo>
                <a:lnTo>
                  <a:pt x="613" y="562"/>
                </a:lnTo>
                <a:lnTo>
                  <a:pt x="636" y="547"/>
                </a:lnTo>
                <a:lnTo>
                  <a:pt x="658" y="530"/>
                </a:lnTo>
                <a:lnTo>
                  <a:pt x="678" y="513"/>
                </a:lnTo>
                <a:lnTo>
                  <a:pt x="696" y="494"/>
                </a:lnTo>
                <a:lnTo>
                  <a:pt x="713" y="474"/>
                </a:lnTo>
                <a:lnTo>
                  <a:pt x="727" y="453"/>
                </a:lnTo>
                <a:lnTo>
                  <a:pt x="740" y="432"/>
                </a:lnTo>
                <a:lnTo>
                  <a:pt x="751" y="409"/>
                </a:lnTo>
                <a:lnTo>
                  <a:pt x="759" y="385"/>
                </a:lnTo>
                <a:lnTo>
                  <a:pt x="765" y="361"/>
                </a:lnTo>
                <a:lnTo>
                  <a:pt x="769" y="336"/>
                </a:lnTo>
                <a:lnTo>
                  <a:pt x="771" y="310"/>
                </a:lnTo>
                <a:lnTo>
                  <a:pt x="769" y="285"/>
                </a:lnTo>
                <a:lnTo>
                  <a:pt x="765" y="260"/>
                </a:lnTo>
                <a:lnTo>
                  <a:pt x="759" y="236"/>
                </a:lnTo>
                <a:lnTo>
                  <a:pt x="751" y="212"/>
                </a:lnTo>
                <a:lnTo>
                  <a:pt x="740" y="189"/>
                </a:lnTo>
                <a:lnTo>
                  <a:pt x="727" y="168"/>
                </a:lnTo>
                <a:lnTo>
                  <a:pt x="713" y="147"/>
                </a:lnTo>
                <a:lnTo>
                  <a:pt x="696" y="127"/>
                </a:lnTo>
                <a:lnTo>
                  <a:pt x="678" y="108"/>
                </a:lnTo>
                <a:lnTo>
                  <a:pt x="658" y="91"/>
                </a:lnTo>
                <a:lnTo>
                  <a:pt x="636" y="74"/>
                </a:lnTo>
                <a:lnTo>
                  <a:pt x="613" y="59"/>
                </a:lnTo>
                <a:lnTo>
                  <a:pt x="588" y="46"/>
                </a:lnTo>
                <a:lnTo>
                  <a:pt x="562" y="34"/>
                </a:lnTo>
                <a:lnTo>
                  <a:pt x="535" y="24"/>
                </a:lnTo>
                <a:lnTo>
                  <a:pt x="507" y="15"/>
                </a:lnTo>
                <a:lnTo>
                  <a:pt x="478" y="9"/>
                </a:lnTo>
                <a:lnTo>
                  <a:pt x="447" y="4"/>
                </a:lnTo>
                <a:lnTo>
                  <a:pt x="417" y="1"/>
                </a:lnTo>
                <a:lnTo>
                  <a:pt x="385" y="0"/>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dirty="0" smtClean="0"/>
              <a:t>M</a:t>
            </a: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amond(in)">
                                      <p:cBhvr>
                                        <p:cTn id="7" dur="2000"/>
                                        <p:tgtEl>
                                          <p:spTgt spid="8"/>
                                        </p:tgtEl>
                                      </p:cBhvr>
                                    </p:animEffect>
                                  </p:childTnLst>
                                </p:cTn>
                              </p:par>
                              <p:par>
                                <p:cTn id="8" presetID="8" presetClass="entr" presetSubtype="16"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diamond(in)">
                                      <p:cBhvr>
                                        <p:cTn id="10" dur="2000"/>
                                        <p:tgtEl>
                                          <p:spTgt spid="11"/>
                                        </p:tgtEl>
                                      </p:cBhvr>
                                    </p:animEffect>
                                  </p:childTnLst>
                                </p:cTn>
                              </p:par>
                              <p:par>
                                <p:cTn id="11" presetID="8" presetClass="entr" presetSubtype="16"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diamond(in)">
                                      <p:cBhvr>
                                        <p:cTn id="13" dur="2000"/>
                                        <p:tgtEl>
                                          <p:spTgt spid="12"/>
                                        </p:tgtEl>
                                      </p:cBhvr>
                                    </p:animEffect>
                                  </p:childTnLst>
                                </p:cTn>
                              </p:par>
                              <p:par>
                                <p:cTn id="14" presetID="8" presetClass="entr" presetSubtype="16" fill="hold" grpId="0" nodeType="withEffect">
                                  <p:stCondLst>
                                    <p:cond delay="0"/>
                                  </p:stCondLst>
                                  <p:childTnLst>
                                    <p:set>
                                      <p:cBhvr>
                                        <p:cTn id="15" dur="1" fill="hold">
                                          <p:stCondLst>
                                            <p:cond delay="0"/>
                                          </p:stCondLst>
                                        </p:cTn>
                                        <p:tgtEl>
                                          <p:spTgt spid="5122"/>
                                        </p:tgtEl>
                                        <p:attrNameLst>
                                          <p:attrName>style.visibility</p:attrName>
                                        </p:attrNameLst>
                                      </p:cBhvr>
                                      <p:to>
                                        <p:strVal val="visible"/>
                                      </p:to>
                                    </p:set>
                                    <p:animEffect transition="in" filter="diamond(in)">
                                      <p:cBhvr>
                                        <p:cTn id="16" dur="2000"/>
                                        <p:tgtEl>
                                          <p:spTgt spid="5122"/>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blinds(horizontal)">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linds(horizontal)">
                                      <p:cBhvr>
                                        <p:cTn id="26" dur="500"/>
                                        <p:tgtEl>
                                          <p:spTgt spid="14"/>
                                        </p:tgtEl>
                                      </p:cBhvr>
                                    </p:animEffect>
                                  </p:childTnLst>
                                </p:cTn>
                              </p:par>
                              <p:par>
                                <p:cTn id="27" presetID="3" presetClass="entr" presetSubtype="10" fill="hold" nodeType="with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blinds(horizontal)">
                                      <p:cBhvr>
                                        <p:cTn id="29" dur="500"/>
                                        <p:tgtEl>
                                          <p:spTgt spid="17"/>
                                        </p:tgtEl>
                                      </p:cBhvr>
                                    </p:animEffect>
                                  </p:childTnLst>
                                </p:cTn>
                              </p:par>
                              <p:par>
                                <p:cTn id="30" presetID="3" presetClass="entr" presetSubtype="10" fill="hold" nodeType="with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blinds(horizontal)">
                                      <p:cBhvr>
                                        <p:cTn id="32" dur="500"/>
                                        <p:tgtEl>
                                          <p:spTgt spid="20"/>
                                        </p:tgtEl>
                                      </p:cBhvr>
                                    </p:animEffect>
                                  </p:childTnLst>
                                </p:cTn>
                              </p:par>
                              <p:par>
                                <p:cTn id="33" presetID="3" presetClass="entr" presetSubtype="10" fill="hold" nodeType="with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blinds(horizontal)">
                                      <p:cBhvr>
                                        <p:cTn id="35" dur="500"/>
                                        <p:tgtEl>
                                          <p:spTgt spid="24"/>
                                        </p:tgtEl>
                                      </p:cBhvr>
                                    </p:animEffect>
                                  </p:childTnLst>
                                </p:cTn>
                              </p:par>
                              <p:par>
                                <p:cTn id="36" presetID="3" presetClass="entr" presetSubtype="10" fill="hold" nodeType="withEffect">
                                  <p:stCondLst>
                                    <p:cond delay="0"/>
                                  </p:stCondLst>
                                  <p:childTnLst>
                                    <p:set>
                                      <p:cBhvr>
                                        <p:cTn id="37" dur="1" fill="hold">
                                          <p:stCondLst>
                                            <p:cond delay="0"/>
                                          </p:stCondLst>
                                        </p:cTn>
                                        <p:tgtEl>
                                          <p:spTgt spid="28"/>
                                        </p:tgtEl>
                                        <p:attrNameLst>
                                          <p:attrName>style.visibility</p:attrName>
                                        </p:attrNameLst>
                                      </p:cBhvr>
                                      <p:to>
                                        <p:strVal val="visible"/>
                                      </p:to>
                                    </p:set>
                                    <p:animEffect transition="in" filter="blinds(horizontal)">
                                      <p:cBhvr>
                                        <p:cTn id="38" dur="500"/>
                                        <p:tgtEl>
                                          <p:spTgt spid="28"/>
                                        </p:tgtEl>
                                      </p:cBhvr>
                                    </p:animEffect>
                                  </p:childTnLst>
                                </p:cTn>
                              </p:par>
                              <p:par>
                                <p:cTn id="39" presetID="3" presetClass="entr" presetSubtype="10" fill="hold" nodeType="with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blinds(horizontal)">
                                      <p:cBhvr>
                                        <p:cTn id="41" dur="500"/>
                                        <p:tgtEl>
                                          <p:spTgt spid="29"/>
                                        </p:tgtEl>
                                      </p:cBhvr>
                                    </p:animEffect>
                                  </p:childTnLst>
                                </p:cTn>
                              </p:par>
                              <p:par>
                                <p:cTn id="42" presetID="3" presetClass="entr" presetSubtype="10" fill="hold" grpId="0" nodeType="withEffect">
                                  <p:stCondLst>
                                    <p:cond delay="0"/>
                                  </p:stCondLst>
                                  <p:childTnLst>
                                    <p:set>
                                      <p:cBhvr>
                                        <p:cTn id="43" dur="1" fill="hold">
                                          <p:stCondLst>
                                            <p:cond delay="0"/>
                                          </p:stCondLst>
                                        </p:cTn>
                                        <p:tgtEl>
                                          <p:spTgt spid="5123"/>
                                        </p:tgtEl>
                                        <p:attrNameLst>
                                          <p:attrName>style.visibility</p:attrName>
                                        </p:attrNameLst>
                                      </p:cBhvr>
                                      <p:to>
                                        <p:strVal val="visible"/>
                                      </p:to>
                                    </p:set>
                                    <p:animEffect transition="in" filter="blinds(horizontal)">
                                      <p:cBhvr>
                                        <p:cTn id="44" dur="500"/>
                                        <p:tgtEl>
                                          <p:spTgt spid="5123"/>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5124"/>
                                        </p:tgtEl>
                                        <p:attrNameLst>
                                          <p:attrName>style.visibility</p:attrName>
                                        </p:attrNameLst>
                                      </p:cBhvr>
                                      <p:to>
                                        <p:strVal val="visible"/>
                                      </p:to>
                                    </p:set>
                                    <p:animEffect transition="in" filter="blinds(horizontal)">
                                      <p:cBhvr>
                                        <p:cTn id="47" dur="500"/>
                                        <p:tgtEl>
                                          <p:spTgt spid="5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5122" grpId="0" animBg="1"/>
      <p:bldP spid="5123" grpId="0" animBg="1"/>
      <p:bldP spid="5124"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5. </a:t>
            </a:r>
            <a:r>
              <a:rPr lang="de-DE" dirty="0" err="1" smtClean="0"/>
              <a:t>Kotextuelle</a:t>
            </a:r>
            <a:r>
              <a:rPr lang="de-DE" dirty="0" smtClean="0"/>
              <a:t> Verzerrung ('Person')</a:t>
            </a:r>
            <a:endParaRPr lang="de-DE" dirty="0"/>
          </a:p>
        </p:txBody>
      </p:sp>
      <p:grpSp>
        <p:nvGrpSpPr>
          <p:cNvPr id="4" name="Group 6"/>
          <p:cNvGrpSpPr>
            <a:grpSpLocks/>
          </p:cNvGrpSpPr>
          <p:nvPr/>
        </p:nvGrpSpPr>
        <p:grpSpPr bwMode="auto">
          <a:xfrm>
            <a:off x="4500562" y="2428868"/>
            <a:ext cx="714380" cy="846140"/>
            <a:chOff x="4571" y="-254"/>
            <a:chExt cx="529" cy="769"/>
          </a:xfrm>
        </p:grpSpPr>
        <p:sp>
          <p:nvSpPr>
            <p:cNvPr id="5" name="Freeform 7"/>
            <p:cNvSpPr>
              <a:spLocks/>
            </p:cNvSpPr>
            <p:nvPr/>
          </p:nvSpPr>
          <p:spPr bwMode="auto">
            <a:xfrm>
              <a:off x="4594" y="-232"/>
              <a:ext cx="484" cy="724"/>
            </a:xfrm>
            <a:custGeom>
              <a:avLst/>
              <a:gdLst/>
              <a:ahLst/>
              <a:cxnLst>
                <a:cxn ang="0">
                  <a:pos x="242"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2"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4" y="634"/>
                </a:cxn>
                <a:cxn ang="0">
                  <a:pos x="484"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2" y="0"/>
                </a:cxn>
              </a:cxnLst>
              <a:rect l="0" t="0" r="r" b="b"/>
              <a:pathLst>
                <a:path w="484" h="724">
                  <a:moveTo>
                    <a:pt x="242"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2"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4" y="634"/>
                  </a:lnTo>
                  <a:lnTo>
                    <a:pt x="484"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2"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b="1" dirty="0" smtClean="0"/>
                <a:t>W</a:t>
              </a:r>
              <a:endParaRPr lang="de-DE" b="1" dirty="0"/>
            </a:p>
          </p:txBody>
        </p:sp>
        <p:sp>
          <p:nvSpPr>
            <p:cNvPr id="6" name="Freeform 8"/>
            <p:cNvSpPr>
              <a:spLocks/>
            </p:cNvSpPr>
            <p:nvPr/>
          </p:nvSpPr>
          <p:spPr bwMode="auto">
            <a:xfrm>
              <a:off x="4594" y="-232"/>
              <a:ext cx="484" cy="182"/>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2"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4"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2"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2">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2"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4"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2"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sp>
        <p:nvSpPr>
          <p:cNvPr id="7" name="Freeform 9"/>
          <p:cNvSpPr>
            <a:spLocks/>
          </p:cNvSpPr>
          <p:nvPr/>
        </p:nvSpPr>
        <p:spPr bwMode="auto">
          <a:xfrm>
            <a:off x="3286116" y="2500306"/>
            <a:ext cx="1000131" cy="785818"/>
          </a:xfrm>
          <a:custGeom>
            <a:avLst/>
            <a:gdLst/>
            <a:ahLst/>
            <a:cxnLst>
              <a:cxn ang="0">
                <a:pos x="0" y="497"/>
              </a:cxn>
              <a:cxn ang="0">
                <a:pos x="18" y="516"/>
              </a:cxn>
              <a:cxn ang="0">
                <a:pos x="65" y="535"/>
              </a:cxn>
              <a:cxn ang="0">
                <a:pos x="95" y="540"/>
              </a:cxn>
              <a:cxn ang="0">
                <a:pos x="133" y="545"/>
              </a:cxn>
              <a:cxn ang="0">
                <a:pos x="174" y="549"/>
              </a:cxn>
              <a:cxn ang="0">
                <a:pos x="218" y="552"/>
              </a:cxn>
              <a:cxn ang="0">
                <a:pos x="256" y="549"/>
              </a:cxn>
              <a:cxn ang="0">
                <a:pos x="298" y="545"/>
              </a:cxn>
              <a:cxn ang="0">
                <a:pos x="336" y="540"/>
              </a:cxn>
              <a:cxn ang="0">
                <a:pos x="372" y="535"/>
              </a:cxn>
              <a:cxn ang="0">
                <a:pos x="413" y="519"/>
              </a:cxn>
              <a:cxn ang="0">
                <a:pos x="438" y="497"/>
              </a:cxn>
              <a:cxn ang="0">
                <a:pos x="456" y="478"/>
              </a:cxn>
              <a:cxn ang="0">
                <a:pos x="503" y="458"/>
              </a:cxn>
              <a:cxn ang="0">
                <a:pos x="533" y="453"/>
              </a:cxn>
              <a:cxn ang="0">
                <a:pos x="571" y="448"/>
              </a:cxn>
              <a:cxn ang="0">
                <a:pos x="611" y="444"/>
              </a:cxn>
              <a:cxn ang="0">
                <a:pos x="656" y="441"/>
              </a:cxn>
              <a:cxn ang="0">
                <a:pos x="692" y="443"/>
              </a:cxn>
              <a:cxn ang="0">
                <a:pos x="734" y="447"/>
              </a:cxn>
              <a:cxn ang="0">
                <a:pos x="773" y="452"/>
              </a:cxn>
              <a:cxn ang="0">
                <a:pos x="808" y="458"/>
              </a:cxn>
              <a:cxn ang="0">
                <a:pos x="851" y="476"/>
              </a:cxn>
              <a:cxn ang="0">
                <a:pos x="875" y="497"/>
              </a:cxn>
              <a:cxn ang="0">
                <a:pos x="867" y="45"/>
              </a:cxn>
              <a:cxn ang="0">
                <a:pos x="834" y="25"/>
              </a:cxn>
              <a:cxn ang="0">
                <a:pos x="797" y="13"/>
              </a:cxn>
              <a:cxn ang="0">
                <a:pos x="761" y="8"/>
              </a:cxn>
              <a:cxn ang="0">
                <a:pos x="721" y="4"/>
              </a:cxn>
              <a:cxn ang="0">
                <a:pos x="678" y="1"/>
              </a:cxn>
              <a:cxn ang="0">
                <a:pos x="640" y="0"/>
              </a:cxn>
              <a:cxn ang="0">
                <a:pos x="596" y="3"/>
              </a:cxn>
              <a:cxn ang="0">
                <a:pos x="557" y="7"/>
              </a:cxn>
              <a:cxn ang="0">
                <a:pos x="520" y="12"/>
              </a:cxn>
              <a:cxn ang="0">
                <a:pos x="480" y="23"/>
              </a:cxn>
              <a:cxn ang="0">
                <a:pos x="445" y="44"/>
              </a:cxn>
              <a:cxn ang="0">
                <a:pos x="431" y="63"/>
              </a:cxn>
              <a:cxn ang="0">
                <a:pos x="397" y="83"/>
              </a:cxn>
              <a:cxn ang="0">
                <a:pos x="359" y="94"/>
              </a:cxn>
              <a:cxn ang="0">
                <a:pos x="322" y="100"/>
              </a:cxn>
              <a:cxn ang="0">
                <a:pos x="283" y="105"/>
              </a:cxn>
              <a:cxn ang="0">
                <a:pos x="241" y="109"/>
              </a:cxn>
              <a:cxn ang="0">
                <a:pos x="202" y="109"/>
              </a:cxn>
              <a:cxn ang="0">
                <a:pos x="159" y="105"/>
              </a:cxn>
              <a:cxn ang="0">
                <a:pos x="119" y="101"/>
              </a:cxn>
              <a:cxn ang="0">
                <a:pos x="82" y="95"/>
              </a:cxn>
              <a:cxn ang="0">
                <a:pos x="44" y="85"/>
              </a:cxn>
              <a:cxn ang="0">
                <a:pos x="8" y="66"/>
              </a:cxn>
            </a:cxnLst>
            <a:rect l="0" t="0" r="r" b="b"/>
            <a:pathLst>
              <a:path w="875" h="552">
                <a:moveTo>
                  <a:pt x="0" y="54"/>
                </a:moveTo>
                <a:lnTo>
                  <a:pt x="0" y="497"/>
                </a:lnTo>
                <a:lnTo>
                  <a:pt x="5" y="506"/>
                </a:lnTo>
                <a:lnTo>
                  <a:pt x="18" y="516"/>
                </a:lnTo>
                <a:lnTo>
                  <a:pt x="38" y="526"/>
                </a:lnTo>
                <a:lnTo>
                  <a:pt x="65" y="535"/>
                </a:lnTo>
                <a:lnTo>
                  <a:pt x="78" y="537"/>
                </a:lnTo>
                <a:lnTo>
                  <a:pt x="95" y="540"/>
                </a:lnTo>
                <a:lnTo>
                  <a:pt x="114" y="542"/>
                </a:lnTo>
                <a:lnTo>
                  <a:pt x="133" y="545"/>
                </a:lnTo>
                <a:lnTo>
                  <a:pt x="153" y="547"/>
                </a:lnTo>
                <a:lnTo>
                  <a:pt x="174" y="549"/>
                </a:lnTo>
                <a:lnTo>
                  <a:pt x="196" y="551"/>
                </a:lnTo>
                <a:lnTo>
                  <a:pt x="218" y="552"/>
                </a:lnTo>
                <a:lnTo>
                  <a:pt x="235" y="551"/>
                </a:lnTo>
                <a:lnTo>
                  <a:pt x="256" y="549"/>
                </a:lnTo>
                <a:lnTo>
                  <a:pt x="277" y="547"/>
                </a:lnTo>
                <a:lnTo>
                  <a:pt x="298" y="545"/>
                </a:lnTo>
                <a:lnTo>
                  <a:pt x="317" y="543"/>
                </a:lnTo>
                <a:lnTo>
                  <a:pt x="336" y="540"/>
                </a:lnTo>
                <a:lnTo>
                  <a:pt x="355" y="538"/>
                </a:lnTo>
                <a:lnTo>
                  <a:pt x="372" y="535"/>
                </a:lnTo>
                <a:lnTo>
                  <a:pt x="392" y="528"/>
                </a:lnTo>
                <a:lnTo>
                  <a:pt x="413" y="519"/>
                </a:lnTo>
                <a:lnTo>
                  <a:pt x="428" y="508"/>
                </a:lnTo>
                <a:lnTo>
                  <a:pt x="438" y="497"/>
                </a:lnTo>
                <a:lnTo>
                  <a:pt x="443" y="488"/>
                </a:lnTo>
                <a:lnTo>
                  <a:pt x="456" y="478"/>
                </a:lnTo>
                <a:lnTo>
                  <a:pt x="476" y="468"/>
                </a:lnTo>
                <a:lnTo>
                  <a:pt x="503" y="458"/>
                </a:lnTo>
                <a:lnTo>
                  <a:pt x="515" y="456"/>
                </a:lnTo>
                <a:lnTo>
                  <a:pt x="533" y="453"/>
                </a:lnTo>
                <a:lnTo>
                  <a:pt x="551" y="450"/>
                </a:lnTo>
                <a:lnTo>
                  <a:pt x="571" y="448"/>
                </a:lnTo>
                <a:lnTo>
                  <a:pt x="591" y="446"/>
                </a:lnTo>
                <a:lnTo>
                  <a:pt x="611" y="444"/>
                </a:lnTo>
                <a:lnTo>
                  <a:pt x="633" y="442"/>
                </a:lnTo>
                <a:lnTo>
                  <a:pt x="656" y="441"/>
                </a:lnTo>
                <a:lnTo>
                  <a:pt x="671" y="442"/>
                </a:lnTo>
                <a:lnTo>
                  <a:pt x="692" y="443"/>
                </a:lnTo>
                <a:lnTo>
                  <a:pt x="714" y="445"/>
                </a:lnTo>
                <a:lnTo>
                  <a:pt x="734" y="447"/>
                </a:lnTo>
                <a:lnTo>
                  <a:pt x="754" y="450"/>
                </a:lnTo>
                <a:lnTo>
                  <a:pt x="773" y="452"/>
                </a:lnTo>
                <a:lnTo>
                  <a:pt x="791" y="455"/>
                </a:lnTo>
                <a:lnTo>
                  <a:pt x="808" y="458"/>
                </a:lnTo>
                <a:lnTo>
                  <a:pt x="831" y="466"/>
                </a:lnTo>
                <a:lnTo>
                  <a:pt x="851" y="476"/>
                </a:lnTo>
                <a:lnTo>
                  <a:pt x="866" y="487"/>
                </a:lnTo>
                <a:lnTo>
                  <a:pt x="875" y="497"/>
                </a:lnTo>
                <a:lnTo>
                  <a:pt x="875" y="54"/>
                </a:lnTo>
                <a:lnTo>
                  <a:pt x="867" y="45"/>
                </a:lnTo>
                <a:lnTo>
                  <a:pt x="853" y="35"/>
                </a:lnTo>
                <a:lnTo>
                  <a:pt x="834" y="25"/>
                </a:lnTo>
                <a:lnTo>
                  <a:pt x="808" y="15"/>
                </a:lnTo>
                <a:lnTo>
                  <a:pt x="797" y="13"/>
                </a:lnTo>
                <a:lnTo>
                  <a:pt x="780" y="10"/>
                </a:lnTo>
                <a:lnTo>
                  <a:pt x="761" y="8"/>
                </a:lnTo>
                <a:lnTo>
                  <a:pt x="741" y="5"/>
                </a:lnTo>
                <a:lnTo>
                  <a:pt x="721" y="4"/>
                </a:lnTo>
                <a:lnTo>
                  <a:pt x="700" y="2"/>
                </a:lnTo>
                <a:lnTo>
                  <a:pt x="678" y="1"/>
                </a:lnTo>
                <a:lnTo>
                  <a:pt x="656" y="0"/>
                </a:lnTo>
                <a:lnTo>
                  <a:pt x="640" y="0"/>
                </a:lnTo>
                <a:lnTo>
                  <a:pt x="617" y="1"/>
                </a:lnTo>
                <a:lnTo>
                  <a:pt x="596" y="3"/>
                </a:lnTo>
                <a:lnTo>
                  <a:pt x="576" y="5"/>
                </a:lnTo>
                <a:lnTo>
                  <a:pt x="557" y="7"/>
                </a:lnTo>
                <a:lnTo>
                  <a:pt x="538" y="9"/>
                </a:lnTo>
                <a:lnTo>
                  <a:pt x="520" y="12"/>
                </a:lnTo>
                <a:lnTo>
                  <a:pt x="503" y="15"/>
                </a:lnTo>
                <a:lnTo>
                  <a:pt x="480" y="23"/>
                </a:lnTo>
                <a:lnTo>
                  <a:pt x="459" y="33"/>
                </a:lnTo>
                <a:lnTo>
                  <a:pt x="445" y="44"/>
                </a:lnTo>
                <a:lnTo>
                  <a:pt x="438" y="54"/>
                </a:lnTo>
                <a:lnTo>
                  <a:pt x="431" y="63"/>
                </a:lnTo>
                <a:lnTo>
                  <a:pt x="417" y="74"/>
                </a:lnTo>
                <a:lnTo>
                  <a:pt x="397" y="83"/>
                </a:lnTo>
                <a:lnTo>
                  <a:pt x="372" y="92"/>
                </a:lnTo>
                <a:lnTo>
                  <a:pt x="359" y="94"/>
                </a:lnTo>
                <a:lnTo>
                  <a:pt x="341" y="97"/>
                </a:lnTo>
                <a:lnTo>
                  <a:pt x="322" y="100"/>
                </a:lnTo>
                <a:lnTo>
                  <a:pt x="303" y="103"/>
                </a:lnTo>
                <a:lnTo>
                  <a:pt x="283" y="105"/>
                </a:lnTo>
                <a:lnTo>
                  <a:pt x="262" y="107"/>
                </a:lnTo>
                <a:lnTo>
                  <a:pt x="241" y="109"/>
                </a:lnTo>
                <a:lnTo>
                  <a:pt x="218" y="110"/>
                </a:lnTo>
                <a:lnTo>
                  <a:pt x="202" y="109"/>
                </a:lnTo>
                <a:lnTo>
                  <a:pt x="180" y="107"/>
                </a:lnTo>
                <a:lnTo>
                  <a:pt x="159" y="105"/>
                </a:lnTo>
                <a:lnTo>
                  <a:pt x="139" y="103"/>
                </a:lnTo>
                <a:lnTo>
                  <a:pt x="119" y="101"/>
                </a:lnTo>
                <a:lnTo>
                  <a:pt x="100" y="98"/>
                </a:lnTo>
                <a:lnTo>
                  <a:pt x="82" y="95"/>
                </a:lnTo>
                <a:lnTo>
                  <a:pt x="65" y="92"/>
                </a:lnTo>
                <a:lnTo>
                  <a:pt x="44" y="85"/>
                </a:lnTo>
                <a:lnTo>
                  <a:pt x="22" y="76"/>
                </a:lnTo>
                <a:lnTo>
                  <a:pt x="8" y="66"/>
                </a:lnTo>
                <a:lnTo>
                  <a:pt x="0" y="54"/>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endParaRPr lang="de-DE" b="1" dirty="0" smtClean="0"/>
          </a:p>
          <a:p>
            <a:r>
              <a:rPr lang="de-DE" b="1" dirty="0" smtClean="0"/>
              <a:t>Tempus</a:t>
            </a:r>
            <a:endParaRPr lang="de-DE" b="1" dirty="0"/>
          </a:p>
        </p:txBody>
      </p:sp>
      <p:sp>
        <p:nvSpPr>
          <p:cNvPr id="8" name="AutoShape 20"/>
          <p:cNvSpPr>
            <a:spLocks noChangeArrowheads="1"/>
          </p:cNvSpPr>
          <p:nvPr/>
        </p:nvSpPr>
        <p:spPr bwMode="auto">
          <a:xfrm>
            <a:off x="5429256" y="2651123"/>
            <a:ext cx="928694" cy="706439"/>
          </a:xfrm>
          <a:custGeom>
            <a:avLst/>
            <a:gdLst>
              <a:gd name="G0" fmla="+- 5400 0 0"/>
              <a:gd name="G1" fmla="+- 11796480 0 0"/>
              <a:gd name="G2" fmla="+- 0 0 11796480"/>
              <a:gd name="T0" fmla="*/ 0 256 1"/>
              <a:gd name="T1" fmla="*/ 180 256 1"/>
              <a:gd name="G3" fmla="+- 11796480 T0 T1"/>
              <a:gd name="T2" fmla="*/ 0 256 1"/>
              <a:gd name="T3" fmla="*/ 90 256 1"/>
              <a:gd name="G4" fmla="+- 11796480 T2 T3"/>
              <a:gd name="G5" fmla="*/ G4 2 1"/>
              <a:gd name="T4" fmla="*/ 90 256 1"/>
              <a:gd name="T5" fmla="*/ 0 256 1"/>
              <a:gd name="G6" fmla="+- 11796480 T4 T5"/>
              <a:gd name="G7" fmla="*/ G6 2 1"/>
              <a:gd name="G8" fmla="abs 11796480"/>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5400"/>
              <a:gd name="G18" fmla="*/ 5400 1 2"/>
              <a:gd name="G19" fmla="+- G18 5400 0"/>
              <a:gd name="G20" fmla="cos G19 11796480"/>
              <a:gd name="G21" fmla="sin G19 11796480"/>
              <a:gd name="G22" fmla="+- G20 10800 0"/>
              <a:gd name="G23" fmla="+- G21 10800 0"/>
              <a:gd name="G24" fmla="+- 10800 0 G20"/>
              <a:gd name="G25" fmla="+- 5400 10800 0"/>
              <a:gd name="G26" fmla="?: G9 G17 G25"/>
              <a:gd name="G27" fmla="?: G9 0 21600"/>
              <a:gd name="G28" fmla="cos 10800 11796480"/>
              <a:gd name="G29" fmla="sin 10800 11796480"/>
              <a:gd name="G30" fmla="sin 5400 11796480"/>
              <a:gd name="G31" fmla="+- G28 10800 0"/>
              <a:gd name="G32" fmla="+- G29 10800 0"/>
              <a:gd name="G33" fmla="+- G30 10800 0"/>
              <a:gd name="G34" fmla="?: G4 0 G31"/>
              <a:gd name="G35" fmla="?: 11796480 G34 0"/>
              <a:gd name="G36" fmla="?: G6 G35 G31"/>
              <a:gd name="G37" fmla="+- 21600 0 G36"/>
              <a:gd name="G38" fmla="?: G4 0 G33"/>
              <a:gd name="G39" fmla="?: 11796480 G38 G32"/>
              <a:gd name="G40" fmla="?: G6 G39 0"/>
              <a:gd name="G41" fmla="?: G4 G32 21600"/>
              <a:gd name="G42" fmla="?: G6 G41 G33"/>
              <a:gd name="T12" fmla="*/ 10800 w 21600"/>
              <a:gd name="T13" fmla="*/ 0 h 21600"/>
              <a:gd name="T14" fmla="*/ 2700 w 21600"/>
              <a:gd name="T15" fmla="*/ 10800 h 21600"/>
              <a:gd name="T16" fmla="*/ 10800 w 21600"/>
              <a:gd name="T17" fmla="*/ 5400 h 21600"/>
              <a:gd name="T18" fmla="*/ 18900 w 21600"/>
              <a:gd name="T19" fmla="*/ 10800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B6DDE8"/>
          </a:solidFill>
          <a:ln w="9525">
            <a:noFill/>
            <a:miter lim="800000"/>
            <a:headEnd/>
            <a:tailEnd/>
          </a:ln>
        </p:spPr>
        <p:txBody>
          <a:bodyPr vert="horz" wrap="square" lIns="91440" tIns="45720" rIns="91440" bIns="45720" numCol="1" anchor="t" anchorCtr="0" compatLnSpc="1">
            <a:prstTxWarp prst="textNoShape">
              <a:avLst/>
            </a:prstTxWarp>
          </a:bodyPr>
          <a:lstStyle/>
          <a:p>
            <a:pPr algn="ctr"/>
            <a:r>
              <a:rPr lang="de-DE" sz="2400" b="1" dirty="0" smtClean="0"/>
              <a:t>Q</a:t>
            </a:r>
            <a:endParaRPr lang="de-DE" sz="2400" b="1" dirty="0"/>
          </a:p>
        </p:txBody>
      </p:sp>
      <p:sp>
        <p:nvSpPr>
          <p:cNvPr id="9" name="Freeform 2"/>
          <p:cNvSpPr>
            <a:spLocks/>
          </p:cNvSpPr>
          <p:nvPr/>
        </p:nvSpPr>
        <p:spPr bwMode="auto">
          <a:xfrm>
            <a:off x="2368538" y="2643182"/>
            <a:ext cx="703264" cy="500066"/>
          </a:xfrm>
          <a:custGeom>
            <a:avLst/>
            <a:gdLst/>
            <a:ahLst/>
            <a:cxnLst>
              <a:cxn ang="0">
                <a:pos x="385" y="0"/>
              </a:cxn>
              <a:cxn ang="0">
                <a:pos x="0" y="0"/>
              </a:cxn>
              <a:cxn ang="0">
                <a:pos x="0" y="622"/>
              </a:cxn>
              <a:cxn ang="0">
                <a:pos x="385" y="622"/>
              </a:cxn>
              <a:cxn ang="0">
                <a:pos x="417" y="620"/>
              </a:cxn>
              <a:cxn ang="0">
                <a:pos x="447" y="617"/>
              </a:cxn>
              <a:cxn ang="0">
                <a:pos x="478" y="612"/>
              </a:cxn>
              <a:cxn ang="0">
                <a:pos x="507" y="606"/>
              </a:cxn>
              <a:cxn ang="0">
                <a:pos x="535" y="597"/>
              </a:cxn>
              <a:cxn ang="0">
                <a:pos x="562" y="587"/>
              </a:cxn>
              <a:cxn ang="0">
                <a:pos x="588" y="575"/>
              </a:cxn>
              <a:cxn ang="0">
                <a:pos x="613" y="562"/>
              </a:cxn>
              <a:cxn ang="0">
                <a:pos x="636" y="547"/>
              </a:cxn>
              <a:cxn ang="0">
                <a:pos x="658" y="530"/>
              </a:cxn>
              <a:cxn ang="0">
                <a:pos x="678" y="513"/>
              </a:cxn>
              <a:cxn ang="0">
                <a:pos x="696" y="494"/>
              </a:cxn>
              <a:cxn ang="0">
                <a:pos x="713" y="474"/>
              </a:cxn>
              <a:cxn ang="0">
                <a:pos x="727" y="453"/>
              </a:cxn>
              <a:cxn ang="0">
                <a:pos x="740" y="432"/>
              </a:cxn>
              <a:cxn ang="0">
                <a:pos x="751" y="409"/>
              </a:cxn>
              <a:cxn ang="0">
                <a:pos x="759" y="385"/>
              </a:cxn>
              <a:cxn ang="0">
                <a:pos x="765" y="361"/>
              </a:cxn>
              <a:cxn ang="0">
                <a:pos x="769" y="336"/>
              </a:cxn>
              <a:cxn ang="0">
                <a:pos x="771" y="310"/>
              </a:cxn>
              <a:cxn ang="0">
                <a:pos x="769" y="285"/>
              </a:cxn>
              <a:cxn ang="0">
                <a:pos x="765" y="260"/>
              </a:cxn>
              <a:cxn ang="0">
                <a:pos x="759" y="236"/>
              </a:cxn>
              <a:cxn ang="0">
                <a:pos x="751" y="212"/>
              </a:cxn>
              <a:cxn ang="0">
                <a:pos x="740" y="189"/>
              </a:cxn>
              <a:cxn ang="0">
                <a:pos x="727" y="168"/>
              </a:cxn>
              <a:cxn ang="0">
                <a:pos x="713" y="147"/>
              </a:cxn>
              <a:cxn ang="0">
                <a:pos x="696" y="127"/>
              </a:cxn>
              <a:cxn ang="0">
                <a:pos x="678" y="108"/>
              </a:cxn>
              <a:cxn ang="0">
                <a:pos x="658" y="91"/>
              </a:cxn>
              <a:cxn ang="0">
                <a:pos x="636" y="74"/>
              </a:cxn>
              <a:cxn ang="0">
                <a:pos x="613" y="59"/>
              </a:cxn>
              <a:cxn ang="0">
                <a:pos x="588" y="46"/>
              </a:cxn>
              <a:cxn ang="0">
                <a:pos x="562" y="34"/>
              </a:cxn>
              <a:cxn ang="0">
                <a:pos x="535" y="24"/>
              </a:cxn>
              <a:cxn ang="0">
                <a:pos x="507" y="15"/>
              </a:cxn>
              <a:cxn ang="0">
                <a:pos x="478" y="9"/>
              </a:cxn>
              <a:cxn ang="0">
                <a:pos x="447" y="4"/>
              </a:cxn>
              <a:cxn ang="0">
                <a:pos x="417" y="1"/>
              </a:cxn>
              <a:cxn ang="0">
                <a:pos x="385" y="0"/>
              </a:cxn>
            </a:cxnLst>
            <a:rect l="0" t="0" r="r" b="b"/>
            <a:pathLst>
              <a:path w="771" h="621">
                <a:moveTo>
                  <a:pt x="385" y="0"/>
                </a:moveTo>
                <a:lnTo>
                  <a:pt x="0" y="0"/>
                </a:lnTo>
                <a:lnTo>
                  <a:pt x="0" y="622"/>
                </a:lnTo>
                <a:lnTo>
                  <a:pt x="385" y="622"/>
                </a:lnTo>
                <a:lnTo>
                  <a:pt x="417" y="620"/>
                </a:lnTo>
                <a:lnTo>
                  <a:pt x="447" y="617"/>
                </a:lnTo>
                <a:lnTo>
                  <a:pt x="478" y="612"/>
                </a:lnTo>
                <a:lnTo>
                  <a:pt x="507" y="606"/>
                </a:lnTo>
                <a:lnTo>
                  <a:pt x="535" y="597"/>
                </a:lnTo>
                <a:lnTo>
                  <a:pt x="562" y="587"/>
                </a:lnTo>
                <a:lnTo>
                  <a:pt x="588" y="575"/>
                </a:lnTo>
                <a:lnTo>
                  <a:pt x="613" y="562"/>
                </a:lnTo>
                <a:lnTo>
                  <a:pt x="636" y="547"/>
                </a:lnTo>
                <a:lnTo>
                  <a:pt x="658" y="530"/>
                </a:lnTo>
                <a:lnTo>
                  <a:pt x="678" y="513"/>
                </a:lnTo>
                <a:lnTo>
                  <a:pt x="696" y="494"/>
                </a:lnTo>
                <a:lnTo>
                  <a:pt x="713" y="474"/>
                </a:lnTo>
                <a:lnTo>
                  <a:pt x="727" y="453"/>
                </a:lnTo>
                <a:lnTo>
                  <a:pt x="740" y="432"/>
                </a:lnTo>
                <a:lnTo>
                  <a:pt x="751" y="409"/>
                </a:lnTo>
                <a:lnTo>
                  <a:pt x="759" y="385"/>
                </a:lnTo>
                <a:lnTo>
                  <a:pt x="765" y="361"/>
                </a:lnTo>
                <a:lnTo>
                  <a:pt x="769" y="336"/>
                </a:lnTo>
                <a:lnTo>
                  <a:pt x="771" y="310"/>
                </a:lnTo>
                <a:lnTo>
                  <a:pt x="769" y="285"/>
                </a:lnTo>
                <a:lnTo>
                  <a:pt x="765" y="260"/>
                </a:lnTo>
                <a:lnTo>
                  <a:pt x="759" y="236"/>
                </a:lnTo>
                <a:lnTo>
                  <a:pt x="751" y="212"/>
                </a:lnTo>
                <a:lnTo>
                  <a:pt x="740" y="189"/>
                </a:lnTo>
                <a:lnTo>
                  <a:pt x="727" y="168"/>
                </a:lnTo>
                <a:lnTo>
                  <a:pt x="713" y="147"/>
                </a:lnTo>
                <a:lnTo>
                  <a:pt x="696" y="127"/>
                </a:lnTo>
                <a:lnTo>
                  <a:pt x="678" y="108"/>
                </a:lnTo>
                <a:lnTo>
                  <a:pt x="658" y="91"/>
                </a:lnTo>
                <a:lnTo>
                  <a:pt x="636" y="74"/>
                </a:lnTo>
                <a:lnTo>
                  <a:pt x="613" y="59"/>
                </a:lnTo>
                <a:lnTo>
                  <a:pt x="588" y="46"/>
                </a:lnTo>
                <a:lnTo>
                  <a:pt x="562" y="34"/>
                </a:lnTo>
                <a:lnTo>
                  <a:pt x="535" y="24"/>
                </a:lnTo>
                <a:lnTo>
                  <a:pt x="507" y="15"/>
                </a:lnTo>
                <a:lnTo>
                  <a:pt x="478" y="9"/>
                </a:lnTo>
                <a:lnTo>
                  <a:pt x="447" y="4"/>
                </a:lnTo>
                <a:lnTo>
                  <a:pt x="417" y="1"/>
                </a:lnTo>
                <a:lnTo>
                  <a:pt x="385" y="0"/>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b="1" dirty="0" smtClean="0"/>
              <a:t>K</a:t>
            </a:r>
            <a:endParaRPr lang="de-DE" b="1" dirty="0"/>
          </a:p>
        </p:txBody>
      </p:sp>
      <p:grpSp>
        <p:nvGrpSpPr>
          <p:cNvPr id="10" name="Group 2"/>
          <p:cNvGrpSpPr>
            <a:grpSpLocks/>
          </p:cNvGrpSpPr>
          <p:nvPr/>
        </p:nvGrpSpPr>
        <p:grpSpPr bwMode="auto">
          <a:xfrm>
            <a:off x="794472" y="3785909"/>
            <a:ext cx="7341828" cy="1768158"/>
            <a:chOff x="1554" y="13031"/>
            <a:chExt cx="6762" cy="1700"/>
          </a:xfrm>
        </p:grpSpPr>
        <p:sp>
          <p:nvSpPr>
            <p:cNvPr id="11" name="Freeform 3"/>
            <p:cNvSpPr>
              <a:spLocks/>
            </p:cNvSpPr>
            <p:nvPr/>
          </p:nvSpPr>
          <p:spPr bwMode="auto">
            <a:xfrm>
              <a:off x="4441" y="13924"/>
              <a:ext cx="887" cy="807"/>
            </a:xfrm>
            <a:custGeom>
              <a:avLst/>
              <a:gdLst/>
              <a:ahLst/>
              <a:cxnLst>
                <a:cxn ang="0">
                  <a:pos x="443" y="0"/>
                </a:cxn>
                <a:cxn ang="0">
                  <a:pos x="0" y="403"/>
                </a:cxn>
                <a:cxn ang="0">
                  <a:pos x="443" y="807"/>
                </a:cxn>
                <a:cxn ang="0">
                  <a:pos x="887" y="403"/>
                </a:cxn>
                <a:cxn ang="0">
                  <a:pos x="443" y="0"/>
                </a:cxn>
              </a:cxnLst>
              <a:rect l="0" t="0" r="r" b="b"/>
              <a:pathLst>
                <a:path w="887" h="807">
                  <a:moveTo>
                    <a:pt x="443" y="0"/>
                  </a:moveTo>
                  <a:lnTo>
                    <a:pt x="0" y="403"/>
                  </a:lnTo>
                  <a:lnTo>
                    <a:pt x="443" y="807"/>
                  </a:lnTo>
                  <a:lnTo>
                    <a:pt x="887" y="403"/>
                  </a:lnTo>
                  <a:lnTo>
                    <a:pt x="443" y="0"/>
                  </a:lnTo>
                  <a:close/>
                </a:path>
              </a:pathLst>
            </a:custGeom>
            <a:solidFill>
              <a:srgbClr val="D7D7D7"/>
            </a:solidFill>
            <a:ln w="9525">
              <a:noFill/>
              <a:round/>
              <a:headEnd/>
              <a:tailEnd/>
            </a:ln>
          </p:spPr>
          <p:txBody>
            <a:bodyPr vert="horz" wrap="square" lIns="91440" tIns="45720" rIns="91440" bIns="45720" numCol="1" anchor="t" anchorCtr="0" compatLnSpc="1">
              <a:prstTxWarp prst="textNoShape">
                <a:avLst/>
              </a:prstTxWarp>
            </a:bodyPr>
            <a:lstStyle/>
            <a:p>
              <a:pPr algn="ctr"/>
              <a:endParaRPr lang="de-DE" dirty="0" smtClean="0"/>
            </a:p>
            <a:p>
              <a:pPr algn="ctr"/>
              <a:r>
                <a:rPr lang="de-DE" b="1" dirty="0" smtClean="0"/>
                <a:t>suchen</a:t>
              </a:r>
              <a:endParaRPr lang="de-DE" b="1" dirty="0"/>
            </a:p>
          </p:txBody>
        </p:sp>
        <p:sp>
          <p:nvSpPr>
            <p:cNvPr id="12" name="Freeform 4"/>
            <p:cNvSpPr>
              <a:spLocks/>
            </p:cNvSpPr>
            <p:nvPr/>
          </p:nvSpPr>
          <p:spPr bwMode="auto">
            <a:xfrm>
              <a:off x="4507" y="13306"/>
              <a:ext cx="724" cy="622"/>
            </a:xfrm>
            <a:custGeom>
              <a:avLst/>
              <a:gdLst/>
              <a:ahLst/>
              <a:cxnLst>
                <a:cxn ang="0">
                  <a:pos x="0" y="498"/>
                </a:cxn>
                <a:cxn ang="0">
                  <a:pos x="23" y="524"/>
                </a:cxn>
                <a:cxn ang="0">
                  <a:pos x="55" y="537"/>
                </a:cxn>
                <a:cxn ang="0">
                  <a:pos x="92" y="544"/>
                </a:cxn>
                <a:cxn ang="0">
                  <a:pos x="133" y="550"/>
                </a:cxn>
                <a:cxn ang="0">
                  <a:pos x="167" y="551"/>
                </a:cxn>
                <a:cxn ang="0">
                  <a:pos x="209" y="546"/>
                </a:cxn>
                <a:cxn ang="0">
                  <a:pos x="247" y="539"/>
                </a:cxn>
                <a:cxn ang="0">
                  <a:pos x="286" y="524"/>
                </a:cxn>
                <a:cxn ang="0">
                  <a:pos x="311" y="498"/>
                </a:cxn>
                <a:cxn ang="0">
                  <a:pos x="319" y="483"/>
                </a:cxn>
                <a:cxn ang="0">
                  <a:pos x="358" y="458"/>
                </a:cxn>
                <a:cxn ang="0">
                  <a:pos x="384" y="452"/>
                </a:cxn>
                <a:cxn ang="0">
                  <a:pos x="423" y="445"/>
                </a:cxn>
                <a:cxn ang="0">
                  <a:pos x="467" y="441"/>
                </a:cxn>
                <a:cxn ang="0">
                  <a:pos x="498" y="444"/>
                </a:cxn>
                <a:cxn ang="0">
                  <a:pos x="539" y="450"/>
                </a:cxn>
                <a:cxn ang="0">
                  <a:pos x="575" y="458"/>
                </a:cxn>
                <a:cxn ang="0">
                  <a:pos x="598" y="471"/>
                </a:cxn>
                <a:cxn ang="0">
                  <a:pos x="622" y="498"/>
                </a:cxn>
                <a:cxn ang="0">
                  <a:pos x="622" y="53"/>
                </a:cxn>
                <a:cxn ang="0">
                  <a:pos x="597" y="27"/>
                </a:cxn>
                <a:cxn ang="0">
                  <a:pos x="567" y="13"/>
                </a:cxn>
                <a:cxn ang="0">
                  <a:pos x="530" y="6"/>
                </a:cxn>
                <a:cxn ang="0">
                  <a:pos x="488" y="1"/>
                </a:cxn>
                <a:cxn ang="0">
                  <a:pos x="455" y="0"/>
                </a:cxn>
                <a:cxn ang="0">
                  <a:pos x="412" y="4"/>
                </a:cxn>
                <a:cxn ang="0">
                  <a:pos x="375" y="11"/>
                </a:cxn>
                <a:cxn ang="0">
                  <a:pos x="356" y="15"/>
                </a:cxn>
                <a:cxn ang="0">
                  <a:pos x="318" y="41"/>
                </a:cxn>
                <a:cxn ang="0">
                  <a:pos x="302" y="68"/>
                </a:cxn>
                <a:cxn ang="0">
                  <a:pos x="265" y="92"/>
                </a:cxn>
                <a:cxn ang="0">
                  <a:pos x="237" y="98"/>
                </a:cxn>
                <a:cxn ang="0">
                  <a:pos x="198" y="105"/>
                </a:cxn>
                <a:cxn ang="0">
                  <a:pos x="155" y="111"/>
                </a:cxn>
                <a:cxn ang="0">
                  <a:pos x="121" y="107"/>
                </a:cxn>
                <a:cxn ang="0">
                  <a:pos x="82" y="100"/>
                </a:cxn>
                <a:cxn ang="0">
                  <a:pos x="46" y="92"/>
                </a:cxn>
                <a:cxn ang="0">
                  <a:pos x="8" y="68"/>
                </a:cxn>
              </a:cxnLst>
              <a:rect l="0" t="0" r="r" b="b"/>
              <a:pathLst>
                <a:path w="623" h="553">
                  <a:moveTo>
                    <a:pt x="0" y="55"/>
                  </a:moveTo>
                  <a:lnTo>
                    <a:pt x="0" y="498"/>
                  </a:lnTo>
                  <a:lnTo>
                    <a:pt x="7" y="511"/>
                  </a:lnTo>
                  <a:lnTo>
                    <a:pt x="23" y="524"/>
                  </a:lnTo>
                  <a:lnTo>
                    <a:pt x="46" y="535"/>
                  </a:lnTo>
                  <a:lnTo>
                    <a:pt x="55" y="537"/>
                  </a:lnTo>
                  <a:lnTo>
                    <a:pt x="73" y="541"/>
                  </a:lnTo>
                  <a:lnTo>
                    <a:pt x="92" y="544"/>
                  </a:lnTo>
                  <a:lnTo>
                    <a:pt x="112" y="547"/>
                  </a:lnTo>
                  <a:lnTo>
                    <a:pt x="133" y="550"/>
                  </a:lnTo>
                  <a:lnTo>
                    <a:pt x="155" y="553"/>
                  </a:lnTo>
                  <a:lnTo>
                    <a:pt x="167" y="551"/>
                  </a:lnTo>
                  <a:lnTo>
                    <a:pt x="188" y="549"/>
                  </a:lnTo>
                  <a:lnTo>
                    <a:pt x="209" y="546"/>
                  </a:lnTo>
                  <a:lnTo>
                    <a:pt x="228" y="542"/>
                  </a:lnTo>
                  <a:lnTo>
                    <a:pt x="247" y="539"/>
                  </a:lnTo>
                  <a:lnTo>
                    <a:pt x="265" y="535"/>
                  </a:lnTo>
                  <a:lnTo>
                    <a:pt x="286" y="524"/>
                  </a:lnTo>
                  <a:lnTo>
                    <a:pt x="302" y="511"/>
                  </a:lnTo>
                  <a:lnTo>
                    <a:pt x="311" y="498"/>
                  </a:lnTo>
                  <a:lnTo>
                    <a:pt x="311" y="497"/>
                  </a:lnTo>
                  <a:lnTo>
                    <a:pt x="319" y="483"/>
                  </a:lnTo>
                  <a:lnTo>
                    <a:pt x="334" y="470"/>
                  </a:lnTo>
                  <a:lnTo>
                    <a:pt x="358" y="458"/>
                  </a:lnTo>
                  <a:lnTo>
                    <a:pt x="366" y="456"/>
                  </a:lnTo>
                  <a:lnTo>
                    <a:pt x="384" y="452"/>
                  </a:lnTo>
                  <a:lnTo>
                    <a:pt x="403" y="448"/>
                  </a:lnTo>
                  <a:lnTo>
                    <a:pt x="423" y="445"/>
                  </a:lnTo>
                  <a:lnTo>
                    <a:pt x="444" y="443"/>
                  </a:lnTo>
                  <a:lnTo>
                    <a:pt x="467" y="441"/>
                  </a:lnTo>
                  <a:lnTo>
                    <a:pt x="477" y="442"/>
                  </a:lnTo>
                  <a:lnTo>
                    <a:pt x="498" y="444"/>
                  </a:lnTo>
                  <a:lnTo>
                    <a:pt x="519" y="447"/>
                  </a:lnTo>
                  <a:lnTo>
                    <a:pt x="539" y="450"/>
                  </a:lnTo>
                  <a:lnTo>
                    <a:pt x="558" y="454"/>
                  </a:lnTo>
                  <a:lnTo>
                    <a:pt x="575" y="458"/>
                  </a:lnTo>
                  <a:lnTo>
                    <a:pt x="577" y="459"/>
                  </a:lnTo>
                  <a:lnTo>
                    <a:pt x="598" y="471"/>
                  </a:lnTo>
                  <a:lnTo>
                    <a:pt x="613" y="484"/>
                  </a:lnTo>
                  <a:lnTo>
                    <a:pt x="622" y="498"/>
                  </a:lnTo>
                  <a:lnTo>
                    <a:pt x="622" y="55"/>
                  </a:lnTo>
                  <a:lnTo>
                    <a:pt x="622" y="53"/>
                  </a:lnTo>
                  <a:lnTo>
                    <a:pt x="612" y="40"/>
                  </a:lnTo>
                  <a:lnTo>
                    <a:pt x="597" y="27"/>
                  </a:lnTo>
                  <a:lnTo>
                    <a:pt x="575" y="15"/>
                  </a:lnTo>
                  <a:lnTo>
                    <a:pt x="567" y="13"/>
                  </a:lnTo>
                  <a:lnTo>
                    <a:pt x="549" y="9"/>
                  </a:lnTo>
                  <a:lnTo>
                    <a:pt x="530" y="6"/>
                  </a:lnTo>
                  <a:lnTo>
                    <a:pt x="509" y="3"/>
                  </a:lnTo>
                  <a:lnTo>
                    <a:pt x="488" y="1"/>
                  </a:lnTo>
                  <a:lnTo>
                    <a:pt x="467" y="0"/>
                  </a:lnTo>
                  <a:lnTo>
                    <a:pt x="455" y="0"/>
                  </a:lnTo>
                  <a:lnTo>
                    <a:pt x="433" y="2"/>
                  </a:lnTo>
                  <a:lnTo>
                    <a:pt x="412" y="4"/>
                  </a:lnTo>
                  <a:lnTo>
                    <a:pt x="393" y="7"/>
                  </a:lnTo>
                  <a:lnTo>
                    <a:pt x="375" y="11"/>
                  </a:lnTo>
                  <a:lnTo>
                    <a:pt x="358" y="15"/>
                  </a:lnTo>
                  <a:lnTo>
                    <a:pt x="356" y="15"/>
                  </a:lnTo>
                  <a:lnTo>
                    <a:pt x="333" y="28"/>
                  </a:lnTo>
                  <a:lnTo>
                    <a:pt x="318" y="41"/>
                  </a:lnTo>
                  <a:lnTo>
                    <a:pt x="311" y="55"/>
                  </a:lnTo>
                  <a:lnTo>
                    <a:pt x="302" y="68"/>
                  </a:lnTo>
                  <a:lnTo>
                    <a:pt x="286" y="81"/>
                  </a:lnTo>
                  <a:lnTo>
                    <a:pt x="265" y="92"/>
                  </a:lnTo>
                  <a:lnTo>
                    <a:pt x="255" y="94"/>
                  </a:lnTo>
                  <a:lnTo>
                    <a:pt x="237" y="98"/>
                  </a:lnTo>
                  <a:lnTo>
                    <a:pt x="218" y="102"/>
                  </a:lnTo>
                  <a:lnTo>
                    <a:pt x="198" y="105"/>
                  </a:lnTo>
                  <a:lnTo>
                    <a:pt x="177" y="108"/>
                  </a:lnTo>
                  <a:lnTo>
                    <a:pt x="155" y="111"/>
                  </a:lnTo>
                  <a:lnTo>
                    <a:pt x="143" y="109"/>
                  </a:lnTo>
                  <a:lnTo>
                    <a:pt x="121" y="107"/>
                  </a:lnTo>
                  <a:lnTo>
                    <a:pt x="101" y="104"/>
                  </a:lnTo>
                  <a:lnTo>
                    <a:pt x="82" y="100"/>
                  </a:lnTo>
                  <a:lnTo>
                    <a:pt x="63" y="96"/>
                  </a:lnTo>
                  <a:lnTo>
                    <a:pt x="46" y="92"/>
                  </a:lnTo>
                  <a:lnTo>
                    <a:pt x="23" y="81"/>
                  </a:lnTo>
                  <a:lnTo>
                    <a:pt x="8" y="68"/>
                  </a:lnTo>
                  <a:lnTo>
                    <a:pt x="0" y="55"/>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endParaRPr lang="de-DE" b="1" dirty="0" smtClean="0"/>
            </a:p>
            <a:p>
              <a:pPr algn="ctr"/>
              <a:r>
                <a:rPr lang="de-DE" b="1" dirty="0" smtClean="0"/>
                <a:t>PAST</a:t>
              </a:r>
              <a:endParaRPr lang="de-DE" b="1" dirty="0"/>
            </a:p>
          </p:txBody>
        </p:sp>
        <p:sp>
          <p:nvSpPr>
            <p:cNvPr id="13" name="Freeform 5"/>
            <p:cNvSpPr>
              <a:spLocks/>
            </p:cNvSpPr>
            <p:nvPr/>
          </p:nvSpPr>
          <p:spPr bwMode="auto">
            <a:xfrm>
              <a:off x="1554" y="13031"/>
              <a:ext cx="6762" cy="0"/>
            </a:xfrm>
            <a:custGeom>
              <a:avLst/>
              <a:gdLst/>
              <a:ahLst/>
              <a:cxnLst>
                <a:cxn ang="0">
                  <a:pos x="0" y="0"/>
                </a:cxn>
                <a:cxn ang="0">
                  <a:pos x="6762" y="0"/>
                </a:cxn>
              </a:cxnLst>
              <a:rect l="0" t="0" r="r" b="b"/>
              <a:pathLst>
                <a:path w="6762">
                  <a:moveTo>
                    <a:pt x="0" y="0"/>
                  </a:moveTo>
                  <a:lnTo>
                    <a:pt x="6762" y="0"/>
                  </a:lnTo>
                </a:path>
              </a:pathLst>
            </a:custGeom>
            <a:noFill/>
            <a:ln w="9525">
              <a:solidFill>
                <a:srgbClr val="000000"/>
              </a:solidFill>
              <a:prstDash val="dash"/>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4" name="Group 6"/>
          <p:cNvGrpSpPr>
            <a:grpSpLocks/>
          </p:cNvGrpSpPr>
          <p:nvPr/>
        </p:nvGrpSpPr>
        <p:grpSpPr bwMode="auto">
          <a:xfrm>
            <a:off x="1895461" y="4321185"/>
            <a:ext cx="1104903" cy="965203"/>
            <a:chOff x="2317" y="142"/>
            <a:chExt cx="953" cy="957"/>
          </a:xfrm>
        </p:grpSpPr>
        <p:sp>
          <p:nvSpPr>
            <p:cNvPr id="15" name="Rectangle 7"/>
            <p:cNvSpPr>
              <a:spLocks/>
            </p:cNvSpPr>
            <p:nvPr/>
          </p:nvSpPr>
          <p:spPr bwMode="auto">
            <a:xfrm>
              <a:off x="2327" y="375"/>
              <a:ext cx="933" cy="714"/>
            </a:xfrm>
            <a:prstGeom prst="rect">
              <a:avLst/>
            </a:prstGeom>
            <a:solidFill>
              <a:srgbClr val="D7D7D7"/>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sz="2200" b="1" dirty="0" smtClean="0"/>
                <a:t>Mann</a:t>
              </a:r>
              <a:endParaRPr lang="de-DE" sz="2200" b="1" dirty="0"/>
            </a:p>
          </p:txBody>
        </p:sp>
        <p:sp>
          <p:nvSpPr>
            <p:cNvPr id="16" name="Rectangle 8"/>
            <p:cNvSpPr>
              <a:spLocks noChangeArrowheads="1"/>
            </p:cNvSpPr>
            <p:nvPr/>
          </p:nvSpPr>
          <p:spPr bwMode="auto">
            <a:xfrm>
              <a:off x="2478" y="142"/>
              <a:ext cx="700" cy="24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200" b="0" i="0" u="none" strike="noStrike" cap="none" normalizeH="0" baseline="0" smtClean="0">
                <a:ln>
                  <a:noFill/>
                </a:ln>
                <a:solidFill>
                  <a:schemeClr val="tx1"/>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17" name="Group 12"/>
          <p:cNvGrpSpPr>
            <a:grpSpLocks/>
          </p:cNvGrpSpPr>
          <p:nvPr/>
        </p:nvGrpSpPr>
        <p:grpSpPr bwMode="auto">
          <a:xfrm>
            <a:off x="940936" y="4357914"/>
            <a:ext cx="862867" cy="949261"/>
            <a:chOff x="1483" y="87"/>
            <a:chExt cx="703" cy="1013"/>
          </a:xfrm>
        </p:grpSpPr>
        <p:sp>
          <p:nvSpPr>
            <p:cNvPr id="18" name="Freeform 13"/>
            <p:cNvSpPr>
              <a:spLocks/>
            </p:cNvSpPr>
            <p:nvPr/>
          </p:nvSpPr>
          <p:spPr bwMode="auto">
            <a:xfrm>
              <a:off x="1613" y="375"/>
              <a:ext cx="484" cy="725"/>
            </a:xfrm>
            <a:custGeom>
              <a:avLst/>
              <a:gdLst/>
              <a:ahLst/>
              <a:cxnLst>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1"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3" y="634"/>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Lst>
              <a:rect l="0" t="0" r="r" b="b"/>
              <a:pathLst>
                <a:path w="484" h="725">
                  <a:moveTo>
                    <a:pt x="241"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1"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3" y="634"/>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b="1" dirty="0" smtClean="0"/>
                <a:t>d-</a:t>
              </a:r>
              <a:endParaRPr lang="de-DE" b="1" dirty="0"/>
            </a:p>
          </p:txBody>
        </p:sp>
        <p:sp>
          <p:nvSpPr>
            <p:cNvPr id="19" name="Freeform 14"/>
            <p:cNvSpPr>
              <a:spLocks/>
            </p:cNvSpPr>
            <p:nvPr/>
          </p:nvSpPr>
          <p:spPr bwMode="auto">
            <a:xfrm>
              <a:off x="1613" y="375"/>
              <a:ext cx="484" cy="181"/>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1"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1">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1"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0" name="Freeform 15"/>
            <p:cNvSpPr>
              <a:spLocks/>
            </p:cNvSpPr>
            <p:nvPr/>
          </p:nvSpPr>
          <p:spPr bwMode="auto">
            <a:xfrm>
              <a:off x="1483" y="87"/>
              <a:ext cx="703" cy="236"/>
            </a:xfrm>
            <a:custGeom>
              <a:avLst/>
              <a:gdLst/>
              <a:ahLst/>
              <a:cxnLst>
                <a:cxn ang="0">
                  <a:pos x="166" y="35"/>
                </a:cxn>
                <a:cxn ang="0">
                  <a:pos x="122" y="56"/>
                </a:cxn>
                <a:cxn ang="0">
                  <a:pos x="84" y="82"/>
                </a:cxn>
                <a:cxn ang="0">
                  <a:pos x="52" y="111"/>
                </a:cxn>
                <a:cxn ang="0">
                  <a:pos x="27" y="144"/>
                </a:cxn>
                <a:cxn ang="0">
                  <a:pos x="10" y="179"/>
                </a:cxn>
                <a:cxn ang="0">
                  <a:pos x="1" y="216"/>
                </a:cxn>
                <a:cxn ang="0">
                  <a:pos x="175" y="235"/>
                </a:cxn>
                <a:cxn ang="0">
                  <a:pos x="183" y="200"/>
                </a:cxn>
                <a:cxn ang="0">
                  <a:pos x="206" y="169"/>
                </a:cxn>
                <a:cxn ang="0">
                  <a:pos x="240" y="144"/>
                </a:cxn>
                <a:cxn ang="0">
                  <a:pos x="284" y="126"/>
                </a:cxn>
                <a:cxn ang="0">
                  <a:pos x="335" y="118"/>
                </a:cxn>
                <a:cxn ang="0">
                  <a:pos x="378" y="119"/>
                </a:cxn>
                <a:cxn ang="0">
                  <a:pos x="428" y="129"/>
                </a:cxn>
                <a:cxn ang="0">
                  <a:pos x="470" y="149"/>
                </a:cxn>
                <a:cxn ang="0">
                  <a:pos x="502" y="175"/>
                </a:cxn>
                <a:cxn ang="0">
                  <a:pos x="522" y="207"/>
                </a:cxn>
                <a:cxn ang="0">
                  <a:pos x="527" y="235"/>
                </a:cxn>
                <a:cxn ang="0">
                  <a:pos x="701" y="216"/>
                </a:cxn>
                <a:cxn ang="0">
                  <a:pos x="692" y="179"/>
                </a:cxn>
                <a:cxn ang="0">
                  <a:pos x="675" y="144"/>
                </a:cxn>
                <a:cxn ang="0">
                  <a:pos x="650" y="111"/>
                </a:cxn>
                <a:cxn ang="0">
                  <a:pos x="618" y="82"/>
                </a:cxn>
                <a:cxn ang="0">
                  <a:pos x="580" y="56"/>
                </a:cxn>
                <a:cxn ang="0">
                  <a:pos x="536" y="35"/>
                </a:cxn>
                <a:cxn ang="0">
                  <a:pos x="488" y="18"/>
                </a:cxn>
                <a:cxn ang="0">
                  <a:pos x="435" y="6"/>
                </a:cxn>
                <a:cxn ang="0">
                  <a:pos x="380" y="0"/>
                </a:cxn>
                <a:cxn ang="0">
                  <a:pos x="322" y="0"/>
                </a:cxn>
                <a:cxn ang="0">
                  <a:pos x="267" y="6"/>
                </a:cxn>
                <a:cxn ang="0">
                  <a:pos x="214" y="18"/>
                </a:cxn>
              </a:cxnLst>
              <a:rect l="0" t="0" r="r" b="b"/>
              <a:pathLst>
                <a:path w="703" h="236">
                  <a:moveTo>
                    <a:pt x="189" y="26"/>
                  </a:moveTo>
                  <a:lnTo>
                    <a:pt x="166" y="35"/>
                  </a:lnTo>
                  <a:lnTo>
                    <a:pt x="143" y="45"/>
                  </a:lnTo>
                  <a:lnTo>
                    <a:pt x="122" y="56"/>
                  </a:lnTo>
                  <a:lnTo>
                    <a:pt x="102" y="69"/>
                  </a:lnTo>
                  <a:lnTo>
                    <a:pt x="84" y="82"/>
                  </a:lnTo>
                  <a:lnTo>
                    <a:pt x="67" y="96"/>
                  </a:lnTo>
                  <a:lnTo>
                    <a:pt x="52" y="111"/>
                  </a:lnTo>
                  <a:lnTo>
                    <a:pt x="39" y="127"/>
                  </a:lnTo>
                  <a:lnTo>
                    <a:pt x="27" y="144"/>
                  </a:lnTo>
                  <a:lnTo>
                    <a:pt x="17" y="161"/>
                  </a:lnTo>
                  <a:lnTo>
                    <a:pt x="10" y="179"/>
                  </a:lnTo>
                  <a:lnTo>
                    <a:pt x="4" y="197"/>
                  </a:lnTo>
                  <a:lnTo>
                    <a:pt x="1" y="216"/>
                  </a:lnTo>
                  <a:lnTo>
                    <a:pt x="0" y="235"/>
                  </a:lnTo>
                  <a:lnTo>
                    <a:pt x="175" y="235"/>
                  </a:lnTo>
                  <a:lnTo>
                    <a:pt x="177" y="217"/>
                  </a:lnTo>
                  <a:lnTo>
                    <a:pt x="183" y="200"/>
                  </a:lnTo>
                  <a:lnTo>
                    <a:pt x="193" y="184"/>
                  </a:lnTo>
                  <a:lnTo>
                    <a:pt x="206" y="169"/>
                  </a:lnTo>
                  <a:lnTo>
                    <a:pt x="222" y="156"/>
                  </a:lnTo>
                  <a:lnTo>
                    <a:pt x="240" y="144"/>
                  </a:lnTo>
                  <a:lnTo>
                    <a:pt x="261" y="134"/>
                  </a:lnTo>
                  <a:lnTo>
                    <a:pt x="284" y="126"/>
                  </a:lnTo>
                  <a:lnTo>
                    <a:pt x="309" y="121"/>
                  </a:lnTo>
                  <a:lnTo>
                    <a:pt x="335" y="118"/>
                  </a:lnTo>
                  <a:lnTo>
                    <a:pt x="351" y="117"/>
                  </a:lnTo>
                  <a:lnTo>
                    <a:pt x="378" y="119"/>
                  </a:lnTo>
                  <a:lnTo>
                    <a:pt x="404" y="123"/>
                  </a:lnTo>
                  <a:lnTo>
                    <a:pt x="428" y="129"/>
                  </a:lnTo>
                  <a:lnTo>
                    <a:pt x="450" y="138"/>
                  </a:lnTo>
                  <a:lnTo>
                    <a:pt x="470" y="149"/>
                  </a:lnTo>
                  <a:lnTo>
                    <a:pt x="487" y="161"/>
                  </a:lnTo>
                  <a:lnTo>
                    <a:pt x="502" y="175"/>
                  </a:lnTo>
                  <a:lnTo>
                    <a:pt x="514" y="191"/>
                  </a:lnTo>
                  <a:lnTo>
                    <a:pt x="522" y="207"/>
                  </a:lnTo>
                  <a:lnTo>
                    <a:pt x="526" y="225"/>
                  </a:lnTo>
                  <a:lnTo>
                    <a:pt x="527" y="235"/>
                  </a:lnTo>
                  <a:lnTo>
                    <a:pt x="702" y="235"/>
                  </a:lnTo>
                  <a:lnTo>
                    <a:pt x="701" y="216"/>
                  </a:lnTo>
                  <a:lnTo>
                    <a:pt x="698" y="197"/>
                  </a:lnTo>
                  <a:lnTo>
                    <a:pt x="692" y="179"/>
                  </a:lnTo>
                  <a:lnTo>
                    <a:pt x="685" y="161"/>
                  </a:lnTo>
                  <a:lnTo>
                    <a:pt x="675" y="144"/>
                  </a:lnTo>
                  <a:lnTo>
                    <a:pt x="663" y="127"/>
                  </a:lnTo>
                  <a:lnTo>
                    <a:pt x="650" y="111"/>
                  </a:lnTo>
                  <a:lnTo>
                    <a:pt x="635" y="96"/>
                  </a:lnTo>
                  <a:lnTo>
                    <a:pt x="618" y="82"/>
                  </a:lnTo>
                  <a:lnTo>
                    <a:pt x="600" y="69"/>
                  </a:lnTo>
                  <a:lnTo>
                    <a:pt x="580" y="56"/>
                  </a:lnTo>
                  <a:lnTo>
                    <a:pt x="559" y="45"/>
                  </a:lnTo>
                  <a:lnTo>
                    <a:pt x="536" y="35"/>
                  </a:lnTo>
                  <a:lnTo>
                    <a:pt x="513" y="26"/>
                  </a:lnTo>
                  <a:lnTo>
                    <a:pt x="488" y="18"/>
                  </a:lnTo>
                  <a:lnTo>
                    <a:pt x="462" y="12"/>
                  </a:lnTo>
                  <a:lnTo>
                    <a:pt x="435" y="6"/>
                  </a:lnTo>
                  <a:lnTo>
                    <a:pt x="408" y="3"/>
                  </a:lnTo>
                  <a:lnTo>
                    <a:pt x="380" y="0"/>
                  </a:lnTo>
                  <a:lnTo>
                    <a:pt x="351" y="0"/>
                  </a:lnTo>
                  <a:lnTo>
                    <a:pt x="322" y="0"/>
                  </a:lnTo>
                  <a:lnTo>
                    <a:pt x="294" y="3"/>
                  </a:lnTo>
                  <a:lnTo>
                    <a:pt x="267" y="6"/>
                  </a:lnTo>
                  <a:lnTo>
                    <a:pt x="240" y="12"/>
                  </a:lnTo>
                  <a:lnTo>
                    <a:pt x="214" y="18"/>
                  </a:lnTo>
                  <a:lnTo>
                    <a:pt x="189" y="26"/>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b="1" dirty="0" smtClean="0"/>
                <a:t>SG</a:t>
              </a:r>
              <a:endParaRPr lang="de-DE" b="1" dirty="0"/>
            </a:p>
          </p:txBody>
        </p:sp>
      </p:grpSp>
      <p:pic>
        <p:nvPicPr>
          <p:cNvPr id="21" name="Picture 21"/>
          <p:cNvPicPr>
            <a:picLocks noChangeAspect="1" noChangeArrowheads="1"/>
          </p:cNvPicPr>
          <p:nvPr/>
        </p:nvPicPr>
        <p:blipFill>
          <a:blip r:embed="rId3" cstate="print"/>
          <a:srcRect/>
          <a:stretch>
            <a:fillRect/>
          </a:stretch>
        </p:blipFill>
        <p:spPr bwMode="auto">
          <a:xfrm>
            <a:off x="2143108" y="4266901"/>
            <a:ext cx="714380" cy="243194"/>
          </a:xfrm>
          <a:prstGeom prst="rect">
            <a:avLst/>
          </a:prstGeom>
          <a:noFill/>
          <a:ln w="9525">
            <a:noFill/>
            <a:miter lim="800000"/>
            <a:headEnd/>
            <a:tailEnd/>
          </a:ln>
        </p:spPr>
      </p:pic>
      <p:sp>
        <p:nvSpPr>
          <p:cNvPr id="22" name="Freeform 3"/>
          <p:cNvSpPr>
            <a:spLocks/>
          </p:cNvSpPr>
          <p:nvPr/>
        </p:nvSpPr>
        <p:spPr bwMode="auto">
          <a:xfrm>
            <a:off x="1142976" y="5286388"/>
            <a:ext cx="488950" cy="393700"/>
          </a:xfrm>
          <a:custGeom>
            <a:avLst/>
            <a:gdLst/>
            <a:ahLst/>
            <a:cxnLst>
              <a:cxn ang="0">
                <a:pos x="385" y="0"/>
              </a:cxn>
              <a:cxn ang="0">
                <a:pos x="0" y="0"/>
              </a:cxn>
              <a:cxn ang="0">
                <a:pos x="0" y="622"/>
              </a:cxn>
              <a:cxn ang="0">
                <a:pos x="385" y="622"/>
              </a:cxn>
              <a:cxn ang="0">
                <a:pos x="417" y="620"/>
              </a:cxn>
              <a:cxn ang="0">
                <a:pos x="447" y="617"/>
              </a:cxn>
              <a:cxn ang="0">
                <a:pos x="478" y="612"/>
              </a:cxn>
              <a:cxn ang="0">
                <a:pos x="507" y="606"/>
              </a:cxn>
              <a:cxn ang="0">
                <a:pos x="535" y="597"/>
              </a:cxn>
              <a:cxn ang="0">
                <a:pos x="562" y="587"/>
              </a:cxn>
              <a:cxn ang="0">
                <a:pos x="588" y="575"/>
              </a:cxn>
              <a:cxn ang="0">
                <a:pos x="613" y="562"/>
              </a:cxn>
              <a:cxn ang="0">
                <a:pos x="636" y="547"/>
              </a:cxn>
              <a:cxn ang="0">
                <a:pos x="658" y="530"/>
              </a:cxn>
              <a:cxn ang="0">
                <a:pos x="678" y="513"/>
              </a:cxn>
              <a:cxn ang="0">
                <a:pos x="696" y="494"/>
              </a:cxn>
              <a:cxn ang="0">
                <a:pos x="713" y="474"/>
              </a:cxn>
              <a:cxn ang="0">
                <a:pos x="727" y="453"/>
              </a:cxn>
              <a:cxn ang="0">
                <a:pos x="740" y="432"/>
              </a:cxn>
              <a:cxn ang="0">
                <a:pos x="751" y="409"/>
              </a:cxn>
              <a:cxn ang="0">
                <a:pos x="759" y="385"/>
              </a:cxn>
              <a:cxn ang="0">
                <a:pos x="765" y="361"/>
              </a:cxn>
              <a:cxn ang="0">
                <a:pos x="769" y="336"/>
              </a:cxn>
              <a:cxn ang="0">
                <a:pos x="771" y="310"/>
              </a:cxn>
              <a:cxn ang="0">
                <a:pos x="769" y="285"/>
              </a:cxn>
              <a:cxn ang="0">
                <a:pos x="765" y="260"/>
              </a:cxn>
              <a:cxn ang="0">
                <a:pos x="759" y="236"/>
              </a:cxn>
              <a:cxn ang="0">
                <a:pos x="751" y="212"/>
              </a:cxn>
              <a:cxn ang="0">
                <a:pos x="740" y="189"/>
              </a:cxn>
              <a:cxn ang="0">
                <a:pos x="727" y="168"/>
              </a:cxn>
              <a:cxn ang="0">
                <a:pos x="713" y="147"/>
              </a:cxn>
              <a:cxn ang="0">
                <a:pos x="696" y="127"/>
              </a:cxn>
              <a:cxn ang="0">
                <a:pos x="678" y="108"/>
              </a:cxn>
              <a:cxn ang="0">
                <a:pos x="658" y="91"/>
              </a:cxn>
              <a:cxn ang="0">
                <a:pos x="636" y="74"/>
              </a:cxn>
              <a:cxn ang="0">
                <a:pos x="613" y="59"/>
              </a:cxn>
              <a:cxn ang="0">
                <a:pos x="588" y="46"/>
              </a:cxn>
              <a:cxn ang="0">
                <a:pos x="562" y="34"/>
              </a:cxn>
              <a:cxn ang="0">
                <a:pos x="535" y="24"/>
              </a:cxn>
              <a:cxn ang="0">
                <a:pos x="507" y="15"/>
              </a:cxn>
              <a:cxn ang="0">
                <a:pos x="478" y="9"/>
              </a:cxn>
              <a:cxn ang="0">
                <a:pos x="447" y="4"/>
              </a:cxn>
              <a:cxn ang="0">
                <a:pos x="417" y="1"/>
              </a:cxn>
              <a:cxn ang="0">
                <a:pos x="385" y="0"/>
              </a:cxn>
            </a:cxnLst>
            <a:rect l="0" t="0" r="r" b="b"/>
            <a:pathLst>
              <a:path w="771" h="621">
                <a:moveTo>
                  <a:pt x="385" y="0"/>
                </a:moveTo>
                <a:lnTo>
                  <a:pt x="0" y="0"/>
                </a:lnTo>
                <a:lnTo>
                  <a:pt x="0" y="622"/>
                </a:lnTo>
                <a:lnTo>
                  <a:pt x="385" y="622"/>
                </a:lnTo>
                <a:lnTo>
                  <a:pt x="417" y="620"/>
                </a:lnTo>
                <a:lnTo>
                  <a:pt x="447" y="617"/>
                </a:lnTo>
                <a:lnTo>
                  <a:pt x="478" y="612"/>
                </a:lnTo>
                <a:lnTo>
                  <a:pt x="507" y="606"/>
                </a:lnTo>
                <a:lnTo>
                  <a:pt x="535" y="597"/>
                </a:lnTo>
                <a:lnTo>
                  <a:pt x="562" y="587"/>
                </a:lnTo>
                <a:lnTo>
                  <a:pt x="588" y="575"/>
                </a:lnTo>
                <a:lnTo>
                  <a:pt x="613" y="562"/>
                </a:lnTo>
                <a:lnTo>
                  <a:pt x="636" y="547"/>
                </a:lnTo>
                <a:lnTo>
                  <a:pt x="658" y="530"/>
                </a:lnTo>
                <a:lnTo>
                  <a:pt x="678" y="513"/>
                </a:lnTo>
                <a:lnTo>
                  <a:pt x="696" y="494"/>
                </a:lnTo>
                <a:lnTo>
                  <a:pt x="713" y="474"/>
                </a:lnTo>
                <a:lnTo>
                  <a:pt x="727" y="453"/>
                </a:lnTo>
                <a:lnTo>
                  <a:pt x="740" y="432"/>
                </a:lnTo>
                <a:lnTo>
                  <a:pt x="751" y="409"/>
                </a:lnTo>
                <a:lnTo>
                  <a:pt x="759" y="385"/>
                </a:lnTo>
                <a:lnTo>
                  <a:pt x="765" y="361"/>
                </a:lnTo>
                <a:lnTo>
                  <a:pt x="769" y="336"/>
                </a:lnTo>
                <a:lnTo>
                  <a:pt x="771" y="310"/>
                </a:lnTo>
                <a:lnTo>
                  <a:pt x="769" y="285"/>
                </a:lnTo>
                <a:lnTo>
                  <a:pt x="765" y="260"/>
                </a:lnTo>
                <a:lnTo>
                  <a:pt x="759" y="236"/>
                </a:lnTo>
                <a:lnTo>
                  <a:pt x="751" y="212"/>
                </a:lnTo>
                <a:lnTo>
                  <a:pt x="740" y="189"/>
                </a:lnTo>
                <a:lnTo>
                  <a:pt x="727" y="168"/>
                </a:lnTo>
                <a:lnTo>
                  <a:pt x="713" y="147"/>
                </a:lnTo>
                <a:lnTo>
                  <a:pt x="696" y="127"/>
                </a:lnTo>
                <a:lnTo>
                  <a:pt x="678" y="108"/>
                </a:lnTo>
                <a:lnTo>
                  <a:pt x="658" y="91"/>
                </a:lnTo>
                <a:lnTo>
                  <a:pt x="636" y="74"/>
                </a:lnTo>
                <a:lnTo>
                  <a:pt x="613" y="59"/>
                </a:lnTo>
                <a:lnTo>
                  <a:pt x="588" y="46"/>
                </a:lnTo>
                <a:lnTo>
                  <a:pt x="562" y="34"/>
                </a:lnTo>
                <a:lnTo>
                  <a:pt x="535" y="24"/>
                </a:lnTo>
                <a:lnTo>
                  <a:pt x="507" y="15"/>
                </a:lnTo>
                <a:lnTo>
                  <a:pt x="478" y="9"/>
                </a:lnTo>
                <a:lnTo>
                  <a:pt x="447" y="4"/>
                </a:lnTo>
                <a:lnTo>
                  <a:pt x="417" y="1"/>
                </a:lnTo>
                <a:lnTo>
                  <a:pt x="385" y="0"/>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dirty="0" smtClean="0"/>
              <a:t>M</a:t>
            </a:r>
            <a:endParaRPr lang="de-DE" dirty="0"/>
          </a:p>
        </p:txBody>
      </p:sp>
      <p:grpSp>
        <p:nvGrpSpPr>
          <p:cNvPr id="23" name="Group 6"/>
          <p:cNvGrpSpPr>
            <a:grpSpLocks/>
          </p:cNvGrpSpPr>
          <p:nvPr/>
        </p:nvGrpSpPr>
        <p:grpSpPr bwMode="auto">
          <a:xfrm>
            <a:off x="6467493" y="4340540"/>
            <a:ext cx="1104903" cy="965203"/>
            <a:chOff x="2317" y="142"/>
            <a:chExt cx="953" cy="957"/>
          </a:xfrm>
        </p:grpSpPr>
        <p:sp>
          <p:nvSpPr>
            <p:cNvPr id="24" name="Rectangle 7"/>
            <p:cNvSpPr>
              <a:spLocks/>
            </p:cNvSpPr>
            <p:nvPr/>
          </p:nvSpPr>
          <p:spPr bwMode="auto">
            <a:xfrm>
              <a:off x="2327" y="375"/>
              <a:ext cx="933" cy="714"/>
            </a:xfrm>
            <a:prstGeom prst="rect">
              <a:avLst/>
            </a:prstGeom>
            <a:solidFill>
              <a:srgbClr val="D7D7D7"/>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sz="2200" b="1" dirty="0" smtClean="0"/>
                <a:t>Hund</a:t>
              </a:r>
              <a:endParaRPr lang="de-DE" sz="2200" b="1" dirty="0"/>
            </a:p>
          </p:txBody>
        </p:sp>
        <p:sp>
          <p:nvSpPr>
            <p:cNvPr id="25" name="Rectangle 8"/>
            <p:cNvSpPr>
              <a:spLocks noChangeArrowheads="1"/>
            </p:cNvSpPr>
            <p:nvPr/>
          </p:nvSpPr>
          <p:spPr bwMode="auto">
            <a:xfrm>
              <a:off x="2478" y="142"/>
              <a:ext cx="700" cy="24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200" b="0" i="0" u="none" strike="noStrike" cap="none" normalizeH="0" baseline="0" smtClean="0">
                <a:ln>
                  <a:noFill/>
                </a:ln>
                <a:solidFill>
                  <a:schemeClr val="tx1"/>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26" name="Group 12"/>
          <p:cNvGrpSpPr>
            <a:grpSpLocks/>
          </p:cNvGrpSpPr>
          <p:nvPr/>
        </p:nvGrpSpPr>
        <p:grpSpPr bwMode="auto">
          <a:xfrm>
            <a:off x="5512968" y="4377269"/>
            <a:ext cx="862867" cy="949261"/>
            <a:chOff x="1483" y="87"/>
            <a:chExt cx="703" cy="1013"/>
          </a:xfrm>
        </p:grpSpPr>
        <p:sp>
          <p:nvSpPr>
            <p:cNvPr id="27" name="Freeform 13"/>
            <p:cNvSpPr>
              <a:spLocks/>
            </p:cNvSpPr>
            <p:nvPr/>
          </p:nvSpPr>
          <p:spPr bwMode="auto">
            <a:xfrm>
              <a:off x="1613" y="375"/>
              <a:ext cx="484" cy="725"/>
            </a:xfrm>
            <a:custGeom>
              <a:avLst/>
              <a:gdLst/>
              <a:ahLst/>
              <a:cxnLst>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1"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3" y="634"/>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Lst>
              <a:rect l="0" t="0" r="r" b="b"/>
              <a:pathLst>
                <a:path w="484" h="725">
                  <a:moveTo>
                    <a:pt x="241"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1"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3" y="634"/>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b="1" dirty="0" smtClean="0"/>
                <a:t>ein</a:t>
              </a:r>
              <a:endParaRPr lang="de-DE" b="1" dirty="0"/>
            </a:p>
          </p:txBody>
        </p:sp>
        <p:sp>
          <p:nvSpPr>
            <p:cNvPr id="28" name="Freeform 14"/>
            <p:cNvSpPr>
              <a:spLocks/>
            </p:cNvSpPr>
            <p:nvPr/>
          </p:nvSpPr>
          <p:spPr bwMode="auto">
            <a:xfrm>
              <a:off x="1613" y="375"/>
              <a:ext cx="484" cy="181"/>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1"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1">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1"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9" name="Freeform 15"/>
            <p:cNvSpPr>
              <a:spLocks/>
            </p:cNvSpPr>
            <p:nvPr/>
          </p:nvSpPr>
          <p:spPr bwMode="auto">
            <a:xfrm>
              <a:off x="1483" y="87"/>
              <a:ext cx="703" cy="236"/>
            </a:xfrm>
            <a:custGeom>
              <a:avLst/>
              <a:gdLst/>
              <a:ahLst/>
              <a:cxnLst>
                <a:cxn ang="0">
                  <a:pos x="166" y="35"/>
                </a:cxn>
                <a:cxn ang="0">
                  <a:pos x="122" y="56"/>
                </a:cxn>
                <a:cxn ang="0">
                  <a:pos x="84" y="82"/>
                </a:cxn>
                <a:cxn ang="0">
                  <a:pos x="52" y="111"/>
                </a:cxn>
                <a:cxn ang="0">
                  <a:pos x="27" y="144"/>
                </a:cxn>
                <a:cxn ang="0">
                  <a:pos x="10" y="179"/>
                </a:cxn>
                <a:cxn ang="0">
                  <a:pos x="1" y="216"/>
                </a:cxn>
                <a:cxn ang="0">
                  <a:pos x="175" y="235"/>
                </a:cxn>
                <a:cxn ang="0">
                  <a:pos x="183" y="200"/>
                </a:cxn>
                <a:cxn ang="0">
                  <a:pos x="206" y="169"/>
                </a:cxn>
                <a:cxn ang="0">
                  <a:pos x="240" y="144"/>
                </a:cxn>
                <a:cxn ang="0">
                  <a:pos x="284" y="126"/>
                </a:cxn>
                <a:cxn ang="0">
                  <a:pos x="335" y="118"/>
                </a:cxn>
                <a:cxn ang="0">
                  <a:pos x="378" y="119"/>
                </a:cxn>
                <a:cxn ang="0">
                  <a:pos x="428" y="129"/>
                </a:cxn>
                <a:cxn ang="0">
                  <a:pos x="470" y="149"/>
                </a:cxn>
                <a:cxn ang="0">
                  <a:pos x="502" y="175"/>
                </a:cxn>
                <a:cxn ang="0">
                  <a:pos x="522" y="207"/>
                </a:cxn>
                <a:cxn ang="0">
                  <a:pos x="527" y="235"/>
                </a:cxn>
                <a:cxn ang="0">
                  <a:pos x="701" y="216"/>
                </a:cxn>
                <a:cxn ang="0">
                  <a:pos x="692" y="179"/>
                </a:cxn>
                <a:cxn ang="0">
                  <a:pos x="675" y="144"/>
                </a:cxn>
                <a:cxn ang="0">
                  <a:pos x="650" y="111"/>
                </a:cxn>
                <a:cxn ang="0">
                  <a:pos x="618" y="82"/>
                </a:cxn>
                <a:cxn ang="0">
                  <a:pos x="580" y="56"/>
                </a:cxn>
                <a:cxn ang="0">
                  <a:pos x="536" y="35"/>
                </a:cxn>
                <a:cxn ang="0">
                  <a:pos x="488" y="18"/>
                </a:cxn>
                <a:cxn ang="0">
                  <a:pos x="435" y="6"/>
                </a:cxn>
                <a:cxn ang="0">
                  <a:pos x="380" y="0"/>
                </a:cxn>
                <a:cxn ang="0">
                  <a:pos x="322" y="0"/>
                </a:cxn>
                <a:cxn ang="0">
                  <a:pos x="267" y="6"/>
                </a:cxn>
                <a:cxn ang="0">
                  <a:pos x="214" y="18"/>
                </a:cxn>
              </a:cxnLst>
              <a:rect l="0" t="0" r="r" b="b"/>
              <a:pathLst>
                <a:path w="703" h="236">
                  <a:moveTo>
                    <a:pt x="189" y="26"/>
                  </a:moveTo>
                  <a:lnTo>
                    <a:pt x="166" y="35"/>
                  </a:lnTo>
                  <a:lnTo>
                    <a:pt x="143" y="45"/>
                  </a:lnTo>
                  <a:lnTo>
                    <a:pt x="122" y="56"/>
                  </a:lnTo>
                  <a:lnTo>
                    <a:pt x="102" y="69"/>
                  </a:lnTo>
                  <a:lnTo>
                    <a:pt x="84" y="82"/>
                  </a:lnTo>
                  <a:lnTo>
                    <a:pt x="67" y="96"/>
                  </a:lnTo>
                  <a:lnTo>
                    <a:pt x="52" y="111"/>
                  </a:lnTo>
                  <a:lnTo>
                    <a:pt x="39" y="127"/>
                  </a:lnTo>
                  <a:lnTo>
                    <a:pt x="27" y="144"/>
                  </a:lnTo>
                  <a:lnTo>
                    <a:pt x="17" y="161"/>
                  </a:lnTo>
                  <a:lnTo>
                    <a:pt x="10" y="179"/>
                  </a:lnTo>
                  <a:lnTo>
                    <a:pt x="4" y="197"/>
                  </a:lnTo>
                  <a:lnTo>
                    <a:pt x="1" y="216"/>
                  </a:lnTo>
                  <a:lnTo>
                    <a:pt x="0" y="235"/>
                  </a:lnTo>
                  <a:lnTo>
                    <a:pt x="175" y="235"/>
                  </a:lnTo>
                  <a:lnTo>
                    <a:pt x="177" y="217"/>
                  </a:lnTo>
                  <a:lnTo>
                    <a:pt x="183" y="200"/>
                  </a:lnTo>
                  <a:lnTo>
                    <a:pt x="193" y="184"/>
                  </a:lnTo>
                  <a:lnTo>
                    <a:pt x="206" y="169"/>
                  </a:lnTo>
                  <a:lnTo>
                    <a:pt x="222" y="156"/>
                  </a:lnTo>
                  <a:lnTo>
                    <a:pt x="240" y="144"/>
                  </a:lnTo>
                  <a:lnTo>
                    <a:pt x="261" y="134"/>
                  </a:lnTo>
                  <a:lnTo>
                    <a:pt x="284" y="126"/>
                  </a:lnTo>
                  <a:lnTo>
                    <a:pt x="309" y="121"/>
                  </a:lnTo>
                  <a:lnTo>
                    <a:pt x="335" y="118"/>
                  </a:lnTo>
                  <a:lnTo>
                    <a:pt x="351" y="117"/>
                  </a:lnTo>
                  <a:lnTo>
                    <a:pt x="378" y="119"/>
                  </a:lnTo>
                  <a:lnTo>
                    <a:pt x="404" y="123"/>
                  </a:lnTo>
                  <a:lnTo>
                    <a:pt x="428" y="129"/>
                  </a:lnTo>
                  <a:lnTo>
                    <a:pt x="450" y="138"/>
                  </a:lnTo>
                  <a:lnTo>
                    <a:pt x="470" y="149"/>
                  </a:lnTo>
                  <a:lnTo>
                    <a:pt x="487" y="161"/>
                  </a:lnTo>
                  <a:lnTo>
                    <a:pt x="502" y="175"/>
                  </a:lnTo>
                  <a:lnTo>
                    <a:pt x="514" y="191"/>
                  </a:lnTo>
                  <a:lnTo>
                    <a:pt x="522" y="207"/>
                  </a:lnTo>
                  <a:lnTo>
                    <a:pt x="526" y="225"/>
                  </a:lnTo>
                  <a:lnTo>
                    <a:pt x="527" y="235"/>
                  </a:lnTo>
                  <a:lnTo>
                    <a:pt x="702" y="235"/>
                  </a:lnTo>
                  <a:lnTo>
                    <a:pt x="701" y="216"/>
                  </a:lnTo>
                  <a:lnTo>
                    <a:pt x="698" y="197"/>
                  </a:lnTo>
                  <a:lnTo>
                    <a:pt x="692" y="179"/>
                  </a:lnTo>
                  <a:lnTo>
                    <a:pt x="685" y="161"/>
                  </a:lnTo>
                  <a:lnTo>
                    <a:pt x="675" y="144"/>
                  </a:lnTo>
                  <a:lnTo>
                    <a:pt x="663" y="127"/>
                  </a:lnTo>
                  <a:lnTo>
                    <a:pt x="650" y="111"/>
                  </a:lnTo>
                  <a:lnTo>
                    <a:pt x="635" y="96"/>
                  </a:lnTo>
                  <a:lnTo>
                    <a:pt x="618" y="82"/>
                  </a:lnTo>
                  <a:lnTo>
                    <a:pt x="600" y="69"/>
                  </a:lnTo>
                  <a:lnTo>
                    <a:pt x="580" y="56"/>
                  </a:lnTo>
                  <a:lnTo>
                    <a:pt x="559" y="45"/>
                  </a:lnTo>
                  <a:lnTo>
                    <a:pt x="536" y="35"/>
                  </a:lnTo>
                  <a:lnTo>
                    <a:pt x="513" y="26"/>
                  </a:lnTo>
                  <a:lnTo>
                    <a:pt x="488" y="18"/>
                  </a:lnTo>
                  <a:lnTo>
                    <a:pt x="462" y="12"/>
                  </a:lnTo>
                  <a:lnTo>
                    <a:pt x="435" y="6"/>
                  </a:lnTo>
                  <a:lnTo>
                    <a:pt x="408" y="3"/>
                  </a:lnTo>
                  <a:lnTo>
                    <a:pt x="380" y="0"/>
                  </a:lnTo>
                  <a:lnTo>
                    <a:pt x="351" y="0"/>
                  </a:lnTo>
                  <a:lnTo>
                    <a:pt x="322" y="0"/>
                  </a:lnTo>
                  <a:lnTo>
                    <a:pt x="294" y="3"/>
                  </a:lnTo>
                  <a:lnTo>
                    <a:pt x="267" y="6"/>
                  </a:lnTo>
                  <a:lnTo>
                    <a:pt x="240" y="12"/>
                  </a:lnTo>
                  <a:lnTo>
                    <a:pt x="214" y="18"/>
                  </a:lnTo>
                  <a:lnTo>
                    <a:pt x="189" y="26"/>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b="1" dirty="0" smtClean="0"/>
                <a:t>SG</a:t>
              </a:r>
              <a:endParaRPr lang="de-DE" b="1" dirty="0"/>
            </a:p>
          </p:txBody>
        </p:sp>
      </p:grpSp>
      <p:pic>
        <p:nvPicPr>
          <p:cNvPr id="30" name="Picture 21"/>
          <p:cNvPicPr>
            <a:picLocks noChangeAspect="1" noChangeArrowheads="1"/>
          </p:cNvPicPr>
          <p:nvPr/>
        </p:nvPicPr>
        <p:blipFill>
          <a:blip r:embed="rId3" cstate="print"/>
          <a:srcRect/>
          <a:stretch>
            <a:fillRect/>
          </a:stretch>
        </p:blipFill>
        <p:spPr bwMode="auto">
          <a:xfrm>
            <a:off x="6715140" y="4286256"/>
            <a:ext cx="714380" cy="243194"/>
          </a:xfrm>
          <a:prstGeom prst="rect">
            <a:avLst/>
          </a:prstGeom>
          <a:noFill/>
          <a:ln w="9525">
            <a:noFill/>
            <a:miter lim="800000"/>
            <a:headEnd/>
            <a:tailEnd/>
          </a:ln>
        </p:spPr>
      </p:pic>
      <p:sp>
        <p:nvSpPr>
          <p:cNvPr id="31" name="Freeform 3"/>
          <p:cNvSpPr>
            <a:spLocks/>
          </p:cNvSpPr>
          <p:nvPr/>
        </p:nvSpPr>
        <p:spPr bwMode="auto">
          <a:xfrm>
            <a:off x="5715008" y="5305743"/>
            <a:ext cx="488950" cy="393700"/>
          </a:xfrm>
          <a:custGeom>
            <a:avLst/>
            <a:gdLst/>
            <a:ahLst/>
            <a:cxnLst>
              <a:cxn ang="0">
                <a:pos x="385" y="0"/>
              </a:cxn>
              <a:cxn ang="0">
                <a:pos x="0" y="0"/>
              </a:cxn>
              <a:cxn ang="0">
                <a:pos x="0" y="622"/>
              </a:cxn>
              <a:cxn ang="0">
                <a:pos x="385" y="622"/>
              </a:cxn>
              <a:cxn ang="0">
                <a:pos x="417" y="620"/>
              </a:cxn>
              <a:cxn ang="0">
                <a:pos x="447" y="617"/>
              </a:cxn>
              <a:cxn ang="0">
                <a:pos x="478" y="612"/>
              </a:cxn>
              <a:cxn ang="0">
                <a:pos x="507" y="606"/>
              </a:cxn>
              <a:cxn ang="0">
                <a:pos x="535" y="597"/>
              </a:cxn>
              <a:cxn ang="0">
                <a:pos x="562" y="587"/>
              </a:cxn>
              <a:cxn ang="0">
                <a:pos x="588" y="575"/>
              </a:cxn>
              <a:cxn ang="0">
                <a:pos x="613" y="562"/>
              </a:cxn>
              <a:cxn ang="0">
                <a:pos x="636" y="547"/>
              </a:cxn>
              <a:cxn ang="0">
                <a:pos x="658" y="530"/>
              </a:cxn>
              <a:cxn ang="0">
                <a:pos x="678" y="513"/>
              </a:cxn>
              <a:cxn ang="0">
                <a:pos x="696" y="494"/>
              </a:cxn>
              <a:cxn ang="0">
                <a:pos x="713" y="474"/>
              </a:cxn>
              <a:cxn ang="0">
                <a:pos x="727" y="453"/>
              </a:cxn>
              <a:cxn ang="0">
                <a:pos x="740" y="432"/>
              </a:cxn>
              <a:cxn ang="0">
                <a:pos x="751" y="409"/>
              </a:cxn>
              <a:cxn ang="0">
                <a:pos x="759" y="385"/>
              </a:cxn>
              <a:cxn ang="0">
                <a:pos x="765" y="361"/>
              </a:cxn>
              <a:cxn ang="0">
                <a:pos x="769" y="336"/>
              </a:cxn>
              <a:cxn ang="0">
                <a:pos x="771" y="310"/>
              </a:cxn>
              <a:cxn ang="0">
                <a:pos x="769" y="285"/>
              </a:cxn>
              <a:cxn ang="0">
                <a:pos x="765" y="260"/>
              </a:cxn>
              <a:cxn ang="0">
                <a:pos x="759" y="236"/>
              </a:cxn>
              <a:cxn ang="0">
                <a:pos x="751" y="212"/>
              </a:cxn>
              <a:cxn ang="0">
                <a:pos x="740" y="189"/>
              </a:cxn>
              <a:cxn ang="0">
                <a:pos x="727" y="168"/>
              </a:cxn>
              <a:cxn ang="0">
                <a:pos x="713" y="147"/>
              </a:cxn>
              <a:cxn ang="0">
                <a:pos x="696" y="127"/>
              </a:cxn>
              <a:cxn ang="0">
                <a:pos x="678" y="108"/>
              </a:cxn>
              <a:cxn ang="0">
                <a:pos x="658" y="91"/>
              </a:cxn>
              <a:cxn ang="0">
                <a:pos x="636" y="74"/>
              </a:cxn>
              <a:cxn ang="0">
                <a:pos x="613" y="59"/>
              </a:cxn>
              <a:cxn ang="0">
                <a:pos x="588" y="46"/>
              </a:cxn>
              <a:cxn ang="0">
                <a:pos x="562" y="34"/>
              </a:cxn>
              <a:cxn ang="0">
                <a:pos x="535" y="24"/>
              </a:cxn>
              <a:cxn ang="0">
                <a:pos x="507" y="15"/>
              </a:cxn>
              <a:cxn ang="0">
                <a:pos x="478" y="9"/>
              </a:cxn>
              <a:cxn ang="0">
                <a:pos x="447" y="4"/>
              </a:cxn>
              <a:cxn ang="0">
                <a:pos x="417" y="1"/>
              </a:cxn>
              <a:cxn ang="0">
                <a:pos x="385" y="0"/>
              </a:cxn>
            </a:cxnLst>
            <a:rect l="0" t="0" r="r" b="b"/>
            <a:pathLst>
              <a:path w="771" h="621">
                <a:moveTo>
                  <a:pt x="385" y="0"/>
                </a:moveTo>
                <a:lnTo>
                  <a:pt x="0" y="0"/>
                </a:lnTo>
                <a:lnTo>
                  <a:pt x="0" y="622"/>
                </a:lnTo>
                <a:lnTo>
                  <a:pt x="385" y="622"/>
                </a:lnTo>
                <a:lnTo>
                  <a:pt x="417" y="620"/>
                </a:lnTo>
                <a:lnTo>
                  <a:pt x="447" y="617"/>
                </a:lnTo>
                <a:lnTo>
                  <a:pt x="478" y="612"/>
                </a:lnTo>
                <a:lnTo>
                  <a:pt x="507" y="606"/>
                </a:lnTo>
                <a:lnTo>
                  <a:pt x="535" y="597"/>
                </a:lnTo>
                <a:lnTo>
                  <a:pt x="562" y="587"/>
                </a:lnTo>
                <a:lnTo>
                  <a:pt x="588" y="575"/>
                </a:lnTo>
                <a:lnTo>
                  <a:pt x="613" y="562"/>
                </a:lnTo>
                <a:lnTo>
                  <a:pt x="636" y="547"/>
                </a:lnTo>
                <a:lnTo>
                  <a:pt x="658" y="530"/>
                </a:lnTo>
                <a:lnTo>
                  <a:pt x="678" y="513"/>
                </a:lnTo>
                <a:lnTo>
                  <a:pt x="696" y="494"/>
                </a:lnTo>
                <a:lnTo>
                  <a:pt x="713" y="474"/>
                </a:lnTo>
                <a:lnTo>
                  <a:pt x="727" y="453"/>
                </a:lnTo>
                <a:lnTo>
                  <a:pt x="740" y="432"/>
                </a:lnTo>
                <a:lnTo>
                  <a:pt x="751" y="409"/>
                </a:lnTo>
                <a:lnTo>
                  <a:pt x="759" y="385"/>
                </a:lnTo>
                <a:lnTo>
                  <a:pt x="765" y="361"/>
                </a:lnTo>
                <a:lnTo>
                  <a:pt x="769" y="336"/>
                </a:lnTo>
                <a:lnTo>
                  <a:pt x="771" y="310"/>
                </a:lnTo>
                <a:lnTo>
                  <a:pt x="769" y="285"/>
                </a:lnTo>
                <a:lnTo>
                  <a:pt x="765" y="260"/>
                </a:lnTo>
                <a:lnTo>
                  <a:pt x="759" y="236"/>
                </a:lnTo>
                <a:lnTo>
                  <a:pt x="751" y="212"/>
                </a:lnTo>
                <a:lnTo>
                  <a:pt x="740" y="189"/>
                </a:lnTo>
                <a:lnTo>
                  <a:pt x="727" y="168"/>
                </a:lnTo>
                <a:lnTo>
                  <a:pt x="713" y="147"/>
                </a:lnTo>
                <a:lnTo>
                  <a:pt x="696" y="127"/>
                </a:lnTo>
                <a:lnTo>
                  <a:pt x="678" y="108"/>
                </a:lnTo>
                <a:lnTo>
                  <a:pt x="658" y="91"/>
                </a:lnTo>
                <a:lnTo>
                  <a:pt x="636" y="74"/>
                </a:lnTo>
                <a:lnTo>
                  <a:pt x="613" y="59"/>
                </a:lnTo>
                <a:lnTo>
                  <a:pt x="588" y="46"/>
                </a:lnTo>
                <a:lnTo>
                  <a:pt x="562" y="34"/>
                </a:lnTo>
                <a:lnTo>
                  <a:pt x="535" y="24"/>
                </a:lnTo>
                <a:lnTo>
                  <a:pt x="507" y="15"/>
                </a:lnTo>
                <a:lnTo>
                  <a:pt x="478" y="9"/>
                </a:lnTo>
                <a:lnTo>
                  <a:pt x="447" y="4"/>
                </a:lnTo>
                <a:lnTo>
                  <a:pt x="417" y="1"/>
                </a:lnTo>
                <a:lnTo>
                  <a:pt x="385" y="0"/>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dirty="0" smtClean="0"/>
              <a:t>M</a:t>
            </a:r>
            <a:endParaRPr lang="de-DE" dirty="0"/>
          </a:p>
        </p:txBody>
      </p:sp>
      <p:sp>
        <p:nvSpPr>
          <p:cNvPr id="32" name="Rectangle 8"/>
          <p:cNvSpPr>
            <a:spLocks/>
          </p:cNvSpPr>
          <p:nvPr/>
        </p:nvSpPr>
        <p:spPr bwMode="auto">
          <a:xfrm>
            <a:off x="4357686" y="5786454"/>
            <a:ext cx="668673" cy="571504"/>
          </a:xfrm>
          <a:prstGeom prst="rect">
            <a:avLst/>
          </a:prstGeom>
          <a:solidFill>
            <a:srgbClr val="D7D7D7"/>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3" name="Freeform 9"/>
          <p:cNvSpPr>
            <a:spLocks/>
          </p:cNvSpPr>
          <p:nvPr/>
        </p:nvSpPr>
        <p:spPr bwMode="auto">
          <a:xfrm>
            <a:off x="4429124" y="5715016"/>
            <a:ext cx="546451" cy="584638"/>
          </a:xfrm>
          <a:custGeom>
            <a:avLst/>
            <a:gdLst/>
            <a:ahLst/>
            <a:cxnLst>
              <a:cxn ang="0">
                <a:pos x="178" y="0"/>
              </a:cxn>
              <a:cxn ang="0">
                <a:pos x="147" y="0"/>
              </a:cxn>
              <a:cxn ang="0">
                <a:pos x="117" y="2"/>
              </a:cxn>
              <a:cxn ang="0">
                <a:pos x="90" y="5"/>
              </a:cxn>
              <a:cxn ang="0">
                <a:pos x="65" y="10"/>
              </a:cxn>
              <a:cxn ang="0">
                <a:pos x="44" y="15"/>
              </a:cxn>
              <a:cxn ang="0">
                <a:pos x="26" y="21"/>
              </a:cxn>
              <a:cxn ang="0">
                <a:pos x="12" y="27"/>
              </a:cxn>
              <a:cxn ang="0">
                <a:pos x="3" y="35"/>
              </a:cxn>
              <a:cxn ang="0">
                <a:pos x="0" y="42"/>
              </a:cxn>
              <a:cxn ang="0">
                <a:pos x="0" y="310"/>
              </a:cxn>
              <a:cxn ang="0">
                <a:pos x="2" y="318"/>
              </a:cxn>
              <a:cxn ang="0">
                <a:pos x="10" y="325"/>
              </a:cxn>
              <a:cxn ang="0">
                <a:pos x="23" y="332"/>
              </a:cxn>
              <a:cxn ang="0">
                <a:pos x="40" y="338"/>
              </a:cxn>
              <a:cxn ang="0">
                <a:pos x="61" y="344"/>
              </a:cxn>
              <a:cxn ang="0">
                <a:pos x="85" y="348"/>
              </a:cxn>
              <a:cxn ang="0">
                <a:pos x="111" y="351"/>
              </a:cxn>
              <a:cxn ang="0">
                <a:pos x="141" y="354"/>
              </a:cxn>
              <a:cxn ang="0">
                <a:pos x="172" y="354"/>
              </a:cxn>
              <a:cxn ang="0">
                <a:pos x="178" y="354"/>
              </a:cxn>
              <a:cxn ang="0">
                <a:pos x="209" y="354"/>
              </a:cxn>
              <a:cxn ang="0">
                <a:pos x="239" y="352"/>
              </a:cxn>
              <a:cxn ang="0">
                <a:pos x="266" y="349"/>
              </a:cxn>
              <a:cxn ang="0">
                <a:pos x="291" y="345"/>
              </a:cxn>
              <a:cxn ang="0">
                <a:pos x="312" y="339"/>
              </a:cxn>
              <a:cxn ang="0">
                <a:pos x="330" y="333"/>
              </a:cxn>
              <a:cxn ang="0">
                <a:pos x="344" y="327"/>
              </a:cxn>
              <a:cxn ang="0">
                <a:pos x="353" y="319"/>
              </a:cxn>
              <a:cxn ang="0">
                <a:pos x="356" y="312"/>
              </a:cxn>
              <a:cxn ang="0">
                <a:pos x="356" y="44"/>
              </a:cxn>
              <a:cxn ang="0">
                <a:pos x="354" y="36"/>
              </a:cxn>
              <a:cxn ang="0">
                <a:pos x="346" y="29"/>
              </a:cxn>
              <a:cxn ang="0">
                <a:pos x="333" y="22"/>
              </a:cxn>
              <a:cxn ang="0">
                <a:pos x="316" y="16"/>
              </a:cxn>
              <a:cxn ang="0">
                <a:pos x="295" y="10"/>
              </a:cxn>
              <a:cxn ang="0">
                <a:pos x="271" y="6"/>
              </a:cxn>
              <a:cxn ang="0">
                <a:pos x="245" y="3"/>
              </a:cxn>
              <a:cxn ang="0">
                <a:pos x="215" y="0"/>
              </a:cxn>
              <a:cxn ang="0">
                <a:pos x="184" y="0"/>
              </a:cxn>
              <a:cxn ang="0">
                <a:pos x="178" y="0"/>
              </a:cxn>
            </a:cxnLst>
            <a:rect l="0" t="0" r="r" b="b"/>
            <a:pathLst>
              <a:path w="357" h="355">
                <a:moveTo>
                  <a:pt x="178" y="0"/>
                </a:moveTo>
                <a:lnTo>
                  <a:pt x="147" y="0"/>
                </a:lnTo>
                <a:lnTo>
                  <a:pt x="117" y="2"/>
                </a:lnTo>
                <a:lnTo>
                  <a:pt x="90" y="5"/>
                </a:lnTo>
                <a:lnTo>
                  <a:pt x="65" y="10"/>
                </a:lnTo>
                <a:lnTo>
                  <a:pt x="44" y="15"/>
                </a:lnTo>
                <a:lnTo>
                  <a:pt x="26" y="21"/>
                </a:lnTo>
                <a:lnTo>
                  <a:pt x="12" y="27"/>
                </a:lnTo>
                <a:lnTo>
                  <a:pt x="3" y="35"/>
                </a:lnTo>
                <a:lnTo>
                  <a:pt x="0" y="42"/>
                </a:lnTo>
                <a:lnTo>
                  <a:pt x="0" y="310"/>
                </a:lnTo>
                <a:lnTo>
                  <a:pt x="2" y="318"/>
                </a:lnTo>
                <a:lnTo>
                  <a:pt x="10" y="325"/>
                </a:lnTo>
                <a:lnTo>
                  <a:pt x="23" y="332"/>
                </a:lnTo>
                <a:lnTo>
                  <a:pt x="40" y="338"/>
                </a:lnTo>
                <a:lnTo>
                  <a:pt x="61" y="344"/>
                </a:lnTo>
                <a:lnTo>
                  <a:pt x="85" y="348"/>
                </a:lnTo>
                <a:lnTo>
                  <a:pt x="111" y="351"/>
                </a:lnTo>
                <a:lnTo>
                  <a:pt x="141" y="354"/>
                </a:lnTo>
                <a:lnTo>
                  <a:pt x="172" y="354"/>
                </a:lnTo>
                <a:lnTo>
                  <a:pt x="178" y="354"/>
                </a:lnTo>
                <a:lnTo>
                  <a:pt x="209" y="354"/>
                </a:lnTo>
                <a:lnTo>
                  <a:pt x="239" y="352"/>
                </a:lnTo>
                <a:lnTo>
                  <a:pt x="266" y="349"/>
                </a:lnTo>
                <a:lnTo>
                  <a:pt x="291" y="345"/>
                </a:lnTo>
                <a:lnTo>
                  <a:pt x="312" y="339"/>
                </a:lnTo>
                <a:lnTo>
                  <a:pt x="330" y="333"/>
                </a:lnTo>
                <a:lnTo>
                  <a:pt x="344" y="327"/>
                </a:lnTo>
                <a:lnTo>
                  <a:pt x="353" y="319"/>
                </a:lnTo>
                <a:lnTo>
                  <a:pt x="356" y="312"/>
                </a:lnTo>
                <a:lnTo>
                  <a:pt x="356" y="44"/>
                </a:lnTo>
                <a:lnTo>
                  <a:pt x="354" y="36"/>
                </a:lnTo>
                <a:lnTo>
                  <a:pt x="346" y="29"/>
                </a:lnTo>
                <a:lnTo>
                  <a:pt x="333" y="22"/>
                </a:lnTo>
                <a:lnTo>
                  <a:pt x="316" y="16"/>
                </a:lnTo>
                <a:lnTo>
                  <a:pt x="295" y="10"/>
                </a:lnTo>
                <a:lnTo>
                  <a:pt x="271" y="6"/>
                </a:lnTo>
                <a:lnTo>
                  <a:pt x="245" y="3"/>
                </a:lnTo>
                <a:lnTo>
                  <a:pt x="215" y="0"/>
                </a:lnTo>
                <a:lnTo>
                  <a:pt x="184" y="0"/>
                </a:lnTo>
                <a:lnTo>
                  <a:pt x="178"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pPr algn="ctr"/>
            <a:r>
              <a:rPr lang="de-DE" sz="1600" b="1" dirty="0" smtClean="0"/>
              <a:t>3 SG</a:t>
            </a:r>
            <a:endParaRPr lang="de-DE" sz="1600" b="1" dirty="0"/>
          </a:p>
        </p:txBody>
      </p:sp>
      <p:sp>
        <p:nvSpPr>
          <p:cNvPr id="34" name="Freeform 11"/>
          <p:cNvSpPr>
            <a:spLocks/>
          </p:cNvSpPr>
          <p:nvPr/>
        </p:nvSpPr>
        <p:spPr bwMode="auto">
          <a:xfrm>
            <a:off x="4429124" y="5500702"/>
            <a:ext cx="571504" cy="214314"/>
          </a:xfrm>
          <a:custGeom>
            <a:avLst/>
            <a:gdLst/>
            <a:ahLst/>
            <a:cxnLst>
              <a:cxn ang="0">
                <a:pos x="166" y="35"/>
              </a:cxn>
              <a:cxn ang="0">
                <a:pos x="122" y="56"/>
              </a:cxn>
              <a:cxn ang="0">
                <a:pos x="84" y="82"/>
              </a:cxn>
              <a:cxn ang="0">
                <a:pos x="52" y="111"/>
              </a:cxn>
              <a:cxn ang="0">
                <a:pos x="27" y="144"/>
              </a:cxn>
              <a:cxn ang="0">
                <a:pos x="10" y="179"/>
              </a:cxn>
              <a:cxn ang="0">
                <a:pos x="1" y="216"/>
              </a:cxn>
              <a:cxn ang="0">
                <a:pos x="175" y="236"/>
              </a:cxn>
              <a:cxn ang="0">
                <a:pos x="183" y="200"/>
              </a:cxn>
              <a:cxn ang="0">
                <a:pos x="206" y="169"/>
              </a:cxn>
              <a:cxn ang="0">
                <a:pos x="240" y="144"/>
              </a:cxn>
              <a:cxn ang="0">
                <a:pos x="284" y="126"/>
              </a:cxn>
              <a:cxn ang="0">
                <a:pos x="335" y="118"/>
              </a:cxn>
              <a:cxn ang="0">
                <a:pos x="378" y="119"/>
              </a:cxn>
              <a:cxn ang="0">
                <a:pos x="428" y="129"/>
              </a:cxn>
              <a:cxn ang="0">
                <a:pos x="470" y="149"/>
              </a:cxn>
              <a:cxn ang="0">
                <a:pos x="502" y="175"/>
              </a:cxn>
              <a:cxn ang="0">
                <a:pos x="522" y="207"/>
              </a:cxn>
              <a:cxn ang="0">
                <a:pos x="527" y="236"/>
              </a:cxn>
              <a:cxn ang="0">
                <a:pos x="701" y="216"/>
              </a:cxn>
              <a:cxn ang="0">
                <a:pos x="692" y="179"/>
              </a:cxn>
              <a:cxn ang="0">
                <a:pos x="675" y="144"/>
              </a:cxn>
              <a:cxn ang="0">
                <a:pos x="650" y="111"/>
              </a:cxn>
              <a:cxn ang="0">
                <a:pos x="618" y="82"/>
              </a:cxn>
              <a:cxn ang="0">
                <a:pos x="580" y="56"/>
              </a:cxn>
              <a:cxn ang="0">
                <a:pos x="536" y="35"/>
              </a:cxn>
              <a:cxn ang="0">
                <a:pos x="488" y="18"/>
              </a:cxn>
              <a:cxn ang="0">
                <a:pos x="435" y="6"/>
              </a:cxn>
              <a:cxn ang="0">
                <a:pos x="380" y="0"/>
              </a:cxn>
              <a:cxn ang="0">
                <a:pos x="322" y="0"/>
              </a:cxn>
              <a:cxn ang="0">
                <a:pos x="266" y="6"/>
              </a:cxn>
              <a:cxn ang="0">
                <a:pos x="214" y="18"/>
              </a:cxn>
            </a:cxnLst>
            <a:rect l="0" t="0" r="r" b="b"/>
            <a:pathLst>
              <a:path w="703" h="236">
                <a:moveTo>
                  <a:pt x="189" y="26"/>
                </a:moveTo>
                <a:lnTo>
                  <a:pt x="166" y="35"/>
                </a:lnTo>
                <a:lnTo>
                  <a:pt x="143" y="45"/>
                </a:lnTo>
                <a:lnTo>
                  <a:pt x="122" y="56"/>
                </a:lnTo>
                <a:lnTo>
                  <a:pt x="102" y="69"/>
                </a:lnTo>
                <a:lnTo>
                  <a:pt x="84" y="82"/>
                </a:lnTo>
                <a:lnTo>
                  <a:pt x="67" y="96"/>
                </a:lnTo>
                <a:lnTo>
                  <a:pt x="52" y="111"/>
                </a:lnTo>
                <a:lnTo>
                  <a:pt x="39" y="127"/>
                </a:lnTo>
                <a:lnTo>
                  <a:pt x="27" y="144"/>
                </a:lnTo>
                <a:lnTo>
                  <a:pt x="17" y="161"/>
                </a:lnTo>
                <a:lnTo>
                  <a:pt x="10" y="179"/>
                </a:lnTo>
                <a:lnTo>
                  <a:pt x="4" y="197"/>
                </a:lnTo>
                <a:lnTo>
                  <a:pt x="1" y="216"/>
                </a:lnTo>
                <a:lnTo>
                  <a:pt x="0" y="236"/>
                </a:lnTo>
                <a:lnTo>
                  <a:pt x="175" y="236"/>
                </a:lnTo>
                <a:lnTo>
                  <a:pt x="177" y="217"/>
                </a:lnTo>
                <a:lnTo>
                  <a:pt x="183" y="200"/>
                </a:lnTo>
                <a:lnTo>
                  <a:pt x="193" y="184"/>
                </a:lnTo>
                <a:lnTo>
                  <a:pt x="206" y="169"/>
                </a:lnTo>
                <a:lnTo>
                  <a:pt x="222" y="156"/>
                </a:lnTo>
                <a:lnTo>
                  <a:pt x="240" y="144"/>
                </a:lnTo>
                <a:lnTo>
                  <a:pt x="261" y="134"/>
                </a:lnTo>
                <a:lnTo>
                  <a:pt x="284" y="126"/>
                </a:lnTo>
                <a:lnTo>
                  <a:pt x="309" y="121"/>
                </a:lnTo>
                <a:lnTo>
                  <a:pt x="335" y="118"/>
                </a:lnTo>
                <a:lnTo>
                  <a:pt x="351" y="118"/>
                </a:lnTo>
                <a:lnTo>
                  <a:pt x="378" y="119"/>
                </a:lnTo>
                <a:lnTo>
                  <a:pt x="404" y="123"/>
                </a:lnTo>
                <a:lnTo>
                  <a:pt x="428" y="129"/>
                </a:lnTo>
                <a:lnTo>
                  <a:pt x="450" y="138"/>
                </a:lnTo>
                <a:lnTo>
                  <a:pt x="470" y="149"/>
                </a:lnTo>
                <a:lnTo>
                  <a:pt x="487" y="161"/>
                </a:lnTo>
                <a:lnTo>
                  <a:pt x="502" y="175"/>
                </a:lnTo>
                <a:lnTo>
                  <a:pt x="513" y="191"/>
                </a:lnTo>
                <a:lnTo>
                  <a:pt x="522" y="207"/>
                </a:lnTo>
                <a:lnTo>
                  <a:pt x="526" y="225"/>
                </a:lnTo>
                <a:lnTo>
                  <a:pt x="527" y="236"/>
                </a:lnTo>
                <a:lnTo>
                  <a:pt x="703" y="236"/>
                </a:lnTo>
                <a:lnTo>
                  <a:pt x="701" y="216"/>
                </a:lnTo>
                <a:lnTo>
                  <a:pt x="698" y="197"/>
                </a:lnTo>
                <a:lnTo>
                  <a:pt x="692" y="179"/>
                </a:lnTo>
                <a:lnTo>
                  <a:pt x="685" y="161"/>
                </a:lnTo>
                <a:lnTo>
                  <a:pt x="675" y="144"/>
                </a:lnTo>
                <a:lnTo>
                  <a:pt x="663" y="127"/>
                </a:lnTo>
                <a:lnTo>
                  <a:pt x="650" y="111"/>
                </a:lnTo>
                <a:lnTo>
                  <a:pt x="635" y="96"/>
                </a:lnTo>
                <a:lnTo>
                  <a:pt x="618" y="82"/>
                </a:lnTo>
                <a:lnTo>
                  <a:pt x="600" y="69"/>
                </a:lnTo>
                <a:lnTo>
                  <a:pt x="580" y="56"/>
                </a:lnTo>
                <a:lnTo>
                  <a:pt x="559" y="45"/>
                </a:lnTo>
                <a:lnTo>
                  <a:pt x="536" y="35"/>
                </a:lnTo>
                <a:lnTo>
                  <a:pt x="512" y="26"/>
                </a:lnTo>
                <a:lnTo>
                  <a:pt x="488" y="18"/>
                </a:lnTo>
                <a:lnTo>
                  <a:pt x="462" y="12"/>
                </a:lnTo>
                <a:lnTo>
                  <a:pt x="435" y="6"/>
                </a:lnTo>
                <a:lnTo>
                  <a:pt x="408" y="3"/>
                </a:lnTo>
                <a:lnTo>
                  <a:pt x="380" y="0"/>
                </a:lnTo>
                <a:lnTo>
                  <a:pt x="351" y="0"/>
                </a:lnTo>
                <a:lnTo>
                  <a:pt x="322" y="0"/>
                </a:lnTo>
                <a:lnTo>
                  <a:pt x="294" y="3"/>
                </a:lnTo>
                <a:lnTo>
                  <a:pt x="266" y="6"/>
                </a:lnTo>
                <a:lnTo>
                  <a:pt x="240" y="12"/>
                </a:lnTo>
                <a:lnTo>
                  <a:pt x="214" y="18"/>
                </a:lnTo>
                <a:lnTo>
                  <a:pt x="189" y="26"/>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par>
                                <p:cTn id="8" presetID="8" presetClass="entr" presetSubtype="16"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diamond(in)">
                                      <p:cBhvr>
                                        <p:cTn id="10" dur="2000"/>
                                        <p:tgtEl>
                                          <p:spTgt spid="7"/>
                                        </p:tgtEl>
                                      </p:cBhvr>
                                    </p:animEffect>
                                  </p:childTnLst>
                                </p:cTn>
                              </p:par>
                              <p:par>
                                <p:cTn id="11" presetID="8" presetClass="entr" presetSubtype="16"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diamond(in)">
                                      <p:cBhvr>
                                        <p:cTn id="13" dur="2000"/>
                                        <p:tgtEl>
                                          <p:spTgt spid="8"/>
                                        </p:tgtEl>
                                      </p:cBhvr>
                                    </p:animEffect>
                                  </p:childTnLst>
                                </p:cTn>
                              </p:par>
                              <p:par>
                                <p:cTn id="14" presetID="8" presetClass="entr" presetSubtype="16"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diamond(in)">
                                      <p:cBhvr>
                                        <p:cTn id="16" dur="2000"/>
                                        <p:tgtEl>
                                          <p:spTgt spid="9"/>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blinds(horizontal)">
                                      <p:cBhvr>
                                        <p:cTn id="21" dur="500"/>
                                        <p:tgtEl>
                                          <p:spTgt spid="14"/>
                                        </p:tgtEl>
                                      </p:cBhvr>
                                    </p:animEffect>
                                  </p:childTnLst>
                                </p:cTn>
                              </p:par>
                              <p:par>
                                <p:cTn id="22" presetID="3" presetClass="entr" presetSubtype="10" fill="hold" nodeType="with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blinds(horizontal)">
                                      <p:cBhvr>
                                        <p:cTn id="24" dur="500"/>
                                        <p:tgtEl>
                                          <p:spTgt spid="17"/>
                                        </p:tgtEl>
                                      </p:cBhvr>
                                    </p:animEffect>
                                  </p:childTnLst>
                                </p:cTn>
                              </p:par>
                              <p:par>
                                <p:cTn id="25" presetID="3" presetClass="entr" presetSubtype="10" fill="hold" nodeType="with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blinds(horizontal)">
                                      <p:cBhvr>
                                        <p:cTn id="27" dur="500"/>
                                        <p:tgtEl>
                                          <p:spTgt spid="21"/>
                                        </p:tgtEl>
                                      </p:cBhvr>
                                    </p:animEffect>
                                  </p:childTnLst>
                                </p:cTn>
                              </p:par>
                              <p:par>
                                <p:cTn id="28" presetID="3" presetClass="entr" presetSubtype="1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blinds(horizontal)">
                                      <p:cBhvr>
                                        <p:cTn id="30" dur="500"/>
                                        <p:tgtEl>
                                          <p:spTgt spid="22"/>
                                        </p:tgtEl>
                                      </p:cBhvr>
                                    </p:animEffect>
                                  </p:childTnLst>
                                </p:cTn>
                              </p:par>
                              <p:par>
                                <p:cTn id="31" presetID="3" presetClass="entr" presetSubtype="10"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blinds(horizontal)">
                                      <p:cBhvr>
                                        <p:cTn id="33" dur="500"/>
                                        <p:tgtEl>
                                          <p:spTgt spid="23"/>
                                        </p:tgtEl>
                                      </p:cBhvr>
                                    </p:animEffect>
                                  </p:childTnLst>
                                </p:cTn>
                              </p:par>
                              <p:par>
                                <p:cTn id="34" presetID="3" presetClass="entr" presetSubtype="10" fill="hold" nodeType="with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blinds(horizontal)">
                                      <p:cBhvr>
                                        <p:cTn id="36" dur="500"/>
                                        <p:tgtEl>
                                          <p:spTgt spid="26"/>
                                        </p:tgtEl>
                                      </p:cBhvr>
                                    </p:animEffect>
                                  </p:childTnLst>
                                </p:cTn>
                              </p:par>
                              <p:par>
                                <p:cTn id="37" presetID="3" presetClass="entr" presetSubtype="10" fill="hold" nodeType="with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blinds(horizontal)">
                                      <p:cBhvr>
                                        <p:cTn id="39" dur="500"/>
                                        <p:tgtEl>
                                          <p:spTgt spid="30"/>
                                        </p:tgtEl>
                                      </p:cBhvr>
                                    </p:animEffect>
                                  </p:childTnLst>
                                </p:cTn>
                              </p:par>
                            </p:childTnLst>
                          </p:cTn>
                        </p:par>
                      </p:childTnLst>
                    </p:cTn>
                  </p:par>
                  <p:par>
                    <p:cTn id="40" fill="hold">
                      <p:stCondLst>
                        <p:cond delay="indefinite"/>
                      </p:stCondLst>
                      <p:childTnLst>
                        <p:par>
                          <p:cTn id="41" fill="hold">
                            <p:stCondLst>
                              <p:cond delay="0"/>
                            </p:stCondLst>
                            <p:childTnLst>
                              <p:par>
                                <p:cTn id="42" presetID="3" presetClass="entr" presetSubtype="10" fill="hold" grpId="0" nodeType="clickEffect">
                                  <p:stCondLst>
                                    <p:cond delay="0"/>
                                  </p:stCondLst>
                                  <p:childTnLst>
                                    <p:set>
                                      <p:cBhvr>
                                        <p:cTn id="43" dur="1" fill="hold">
                                          <p:stCondLst>
                                            <p:cond delay="0"/>
                                          </p:stCondLst>
                                        </p:cTn>
                                        <p:tgtEl>
                                          <p:spTgt spid="32"/>
                                        </p:tgtEl>
                                        <p:attrNameLst>
                                          <p:attrName>style.visibility</p:attrName>
                                        </p:attrNameLst>
                                      </p:cBhvr>
                                      <p:to>
                                        <p:strVal val="visible"/>
                                      </p:to>
                                    </p:set>
                                    <p:animEffect transition="in" filter="blinds(horizontal)">
                                      <p:cBhvr>
                                        <p:cTn id="44" dur="500"/>
                                        <p:tgtEl>
                                          <p:spTgt spid="32"/>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blinds(horizontal)">
                                      <p:cBhvr>
                                        <p:cTn id="47" dur="500"/>
                                        <p:tgtEl>
                                          <p:spTgt spid="31"/>
                                        </p:tgtEl>
                                      </p:cBhvr>
                                    </p:animEffect>
                                  </p:childTnLst>
                                </p:cTn>
                              </p:par>
                              <p:par>
                                <p:cTn id="48" presetID="3" presetClass="entr" presetSubtype="10"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blinds(horizontal)">
                                      <p:cBhvr>
                                        <p:cTn id="50" dur="500"/>
                                        <p:tgtEl>
                                          <p:spTgt spid="33"/>
                                        </p:tgtEl>
                                      </p:cBhvr>
                                    </p:animEffect>
                                  </p:childTnLst>
                                </p:cTn>
                              </p:par>
                              <p:par>
                                <p:cTn id="51" presetID="3" presetClass="entr" presetSubtype="10"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blinds(horizontal)">
                                      <p:cBhvr>
                                        <p:cTn id="53" dur="500"/>
                                        <p:tgtEl>
                                          <p:spTgt spid="34"/>
                                        </p:tgtEl>
                                      </p:cBhvr>
                                    </p:animEffect>
                                  </p:childTnLst>
                                </p:cTn>
                              </p:par>
                              <p:par>
                                <p:cTn id="54" presetID="3" presetClass="entr" presetSubtype="10" fill="hold" nodeType="withEffect">
                                  <p:stCondLst>
                                    <p:cond delay="0"/>
                                  </p:stCondLst>
                                  <p:childTnLst>
                                    <p:set>
                                      <p:cBhvr>
                                        <p:cTn id="55" dur="1" fill="hold">
                                          <p:stCondLst>
                                            <p:cond delay="0"/>
                                          </p:stCondLst>
                                        </p:cTn>
                                        <p:tgtEl>
                                          <p:spTgt spid="10"/>
                                        </p:tgtEl>
                                        <p:attrNameLst>
                                          <p:attrName>style.visibility</p:attrName>
                                        </p:attrNameLst>
                                      </p:cBhvr>
                                      <p:to>
                                        <p:strVal val="visible"/>
                                      </p:to>
                                    </p:set>
                                    <p:animEffect transition="in" filter="blinds(horizontal)">
                                      <p:cBhvr>
                                        <p:cTn id="5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22" grpId="0" animBg="1"/>
      <p:bldP spid="31" grpId="0" animBg="1"/>
      <p:bldP spid="32" grpId="0" animBg="1"/>
      <p:bldP spid="33" grpId="0" animBg="1"/>
      <p:bldP spid="34"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6. </a:t>
            </a:r>
            <a:r>
              <a:rPr lang="de-DE" dirty="0" err="1" smtClean="0"/>
              <a:t>Kotextuelle</a:t>
            </a:r>
            <a:r>
              <a:rPr lang="de-DE" dirty="0" smtClean="0"/>
              <a:t> Verzerrung ('Kasus')</a:t>
            </a:r>
            <a:endParaRPr lang="de-DE" dirty="0"/>
          </a:p>
        </p:txBody>
      </p:sp>
      <p:grpSp>
        <p:nvGrpSpPr>
          <p:cNvPr id="4" name="Group 6"/>
          <p:cNvGrpSpPr>
            <a:grpSpLocks/>
          </p:cNvGrpSpPr>
          <p:nvPr/>
        </p:nvGrpSpPr>
        <p:grpSpPr bwMode="auto">
          <a:xfrm>
            <a:off x="4500562" y="2428868"/>
            <a:ext cx="714380" cy="846140"/>
            <a:chOff x="4571" y="-254"/>
            <a:chExt cx="529" cy="769"/>
          </a:xfrm>
        </p:grpSpPr>
        <p:sp>
          <p:nvSpPr>
            <p:cNvPr id="5" name="Freeform 7"/>
            <p:cNvSpPr>
              <a:spLocks/>
            </p:cNvSpPr>
            <p:nvPr/>
          </p:nvSpPr>
          <p:spPr bwMode="auto">
            <a:xfrm>
              <a:off x="4594" y="-232"/>
              <a:ext cx="484" cy="724"/>
            </a:xfrm>
            <a:custGeom>
              <a:avLst/>
              <a:gdLst/>
              <a:ahLst/>
              <a:cxnLst>
                <a:cxn ang="0">
                  <a:pos x="242"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2"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4" y="634"/>
                </a:cxn>
                <a:cxn ang="0">
                  <a:pos x="484"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2" y="0"/>
                </a:cxn>
              </a:cxnLst>
              <a:rect l="0" t="0" r="r" b="b"/>
              <a:pathLst>
                <a:path w="484" h="724">
                  <a:moveTo>
                    <a:pt x="242"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2"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4" y="634"/>
                  </a:lnTo>
                  <a:lnTo>
                    <a:pt x="484"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2"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b="1" dirty="0" smtClean="0"/>
                <a:t>W</a:t>
              </a:r>
              <a:endParaRPr lang="de-DE" b="1" dirty="0"/>
            </a:p>
          </p:txBody>
        </p:sp>
        <p:sp>
          <p:nvSpPr>
            <p:cNvPr id="6" name="Freeform 8"/>
            <p:cNvSpPr>
              <a:spLocks/>
            </p:cNvSpPr>
            <p:nvPr/>
          </p:nvSpPr>
          <p:spPr bwMode="auto">
            <a:xfrm>
              <a:off x="4594" y="-232"/>
              <a:ext cx="484" cy="182"/>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2"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4"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2"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2">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2"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4"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2"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sp>
        <p:nvSpPr>
          <p:cNvPr id="7" name="Freeform 9"/>
          <p:cNvSpPr>
            <a:spLocks/>
          </p:cNvSpPr>
          <p:nvPr/>
        </p:nvSpPr>
        <p:spPr bwMode="auto">
          <a:xfrm>
            <a:off x="3286116" y="2500306"/>
            <a:ext cx="1000131" cy="785818"/>
          </a:xfrm>
          <a:custGeom>
            <a:avLst/>
            <a:gdLst/>
            <a:ahLst/>
            <a:cxnLst>
              <a:cxn ang="0">
                <a:pos x="0" y="497"/>
              </a:cxn>
              <a:cxn ang="0">
                <a:pos x="18" y="516"/>
              </a:cxn>
              <a:cxn ang="0">
                <a:pos x="65" y="535"/>
              </a:cxn>
              <a:cxn ang="0">
                <a:pos x="95" y="540"/>
              </a:cxn>
              <a:cxn ang="0">
                <a:pos x="133" y="545"/>
              </a:cxn>
              <a:cxn ang="0">
                <a:pos x="174" y="549"/>
              </a:cxn>
              <a:cxn ang="0">
                <a:pos x="218" y="552"/>
              </a:cxn>
              <a:cxn ang="0">
                <a:pos x="256" y="549"/>
              </a:cxn>
              <a:cxn ang="0">
                <a:pos x="298" y="545"/>
              </a:cxn>
              <a:cxn ang="0">
                <a:pos x="336" y="540"/>
              </a:cxn>
              <a:cxn ang="0">
                <a:pos x="372" y="535"/>
              </a:cxn>
              <a:cxn ang="0">
                <a:pos x="413" y="519"/>
              </a:cxn>
              <a:cxn ang="0">
                <a:pos x="438" y="497"/>
              </a:cxn>
              <a:cxn ang="0">
                <a:pos x="456" y="478"/>
              </a:cxn>
              <a:cxn ang="0">
                <a:pos x="503" y="458"/>
              </a:cxn>
              <a:cxn ang="0">
                <a:pos x="533" y="453"/>
              </a:cxn>
              <a:cxn ang="0">
                <a:pos x="571" y="448"/>
              </a:cxn>
              <a:cxn ang="0">
                <a:pos x="611" y="444"/>
              </a:cxn>
              <a:cxn ang="0">
                <a:pos x="656" y="441"/>
              </a:cxn>
              <a:cxn ang="0">
                <a:pos x="692" y="443"/>
              </a:cxn>
              <a:cxn ang="0">
                <a:pos x="734" y="447"/>
              </a:cxn>
              <a:cxn ang="0">
                <a:pos x="773" y="452"/>
              </a:cxn>
              <a:cxn ang="0">
                <a:pos x="808" y="458"/>
              </a:cxn>
              <a:cxn ang="0">
                <a:pos x="851" y="476"/>
              </a:cxn>
              <a:cxn ang="0">
                <a:pos x="875" y="497"/>
              </a:cxn>
              <a:cxn ang="0">
                <a:pos x="867" y="45"/>
              </a:cxn>
              <a:cxn ang="0">
                <a:pos x="834" y="25"/>
              </a:cxn>
              <a:cxn ang="0">
                <a:pos x="797" y="13"/>
              </a:cxn>
              <a:cxn ang="0">
                <a:pos x="761" y="8"/>
              </a:cxn>
              <a:cxn ang="0">
                <a:pos x="721" y="4"/>
              </a:cxn>
              <a:cxn ang="0">
                <a:pos x="678" y="1"/>
              </a:cxn>
              <a:cxn ang="0">
                <a:pos x="640" y="0"/>
              </a:cxn>
              <a:cxn ang="0">
                <a:pos x="596" y="3"/>
              </a:cxn>
              <a:cxn ang="0">
                <a:pos x="557" y="7"/>
              </a:cxn>
              <a:cxn ang="0">
                <a:pos x="520" y="12"/>
              </a:cxn>
              <a:cxn ang="0">
                <a:pos x="480" y="23"/>
              </a:cxn>
              <a:cxn ang="0">
                <a:pos x="445" y="44"/>
              </a:cxn>
              <a:cxn ang="0">
                <a:pos x="431" y="63"/>
              </a:cxn>
              <a:cxn ang="0">
                <a:pos x="397" y="83"/>
              </a:cxn>
              <a:cxn ang="0">
                <a:pos x="359" y="94"/>
              </a:cxn>
              <a:cxn ang="0">
                <a:pos x="322" y="100"/>
              </a:cxn>
              <a:cxn ang="0">
                <a:pos x="283" y="105"/>
              </a:cxn>
              <a:cxn ang="0">
                <a:pos x="241" y="109"/>
              </a:cxn>
              <a:cxn ang="0">
                <a:pos x="202" y="109"/>
              </a:cxn>
              <a:cxn ang="0">
                <a:pos x="159" y="105"/>
              </a:cxn>
              <a:cxn ang="0">
                <a:pos x="119" y="101"/>
              </a:cxn>
              <a:cxn ang="0">
                <a:pos x="82" y="95"/>
              </a:cxn>
              <a:cxn ang="0">
                <a:pos x="44" y="85"/>
              </a:cxn>
              <a:cxn ang="0">
                <a:pos x="8" y="66"/>
              </a:cxn>
            </a:cxnLst>
            <a:rect l="0" t="0" r="r" b="b"/>
            <a:pathLst>
              <a:path w="875" h="552">
                <a:moveTo>
                  <a:pt x="0" y="54"/>
                </a:moveTo>
                <a:lnTo>
                  <a:pt x="0" y="497"/>
                </a:lnTo>
                <a:lnTo>
                  <a:pt x="5" y="506"/>
                </a:lnTo>
                <a:lnTo>
                  <a:pt x="18" y="516"/>
                </a:lnTo>
                <a:lnTo>
                  <a:pt x="38" y="526"/>
                </a:lnTo>
                <a:lnTo>
                  <a:pt x="65" y="535"/>
                </a:lnTo>
                <a:lnTo>
                  <a:pt x="78" y="537"/>
                </a:lnTo>
                <a:lnTo>
                  <a:pt x="95" y="540"/>
                </a:lnTo>
                <a:lnTo>
                  <a:pt x="114" y="542"/>
                </a:lnTo>
                <a:lnTo>
                  <a:pt x="133" y="545"/>
                </a:lnTo>
                <a:lnTo>
                  <a:pt x="153" y="547"/>
                </a:lnTo>
                <a:lnTo>
                  <a:pt x="174" y="549"/>
                </a:lnTo>
                <a:lnTo>
                  <a:pt x="196" y="551"/>
                </a:lnTo>
                <a:lnTo>
                  <a:pt x="218" y="552"/>
                </a:lnTo>
                <a:lnTo>
                  <a:pt x="235" y="551"/>
                </a:lnTo>
                <a:lnTo>
                  <a:pt x="256" y="549"/>
                </a:lnTo>
                <a:lnTo>
                  <a:pt x="277" y="547"/>
                </a:lnTo>
                <a:lnTo>
                  <a:pt x="298" y="545"/>
                </a:lnTo>
                <a:lnTo>
                  <a:pt x="317" y="543"/>
                </a:lnTo>
                <a:lnTo>
                  <a:pt x="336" y="540"/>
                </a:lnTo>
                <a:lnTo>
                  <a:pt x="355" y="538"/>
                </a:lnTo>
                <a:lnTo>
                  <a:pt x="372" y="535"/>
                </a:lnTo>
                <a:lnTo>
                  <a:pt x="392" y="528"/>
                </a:lnTo>
                <a:lnTo>
                  <a:pt x="413" y="519"/>
                </a:lnTo>
                <a:lnTo>
                  <a:pt x="428" y="508"/>
                </a:lnTo>
                <a:lnTo>
                  <a:pt x="438" y="497"/>
                </a:lnTo>
                <a:lnTo>
                  <a:pt x="443" y="488"/>
                </a:lnTo>
                <a:lnTo>
                  <a:pt x="456" y="478"/>
                </a:lnTo>
                <a:lnTo>
                  <a:pt x="476" y="468"/>
                </a:lnTo>
                <a:lnTo>
                  <a:pt x="503" y="458"/>
                </a:lnTo>
                <a:lnTo>
                  <a:pt x="515" y="456"/>
                </a:lnTo>
                <a:lnTo>
                  <a:pt x="533" y="453"/>
                </a:lnTo>
                <a:lnTo>
                  <a:pt x="551" y="450"/>
                </a:lnTo>
                <a:lnTo>
                  <a:pt x="571" y="448"/>
                </a:lnTo>
                <a:lnTo>
                  <a:pt x="591" y="446"/>
                </a:lnTo>
                <a:lnTo>
                  <a:pt x="611" y="444"/>
                </a:lnTo>
                <a:lnTo>
                  <a:pt x="633" y="442"/>
                </a:lnTo>
                <a:lnTo>
                  <a:pt x="656" y="441"/>
                </a:lnTo>
                <a:lnTo>
                  <a:pt x="671" y="442"/>
                </a:lnTo>
                <a:lnTo>
                  <a:pt x="692" y="443"/>
                </a:lnTo>
                <a:lnTo>
                  <a:pt x="714" y="445"/>
                </a:lnTo>
                <a:lnTo>
                  <a:pt x="734" y="447"/>
                </a:lnTo>
                <a:lnTo>
                  <a:pt x="754" y="450"/>
                </a:lnTo>
                <a:lnTo>
                  <a:pt x="773" y="452"/>
                </a:lnTo>
                <a:lnTo>
                  <a:pt x="791" y="455"/>
                </a:lnTo>
                <a:lnTo>
                  <a:pt x="808" y="458"/>
                </a:lnTo>
                <a:lnTo>
                  <a:pt x="831" y="466"/>
                </a:lnTo>
                <a:lnTo>
                  <a:pt x="851" y="476"/>
                </a:lnTo>
                <a:lnTo>
                  <a:pt x="866" y="487"/>
                </a:lnTo>
                <a:lnTo>
                  <a:pt x="875" y="497"/>
                </a:lnTo>
                <a:lnTo>
                  <a:pt x="875" y="54"/>
                </a:lnTo>
                <a:lnTo>
                  <a:pt x="867" y="45"/>
                </a:lnTo>
                <a:lnTo>
                  <a:pt x="853" y="35"/>
                </a:lnTo>
                <a:lnTo>
                  <a:pt x="834" y="25"/>
                </a:lnTo>
                <a:lnTo>
                  <a:pt x="808" y="15"/>
                </a:lnTo>
                <a:lnTo>
                  <a:pt x="797" y="13"/>
                </a:lnTo>
                <a:lnTo>
                  <a:pt x="780" y="10"/>
                </a:lnTo>
                <a:lnTo>
                  <a:pt x="761" y="8"/>
                </a:lnTo>
                <a:lnTo>
                  <a:pt x="741" y="5"/>
                </a:lnTo>
                <a:lnTo>
                  <a:pt x="721" y="4"/>
                </a:lnTo>
                <a:lnTo>
                  <a:pt x="700" y="2"/>
                </a:lnTo>
                <a:lnTo>
                  <a:pt x="678" y="1"/>
                </a:lnTo>
                <a:lnTo>
                  <a:pt x="656" y="0"/>
                </a:lnTo>
                <a:lnTo>
                  <a:pt x="640" y="0"/>
                </a:lnTo>
                <a:lnTo>
                  <a:pt x="617" y="1"/>
                </a:lnTo>
                <a:lnTo>
                  <a:pt x="596" y="3"/>
                </a:lnTo>
                <a:lnTo>
                  <a:pt x="576" y="5"/>
                </a:lnTo>
                <a:lnTo>
                  <a:pt x="557" y="7"/>
                </a:lnTo>
                <a:lnTo>
                  <a:pt x="538" y="9"/>
                </a:lnTo>
                <a:lnTo>
                  <a:pt x="520" y="12"/>
                </a:lnTo>
                <a:lnTo>
                  <a:pt x="503" y="15"/>
                </a:lnTo>
                <a:lnTo>
                  <a:pt x="480" y="23"/>
                </a:lnTo>
                <a:lnTo>
                  <a:pt x="459" y="33"/>
                </a:lnTo>
                <a:lnTo>
                  <a:pt x="445" y="44"/>
                </a:lnTo>
                <a:lnTo>
                  <a:pt x="438" y="54"/>
                </a:lnTo>
                <a:lnTo>
                  <a:pt x="431" y="63"/>
                </a:lnTo>
                <a:lnTo>
                  <a:pt x="417" y="74"/>
                </a:lnTo>
                <a:lnTo>
                  <a:pt x="397" y="83"/>
                </a:lnTo>
                <a:lnTo>
                  <a:pt x="372" y="92"/>
                </a:lnTo>
                <a:lnTo>
                  <a:pt x="359" y="94"/>
                </a:lnTo>
                <a:lnTo>
                  <a:pt x="341" y="97"/>
                </a:lnTo>
                <a:lnTo>
                  <a:pt x="322" y="100"/>
                </a:lnTo>
                <a:lnTo>
                  <a:pt x="303" y="103"/>
                </a:lnTo>
                <a:lnTo>
                  <a:pt x="283" y="105"/>
                </a:lnTo>
                <a:lnTo>
                  <a:pt x="262" y="107"/>
                </a:lnTo>
                <a:lnTo>
                  <a:pt x="241" y="109"/>
                </a:lnTo>
                <a:lnTo>
                  <a:pt x="218" y="110"/>
                </a:lnTo>
                <a:lnTo>
                  <a:pt x="202" y="109"/>
                </a:lnTo>
                <a:lnTo>
                  <a:pt x="180" y="107"/>
                </a:lnTo>
                <a:lnTo>
                  <a:pt x="159" y="105"/>
                </a:lnTo>
                <a:lnTo>
                  <a:pt x="139" y="103"/>
                </a:lnTo>
                <a:lnTo>
                  <a:pt x="119" y="101"/>
                </a:lnTo>
                <a:lnTo>
                  <a:pt x="100" y="98"/>
                </a:lnTo>
                <a:lnTo>
                  <a:pt x="82" y="95"/>
                </a:lnTo>
                <a:lnTo>
                  <a:pt x="65" y="92"/>
                </a:lnTo>
                <a:lnTo>
                  <a:pt x="44" y="85"/>
                </a:lnTo>
                <a:lnTo>
                  <a:pt x="22" y="76"/>
                </a:lnTo>
                <a:lnTo>
                  <a:pt x="8" y="66"/>
                </a:lnTo>
                <a:lnTo>
                  <a:pt x="0" y="54"/>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endParaRPr lang="de-DE" b="1" dirty="0" smtClean="0"/>
          </a:p>
          <a:p>
            <a:r>
              <a:rPr lang="de-DE" b="1" dirty="0" smtClean="0"/>
              <a:t>Tempus</a:t>
            </a:r>
            <a:endParaRPr lang="de-DE" b="1" dirty="0"/>
          </a:p>
        </p:txBody>
      </p:sp>
      <p:sp>
        <p:nvSpPr>
          <p:cNvPr id="8" name="AutoShape 20"/>
          <p:cNvSpPr>
            <a:spLocks noChangeArrowheads="1"/>
          </p:cNvSpPr>
          <p:nvPr/>
        </p:nvSpPr>
        <p:spPr bwMode="auto">
          <a:xfrm>
            <a:off x="5429256" y="2651123"/>
            <a:ext cx="928694" cy="706439"/>
          </a:xfrm>
          <a:custGeom>
            <a:avLst/>
            <a:gdLst>
              <a:gd name="G0" fmla="+- 5400 0 0"/>
              <a:gd name="G1" fmla="+- 11796480 0 0"/>
              <a:gd name="G2" fmla="+- 0 0 11796480"/>
              <a:gd name="T0" fmla="*/ 0 256 1"/>
              <a:gd name="T1" fmla="*/ 180 256 1"/>
              <a:gd name="G3" fmla="+- 11796480 T0 T1"/>
              <a:gd name="T2" fmla="*/ 0 256 1"/>
              <a:gd name="T3" fmla="*/ 90 256 1"/>
              <a:gd name="G4" fmla="+- 11796480 T2 T3"/>
              <a:gd name="G5" fmla="*/ G4 2 1"/>
              <a:gd name="T4" fmla="*/ 90 256 1"/>
              <a:gd name="T5" fmla="*/ 0 256 1"/>
              <a:gd name="G6" fmla="+- 11796480 T4 T5"/>
              <a:gd name="G7" fmla="*/ G6 2 1"/>
              <a:gd name="G8" fmla="abs 11796480"/>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5400"/>
              <a:gd name="G18" fmla="*/ 5400 1 2"/>
              <a:gd name="G19" fmla="+- G18 5400 0"/>
              <a:gd name="G20" fmla="cos G19 11796480"/>
              <a:gd name="G21" fmla="sin G19 11796480"/>
              <a:gd name="G22" fmla="+- G20 10800 0"/>
              <a:gd name="G23" fmla="+- G21 10800 0"/>
              <a:gd name="G24" fmla="+- 10800 0 G20"/>
              <a:gd name="G25" fmla="+- 5400 10800 0"/>
              <a:gd name="G26" fmla="?: G9 G17 G25"/>
              <a:gd name="G27" fmla="?: G9 0 21600"/>
              <a:gd name="G28" fmla="cos 10800 11796480"/>
              <a:gd name="G29" fmla="sin 10800 11796480"/>
              <a:gd name="G30" fmla="sin 5400 11796480"/>
              <a:gd name="G31" fmla="+- G28 10800 0"/>
              <a:gd name="G32" fmla="+- G29 10800 0"/>
              <a:gd name="G33" fmla="+- G30 10800 0"/>
              <a:gd name="G34" fmla="?: G4 0 G31"/>
              <a:gd name="G35" fmla="?: 11796480 G34 0"/>
              <a:gd name="G36" fmla="?: G6 G35 G31"/>
              <a:gd name="G37" fmla="+- 21600 0 G36"/>
              <a:gd name="G38" fmla="?: G4 0 G33"/>
              <a:gd name="G39" fmla="?: 11796480 G38 G32"/>
              <a:gd name="G40" fmla="?: G6 G39 0"/>
              <a:gd name="G41" fmla="?: G4 G32 21600"/>
              <a:gd name="G42" fmla="?: G6 G41 G33"/>
              <a:gd name="T12" fmla="*/ 10800 w 21600"/>
              <a:gd name="T13" fmla="*/ 0 h 21600"/>
              <a:gd name="T14" fmla="*/ 2700 w 21600"/>
              <a:gd name="T15" fmla="*/ 10800 h 21600"/>
              <a:gd name="T16" fmla="*/ 10800 w 21600"/>
              <a:gd name="T17" fmla="*/ 5400 h 21600"/>
              <a:gd name="T18" fmla="*/ 18900 w 21600"/>
              <a:gd name="T19" fmla="*/ 10800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B6DDE8"/>
          </a:solidFill>
          <a:ln w="9525">
            <a:noFill/>
            <a:miter lim="800000"/>
            <a:headEnd/>
            <a:tailEnd/>
          </a:ln>
        </p:spPr>
        <p:txBody>
          <a:bodyPr vert="horz" wrap="square" lIns="91440" tIns="45720" rIns="91440" bIns="45720" numCol="1" anchor="t" anchorCtr="0" compatLnSpc="1">
            <a:prstTxWarp prst="textNoShape">
              <a:avLst/>
            </a:prstTxWarp>
          </a:bodyPr>
          <a:lstStyle/>
          <a:p>
            <a:pPr algn="ctr"/>
            <a:r>
              <a:rPr lang="de-DE" sz="2400" b="1" dirty="0" smtClean="0"/>
              <a:t>Q</a:t>
            </a:r>
            <a:endParaRPr lang="de-DE" sz="2400" b="1" dirty="0"/>
          </a:p>
        </p:txBody>
      </p:sp>
      <p:sp>
        <p:nvSpPr>
          <p:cNvPr id="9" name="Freeform 2"/>
          <p:cNvSpPr>
            <a:spLocks/>
          </p:cNvSpPr>
          <p:nvPr/>
        </p:nvSpPr>
        <p:spPr bwMode="auto">
          <a:xfrm>
            <a:off x="2368538" y="2643182"/>
            <a:ext cx="703264" cy="500066"/>
          </a:xfrm>
          <a:custGeom>
            <a:avLst/>
            <a:gdLst/>
            <a:ahLst/>
            <a:cxnLst>
              <a:cxn ang="0">
                <a:pos x="385" y="0"/>
              </a:cxn>
              <a:cxn ang="0">
                <a:pos x="0" y="0"/>
              </a:cxn>
              <a:cxn ang="0">
                <a:pos x="0" y="622"/>
              </a:cxn>
              <a:cxn ang="0">
                <a:pos x="385" y="622"/>
              </a:cxn>
              <a:cxn ang="0">
                <a:pos x="417" y="620"/>
              </a:cxn>
              <a:cxn ang="0">
                <a:pos x="447" y="617"/>
              </a:cxn>
              <a:cxn ang="0">
                <a:pos x="478" y="612"/>
              </a:cxn>
              <a:cxn ang="0">
                <a:pos x="507" y="606"/>
              </a:cxn>
              <a:cxn ang="0">
                <a:pos x="535" y="597"/>
              </a:cxn>
              <a:cxn ang="0">
                <a:pos x="562" y="587"/>
              </a:cxn>
              <a:cxn ang="0">
                <a:pos x="588" y="575"/>
              </a:cxn>
              <a:cxn ang="0">
                <a:pos x="613" y="562"/>
              </a:cxn>
              <a:cxn ang="0">
                <a:pos x="636" y="547"/>
              </a:cxn>
              <a:cxn ang="0">
                <a:pos x="658" y="530"/>
              </a:cxn>
              <a:cxn ang="0">
                <a:pos x="678" y="513"/>
              </a:cxn>
              <a:cxn ang="0">
                <a:pos x="696" y="494"/>
              </a:cxn>
              <a:cxn ang="0">
                <a:pos x="713" y="474"/>
              </a:cxn>
              <a:cxn ang="0">
                <a:pos x="727" y="453"/>
              </a:cxn>
              <a:cxn ang="0">
                <a:pos x="740" y="432"/>
              </a:cxn>
              <a:cxn ang="0">
                <a:pos x="751" y="409"/>
              </a:cxn>
              <a:cxn ang="0">
                <a:pos x="759" y="385"/>
              </a:cxn>
              <a:cxn ang="0">
                <a:pos x="765" y="361"/>
              </a:cxn>
              <a:cxn ang="0">
                <a:pos x="769" y="336"/>
              </a:cxn>
              <a:cxn ang="0">
                <a:pos x="771" y="310"/>
              </a:cxn>
              <a:cxn ang="0">
                <a:pos x="769" y="285"/>
              </a:cxn>
              <a:cxn ang="0">
                <a:pos x="765" y="260"/>
              </a:cxn>
              <a:cxn ang="0">
                <a:pos x="759" y="236"/>
              </a:cxn>
              <a:cxn ang="0">
                <a:pos x="751" y="212"/>
              </a:cxn>
              <a:cxn ang="0">
                <a:pos x="740" y="189"/>
              </a:cxn>
              <a:cxn ang="0">
                <a:pos x="727" y="168"/>
              </a:cxn>
              <a:cxn ang="0">
                <a:pos x="713" y="147"/>
              </a:cxn>
              <a:cxn ang="0">
                <a:pos x="696" y="127"/>
              </a:cxn>
              <a:cxn ang="0">
                <a:pos x="678" y="108"/>
              </a:cxn>
              <a:cxn ang="0">
                <a:pos x="658" y="91"/>
              </a:cxn>
              <a:cxn ang="0">
                <a:pos x="636" y="74"/>
              </a:cxn>
              <a:cxn ang="0">
                <a:pos x="613" y="59"/>
              </a:cxn>
              <a:cxn ang="0">
                <a:pos x="588" y="46"/>
              </a:cxn>
              <a:cxn ang="0">
                <a:pos x="562" y="34"/>
              </a:cxn>
              <a:cxn ang="0">
                <a:pos x="535" y="24"/>
              </a:cxn>
              <a:cxn ang="0">
                <a:pos x="507" y="15"/>
              </a:cxn>
              <a:cxn ang="0">
                <a:pos x="478" y="9"/>
              </a:cxn>
              <a:cxn ang="0">
                <a:pos x="447" y="4"/>
              </a:cxn>
              <a:cxn ang="0">
                <a:pos x="417" y="1"/>
              </a:cxn>
              <a:cxn ang="0">
                <a:pos x="385" y="0"/>
              </a:cxn>
            </a:cxnLst>
            <a:rect l="0" t="0" r="r" b="b"/>
            <a:pathLst>
              <a:path w="771" h="621">
                <a:moveTo>
                  <a:pt x="385" y="0"/>
                </a:moveTo>
                <a:lnTo>
                  <a:pt x="0" y="0"/>
                </a:lnTo>
                <a:lnTo>
                  <a:pt x="0" y="622"/>
                </a:lnTo>
                <a:lnTo>
                  <a:pt x="385" y="622"/>
                </a:lnTo>
                <a:lnTo>
                  <a:pt x="417" y="620"/>
                </a:lnTo>
                <a:lnTo>
                  <a:pt x="447" y="617"/>
                </a:lnTo>
                <a:lnTo>
                  <a:pt x="478" y="612"/>
                </a:lnTo>
                <a:lnTo>
                  <a:pt x="507" y="606"/>
                </a:lnTo>
                <a:lnTo>
                  <a:pt x="535" y="597"/>
                </a:lnTo>
                <a:lnTo>
                  <a:pt x="562" y="587"/>
                </a:lnTo>
                <a:lnTo>
                  <a:pt x="588" y="575"/>
                </a:lnTo>
                <a:lnTo>
                  <a:pt x="613" y="562"/>
                </a:lnTo>
                <a:lnTo>
                  <a:pt x="636" y="547"/>
                </a:lnTo>
                <a:lnTo>
                  <a:pt x="658" y="530"/>
                </a:lnTo>
                <a:lnTo>
                  <a:pt x="678" y="513"/>
                </a:lnTo>
                <a:lnTo>
                  <a:pt x="696" y="494"/>
                </a:lnTo>
                <a:lnTo>
                  <a:pt x="713" y="474"/>
                </a:lnTo>
                <a:lnTo>
                  <a:pt x="727" y="453"/>
                </a:lnTo>
                <a:lnTo>
                  <a:pt x="740" y="432"/>
                </a:lnTo>
                <a:lnTo>
                  <a:pt x="751" y="409"/>
                </a:lnTo>
                <a:lnTo>
                  <a:pt x="759" y="385"/>
                </a:lnTo>
                <a:lnTo>
                  <a:pt x="765" y="361"/>
                </a:lnTo>
                <a:lnTo>
                  <a:pt x="769" y="336"/>
                </a:lnTo>
                <a:lnTo>
                  <a:pt x="771" y="310"/>
                </a:lnTo>
                <a:lnTo>
                  <a:pt x="769" y="285"/>
                </a:lnTo>
                <a:lnTo>
                  <a:pt x="765" y="260"/>
                </a:lnTo>
                <a:lnTo>
                  <a:pt x="759" y="236"/>
                </a:lnTo>
                <a:lnTo>
                  <a:pt x="751" y="212"/>
                </a:lnTo>
                <a:lnTo>
                  <a:pt x="740" y="189"/>
                </a:lnTo>
                <a:lnTo>
                  <a:pt x="727" y="168"/>
                </a:lnTo>
                <a:lnTo>
                  <a:pt x="713" y="147"/>
                </a:lnTo>
                <a:lnTo>
                  <a:pt x="696" y="127"/>
                </a:lnTo>
                <a:lnTo>
                  <a:pt x="678" y="108"/>
                </a:lnTo>
                <a:lnTo>
                  <a:pt x="658" y="91"/>
                </a:lnTo>
                <a:lnTo>
                  <a:pt x="636" y="74"/>
                </a:lnTo>
                <a:lnTo>
                  <a:pt x="613" y="59"/>
                </a:lnTo>
                <a:lnTo>
                  <a:pt x="588" y="46"/>
                </a:lnTo>
                <a:lnTo>
                  <a:pt x="562" y="34"/>
                </a:lnTo>
                <a:lnTo>
                  <a:pt x="535" y="24"/>
                </a:lnTo>
                <a:lnTo>
                  <a:pt x="507" y="15"/>
                </a:lnTo>
                <a:lnTo>
                  <a:pt x="478" y="9"/>
                </a:lnTo>
                <a:lnTo>
                  <a:pt x="447" y="4"/>
                </a:lnTo>
                <a:lnTo>
                  <a:pt x="417" y="1"/>
                </a:lnTo>
                <a:lnTo>
                  <a:pt x="385" y="0"/>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b="1" dirty="0" smtClean="0"/>
              <a:t>K</a:t>
            </a:r>
            <a:endParaRPr lang="de-DE" b="1" dirty="0"/>
          </a:p>
        </p:txBody>
      </p:sp>
      <p:grpSp>
        <p:nvGrpSpPr>
          <p:cNvPr id="10" name="Group 2"/>
          <p:cNvGrpSpPr>
            <a:grpSpLocks/>
          </p:cNvGrpSpPr>
          <p:nvPr/>
        </p:nvGrpSpPr>
        <p:grpSpPr bwMode="auto">
          <a:xfrm>
            <a:off x="794472" y="3785909"/>
            <a:ext cx="7341828" cy="1768158"/>
            <a:chOff x="1554" y="13031"/>
            <a:chExt cx="6762" cy="1700"/>
          </a:xfrm>
        </p:grpSpPr>
        <p:sp>
          <p:nvSpPr>
            <p:cNvPr id="11" name="Freeform 3"/>
            <p:cNvSpPr>
              <a:spLocks/>
            </p:cNvSpPr>
            <p:nvPr/>
          </p:nvSpPr>
          <p:spPr bwMode="auto">
            <a:xfrm>
              <a:off x="4441" y="13924"/>
              <a:ext cx="887" cy="807"/>
            </a:xfrm>
            <a:custGeom>
              <a:avLst/>
              <a:gdLst/>
              <a:ahLst/>
              <a:cxnLst>
                <a:cxn ang="0">
                  <a:pos x="443" y="0"/>
                </a:cxn>
                <a:cxn ang="0">
                  <a:pos x="0" y="403"/>
                </a:cxn>
                <a:cxn ang="0">
                  <a:pos x="443" y="807"/>
                </a:cxn>
                <a:cxn ang="0">
                  <a:pos x="887" y="403"/>
                </a:cxn>
                <a:cxn ang="0">
                  <a:pos x="443" y="0"/>
                </a:cxn>
              </a:cxnLst>
              <a:rect l="0" t="0" r="r" b="b"/>
              <a:pathLst>
                <a:path w="887" h="807">
                  <a:moveTo>
                    <a:pt x="443" y="0"/>
                  </a:moveTo>
                  <a:lnTo>
                    <a:pt x="0" y="403"/>
                  </a:lnTo>
                  <a:lnTo>
                    <a:pt x="443" y="807"/>
                  </a:lnTo>
                  <a:lnTo>
                    <a:pt x="887" y="403"/>
                  </a:lnTo>
                  <a:lnTo>
                    <a:pt x="443" y="0"/>
                  </a:lnTo>
                  <a:close/>
                </a:path>
              </a:pathLst>
            </a:custGeom>
            <a:solidFill>
              <a:srgbClr val="D7D7D7"/>
            </a:solidFill>
            <a:ln w="9525">
              <a:noFill/>
              <a:round/>
              <a:headEnd/>
              <a:tailEnd/>
            </a:ln>
          </p:spPr>
          <p:txBody>
            <a:bodyPr vert="horz" wrap="square" lIns="91440" tIns="45720" rIns="91440" bIns="45720" numCol="1" anchor="t" anchorCtr="0" compatLnSpc="1">
              <a:prstTxWarp prst="textNoShape">
                <a:avLst/>
              </a:prstTxWarp>
            </a:bodyPr>
            <a:lstStyle/>
            <a:p>
              <a:pPr algn="ctr"/>
              <a:endParaRPr lang="de-DE" dirty="0" smtClean="0"/>
            </a:p>
            <a:p>
              <a:pPr algn="ctr"/>
              <a:r>
                <a:rPr lang="de-DE" b="1" dirty="0" smtClean="0"/>
                <a:t>suchen</a:t>
              </a:r>
              <a:endParaRPr lang="de-DE" b="1" dirty="0"/>
            </a:p>
          </p:txBody>
        </p:sp>
        <p:sp>
          <p:nvSpPr>
            <p:cNvPr id="12" name="Freeform 4"/>
            <p:cNvSpPr>
              <a:spLocks/>
            </p:cNvSpPr>
            <p:nvPr/>
          </p:nvSpPr>
          <p:spPr bwMode="auto">
            <a:xfrm>
              <a:off x="4507" y="13306"/>
              <a:ext cx="724" cy="622"/>
            </a:xfrm>
            <a:custGeom>
              <a:avLst/>
              <a:gdLst/>
              <a:ahLst/>
              <a:cxnLst>
                <a:cxn ang="0">
                  <a:pos x="0" y="498"/>
                </a:cxn>
                <a:cxn ang="0">
                  <a:pos x="23" y="524"/>
                </a:cxn>
                <a:cxn ang="0">
                  <a:pos x="55" y="537"/>
                </a:cxn>
                <a:cxn ang="0">
                  <a:pos x="92" y="544"/>
                </a:cxn>
                <a:cxn ang="0">
                  <a:pos x="133" y="550"/>
                </a:cxn>
                <a:cxn ang="0">
                  <a:pos x="167" y="551"/>
                </a:cxn>
                <a:cxn ang="0">
                  <a:pos x="209" y="546"/>
                </a:cxn>
                <a:cxn ang="0">
                  <a:pos x="247" y="539"/>
                </a:cxn>
                <a:cxn ang="0">
                  <a:pos x="286" y="524"/>
                </a:cxn>
                <a:cxn ang="0">
                  <a:pos x="311" y="498"/>
                </a:cxn>
                <a:cxn ang="0">
                  <a:pos x="319" y="483"/>
                </a:cxn>
                <a:cxn ang="0">
                  <a:pos x="358" y="458"/>
                </a:cxn>
                <a:cxn ang="0">
                  <a:pos x="384" y="452"/>
                </a:cxn>
                <a:cxn ang="0">
                  <a:pos x="423" y="445"/>
                </a:cxn>
                <a:cxn ang="0">
                  <a:pos x="467" y="441"/>
                </a:cxn>
                <a:cxn ang="0">
                  <a:pos x="498" y="444"/>
                </a:cxn>
                <a:cxn ang="0">
                  <a:pos x="539" y="450"/>
                </a:cxn>
                <a:cxn ang="0">
                  <a:pos x="575" y="458"/>
                </a:cxn>
                <a:cxn ang="0">
                  <a:pos x="598" y="471"/>
                </a:cxn>
                <a:cxn ang="0">
                  <a:pos x="622" y="498"/>
                </a:cxn>
                <a:cxn ang="0">
                  <a:pos x="622" y="53"/>
                </a:cxn>
                <a:cxn ang="0">
                  <a:pos x="597" y="27"/>
                </a:cxn>
                <a:cxn ang="0">
                  <a:pos x="567" y="13"/>
                </a:cxn>
                <a:cxn ang="0">
                  <a:pos x="530" y="6"/>
                </a:cxn>
                <a:cxn ang="0">
                  <a:pos x="488" y="1"/>
                </a:cxn>
                <a:cxn ang="0">
                  <a:pos x="455" y="0"/>
                </a:cxn>
                <a:cxn ang="0">
                  <a:pos x="412" y="4"/>
                </a:cxn>
                <a:cxn ang="0">
                  <a:pos x="375" y="11"/>
                </a:cxn>
                <a:cxn ang="0">
                  <a:pos x="356" y="15"/>
                </a:cxn>
                <a:cxn ang="0">
                  <a:pos x="318" y="41"/>
                </a:cxn>
                <a:cxn ang="0">
                  <a:pos x="302" y="68"/>
                </a:cxn>
                <a:cxn ang="0">
                  <a:pos x="265" y="92"/>
                </a:cxn>
                <a:cxn ang="0">
                  <a:pos x="237" y="98"/>
                </a:cxn>
                <a:cxn ang="0">
                  <a:pos x="198" y="105"/>
                </a:cxn>
                <a:cxn ang="0">
                  <a:pos x="155" y="111"/>
                </a:cxn>
                <a:cxn ang="0">
                  <a:pos x="121" y="107"/>
                </a:cxn>
                <a:cxn ang="0">
                  <a:pos x="82" y="100"/>
                </a:cxn>
                <a:cxn ang="0">
                  <a:pos x="46" y="92"/>
                </a:cxn>
                <a:cxn ang="0">
                  <a:pos x="8" y="68"/>
                </a:cxn>
              </a:cxnLst>
              <a:rect l="0" t="0" r="r" b="b"/>
              <a:pathLst>
                <a:path w="623" h="553">
                  <a:moveTo>
                    <a:pt x="0" y="55"/>
                  </a:moveTo>
                  <a:lnTo>
                    <a:pt x="0" y="498"/>
                  </a:lnTo>
                  <a:lnTo>
                    <a:pt x="7" y="511"/>
                  </a:lnTo>
                  <a:lnTo>
                    <a:pt x="23" y="524"/>
                  </a:lnTo>
                  <a:lnTo>
                    <a:pt x="46" y="535"/>
                  </a:lnTo>
                  <a:lnTo>
                    <a:pt x="55" y="537"/>
                  </a:lnTo>
                  <a:lnTo>
                    <a:pt x="73" y="541"/>
                  </a:lnTo>
                  <a:lnTo>
                    <a:pt x="92" y="544"/>
                  </a:lnTo>
                  <a:lnTo>
                    <a:pt x="112" y="547"/>
                  </a:lnTo>
                  <a:lnTo>
                    <a:pt x="133" y="550"/>
                  </a:lnTo>
                  <a:lnTo>
                    <a:pt x="155" y="553"/>
                  </a:lnTo>
                  <a:lnTo>
                    <a:pt x="167" y="551"/>
                  </a:lnTo>
                  <a:lnTo>
                    <a:pt x="188" y="549"/>
                  </a:lnTo>
                  <a:lnTo>
                    <a:pt x="209" y="546"/>
                  </a:lnTo>
                  <a:lnTo>
                    <a:pt x="228" y="542"/>
                  </a:lnTo>
                  <a:lnTo>
                    <a:pt x="247" y="539"/>
                  </a:lnTo>
                  <a:lnTo>
                    <a:pt x="265" y="535"/>
                  </a:lnTo>
                  <a:lnTo>
                    <a:pt x="286" y="524"/>
                  </a:lnTo>
                  <a:lnTo>
                    <a:pt x="302" y="511"/>
                  </a:lnTo>
                  <a:lnTo>
                    <a:pt x="311" y="498"/>
                  </a:lnTo>
                  <a:lnTo>
                    <a:pt x="311" y="497"/>
                  </a:lnTo>
                  <a:lnTo>
                    <a:pt x="319" y="483"/>
                  </a:lnTo>
                  <a:lnTo>
                    <a:pt x="334" y="470"/>
                  </a:lnTo>
                  <a:lnTo>
                    <a:pt x="358" y="458"/>
                  </a:lnTo>
                  <a:lnTo>
                    <a:pt x="366" y="456"/>
                  </a:lnTo>
                  <a:lnTo>
                    <a:pt x="384" y="452"/>
                  </a:lnTo>
                  <a:lnTo>
                    <a:pt x="403" y="448"/>
                  </a:lnTo>
                  <a:lnTo>
                    <a:pt x="423" y="445"/>
                  </a:lnTo>
                  <a:lnTo>
                    <a:pt x="444" y="443"/>
                  </a:lnTo>
                  <a:lnTo>
                    <a:pt x="467" y="441"/>
                  </a:lnTo>
                  <a:lnTo>
                    <a:pt x="477" y="442"/>
                  </a:lnTo>
                  <a:lnTo>
                    <a:pt x="498" y="444"/>
                  </a:lnTo>
                  <a:lnTo>
                    <a:pt x="519" y="447"/>
                  </a:lnTo>
                  <a:lnTo>
                    <a:pt x="539" y="450"/>
                  </a:lnTo>
                  <a:lnTo>
                    <a:pt x="558" y="454"/>
                  </a:lnTo>
                  <a:lnTo>
                    <a:pt x="575" y="458"/>
                  </a:lnTo>
                  <a:lnTo>
                    <a:pt x="577" y="459"/>
                  </a:lnTo>
                  <a:lnTo>
                    <a:pt x="598" y="471"/>
                  </a:lnTo>
                  <a:lnTo>
                    <a:pt x="613" y="484"/>
                  </a:lnTo>
                  <a:lnTo>
                    <a:pt x="622" y="498"/>
                  </a:lnTo>
                  <a:lnTo>
                    <a:pt x="622" y="55"/>
                  </a:lnTo>
                  <a:lnTo>
                    <a:pt x="622" y="53"/>
                  </a:lnTo>
                  <a:lnTo>
                    <a:pt x="612" y="40"/>
                  </a:lnTo>
                  <a:lnTo>
                    <a:pt x="597" y="27"/>
                  </a:lnTo>
                  <a:lnTo>
                    <a:pt x="575" y="15"/>
                  </a:lnTo>
                  <a:lnTo>
                    <a:pt x="567" y="13"/>
                  </a:lnTo>
                  <a:lnTo>
                    <a:pt x="549" y="9"/>
                  </a:lnTo>
                  <a:lnTo>
                    <a:pt x="530" y="6"/>
                  </a:lnTo>
                  <a:lnTo>
                    <a:pt x="509" y="3"/>
                  </a:lnTo>
                  <a:lnTo>
                    <a:pt x="488" y="1"/>
                  </a:lnTo>
                  <a:lnTo>
                    <a:pt x="467" y="0"/>
                  </a:lnTo>
                  <a:lnTo>
                    <a:pt x="455" y="0"/>
                  </a:lnTo>
                  <a:lnTo>
                    <a:pt x="433" y="2"/>
                  </a:lnTo>
                  <a:lnTo>
                    <a:pt x="412" y="4"/>
                  </a:lnTo>
                  <a:lnTo>
                    <a:pt x="393" y="7"/>
                  </a:lnTo>
                  <a:lnTo>
                    <a:pt x="375" y="11"/>
                  </a:lnTo>
                  <a:lnTo>
                    <a:pt x="358" y="15"/>
                  </a:lnTo>
                  <a:lnTo>
                    <a:pt x="356" y="15"/>
                  </a:lnTo>
                  <a:lnTo>
                    <a:pt x="333" y="28"/>
                  </a:lnTo>
                  <a:lnTo>
                    <a:pt x="318" y="41"/>
                  </a:lnTo>
                  <a:lnTo>
                    <a:pt x="311" y="55"/>
                  </a:lnTo>
                  <a:lnTo>
                    <a:pt x="302" y="68"/>
                  </a:lnTo>
                  <a:lnTo>
                    <a:pt x="286" y="81"/>
                  </a:lnTo>
                  <a:lnTo>
                    <a:pt x="265" y="92"/>
                  </a:lnTo>
                  <a:lnTo>
                    <a:pt x="255" y="94"/>
                  </a:lnTo>
                  <a:lnTo>
                    <a:pt x="237" y="98"/>
                  </a:lnTo>
                  <a:lnTo>
                    <a:pt x="218" y="102"/>
                  </a:lnTo>
                  <a:lnTo>
                    <a:pt x="198" y="105"/>
                  </a:lnTo>
                  <a:lnTo>
                    <a:pt x="177" y="108"/>
                  </a:lnTo>
                  <a:lnTo>
                    <a:pt x="155" y="111"/>
                  </a:lnTo>
                  <a:lnTo>
                    <a:pt x="143" y="109"/>
                  </a:lnTo>
                  <a:lnTo>
                    <a:pt x="121" y="107"/>
                  </a:lnTo>
                  <a:lnTo>
                    <a:pt x="101" y="104"/>
                  </a:lnTo>
                  <a:lnTo>
                    <a:pt x="82" y="100"/>
                  </a:lnTo>
                  <a:lnTo>
                    <a:pt x="63" y="96"/>
                  </a:lnTo>
                  <a:lnTo>
                    <a:pt x="46" y="92"/>
                  </a:lnTo>
                  <a:lnTo>
                    <a:pt x="23" y="81"/>
                  </a:lnTo>
                  <a:lnTo>
                    <a:pt x="8" y="68"/>
                  </a:lnTo>
                  <a:lnTo>
                    <a:pt x="0" y="55"/>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endParaRPr lang="de-DE" b="1" dirty="0" smtClean="0"/>
            </a:p>
            <a:p>
              <a:pPr algn="ctr"/>
              <a:r>
                <a:rPr lang="de-DE" b="1" dirty="0" smtClean="0"/>
                <a:t>PAST</a:t>
              </a:r>
              <a:endParaRPr lang="de-DE" b="1" dirty="0"/>
            </a:p>
          </p:txBody>
        </p:sp>
        <p:sp>
          <p:nvSpPr>
            <p:cNvPr id="13" name="Freeform 5"/>
            <p:cNvSpPr>
              <a:spLocks/>
            </p:cNvSpPr>
            <p:nvPr/>
          </p:nvSpPr>
          <p:spPr bwMode="auto">
            <a:xfrm>
              <a:off x="1554" y="13031"/>
              <a:ext cx="6762" cy="0"/>
            </a:xfrm>
            <a:custGeom>
              <a:avLst/>
              <a:gdLst/>
              <a:ahLst/>
              <a:cxnLst>
                <a:cxn ang="0">
                  <a:pos x="0" y="0"/>
                </a:cxn>
                <a:cxn ang="0">
                  <a:pos x="6762" y="0"/>
                </a:cxn>
              </a:cxnLst>
              <a:rect l="0" t="0" r="r" b="b"/>
              <a:pathLst>
                <a:path w="6762">
                  <a:moveTo>
                    <a:pt x="0" y="0"/>
                  </a:moveTo>
                  <a:lnTo>
                    <a:pt x="6762" y="0"/>
                  </a:lnTo>
                </a:path>
              </a:pathLst>
            </a:custGeom>
            <a:noFill/>
            <a:ln w="9525">
              <a:solidFill>
                <a:srgbClr val="000000"/>
              </a:solidFill>
              <a:prstDash val="dash"/>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4" name="Group 6"/>
          <p:cNvGrpSpPr>
            <a:grpSpLocks/>
          </p:cNvGrpSpPr>
          <p:nvPr/>
        </p:nvGrpSpPr>
        <p:grpSpPr bwMode="auto">
          <a:xfrm>
            <a:off x="1895461" y="4321185"/>
            <a:ext cx="1104903" cy="965203"/>
            <a:chOff x="2317" y="142"/>
            <a:chExt cx="953" cy="957"/>
          </a:xfrm>
        </p:grpSpPr>
        <p:sp>
          <p:nvSpPr>
            <p:cNvPr id="15" name="Rectangle 7"/>
            <p:cNvSpPr>
              <a:spLocks/>
            </p:cNvSpPr>
            <p:nvPr/>
          </p:nvSpPr>
          <p:spPr bwMode="auto">
            <a:xfrm>
              <a:off x="2327" y="375"/>
              <a:ext cx="933" cy="714"/>
            </a:xfrm>
            <a:prstGeom prst="rect">
              <a:avLst/>
            </a:prstGeom>
            <a:solidFill>
              <a:srgbClr val="D7D7D7"/>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sz="2200" b="1" dirty="0" smtClean="0"/>
                <a:t>Mann</a:t>
              </a:r>
              <a:endParaRPr lang="de-DE" sz="2200" b="1" dirty="0"/>
            </a:p>
          </p:txBody>
        </p:sp>
        <p:sp>
          <p:nvSpPr>
            <p:cNvPr id="16" name="Rectangle 8"/>
            <p:cNvSpPr>
              <a:spLocks noChangeArrowheads="1"/>
            </p:cNvSpPr>
            <p:nvPr/>
          </p:nvSpPr>
          <p:spPr bwMode="auto">
            <a:xfrm>
              <a:off x="2478" y="142"/>
              <a:ext cx="700" cy="24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200" b="0" i="0" u="none" strike="noStrike" cap="none" normalizeH="0" baseline="0" smtClean="0">
                <a:ln>
                  <a:noFill/>
                </a:ln>
                <a:solidFill>
                  <a:schemeClr val="tx1"/>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17" name="Group 12"/>
          <p:cNvGrpSpPr>
            <a:grpSpLocks/>
          </p:cNvGrpSpPr>
          <p:nvPr/>
        </p:nvGrpSpPr>
        <p:grpSpPr bwMode="auto">
          <a:xfrm>
            <a:off x="940936" y="4357914"/>
            <a:ext cx="862867" cy="949261"/>
            <a:chOff x="1483" y="87"/>
            <a:chExt cx="703" cy="1013"/>
          </a:xfrm>
        </p:grpSpPr>
        <p:sp>
          <p:nvSpPr>
            <p:cNvPr id="18" name="Freeform 13"/>
            <p:cNvSpPr>
              <a:spLocks/>
            </p:cNvSpPr>
            <p:nvPr/>
          </p:nvSpPr>
          <p:spPr bwMode="auto">
            <a:xfrm>
              <a:off x="1613" y="375"/>
              <a:ext cx="484" cy="725"/>
            </a:xfrm>
            <a:custGeom>
              <a:avLst/>
              <a:gdLst/>
              <a:ahLst/>
              <a:cxnLst>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1"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3" y="634"/>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Lst>
              <a:rect l="0" t="0" r="r" b="b"/>
              <a:pathLst>
                <a:path w="484" h="725">
                  <a:moveTo>
                    <a:pt x="241"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1"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3" y="634"/>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b="1" dirty="0" smtClean="0"/>
                <a:t>d-</a:t>
              </a:r>
              <a:endParaRPr lang="de-DE" b="1" dirty="0"/>
            </a:p>
          </p:txBody>
        </p:sp>
        <p:sp>
          <p:nvSpPr>
            <p:cNvPr id="19" name="Freeform 14"/>
            <p:cNvSpPr>
              <a:spLocks/>
            </p:cNvSpPr>
            <p:nvPr/>
          </p:nvSpPr>
          <p:spPr bwMode="auto">
            <a:xfrm>
              <a:off x="1613" y="375"/>
              <a:ext cx="484" cy="181"/>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1"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1">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1"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0" name="Freeform 15"/>
            <p:cNvSpPr>
              <a:spLocks/>
            </p:cNvSpPr>
            <p:nvPr/>
          </p:nvSpPr>
          <p:spPr bwMode="auto">
            <a:xfrm>
              <a:off x="1483" y="87"/>
              <a:ext cx="703" cy="236"/>
            </a:xfrm>
            <a:custGeom>
              <a:avLst/>
              <a:gdLst/>
              <a:ahLst/>
              <a:cxnLst>
                <a:cxn ang="0">
                  <a:pos x="166" y="35"/>
                </a:cxn>
                <a:cxn ang="0">
                  <a:pos x="122" y="56"/>
                </a:cxn>
                <a:cxn ang="0">
                  <a:pos x="84" y="82"/>
                </a:cxn>
                <a:cxn ang="0">
                  <a:pos x="52" y="111"/>
                </a:cxn>
                <a:cxn ang="0">
                  <a:pos x="27" y="144"/>
                </a:cxn>
                <a:cxn ang="0">
                  <a:pos x="10" y="179"/>
                </a:cxn>
                <a:cxn ang="0">
                  <a:pos x="1" y="216"/>
                </a:cxn>
                <a:cxn ang="0">
                  <a:pos x="175" y="235"/>
                </a:cxn>
                <a:cxn ang="0">
                  <a:pos x="183" y="200"/>
                </a:cxn>
                <a:cxn ang="0">
                  <a:pos x="206" y="169"/>
                </a:cxn>
                <a:cxn ang="0">
                  <a:pos x="240" y="144"/>
                </a:cxn>
                <a:cxn ang="0">
                  <a:pos x="284" y="126"/>
                </a:cxn>
                <a:cxn ang="0">
                  <a:pos x="335" y="118"/>
                </a:cxn>
                <a:cxn ang="0">
                  <a:pos x="378" y="119"/>
                </a:cxn>
                <a:cxn ang="0">
                  <a:pos x="428" y="129"/>
                </a:cxn>
                <a:cxn ang="0">
                  <a:pos x="470" y="149"/>
                </a:cxn>
                <a:cxn ang="0">
                  <a:pos x="502" y="175"/>
                </a:cxn>
                <a:cxn ang="0">
                  <a:pos x="522" y="207"/>
                </a:cxn>
                <a:cxn ang="0">
                  <a:pos x="527" y="235"/>
                </a:cxn>
                <a:cxn ang="0">
                  <a:pos x="701" y="216"/>
                </a:cxn>
                <a:cxn ang="0">
                  <a:pos x="692" y="179"/>
                </a:cxn>
                <a:cxn ang="0">
                  <a:pos x="675" y="144"/>
                </a:cxn>
                <a:cxn ang="0">
                  <a:pos x="650" y="111"/>
                </a:cxn>
                <a:cxn ang="0">
                  <a:pos x="618" y="82"/>
                </a:cxn>
                <a:cxn ang="0">
                  <a:pos x="580" y="56"/>
                </a:cxn>
                <a:cxn ang="0">
                  <a:pos x="536" y="35"/>
                </a:cxn>
                <a:cxn ang="0">
                  <a:pos x="488" y="18"/>
                </a:cxn>
                <a:cxn ang="0">
                  <a:pos x="435" y="6"/>
                </a:cxn>
                <a:cxn ang="0">
                  <a:pos x="380" y="0"/>
                </a:cxn>
                <a:cxn ang="0">
                  <a:pos x="322" y="0"/>
                </a:cxn>
                <a:cxn ang="0">
                  <a:pos x="267" y="6"/>
                </a:cxn>
                <a:cxn ang="0">
                  <a:pos x="214" y="18"/>
                </a:cxn>
              </a:cxnLst>
              <a:rect l="0" t="0" r="r" b="b"/>
              <a:pathLst>
                <a:path w="703" h="236">
                  <a:moveTo>
                    <a:pt x="189" y="26"/>
                  </a:moveTo>
                  <a:lnTo>
                    <a:pt x="166" y="35"/>
                  </a:lnTo>
                  <a:lnTo>
                    <a:pt x="143" y="45"/>
                  </a:lnTo>
                  <a:lnTo>
                    <a:pt x="122" y="56"/>
                  </a:lnTo>
                  <a:lnTo>
                    <a:pt x="102" y="69"/>
                  </a:lnTo>
                  <a:lnTo>
                    <a:pt x="84" y="82"/>
                  </a:lnTo>
                  <a:lnTo>
                    <a:pt x="67" y="96"/>
                  </a:lnTo>
                  <a:lnTo>
                    <a:pt x="52" y="111"/>
                  </a:lnTo>
                  <a:lnTo>
                    <a:pt x="39" y="127"/>
                  </a:lnTo>
                  <a:lnTo>
                    <a:pt x="27" y="144"/>
                  </a:lnTo>
                  <a:lnTo>
                    <a:pt x="17" y="161"/>
                  </a:lnTo>
                  <a:lnTo>
                    <a:pt x="10" y="179"/>
                  </a:lnTo>
                  <a:lnTo>
                    <a:pt x="4" y="197"/>
                  </a:lnTo>
                  <a:lnTo>
                    <a:pt x="1" y="216"/>
                  </a:lnTo>
                  <a:lnTo>
                    <a:pt x="0" y="235"/>
                  </a:lnTo>
                  <a:lnTo>
                    <a:pt x="175" y="235"/>
                  </a:lnTo>
                  <a:lnTo>
                    <a:pt x="177" y="217"/>
                  </a:lnTo>
                  <a:lnTo>
                    <a:pt x="183" y="200"/>
                  </a:lnTo>
                  <a:lnTo>
                    <a:pt x="193" y="184"/>
                  </a:lnTo>
                  <a:lnTo>
                    <a:pt x="206" y="169"/>
                  </a:lnTo>
                  <a:lnTo>
                    <a:pt x="222" y="156"/>
                  </a:lnTo>
                  <a:lnTo>
                    <a:pt x="240" y="144"/>
                  </a:lnTo>
                  <a:lnTo>
                    <a:pt x="261" y="134"/>
                  </a:lnTo>
                  <a:lnTo>
                    <a:pt x="284" y="126"/>
                  </a:lnTo>
                  <a:lnTo>
                    <a:pt x="309" y="121"/>
                  </a:lnTo>
                  <a:lnTo>
                    <a:pt x="335" y="118"/>
                  </a:lnTo>
                  <a:lnTo>
                    <a:pt x="351" y="117"/>
                  </a:lnTo>
                  <a:lnTo>
                    <a:pt x="378" y="119"/>
                  </a:lnTo>
                  <a:lnTo>
                    <a:pt x="404" y="123"/>
                  </a:lnTo>
                  <a:lnTo>
                    <a:pt x="428" y="129"/>
                  </a:lnTo>
                  <a:lnTo>
                    <a:pt x="450" y="138"/>
                  </a:lnTo>
                  <a:lnTo>
                    <a:pt x="470" y="149"/>
                  </a:lnTo>
                  <a:lnTo>
                    <a:pt x="487" y="161"/>
                  </a:lnTo>
                  <a:lnTo>
                    <a:pt x="502" y="175"/>
                  </a:lnTo>
                  <a:lnTo>
                    <a:pt x="514" y="191"/>
                  </a:lnTo>
                  <a:lnTo>
                    <a:pt x="522" y="207"/>
                  </a:lnTo>
                  <a:lnTo>
                    <a:pt x="526" y="225"/>
                  </a:lnTo>
                  <a:lnTo>
                    <a:pt x="527" y="235"/>
                  </a:lnTo>
                  <a:lnTo>
                    <a:pt x="702" y="235"/>
                  </a:lnTo>
                  <a:lnTo>
                    <a:pt x="701" y="216"/>
                  </a:lnTo>
                  <a:lnTo>
                    <a:pt x="698" y="197"/>
                  </a:lnTo>
                  <a:lnTo>
                    <a:pt x="692" y="179"/>
                  </a:lnTo>
                  <a:lnTo>
                    <a:pt x="685" y="161"/>
                  </a:lnTo>
                  <a:lnTo>
                    <a:pt x="675" y="144"/>
                  </a:lnTo>
                  <a:lnTo>
                    <a:pt x="663" y="127"/>
                  </a:lnTo>
                  <a:lnTo>
                    <a:pt x="650" y="111"/>
                  </a:lnTo>
                  <a:lnTo>
                    <a:pt x="635" y="96"/>
                  </a:lnTo>
                  <a:lnTo>
                    <a:pt x="618" y="82"/>
                  </a:lnTo>
                  <a:lnTo>
                    <a:pt x="600" y="69"/>
                  </a:lnTo>
                  <a:lnTo>
                    <a:pt x="580" y="56"/>
                  </a:lnTo>
                  <a:lnTo>
                    <a:pt x="559" y="45"/>
                  </a:lnTo>
                  <a:lnTo>
                    <a:pt x="536" y="35"/>
                  </a:lnTo>
                  <a:lnTo>
                    <a:pt x="513" y="26"/>
                  </a:lnTo>
                  <a:lnTo>
                    <a:pt x="488" y="18"/>
                  </a:lnTo>
                  <a:lnTo>
                    <a:pt x="462" y="12"/>
                  </a:lnTo>
                  <a:lnTo>
                    <a:pt x="435" y="6"/>
                  </a:lnTo>
                  <a:lnTo>
                    <a:pt x="408" y="3"/>
                  </a:lnTo>
                  <a:lnTo>
                    <a:pt x="380" y="0"/>
                  </a:lnTo>
                  <a:lnTo>
                    <a:pt x="351" y="0"/>
                  </a:lnTo>
                  <a:lnTo>
                    <a:pt x="322" y="0"/>
                  </a:lnTo>
                  <a:lnTo>
                    <a:pt x="294" y="3"/>
                  </a:lnTo>
                  <a:lnTo>
                    <a:pt x="267" y="6"/>
                  </a:lnTo>
                  <a:lnTo>
                    <a:pt x="240" y="12"/>
                  </a:lnTo>
                  <a:lnTo>
                    <a:pt x="214" y="18"/>
                  </a:lnTo>
                  <a:lnTo>
                    <a:pt x="189" y="26"/>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b="1" dirty="0" smtClean="0"/>
                <a:t>SG</a:t>
              </a:r>
              <a:endParaRPr lang="de-DE" b="1" dirty="0"/>
            </a:p>
          </p:txBody>
        </p:sp>
      </p:grpSp>
      <p:pic>
        <p:nvPicPr>
          <p:cNvPr id="21" name="Picture 21"/>
          <p:cNvPicPr>
            <a:picLocks noChangeAspect="1" noChangeArrowheads="1"/>
          </p:cNvPicPr>
          <p:nvPr/>
        </p:nvPicPr>
        <p:blipFill>
          <a:blip r:embed="rId3" cstate="print"/>
          <a:srcRect/>
          <a:stretch>
            <a:fillRect/>
          </a:stretch>
        </p:blipFill>
        <p:spPr bwMode="auto">
          <a:xfrm>
            <a:off x="2143108" y="4266901"/>
            <a:ext cx="714380" cy="243194"/>
          </a:xfrm>
          <a:prstGeom prst="rect">
            <a:avLst/>
          </a:prstGeom>
          <a:noFill/>
          <a:ln w="9525">
            <a:noFill/>
            <a:miter lim="800000"/>
            <a:headEnd/>
            <a:tailEnd/>
          </a:ln>
        </p:spPr>
      </p:pic>
      <p:sp>
        <p:nvSpPr>
          <p:cNvPr id="22" name="Freeform 3"/>
          <p:cNvSpPr>
            <a:spLocks/>
          </p:cNvSpPr>
          <p:nvPr/>
        </p:nvSpPr>
        <p:spPr bwMode="auto">
          <a:xfrm>
            <a:off x="1142976" y="5286388"/>
            <a:ext cx="488950" cy="393700"/>
          </a:xfrm>
          <a:custGeom>
            <a:avLst/>
            <a:gdLst/>
            <a:ahLst/>
            <a:cxnLst>
              <a:cxn ang="0">
                <a:pos x="385" y="0"/>
              </a:cxn>
              <a:cxn ang="0">
                <a:pos x="0" y="0"/>
              </a:cxn>
              <a:cxn ang="0">
                <a:pos x="0" y="622"/>
              </a:cxn>
              <a:cxn ang="0">
                <a:pos x="385" y="622"/>
              </a:cxn>
              <a:cxn ang="0">
                <a:pos x="417" y="620"/>
              </a:cxn>
              <a:cxn ang="0">
                <a:pos x="447" y="617"/>
              </a:cxn>
              <a:cxn ang="0">
                <a:pos x="478" y="612"/>
              </a:cxn>
              <a:cxn ang="0">
                <a:pos x="507" y="606"/>
              </a:cxn>
              <a:cxn ang="0">
                <a:pos x="535" y="597"/>
              </a:cxn>
              <a:cxn ang="0">
                <a:pos x="562" y="587"/>
              </a:cxn>
              <a:cxn ang="0">
                <a:pos x="588" y="575"/>
              </a:cxn>
              <a:cxn ang="0">
                <a:pos x="613" y="562"/>
              </a:cxn>
              <a:cxn ang="0">
                <a:pos x="636" y="547"/>
              </a:cxn>
              <a:cxn ang="0">
                <a:pos x="658" y="530"/>
              </a:cxn>
              <a:cxn ang="0">
                <a:pos x="678" y="513"/>
              </a:cxn>
              <a:cxn ang="0">
                <a:pos x="696" y="494"/>
              </a:cxn>
              <a:cxn ang="0">
                <a:pos x="713" y="474"/>
              </a:cxn>
              <a:cxn ang="0">
                <a:pos x="727" y="453"/>
              </a:cxn>
              <a:cxn ang="0">
                <a:pos x="740" y="432"/>
              </a:cxn>
              <a:cxn ang="0">
                <a:pos x="751" y="409"/>
              </a:cxn>
              <a:cxn ang="0">
                <a:pos x="759" y="385"/>
              </a:cxn>
              <a:cxn ang="0">
                <a:pos x="765" y="361"/>
              </a:cxn>
              <a:cxn ang="0">
                <a:pos x="769" y="336"/>
              </a:cxn>
              <a:cxn ang="0">
                <a:pos x="771" y="310"/>
              </a:cxn>
              <a:cxn ang="0">
                <a:pos x="769" y="285"/>
              </a:cxn>
              <a:cxn ang="0">
                <a:pos x="765" y="260"/>
              </a:cxn>
              <a:cxn ang="0">
                <a:pos x="759" y="236"/>
              </a:cxn>
              <a:cxn ang="0">
                <a:pos x="751" y="212"/>
              </a:cxn>
              <a:cxn ang="0">
                <a:pos x="740" y="189"/>
              </a:cxn>
              <a:cxn ang="0">
                <a:pos x="727" y="168"/>
              </a:cxn>
              <a:cxn ang="0">
                <a:pos x="713" y="147"/>
              </a:cxn>
              <a:cxn ang="0">
                <a:pos x="696" y="127"/>
              </a:cxn>
              <a:cxn ang="0">
                <a:pos x="678" y="108"/>
              </a:cxn>
              <a:cxn ang="0">
                <a:pos x="658" y="91"/>
              </a:cxn>
              <a:cxn ang="0">
                <a:pos x="636" y="74"/>
              </a:cxn>
              <a:cxn ang="0">
                <a:pos x="613" y="59"/>
              </a:cxn>
              <a:cxn ang="0">
                <a:pos x="588" y="46"/>
              </a:cxn>
              <a:cxn ang="0">
                <a:pos x="562" y="34"/>
              </a:cxn>
              <a:cxn ang="0">
                <a:pos x="535" y="24"/>
              </a:cxn>
              <a:cxn ang="0">
                <a:pos x="507" y="15"/>
              </a:cxn>
              <a:cxn ang="0">
                <a:pos x="478" y="9"/>
              </a:cxn>
              <a:cxn ang="0">
                <a:pos x="447" y="4"/>
              </a:cxn>
              <a:cxn ang="0">
                <a:pos x="417" y="1"/>
              </a:cxn>
              <a:cxn ang="0">
                <a:pos x="385" y="0"/>
              </a:cxn>
            </a:cxnLst>
            <a:rect l="0" t="0" r="r" b="b"/>
            <a:pathLst>
              <a:path w="771" h="621">
                <a:moveTo>
                  <a:pt x="385" y="0"/>
                </a:moveTo>
                <a:lnTo>
                  <a:pt x="0" y="0"/>
                </a:lnTo>
                <a:lnTo>
                  <a:pt x="0" y="622"/>
                </a:lnTo>
                <a:lnTo>
                  <a:pt x="385" y="622"/>
                </a:lnTo>
                <a:lnTo>
                  <a:pt x="417" y="620"/>
                </a:lnTo>
                <a:lnTo>
                  <a:pt x="447" y="617"/>
                </a:lnTo>
                <a:lnTo>
                  <a:pt x="478" y="612"/>
                </a:lnTo>
                <a:lnTo>
                  <a:pt x="507" y="606"/>
                </a:lnTo>
                <a:lnTo>
                  <a:pt x="535" y="597"/>
                </a:lnTo>
                <a:lnTo>
                  <a:pt x="562" y="587"/>
                </a:lnTo>
                <a:lnTo>
                  <a:pt x="588" y="575"/>
                </a:lnTo>
                <a:lnTo>
                  <a:pt x="613" y="562"/>
                </a:lnTo>
                <a:lnTo>
                  <a:pt x="636" y="547"/>
                </a:lnTo>
                <a:lnTo>
                  <a:pt x="658" y="530"/>
                </a:lnTo>
                <a:lnTo>
                  <a:pt x="678" y="513"/>
                </a:lnTo>
                <a:lnTo>
                  <a:pt x="696" y="494"/>
                </a:lnTo>
                <a:lnTo>
                  <a:pt x="713" y="474"/>
                </a:lnTo>
                <a:lnTo>
                  <a:pt x="727" y="453"/>
                </a:lnTo>
                <a:lnTo>
                  <a:pt x="740" y="432"/>
                </a:lnTo>
                <a:lnTo>
                  <a:pt x="751" y="409"/>
                </a:lnTo>
                <a:lnTo>
                  <a:pt x="759" y="385"/>
                </a:lnTo>
                <a:lnTo>
                  <a:pt x="765" y="361"/>
                </a:lnTo>
                <a:lnTo>
                  <a:pt x="769" y="336"/>
                </a:lnTo>
                <a:lnTo>
                  <a:pt x="771" y="310"/>
                </a:lnTo>
                <a:lnTo>
                  <a:pt x="769" y="285"/>
                </a:lnTo>
                <a:lnTo>
                  <a:pt x="765" y="260"/>
                </a:lnTo>
                <a:lnTo>
                  <a:pt x="759" y="236"/>
                </a:lnTo>
                <a:lnTo>
                  <a:pt x="751" y="212"/>
                </a:lnTo>
                <a:lnTo>
                  <a:pt x="740" y="189"/>
                </a:lnTo>
                <a:lnTo>
                  <a:pt x="727" y="168"/>
                </a:lnTo>
                <a:lnTo>
                  <a:pt x="713" y="147"/>
                </a:lnTo>
                <a:lnTo>
                  <a:pt x="696" y="127"/>
                </a:lnTo>
                <a:lnTo>
                  <a:pt x="678" y="108"/>
                </a:lnTo>
                <a:lnTo>
                  <a:pt x="658" y="91"/>
                </a:lnTo>
                <a:lnTo>
                  <a:pt x="636" y="74"/>
                </a:lnTo>
                <a:lnTo>
                  <a:pt x="613" y="59"/>
                </a:lnTo>
                <a:lnTo>
                  <a:pt x="588" y="46"/>
                </a:lnTo>
                <a:lnTo>
                  <a:pt x="562" y="34"/>
                </a:lnTo>
                <a:lnTo>
                  <a:pt x="535" y="24"/>
                </a:lnTo>
                <a:lnTo>
                  <a:pt x="507" y="15"/>
                </a:lnTo>
                <a:lnTo>
                  <a:pt x="478" y="9"/>
                </a:lnTo>
                <a:lnTo>
                  <a:pt x="447" y="4"/>
                </a:lnTo>
                <a:lnTo>
                  <a:pt x="417" y="1"/>
                </a:lnTo>
                <a:lnTo>
                  <a:pt x="385" y="0"/>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dirty="0" smtClean="0"/>
              <a:t>M</a:t>
            </a:r>
            <a:endParaRPr lang="de-DE" dirty="0"/>
          </a:p>
        </p:txBody>
      </p:sp>
      <p:grpSp>
        <p:nvGrpSpPr>
          <p:cNvPr id="23" name="Group 6"/>
          <p:cNvGrpSpPr>
            <a:grpSpLocks/>
          </p:cNvGrpSpPr>
          <p:nvPr/>
        </p:nvGrpSpPr>
        <p:grpSpPr bwMode="auto">
          <a:xfrm>
            <a:off x="6467493" y="4340540"/>
            <a:ext cx="1104903" cy="965203"/>
            <a:chOff x="2317" y="142"/>
            <a:chExt cx="953" cy="957"/>
          </a:xfrm>
        </p:grpSpPr>
        <p:sp>
          <p:nvSpPr>
            <p:cNvPr id="24" name="Rectangle 7"/>
            <p:cNvSpPr>
              <a:spLocks/>
            </p:cNvSpPr>
            <p:nvPr/>
          </p:nvSpPr>
          <p:spPr bwMode="auto">
            <a:xfrm>
              <a:off x="2327" y="375"/>
              <a:ext cx="933" cy="714"/>
            </a:xfrm>
            <a:prstGeom prst="rect">
              <a:avLst/>
            </a:prstGeom>
            <a:solidFill>
              <a:srgbClr val="D7D7D7"/>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sz="2200" b="1" dirty="0" smtClean="0"/>
                <a:t>Hund</a:t>
              </a:r>
              <a:endParaRPr lang="de-DE" sz="2200" b="1" dirty="0"/>
            </a:p>
          </p:txBody>
        </p:sp>
        <p:sp>
          <p:nvSpPr>
            <p:cNvPr id="25" name="Rectangle 8"/>
            <p:cNvSpPr>
              <a:spLocks noChangeArrowheads="1"/>
            </p:cNvSpPr>
            <p:nvPr/>
          </p:nvSpPr>
          <p:spPr bwMode="auto">
            <a:xfrm>
              <a:off x="2478" y="142"/>
              <a:ext cx="700" cy="24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200" b="0" i="0" u="none" strike="noStrike" cap="none" normalizeH="0" baseline="0" smtClean="0">
                <a:ln>
                  <a:noFill/>
                </a:ln>
                <a:solidFill>
                  <a:schemeClr val="tx1"/>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26" name="Group 12"/>
          <p:cNvGrpSpPr>
            <a:grpSpLocks/>
          </p:cNvGrpSpPr>
          <p:nvPr/>
        </p:nvGrpSpPr>
        <p:grpSpPr bwMode="auto">
          <a:xfrm>
            <a:off x="5512968" y="4377269"/>
            <a:ext cx="862867" cy="949261"/>
            <a:chOff x="1483" y="87"/>
            <a:chExt cx="703" cy="1013"/>
          </a:xfrm>
        </p:grpSpPr>
        <p:sp>
          <p:nvSpPr>
            <p:cNvPr id="27" name="Freeform 13"/>
            <p:cNvSpPr>
              <a:spLocks/>
            </p:cNvSpPr>
            <p:nvPr/>
          </p:nvSpPr>
          <p:spPr bwMode="auto">
            <a:xfrm>
              <a:off x="1613" y="375"/>
              <a:ext cx="484" cy="725"/>
            </a:xfrm>
            <a:custGeom>
              <a:avLst/>
              <a:gdLst/>
              <a:ahLst/>
              <a:cxnLst>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1"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3" y="634"/>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Lst>
              <a:rect l="0" t="0" r="r" b="b"/>
              <a:pathLst>
                <a:path w="484" h="725">
                  <a:moveTo>
                    <a:pt x="241"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1"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3" y="634"/>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b="1" dirty="0" smtClean="0"/>
                <a:t>ein</a:t>
              </a:r>
              <a:endParaRPr lang="de-DE" b="1" dirty="0"/>
            </a:p>
          </p:txBody>
        </p:sp>
        <p:sp>
          <p:nvSpPr>
            <p:cNvPr id="28" name="Freeform 14"/>
            <p:cNvSpPr>
              <a:spLocks/>
            </p:cNvSpPr>
            <p:nvPr/>
          </p:nvSpPr>
          <p:spPr bwMode="auto">
            <a:xfrm>
              <a:off x="1613" y="375"/>
              <a:ext cx="484" cy="181"/>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1"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1">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1"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9" name="Freeform 15"/>
            <p:cNvSpPr>
              <a:spLocks/>
            </p:cNvSpPr>
            <p:nvPr/>
          </p:nvSpPr>
          <p:spPr bwMode="auto">
            <a:xfrm>
              <a:off x="1483" y="87"/>
              <a:ext cx="703" cy="236"/>
            </a:xfrm>
            <a:custGeom>
              <a:avLst/>
              <a:gdLst/>
              <a:ahLst/>
              <a:cxnLst>
                <a:cxn ang="0">
                  <a:pos x="166" y="35"/>
                </a:cxn>
                <a:cxn ang="0">
                  <a:pos x="122" y="56"/>
                </a:cxn>
                <a:cxn ang="0">
                  <a:pos x="84" y="82"/>
                </a:cxn>
                <a:cxn ang="0">
                  <a:pos x="52" y="111"/>
                </a:cxn>
                <a:cxn ang="0">
                  <a:pos x="27" y="144"/>
                </a:cxn>
                <a:cxn ang="0">
                  <a:pos x="10" y="179"/>
                </a:cxn>
                <a:cxn ang="0">
                  <a:pos x="1" y="216"/>
                </a:cxn>
                <a:cxn ang="0">
                  <a:pos x="175" y="235"/>
                </a:cxn>
                <a:cxn ang="0">
                  <a:pos x="183" y="200"/>
                </a:cxn>
                <a:cxn ang="0">
                  <a:pos x="206" y="169"/>
                </a:cxn>
                <a:cxn ang="0">
                  <a:pos x="240" y="144"/>
                </a:cxn>
                <a:cxn ang="0">
                  <a:pos x="284" y="126"/>
                </a:cxn>
                <a:cxn ang="0">
                  <a:pos x="335" y="118"/>
                </a:cxn>
                <a:cxn ang="0">
                  <a:pos x="378" y="119"/>
                </a:cxn>
                <a:cxn ang="0">
                  <a:pos x="428" y="129"/>
                </a:cxn>
                <a:cxn ang="0">
                  <a:pos x="470" y="149"/>
                </a:cxn>
                <a:cxn ang="0">
                  <a:pos x="502" y="175"/>
                </a:cxn>
                <a:cxn ang="0">
                  <a:pos x="522" y="207"/>
                </a:cxn>
                <a:cxn ang="0">
                  <a:pos x="527" y="235"/>
                </a:cxn>
                <a:cxn ang="0">
                  <a:pos x="701" y="216"/>
                </a:cxn>
                <a:cxn ang="0">
                  <a:pos x="692" y="179"/>
                </a:cxn>
                <a:cxn ang="0">
                  <a:pos x="675" y="144"/>
                </a:cxn>
                <a:cxn ang="0">
                  <a:pos x="650" y="111"/>
                </a:cxn>
                <a:cxn ang="0">
                  <a:pos x="618" y="82"/>
                </a:cxn>
                <a:cxn ang="0">
                  <a:pos x="580" y="56"/>
                </a:cxn>
                <a:cxn ang="0">
                  <a:pos x="536" y="35"/>
                </a:cxn>
                <a:cxn ang="0">
                  <a:pos x="488" y="18"/>
                </a:cxn>
                <a:cxn ang="0">
                  <a:pos x="435" y="6"/>
                </a:cxn>
                <a:cxn ang="0">
                  <a:pos x="380" y="0"/>
                </a:cxn>
                <a:cxn ang="0">
                  <a:pos x="322" y="0"/>
                </a:cxn>
                <a:cxn ang="0">
                  <a:pos x="267" y="6"/>
                </a:cxn>
                <a:cxn ang="0">
                  <a:pos x="214" y="18"/>
                </a:cxn>
              </a:cxnLst>
              <a:rect l="0" t="0" r="r" b="b"/>
              <a:pathLst>
                <a:path w="703" h="236">
                  <a:moveTo>
                    <a:pt x="189" y="26"/>
                  </a:moveTo>
                  <a:lnTo>
                    <a:pt x="166" y="35"/>
                  </a:lnTo>
                  <a:lnTo>
                    <a:pt x="143" y="45"/>
                  </a:lnTo>
                  <a:lnTo>
                    <a:pt x="122" y="56"/>
                  </a:lnTo>
                  <a:lnTo>
                    <a:pt x="102" y="69"/>
                  </a:lnTo>
                  <a:lnTo>
                    <a:pt x="84" y="82"/>
                  </a:lnTo>
                  <a:lnTo>
                    <a:pt x="67" y="96"/>
                  </a:lnTo>
                  <a:lnTo>
                    <a:pt x="52" y="111"/>
                  </a:lnTo>
                  <a:lnTo>
                    <a:pt x="39" y="127"/>
                  </a:lnTo>
                  <a:lnTo>
                    <a:pt x="27" y="144"/>
                  </a:lnTo>
                  <a:lnTo>
                    <a:pt x="17" y="161"/>
                  </a:lnTo>
                  <a:lnTo>
                    <a:pt x="10" y="179"/>
                  </a:lnTo>
                  <a:lnTo>
                    <a:pt x="4" y="197"/>
                  </a:lnTo>
                  <a:lnTo>
                    <a:pt x="1" y="216"/>
                  </a:lnTo>
                  <a:lnTo>
                    <a:pt x="0" y="235"/>
                  </a:lnTo>
                  <a:lnTo>
                    <a:pt x="175" y="235"/>
                  </a:lnTo>
                  <a:lnTo>
                    <a:pt x="177" y="217"/>
                  </a:lnTo>
                  <a:lnTo>
                    <a:pt x="183" y="200"/>
                  </a:lnTo>
                  <a:lnTo>
                    <a:pt x="193" y="184"/>
                  </a:lnTo>
                  <a:lnTo>
                    <a:pt x="206" y="169"/>
                  </a:lnTo>
                  <a:lnTo>
                    <a:pt x="222" y="156"/>
                  </a:lnTo>
                  <a:lnTo>
                    <a:pt x="240" y="144"/>
                  </a:lnTo>
                  <a:lnTo>
                    <a:pt x="261" y="134"/>
                  </a:lnTo>
                  <a:lnTo>
                    <a:pt x="284" y="126"/>
                  </a:lnTo>
                  <a:lnTo>
                    <a:pt x="309" y="121"/>
                  </a:lnTo>
                  <a:lnTo>
                    <a:pt x="335" y="118"/>
                  </a:lnTo>
                  <a:lnTo>
                    <a:pt x="351" y="117"/>
                  </a:lnTo>
                  <a:lnTo>
                    <a:pt x="378" y="119"/>
                  </a:lnTo>
                  <a:lnTo>
                    <a:pt x="404" y="123"/>
                  </a:lnTo>
                  <a:lnTo>
                    <a:pt x="428" y="129"/>
                  </a:lnTo>
                  <a:lnTo>
                    <a:pt x="450" y="138"/>
                  </a:lnTo>
                  <a:lnTo>
                    <a:pt x="470" y="149"/>
                  </a:lnTo>
                  <a:lnTo>
                    <a:pt x="487" y="161"/>
                  </a:lnTo>
                  <a:lnTo>
                    <a:pt x="502" y="175"/>
                  </a:lnTo>
                  <a:lnTo>
                    <a:pt x="514" y="191"/>
                  </a:lnTo>
                  <a:lnTo>
                    <a:pt x="522" y="207"/>
                  </a:lnTo>
                  <a:lnTo>
                    <a:pt x="526" y="225"/>
                  </a:lnTo>
                  <a:lnTo>
                    <a:pt x="527" y="235"/>
                  </a:lnTo>
                  <a:lnTo>
                    <a:pt x="702" y="235"/>
                  </a:lnTo>
                  <a:lnTo>
                    <a:pt x="701" y="216"/>
                  </a:lnTo>
                  <a:lnTo>
                    <a:pt x="698" y="197"/>
                  </a:lnTo>
                  <a:lnTo>
                    <a:pt x="692" y="179"/>
                  </a:lnTo>
                  <a:lnTo>
                    <a:pt x="685" y="161"/>
                  </a:lnTo>
                  <a:lnTo>
                    <a:pt x="675" y="144"/>
                  </a:lnTo>
                  <a:lnTo>
                    <a:pt x="663" y="127"/>
                  </a:lnTo>
                  <a:lnTo>
                    <a:pt x="650" y="111"/>
                  </a:lnTo>
                  <a:lnTo>
                    <a:pt x="635" y="96"/>
                  </a:lnTo>
                  <a:lnTo>
                    <a:pt x="618" y="82"/>
                  </a:lnTo>
                  <a:lnTo>
                    <a:pt x="600" y="69"/>
                  </a:lnTo>
                  <a:lnTo>
                    <a:pt x="580" y="56"/>
                  </a:lnTo>
                  <a:lnTo>
                    <a:pt x="559" y="45"/>
                  </a:lnTo>
                  <a:lnTo>
                    <a:pt x="536" y="35"/>
                  </a:lnTo>
                  <a:lnTo>
                    <a:pt x="513" y="26"/>
                  </a:lnTo>
                  <a:lnTo>
                    <a:pt x="488" y="18"/>
                  </a:lnTo>
                  <a:lnTo>
                    <a:pt x="462" y="12"/>
                  </a:lnTo>
                  <a:lnTo>
                    <a:pt x="435" y="6"/>
                  </a:lnTo>
                  <a:lnTo>
                    <a:pt x="408" y="3"/>
                  </a:lnTo>
                  <a:lnTo>
                    <a:pt x="380" y="0"/>
                  </a:lnTo>
                  <a:lnTo>
                    <a:pt x="351" y="0"/>
                  </a:lnTo>
                  <a:lnTo>
                    <a:pt x="322" y="0"/>
                  </a:lnTo>
                  <a:lnTo>
                    <a:pt x="294" y="3"/>
                  </a:lnTo>
                  <a:lnTo>
                    <a:pt x="267" y="6"/>
                  </a:lnTo>
                  <a:lnTo>
                    <a:pt x="240" y="12"/>
                  </a:lnTo>
                  <a:lnTo>
                    <a:pt x="214" y="18"/>
                  </a:lnTo>
                  <a:lnTo>
                    <a:pt x="189" y="26"/>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b="1" dirty="0" smtClean="0"/>
                <a:t>SG</a:t>
              </a:r>
              <a:endParaRPr lang="de-DE" b="1" dirty="0"/>
            </a:p>
          </p:txBody>
        </p:sp>
      </p:grpSp>
      <p:pic>
        <p:nvPicPr>
          <p:cNvPr id="30" name="Picture 21"/>
          <p:cNvPicPr>
            <a:picLocks noChangeAspect="1" noChangeArrowheads="1"/>
          </p:cNvPicPr>
          <p:nvPr/>
        </p:nvPicPr>
        <p:blipFill>
          <a:blip r:embed="rId3" cstate="print"/>
          <a:srcRect/>
          <a:stretch>
            <a:fillRect/>
          </a:stretch>
        </p:blipFill>
        <p:spPr bwMode="auto">
          <a:xfrm>
            <a:off x="6715140" y="4286256"/>
            <a:ext cx="714380" cy="243194"/>
          </a:xfrm>
          <a:prstGeom prst="rect">
            <a:avLst/>
          </a:prstGeom>
          <a:noFill/>
          <a:ln w="9525">
            <a:noFill/>
            <a:miter lim="800000"/>
            <a:headEnd/>
            <a:tailEnd/>
          </a:ln>
        </p:spPr>
      </p:pic>
      <p:sp>
        <p:nvSpPr>
          <p:cNvPr id="31" name="Freeform 3"/>
          <p:cNvSpPr>
            <a:spLocks/>
          </p:cNvSpPr>
          <p:nvPr/>
        </p:nvSpPr>
        <p:spPr bwMode="auto">
          <a:xfrm>
            <a:off x="5715008" y="5305743"/>
            <a:ext cx="488950" cy="393700"/>
          </a:xfrm>
          <a:custGeom>
            <a:avLst/>
            <a:gdLst/>
            <a:ahLst/>
            <a:cxnLst>
              <a:cxn ang="0">
                <a:pos x="385" y="0"/>
              </a:cxn>
              <a:cxn ang="0">
                <a:pos x="0" y="0"/>
              </a:cxn>
              <a:cxn ang="0">
                <a:pos x="0" y="622"/>
              </a:cxn>
              <a:cxn ang="0">
                <a:pos x="385" y="622"/>
              </a:cxn>
              <a:cxn ang="0">
                <a:pos x="417" y="620"/>
              </a:cxn>
              <a:cxn ang="0">
                <a:pos x="447" y="617"/>
              </a:cxn>
              <a:cxn ang="0">
                <a:pos x="478" y="612"/>
              </a:cxn>
              <a:cxn ang="0">
                <a:pos x="507" y="606"/>
              </a:cxn>
              <a:cxn ang="0">
                <a:pos x="535" y="597"/>
              </a:cxn>
              <a:cxn ang="0">
                <a:pos x="562" y="587"/>
              </a:cxn>
              <a:cxn ang="0">
                <a:pos x="588" y="575"/>
              </a:cxn>
              <a:cxn ang="0">
                <a:pos x="613" y="562"/>
              </a:cxn>
              <a:cxn ang="0">
                <a:pos x="636" y="547"/>
              </a:cxn>
              <a:cxn ang="0">
                <a:pos x="658" y="530"/>
              </a:cxn>
              <a:cxn ang="0">
                <a:pos x="678" y="513"/>
              </a:cxn>
              <a:cxn ang="0">
                <a:pos x="696" y="494"/>
              </a:cxn>
              <a:cxn ang="0">
                <a:pos x="713" y="474"/>
              </a:cxn>
              <a:cxn ang="0">
                <a:pos x="727" y="453"/>
              </a:cxn>
              <a:cxn ang="0">
                <a:pos x="740" y="432"/>
              </a:cxn>
              <a:cxn ang="0">
                <a:pos x="751" y="409"/>
              </a:cxn>
              <a:cxn ang="0">
                <a:pos x="759" y="385"/>
              </a:cxn>
              <a:cxn ang="0">
                <a:pos x="765" y="361"/>
              </a:cxn>
              <a:cxn ang="0">
                <a:pos x="769" y="336"/>
              </a:cxn>
              <a:cxn ang="0">
                <a:pos x="771" y="310"/>
              </a:cxn>
              <a:cxn ang="0">
                <a:pos x="769" y="285"/>
              </a:cxn>
              <a:cxn ang="0">
                <a:pos x="765" y="260"/>
              </a:cxn>
              <a:cxn ang="0">
                <a:pos x="759" y="236"/>
              </a:cxn>
              <a:cxn ang="0">
                <a:pos x="751" y="212"/>
              </a:cxn>
              <a:cxn ang="0">
                <a:pos x="740" y="189"/>
              </a:cxn>
              <a:cxn ang="0">
                <a:pos x="727" y="168"/>
              </a:cxn>
              <a:cxn ang="0">
                <a:pos x="713" y="147"/>
              </a:cxn>
              <a:cxn ang="0">
                <a:pos x="696" y="127"/>
              </a:cxn>
              <a:cxn ang="0">
                <a:pos x="678" y="108"/>
              </a:cxn>
              <a:cxn ang="0">
                <a:pos x="658" y="91"/>
              </a:cxn>
              <a:cxn ang="0">
                <a:pos x="636" y="74"/>
              </a:cxn>
              <a:cxn ang="0">
                <a:pos x="613" y="59"/>
              </a:cxn>
              <a:cxn ang="0">
                <a:pos x="588" y="46"/>
              </a:cxn>
              <a:cxn ang="0">
                <a:pos x="562" y="34"/>
              </a:cxn>
              <a:cxn ang="0">
                <a:pos x="535" y="24"/>
              </a:cxn>
              <a:cxn ang="0">
                <a:pos x="507" y="15"/>
              </a:cxn>
              <a:cxn ang="0">
                <a:pos x="478" y="9"/>
              </a:cxn>
              <a:cxn ang="0">
                <a:pos x="447" y="4"/>
              </a:cxn>
              <a:cxn ang="0">
                <a:pos x="417" y="1"/>
              </a:cxn>
              <a:cxn ang="0">
                <a:pos x="385" y="0"/>
              </a:cxn>
            </a:cxnLst>
            <a:rect l="0" t="0" r="r" b="b"/>
            <a:pathLst>
              <a:path w="771" h="621">
                <a:moveTo>
                  <a:pt x="385" y="0"/>
                </a:moveTo>
                <a:lnTo>
                  <a:pt x="0" y="0"/>
                </a:lnTo>
                <a:lnTo>
                  <a:pt x="0" y="622"/>
                </a:lnTo>
                <a:lnTo>
                  <a:pt x="385" y="622"/>
                </a:lnTo>
                <a:lnTo>
                  <a:pt x="417" y="620"/>
                </a:lnTo>
                <a:lnTo>
                  <a:pt x="447" y="617"/>
                </a:lnTo>
                <a:lnTo>
                  <a:pt x="478" y="612"/>
                </a:lnTo>
                <a:lnTo>
                  <a:pt x="507" y="606"/>
                </a:lnTo>
                <a:lnTo>
                  <a:pt x="535" y="597"/>
                </a:lnTo>
                <a:lnTo>
                  <a:pt x="562" y="587"/>
                </a:lnTo>
                <a:lnTo>
                  <a:pt x="588" y="575"/>
                </a:lnTo>
                <a:lnTo>
                  <a:pt x="613" y="562"/>
                </a:lnTo>
                <a:lnTo>
                  <a:pt x="636" y="547"/>
                </a:lnTo>
                <a:lnTo>
                  <a:pt x="658" y="530"/>
                </a:lnTo>
                <a:lnTo>
                  <a:pt x="678" y="513"/>
                </a:lnTo>
                <a:lnTo>
                  <a:pt x="696" y="494"/>
                </a:lnTo>
                <a:lnTo>
                  <a:pt x="713" y="474"/>
                </a:lnTo>
                <a:lnTo>
                  <a:pt x="727" y="453"/>
                </a:lnTo>
                <a:lnTo>
                  <a:pt x="740" y="432"/>
                </a:lnTo>
                <a:lnTo>
                  <a:pt x="751" y="409"/>
                </a:lnTo>
                <a:lnTo>
                  <a:pt x="759" y="385"/>
                </a:lnTo>
                <a:lnTo>
                  <a:pt x="765" y="361"/>
                </a:lnTo>
                <a:lnTo>
                  <a:pt x="769" y="336"/>
                </a:lnTo>
                <a:lnTo>
                  <a:pt x="771" y="310"/>
                </a:lnTo>
                <a:lnTo>
                  <a:pt x="769" y="285"/>
                </a:lnTo>
                <a:lnTo>
                  <a:pt x="765" y="260"/>
                </a:lnTo>
                <a:lnTo>
                  <a:pt x="759" y="236"/>
                </a:lnTo>
                <a:lnTo>
                  <a:pt x="751" y="212"/>
                </a:lnTo>
                <a:lnTo>
                  <a:pt x="740" y="189"/>
                </a:lnTo>
                <a:lnTo>
                  <a:pt x="727" y="168"/>
                </a:lnTo>
                <a:lnTo>
                  <a:pt x="713" y="147"/>
                </a:lnTo>
                <a:lnTo>
                  <a:pt x="696" y="127"/>
                </a:lnTo>
                <a:lnTo>
                  <a:pt x="678" y="108"/>
                </a:lnTo>
                <a:lnTo>
                  <a:pt x="658" y="91"/>
                </a:lnTo>
                <a:lnTo>
                  <a:pt x="636" y="74"/>
                </a:lnTo>
                <a:lnTo>
                  <a:pt x="613" y="59"/>
                </a:lnTo>
                <a:lnTo>
                  <a:pt x="588" y="46"/>
                </a:lnTo>
                <a:lnTo>
                  <a:pt x="562" y="34"/>
                </a:lnTo>
                <a:lnTo>
                  <a:pt x="535" y="24"/>
                </a:lnTo>
                <a:lnTo>
                  <a:pt x="507" y="15"/>
                </a:lnTo>
                <a:lnTo>
                  <a:pt x="478" y="9"/>
                </a:lnTo>
                <a:lnTo>
                  <a:pt x="447" y="4"/>
                </a:lnTo>
                <a:lnTo>
                  <a:pt x="417" y="1"/>
                </a:lnTo>
                <a:lnTo>
                  <a:pt x="385" y="0"/>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dirty="0" smtClean="0"/>
              <a:t>M</a:t>
            </a:r>
            <a:endParaRPr lang="de-DE" dirty="0"/>
          </a:p>
        </p:txBody>
      </p:sp>
      <p:sp>
        <p:nvSpPr>
          <p:cNvPr id="32" name="Rectangle 8"/>
          <p:cNvSpPr>
            <a:spLocks/>
          </p:cNvSpPr>
          <p:nvPr/>
        </p:nvSpPr>
        <p:spPr bwMode="auto">
          <a:xfrm>
            <a:off x="4357686" y="5786454"/>
            <a:ext cx="668673" cy="571504"/>
          </a:xfrm>
          <a:prstGeom prst="rect">
            <a:avLst/>
          </a:prstGeom>
          <a:solidFill>
            <a:srgbClr val="D7D7D7"/>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3" name="Freeform 9"/>
          <p:cNvSpPr>
            <a:spLocks/>
          </p:cNvSpPr>
          <p:nvPr/>
        </p:nvSpPr>
        <p:spPr bwMode="auto">
          <a:xfrm>
            <a:off x="4429124" y="5715016"/>
            <a:ext cx="546451" cy="584638"/>
          </a:xfrm>
          <a:custGeom>
            <a:avLst/>
            <a:gdLst/>
            <a:ahLst/>
            <a:cxnLst>
              <a:cxn ang="0">
                <a:pos x="178" y="0"/>
              </a:cxn>
              <a:cxn ang="0">
                <a:pos x="147" y="0"/>
              </a:cxn>
              <a:cxn ang="0">
                <a:pos x="117" y="2"/>
              </a:cxn>
              <a:cxn ang="0">
                <a:pos x="90" y="5"/>
              </a:cxn>
              <a:cxn ang="0">
                <a:pos x="65" y="10"/>
              </a:cxn>
              <a:cxn ang="0">
                <a:pos x="44" y="15"/>
              </a:cxn>
              <a:cxn ang="0">
                <a:pos x="26" y="21"/>
              </a:cxn>
              <a:cxn ang="0">
                <a:pos x="12" y="27"/>
              </a:cxn>
              <a:cxn ang="0">
                <a:pos x="3" y="35"/>
              </a:cxn>
              <a:cxn ang="0">
                <a:pos x="0" y="42"/>
              </a:cxn>
              <a:cxn ang="0">
                <a:pos x="0" y="310"/>
              </a:cxn>
              <a:cxn ang="0">
                <a:pos x="2" y="318"/>
              </a:cxn>
              <a:cxn ang="0">
                <a:pos x="10" y="325"/>
              </a:cxn>
              <a:cxn ang="0">
                <a:pos x="23" y="332"/>
              </a:cxn>
              <a:cxn ang="0">
                <a:pos x="40" y="338"/>
              </a:cxn>
              <a:cxn ang="0">
                <a:pos x="61" y="344"/>
              </a:cxn>
              <a:cxn ang="0">
                <a:pos x="85" y="348"/>
              </a:cxn>
              <a:cxn ang="0">
                <a:pos x="111" y="351"/>
              </a:cxn>
              <a:cxn ang="0">
                <a:pos x="141" y="354"/>
              </a:cxn>
              <a:cxn ang="0">
                <a:pos x="172" y="354"/>
              </a:cxn>
              <a:cxn ang="0">
                <a:pos x="178" y="354"/>
              </a:cxn>
              <a:cxn ang="0">
                <a:pos x="209" y="354"/>
              </a:cxn>
              <a:cxn ang="0">
                <a:pos x="239" y="352"/>
              </a:cxn>
              <a:cxn ang="0">
                <a:pos x="266" y="349"/>
              </a:cxn>
              <a:cxn ang="0">
                <a:pos x="291" y="345"/>
              </a:cxn>
              <a:cxn ang="0">
                <a:pos x="312" y="339"/>
              </a:cxn>
              <a:cxn ang="0">
                <a:pos x="330" y="333"/>
              </a:cxn>
              <a:cxn ang="0">
                <a:pos x="344" y="327"/>
              </a:cxn>
              <a:cxn ang="0">
                <a:pos x="353" y="319"/>
              </a:cxn>
              <a:cxn ang="0">
                <a:pos x="356" y="312"/>
              </a:cxn>
              <a:cxn ang="0">
                <a:pos x="356" y="44"/>
              </a:cxn>
              <a:cxn ang="0">
                <a:pos x="354" y="36"/>
              </a:cxn>
              <a:cxn ang="0">
                <a:pos x="346" y="29"/>
              </a:cxn>
              <a:cxn ang="0">
                <a:pos x="333" y="22"/>
              </a:cxn>
              <a:cxn ang="0">
                <a:pos x="316" y="16"/>
              </a:cxn>
              <a:cxn ang="0">
                <a:pos x="295" y="10"/>
              </a:cxn>
              <a:cxn ang="0">
                <a:pos x="271" y="6"/>
              </a:cxn>
              <a:cxn ang="0">
                <a:pos x="245" y="3"/>
              </a:cxn>
              <a:cxn ang="0">
                <a:pos x="215" y="0"/>
              </a:cxn>
              <a:cxn ang="0">
                <a:pos x="184" y="0"/>
              </a:cxn>
              <a:cxn ang="0">
                <a:pos x="178" y="0"/>
              </a:cxn>
            </a:cxnLst>
            <a:rect l="0" t="0" r="r" b="b"/>
            <a:pathLst>
              <a:path w="357" h="355">
                <a:moveTo>
                  <a:pt x="178" y="0"/>
                </a:moveTo>
                <a:lnTo>
                  <a:pt x="147" y="0"/>
                </a:lnTo>
                <a:lnTo>
                  <a:pt x="117" y="2"/>
                </a:lnTo>
                <a:lnTo>
                  <a:pt x="90" y="5"/>
                </a:lnTo>
                <a:lnTo>
                  <a:pt x="65" y="10"/>
                </a:lnTo>
                <a:lnTo>
                  <a:pt x="44" y="15"/>
                </a:lnTo>
                <a:lnTo>
                  <a:pt x="26" y="21"/>
                </a:lnTo>
                <a:lnTo>
                  <a:pt x="12" y="27"/>
                </a:lnTo>
                <a:lnTo>
                  <a:pt x="3" y="35"/>
                </a:lnTo>
                <a:lnTo>
                  <a:pt x="0" y="42"/>
                </a:lnTo>
                <a:lnTo>
                  <a:pt x="0" y="310"/>
                </a:lnTo>
                <a:lnTo>
                  <a:pt x="2" y="318"/>
                </a:lnTo>
                <a:lnTo>
                  <a:pt x="10" y="325"/>
                </a:lnTo>
                <a:lnTo>
                  <a:pt x="23" y="332"/>
                </a:lnTo>
                <a:lnTo>
                  <a:pt x="40" y="338"/>
                </a:lnTo>
                <a:lnTo>
                  <a:pt x="61" y="344"/>
                </a:lnTo>
                <a:lnTo>
                  <a:pt x="85" y="348"/>
                </a:lnTo>
                <a:lnTo>
                  <a:pt x="111" y="351"/>
                </a:lnTo>
                <a:lnTo>
                  <a:pt x="141" y="354"/>
                </a:lnTo>
                <a:lnTo>
                  <a:pt x="172" y="354"/>
                </a:lnTo>
                <a:lnTo>
                  <a:pt x="178" y="354"/>
                </a:lnTo>
                <a:lnTo>
                  <a:pt x="209" y="354"/>
                </a:lnTo>
                <a:lnTo>
                  <a:pt x="239" y="352"/>
                </a:lnTo>
                <a:lnTo>
                  <a:pt x="266" y="349"/>
                </a:lnTo>
                <a:lnTo>
                  <a:pt x="291" y="345"/>
                </a:lnTo>
                <a:lnTo>
                  <a:pt x="312" y="339"/>
                </a:lnTo>
                <a:lnTo>
                  <a:pt x="330" y="333"/>
                </a:lnTo>
                <a:lnTo>
                  <a:pt x="344" y="327"/>
                </a:lnTo>
                <a:lnTo>
                  <a:pt x="353" y="319"/>
                </a:lnTo>
                <a:lnTo>
                  <a:pt x="356" y="312"/>
                </a:lnTo>
                <a:lnTo>
                  <a:pt x="356" y="44"/>
                </a:lnTo>
                <a:lnTo>
                  <a:pt x="354" y="36"/>
                </a:lnTo>
                <a:lnTo>
                  <a:pt x="346" y="29"/>
                </a:lnTo>
                <a:lnTo>
                  <a:pt x="333" y="22"/>
                </a:lnTo>
                <a:lnTo>
                  <a:pt x="316" y="16"/>
                </a:lnTo>
                <a:lnTo>
                  <a:pt x="295" y="10"/>
                </a:lnTo>
                <a:lnTo>
                  <a:pt x="271" y="6"/>
                </a:lnTo>
                <a:lnTo>
                  <a:pt x="245" y="3"/>
                </a:lnTo>
                <a:lnTo>
                  <a:pt x="215" y="0"/>
                </a:lnTo>
                <a:lnTo>
                  <a:pt x="184" y="0"/>
                </a:lnTo>
                <a:lnTo>
                  <a:pt x="178"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pPr algn="ctr"/>
            <a:r>
              <a:rPr lang="de-DE" sz="1600" b="1" dirty="0" smtClean="0"/>
              <a:t>3 SG</a:t>
            </a:r>
            <a:endParaRPr lang="de-DE" sz="1600" b="1" dirty="0"/>
          </a:p>
        </p:txBody>
      </p:sp>
      <p:sp>
        <p:nvSpPr>
          <p:cNvPr id="34" name="Freeform 11"/>
          <p:cNvSpPr>
            <a:spLocks/>
          </p:cNvSpPr>
          <p:nvPr/>
        </p:nvSpPr>
        <p:spPr bwMode="auto">
          <a:xfrm>
            <a:off x="4429124" y="5500702"/>
            <a:ext cx="571504" cy="214314"/>
          </a:xfrm>
          <a:custGeom>
            <a:avLst/>
            <a:gdLst/>
            <a:ahLst/>
            <a:cxnLst>
              <a:cxn ang="0">
                <a:pos x="166" y="35"/>
              </a:cxn>
              <a:cxn ang="0">
                <a:pos x="122" y="56"/>
              </a:cxn>
              <a:cxn ang="0">
                <a:pos x="84" y="82"/>
              </a:cxn>
              <a:cxn ang="0">
                <a:pos x="52" y="111"/>
              </a:cxn>
              <a:cxn ang="0">
                <a:pos x="27" y="144"/>
              </a:cxn>
              <a:cxn ang="0">
                <a:pos x="10" y="179"/>
              </a:cxn>
              <a:cxn ang="0">
                <a:pos x="1" y="216"/>
              </a:cxn>
              <a:cxn ang="0">
                <a:pos x="175" y="236"/>
              </a:cxn>
              <a:cxn ang="0">
                <a:pos x="183" y="200"/>
              </a:cxn>
              <a:cxn ang="0">
                <a:pos x="206" y="169"/>
              </a:cxn>
              <a:cxn ang="0">
                <a:pos x="240" y="144"/>
              </a:cxn>
              <a:cxn ang="0">
                <a:pos x="284" y="126"/>
              </a:cxn>
              <a:cxn ang="0">
                <a:pos x="335" y="118"/>
              </a:cxn>
              <a:cxn ang="0">
                <a:pos x="378" y="119"/>
              </a:cxn>
              <a:cxn ang="0">
                <a:pos x="428" y="129"/>
              </a:cxn>
              <a:cxn ang="0">
                <a:pos x="470" y="149"/>
              </a:cxn>
              <a:cxn ang="0">
                <a:pos x="502" y="175"/>
              </a:cxn>
              <a:cxn ang="0">
                <a:pos x="522" y="207"/>
              </a:cxn>
              <a:cxn ang="0">
                <a:pos x="527" y="236"/>
              </a:cxn>
              <a:cxn ang="0">
                <a:pos x="701" y="216"/>
              </a:cxn>
              <a:cxn ang="0">
                <a:pos x="692" y="179"/>
              </a:cxn>
              <a:cxn ang="0">
                <a:pos x="675" y="144"/>
              </a:cxn>
              <a:cxn ang="0">
                <a:pos x="650" y="111"/>
              </a:cxn>
              <a:cxn ang="0">
                <a:pos x="618" y="82"/>
              </a:cxn>
              <a:cxn ang="0">
                <a:pos x="580" y="56"/>
              </a:cxn>
              <a:cxn ang="0">
                <a:pos x="536" y="35"/>
              </a:cxn>
              <a:cxn ang="0">
                <a:pos x="488" y="18"/>
              </a:cxn>
              <a:cxn ang="0">
                <a:pos x="435" y="6"/>
              </a:cxn>
              <a:cxn ang="0">
                <a:pos x="380" y="0"/>
              </a:cxn>
              <a:cxn ang="0">
                <a:pos x="322" y="0"/>
              </a:cxn>
              <a:cxn ang="0">
                <a:pos x="266" y="6"/>
              </a:cxn>
              <a:cxn ang="0">
                <a:pos x="214" y="18"/>
              </a:cxn>
            </a:cxnLst>
            <a:rect l="0" t="0" r="r" b="b"/>
            <a:pathLst>
              <a:path w="703" h="236">
                <a:moveTo>
                  <a:pt x="189" y="26"/>
                </a:moveTo>
                <a:lnTo>
                  <a:pt x="166" y="35"/>
                </a:lnTo>
                <a:lnTo>
                  <a:pt x="143" y="45"/>
                </a:lnTo>
                <a:lnTo>
                  <a:pt x="122" y="56"/>
                </a:lnTo>
                <a:lnTo>
                  <a:pt x="102" y="69"/>
                </a:lnTo>
                <a:lnTo>
                  <a:pt x="84" y="82"/>
                </a:lnTo>
                <a:lnTo>
                  <a:pt x="67" y="96"/>
                </a:lnTo>
                <a:lnTo>
                  <a:pt x="52" y="111"/>
                </a:lnTo>
                <a:lnTo>
                  <a:pt x="39" y="127"/>
                </a:lnTo>
                <a:lnTo>
                  <a:pt x="27" y="144"/>
                </a:lnTo>
                <a:lnTo>
                  <a:pt x="17" y="161"/>
                </a:lnTo>
                <a:lnTo>
                  <a:pt x="10" y="179"/>
                </a:lnTo>
                <a:lnTo>
                  <a:pt x="4" y="197"/>
                </a:lnTo>
                <a:lnTo>
                  <a:pt x="1" y="216"/>
                </a:lnTo>
                <a:lnTo>
                  <a:pt x="0" y="236"/>
                </a:lnTo>
                <a:lnTo>
                  <a:pt x="175" y="236"/>
                </a:lnTo>
                <a:lnTo>
                  <a:pt x="177" y="217"/>
                </a:lnTo>
                <a:lnTo>
                  <a:pt x="183" y="200"/>
                </a:lnTo>
                <a:lnTo>
                  <a:pt x="193" y="184"/>
                </a:lnTo>
                <a:lnTo>
                  <a:pt x="206" y="169"/>
                </a:lnTo>
                <a:lnTo>
                  <a:pt x="222" y="156"/>
                </a:lnTo>
                <a:lnTo>
                  <a:pt x="240" y="144"/>
                </a:lnTo>
                <a:lnTo>
                  <a:pt x="261" y="134"/>
                </a:lnTo>
                <a:lnTo>
                  <a:pt x="284" y="126"/>
                </a:lnTo>
                <a:lnTo>
                  <a:pt x="309" y="121"/>
                </a:lnTo>
                <a:lnTo>
                  <a:pt x="335" y="118"/>
                </a:lnTo>
                <a:lnTo>
                  <a:pt x="351" y="118"/>
                </a:lnTo>
                <a:lnTo>
                  <a:pt x="378" y="119"/>
                </a:lnTo>
                <a:lnTo>
                  <a:pt x="404" y="123"/>
                </a:lnTo>
                <a:lnTo>
                  <a:pt x="428" y="129"/>
                </a:lnTo>
                <a:lnTo>
                  <a:pt x="450" y="138"/>
                </a:lnTo>
                <a:lnTo>
                  <a:pt x="470" y="149"/>
                </a:lnTo>
                <a:lnTo>
                  <a:pt x="487" y="161"/>
                </a:lnTo>
                <a:lnTo>
                  <a:pt x="502" y="175"/>
                </a:lnTo>
                <a:lnTo>
                  <a:pt x="513" y="191"/>
                </a:lnTo>
                <a:lnTo>
                  <a:pt x="522" y="207"/>
                </a:lnTo>
                <a:lnTo>
                  <a:pt x="526" y="225"/>
                </a:lnTo>
                <a:lnTo>
                  <a:pt x="527" y="236"/>
                </a:lnTo>
                <a:lnTo>
                  <a:pt x="703" y="236"/>
                </a:lnTo>
                <a:lnTo>
                  <a:pt x="701" y="216"/>
                </a:lnTo>
                <a:lnTo>
                  <a:pt x="698" y="197"/>
                </a:lnTo>
                <a:lnTo>
                  <a:pt x="692" y="179"/>
                </a:lnTo>
                <a:lnTo>
                  <a:pt x="685" y="161"/>
                </a:lnTo>
                <a:lnTo>
                  <a:pt x="675" y="144"/>
                </a:lnTo>
                <a:lnTo>
                  <a:pt x="663" y="127"/>
                </a:lnTo>
                <a:lnTo>
                  <a:pt x="650" y="111"/>
                </a:lnTo>
                <a:lnTo>
                  <a:pt x="635" y="96"/>
                </a:lnTo>
                <a:lnTo>
                  <a:pt x="618" y="82"/>
                </a:lnTo>
                <a:lnTo>
                  <a:pt x="600" y="69"/>
                </a:lnTo>
                <a:lnTo>
                  <a:pt x="580" y="56"/>
                </a:lnTo>
                <a:lnTo>
                  <a:pt x="559" y="45"/>
                </a:lnTo>
                <a:lnTo>
                  <a:pt x="536" y="35"/>
                </a:lnTo>
                <a:lnTo>
                  <a:pt x="512" y="26"/>
                </a:lnTo>
                <a:lnTo>
                  <a:pt x="488" y="18"/>
                </a:lnTo>
                <a:lnTo>
                  <a:pt x="462" y="12"/>
                </a:lnTo>
                <a:lnTo>
                  <a:pt x="435" y="6"/>
                </a:lnTo>
                <a:lnTo>
                  <a:pt x="408" y="3"/>
                </a:lnTo>
                <a:lnTo>
                  <a:pt x="380" y="0"/>
                </a:lnTo>
                <a:lnTo>
                  <a:pt x="351" y="0"/>
                </a:lnTo>
                <a:lnTo>
                  <a:pt x="322" y="0"/>
                </a:lnTo>
                <a:lnTo>
                  <a:pt x="294" y="3"/>
                </a:lnTo>
                <a:lnTo>
                  <a:pt x="266" y="6"/>
                </a:lnTo>
                <a:lnTo>
                  <a:pt x="240" y="12"/>
                </a:lnTo>
                <a:lnTo>
                  <a:pt x="214" y="18"/>
                </a:lnTo>
                <a:lnTo>
                  <a:pt x="189" y="26"/>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6146" name="AutoShape 2"/>
          <p:cNvSpPr>
            <a:spLocks noChangeArrowheads="1"/>
          </p:cNvSpPr>
          <p:nvPr/>
        </p:nvSpPr>
        <p:spPr bwMode="auto">
          <a:xfrm>
            <a:off x="1643042" y="5286388"/>
            <a:ext cx="642942" cy="500066"/>
          </a:xfrm>
          <a:prstGeom prst="diamond">
            <a:avLst/>
          </a:prstGeom>
          <a:solidFill>
            <a:srgbClr val="D8D8D8"/>
          </a:solidFill>
          <a:ln w="28575">
            <a:noFill/>
            <a:miter lim="800000"/>
            <a:headEnd/>
            <a:tailEnd/>
          </a:ln>
        </p:spPr>
        <p:txBody>
          <a:bodyPr vert="horz" wrap="square" lIns="91440" tIns="45720" rIns="91440" bIns="45720" numCol="1" anchor="t" anchorCtr="0" compatLnSpc="1">
            <a:prstTxWarp prst="textNoShape">
              <a:avLst/>
            </a:prstTxWarp>
          </a:bodyPr>
          <a:lstStyle/>
          <a:p>
            <a:pPr algn="ctr"/>
            <a:endParaRPr lang="de-DE" sz="1200" b="1" dirty="0"/>
          </a:p>
        </p:txBody>
      </p:sp>
      <p:sp>
        <p:nvSpPr>
          <p:cNvPr id="39" name="Textfeld 38"/>
          <p:cNvSpPr txBox="1"/>
          <p:nvPr/>
        </p:nvSpPr>
        <p:spPr>
          <a:xfrm>
            <a:off x="1643042" y="5357826"/>
            <a:ext cx="714380" cy="369332"/>
          </a:xfrm>
          <a:prstGeom prst="rect">
            <a:avLst/>
          </a:prstGeom>
          <a:noFill/>
        </p:spPr>
        <p:txBody>
          <a:bodyPr wrap="square" rtlCol="0">
            <a:spAutoFit/>
          </a:bodyPr>
          <a:lstStyle/>
          <a:p>
            <a:r>
              <a:rPr lang="de-DE" b="1" dirty="0" smtClean="0"/>
              <a:t>NOM</a:t>
            </a:r>
            <a:endParaRPr lang="de-DE" b="1" dirty="0"/>
          </a:p>
        </p:txBody>
      </p:sp>
      <p:sp>
        <p:nvSpPr>
          <p:cNvPr id="40" name="AutoShape 2"/>
          <p:cNvSpPr>
            <a:spLocks noChangeArrowheads="1"/>
          </p:cNvSpPr>
          <p:nvPr/>
        </p:nvSpPr>
        <p:spPr bwMode="auto">
          <a:xfrm>
            <a:off x="6215074" y="5286388"/>
            <a:ext cx="642942" cy="500066"/>
          </a:xfrm>
          <a:prstGeom prst="diamond">
            <a:avLst/>
          </a:prstGeom>
          <a:solidFill>
            <a:srgbClr val="D8D8D8"/>
          </a:solidFill>
          <a:ln w="28575">
            <a:noFill/>
            <a:miter lim="800000"/>
            <a:headEnd/>
            <a:tailEnd/>
          </a:ln>
        </p:spPr>
        <p:txBody>
          <a:bodyPr vert="horz" wrap="square" lIns="91440" tIns="45720" rIns="91440" bIns="45720" numCol="1" anchor="t" anchorCtr="0" compatLnSpc="1">
            <a:prstTxWarp prst="textNoShape">
              <a:avLst/>
            </a:prstTxWarp>
          </a:bodyPr>
          <a:lstStyle/>
          <a:p>
            <a:pPr algn="ctr"/>
            <a:endParaRPr lang="de-DE" sz="1200" b="1" dirty="0"/>
          </a:p>
        </p:txBody>
      </p:sp>
      <p:sp>
        <p:nvSpPr>
          <p:cNvPr id="41" name="Textfeld 40"/>
          <p:cNvSpPr txBox="1"/>
          <p:nvPr/>
        </p:nvSpPr>
        <p:spPr>
          <a:xfrm>
            <a:off x="6215074" y="5357826"/>
            <a:ext cx="642942" cy="369332"/>
          </a:xfrm>
          <a:prstGeom prst="rect">
            <a:avLst/>
          </a:prstGeom>
          <a:noFill/>
        </p:spPr>
        <p:txBody>
          <a:bodyPr wrap="square" rtlCol="0">
            <a:spAutoFit/>
          </a:bodyPr>
          <a:lstStyle/>
          <a:p>
            <a:r>
              <a:rPr lang="de-DE" b="1" dirty="0" smtClean="0"/>
              <a:t>AKK</a:t>
            </a:r>
            <a:endParaRPr lang="de-DE"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par>
                                <p:cTn id="8" presetID="8" presetClass="entr" presetSubtype="16"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diamond(in)">
                                      <p:cBhvr>
                                        <p:cTn id="10" dur="2000"/>
                                        <p:tgtEl>
                                          <p:spTgt spid="7"/>
                                        </p:tgtEl>
                                      </p:cBhvr>
                                    </p:animEffect>
                                  </p:childTnLst>
                                </p:cTn>
                              </p:par>
                              <p:par>
                                <p:cTn id="11" presetID="8" presetClass="entr" presetSubtype="16"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diamond(in)">
                                      <p:cBhvr>
                                        <p:cTn id="13" dur="2000"/>
                                        <p:tgtEl>
                                          <p:spTgt spid="8"/>
                                        </p:tgtEl>
                                      </p:cBhvr>
                                    </p:animEffect>
                                  </p:childTnLst>
                                </p:cTn>
                              </p:par>
                              <p:par>
                                <p:cTn id="14" presetID="8" presetClass="entr" presetSubtype="16"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diamond(in)">
                                      <p:cBhvr>
                                        <p:cTn id="16" dur="2000"/>
                                        <p:tgtEl>
                                          <p:spTgt spid="9"/>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blinds(horizontal)">
                                      <p:cBhvr>
                                        <p:cTn id="21" dur="500"/>
                                        <p:tgtEl>
                                          <p:spTgt spid="14"/>
                                        </p:tgtEl>
                                      </p:cBhvr>
                                    </p:animEffect>
                                  </p:childTnLst>
                                </p:cTn>
                              </p:par>
                              <p:par>
                                <p:cTn id="22" presetID="3" presetClass="entr" presetSubtype="10" fill="hold" nodeType="with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blinds(horizontal)">
                                      <p:cBhvr>
                                        <p:cTn id="24" dur="500"/>
                                        <p:tgtEl>
                                          <p:spTgt spid="17"/>
                                        </p:tgtEl>
                                      </p:cBhvr>
                                    </p:animEffect>
                                  </p:childTnLst>
                                </p:cTn>
                              </p:par>
                              <p:par>
                                <p:cTn id="25" presetID="3" presetClass="entr" presetSubtype="10" fill="hold" nodeType="with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blinds(horizontal)">
                                      <p:cBhvr>
                                        <p:cTn id="27" dur="500"/>
                                        <p:tgtEl>
                                          <p:spTgt spid="21"/>
                                        </p:tgtEl>
                                      </p:cBhvr>
                                    </p:animEffect>
                                  </p:childTnLst>
                                </p:cTn>
                              </p:par>
                              <p:par>
                                <p:cTn id="28" presetID="3" presetClass="entr" presetSubtype="1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blinds(horizontal)">
                                      <p:cBhvr>
                                        <p:cTn id="30" dur="500"/>
                                        <p:tgtEl>
                                          <p:spTgt spid="22"/>
                                        </p:tgtEl>
                                      </p:cBhvr>
                                    </p:animEffect>
                                  </p:childTnLst>
                                </p:cTn>
                              </p:par>
                              <p:par>
                                <p:cTn id="31" presetID="3" presetClass="entr" presetSubtype="10"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blinds(horizontal)">
                                      <p:cBhvr>
                                        <p:cTn id="33" dur="500"/>
                                        <p:tgtEl>
                                          <p:spTgt spid="23"/>
                                        </p:tgtEl>
                                      </p:cBhvr>
                                    </p:animEffect>
                                  </p:childTnLst>
                                </p:cTn>
                              </p:par>
                              <p:par>
                                <p:cTn id="34" presetID="3" presetClass="entr" presetSubtype="10" fill="hold" nodeType="with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blinds(horizontal)">
                                      <p:cBhvr>
                                        <p:cTn id="36" dur="500"/>
                                        <p:tgtEl>
                                          <p:spTgt spid="26"/>
                                        </p:tgtEl>
                                      </p:cBhvr>
                                    </p:animEffect>
                                  </p:childTnLst>
                                </p:cTn>
                              </p:par>
                              <p:par>
                                <p:cTn id="37" presetID="3" presetClass="entr" presetSubtype="10" fill="hold" nodeType="with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blinds(horizontal)">
                                      <p:cBhvr>
                                        <p:cTn id="39" dur="500"/>
                                        <p:tgtEl>
                                          <p:spTgt spid="30"/>
                                        </p:tgtEl>
                                      </p:cBhvr>
                                    </p:animEffect>
                                  </p:childTnLst>
                                </p:cTn>
                              </p:par>
                              <p:par>
                                <p:cTn id="40" presetID="3" presetClass="entr" presetSubtype="1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blinds(horizontal)">
                                      <p:cBhvr>
                                        <p:cTn id="42" dur="500"/>
                                        <p:tgtEl>
                                          <p:spTgt spid="31"/>
                                        </p:tgtEl>
                                      </p:cBhvr>
                                    </p:animEffect>
                                  </p:childTnLst>
                                </p:cTn>
                              </p:par>
                              <p:par>
                                <p:cTn id="43" presetID="3" presetClass="entr" presetSubtype="10" fill="hold" grpId="0" nodeType="with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blinds(horizontal)">
                                      <p:cBhvr>
                                        <p:cTn id="45" dur="500"/>
                                        <p:tgtEl>
                                          <p:spTgt spid="34"/>
                                        </p:tgtEl>
                                      </p:cBhvr>
                                    </p:animEffect>
                                  </p:childTnLst>
                                </p:cTn>
                              </p:par>
                              <p:par>
                                <p:cTn id="46" presetID="3" presetClass="entr" presetSubtype="10" fill="hold" grpId="0" nodeType="withEffect">
                                  <p:stCondLst>
                                    <p:cond delay="0"/>
                                  </p:stCondLst>
                                  <p:childTnLst>
                                    <p:set>
                                      <p:cBhvr>
                                        <p:cTn id="47" dur="1" fill="hold">
                                          <p:stCondLst>
                                            <p:cond delay="0"/>
                                          </p:stCondLst>
                                        </p:cTn>
                                        <p:tgtEl>
                                          <p:spTgt spid="6146"/>
                                        </p:tgtEl>
                                        <p:attrNameLst>
                                          <p:attrName>style.visibility</p:attrName>
                                        </p:attrNameLst>
                                      </p:cBhvr>
                                      <p:to>
                                        <p:strVal val="visible"/>
                                      </p:to>
                                    </p:set>
                                    <p:animEffect transition="in" filter="blinds(horizontal)">
                                      <p:cBhvr>
                                        <p:cTn id="48" dur="500"/>
                                        <p:tgtEl>
                                          <p:spTgt spid="6146"/>
                                        </p:tgtEl>
                                      </p:cBhvr>
                                    </p:animEffect>
                                  </p:childTnLst>
                                </p:cTn>
                              </p:par>
                              <p:par>
                                <p:cTn id="49" presetID="3" presetClass="entr" presetSubtype="10" fill="hold" grpId="0" nodeType="with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blinds(horizontal)">
                                      <p:cBhvr>
                                        <p:cTn id="51" dur="500"/>
                                        <p:tgtEl>
                                          <p:spTgt spid="39"/>
                                        </p:tgtEl>
                                      </p:cBhvr>
                                    </p:animEffect>
                                  </p:childTnLst>
                                </p:cTn>
                              </p:par>
                            </p:childTnLst>
                          </p:cTn>
                        </p:par>
                      </p:childTnLst>
                    </p:cTn>
                  </p:par>
                  <p:par>
                    <p:cTn id="52" fill="hold">
                      <p:stCondLst>
                        <p:cond delay="indefinite"/>
                      </p:stCondLst>
                      <p:childTnLst>
                        <p:par>
                          <p:cTn id="53" fill="hold">
                            <p:stCondLst>
                              <p:cond delay="0"/>
                            </p:stCondLst>
                            <p:childTnLst>
                              <p:par>
                                <p:cTn id="54" presetID="3" presetClass="entr" presetSubtype="10" fill="hold" grpId="1" nodeType="clickEffect">
                                  <p:stCondLst>
                                    <p:cond delay="0"/>
                                  </p:stCondLst>
                                  <p:childTnLst>
                                    <p:set>
                                      <p:cBhvr>
                                        <p:cTn id="55" dur="1" fill="hold">
                                          <p:stCondLst>
                                            <p:cond delay="0"/>
                                          </p:stCondLst>
                                        </p:cTn>
                                        <p:tgtEl>
                                          <p:spTgt spid="34"/>
                                        </p:tgtEl>
                                        <p:attrNameLst>
                                          <p:attrName>style.visibility</p:attrName>
                                        </p:attrNameLst>
                                      </p:cBhvr>
                                      <p:to>
                                        <p:strVal val="visible"/>
                                      </p:to>
                                    </p:set>
                                    <p:animEffect transition="in" filter="blinds(horizontal)">
                                      <p:cBhvr>
                                        <p:cTn id="56" dur="500"/>
                                        <p:tgtEl>
                                          <p:spTgt spid="34"/>
                                        </p:tgtEl>
                                      </p:cBhvr>
                                    </p:animEffect>
                                  </p:childTnLst>
                                </p:cTn>
                              </p:par>
                              <p:par>
                                <p:cTn id="57" presetID="3" presetClass="entr" presetSubtype="10" fill="hold" grpId="0" nodeType="withEffect">
                                  <p:stCondLst>
                                    <p:cond delay="0"/>
                                  </p:stCondLst>
                                  <p:childTnLst>
                                    <p:set>
                                      <p:cBhvr>
                                        <p:cTn id="58" dur="1" fill="hold">
                                          <p:stCondLst>
                                            <p:cond delay="0"/>
                                          </p:stCondLst>
                                        </p:cTn>
                                        <p:tgtEl>
                                          <p:spTgt spid="40"/>
                                        </p:tgtEl>
                                        <p:attrNameLst>
                                          <p:attrName>style.visibility</p:attrName>
                                        </p:attrNameLst>
                                      </p:cBhvr>
                                      <p:to>
                                        <p:strVal val="visible"/>
                                      </p:to>
                                    </p:set>
                                    <p:animEffect transition="in" filter="blinds(horizontal)">
                                      <p:cBhvr>
                                        <p:cTn id="59" dur="500"/>
                                        <p:tgtEl>
                                          <p:spTgt spid="40"/>
                                        </p:tgtEl>
                                      </p:cBhvr>
                                    </p:animEffect>
                                  </p:childTnLst>
                                </p:cTn>
                              </p:par>
                              <p:par>
                                <p:cTn id="60" presetID="3" presetClass="entr" presetSubtype="10" fill="hold" grpId="0" nodeType="with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blinds(horizontal)">
                                      <p:cBhvr>
                                        <p:cTn id="62" dur="500"/>
                                        <p:tgtEl>
                                          <p:spTgt spid="41"/>
                                        </p:tgtEl>
                                      </p:cBhvr>
                                    </p:animEffect>
                                  </p:childTnLst>
                                </p:cTn>
                              </p:par>
                              <p:par>
                                <p:cTn id="63" presetID="3" presetClass="entr" presetSubtype="10" fill="hold" nodeType="with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blinds(horizontal)">
                                      <p:cBhvr>
                                        <p:cTn id="65" dur="500"/>
                                        <p:tgtEl>
                                          <p:spTgt spid="10"/>
                                        </p:tgtEl>
                                      </p:cBhvr>
                                    </p:animEffect>
                                  </p:childTnLst>
                                </p:cTn>
                              </p:par>
                              <p:par>
                                <p:cTn id="66" presetID="3" presetClass="entr" presetSubtype="10" fill="hold" grpId="0" nodeType="withEffect">
                                  <p:stCondLst>
                                    <p:cond delay="0"/>
                                  </p:stCondLst>
                                  <p:childTnLst>
                                    <p:set>
                                      <p:cBhvr>
                                        <p:cTn id="67" dur="1" fill="hold">
                                          <p:stCondLst>
                                            <p:cond delay="0"/>
                                          </p:stCondLst>
                                        </p:cTn>
                                        <p:tgtEl>
                                          <p:spTgt spid="32"/>
                                        </p:tgtEl>
                                        <p:attrNameLst>
                                          <p:attrName>style.visibility</p:attrName>
                                        </p:attrNameLst>
                                      </p:cBhvr>
                                      <p:to>
                                        <p:strVal val="visible"/>
                                      </p:to>
                                    </p:set>
                                    <p:animEffect transition="in" filter="blinds(horizontal)">
                                      <p:cBhvr>
                                        <p:cTn id="68" dur="500"/>
                                        <p:tgtEl>
                                          <p:spTgt spid="32"/>
                                        </p:tgtEl>
                                      </p:cBhvr>
                                    </p:animEffect>
                                  </p:childTnLst>
                                </p:cTn>
                              </p:par>
                              <p:par>
                                <p:cTn id="69" presetID="3" presetClass="entr" presetSubtype="10" fill="hold" grpId="0" nodeType="withEffect">
                                  <p:stCondLst>
                                    <p:cond delay="0"/>
                                  </p:stCondLst>
                                  <p:childTnLst>
                                    <p:set>
                                      <p:cBhvr>
                                        <p:cTn id="70" dur="1" fill="hold">
                                          <p:stCondLst>
                                            <p:cond delay="0"/>
                                          </p:stCondLst>
                                        </p:cTn>
                                        <p:tgtEl>
                                          <p:spTgt spid="33"/>
                                        </p:tgtEl>
                                        <p:attrNameLst>
                                          <p:attrName>style.visibility</p:attrName>
                                        </p:attrNameLst>
                                      </p:cBhvr>
                                      <p:to>
                                        <p:strVal val="visible"/>
                                      </p:to>
                                    </p:set>
                                    <p:animEffect transition="in" filter="blinds(horizontal)">
                                      <p:cBhvr>
                                        <p:cTn id="7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22" grpId="0" animBg="1"/>
      <p:bldP spid="31" grpId="0" animBg="1"/>
      <p:bldP spid="32" grpId="0" animBg="1"/>
      <p:bldP spid="33" grpId="0" animBg="1"/>
      <p:bldP spid="34" grpId="0" animBg="1"/>
      <p:bldP spid="34" grpId="1" animBg="1"/>
      <p:bldP spid="6146" grpId="0" animBg="1"/>
      <p:bldP spid="39" grpId="0"/>
      <p:bldP spid="40" grpId="0" animBg="1"/>
      <p:bldP spid="4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Formale Ausprägung:</a:t>
            </a:r>
            <a:endParaRPr lang="de-DE" dirty="0"/>
          </a:p>
        </p:txBody>
      </p:sp>
      <p:sp>
        <p:nvSpPr>
          <p:cNvPr id="3" name="Inhaltsplatzhalter 2"/>
          <p:cNvSpPr>
            <a:spLocks noGrp="1"/>
          </p:cNvSpPr>
          <p:nvPr>
            <p:ph idx="1"/>
          </p:nvPr>
        </p:nvSpPr>
        <p:spPr>
          <a:xfrm>
            <a:off x="214282" y="1857365"/>
            <a:ext cx="8472518" cy="1357321"/>
          </a:xfrm>
        </p:spPr>
        <p:txBody>
          <a:bodyPr>
            <a:normAutofit fontScale="92500" lnSpcReduction="20000"/>
          </a:bodyPr>
          <a:lstStyle/>
          <a:p>
            <a:pPr>
              <a:buNone/>
            </a:pPr>
            <a:r>
              <a:rPr lang="de-DE" dirty="0" smtClean="0"/>
              <a:t>Hier beispielhaft fürs Deutsche:</a:t>
            </a:r>
          </a:p>
          <a:p>
            <a:pPr>
              <a:buNone/>
            </a:pPr>
            <a:r>
              <a:rPr lang="de-DE" dirty="0" smtClean="0"/>
              <a:t> </a:t>
            </a:r>
          </a:p>
          <a:p>
            <a:pPr>
              <a:buNone/>
            </a:pPr>
            <a:r>
              <a:rPr lang="de-DE" dirty="0" smtClean="0"/>
              <a:t>Verzerrung erfolgt stets nach 'rechts' hin ('</a:t>
            </a:r>
            <a:r>
              <a:rPr lang="de-DE" dirty="0" err="1" smtClean="0"/>
              <a:t>suffixal</a:t>
            </a:r>
            <a:r>
              <a:rPr lang="de-DE" dirty="0" smtClean="0"/>
              <a:t>')</a:t>
            </a:r>
          </a:p>
          <a:p>
            <a:pPr>
              <a:buNone/>
            </a:pPr>
            <a:endParaRPr lang="de-DE" dirty="0"/>
          </a:p>
        </p:txBody>
      </p:sp>
      <p:sp>
        <p:nvSpPr>
          <p:cNvPr id="7170" name="Rectangle 2"/>
          <p:cNvSpPr>
            <a:spLocks/>
          </p:cNvSpPr>
          <p:nvPr/>
        </p:nvSpPr>
        <p:spPr bwMode="auto">
          <a:xfrm>
            <a:off x="571472" y="4143380"/>
            <a:ext cx="1013867" cy="795755"/>
          </a:xfrm>
          <a:prstGeom prst="rect">
            <a:avLst/>
          </a:prstGeom>
          <a:solidFill>
            <a:srgbClr val="D7D7D7"/>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171" name="Freeform 3"/>
          <p:cNvSpPr>
            <a:spLocks/>
          </p:cNvSpPr>
          <p:nvPr/>
        </p:nvSpPr>
        <p:spPr bwMode="auto">
          <a:xfrm>
            <a:off x="1671611" y="4000504"/>
            <a:ext cx="1114439" cy="1030291"/>
          </a:xfrm>
          <a:custGeom>
            <a:avLst/>
            <a:gdLst/>
            <a:ahLst/>
            <a:cxnLst>
              <a:cxn ang="0">
                <a:pos x="512" y="0"/>
              </a:cxn>
              <a:cxn ang="0">
                <a:pos x="0" y="461"/>
              </a:cxn>
              <a:cxn ang="0">
                <a:pos x="512" y="922"/>
              </a:cxn>
              <a:cxn ang="0">
                <a:pos x="1025" y="461"/>
              </a:cxn>
              <a:cxn ang="0">
                <a:pos x="512" y="0"/>
              </a:cxn>
            </a:cxnLst>
            <a:rect l="0" t="0" r="r" b="b"/>
            <a:pathLst>
              <a:path w="1025" h="922">
                <a:moveTo>
                  <a:pt x="512" y="0"/>
                </a:moveTo>
                <a:lnTo>
                  <a:pt x="0" y="461"/>
                </a:lnTo>
                <a:lnTo>
                  <a:pt x="512" y="922"/>
                </a:lnTo>
                <a:lnTo>
                  <a:pt x="1025" y="461"/>
                </a:lnTo>
                <a:lnTo>
                  <a:pt x="512" y="0"/>
                </a:lnTo>
                <a:close/>
              </a:path>
            </a:pathLst>
          </a:custGeom>
          <a:solidFill>
            <a:srgbClr val="D7D7D7"/>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nvGrpSpPr>
          <p:cNvPr id="7172" name="Group 4"/>
          <p:cNvGrpSpPr>
            <a:grpSpLocks/>
          </p:cNvGrpSpPr>
          <p:nvPr/>
        </p:nvGrpSpPr>
        <p:grpSpPr bwMode="auto">
          <a:xfrm>
            <a:off x="4429124" y="3929066"/>
            <a:ext cx="1885980" cy="1016005"/>
            <a:chOff x="6092" y="-1844"/>
            <a:chExt cx="1448" cy="734"/>
          </a:xfrm>
        </p:grpSpPr>
        <p:sp>
          <p:nvSpPr>
            <p:cNvPr id="7173" name="Rectangle 5"/>
            <p:cNvSpPr>
              <a:spLocks/>
            </p:cNvSpPr>
            <p:nvPr/>
          </p:nvSpPr>
          <p:spPr bwMode="auto">
            <a:xfrm>
              <a:off x="6102" y="-1834"/>
              <a:ext cx="932" cy="714"/>
            </a:xfrm>
            <a:prstGeom prst="rect">
              <a:avLst/>
            </a:prstGeom>
            <a:solidFill>
              <a:srgbClr val="D7D7D7"/>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7174" name="Freeform 6"/>
            <p:cNvSpPr>
              <a:spLocks/>
            </p:cNvSpPr>
            <p:nvPr/>
          </p:nvSpPr>
          <p:spPr bwMode="auto">
            <a:xfrm>
              <a:off x="6977" y="-1708"/>
              <a:ext cx="553" cy="462"/>
            </a:xfrm>
            <a:custGeom>
              <a:avLst/>
              <a:gdLst/>
              <a:ahLst/>
              <a:cxnLst>
                <a:cxn ang="0">
                  <a:pos x="276" y="0"/>
                </a:cxn>
                <a:cxn ang="0">
                  <a:pos x="0" y="231"/>
                </a:cxn>
                <a:cxn ang="0">
                  <a:pos x="276" y="462"/>
                </a:cxn>
                <a:cxn ang="0">
                  <a:pos x="552" y="231"/>
                </a:cxn>
                <a:cxn ang="0">
                  <a:pos x="276" y="0"/>
                </a:cxn>
              </a:cxnLst>
              <a:rect l="0" t="0" r="r" b="b"/>
              <a:pathLst>
                <a:path w="553" h="462">
                  <a:moveTo>
                    <a:pt x="276" y="0"/>
                  </a:moveTo>
                  <a:lnTo>
                    <a:pt x="0" y="231"/>
                  </a:lnTo>
                  <a:lnTo>
                    <a:pt x="276" y="462"/>
                  </a:lnTo>
                  <a:lnTo>
                    <a:pt x="552" y="231"/>
                  </a:lnTo>
                  <a:lnTo>
                    <a:pt x="276"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7175" name="Group 7"/>
          <p:cNvGrpSpPr>
            <a:grpSpLocks/>
          </p:cNvGrpSpPr>
          <p:nvPr/>
        </p:nvGrpSpPr>
        <p:grpSpPr bwMode="auto">
          <a:xfrm>
            <a:off x="6572264" y="3857628"/>
            <a:ext cx="1857388" cy="1192217"/>
            <a:chOff x="7993" y="1552"/>
            <a:chExt cx="1517" cy="954"/>
          </a:xfrm>
        </p:grpSpPr>
        <p:sp>
          <p:nvSpPr>
            <p:cNvPr id="7176" name="Freeform 8"/>
            <p:cNvSpPr>
              <a:spLocks/>
            </p:cNvSpPr>
            <p:nvPr/>
          </p:nvSpPr>
          <p:spPr bwMode="auto">
            <a:xfrm>
              <a:off x="8003" y="1562"/>
              <a:ext cx="1037" cy="934"/>
            </a:xfrm>
            <a:custGeom>
              <a:avLst/>
              <a:gdLst/>
              <a:ahLst/>
              <a:cxnLst>
                <a:cxn ang="0">
                  <a:pos x="518" y="0"/>
                </a:cxn>
                <a:cxn ang="0">
                  <a:pos x="0" y="467"/>
                </a:cxn>
                <a:cxn ang="0">
                  <a:pos x="518" y="933"/>
                </a:cxn>
                <a:cxn ang="0">
                  <a:pos x="1037" y="467"/>
                </a:cxn>
                <a:cxn ang="0">
                  <a:pos x="518" y="0"/>
                </a:cxn>
              </a:cxnLst>
              <a:rect l="0" t="0" r="r" b="b"/>
              <a:pathLst>
                <a:path w="1037" h="934">
                  <a:moveTo>
                    <a:pt x="518" y="0"/>
                  </a:moveTo>
                  <a:lnTo>
                    <a:pt x="0" y="467"/>
                  </a:lnTo>
                  <a:lnTo>
                    <a:pt x="518" y="933"/>
                  </a:lnTo>
                  <a:lnTo>
                    <a:pt x="1037" y="467"/>
                  </a:lnTo>
                  <a:lnTo>
                    <a:pt x="518" y="0"/>
                  </a:lnTo>
                  <a:close/>
                </a:path>
              </a:pathLst>
            </a:custGeom>
            <a:solidFill>
              <a:srgbClr val="D7D7D7"/>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7177" name="Rectangle 9"/>
            <p:cNvSpPr>
              <a:spLocks/>
            </p:cNvSpPr>
            <p:nvPr/>
          </p:nvSpPr>
          <p:spPr bwMode="auto">
            <a:xfrm>
              <a:off x="9028" y="1816"/>
              <a:ext cx="472" cy="369"/>
            </a:xfrm>
            <a:prstGeom prst="rect">
              <a:avLst/>
            </a:prstGeom>
            <a:solidFill>
              <a:srgbClr val="D99493"/>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7178" name="Group 10"/>
          <p:cNvGrpSpPr>
            <a:grpSpLocks/>
          </p:cNvGrpSpPr>
          <p:nvPr/>
        </p:nvGrpSpPr>
        <p:grpSpPr bwMode="auto">
          <a:xfrm>
            <a:off x="2988685" y="4429132"/>
            <a:ext cx="1083249" cy="168201"/>
            <a:chOff x="5232" y="-947"/>
            <a:chExt cx="597" cy="120"/>
          </a:xfrm>
        </p:grpSpPr>
        <p:sp>
          <p:nvSpPr>
            <p:cNvPr id="7179" name="Freeform 11"/>
            <p:cNvSpPr>
              <a:spLocks/>
            </p:cNvSpPr>
            <p:nvPr/>
          </p:nvSpPr>
          <p:spPr bwMode="auto">
            <a:xfrm>
              <a:off x="5232" y="-947"/>
              <a:ext cx="597" cy="120"/>
            </a:xfrm>
            <a:custGeom>
              <a:avLst/>
              <a:gdLst/>
              <a:ahLst/>
              <a:cxnLst>
                <a:cxn ang="0">
                  <a:pos x="477" y="50"/>
                </a:cxn>
                <a:cxn ang="0">
                  <a:pos x="502" y="50"/>
                </a:cxn>
                <a:cxn ang="0">
                  <a:pos x="506" y="54"/>
                </a:cxn>
                <a:cxn ang="0">
                  <a:pos x="596" y="60"/>
                </a:cxn>
                <a:cxn ang="0">
                  <a:pos x="476" y="0"/>
                </a:cxn>
                <a:cxn ang="0">
                  <a:pos x="477" y="50"/>
                </a:cxn>
              </a:cxnLst>
              <a:rect l="0" t="0" r="r" b="b"/>
              <a:pathLst>
                <a:path w="597" h="120">
                  <a:moveTo>
                    <a:pt x="477" y="50"/>
                  </a:moveTo>
                  <a:lnTo>
                    <a:pt x="502" y="50"/>
                  </a:lnTo>
                  <a:lnTo>
                    <a:pt x="506" y="54"/>
                  </a:lnTo>
                  <a:lnTo>
                    <a:pt x="596" y="60"/>
                  </a:lnTo>
                  <a:lnTo>
                    <a:pt x="476" y="0"/>
                  </a:lnTo>
                  <a:lnTo>
                    <a:pt x="477" y="5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7180" name="Freeform 12"/>
            <p:cNvSpPr>
              <a:spLocks/>
            </p:cNvSpPr>
            <p:nvPr/>
          </p:nvSpPr>
          <p:spPr bwMode="auto">
            <a:xfrm>
              <a:off x="5232" y="-947"/>
              <a:ext cx="597" cy="120"/>
            </a:xfrm>
            <a:custGeom>
              <a:avLst/>
              <a:gdLst/>
              <a:ahLst/>
              <a:cxnLst>
                <a:cxn ang="0">
                  <a:pos x="502" y="70"/>
                </a:cxn>
                <a:cxn ang="0">
                  <a:pos x="477" y="70"/>
                </a:cxn>
                <a:cxn ang="0">
                  <a:pos x="476" y="120"/>
                </a:cxn>
                <a:cxn ang="0">
                  <a:pos x="596" y="60"/>
                </a:cxn>
                <a:cxn ang="0">
                  <a:pos x="502" y="70"/>
                </a:cxn>
              </a:cxnLst>
              <a:rect l="0" t="0" r="r" b="b"/>
              <a:pathLst>
                <a:path w="597" h="120">
                  <a:moveTo>
                    <a:pt x="502" y="70"/>
                  </a:moveTo>
                  <a:lnTo>
                    <a:pt x="477" y="70"/>
                  </a:lnTo>
                  <a:lnTo>
                    <a:pt x="476" y="120"/>
                  </a:lnTo>
                  <a:lnTo>
                    <a:pt x="596" y="60"/>
                  </a:lnTo>
                  <a:lnTo>
                    <a:pt x="502" y="7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7181" name="Freeform 13"/>
            <p:cNvSpPr>
              <a:spLocks/>
            </p:cNvSpPr>
            <p:nvPr/>
          </p:nvSpPr>
          <p:spPr bwMode="auto">
            <a:xfrm>
              <a:off x="5232" y="-947"/>
              <a:ext cx="597" cy="120"/>
            </a:xfrm>
            <a:custGeom>
              <a:avLst/>
              <a:gdLst/>
              <a:ahLst/>
              <a:cxnLst>
                <a:cxn ang="0">
                  <a:pos x="0" y="54"/>
                </a:cxn>
                <a:cxn ang="0">
                  <a:pos x="0" y="65"/>
                </a:cxn>
                <a:cxn ang="0">
                  <a:pos x="4" y="70"/>
                </a:cxn>
                <a:cxn ang="0">
                  <a:pos x="502" y="70"/>
                </a:cxn>
                <a:cxn ang="0">
                  <a:pos x="506" y="65"/>
                </a:cxn>
                <a:cxn ang="0">
                  <a:pos x="506" y="60"/>
                </a:cxn>
                <a:cxn ang="0">
                  <a:pos x="506" y="65"/>
                </a:cxn>
                <a:cxn ang="0">
                  <a:pos x="502" y="70"/>
                </a:cxn>
                <a:cxn ang="0">
                  <a:pos x="596" y="60"/>
                </a:cxn>
                <a:cxn ang="0">
                  <a:pos x="506" y="54"/>
                </a:cxn>
                <a:cxn ang="0">
                  <a:pos x="502" y="50"/>
                </a:cxn>
                <a:cxn ang="0">
                  <a:pos x="4" y="50"/>
                </a:cxn>
                <a:cxn ang="0">
                  <a:pos x="0" y="54"/>
                </a:cxn>
              </a:cxnLst>
              <a:rect l="0" t="0" r="r" b="b"/>
              <a:pathLst>
                <a:path w="597" h="120">
                  <a:moveTo>
                    <a:pt x="0" y="54"/>
                  </a:moveTo>
                  <a:lnTo>
                    <a:pt x="0" y="65"/>
                  </a:lnTo>
                  <a:lnTo>
                    <a:pt x="4" y="70"/>
                  </a:lnTo>
                  <a:lnTo>
                    <a:pt x="502" y="70"/>
                  </a:lnTo>
                  <a:lnTo>
                    <a:pt x="506" y="65"/>
                  </a:lnTo>
                  <a:lnTo>
                    <a:pt x="506" y="60"/>
                  </a:lnTo>
                  <a:lnTo>
                    <a:pt x="506" y="65"/>
                  </a:lnTo>
                  <a:lnTo>
                    <a:pt x="502" y="70"/>
                  </a:lnTo>
                  <a:lnTo>
                    <a:pt x="596" y="60"/>
                  </a:lnTo>
                  <a:lnTo>
                    <a:pt x="506" y="54"/>
                  </a:lnTo>
                  <a:lnTo>
                    <a:pt x="502" y="50"/>
                  </a:lnTo>
                  <a:lnTo>
                    <a:pt x="4" y="50"/>
                  </a:lnTo>
                  <a:lnTo>
                    <a:pt x="0" y="5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blinds(horizontal)">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blinds(horizontal)">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grpId="0" nodeType="clickEffect">
                                  <p:stCondLst>
                                    <p:cond delay="0"/>
                                  </p:stCondLst>
                                  <p:childTnLst>
                                    <p:set>
                                      <p:cBhvr>
                                        <p:cTn id="21" dur="1" fill="hold">
                                          <p:stCondLst>
                                            <p:cond delay="0"/>
                                          </p:stCondLst>
                                        </p:cTn>
                                        <p:tgtEl>
                                          <p:spTgt spid="7170"/>
                                        </p:tgtEl>
                                        <p:attrNameLst>
                                          <p:attrName>style.visibility</p:attrName>
                                        </p:attrNameLst>
                                      </p:cBhvr>
                                      <p:to>
                                        <p:strVal val="visible"/>
                                      </p:to>
                                    </p:set>
                                    <p:anim calcmode="lin" valueType="num">
                                      <p:cBhvr additive="base">
                                        <p:cTn id="22" dur="1000" fill="hold"/>
                                        <p:tgtEl>
                                          <p:spTgt spid="7170"/>
                                        </p:tgtEl>
                                        <p:attrNameLst>
                                          <p:attrName>ppt_x</p:attrName>
                                        </p:attrNameLst>
                                      </p:cBhvr>
                                      <p:tavLst>
                                        <p:tav tm="0">
                                          <p:val>
                                            <p:strVal val="0-#ppt_w/2"/>
                                          </p:val>
                                        </p:tav>
                                        <p:tav tm="100000">
                                          <p:val>
                                            <p:strVal val="#ppt_x"/>
                                          </p:val>
                                        </p:tav>
                                      </p:tavLst>
                                    </p:anim>
                                    <p:anim calcmode="lin" valueType="num">
                                      <p:cBhvr additive="base">
                                        <p:cTn id="23" dur="1000" fill="hold"/>
                                        <p:tgtEl>
                                          <p:spTgt spid="7170"/>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7171"/>
                                        </p:tgtEl>
                                        <p:attrNameLst>
                                          <p:attrName>style.visibility</p:attrName>
                                        </p:attrNameLst>
                                      </p:cBhvr>
                                      <p:to>
                                        <p:strVal val="visible"/>
                                      </p:to>
                                    </p:set>
                                    <p:anim calcmode="lin" valueType="num">
                                      <p:cBhvr additive="base">
                                        <p:cTn id="26" dur="1000" fill="hold"/>
                                        <p:tgtEl>
                                          <p:spTgt spid="7171"/>
                                        </p:tgtEl>
                                        <p:attrNameLst>
                                          <p:attrName>ppt_x</p:attrName>
                                        </p:attrNameLst>
                                      </p:cBhvr>
                                      <p:tavLst>
                                        <p:tav tm="0">
                                          <p:val>
                                            <p:strVal val="0-#ppt_w/2"/>
                                          </p:val>
                                        </p:tav>
                                        <p:tav tm="100000">
                                          <p:val>
                                            <p:strVal val="#ppt_x"/>
                                          </p:val>
                                        </p:tav>
                                      </p:tavLst>
                                    </p:anim>
                                    <p:anim calcmode="lin" valueType="num">
                                      <p:cBhvr additive="base">
                                        <p:cTn id="27" dur="1000" fill="hold"/>
                                        <p:tgtEl>
                                          <p:spTgt spid="7171"/>
                                        </p:tgtEl>
                                        <p:attrNameLst>
                                          <p:attrName>ppt_y</p:attrName>
                                        </p:attrNameLst>
                                      </p:cBhvr>
                                      <p:tavLst>
                                        <p:tav tm="0">
                                          <p:val>
                                            <p:strVal val="#ppt_y"/>
                                          </p:val>
                                        </p:tav>
                                        <p:tav tm="100000">
                                          <p:val>
                                            <p:strVal val="#ppt_y"/>
                                          </p:val>
                                        </p:tav>
                                      </p:tavLst>
                                    </p:anim>
                                  </p:childTnLst>
                                </p:cTn>
                              </p:par>
                              <p:par>
                                <p:cTn id="28" presetID="2" presetClass="entr" presetSubtype="8" fill="hold" nodeType="withEffect">
                                  <p:stCondLst>
                                    <p:cond delay="0"/>
                                  </p:stCondLst>
                                  <p:childTnLst>
                                    <p:set>
                                      <p:cBhvr>
                                        <p:cTn id="29" dur="1" fill="hold">
                                          <p:stCondLst>
                                            <p:cond delay="0"/>
                                          </p:stCondLst>
                                        </p:cTn>
                                        <p:tgtEl>
                                          <p:spTgt spid="7172"/>
                                        </p:tgtEl>
                                        <p:attrNameLst>
                                          <p:attrName>style.visibility</p:attrName>
                                        </p:attrNameLst>
                                      </p:cBhvr>
                                      <p:to>
                                        <p:strVal val="visible"/>
                                      </p:to>
                                    </p:set>
                                    <p:anim calcmode="lin" valueType="num">
                                      <p:cBhvr additive="base">
                                        <p:cTn id="30" dur="1000" fill="hold"/>
                                        <p:tgtEl>
                                          <p:spTgt spid="7172"/>
                                        </p:tgtEl>
                                        <p:attrNameLst>
                                          <p:attrName>ppt_x</p:attrName>
                                        </p:attrNameLst>
                                      </p:cBhvr>
                                      <p:tavLst>
                                        <p:tav tm="0">
                                          <p:val>
                                            <p:strVal val="0-#ppt_w/2"/>
                                          </p:val>
                                        </p:tav>
                                        <p:tav tm="100000">
                                          <p:val>
                                            <p:strVal val="#ppt_x"/>
                                          </p:val>
                                        </p:tav>
                                      </p:tavLst>
                                    </p:anim>
                                    <p:anim calcmode="lin" valueType="num">
                                      <p:cBhvr additive="base">
                                        <p:cTn id="31" dur="1000" fill="hold"/>
                                        <p:tgtEl>
                                          <p:spTgt spid="7172"/>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7175"/>
                                        </p:tgtEl>
                                        <p:attrNameLst>
                                          <p:attrName>style.visibility</p:attrName>
                                        </p:attrNameLst>
                                      </p:cBhvr>
                                      <p:to>
                                        <p:strVal val="visible"/>
                                      </p:to>
                                    </p:set>
                                    <p:anim calcmode="lin" valueType="num">
                                      <p:cBhvr additive="base">
                                        <p:cTn id="34" dur="1000" fill="hold"/>
                                        <p:tgtEl>
                                          <p:spTgt spid="7175"/>
                                        </p:tgtEl>
                                        <p:attrNameLst>
                                          <p:attrName>ppt_x</p:attrName>
                                        </p:attrNameLst>
                                      </p:cBhvr>
                                      <p:tavLst>
                                        <p:tav tm="0">
                                          <p:val>
                                            <p:strVal val="0-#ppt_w/2"/>
                                          </p:val>
                                        </p:tav>
                                        <p:tav tm="100000">
                                          <p:val>
                                            <p:strVal val="#ppt_x"/>
                                          </p:val>
                                        </p:tav>
                                      </p:tavLst>
                                    </p:anim>
                                    <p:anim calcmode="lin" valueType="num">
                                      <p:cBhvr additive="base">
                                        <p:cTn id="35" dur="1000" fill="hold"/>
                                        <p:tgtEl>
                                          <p:spTgt spid="7175"/>
                                        </p:tgtEl>
                                        <p:attrNameLst>
                                          <p:attrName>ppt_y</p:attrName>
                                        </p:attrNameLst>
                                      </p:cBhvr>
                                      <p:tavLst>
                                        <p:tav tm="0">
                                          <p:val>
                                            <p:strVal val="#ppt_y"/>
                                          </p:val>
                                        </p:tav>
                                        <p:tav tm="100000">
                                          <p:val>
                                            <p:strVal val="#ppt_y"/>
                                          </p:val>
                                        </p:tav>
                                      </p:tavLst>
                                    </p:anim>
                                  </p:childTnLst>
                                </p:cTn>
                              </p:par>
                              <p:par>
                                <p:cTn id="36" presetID="2" presetClass="entr" presetSubtype="8" fill="hold" nodeType="withEffect">
                                  <p:stCondLst>
                                    <p:cond delay="0"/>
                                  </p:stCondLst>
                                  <p:childTnLst>
                                    <p:set>
                                      <p:cBhvr>
                                        <p:cTn id="37" dur="1" fill="hold">
                                          <p:stCondLst>
                                            <p:cond delay="0"/>
                                          </p:stCondLst>
                                        </p:cTn>
                                        <p:tgtEl>
                                          <p:spTgt spid="7178"/>
                                        </p:tgtEl>
                                        <p:attrNameLst>
                                          <p:attrName>style.visibility</p:attrName>
                                        </p:attrNameLst>
                                      </p:cBhvr>
                                      <p:to>
                                        <p:strVal val="visible"/>
                                      </p:to>
                                    </p:set>
                                    <p:anim calcmode="lin" valueType="num">
                                      <p:cBhvr additive="base">
                                        <p:cTn id="38" dur="1000" fill="hold"/>
                                        <p:tgtEl>
                                          <p:spTgt spid="7178"/>
                                        </p:tgtEl>
                                        <p:attrNameLst>
                                          <p:attrName>ppt_x</p:attrName>
                                        </p:attrNameLst>
                                      </p:cBhvr>
                                      <p:tavLst>
                                        <p:tav tm="0">
                                          <p:val>
                                            <p:strVal val="0-#ppt_w/2"/>
                                          </p:val>
                                        </p:tav>
                                        <p:tav tm="100000">
                                          <p:val>
                                            <p:strVal val="#ppt_x"/>
                                          </p:val>
                                        </p:tav>
                                      </p:tavLst>
                                    </p:anim>
                                    <p:anim calcmode="lin" valueType="num">
                                      <p:cBhvr additive="base">
                                        <p:cTn id="39" dur="1000" fill="hold"/>
                                        <p:tgtEl>
                                          <p:spTgt spid="717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170" grpId="0" animBg="1"/>
      <p:bldP spid="7171"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Agglutination</a:t>
            </a:r>
            <a:endParaRPr lang="de-DE" dirty="0"/>
          </a:p>
        </p:txBody>
      </p:sp>
      <p:graphicFrame>
        <p:nvGraphicFramePr>
          <p:cNvPr id="4" name="Diagramm 3"/>
          <p:cNvGraphicFramePr/>
          <p:nvPr/>
        </p:nvGraphicFramePr>
        <p:xfrm>
          <a:off x="285720" y="1714488"/>
          <a:ext cx="8572560" cy="485778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2000" fill="hold"/>
                                        <p:tgtEl>
                                          <p:spTgt spid="4"/>
                                        </p:tgtEl>
                                        <p:attrNameLst>
                                          <p:attrName>ppt_x</p:attrName>
                                        </p:attrNameLst>
                                      </p:cBhvr>
                                      <p:tavLst>
                                        <p:tav tm="0">
                                          <p:val>
                                            <p:strVal val="0-#ppt_w/2"/>
                                          </p:val>
                                        </p:tav>
                                        <p:tav tm="100000">
                                          <p:val>
                                            <p:strVal val="#ppt_x"/>
                                          </p:val>
                                        </p:tav>
                                      </p:tavLst>
                                    </p:anim>
                                    <p:anim calcmode="lin" valueType="num">
                                      <p:cBhvr additive="base">
                                        <p:cTn id="8" dur="20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Bsp.: Türkisch</a:t>
            </a:r>
            <a:endParaRPr lang="de-DE" dirty="0"/>
          </a:p>
        </p:txBody>
      </p:sp>
      <p:sp>
        <p:nvSpPr>
          <p:cNvPr id="3" name="Inhaltsplatzhalter 2"/>
          <p:cNvSpPr>
            <a:spLocks noGrp="1"/>
          </p:cNvSpPr>
          <p:nvPr>
            <p:ph idx="1"/>
          </p:nvPr>
        </p:nvSpPr>
        <p:spPr>
          <a:xfrm>
            <a:off x="214282" y="1500174"/>
            <a:ext cx="8643998" cy="725115"/>
          </a:xfrm>
        </p:spPr>
        <p:txBody>
          <a:bodyPr/>
          <a:lstStyle/>
          <a:p>
            <a:pPr algn="ctr">
              <a:buNone/>
            </a:pPr>
            <a:r>
              <a:rPr lang="de-DE" dirty="0" smtClean="0"/>
              <a:t>Q = Quantität, C = Kasus, T = Tempus, P = Person</a:t>
            </a:r>
            <a:endParaRPr lang="de-DE" dirty="0"/>
          </a:p>
        </p:txBody>
      </p:sp>
      <p:graphicFrame>
        <p:nvGraphicFramePr>
          <p:cNvPr id="4" name="Tabelle 3"/>
          <p:cNvGraphicFramePr>
            <a:graphicFrameLocks noGrp="1"/>
          </p:cNvGraphicFramePr>
          <p:nvPr/>
        </p:nvGraphicFramePr>
        <p:xfrm>
          <a:off x="571472" y="2714620"/>
          <a:ext cx="7929618" cy="1071570"/>
        </p:xfrm>
        <a:graphic>
          <a:graphicData uri="http://schemas.openxmlformats.org/drawingml/2006/table">
            <a:tbl>
              <a:tblPr/>
              <a:tblGrid>
                <a:gridCol w="1888167"/>
                <a:gridCol w="2471244"/>
                <a:gridCol w="1949663"/>
                <a:gridCol w="1620544"/>
              </a:tblGrid>
              <a:tr h="545840">
                <a:tc>
                  <a:txBody>
                    <a:bodyPr/>
                    <a:lstStyle/>
                    <a:p>
                      <a:pPr marL="25400">
                        <a:lnSpc>
                          <a:spcPct val="115000"/>
                        </a:lnSpc>
                        <a:spcBef>
                          <a:spcPts val="265"/>
                        </a:spcBef>
                        <a:spcAft>
                          <a:spcPts val="0"/>
                        </a:spcAft>
                      </a:pPr>
                      <a:r>
                        <a:rPr lang="en-US" sz="2200" b="1" i="1" spc="-5" dirty="0" err="1">
                          <a:solidFill>
                            <a:srgbClr val="FF0000"/>
                          </a:solidFill>
                          <a:latin typeface="Calibri"/>
                          <a:ea typeface="Times New Roman"/>
                          <a:cs typeface="Calibri"/>
                        </a:rPr>
                        <a:t>kad</a:t>
                      </a:r>
                      <a:r>
                        <a:rPr lang="en-US" sz="2200" b="1" i="1" spc="15" dirty="0" err="1">
                          <a:solidFill>
                            <a:srgbClr val="FF0000"/>
                          </a:solidFill>
                          <a:latin typeface="Tahoma"/>
                          <a:ea typeface="Times New Roman"/>
                          <a:cs typeface="Times New Roman"/>
                        </a:rPr>
                        <a:t>ı</a:t>
                      </a:r>
                      <a:r>
                        <a:rPr lang="en-US" sz="2200" b="1" i="1" spc="-5" dirty="0" err="1">
                          <a:solidFill>
                            <a:srgbClr val="FF0000"/>
                          </a:solidFill>
                          <a:latin typeface="Calibri"/>
                          <a:ea typeface="Times New Roman"/>
                          <a:cs typeface="Calibri"/>
                        </a:rPr>
                        <a:t>n</a:t>
                      </a:r>
                      <a:r>
                        <a:rPr lang="en-US" sz="2200" b="1" i="1" spc="5" dirty="0">
                          <a:solidFill>
                            <a:srgbClr val="FF0000"/>
                          </a:solidFill>
                          <a:latin typeface="Calibri"/>
                          <a:ea typeface="Times New Roman"/>
                          <a:cs typeface="Calibri"/>
                        </a:rPr>
                        <a:t>-</a:t>
                      </a:r>
                      <a:r>
                        <a:rPr lang="en-US" sz="2200" b="1" i="1" dirty="0" err="1">
                          <a:solidFill>
                            <a:srgbClr val="FF0000"/>
                          </a:solidFill>
                          <a:latin typeface="Calibri"/>
                          <a:ea typeface="Times New Roman"/>
                          <a:cs typeface="Calibri"/>
                        </a:rPr>
                        <a:t>l</a:t>
                      </a:r>
                      <a:r>
                        <a:rPr lang="en-US" sz="2200" b="1" i="1" spc="-5" dirty="0" err="1">
                          <a:solidFill>
                            <a:srgbClr val="FF0000"/>
                          </a:solidFill>
                          <a:latin typeface="Calibri"/>
                          <a:ea typeface="Times New Roman"/>
                          <a:cs typeface="Calibri"/>
                        </a:rPr>
                        <a:t>ar</a:t>
                      </a:r>
                      <a:r>
                        <a:rPr lang="en-US" sz="2200" b="1" i="1" spc="5" dirty="0">
                          <a:solidFill>
                            <a:srgbClr val="FF0000"/>
                          </a:solidFill>
                          <a:latin typeface="Calibri"/>
                          <a:ea typeface="Times New Roman"/>
                          <a:cs typeface="Calibri"/>
                        </a:rPr>
                        <a:t>-</a:t>
                      </a:r>
                      <a:r>
                        <a:rPr lang="en-US" sz="2200" b="1" i="1" dirty="0">
                          <a:solidFill>
                            <a:srgbClr val="FF0000"/>
                          </a:solidFill>
                          <a:latin typeface="Calibri"/>
                          <a:ea typeface="Times New Roman"/>
                          <a:cs typeface="Calibri"/>
                        </a:rPr>
                        <a:t>Ø</a:t>
                      </a:r>
                      <a:endParaRPr lang="de-DE" sz="2200" b="1" dirty="0">
                        <a:latin typeface="Calibri"/>
                        <a:ea typeface="Times New Roman"/>
                        <a:cs typeface="Times New Roman"/>
                      </a:endParaRPr>
                    </a:p>
                  </a:txBody>
                  <a:tcPr marL="0" marR="0" marT="0" marB="0">
                    <a:lnL>
                      <a:noFill/>
                    </a:lnL>
                    <a:lnR>
                      <a:noFill/>
                    </a:lnR>
                    <a:lnT>
                      <a:noFill/>
                    </a:lnT>
                    <a:lnB>
                      <a:noFill/>
                    </a:lnB>
                  </a:tcPr>
                </a:tc>
                <a:tc>
                  <a:txBody>
                    <a:bodyPr/>
                    <a:lstStyle/>
                    <a:p>
                      <a:pPr marL="321945">
                        <a:lnSpc>
                          <a:spcPct val="115000"/>
                        </a:lnSpc>
                        <a:spcBef>
                          <a:spcPts val="320"/>
                        </a:spcBef>
                        <a:spcAft>
                          <a:spcPts val="0"/>
                        </a:spcAft>
                      </a:pPr>
                      <a:r>
                        <a:rPr lang="en-US" sz="2200" b="1" i="1" spc="-5" dirty="0">
                          <a:solidFill>
                            <a:srgbClr val="FF0000"/>
                          </a:solidFill>
                          <a:latin typeface="Calibri"/>
                          <a:ea typeface="Times New Roman"/>
                          <a:cs typeface="Calibri"/>
                        </a:rPr>
                        <a:t>bo</a:t>
                      </a:r>
                      <a:r>
                        <a:rPr lang="en-US" sz="2200" b="1" i="1" spc="5" dirty="0">
                          <a:solidFill>
                            <a:srgbClr val="FF0000"/>
                          </a:solidFill>
                          <a:latin typeface="Calibri"/>
                          <a:ea typeface="Times New Roman"/>
                          <a:cs typeface="Calibri"/>
                        </a:rPr>
                        <a:t>n</a:t>
                      </a:r>
                      <a:r>
                        <a:rPr lang="en-US" sz="2200" b="1" i="1" spc="-5" dirty="0">
                          <a:solidFill>
                            <a:srgbClr val="FF0000"/>
                          </a:solidFill>
                          <a:latin typeface="Calibri"/>
                          <a:ea typeface="Times New Roman"/>
                          <a:cs typeface="Calibri"/>
                        </a:rPr>
                        <a:t>bon</a:t>
                      </a:r>
                      <a:r>
                        <a:rPr lang="en-US" sz="2200" b="1" i="1" spc="5" dirty="0">
                          <a:solidFill>
                            <a:srgbClr val="FF0000"/>
                          </a:solidFill>
                          <a:latin typeface="Calibri"/>
                          <a:ea typeface="Times New Roman"/>
                          <a:cs typeface="Calibri"/>
                        </a:rPr>
                        <a:t>-</a:t>
                      </a:r>
                      <a:r>
                        <a:rPr lang="en-US" sz="2200" b="1" i="1" dirty="0" err="1">
                          <a:solidFill>
                            <a:srgbClr val="FF0000"/>
                          </a:solidFill>
                          <a:latin typeface="Calibri"/>
                          <a:ea typeface="Times New Roman"/>
                          <a:cs typeface="Calibri"/>
                        </a:rPr>
                        <a:t>l</a:t>
                      </a:r>
                      <a:r>
                        <a:rPr lang="en-US" sz="2200" b="1" i="1" spc="5" dirty="0" err="1">
                          <a:solidFill>
                            <a:srgbClr val="FF0000"/>
                          </a:solidFill>
                          <a:latin typeface="Calibri"/>
                          <a:ea typeface="Times New Roman"/>
                          <a:cs typeface="Calibri"/>
                        </a:rPr>
                        <a:t>a</a:t>
                      </a:r>
                      <a:r>
                        <a:rPr lang="en-US" sz="2200" b="1" i="1" dirty="0" err="1">
                          <a:solidFill>
                            <a:srgbClr val="FF0000"/>
                          </a:solidFill>
                          <a:latin typeface="Calibri"/>
                          <a:ea typeface="Times New Roman"/>
                          <a:cs typeface="Calibri"/>
                        </a:rPr>
                        <a:t>r</a:t>
                      </a:r>
                      <a:r>
                        <a:rPr lang="en-US" sz="2200" b="1" i="1" spc="5" dirty="0">
                          <a:solidFill>
                            <a:srgbClr val="FF0000"/>
                          </a:solidFill>
                          <a:latin typeface="Calibri"/>
                          <a:ea typeface="Times New Roman"/>
                          <a:cs typeface="Calibri"/>
                        </a:rPr>
                        <a:t>-</a:t>
                      </a:r>
                      <a:r>
                        <a:rPr lang="en-US" sz="2200" b="1" i="1" dirty="0">
                          <a:solidFill>
                            <a:srgbClr val="FF0000"/>
                          </a:solidFill>
                          <a:latin typeface="Calibri"/>
                          <a:ea typeface="Times New Roman"/>
                          <a:cs typeface="Calibri"/>
                        </a:rPr>
                        <a:t>ı</a:t>
                      </a:r>
                      <a:endParaRPr lang="de-DE" sz="2200" b="1" dirty="0">
                        <a:latin typeface="Calibri"/>
                        <a:ea typeface="Times New Roman"/>
                        <a:cs typeface="Times New Roman"/>
                      </a:endParaRPr>
                    </a:p>
                  </a:txBody>
                  <a:tcPr marL="0" marR="0" marT="0" marB="0">
                    <a:lnL>
                      <a:noFill/>
                    </a:lnL>
                    <a:lnR>
                      <a:noFill/>
                    </a:lnR>
                    <a:lnT>
                      <a:noFill/>
                    </a:lnT>
                    <a:lnB>
                      <a:noFill/>
                    </a:lnB>
                  </a:tcPr>
                </a:tc>
                <a:tc>
                  <a:txBody>
                    <a:bodyPr/>
                    <a:lstStyle/>
                    <a:p>
                      <a:pPr marL="292735">
                        <a:lnSpc>
                          <a:spcPct val="115000"/>
                        </a:lnSpc>
                        <a:spcBef>
                          <a:spcPts val="320"/>
                        </a:spcBef>
                        <a:spcAft>
                          <a:spcPts val="0"/>
                        </a:spcAft>
                      </a:pPr>
                      <a:r>
                        <a:rPr lang="en-US" sz="2200" b="1" i="1" spc="5">
                          <a:solidFill>
                            <a:srgbClr val="FF0000"/>
                          </a:solidFill>
                          <a:latin typeface="Calibri"/>
                          <a:ea typeface="Times New Roman"/>
                          <a:cs typeface="Calibri"/>
                        </a:rPr>
                        <a:t>ç</a:t>
                      </a:r>
                      <a:r>
                        <a:rPr lang="en-US" sz="2200" b="1" i="1" spc="-5">
                          <a:solidFill>
                            <a:srgbClr val="FF0000"/>
                          </a:solidFill>
                          <a:latin typeface="Calibri"/>
                          <a:ea typeface="Times New Roman"/>
                          <a:cs typeface="Calibri"/>
                        </a:rPr>
                        <a:t>o</a:t>
                      </a:r>
                      <a:r>
                        <a:rPr lang="en-US" sz="2200" b="1" i="1" spc="5">
                          <a:solidFill>
                            <a:srgbClr val="FF0000"/>
                          </a:solidFill>
                          <a:latin typeface="Calibri"/>
                          <a:ea typeface="Times New Roman"/>
                          <a:cs typeface="Calibri"/>
                        </a:rPr>
                        <a:t>c</a:t>
                      </a:r>
                      <a:r>
                        <a:rPr lang="en-US" sz="2200" b="1" i="1" spc="-5">
                          <a:solidFill>
                            <a:srgbClr val="FF0000"/>
                          </a:solidFill>
                          <a:latin typeface="Calibri"/>
                          <a:ea typeface="Times New Roman"/>
                          <a:cs typeface="Calibri"/>
                        </a:rPr>
                        <a:t>uk</a:t>
                      </a:r>
                      <a:r>
                        <a:rPr lang="en-US" sz="2200" b="1" i="1" spc="5">
                          <a:solidFill>
                            <a:srgbClr val="FF0000"/>
                          </a:solidFill>
                          <a:latin typeface="Calibri"/>
                          <a:ea typeface="Times New Roman"/>
                          <a:cs typeface="Calibri"/>
                        </a:rPr>
                        <a:t>-</a:t>
                      </a:r>
                      <a:r>
                        <a:rPr lang="en-US" sz="2200" b="1" i="1">
                          <a:solidFill>
                            <a:srgbClr val="FF0000"/>
                          </a:solidFill>
                          <a:latin typeface="Calibri"/>
                          <a:ea typeface="Times New Roman"/>
                          <a:cs typeface="Calibri"/>
                        </a:rPr>
                        <a:t>l</a:t>
                      </a:r>
                      <a:r>
                        <a:rPr lang="en-US" sz="2200" b="1" i="1" spc="-5">
                          <a:solidFill>
                            <a:srgbClr val="FF0000"/>
                          </a:solidFill>
                          <a:latin typeface="Calibri"/>
                          <a:ea typeface="Times New Roman"/>
                          <a:cs typeface="Calibri"/>
                        </a:rPr>
                        <a:t>ar</a:t>
                      </a:r>
                      <a:r>
                        <a:rPr lang="en-US" sz="2200" b="1" i="1" spc="5">
                          <a:solidFill>
                            <a:srgbClr val="FF0000"/>
                          </a:solidFill>
                          <a:latin typeface="Calibri"/>
                          <a:ea typeface="Times New Roman"/>
                          <a:cs typeface="Calibri"/>
                        </a:rPr>
                        <a:t>-</a:t>
                      </a:r>
                      <a:r>
                        <a:rPr lang="en-US" sz="2200" b="1" i="1">
                          <a:solidFill>
                            <a:srgbClr val="FF0000"/>
                          </a:solidFill>
                          <a:latin typeface="Calibri"/>
                          <a:ea typeface="Times New Roman"/>
                          <a:cs typeface="Calibri"/>
                        </a:rPr>
                        <a:t>a</a:t>
                      </a:r>
                      <a:endParaRPr lang="de-DE" sz="2200" b="1">
                        <a:latin typeface="Calibri"/>
                        <a:ea typeface="Times New Roman"/>
                        <a:cs typeface="Times New Roman"/>
                      </a:endParaRPr>
                    </a:p>
                  </a:txBody>
                  <a:tcPr marL="0" marR="0" marT="0" marB="0">
                    <a:lnL>
                      <a:noFill/>
                    </a:lnL>
                    <a:lnR>
                      <a:noFill/>
                    </a:lnR>
                    <a:lnT>
                      <a:noFill/>
                    </a:lnT>
                    <a:lnB>
                      <a:noFill/>
                    </a:lnB>
                  </a:tcPr>
                </a:tc>
                <a:tc>
                  <a:txBody>
                    <a:bodyPr/>
                    <a:lstStyle/>
                    <a:p>
                      <a:pPr marL="104775">
                        <a:lnSpc>
                          <a:spcPct val="115000"/>
                        </a:lnSpc>
                        <a:spcBef>
                          <a:spcPts val="320"/>
                        </a:spcBef>
                        <a:spcAft>
                          <a:spcPts val="0"/>
                        </a:spcAft>
                      </a:pPr>
                      <a:r>
                        <a:rPr lang="en-US" sz="2200" b="1" i="1" spc="5" dirty="0" err="1">
                          <a:solidFill>
                            <a:srgbClr val="FF0000"/>
                          </a:solidFill>
                          <a:latin typeface="Calibri"/>
                          <a:ea typeface="Times New Roman"/>
                          <a:cs typeface="Calibri"/>
                        </a:rPr>
                        <a:t>v</a:t>
                      </a:r>
                      <a:r>
                        <a:rPr lang="en-US" sz="2200" b="1" i="1" dirty="0" err="1">
                          <a:solidFill>
                            <a:srgbClr val="FF0000"/>
                          </a:solidFill>
                          <a:latin typeface="Calibri"/>
                          <a:ea typeface="Times New Roman"/>
                          <a:cs typeface="Calibri"/>
                        </a:rPr>
                        <a:t>er</a:t>
                      </a:r>
                      <a:r>
                        <a:rPr lang="en-US" sz="2200" b="1" i="1" spc="5" dirty="0" err="1">
                          <a:solidFill>
                            <a:srgbClr val="FF0000"/>
                          </a:solidFill>
                          <a:latin typeface="Calibri"/>
                          <a:ea typeface="Times New Roman"/>
                          <a:cs typeface="Calibri"/>
                        </a:rPr>
                        <a:t>-</a:t>
                      </a:r>
                      <a:r>
                        <a:rPr lang="en-US" sz="2200" b="1" i="1" dirty="0" err="1">
                          <a:solidFill>
                            <a:srgbClr val="FF0000"/>
                          </a:solidFill>
                          <a:latin typeface="Calibri"/>
                          <a:ea typeface="Times New Roman"/>
                          <a:cs typeface="Calibri"/>
                        </a:rPr>
                        <a:t>i</a:t>
                      </a:r>
                      <a:r>
                        <a:rPr lang="en-US" sz="2200" b="1" i="1" spc="5" dirty="0" err="1">
                          <a:solidFill>
                            <a:srgbClr val="FF0000"/>
                          </a:solidFill>
                          <a:latin typeface="Calibri"/>
                          <a:ea typeface="Times New Roman"/>
                          <a:cs typeface="Calibri"/>
                        </a:rPr>
                        <a:t>y</a:t>
                      </a:r>
                      <a:r>
                        <a:rPr lang="en-US" sz="2200" b="1" i="1" spc="-5" dirty="0" err="1">
                          <a:solidFill>
                            <a:srgbClr val="FF0000"/>
                          </a:solidFill>
                          <a:latin typeface="Calibri"/>
                          <a:ea typeface="Times New Roman"/>
                          <a:cs typeface="Calibri"/>
                        </a:rPr>
                        <a:t>o</a:t>
                      </a:r>
                      <a:r>
                        <a:rPr lang="en-US" sz="2200" b="1" i="1" dirty="0" err="1">
                          <a:solidFill>
                            <a:srgbClr val="FF0000"/>
                          </a:solidFill>
                          <a:latin typeface="Calibri"/>
                          <a:ea typeface="Times New Roman"/>
                          <a:cs typeface="Calibri"/>
                        </a:rPr>
                        <a:t>r</a:t>
                      </a:r>
                      <a:r>
                        <a:rPr lang="en-US" sz="2200" b="1" i="1" spc="-5" dirty="0">
                          <a:solidFill>
                            <a:srgbClr val="FF0000"/>
                          </a:solidFill>
                          <a:latin typeface="Calibri"/>
                          <a:ea typeface="Times New Roman"/>
                          <a:cs typeface="Calibri"/>
                        </a:rPr>
                        <a:t>(</a:t>
                      </a:r>
                      <a:r>
                        <a:rPr lang="en-US" sz="2200" b="1" i="1" spc="5" dirty="0">
                          <a:solidFill>
                            <a:srgbClr val="FF0000"/>
                          </a:solidFill>
                          <a:latin typeface="Calibri"/>
                          <a:ea typeface="Times New Roman"/>
                          <a:cs typeface="Calibri"/>
                        </a:rPr>
                        <a:t>-</a:t>
                      </a:r>
                      <a:r>
                        <a:rPr lang="en-US" sz="2200" b="1" i="1" dirty="0" err="1">
                          <a:solidFill>
                            <a:srgbClr val="FF0000"/>
                          </a:solidFill>
                          <a:latin typeface="Calibri"/>
                          <a:ea typeface="Times New Roman"/>
                          <a:cs typeface="Calibri"/>
                        </a:rPr>
                        <a:t>ler</a:t>
                      </a:r>
                      <a:r>
                        <a:rPr lang="en-US" sz="2200" b="1" i="1" dirty="0">
                          <a:solidFill>
                            <a:srgbClr val="FF0000"/>
                          </a:solidFill>
                          <a:latin typeface="Calibri"/>
                          <a:ea typeface="Times New Roman"/>
                          <a:cs typeface="Calibri"/>
                        </a:rPr>
                        <a:t>)</a:t>
                      </a:r>
                      <a:endParaRPr lang="de-DE" sz="2200" b="1" dirty="0">
                        <a:latin typeface="Calibri"/>
                        <a:ea typeface="Times New Roman"/>
                        <a:cs typeface="Times New Roman"/>
                      </a:endParaRPr>
                    </a:p>
                  </a:txBody>
                  <a:tcPr marL="0" marR="0" marT="0" marB="0">
                    <a:lnL>
                      <a:noFill/>
                    </a:lnL>
                    <a:lnR>
                      <a:noFill/>
                    </a:lnR>
                    <a:lnT>
                      <a:noFill/>
                    </a:lnT>
                    <a:lnB>
                      <a:noFill/>
                    </a:lnB>
                  </a:tcPr>
                </a:tc>
              </a:tr>
              <a:tr h="525730">
                <a:tc>
                  <a:txBody>
                    <a:bodyPr/>
                    <a:lstStyle/>
                    <a:p>
                      <a:pPr marL="25400">
                        <a:lnSpc>
                          <a:spcPts val="1355"/>
                        </a:lnSpc>
                        <a:spcAft>
                          <a:spcPts val="0"/>
                        </a:spcAft>
                      </a:pPr>
                      <a:r>
                        <a:rPr lang="en-US" sz="2200">
                          <a:latin typeface="Calibri"/>
                          <a:ea typeface="Times New Roman"/>
                          <a:cs typeface="Calibri"/>
                        </a:rPr>
                        <a:t>Fra</a:t>
                      </a:r>
                      <a:r>
                        <a:rPr lang="en-US" sz="2200" spc="5">
                          <a:latin typeface="Calibri"/>
                          <a:ea typeface="Times New Roman"/>
                          <a:cs typeface="Calibri"/>
                        </a:rPr>
                        <a:t>u-</a:t>
                      </a:r>
                      <a:r>
                        <a:rPr lang="en-US" sz="2200" spc="-5">
                          <a:latin typeface="Calibri"/>
                          <a:ea typeface="Times New Roman"/>
                          <a:cs typeface="Calibri"/>
                        </a:rPr>
                        <a:t>Q</a:t>
                      </a:r>
                      <a:r>
                        <a:rPr lang="en-US" sz="2200" spc="5">
                          <a:latin typeface="Calibri"/>
                          <a:ea typeface="Times New Roman"/>
                          <a:cs typeface="Calibri"/>
                        </a:rPr>
                        <a:t>-</a:t>
                      </a:r>
                      <a:r>
                        <a:rPr lang="en-US" sz="2200">
                          <a:latin typeface="Calibri"/>
                          <a:ea typeface="Times New Roman"/>
                          <a:cs typeface="Calibri"/>
                        </a:rPr>
                        <a:t>C</a:t>
                      </a:r>
                      <a:endParaRPr lang="de-DE" sz="2200">
                        <a:latin typeface="Calibri"/>
                        <a:ea typeface="Times New Roman"/>
                        <a:cs typeface="Times New Roman"/>
                      </a:endParaRPr>
                    </a:p>
                  </a:txBody>
                  <a:tcPr marL="0" marR="0" marT="0" marB="0">
                    <a:lnL>
                      <a:noFill/>
                    </a:lnL>
                    <a:lnR>
                      <a:noFill/>
                    </a:lnR>
                    <a:lnT>
                      <a:noFill/>
                    </a:lnT>
                    <a:lnB>
                      <a:noFill/>
                    </a:lnB>
                  </a:tcPr>
                </a:tc>
                <a:tc>
                  <a:txBody>
                    <a:bodyPr/>
                    <a:lstStyle/>
                    <a:p>
                      <a:pPr marL="321945">
                        <a:lnSpc>
                          <a:spcPts val="1355"/>
                        </a:lnSpc>
                        <a:spcAft>
                          <a:spcPts val="0"/>
                        </a:spcAft>
                      </a:pPr>
                      <a:r>
                        <a:rPr lang="en-US" sz="2200" spc="-5">
                          <a:latin typeface="Calibri"/>
                          <a:ea typeface="Times New Roman"/>
                          <a:cs typeface="Calibri"/>
                        </a:rPr>
                        <a:t>B</a:t>
                      </a:r>
                      <a:r>
                        <a:rPr lang="en-US" sz="2200">
                          <a:latin typeface="Calibri"/>
                          <a:ea typeface="Times New Roman"/>
                          <a:cs typeface="Calibri"/>
                        </a:rPr>
                        <a:t>o</a:t>
                      </a:r>
                      <a:r>
                        <a:rPr lang="en-US" sz="2200" spc="5">
                          <a:latin typeface="Calibri"/>
                          <a:ea typeface="Times New Roman"/>
                          <a:cs typeface="Calibri"/>
                        </a:rPr>
                        <a:t>nb</a:t>
                      </a:r>
                      <a:r>
                        <a:rPr lang="en-US" sz="2200">
                          <a:latin typeface="Calibri"/>
                          <a:ea typeface="Times New Roman"/>
                          <a:cs typeface="Calibri"/>
                        </a:rPr>
                        <a:t>on</a:t>
                      </a:r>
                      <a:r>
                        <a:rPr lang="en-US" sz="2200" spc="5">
                          <a:latin typeface="Calibri"/>
                          <a:ea typeface="Times New Roman"/>
                          <a:cs typeface="Calibri"/>
                        </a:rPr>
                        <a:t>-</a:t>
                      </a:r>
                      <a:r>
                        <a:rPr lang="en-US" sz="2200" spc="-5">
                          <a:latin typeface="Calibri"/>
                          <a:ea typeface="Times New Roman"/>
                          <a:cs typeface="Calibri"/>
                        </a:rPr>
                        <a:t>Q</a:t>
                      </a:r>
                      <a:r>
                        <a:rPr lang="en-US" sz="2200" spc="5">
                          <a:latin typeface="Calibri"/>
                          <a:ea typeface="Times New Roman"/>
                          <a:cs typeface="Calibri"/>
                        </a:rPr>
                        <a:t>-</a:t>
                      </a:r>
                      <a:r>
                        <a:rPr lang="en-US" sz="2200">
                          <a:latin typeface="Calibri"/>
                          <a:ea typeface="Times New Roman"/>
                          <a:cs typeface="Calibri"/>
                        </a:rPr>
                        <a:t>C</a:t>
                      </a:r>
                      <a:endParaRPr lang="de-DE" sz="2200">
                        <a:latin typeface="Calibri"/>
                        <a:ea typeface="Times New Roman"/>
                        <a:cs typeface="Times New Roman"/>
                      </a:endParaRPr>
                    </a:p>
                  </a:txBody>
                  <a:tcPr marL="0" marR="0" marT="0" marB="0">
                    <a:lnL>
                      <a:noFill/>
                    </a:lnL>
                    <a:lnR>
                      <a:noFill/>
                    </a:lnR>
                    <a:lnT>
                      <a:noFill/>
                    </a:lnT>
                    <a:lnB>
                      <a:noFill/>
                    </a:lnB>
                  </a:tcPr>
                </a:tc>
                <a:tc>
                  <a:txBody>
                    <a:bodyPr/>
                    <a:lstStyle/>
                    <a:p>
                      <a:pPr marL="292735">
                        <a:lnSpc>
                          <a:spcPts val="1355"/>
                        </a:lnSpc>
                        <a:spcAft>
                          <a:spcPts val="0"/>
                        </a:spcAft>
                      </a:pPr>
                      <a:r>
                        <a:rPr lang="en-US" sz="2200" dirty="0">
                          <a:latin typeface="Calibri"/>
                          <a:ea typeface="Times New Roman"/>
                          <a:cs typeface="Calibri"/>
                        </a:rPr>
                        <a:t>Ki</a:t>
                      </a:r>
                      <a:r>
                        <a:rPr lang="en-US" sz="2200" spc="5" dirty="0">
                          <a:latin typeface="Calibri"/>
                          <a:ea typeface="Times New Roman"/>
                          <a:cs typeface="Calibri"/>
                        </a:rPr>
                        <a:t>nd-</a:t>
                      </a:r>
                      <a:r>
                        <a:rPr lang="en-US" sz="2200" spc="-5" dirty="0">
                          <a:latin typeface="Calibri"/>
                          <a:ea typeface="Times New Roman"/>
                          <a:cs typeface="Calibri"/>
                        </a:rPr>
                        <a:t>Q</a:t>
                      </a:r>
                      <a:r>
                        <a:rPr lang="en-US" sz="2200" spc="5" dirty="0">
                          <a:latin typeface="Calibri"/>
                          <a:ea typeface="Times New Roman"/>
                          <a:cs typeface="Calibri"/>
                        </a:rPr>
                        <a:t>-</a:t>
                      </a:r>
                      <a:r>
                        <a:rPr lang="en-US" sz="2200" dirty="0">
                          <a:latin typeface="Calibri"/>
                          <a:ea typeface="Times New Roman"/>
                          <a:cs typeface="Calibri"/>
                        </a:rPr>
                        <a:t>C</a:t>
                      </a:r>
                      <a:endParaRPr lang="de-DE" sz="2200" dirty="0">
                        <a:latin typeface="Calibri"/>
                        <a:ea typeface="Times New Roman"/>
                        <a:cs typeface="Times New Roman"/>
                      </a:endParaRPr>
                    </a:p>
                  </a:txBody>
                  <a:tcPr marL="0" marR="0" marT="0" marB="0">
                    <a:lnL>
                      <a:noFill/>
                    </a:lnL>
                    <a:lnR>
                      <a:noFill/>
                    </a:lnR>
                    <a:lnT>
                      <a:noFill/>
                    </a:lnT>
                    <a:lnB>
                      <a:noFill/>
                    </a:lnB>
                  </a:tcPr>
                </a:tc>
                <a:tc>
                  <a:txBody>
                    <a:bodyPr/>
                    <a:lstStyle/>
                    <a:p>
                      <a:pPr marL="104775">
                        <a:lnSpc>
                          <a:spcPts val="1355"/>
                        </a:lnSpc>
                        <a:spcAft>
                          <a:spcPts val="0"/>
                        </a:spcAft>
                      </a:pPr>
                      <a:r>
                        <a:rPr lang="en-US" sz="2200" dirty="0" err="1">
                          <a:latin typeface="Calibri"/>
                          <a:ea typeface="Times New Roman"/>
                          <a:cs typeface="Calibri"/>
                        </a:rPr>
                        <a:t>ge</a:t>
                      </a:r>
                      <a:r>
                        <a:rPr lang="en-US" sz="2200" spc="5" dirty="0" err="1">
                          <a:latin typeface="Calibri"/>
                          <a:ea typeface="Times New Roman"/>
                          <a:cs typeface="Calibri"/>
                        </a:rPr>
                        <a:t>b</a:t>
                      </a:r>
                      <a:r>
                        <a:rPr lang="en-US" sz="2200" dirty="0" err="1">
                          <a:latin typeface="Calibri"/>
                          <a:ea typeface="Times New Roman"/>
                          <a:cs typeface="Calibri"/>
                        </a:rPr>
                        <a:t>en</a:t>
                      </a:r>
                      <a:r>
                        <a:rPr lang="en-US" sz="2200" spc="5" dirty="0">
                          <a:latin typeface="Calibri"/>
                          <a:ea typeface="Times New Roman"/>
                          <a:cs typeface="Calibri"/>
                        </a:rPr>
                        <a:t>-T</a:t>
                      </a:r>
                      <a:r>
                        <a:rPr lang="en-US" sz="2200" spc="-10" dirty="0">
                          <a:latin typeface="Calibri"/>
                          <a:ea typeface="Times New Roman"/>
                          <a:cs typeface="Calibri"/>
                        </a:rPr>
                        <a:t>[</a:t>
                      </a:r>
                      <a:r>
                        <a:rPr lang="en-US" sz="2200" spc="10" dirty="0">
                          <a:latin typeface="Calibri"/>
                          <a:ea typeface="Times New Roman"/>
                          <a:cs typeface="Calibri"/>
                        </a:rPr>
                        <a:t>-</a:t>
                      </a:r>
                      <a:r>
                        <a:rPr lang="en-US" sz="2200" spc="5" dirty="0">
                          <a:latin typeface="Calibri"/>
                          <a:ea typeface="Times New Roman"/>
                          <a:cs typeface="Calibri"/>
                        </a:rPr>
                        <a:t>P]</a:t>
                      </a:r>
                      <a:endParaRPr lang="de-DE" sz="2200" dirty="0">
                        <a:latin typeface="Calibri"/>
                        <a:ea typeface="Times New Roman"/>
                        <a:cs typeface="Times New Roman"/>
                      </a:endParaRPr>
                    </a:p>
                  </a:txBody>
                  <a:tcPr marL="0" marR="0" marT="0" marB="0">
                    <a:lnL>
                      <a:noFill/>
                    </a:lnL>
                    <a:lnR>
                      <a:noFill/>
                    </a:lnR>
                    <a:lnT>
                      <a:noFill/>
                    </a:lnT>
                    <a:lnB>
                      <a:noFill/>
                    </a:lnB>
                  </a:tcPr>
                </a:tc>
              </a:tr>
            </a:tbl>
          </a:graphicData>
        </a:graphic>
      </p:graphicFrame>
      <p:cxnSp>
        <p:nvCxnSpPr>
          <p:cNvPr id="43" name="Gerade Verbindung mit Pfeil 42"/>
          <p:cNvCxnSpPr/>
          <p:nvPr/>
        </p:nvCxnSpPr>
        <p:spPr>
          <a:xfrm rot="5400000" flipH="1" flipV="1">
            <a:off x="821505" y="3679032"/>
            <a:ext cx="500066" cy="285752"/>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45" name="Gerade Verbindung mit Pfeil 44"/>
          <p:cNvCxnSpPr/>
          <p:nvPr/>
        </p:nvCxnSpPr>
        <p:spPr>
          <a:xfrm rot="16200000" flipV="1">
            <a:off x="1464447" y="3679032"/>
            <a:ext cx="500066" cy="285752"/>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48" name="Gerade Verbindung mit Pfeil 47"/>
          <p:cNvCxnSpPr/>
          <p:nvPr/>
        </p:nvCxnSpPr>
        <p:spPr>
          <a:xfrm rot="5400000" flipH="1" flipV="1">
            <a:off x="7465239" y="3679032"/>
            <a:ext cx="500066" cy="285752"/>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49" name="Gerade Verbindung mit Pfeil 48"/>
          <p:cNvCxnSpPr/>
          <p:nvPr/>
        </p:nvCxnSpPr>
        <p:spPr>
          <a:xfrm rot="16200000" flipV="1">
            <a:off x="8108181" y="3679032"/>
            <a:ext cx="500066" cy="285752"/>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50" name="Gerade Verbindung mit Pfeil 49"/>
          <p:cNvCxnSpPr/>
          <p:nvPr/>
        </p:nvCxnSpPr>
        <p:spPr>
          <a:xfrm rot="5400000" flipH="1" flipV="1">
            <a:off x="5464975" y="3679032"/>
            <a:ext cx="500066" cy="285752"/>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51" name="Gerade Verbindung mit Pfeil 50"/>
          <p:cNvCxnSpPr/>
          <p:nvPr/>
        </p:nvCxnSpPr>
        <p:spPr>
          <a:xfrm rot="16200000" flipV="1">
            <a:off x="6107917" y="3679032"/>
            <a:ext cx="500066" cy="285752"/>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52" name="Gerade Verbindung mit Pfeil 51"/>
          <p:cNvCxnSpPr/>
          <p:nvPr/>
        </p:nvCxnSpPr>
        <p:spPr>
          <a:xfrm rot="5400000" flipH="1" flipV="1">
            <a:off x="3393273" y="3679032"/>
            <a:ext cx="500066" cy="285752"/>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53" name="Gerade Verbindung mit Pfeil 52"/>
          <p:cNvCxnSpPr/>
          <p:nvPr/>
        </p:nvCxnSpPr>
        <p:spPr>
          <a:xfrm rot="16200000" flipV="1">
            <a:off x="4036215" y="3679032"/>
            <a:ext cx="500066" cy="285752"/>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sp>
        <p:nvSpPr>
          <p:cNvPr id="70" name="Textfeld 69"/>
          <p:cNvSpPr txBox="1"/>
          <p:nvPr/>
        </p:nvSpPr>
        <p:spPr>
          <a:xfrm>
            <a:off x="428596" y="4211429"/>
            <a:ext cx="8501122" cy="646331"/>
          </a:xfrm>
          <a:prstGeom prst="rect">
            <a:avLst/>
          </a:prstGeom>
          <a:noFill/>
        </p:spPr>
        <p:txBody>
          <a:bodyPr wrap="square" rtlCol="0">
            <a:spAutoFit/>
          </a:bodyPr>
          <a:lstStyle/>
          <a:p>
            <a:r>
              <a:rPr lang="de-DE" dirty="0" smtClean="0"/>
              <a:t>      </a:t>
            </a:r>
            <a:r>
              <a:rPr lang="de-DE" b="1" dirty="0" smtClean="0"/>
              <a:t>PL	   NOM		PL	  AKK	        PL	     DAT	            PRÄS [ -3PL]</a:t>
            </a:r>
          </a:p>
          <a:p>
            <a:endParaRPr lang="de-DE" dirty="0"/>
          </a:p>
        </p:txBody>
      </p:sp>
      <p:sp>
        <p:nvSpPr>
          <p:cNvPr id="71" name="Textfeld 70"/>
          <p:cNvSpPr txBox="1"/>
          <p:nvPr/>
        </p:nvSpPr>
        <p:spPr>
          <a:xfrm>
            <a:off x="1071538" y="4679588"/>
            <a:ext cx="7286676" cy="892552"/>
          </a:xfrm>
          <a:prstGeom prst="rect">
            <a:avLst/>
          </a:prstGeom>
          <a:noFill/>
        </p:spPr>
        <p:txBody>
          <a:bodyPr wrap="square" rtlCol="0">
            <a:spAutoFit/>
          </a:bodyPr>
          <a:lstStyle/>
          <a:p>
            <a:pPr algn="ctr"/>
            <a:r>
              <a:rPr lang="de-DE" sz="2400" dirty="0" smtClean="0"/>
              <a:t>'Die Frauen geben die Bonbons den Kindern.'</a:t>
            </a:r>
          </a:p>
          <a:p>
            <a:endParaRPr lang="de-DE" sz="28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linds(horizont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70"/>
                                        </p:tgtEl>
                                        <p:attrNameLst>
                                          <p:attrName>style.visibility</p:attrName>
                                        </p:attrNameLst>
                                      </p:cBhvr>
                                      <p:to>
                                        <p:strVal val="visible"/>
                                      </p:to>
                                    </p:set>
                                    <p:animEffect transition="in" filter="blinds(horizontal)">
                                      <p:cBhvr>
                                        <p:cTn id="17" dur="500"/>
                                        <p:tgtEl>
                                          <p:spTgt spid="70"/>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diamond(in)">
                                      <p:cBhvr>
                                        <p:cTn id="22" dur="2000"/>
                                        <p:tgtEl>
                                          <p:spTgt spid="43"/>
                                        </p:tgtEl>
                                      </p:cBhvr>
                                    </p:animEffect>
                                  </p:childTnLst>
                                </p:cTn>
                              </p:par>
                              <p:par>
                                <p:cTn id="23" presetID="8" presetClass="entr" presetSubtype="16" fill="hold" nodeType="withEffect">
                                  <p:stCondLst>
                                    <p:cond delay="0"/>
                                  </p:stCondLst>
                                  <p:childTnLst>
                                    <p:set>
                                      <p:cBhvr>
                                        <p:cTn id="24" dur="1" fill="hold">
                                          <p:stCondLst>
                                            <p:cond delay="0"/>
                                          </p:stCondLst>
                                        </p:cTn>
                                        <p:tgtEl>
                                          <p:spTgt spid="45"/>
                                        </p:tgtEl>
                                        <p:attrNameLst>
                                          <p:attrName>style.visibility</p:attrName>
                                        </p:attrNameLst>
                                      </p:cBhvr>
                                      <p:to>
                                        <p:strVal val="visible"/>
                                      </p:to>
                                    </p:set>
                                    <p:animEffect transition="in" filter="diamond(in)">
                                      <p:cBhvr>
                                        <p:cTn id="25" dur="2000"/>
                                        <p:tgtEl>
                                          <p:spTgt spid="45"/>
                                        </p:tgtEl>
                                      </p:cBhvr>
                                    </p:animEffect>
                                  </p:childTnLst>
                                </p:cTn>
                              </p:par>
                            </p:childTnLst>
                          </p:cTn>
                        </p:par>
                      </p:childTnLst>
                    </p:cTn>
                  </p:par>
                  <p:par>
                    <p:cTn id="26" fill="hold">
                      <p:stCondLst>
                        <p:cond delay="indefinite"/>
                      </p:stCondLst>
                      <p:childTnLst>
                        <p:par>
                          <p:cTn id="27" fill="hold">
                            <p:stCondLst>
                              <p:cond delay="0"/>
                            </p:stCondLst>
                            <p:childTnLst>
                              <p:par>
                                <p:cTn id="28" presetID="8" presetClass="entr" presetSubtype="16" fill="hold" nodeType="clickEffect">
                                  <p:stCondLst>
                                    <p:cond delay="0"/>
                                  </p:stCondLst>
                                  <p:childTnLst>
                                    <p:set>
                                      <p:cBhvr>
                                        <p:cTn id="29" dur="1" fill="hold">
                                          <p:stCondLst>
                                            <p:cond delay="0"/>
                                          </p:stCondLst>
                                        </p:cTn>
                                        <p:tgtEl>
                                          <p:spTgt spid="52"/>
                                        </p:tgtEl>
                                        <p:attrNameLst>
                                          <p:attrName>style.visibility</p:attrName>
                                        </p:attrNameLst>
                                      </p:cBhvr>
                                      <p:to>
                                        <p:strVal val="visible"/>
                                      </p:to>
                                    </p:set>
                                    <p:animEffect transition="in" filter="diamond(in)">
                                      <p:cBhvr>
                                        <p:cTn id="30" dur="2000"/>
                                        <p:tgtEl>
                                          <p:spTgt spid="52"/>
                                        </p:tgtEl>
                                      </p:cBhvr>
                                    </p:animEffect>
                                  </p:childTnLst>
                                </p:cTn>
                              </p:par>
                              <p:par>
                                <p:cTn id="31" presetID="8" presetClass="entr" presetSubtype="16" fill="hold" nodeType="with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diamond(in)">
                                      <p:cBhvr>
                                        <p:cTn id="33" dur="2000"/>
                                        <p:tgtEl>
                                          <p:spTgt spid="53"/>
                                        </p:tgtEl>
                                      </p:cBhvr>
                                    </p:animEffect>
                                  </p:childTnLst>
                                </p:cTn>
                              </p:par>
                            </p:childTnLst>
                          </p:cTn>
                        </p:par>
                      </p:childTnLst>
                    </p:cTn>
                  </p:par>
                  <p:par>
                    <p:cTn id="34" fill="hold">
                      <p:stCondLst>
                        <p:cond delay="indefinite"/>
                      </p:stCondLst>
                      <p:childTnLst>
                        <p:par>
                          <p:cTn id="35" fill="hold">
                            <p:stCondLst>
                              <p:cond delay="0"/>
                            </p:stCondLst>
                            <p:childTnLst>
                              <p:par>
                                <p:cTn id="36" presetID="8" presetClass="entr" presetSubtype="16" fill="hold" nodeType="clickEffect">
                                  <p:stCondLst>
                                    <p:cond delay="0"/>
                                  </p:stCondLst>
                                  <p:childTnLst>
                                    <p:set>
                                      <p:cBhvr>
                                        <p:cTn id="37" dur="1" fill="hold">
                                          <p:stCondLst>
                                            <p:cond delay="0"/>
                                          </p:stCondLst>
                                        </p:cTn>
                                        <p:tgtEl>
                                          <p:spTgt spid="50"/>
                                        </p:tgtEl>
                                        <p:attrNameLst>
                                          <p:attrName>style.visibility</p:attrName>
                                        </p:attrNameLst>
                                      </p:cBhvr>
                                      <p:to>
                                        <p:strVal val="visible"/>
                                      </p:to>
                                    </p:set>
                                    <p:animEffect transition="in" filter="diamond(in)">
                                      <p:cBhvr>
                                        <p:cTn id="38" dur="2000"/>
                                        <p:tgtEl>
                                          <p:spTgt spid="50"/>
                                        </p:tgtEl>
                                      </p:cBhvr>
                                    </p:animEffect>
                                  </p:childTnLst>
                                </p:cTn>
                              </p:par>
                              <p:par>
                                <p:cTn id="39" presetID="8" presetClass="entr" presetSubtype="16" fill="hold" nodeType="withEffect">
                                  <p:stCondLst>
                                    <p:cond delay="0"/>
                                  </p:stCondLst>
                                  <p:childTnLst>
                                    <p:set>
                                      <p:cBhvr>
                                        <p:cTn id="40" dur="1" fill="hold">
                                          <p:stCondLst>
                                            <p:cond delay="0"/>
                                          </p:stCondLst>
                                        </p:cTn>
                                        <p:tgtEl>
                                          <p:spTgt spid="51"/>
                                        </p:tgtEl>
                                        <p:attrNameLst>
                                          <p:attrName>style.visibility</p:attrName>
                                        </p:attrNameLst>
                                      </p:cBhvr>
                                      <p:to>
                                        <p:strVal val="visible"/>
                                      </p:to>
                                    </p:set>
                                    <p:animEffect transition="in" filter="diamond(in)">
                                      <p:cBhvr>
                                        <p:cTn id="41" dur="2000"/>
                                        <p:tgtEl>
                                          <p:spTgt spid="51"/>
                                        </p:tgtEl>
                                      </p:cBhvr>
                                    </p:animEffect>
                                  </p:childTnLst>
                                </p:cTn>
                              </p:par>
                            </p:childTnLst>
                          </p:cTn>
                        </p:par>
                      </p:childTnLst>
                    </p:cTn>
                  </p:par>
                  <p:par>
                    <p:cTn id="42" fill="hold">
                      <p:stCondLst>
                        <p:cond delay="indefinite"/>
                      </p:stCondLst>
                      <p:childTnLst>
                        <p:par>
                          <p:cTn id="43" fill="hold">
                            <p:stCondLst>
                              <p:cond delay="0"/>
                            </p:stCondLst>
                            <p:childTnLst>
                              <p:par>
                                <p:cTn id="44" presetID="8" presetClass="entr" presetSubtype="16" fill="hold" nodeType="clickEffect">
                                  <p:stCondLst>
                                    <p:cond delay="0"/>
                                  </p:stCondLst>
                                  <p:childTnLst>
                                    <p:set>
                                      <p:cBhvr>
                                        <p:cTn id="45" dur="1" fill="hold">
                                          <p:stCondLst>
                                            <p:cond delay="0"/>
                                          </p:stCondLst>
                                        </p:cTn>
                                        <p:tgtEl>
                                          <p:spTgt spid="48"/>
                                        </p:tgtEl>
                                        <p:attrNameLst>
                                          <p:attrName>style.visibility</p:attrName>
                                        </p:attrNameLst>
                                      </p:cBhvr>
                                      <p:to>
                                        <p:strVal val="visible"/>
                                      </p:to>
                                    </p:set>
                                    <p:animEffect transition="in" filter="diamond(in)">
                                      <p:cBhvr>
                                        <p:cTn id="46" dur="2000"/>
                                        <p:tgtEl>
                                          <p:spTgt spid="48"/>
                                        </p:tgtEl>
                                      </p:cBhvr>
                                    </p:animEffect>
                                  </p:childTnLst>
                                </p:cTn>
                              </p:par>
                              <p:par>
                                <p:cTn id="47" presetID="8" presetClass="entr" presetSubtype="16" fill="hold"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diamond(in)">
                                      <p:cBhvr>
                                        <p:cTn id="49" dur="2000"/>
                                        <p:tgtEl>
                                          <p:spTgt spid="49"/>
                                        </p:tgtEl>
                                      </p:cBhvr>
                                    </p:animEffect>
                                  </p:childTnLst>
                                </p:cTn>
                              </p:par>
                            </p:childTnLst>
                          </p:cTn>
                        </p:par>
                      </p:childTnLst>
                    </p:cTn>
                  </p:par>
                  <p:par>
                    <p:cTn id="50" fill="hold">
                      <p:stCondLst>
                        <p:cond delay="indefinite"/>
                      </p:stCondLst>
                      <p:childTnLst>
                        <p:par>
                          <p:cTn id="51" fill="hold">
                            <p:stCondLst>
                              <p:cond delay="0"/>
                            </p:stCondLst>
                            <p:childTnLst>
                              <p:par>
                                <p:cTn id="52" presetID="3" presetClass="entr" presetSubtype="10" fill="hold" grpId="0" nodeType="clickEffect">
                                  <p:stCondLst>
                                    <p:cond delay="0"/>
                                  </p:stCondLst>
                                  <p:childTnLst>
                                    <p:set>
                                      <p:cBhvr>
                                        <p:cTn id="53" dur="1" fill="hold">
                                          <p:stCondLst>
                                            <p:cond delay="0"/>
                                          </p:stCondLst>
                                        </p:cTn>
                                        <p:tgtEl>
                                          <p:spTgt spid="71"/>
                                        </p:tgtEl>
                                        <p:attrNameLst>
                                          <p:attrName>style.visibility</p:attrName>
                                        </p:attrNameLst>
                                      </p:cBhvr>
                                      <p:to>
                                        <p:strVal val="visible"/>
                                      </p:to>
                                    </p:set>
                                    <p:animEffect transition="in" filter="blinds(horizontal)">
                                      <p:cBhvr>
                                        <p:cTn id="54"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0" grpId="0"/>
      <p:bldP spid="71"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Fiktive Agglutination im Deutschen</a:t>
            </a:r>
            <a:endParaRPr lang="de-DE" dirty="0"/>
          </a:p>
        </p:txBody>
      </p:sp>
      <p:grpSp>
        <p:nvGrpSpPr>
          <p:cNvPr id="5" name="Group 6"/>
          <p:cNvGrpSpPr>
            <a:grpSpLocks/>
          </p:cNvGrpSpPr>
          <p:nvPr/>
        </p:nvGrpSpPr>
        <p:grpSpPr bwMode="auto">
          <a:xfrm>
            <a:off x="4500562" y="1643050"/>
            <a:ext cx="714380" cy="846140"/>
            <a:chOff x="4571" y="-254"/>
            <a:chExt cx="529" cy="769"/>
          </a:xfrm>
        </p:grpSpPr>
        <p:sp>
          <p:nvSpPr>
            <p:cNvPr id="6" name="Freeform 7"/>
            <p:cNvSpPr>
              <a:spLocks/>
            </p:cNvSpPr>
            <p:nvPr/>
          </p:nvSpPr>
          <p:spPr bwMode="auto">
            <a:xfrm>
              <a:off x="4594" y="-232"/>
              <a:ext cx="484" cy="724"/>
            </a:xfrm>
            <a:custGeom>
              <a:avLst/>
              <a:gdLst/>
              <a:ahLst/>
              <a:cxnLst>
                <a:cxn ang="0">
                  <a:pos x="242"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2"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4" y="634"/>
                </a:cxn>
                <a:cxn ang="0">
                  <a:pos x="484"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2" y="0"/>
                </a:cxn>
              </a:cxnLst>
              <a:rect l="0" t="0" r="r" b="b"/>
              <a:pathLst>
                <a:path w="484" h="724">
                  <a:moveTo>
                    <a:pt x="242"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2"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4" y="634"/>
                  </a:lnTo>
                  <a:lnTo>
                    <a:pt x="484"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2"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b="1" dirty="0" smtClean="0"/>
                <a:t>W</a:t>
              </a:r>
              <a:endParaRPr lang="de-DE" b="1" dirty="0"/>
            </a:p>
          </p:txBody>
        </p:sp>
        <p:sp>
          <p:nvSpPr>
            <p:cNvPr id="7" name="Freeform 8"/>
            <p:cNvSpPr>
              <a:spLocks/>
            </p:cNvSpPr>
            <p:nvPr/>
          </p:nvSpPr>
          <p:spPr bwMode="auto">
            <a:xfrm>
              <a:off x="4594" y="-232"/>
              <a:ext cx="484" cy="182"/>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2"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4"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2"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2">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2"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4"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2"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sp>
        <p:nvSpPr>
          <p:cNvPr id="8" name="Freeform 9"/>
          <p:cNvSpPr>
            <a:spLocks/>
          </p:cNvSpPr>
          <p:nvPr/>
        </p:nvSpPr>
        <p:spPr bwMode="auto">
          <a:xfrm>
            <a:off x="3286116" y="1714488"/>
            <a:ext cx="1000131" cy="785818"/>
          </a:xfrm>
          <a:custGeom>
            <a:avLst/>
            <a:gdLst/>
            <a:ahLst/>
            <a:cxnLst>
              <a:cxn ang="0">
                <a:pos x="0" y="497"/>
              </a:cxn>
              <a:cxn ang="0">
                <a:pos x="18" y="516"/>
              </a:cxn>
              <a:cxn ang="0">
                <a:pos x="65" y="535"/>
              </a:cxn>
              <a:cxn ang="0">
                <a:pos x="95" y="540"/>
              </a:cxn>
              <a:cxn ang="0">
                <a:pos x="133" y="545"/>
              </a:cxn>
              <a:cxn ang="0">
                <a:pos x="174" y="549"/>
              </a:cxn>
              <a:cxn ang="0">
                <a:pos x="218" y="552"/>
              </a:cxn>
              <a:cxn ang="0">
                <a:pos x="256" y="549"/>
              </a:cxn>
              <a:cxn ang="0">
                <a:pos x="298" y="545"/>
              </a:cxn>
              <a:cxn ang="0">
                <a:pos x="336" y="540"/>
              </a:cxn>
              <a:cxn ang="0">
                <a:pos x="372" y="535"/>
              </a:cxn>
              <a:cxn ang="0">
                <a:pos x="413" y="519"/>
              </a:cxn>
              <a:cxn ang="0">
                <a:pos x="438" y="497"/>
              </a:cxn>
              <a:cxn ang="0">
                <a:pos x="456" y="478"/>
              </a:cxn>
              <a:cxn ang="0">
                <a:pos x="503" y="458"/>
              </a:cxn>
              <a:cxn ang="0">
                <a:pos x="533" y="453"/>
              </a:cxn>
              <a:cxn ang="0">
                <a:pos x="571" y="448"/>
              </a:cxn>
              <a:cxn ang="0">
                <a:pos x="611" y="444"/>
              </a:cxn>
              <a:cxn ang="0">
                <a:pos x="656" y="441"/>
              </a:cxn>
              <a:cxn ang="0">
                <a:pos x="692" y="443"/>
              </a:cxn>
              <a:cxn ang="0">
                <a:pos x="734" y="447"/>
              </a:cxn>
              <a:cxn ang="0">
                <a:pos x="773" y="452"/>
              </a:cxn>
              <a:cxn ang="0">
                <a:pos x="808" y="458"/>
              </a:cxn>
              <a:cxn ang="0">
                <a:pos x="851" y="476"/>
              </a:cxn>
              <a:cxn ang="0">
                <a:pos x="875" y="497"/>
              </a:cxn>
              <a:cxn ang="0">
                <a:pos x="867" y="45"/>
              </a:cxn>
              <a:cxn ang="0">
                <a:pos x="834" y="25"/>
              </a:cxn>
              <a:cxn ang="0">
                <a:pos x="797" y="13"/>
              </a:cxn>
              <a:cxn ang="0">
                <a:pos x="761" y="8"/>
              </a:cxn>
              <a:cxn ang="0">
                <a:pos x="721" y="4"/>
              </a:cxn>
              <a:cxn ang="0">
                <a:pos x="678" y="1"/>
              </a:cxn>
              <a:cxn ang="0">
                <a:pos x="640" y="0"/>
              </a:cxn>
              <a:cxn ang="0">
                <a:pos x="596" y="3"/>
              </a:cxn>
              <a:cxn ang="0">
                <a:pos x="557" y="7"/>
              </a:cxn>
              <a:cxn ang="0">
                <a:pos x="520" y="12"/>
              </a:cxn>
              <a:cxn ang="0">
                <a:pos x="480" y="23"/>
              </a:cxn>
              <a:cxn ang="0">
                <a:pos x="445" y="44"/>
              </a:cxn>
              <a:cxn ang="0">
                <a:pos x="431" y="63"/>
              </a:cxn>
              <a:cxn ang="0">
                <a:pos x="397" y="83"/>
              </a:cxn>
              <a:cxn ang="0">
                <a:pos x="359" y="94"/>
              </a:cxn>
              <a:cxn ang="0">
                <a:pos x="322" y="100"/>
              </a:cxn>
              <a:cxn ang="0">
                <a:pos x="283" y="105"/>
              </a:cxn>
              <a:cxn ang="0">
                <a:pos x="241" y="109"/>
              </a:cxn>
              <a:cxn ang="0">
                <a:pos x="202" y="109"/>
              </a:cxn>
              <a:cxn ang="0">
                <a:pos x="159" y="105"/>
              </a:cxn>
              <a:cxn ang="0">
                <a:pos x="119" y="101"/>
              </a:cxn>
              <a:cxn ang="0">
                <a:pos x="82" y="95"/>
              </a:cxn>
              <a:cxn ang="0">
                <a:pos x="44" y="85"/>
              </a:cxn>
              <a:cxn ang="0">
                <a:pos x="8" y="66"/>
              </a:cxn>
            </a:cxnLst>
            <a:rect l="0" t="0" r="r" b="b"/>
            <a:pathLst>
              <a:path w="875" h="552">
                <a:moveTo>
                  <a:pt x="0" y="54"/>
                </a:moveTo>
                <a:lnTo>
                  <a:pt x="0" y="497"/>
                </a:lnTo>
                <a:lnTo>
                  <a:pt x="5" y="506"/>
                </a:lnTo>
                <a:lnTo>
                  <a:pt x="18" y="516"/>
                </a:lnTo>
                <a:lnTo>
                  <a:pt x="38" y="526"/>
                </a:lnTo>
                <a:lnTo>
                  <a:pt x="65" y="535"/>
                </a:lnTo>
                <a:lnTo>
                  <a:pt x="78" y="537"/>
                </a:lnTo>
                <a:lnTo>
                  <a:pt x="95" y="540"/>
                </a:lnTo>
                <a:lnTo>
                  <a:pt x="114" y="542"/>
                </a:lnTo>
                <a:lnTo>
                  <a:pt x="133" y="545"/>
                </a:lnTo>
                <a:lnTo>
                  <a:pt x="153" y="547"/>
                </a:lnTo>
                <a:lnTo>
                  <a:pt x="174" y="549"/>
                </a:lnTo>
                <a:lnTo>
                  <a:pt x="196" y="551"/>
                </a:lnTo>
                <a:lnTo>
                  <a:pt x="218" y="552"/>
                </a:lnTo>
                <a:lnTo>
                  <a:pt x="235" y="551"/>
                </a:lnTo>
                <a:lnTo>
                  <a:pt x="256" y="549"/>
                </a:lnTo>
                <a:lnTo>
                  <a:pt x="277" y="547"/>
                </a:lnTo>
                <a:lnTo>
                  <a:pt x="298" y="545"/>
                </a:lnTo>
                <a:lnTo>
                  <a:pt x="317" y="543"/>
                </a:lnTo>
                <a:lnTo>
                  <a:pt x="336" y="540"/>
                </a:lnTo>
                <a:lnTo>
                  <a:pt x="355" y="538"/>
                </a:lnTo>
                <a:lnTo>
                  <a:pt x="372" y="535"/>
                </a:lnTo>
                <a:lnTo>
                  <a:pt x="392" y="528"/>
                </a:lnTo>
                <a:lnTo>
                  <a:pt x="413" y="519"/>
                </a:lnTo>
                <a:lnTo>
                  <a:pt x="428" y="508"/>
                </a:lnTo>
                <a:lnTo>
                  <a:pt x="438" y="497"/>
                </a:lnTo>
                <a:lnTo>
                  <a:pt x="443" y="488"/>
                </a:lnTo>
                <a:lnTo>
                  <a:pt x="456" y="478"/>
                </a:lnTo>
                <a:lnTo>
                  <a:pt x="476" y="468"/>
                </a:lnTo>
                <a:lnTo>
                  <a:pt x="503" y="458"/>
                </a:lnTo>
                <a:lnTo>
                  <a:pt x="515" y="456"/>
                </a:lnTo>
                <a:lnTo>
                  <a:pt x="533" y="453"/>
                </a:lnTo>
                <a:lnTo>
                  <a:pt x="551" y="450"/>
                </a:lnTo>
                <a:lnTo>
                  <a:pt x="571" y="448"/>
                </a:lnTo>
                <a:lnTo>
                  <a:pt x="591" y="446"/>
                </a:lnTo>
                <a:lnTo>
                  <a:pt x="611" y="444"/>
                </a:lnTo>
                <a:lnTo>
                  <a:pt x="633" y="442"/>
                </a:lnTo>
                <a:lnTo>
                  <a:pt x="656" y="441"/>
                </a:lnTo>
                <a:lnTo>
                  <a:pt x="671" y="442"/>
                </a:lnTo>
                <a:lnTo>
                  <a:pt x="692" y="443"/>
                </a:lnTo>
                <a:lnTo>
                  <a:pt x="714" y="445"/>
                </a:lnTo>
                <a:lnTo>
                  <a:pt x="734" y="447"/>
                </a:lnTo>
                <a:lnTo>
                  <a:pt x="754" y="450"/>
                </a:lnTo>
                <a:lnTo>
                  <a:pt x="773" y="452"/>
                </a:lnTo>
                <a:lnTo>
                  <a:pt x="791" y="455"/>
                </a:lnTo>
                <a:lnTo>
                  <a:pt x="808" y="458"/>
                </a:lnTo>
                <a:lnTo>
                  <a:pt x="831" y="466"/>
                </a:lnTo>
                <a:lnTo>
                  <a:pt x="851" y="476"/>
                </a:lnTo>
                <a:lnTo>
                  <a:pt x="866" y="487"/>
                </a:lnTo>
                <a:lnTo>
                  <a:pt x="875" y="497"/>
                </a:lnTo>
                <a:lnTo>
                  <a:pt x="875" y="54"/>
                </a:lnTo>
                <a:lnTo>
                  <a:pt x="867" y="45"/>
                </a:lnTo>
                <a:lnTo>
                  <a:pt x="853" y="35"/>
                </a:lnTo>
                <a:lnTo>
                  <a:pt x="834" y="25"/>
                </a:lnTo>
                <a:lnTo>
                  <a:pt x="808" y="15"/>
                </a:lnTo>
                <a:lnTo>
                  <a:pt x="797" y="13"/>
                </a:lnTo>
                <a:lnTo>
                  <a:pt x="780" y="10"/>
                </a:lnTo>
                <a:lnTo>
                  <a:pt x="761" y="8"/>
                </a:lnTo>
                <a:lnTo>
                  <a:pt x="741" y="5"/>
                </a:lnTo>
                <a:lnTo>
                  <a:pt x="721" y="4"/>
                </a:lnTo>
                <a:lnTo>
                  <a:pt x="700" y="2"/>
                </a:lnTo>
                <a:lnTo>
                  <a:pt x="678" y="1"/>
                </a:lnTo>
                <a:lnTo>
                  <a:pt x="656" y="0"/>
                </a:lnTo>
                <a:lnTo>
                  <a:pt x="640" y="0"/>
                </a:lnTo>
                <a:lnTo>
                  <a:pt x="617" y="1"/>
                </a:lnTo>
                <a:lnTo>
                  <a:pt x="596" y="3"/>
                </a:lnTo>
                <a:lnTo>
                  <a:pt x="576" y="5"/>
                </a:lnTo>
                <a:lnTo>
                  <a:pt x="557" y="7"/>
                </a:lnTo>
                <a:lnTo>
                  <a:pt x="538" y="9"/>
                </a:lnTo>
                <a:lnTo>
                  <a:pt x="520" y="12"/>
                </a:lnTo>
                <a:lnTo>
                  <a:pt x="503" y="15"/>
                </a:lnTo>
                <a:lnTo>
                  <a:pt x="480" y="23"/>
                </a:lnTo>
                <a:lnTo>
                  <a:pt x="459" y="33"/>
                </a:lnTo>
                <a:lnTo>
                  <a:pt x="445" y="44"/>
                </a:lnTo>
                <a:lnTo>
                  <a:pt x="438" y="54"/>
                </a:lnTo>
                <a:lnTo>
                  <a:pt x="431" y="63"/>
                </a:lnTo>
                <a:lnTo>
                  <a:pt x="417" y="74"/>
                </a:lnTo>
                <a:lnTo>
                  <a:pt x="397" y="83"/>
                </a:lnTo>
                <a:lnTo>
                  <a:pt x="372" y="92"/>
                </a:lnTo>
                <a:lnTo>
                  <a:pt x="359" y="94"/>
                </a:lnTo>
                <a:lnTo>
                  <a:pt x="341" y="97"/>
                </a:lnTo>
                <a:lnTo>
                  <a:pt x="322" y="100"/>
                </a:lnTo>
                <a:lnTo>
                  <a:pt x="303" y="103"/>
                </a:lnTo>
                <a:lnTo>
                  <a:pt x="283" y="105"/>
                </a:lnTo>
                <a:lnTo>
                  <a:pt x="262" y="107"/>
                </a:lnTo>
                <a:lnTo>
                  <a:pt x="241" y="109"/>
                </a:lnTo>
                <a:lnTo>
                  <a:pt x="218" y="110"/>
                </a:lnTo>
                <a:lnTo>
                  <a:pt x="202" y="109"/>
                </a:lnTo>
                <a:lnTo>
                  <a:pt x="180" y="107"/>
                </a:lnTo>
                <a:lnTo>
                  <a:pt x="159" y="105"/>
                </a:lnTo>
                <a:lnTo>
                  <a:pt x="139" y="103"/>
                </a:lnTo>
                <a:lnTo>
                  <a:pt x="119" y="101"/>
                </a:lnTo>
                <a:lnTo>
                  <a:pt x="100" y="98"/>
                </a:lnTo>
                <a:lnTo>
                  <a:pt x="82" y="95"/>
                </a:lnTo>
                <a:lnTo>
                  <a:pt x="65" y="92"/>
                </a:lnTo>
                <a:lnTo>
                  <a:pt x="44" y="85"/>
                </a:lnTo>
                <a:lnTo>
                  <a:pt x="22" y="76"/>
                </a:lnTo>
                <a:lnTo>
                  <a:pt x="8" y="66"/>
                </a:lnTo>
                <a:lnTo>
                  <a:pt x="0" y="54"/>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endParaRPr lang="de-DE" b="1" dirty="0" smtClean="0"/>
          </a:p>
          <a:p>
            <a:r>
              <a:rPr lang="de-DE" b="1" dirty="0" smtClean="0"/>
              <a:t>Tempus</a:t>
            </a:r>
            <a:endParaRPr lang="de-DE" b="1" dirty="0"/>
          </a:p>
        </p:txBody>
      </p:sp>
      <p:sp>
        <p:nvSpPr>
          <p:cNvPr id="9" name="AutoShape 20"/>
          <p:cNvSpPr>
            <a:spLocks noChangeArrowheads="1"/>
          </p:cNvSpPr>
          <p:nvPr/>
        </p:nvSpPr>
        <p:spPr bwMode="auto">
          <a:xfrm>
            <a:off x="5429256" y="1865305"/>
            <a:ext cx="928694" cy="706439"/>
          </a:xfrm>
          <a:custGeom>
            <a:avLst/>
            <a:gdLst>
              <a:gd name="G0" fmla="+- 5400 0 0"/>
              <a:gd name="G1" fmla="+- 11796480 0 0"/>
              <a:gd name="G2" fmla="+- 0 0 11796480"/>
              <a:gd name="T0" fmla="*/ 0 256 1"/>
              <a:gd name="T1" fmla="*/ 180 256 1"/>
              <a:gd name="G3" fmla="+- 11796480 T0 T1"/>
              <a:gd name="T2" fmla="*/ 0 256 1"/>
              <a:gd name="T3" fmla="*/ 90 256 1"/>
              <a:gd name="G4" fmla="+- 11796480 T2 T3"/>
              <a:gd name="G5" fmla="*/ G4 2 1"/>
              <a:gd name="T4" fmla="*/ 90 256 1"/>
              <a:gd name="T5" fmla="*/ 0 256 1"/>
              <a:gd name="G6" fmla="+- 11796480 T4 T5"/>
              <a:gd name="G7" fmla="*/ G6 2 1"/>
              <a:gd name="G8" fmla="abs 11796480"/>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5400"/>
              <a:gd name="G18" fmla="*/ 5400 1 2"/>
              <a:gd name="G19" fmla="+- G18 5400 0"/>
              <a:gd name="G20" fmla="cos G19 11796480"/>
              <a:gd name="G21" fmla="sin G19 11796480"/>
              <a:gd name="G22" fmla="+- G20 10800 0"/>
              <a:gd name="G23" fmla="+- G21 10800 0"/>
              <a:gd name="G24" fmla="+- 10800 0 G20"/>
              <a:gd name="G25" fmla="+- 5400 10800 0"/>
              <a:gd name="G26" fmla="?: G9 G17 G25"/>
              <a:gd name="G27" fmla="?: G9 0 21600"/>
              <a:gd name="G28" fmla="cos 10800 11796480"/>
              <a:gd name="G29" fmla="sin 10800 11796480"/>
              <a:gd name="G30" fmla="sin 5400 11796480"/>
              <a:gd name="G31" fmla="+- G28 10800 0"/>
              <a:gd name="G32" fmla="+- G29 10800 0"/>
              <a:gd name="G33" fmla="+- G30 10800 0"/>
              <a:gd name="G34" fmla="?: G4 0 G31"/>
              <a:gd name="G35" fmla="?: 11796480 G34 0"/>
              <a:gd name="G36" fmla="?: G6 G35 G31"/>
              <a:gd name="G37" fmla="+- 21600 0 G36"/>
              <a:gd name="G38" fmla="?: G4 0 G33"/>
              <a:gd name="G39" fmla="?: 11796480 G38 G32"/>
              <a:gd name="G40" fmla="?: G6 G39 0"/>
              <a:gd name="G41" fmla="?: G4 G32 21600"/>
              <a:gd name="G42" fmla="?: G6 G41 G33"/>
              <a:gd name="T12" fmla="*/ 10800 w 21600"/>
              <a:gd name="T13" fmla="*/ 0 h 21600"/>
              <a:gd name="T14" fmla="*/ 2700 w 21600"/>
              <a:gd name="T15" fmla="*/ 10800 h 21600"/>
              <a:gd name="T16" fmla="*/ 10800 w 21600"/>
              <a:gd name="T17" fmla="*/ 5400 h 21600"/>
              <a:gd name="T18" fmla="*/ 18900 w 21600"/>
              <a:gd name="T19" fmla="*/ 10800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B6DDE8"/>
          </a:solidFill>
          <a:ln w="9525">
            <a:noFill/>
            <a:miter lim="800000"/>
            <a:headEnd/>
            <a:tailEnd/>
          </a:ln>
        </p:spPr>
        <p:txBody>
          <a:bodyPr vert="horz" wrap="square" lIns="91440" tIns="45720" rIns="91440" bIns="45720" numCol="1" anchor="t" anchorCtr="0" compatLnSpc="1">
            <a:prstTxWarp prst="textNoShape">
              <a:avLst/>
            </a:prstTxWarp>
          </a:bodyPr>
          <a:lstStyle/>
          <a:p>
            <a:pPr algn="ctr"/>
            <a:r>
              <a:rPr lang="de-DE" sz="2400" b="1" dirty="0" smtClean="0"/>
              <a:t>Q</a:t>
            </a:r>
            <a:endParaRPr lang="de-DE" sz="2400" b="1" dirty="0"/>
          </a:p>
        </p:txBody>
      </p:sp>
      <p:sp>
        <p:nvSpPr>
          <p:cNvPr id="10" name="Freeform 2"/>
          <p:cNvSpPr>
            <a:spLocks/>
          </p:cNvSpPr>
          <p:nvPr/>
        </p:nvSpPr>
        <p:spPr bwMode="auto">
          <a:xfrm>
            <a:off x="2368538" y="1857364"/>
            <a:ext cx="703264" cy="500066"/>
          </a:xfrm>
          <a:custGeom>
            <a:avLst/>
            <a:gdLst/>
            <a:ahLst/>
            <a:cxnLst>
              <a:cxn ang="0">
                <a:pos x="385" y="0"/>
              </a:cxn>
              <a:cxn ang="0">
                <a:pos x="0" y="0"/>
              </a:cxn>
              <a:cxn ang="0">
                <a:pos x="0" y="622"/>
              </a:cxn>
              <a:cxn ang="0">
                <a:pos x="385" y="622"/>
              </a:cxn>
              <a:cxn ang="0">
                <a:pos x="417" y="620"/>
              </a:cxn>
              <a:cxn ang="0">
                <a:pos x="447" y="617"/>
              </a:cxn>
              <a:cxn ang="0">
                <a:pos x="478" y="612"/>
              </a:cxn>
              <a:cxn ang="0">
                <a:pos x="507" y="606"/>
              </a:cxn>
              <a:cxn ang="0">
                <a:pos x="535" y="597"/>
              </a:cxn>
              <a:cxn ang="0">
                <a:pos x="562" y="587"/>
              </a:cxn>
              <a:cxn ang="0">
                <a:pos x="588" y="575"/>
              </a:cxn>
              <a:cxn ang="0">
                <a:pos x="613" y="562"/>
              </a:cxn>
              <a:cxn ang="0">
                <a:pos x="636" y="547"/>
              </a:cxn>
              <a:cxn ang="0">
                <a:pos x="658" y="530"/>
              </a:cxn>
              <a:cxn ang="0">
                <a:pos x="678" y="513"/>
              </a:cxn>
              <a:cxn ang="0">
                <a:pos x="696" y="494"/>
              </a:cxn>
              <a:cxn ang="0">
                <a:pos x="713" y="474"/>
              </a:cxn>
              <a:cxn ang="0">
                <a:pos x="727" y="453"/>
              </a:cxn>
              <a:cxn ang="0">
                <a:pos x="740" y="432"/>
              </a:cxn>
              <a:cxn ang="0">
                <a:pos x="751" y="409"/>
              </a:cxn>
              <a:cxn ang="0">
                <a:pos x="759" y="385"/>
              </a:cxn>
              <a:cxn ang="0">
                <a:pos x="765" y="361"/>
              </a:cxn>
              <a:cxn ang="0">
                <a:pos x="769" y="336"/>
              </a:cxn>
              <a:cxn ang="0">
                <a:pos x="771" y="310"/>
              </a:cxn>
              <a:cxn ang="0">
                <a:pos x="769" y="285"/>
              </a:cxn>
              <a:cxn ang="0">
                <a:pos x="765" y="260"/>
              </a:cxn>
              <a:cxn ang="0">
                <a:pos x="759" y="236"/>
              </a:cxn>
              <a:cxn ang="0">
                <a:pos x="751" y="212"/>
              </a:cxn>
              <a:cxn ang="0">
                <a:pos x="740" y="189"/>
              </a:cxn>
              <a:cxn ang="0">
                <a:pos x="727" y="168"/>
              </a:cxn>
              <a:cxn ang="0">
                <a:pos x="713" y="147"/>
              </a:cxn>
              <a:cxn ang="0">
                <a:pos x="696" y="127"/>
              </a:cxn>
              <a:cxn ang="0">
                <a:pos x="678" y="108"/>
              </a:cxn>
              <a:cxn ang="0">
                <a:pos x="658" y="91"/>
              </a:cxn>
              <a:cxn ang="0">
                <a:pos x="636" y="74"/>
              </a:cxn>
              <a:cxn ang="0">
                <a:pos x="613" y="59"/>
              </a:cxn>
              <a:cxn ang="0">
                <a:pos x="588" y="46"/>
              </a:cxn>
              <a:cxn ang="0">
                <a:pos x="562" y="34"/>
              </a:cxn>
              <a:cxn ang="0">
                <a:pos x="535" y="24"/>
              </a:cxn>
              <a:cxn ang="0">
                <a:pos x="507" y="15"/>
              </a:cxn>
              <a:cxn ang="0">
                <a:pos x="478" y="9"/>
              </a:cxn>
              <a:cxn ang="0">
                <a:pos x="447" y="4"/>
              </a:cxn>
              <a:cxn ang="0">
                <a:pos x="417" y="1"/>
              </a:cxn>
              <a:cxn ang="0">
                <a:pos x="385" y="0"/>
              </a:cxn>
            </a:cxnLst>
            <a:rect l="0" t="0" r="r" b="b"/>
            <a:pathLst>
              <a:path w="771" h="621">
                <a:moveTo>
                  <a:pt x="385" y="0"/>
                </a:moveTo>
                <a:lnTo>
                  <a:pt x="0" y="0"/>
                </a:lnTo>
                <a:lnTo>
                  <a:pt x="0" y="622"/>
                </a:lnTo>
                <a:lnTo>
                  <a:pt x="385" y="622"/>
                </a:lnTo>
                <a:lnTo>
                  <a:pt x="417" y="620"/>
                </a:lnTo>
                <a:lnTo>
                  <a:pt x="447" y="617"/>
                </a:lnTo>
                <a:lnTo>
                  <a:pt x="478" y="612"/>
                </a:lnTo>
                <a:lnTo>
                  <a:pt x="507" y="606"/>
                </a:lnTo>
                <a:lnTo>
                  <a:pt x="535" y="597"/>
                </a:lnTo>
                <a:lnTo>
                  <a:pt x="562" y="587"/>
                </a:lnTo>
                <a:lnTo>
                  <a:pt x="588" y="575"/>
                </a:lnTo>
                <a:lnTo>
                  <a:pt x="613" y="562"/>
                </a:lnTo>
                <a:lnTo>
                  <a:pt x="636" y="547"/>
                </a:lnTo>
                <a:lnTo>
                  <a:pt x="658" y="530"/>
                </a:lnTo>
                <a:lnTo>
                  <a:pt x="678" y="513"/>
                </a:lnTo>
                <a:lnTo>
                  <a:pt x="696" y="494"/>
                </a:lnTo>
                <a:lnTo>
                  <a:pt x="713" y="474"/>
                </a:lnTo>
                <a:lnTo>
                  <a:pt x="727" y="453"/>
                </a:lnTo>
                <a:lnTo>
                  <a:pt x="740" y="432"/>
                </a:lnTo>
                <a:lnTo>
                  <a:pt x="751" y="409"/>
                </a:lnTo>
                <a:lnTo>
                  <a:pt x="759" y="385"/>
                </a:lnTo>
                <a:lnTo>
                  <a:pt x="765" y="361"/>
                </a:lnTo>
                <a:lnTo>
                  <a:pt x="769" y="336"/>
                </a:lnTo>
                <a:lnTo>
                  <a:pt x="771" y="310"/>
                </a:lnTo>
                <a:lnTo>
                  <a:pt x="769" y="285"/>
                </a:lnTo>
                <a:lnTo>
                  <a:pt x="765" y="260"/>
                </a:lnTo>
                <a:lnTo>
                  <a:pt x="759" y="236"/>
                </a:lnTo>
                <a:lnTo>
                  <a:pt x="751" y="212"/>
                </a:lnTo>
                <a:lnTo>
                  <a:pt x="740" y="189"/>
                </a:lnTo>
                <a:lnTo>
                  <a:pt x="727" y="168"/>
                </a:lnTo>
                <a:lnTo>
                  <a:pt x="713" y="147"/>
                </a:lnTo>
                <a:lnTo>
                  <a:pt x="696" y="127"/>
                </a:lnTo>
                <a:lnTo>
                  <a:pt x="678" y="108"/>
                </a:lnTo>
                <a:lnTo>
                  <a:pt x="658" y="91"/>
                </a:lnTo>
                <a:lnTo>
                  <a:pt x="636" y="74"/>
                </a:lnTo>
                <a:lnTo>
                  <a:pt x="613" y="59"/>
                </a:lnTo>
                <a:lnTo>
                  <a:pt x="588" y="46"/>
                </a:lnTo>
                <a:lnTo>
                  <a:pt x="562" y="34"/>
                </a:lnTo>
                <a:lnTo>
                  <a:pt x="535" y="24"/>
                </a:lnTo>
                <a:lnTo>
                  <a:pt x="507" y="15"/>
                </a:lnTo>
                <a:lnTo>
                  <a:pt x="478" y="9"/>
                </a:lnTo>
                <a:lnTo>
                  <a:pt x="447" y="4"/>
                </a:lnTo>
                <a:lnTo>
                  <a:pt x="417" y="1"/>
                </a:lnTo>
                <a:lnTo>
                  <a:pt x="385" y="0"/>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b="1" dirty="0" smtClean="0"/>
              <a:t>K</a:t>
            </a:r>
            <a:endParaRPr lang="de-DE" b="1" dirty="0"/>
          </a:p>
        </p:txBody>
      </p:sp>
      <p:grpSp>
        <p:nvGrpSpPr>
          <p:cNvPr id="11" name="Group 6"/>
          <p:cNvGrpSpPr>
            <a:grpSpLocks/>
          </p:cNvGrpSpPr>
          <p:nvPr/>
        </p:nvGrpSpPr>
        <p:grpSpPr bwMode="auto">
          <a:xfrm>
            <a:off x="1895461" y="3131106"/>
            <a:ext cx="1104903" cy="965203"/>
            <a:chOff x="2317" y="142"/>
            <a:chExt cx="953" cy="957"/>
          </a:xfrm>
        </p:grpSpPr>
        <p:sp>
          <p:nvSpPr>
            <p:cNvPr id="12" name="Rectangle 7"/>
            <p:cNvSpPr>
              <a:spLocks/>
            </p:cNvSpPr>
            <p:nvPr/>
          </p:nvSpPr>
          <p:spPr bwMode="auto">
            <a:xfrm>
              <a:off x="2327" y="375"/>
              <a:ext cx="933" cy="714"/>
            </a:xfrm>
            <a:prstGeom prst="rect">
              <a:avLst/>
            </a:prstGeom>
            <a:solidFill>
              <a:srgbClr val="D7D7D7"/>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sz="2200" b="1" dirty="0" smtClean="0"/>
                <a:t>Mann</a:t>
              </a:r>
              <a:endParaRPr lang="de-DE" sz="2200" b="1" dirty="0"/>
            </a:p>
          </p:txBody>
        </p:sp>
        <p:sp>
          <p:nvSpPr>
            <p:cNvPr id="13" name="Rectangle 8"/>
            <p:cNvSpPr>
              <a:spLocks noChangeArrowheads="1"/>
            </p:cNvSpPr>
            <p:nvPr/>
          </p:nvSpPr>
          <p:spPr bwMode="auto">
            <a:xfrm>
              <a:off x="2478" y="142"/>
              <a:ext cx="700" cy="24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200" b="0" i="0" u="none" strike="noStrike" cap="none" normalizeH="0" baseline="0" smtClean="0">
                <a:ln>
                  <a:noFill/>
                </a:ln>
                <a:solidFill>
                  <a:schemeClr val="tx1"/>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14" name="Group 12"/>
          <p:cNvGrpSpPr>
            <a:grpSpLocks/>
          </p:cNvGrpSpPr>
          <p:nvPr/>
        </p:nvGrpSpPr>
        <p:grpSpPr bwMode="auto">
          <a:xfrm>
            <a:off x="940936" y="3167835"/>
            <a:ext cx="862867" cy="949261"/>
            <a:chOff x="1483" y="87"/>
            <a:chExt cx="703" cy="1013"/>
          </a:xfrm>
        </p:grpSpPr>
        <p:sp>
          <p:nvSpPr>
            <p:cNvPr id="15" name="Freeform 13"/>
            <p:cNvSpPr>
              <a:spLocks/>
            </p:cNvSpPr>
            <p:nvPr/>
          </p:nvSpPr>
          <p:spPr bwMode="auto">
            <a:xfrm>
              <a:off x="1613" y="375"/>
              <a:ext cx="484" cy="725"/>
            </a:xfrm>
            <a:custGeom>
              <a:avLst/>
              <a:gdLst/>
              <a:ahLst/>
              <a:cxnLst>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1"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3" y="634"/>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Lst>
              <a:rect l="0" t="0" r="r" b="b"/>
              <a:pathLst>
                <a:path w="484" h="725">
                  <a:moveTo>
                    <a:pt x="241"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1"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3" y="634"/>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b="1" dirty="0" smtClean="0"/>
                <a:t>d-</a:t>
              </a:r>
              <a:endParaRPr lang="de-DE" b="1" dirty="0"/>
            </a:p>
          </p:txBody>
        </p:sp>
        <p:sp>
          <p:nvSpPr>
            <p:cNvPr id="16" name="Freeform 14"/>
            <p:cNvSpPr>
              <a:spLocks/>
            </p:cNvSpPr>
            <p:nvPr/>
          </p:nvSpPr>
          <p:spPr bwMode="auto">
            <a:xfrm>
              <a:off x="1613" y="375"/>
              <a:ext cx="484" cy="181"/>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1"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1">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1"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7" name="Freeform 15"/>
            <p:cNvSpPr>
              <a:spLocks/>
            </p:cNvSpPr>
            <p:nvPr/>
          </p:nvSpPr>
          <p:spPr bwMode="auto">
            <a:xfrm>
              <a:off x="1483" y="87"/>
              <a:ext cx="703" cy="236"/>
            </a:xfrm>
            <a:custGeom>
              <a:avLst/>
              <a:gdLst/>
              <a:ahLst/>
              <a:cxnLst>
                <a:cxn ang="0">
                  <a:pos x="166" y="35"/>
                </a:cxn>
                <a:cxn ang="0">
                  <a:pos x="122" y="56"/>
                </a:cxn>
                <a:cxn ang="0">
                  <a:pos x="84" y="82"/>
                </a:cxn>
                <a:cxn ang="0">
                  <a:pos x="52" y="111"/>
                </a:cxn>
                <a:cxn ang="0">
                  <a:pos x="27" y="144"/>
                </a:cxn>
                <a:cxn ang="0">
                  <a:pos x="10" y="179"/>
                </a:cxn>
                <a:cxn ang="0">
                  <a:pos x="1" y="216"/>
                </a:cxn>
                <a:cxn ang="0">
                  <a:pos x="175" y="235"/>
                </a:cxn>
                <a:cxn ang="0">
                  <a:pos x="183" y="200"/>
                </a:cxn>
                <a:cxn ang="0">
                  <a:pos x="206" y="169"/>
                </a:cxn>
                <a:cxn ang="0">
                  <a:pos x="240" y="144"/>
                </a:cxn>
                <a:cxn ang="0">
                  <a:pos x="284" y="126"/>
                </a:cxn>
                <a:cxn ang="0">
                  <a:pos x="335" y="118"/>
                </a:cxn>
                <a:cxn ang="0">
                  <a:pos x="378" y="119"/>
                </a:cxn>
                <a:cxn ang="0">
                  <a:pos x="428" y="129"/>
                </a:cxn>
                <a:cxn ang="0">
                  <a:pos x="470" y="149"/>
                </a:cxn>
                <a:cxn ang="0">
                  <a:pos x="502" y="175"/>
                </a:cxn>
                <a:cxn ang="0">
                  <a:pos x="522" y="207"/>
                </a:cxn>
                <a:cxn ang="0">
                  <a:pos x="527" y="235"/>
                </a:cxn>
                <a:cxn ang="0">
                  <a:pos x="701" y="216"/>
                </a:cxn>
                <a:cxn ang="0">
                  <a:pos x="692" y="179"/>
                </a:cxn>
                <a:cxn ang="0">
                  <a:pos x="675" y="144"/>
                </a:cxn>
                <a:cxn ang="0">
                  <a:pos x="650" y="111"/>
                </a:cxn>
                <a:cxn ang="0">
                  <a:pos x="618" y="82"/>
                </a:cxn>
                <a:cxn ang="0">
                  <a:pos x="580" y="56"/>
                </a:cxn>
                <a:cxn ang="0">
                  <a:pos x="536" y="35"/>
                </a:cxn>
                <a:cxn ang="0">
                  <a:pos x="488" y="18"/>
                </a:cxn>
                <a:cxn ang="0">
                  <a:pos x="435" y="6"/>
                </a:cxn>
                <a:cxn ang="0">
                  <a:pos x="380" y="0"/>
                </a:cxn>
                <a:cxn ang="0">
                  <a:pos x="322" y="0"/>
                </a:cxn>
                <a:cxn ang="0">
                  <a:pos x="267" y="6"/>
                </a:cxn>
                <a:cxn ang="0">
                  <a:pos x="214" y="18"/>
                </a:cxn>
              </a:cxnLst>
              <a:rect l="0" t="0" r="r" b="b"/>
              <a:pathLst>
                <a:path w="703" h="236">
                  <a:moveTo>
                    <a:pt x="189" y="26"/>
                  </a:moveTo>
                  <a:lnTo>
                    <a:pt x="166" y="35"/>
                  </a:lnTo>
                  <a:lnTo>
                    <a:pt x="143" y="45"/>
                  </a:lnTo>
                  <a:lnTo>
                    <a:pt x="122" y="56"/>
                  </a:lnTo>
                  <a:lnTo>
                    <a:pt x="102" y="69"/>
                  </a:lnTo>
                  <a:lnTo>
                    <a:pt x="84" y="82"/>
                  </a:lnTo>
                  <a:lnTo>
                    <a:pt x="67" y="96"/>
                  </a:lnTo>
                  <a:lnTo>
                    <a:pt x="52" y="111"/>
                  </a:lnTo>
                  <a:lnTo>
                    <a:pt x="39" y="127"/>
                  </a:lnTo>
                  <a:lnTo>
                    <a:pt x="27" y="144"/>
                  </a:lnTo>
                  <a:lnTo>
                    <a:pt x="17" y="161"/>
                  </a:lnTo>
                  <a:lnTo>
                    <a:pt x="10" y="179"/>
                  </a:lnTo>
                  <a:lnTo>
                    <a:pt x="4" y="197"/>
                  </a:lnTo>
                  <a:lnTo>
                    <a:pt x="1" y="216"/>
                  </a:lnTo>
                  <a:lnTo>
                    <a:pt x="0" y="235"/>
                  </a:lnTo>
                  <a:lnTo>
                    <a:pt x="175" y="235"/>
                  </a:lnTo>
                  <a:lnTo>
                    <a:pt x="177" y="217"/>
                  </a:lnTo>
                  <a:lnTo>
                    <a:pt x="183" y="200"/>
                  </a:lnTo>
                  <a:lnTo>
                    <a:pt x="193" y="184"/>
                  </a:lnTo>
                  <a:lnTo>
                    <a:pt x="206" y="169"/>
                  </a:lnTo>
                  <a:lnTo>
                    <a:pt x="222" y="156"/>
                  </a:lnTo>
                  <a:lnTo>
                    <a:pt x="240" y="144"/>
                  </a:lnTo>
                  <a:lnTo>
                    <a:pt x="261" y="134"/>
                  </a:lnTo>
                  <a:lnTo>
                    <a:pt x="284" y="126"/>
                  </a:lnTo>
                  <a:lnTo>
                    <a:pt x="309" y="121"/>
                  </a:lnTo>
                  <a:lnTo>
                    <a:pt x="335" y="118"/>
                  </a:lnTo>
                  <a:lnTo>
                    <a:pt x="351" y="117"/>
                  </a:lnTo>
                  <a:lnTo>
                    <a:pt x="378" y="119"/>
                  </a:lnTo>
                  <a:lnTo>
                    <a:pt x="404" y="123"/>
                  </a:lnTo>
                  <a:lnTo>
                    <a:pt x="428" y="129"/>
                  </a:lnTo>
                  <a:lnTo>
                    <a:pt x="450" y="138"/>
                  </a:lnTo>
                  <a:lnTo>
                    <a:pt x="470" y="149"/>
                  </a:lnTo>
                  <a:lnTo>
                    <a:pt x="487" y="161"/>
                  </a:lnTo>
                  <a:lnTo>
                    <a:pt x="502" y="175"/>
                  </a:lnTo>
                  <a:lnTo>
                    <a:pt x="514" y="191"/>
                  </a:lnTo>
                  <a:lnTo>
                    <a:pt x="522" y="207"/>
                  </a:lnTo>
                  <a:lnTo>
                    <a:pt x="526" y="225"/>
                  </a:lnTo>
                  <a:lnTo>
                    <a:pt x="527" y="235"/>
                  </a:lnTo>
                  <a:lnTo>
                    <a:pt x="702" y="235"/>
                  </a:lnTo>
                  <a:lnTo>
                    <a:pt x="701" y="216"/>
                  </a:lnTo>
                  <a:lnTo>
                    <a:pt x="698" y="197"/>
                  </a:lnTo>
                  <a:lnTo>
                    <a:pt x="692" y="179"/>
                  </a:lnTo>
                  <a:lnTo>
                    <a:pt x="685" y="161"/>
                  </a:lnTo>
                  <a:lnTo>
                    <a:pt x="675" y="144"/>
                  </a:lnTo>
                  <a:lnTo>
                    <a:pt x="663" y="127"/>
                  </a:lnTo>
                  <a:lnTo>
                    <a:pt x="650" y="111"/>
                  </a:lnTo>
                  <a:lnTo>
                    <a:pt x="635" y="96"/>
                  </a:lnTo>
                  <a:lnTo>
                    <a:pt x="618" y="82"/>
                  </a:lnTo>
                  <a:lnTo>
                    <a:pt x="600" y="69"/>
                  </a:lnTo>
                  <a:lnTo>
                    <a:pt x="580" y="56"/>
                  </a:lnTo>
                  <a:lnTo>
                    <a:pt x="559" y="45"/>
                  </a:lnTo>
                  <a:lnTo>
                    <a:pt x="536" y="35"/>
                  </a:lnTo>
                  <a:lnTo>
                    <a:pt x="513" y="26"/>
                  </a:lnTo>
                  <a:lnTo>
                    <a:pt x="488" y="18"/>
                  </a:lnTo>
                  <a:lnTo>
                    <a:pt x="462" y="12"/>
                  </a:lnTo>
                  <a:lnTo>
                    <a:pt x="435" y="6"/>
                  </a:lnTo>
                  <a:lnTo>
                    <a:pt x="408" y="3"/>
                  </a:lnTo>
                  <a:lnTo>
                    <a:pt x="380" y="0"/>
                  </a:lnTo>
                  <a:lnTo>
                    <a:pt x="351" y="0"/>
                  </a:lnTo>
                  <a:lnTo>
                    <a:pt x="322" y="0"/>
                  </a:lnTo>
                  <a:lnTo>
                    <a:pt x="294" y="3"/>
                  </a:lnTo>
                  <a:lnTo>
                    <a:pt x="267" y="6"/>
                  </a:lnTo>
                  <a:lnTo>
                    <a:pt x="240" y="12"/>
                  </a:lnTo>
                  <a:lnTo>
                    <a:pt x="214" y="18"/>
                  </a:lnTo>
                  <a:lnTo>
                    <a:pt x="189" y="26"/>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b="1" dirty="0" smtClean="0"/>
                <a:t>-a</a:t>
              </a:r>
              <a:endParaRPr lang="de-DE" b="1" dirty="0"/>
            </a:p>
          </p:txBody>
        </p:sp>
      </p:grpSp>
      <p:sp>
        <p:nvSpPr>
          <p:cNvPr id="18" name="Freeform 3"/>
          <p:cNvSpPr>
            <a:spLocks/>
          </p:cNvSpPr>
          <p:nvPr/>
        </p:nvSpPr>
        <p:spPr bwMode="auto">
          <a:xfrm>
            <a:off x="1142976" y="4096309"/>
            <a:ext cx="488950" cy="393700"/>
          </a:xfrm>
          <a:custGeom>
            <a:avLst/>
            <a:gdLst/>
            <a:ahLst/>
            <a:cxnLst>
              <a:cxn ang="0">
                <a:pos x="385" y="0"/>
              </a:cxn>
              <a:cxn ang="0">
                <a:pos x="0" y="0"/>
              </a:cxn>
              <a:cxn ang="0">
                <a:pos x="0" y="622"/>
              </a:cxn>
              <a:cxn ang="0">
                <a:pos x="385" y="622"/>
              </a:cxn>
              <a:cxn ang="0">
                <a:pos x="417" y="620"/>
              </a:cxn>
              <a:cxn ang="0">
                <a:pos x="447" y="617"/>
              </a:cxn>
              <a:cxn ang="0">
                <a:pos x="478" y="612"/>
              </a:cxn>
              <a:cxn ang="0">
                <a:pos x="507" y="606"/>
              </a:cxn>
              <a:cxn ang="0">
                <a:pos x="535" y="597"/>
              </a:cxn>
              <a:cxn ang="0">
                <a:pos x="562" y="587"/>
              </a:cxn>
              <a:cxn ang="0">
                <a:pos x="588" y="575"/>
              </a:cxn>
              <a:cxn ang="0">
                <a:pos x="613" y="562"/>
              </a:cxn>
              <a:cxn ang="0">
                <a:pos x="636" y="547"/>
              </a:cxn>
              <a:cxn ang="0">
                <a:pos x="658" y="530"/>
              </a:cxn>
              <a:cxn ang="0">
                <a:pos x="678" y="513"/>
              </a:cxn>
              <a:cxn ang="0">
                <a:pos x="696" y="494"/>
              </a:cxn>
              <a:cxn ang="0">
                <a:pos x="713" y="474"/>
              </a:cxn>
              <a:cxn ang="0">
                <a:pos x="727" y="453"/>
              </a:cxn>
              <a:cxn ang="0">
                <a:pos x="740" y="432"/>
              </a:cxn>
              <a:cxn ang="0">
                <a:pos x="751" y="409"/>
              </a:cxn>
              <a:cxn ang="0">
                <a:pos x="759" y="385"/>
              </a:cxn>
              <a:cxn ang="0">
                <a:pos x="765" y="361"/>
              </a:cxn>
              <a:cxn ang="0">
                <a:pos x="769" y="336"/>
              </a:cxn>
              <a:cxn ang="0">
                <a:pos x="771" y="310"/>
              </a:cxn>
              <a:cxn ang="0">
                <a:pos x="769" y="285"/>
              </a:cxn>
              <a:cxn ang="0">
                <a:pos x="765" y="260"/>
              </a:cxn>
              <a:cxn ang="0">
                <a:pos x="759" y="236"/>
              </a:cxn>
              <a:cxn ang="0">
                <a:pos x="751" y="212"/>
              </a:cxn>
              <a:cxn ang="0">
                <a:pos x="740" y="189"/>
              </a:cxn>
              <a:cxn ang="0">
                <a:pos x="727" y="168"/>
              </a:cxn>
              <a:cxn ang="0">
                <a:pos x="713" y="147"/>
              </a:cxn>
              <a:cxn ang="0">
                <a:pos x="696" y="127"/>
              </a:cxn>
              <a:cxn ang="0">
                <a:pos x="678" y="108"/>
              </a:cxn>
              <a:cxn ang="0">
                <a:pos x="658" y="91"/>
              </a:cxn>
              <a:cxn ang="0">
                <a:pos x="636" y="74"/>
              </a:cxn>
              <a:cxn ang="0">
                <a:pos x="613" y="59"/>
              </a:cxn>
              <a:cxn ang="0">
                <a:pos x="588" y="46"/>
              </a:cxn>
              <a:cxn ang="0">
                <a:pos x="562" y="34"/>
              </a:cxn>
              <a:cxn ang="0">
                <a:pos x="535" y="24"/>
              </a:cxn>
              <a:cxn ang="0">
                <a:pos x="507" y="15"/>
              </a:cxn>
              <a:cxn ang="0">
                <a:pos x="478" y="9"/>
              </a:cxn>
              <a:cxn ang="0">
                <a:pos x="447" y="4"/>
              </a:cxn>
              <a:cxn ang="0">
                <a:pos x="417" y="1"/>
              </a:cxn>
              <a:cxn ang="0">
                <a:pos x="385" y="0"/>
              </a:cxn>
            </a:cxnLst>
            <a:rect l="0" t="0" r="r" b="b"/>
            <a:pathLst>
              <a:path w="771" h="621">
                <a:moveTo>
                  <a:pt x="385" y="0"/>
                </a:moveTo>
                <a:lnTo>
                  <a:pt x="0" y="0"/>
                </a:lnTo>
                <a:lnTo>
                  <a:pt x="0" y="622"/>
                </a:lnTo>
                <a:lnTo>
                  <a:pt x="385" y="622"/>
                </a:lnTo>
                <a:lnTo>
                  <a:pt x="417" y="620"/>
                </a:lnTo>
                <a:lnTo>
                  <a:pt x="447" y="617"/>
                </a:lnTo>
                <a:lnTo>
                  <a:pt x="478" y="612"/>
                </a:lnTo>
                <a:lnTo>
                  <a:pt x="507" y="606"/>
                </a:lnTo>
                <a:lnTo>
                  <a:pt x="535" y="597"/>
                </a:lnTo>
                <a:lnTo>
                  <a:pt x="562" y="587"/>
                </a:lnTo>
                <a:lnTo>
                  <a:pt x="588" y="575"/>
                </a:lnTo>
                <a:lnTo>
                  <a:pt x="613" y="562"/>
                </a:lnTo>
                <a:lnTo>
                  <a:pt x="636" y="547"/>
                </a:lnTo>
                <a:lnTo>
                  <a:pt x="658" y="530"/>
                </a:lnTo>
                <a:lnTo>
                  <a:pt x="678" y="513"/>
                </a:lnTo>
                <a:lnTo>
                  <a:pt x="696" y="494"/>
                </a:lnTo>
                <a:lnTo>
                  <a:pt x="713" y="474"/>
                </a:lnTo>
                <a:lnTo>
                  <a:pt x="727" y="453"/>
                </a:lnTo>
                <a:lnTo>
                  <a:pt x="740" y="432"/>
                </a:lnTo>
                <a:lnTo>
                  <a:pt x="751" y="409"/>
                </a:lnTo>
                <a:lnTo>
                  <a:pt x="759" y="385"/>
                </a:lnTo>
                <a:lnTo>
                  <a:pt x="765" y="361"/>
                </a:lnTo>
                <a:lnTo>
                  <a:pt x="769" y="336"/>
                </a:lnTo>
                <a:lnTo>
                  <a:pt x="771" y="310"/>
                </a:lnTo>
                <a:lnTo>
                  <a:pt x="769" y="285"/>
                </a:lnTo>
                <a:lnTo>
                  <a:pt x="765" y="260"/>
                </a:lnTo>
                <a:lnTo>
                  <a:pt x="759" y="236"/>
                </a:lnTo>
                <a:lnTo>
                  <a:pt x="751" y="212"/>
                </a:lnTo>
                <a:lnTo>
                  <a:pt x="740" y="189"/>
                </a:lnTo>
                <a:lnTo>
                  <a:pt x="727" y="168"/>
                </a:lnTo>
                <a:lnTo>
                  <a:pt x="713" y="147"/>
                </a:lnTo>
                <a:lnTo>
                  <a:pt x="696" y="127"/>
                </a:lnTo>
                <a:lnTo>
                  <a:pt x="678" y="108"/>
                </a:lnTo>
                <a:lnTo>
                  <a:pt x="658" y="91"/>
                </a:lnTo>
                <a:lnTo>
                  <a:pt x="636" y="74"/>
                </a:lnTo>
                <a:lnTo>
                  <a:pt x="613" y="59"/>
                </a:lnTo>
                <a:lnTo>
                  <a:pt x="588" y="46"/>
                </a:lnTo>
                <a:lnTo>
                  <a:pt x="562" y="34"/>
                </a:lnTo>
                <a:lnTo>
                  <a:pt x="535" y="24"/>
                </a:lnTo>
                <a:lnTo>
                  <a:pt x="507" y="15"/>
                </a:lnTo>
                <a:lnTo>
                  <a:pt x="478" y="9"/>
                </a:lnTo>
                <a:lnTo>
                  <a:pt x="447" y="4"/>
                </a:lnTo>
                <a:lnTo>
                  <a:pt x="417" y="1"/>
                </a:lnTo>
                <a:lnTo>
                  <a:pt x="385" y="0"/>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dirty="0" smtClean="0"/>
              <a:t>-b-</a:t>
            </a:r>
            <a:endParaRPr lang="de-DE" dirty="0"/>
          </a:p>
        </p:txBody>
      </p:sp>
      <p:sp>
        <p:nvSpPr>
          <p:cNvPr id="20" name="AutoShape 2"/>
          <p:cNvSpPr>
            <a:spLocks noChangeArrowheads="1"/>
          </p:cNvSpPr>
          <p:nvPr/>
        </p:nvSpPr>
        <p:spPr bwMode="auto">
          <a:xfrm>
            <a:off x="1643042" y="4071942"/>
            <a:ext cx="642942" cy="500066"/>
          </a:xfrm>
          <a:prstGeom prst="diamond">
            <a:avLst/>
          </a:prstGeom>
          <a:solidFill>
            <a:srgbClr val="D8D8D8"/>
          </a:solidFill>
          <a:ln w="28575">
            <a:noFill/>
            <a:miter lim="800000"/>
            <a:headEnd/>
            <a:tailEnd/>
          </a:ln>
        </p:spPr>
        <p:txBody>
          <a:bodyPr vert="horz" wrap="square" lIns="91440" tIns="45720" rIns="91440" bIns="45720" numCol="1" anchor="t" anchorCtr="0" compatLnSpc="1">
            <a:prstTxWarp prst="textNoShape">
              <a:avLst/>
            </a:prstTxWarp>
          </a:bodyPr>
          <a:lstStyle/>
          <a:p>
            <a:pPr algn="ctr"/>
            <a:endParaRPr lang="de-DE" sz="1200" b="1" dirty="0"/>
          </a:p>
        </p:txBody>
      </p:sp>
      <p:grpSp>
        <p:nvGrpSpPr>
          <p:cNvPr id="21" name="Group 2"/>
          <p:cNvGrpSpPr>
            <a:grpSpLocks/>
          </p:cNvGrpSpPr>
          <p:nvPr/>
        </p:nvGrpSpPr>
        <p:grpSpPr bwMode="auto">
          <a:xfrm>
            <a:off x="794472" y="2804506"/>
            <a:ext cx="7341828" cy="1624626"/>
            <a:chOff x="1554" y="13031"/>
            <a:chExt cx="6762" cy="1562"/>
          </a:xfrm>
        </p:grpSpPr>
        <p:sp>
          <p:nvSpPr>
            <p:cNvPr id="22" name="Freeform 3"/>
            <p:cNvSpPr>
              <a:spLocks/>
            </p:cNvSpPr>
            <p:nvPr/>
          </p:nvSpPr>
          <p:spPr bwMode="auto">
            <a:xfrm>
              <a:off x="4441" y="13786"/>
              <a:ext cx="887" cy="807"/>
            </a:xfrm>
            <a:custGeom>
              <a:avLst/>
              <a:gdLst/>
              <a:ahLst/>
              <a:cxnLst>
                <a:cxn ang="0">
                  <a:pos x="443" y="0"/>
                </a:cxn>
                <a:cxn ang="0">
                  <a:pos x="0" y="403"/>
                </a:cxn>
                <a:cxn ang="0">
                  <a:pos x="443" y="807"/>
                </a:cxn>
                <a:cxn ang="0">
                  <a:pos x="887" y="403"/>
                </a:cxn>
                <a:cxn ang="0">
                  <a:pos x="443" y="0"/>
                </a:cxn>
              </a:cxnLst>
              <a:rect l="0" t="0" r="r" b="b"/>
              <a:pathLst>
                <a:path w="887" h="807">
                  <a:moveTo>
                    <a:pt x="443" y="0"/>
                  </a:moveTo>
                  <a:lnTo>
                    <a:pt x="0" y="403"/>
                  </a:lnTo>
                  <a:lnTo>
                    <a:pt x="443" y="807"/>
                  </a:lnTo>
                  <a:lnTo>
                    <a:pt x="887" y="403"/>
                  </a:lnTo>
                  <a:lnTo>
                    <a:pt x="443" y="0"/>
                  </a:lnTo>
                  <a:close/>
                </a:path>
              </a:pathLst>
            </a:custGeom>
            <a:solidFill>
              <a:srgbClr val="D7D7D7"/>
            </a:solidFill>
            <a:ln w="9525">
              <a:noFill/>
              <a:round/>
              <a:headEnd/>
              <a:tailEnd/>
            </a:ln>
          </p:spPr>
          <p:txBody>
            <a:bodyPr vert="horz" wrap="square" lIns="91440" tIns="45720" rIns="91440" bIns="45720" numCol="1" anchor="t" anchorCtr="0" compatLnSpc="1">
              <a:prstTxWarp prst="textNoShape">
                <a:avLst/>
              </a:prstTxWarp>
            </a:bodyPr>
            <a:lstStyle/>
            <a:p>
              <a:pPr algn="ctr"/>
              <a:endParaRPr lang="de-DE" dirty="0" smtClean="0"/>
            </a:p>
            <a:p>
              <a:pPr algn="ctr"/>
              <a:r>
                <a:rPr lang="de-DE" b="1" dirty="0" smtClean="0"/>
                <a:t>suchen</a:t>
              </a:r>
              <a:endParaRPr lang="de-DE" b="1" dirty="0"/>
            </a:p>
          </p:txBody>
        </p:sp>
        <p:sp>
          <p:nvSpPr>
            <p:cNvPr id="23" name="Freeform 4"/>
            <p:cNvSpPr>
              <a:spLocks/>
            </p:cNvSpPr>
            <p:nvPr/>
          </p:nvSpPr>
          <p:spPr bwMode="auto">
            <a:xfrm>
              <a:off x="4507" y="13168"/>
              <a:ext cx="724" cy="622"/>
            </a:xfrm>
            <a:custGeom>
              <a:avLst/>
              <a:gdLst/>
              <a:ahLst/>
              <a:cxnLst>
                <a:cxn ang="0">
                  <a:pos x="0" y="498"/>
                </a:cxn>
                <a:cxn ang="0">
                  <a:pos x="23" y="524"/>
                </a:cxn>
                <a:cxn ang="0">
                  <a:pos x="55" y="537"/>
                </a:cxn>
                <a:cxn ang="0">
                  <a:pos x="92" y="544"/>
                </a:cxn>
                <a:cxn ang="0">
                  <a:pos x="133" y="550"/>
                </a:cxn>
                <a:cxn ang="0">
                  <a:pos x="167" y="551"/>
                </a:cxn>
                <a:cxn ang="0">
                  <a:pos x="209" y="546"/>
                </a:cxn>
                <a:cxn ang="0">
                  <a:pos x="247" y="539"/>
                </a:cxn>
                <a:cxn ang="0">
                  <a:pos x="286" y="524"/>
                </a:cxn>
                <a:cxn ang="0">
                  <a:pos x="311" y="498"/>
                </a:cxn>
                <a:cxn ang="0">
                  <a:pos x="319" y="483"/>
                </a:cxn>
                <a:cxn ang="0">
                  <a:pos x="358" y="458"/>
                </a:cxn>
                <a:cxn ang="0">
                  <a:pos x="384" y="452"/>
                </a:cxn>
                <a:cxn ang="0">
                  <a:pos x="423" y="445"/>
                </a:cxn>
                <a:cxn ang="0">
                  <a:pos x="467" y="441"/>
                </a:cxn>
                <a:cxn ang="0">
                  <a:pos x="498" y="444"/>
                </a:cxn>
                <a:cxn ang="0">
                  <a:pos x="539" y="450"/>
                </a:cxn>
                <a:cxn ang="0">
                  <a:pos x="575" y="458"/>
                </a:cxn>
                <a:cxn ang="0">
                  <a:pos x="598" y="471"/>
                </a:cxn>
                <a:cxn ang="0">
                  <a:pos x="622" y="498"/>
                </a:cxn>
                <a:cxn ang="0">
                  <a:pos x="622" y="53"/>
                </a:cxn>
                <a:cxn ang="0">
                  <a:pos x="597" y="27"/>
                </a:cxn>
                <a:cxn ang="0">
                  <a:pos x="567" y="13"/>
                </a:cxn>
                <a:cxn ang="0">
                  <a:pos x="530" y="6"/>
                </a:cxn>
                <a:cxn ang="0">
                  <a:pos x="488" y="1"/>
                </a:cxn>
                <a:cxn ang="0">
                  <a:pos x="455" y="0"/>
                </a:cxn>
                <a:cxn ang="0">
                  <a:pos x="412" y="4"/>
                </a:cxn>
                <a:cxn ang="0">
                  <a:pos x="375" y="11"/>
                </a:cxn>
                <a:cxn ang="0">
                  <a:pos x="356" y="15"/>
                </a:cxn>
                <a:cxn ang="0">
                  <a:pos x="318" y="41"/>
                </a:cxn>
                <a:cxn ang="0">
                  <a:pos x="302" y="68"/>
                </a:cxn>
                <a:cxn ang="0">
                  <a:pos x="265" y="92"/>
                </a:cxn>
                <a:cxn ang="0">
                  <a:pos x="237" y="98"/>
                </a:cxn>
                <a:cxn ang="0">
                  <a:pos x="198" y="105"/>
                </a:cxn>
                <a:cxn ang="0">
                  <a:pos x="155" y="111"/>
                </a:cxn>
                <a:cxn ang="0">
                  <a:pos x="121" y="107"/>
                </a:cxn>
                <a:cxn ang="0">
                  <a:pos x="82" y="100"/>
                </a:cxn>
                <a:cxn ang="0">
                  <a:pos x="46" y="92"/>
                </a:cxn>
                <a:cxn ang="0">
                  <a:pos x="8" y="68"/>
                </a:cxn>
              </a:cxnLst>
              <a:rect l="0" t="0" r="r" b="b"/>
              <a:pathLst>
                <a:path w="623" h="553">
                  <a:moveTo>
                    <a:pt x="0" y="55"/>
                  </a:moveTo>
                  <a:lnTo>
                    <a:pt x="0" y="498"/>
                  </a:lnTo>
                  <a:lnTo>
                    <a:pt x="7" y="511"/>
                  </a:lnTo>
                  <a:lnTo>
                    <a:pt x="23" y="524"/>
                  </a:lnTo>
                  <a:lnTo>
                    <a:pt x="46" y="535"/>
                  </a:lnTo>
                  <a:lnTo>
                    <a:pt x="55" y="537"/>
                  </a:lnTo>
                  <a:lnTo>
                    <a:pt x="73" y="541"/>
                  </a:lnTo>
                  <a:lnTo>
                    <a:pt x="92" y="544"/>
                  </a:lnTo>
                  <a:lnTo>
                    <a:pt x="112" y="547"/>
                  </a:lnTo>
                  <a:lnTo>
                    <a:pt x="133" y="550"/>
                  </a:lnTo>
                  <a:lnTo>
                    <a:pt x="155" y="553"/>
                  </a:lnTo>
                  <a:lnTo>
                    <a:pt x="167" y="551"/>
                  </a:lnTo>
                  <a:lnTo>
                    <a:pt x="188" y="549"/>
                  </a:lnTo>
                  <a:lnTo>
                    <a:pt x="209" y="546"/>
                  </a:lnTo>
                  <a:lnTo>
                    <a:pt x="228" y="542"/>
                  </a:lnTo>
                  <a:lnTo>
                    <a:pt x="247" y="539"/>
                  </a:lnTo>
                  <a:lnTo>
                    <a:pt x="265" y="535"/>
                  </a:lnTo>
                  <a:lnTo>
                    <a:pt x="286" y="524"/>
                  </a:lnTo>
                  <a:lnTo>
                    <a:pt x="302" y="511"/>
                  </a:lnTo>
                  <a:lnTo>
                    <a:pt x="311" y="498"/>
                  </a:lnTo>
                  <a:lnTo>
                    <a:pt x="311" y="497"/>
                  </a:lnTo>
                  <a:lnTo>
                    <a:pt x="319" y="483"/>
                  </a:lnTo>
                  <a:lnTo>
                    <a:pt x="334" y="470"/>
                  </a:lnTo>
                  <a:lnTo>
                    <a:pt x="358" y="458"/>
                  </a:lnTo>
                  <a:lnTo>
                    <a:pt x="366" y="456"/>
                  </a:lnTo>
                  <a:lnTo>
                    <a:pt x="384" y="452"/>
                  </a:lnTo>
                  <a:lnTo>
                    <a:pt x="403" y="448"/>
                  </a:lnTo>
                  <a:lnTo>
                    <a:pt x="423" y="445"/>
                  </a:lnTo>
                  <a:lnTo>
                    <a:pt x="444" y="443"/>
                  </a:lnTo>
                  <a:lnTo>
                    <a:pt x="467" y="441"/>
                  </a:lnTo>
                  <a:lnTo>
                    <a:pt x="477" y="442"/>
                  </a:lnTo>
                  <a:lnTo>
                    <a:pt x="498" y="444"/>
                  </a:lnTo>
                  <a:lnTo>
                    <a:pt x="519" y="447"/>
                  </a:lnTo>
                  <a:lnTo>
                    <a:pt x="539" y="450"/>
                  </a:lnTo>
                  <a:lnTo>
                    <a:pt x="558" y="454"/>
                  </a:lnTo>
                  <a:lnTo>
                    <a:pt x="575" y="458"/>
                  </a:lnTo>
                  <a:lnTo>
                    <a:pt x="577" y="459"/>
                  </a:lnTo>
                  <a:lnTo>
                    <a:pt x="598" y="471"/>
                  </a:lnTo>
                  <a:lnTo>
                    <a:pt x="613" y="484"/>
                  </a:lnTo>
                  <a:lnTo>
                    <a:pt x="622" y="498"/>
                  </a:lnTo>
                  <a:lnTo>
                    <a:pt x="622" y="55"/>
                  </a:lnTo>
                  <a:lnTo>
                    <a:pt x="622" y="53"/>
                  </a:lnTo>
                  <a:lnTo>
                    <a:pt x="612" y="40"/>
                  </a:lnTo>
                  <a:lnTo>
                    <a:pt x="597" y="27"/>
                  </a:lnTo>
                  <a:lnTo>
                    <a:pt x="575" y="15"/>
                  </a:lnTo>
                  <a:lnTo>
                    <a:pt x="567" y="13"/>
                  </a:lnTo>
                  <a:lnTo>
                    <a:pt x="549" y="9"/>
                  </a:lnTo>
                  <a:lnTo>
                    <a:pt x="530" y="6"/>
                  </a:lnTo>
                  <a:lnTo>
                    <a:pt x="509" y="3"/>
                  </a:lnTo>
                  <a:lnTo>
                    <a:pt x="488" y="1"/>
                  </a:lnTo>
                  <a:lnTo>
                    <a:pt x="467" y="0"/>
                  </a:lnTo>
                  <a:lnTo>
                    <a:pt x="455" y="0"/>
                  </a:lnTo>
                  <a:lnTo>
                    <a:pt x="433" y="2"/>
                  </a:lnTo>
                  <a:lnTo>
                    <a:pt x="412" y="4"/>
                  </a:lnTo>
                  <a:lnTo>
                    <a:pt x="393" y="7"/>
                  </a:lnTo>
                  <a:lnTo>
                    <a:pt x="375" y="11"/>
                  </a:lnTo>
                  <a:lnTo>
                    <a:pt x="358" y="15"/>
                  </a:lnTo>
                  <a:lnTo>
                    <a:pt x="356" y="15"/>
                  </a:lnTo>
                  <a:lnTo>
                    <a:pt x="333" y="28"/>
                  </a:lnTo>
                  <a:lnTo>
                    <a:pt x="318" y="41"/>
                  </a:lnTo>
                  <a:lnTo>
                    <a:pt x="311" y="55"/>
                  </a:lnTo>
                  <a:lnTo>
                    <a:pt x="302" y="68"/>
                  </a:lnTo>
                  <a:lnTo>
                    <a:pt x="286" y="81"/>
                  </a:lnTo>
                  <a:lnTo>
                    <a:pt x="265" y="92"/>
                  </a:lnTo>
                  <a:lnTo>
                    <a:pt x="255" y="94"/>
                  </a:lnTo>
                  <a:lnTo>
                    <a:pt x="237" y="98"/>
                  </a:lnTo>
                  <a:lnTo>
                    <a:pt x="218" y="102"/>
                  </a:lnTo>
                  <a:lnTo>
                    <a:pt x="198" y="105"/>
                  </a:lnTo>
                  <a:lnTo>
                    <a:pt x="177" y="108"/>
                  </a:lnTo>
                  <a:lnTo>
                    <a:pt x="155" y="111"/>
                  </a:lnTo>
                  <a:lnTo>
                    <a:pt x="143" y="109"/>
                  </a:lnTo>
                  <a:lnTo>
                    <a:pt x="121" y="107"/>
                  </a:lnTo>
                  <a:lnTo>
                    <a:pt x="101" y="104"/>
                  </a:lnTo>
                  <a:lnTo>
                    <a:pt x="82" y="100"/>
                  </a:lnTo>
                  <a:lnTo>
                    <a:pt x="63" y="96"/>
                  </a:lnTo>
                  <a:lnTo>
                    <a:pt x="46" y="92"/>
                  </a:lnTo>
                  <a:lnTo>
                    <a:pt x="23" y="81"/>
                  </a:lnTo>
                  <a:lnTo>
                    <a:pt x="8" y="68"/>
                  </a:lnTo>
                  <a:lnTo>
                    <a:pt x="0" y="55"/>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endParaRPr lang="de-DE" b="1" dirty="0" smtClean="0"/>
            </a:p>
            <a:p>
              <a:pPr algn="ctr"/>
              <a:r>
                <a:rPr lang="de-DE" b="1" dirty="0" smtClean="0"/>
                <a:t>-t-</a:t>
              </a:r>
              <a:endParaRPr lang="de-DE" b="1" dirty="0"/>
            </a:p>
          </p:txBody>
        </p:sp>
        <p:sp>
          <p:nvSpPr>
            <p:cNvPr id="24" name="Freeform 5"/>
            <p:cNvSpPr>
              <a:spLocks/>
            </p:cNvSpPr>
            <p:nvPr/>
          </p:nvSpPr>
          <p:spPr bwMode="auto">
            <a:xfrm>
              <a:off x="1554" y="13031"/>
              <a:ext cx="6762" cy="0"/>
            </a:xfrm>
            <a:custGeom>
              <a:avLst/>
              <a:gdLst/>
              <a:ahLst/>
              <a:cxnLst>
                <a:cxn ang="0">
                  <a:pos x="0" y="0"/>
                </a:cxn>
                <a:cxn ang="0">
                  <a:pos x="6762" y="0"/>
                </a:cxn>
              </a:cxnLst>
              <a:rect l="0" t="0" r="r" b="b"/>
              <a:pathLst>
                <a:path w="6762">
                  <a:moveTo>
                    <a:pt x="0" y="0"/>
                  </a:moveTo>
                  <a:lnTo>
                    <a:pt x="6762" y="0"/>
                  </a:lnTo>
                </a:path>
              </a:pathLst>
            </a:custGeom>
            <a:noFill/>
            <a:ln w="9525">
              <a:solidFill>
                <a:srgbClr val="000000"/>
              </a:solidFill>
              <a:prstDash val="dash"/>
              <a:round/>
              <a:headEnd/>
              <a:tailEnd/>
            </a:ln>
          </p:spPr>
          <p:txBody>
            <a:bodyPr vert="horz" wrap="square" lIns="91440" tIns="45720" rIns="91440" bIns="45720" numCol="1" anchor="t" anchorCtr="0" compatLnSpc="1">
              <a:prstTxWarp prst="textNoShape">
                <a:avLst/>
              </a:prstTxWarp>
            </a:bodyPr>
            <a:lstStyle/>
            <a:p>
              <a:endParaRPr lang="de-DE"/>
            </a:p>
          </p:txBody>
        </p:sp>
      </p:grpSp>
      <p:sp>
        <p:nvSpPr>
          <p:cNvPr id="25" name="Rectangle 8"/>
          <p:cNvSpPr>
            <a:spLocks/>
          </p:cNvSpPr>
          <p:nvPr/>
        </p:nvSpPr>
        <p:spPr bwMode="auto">
          <a:xfrm>
            <a:off x="4474831" y="4429132"/>
            <a:ext cx="668673" cy="428628"/>
          </a:xfrm>
          <a:prstGeom prst="rect">
            <a:avLst/>
          </a:prstGeom>
          <a:solidFill>
            <a:srgbClr val="D7D7D7"/>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 name="Freeform 9"/>
          <p:cNvSpPr>
            <a:spLocks/>
          </p:cNvSpPr>
          <p:nvPr/>
        </p:nvSpPr>
        <p:spPr bwMode="auto">
          <a:xfrm>
            <a:off x="4546269" y="4357694"/>
            <a:ext cx="546451" cy="428628"/>
          </a:xfrm>
          <a:custGeom>
            <a:avLst/>
            <a:gdLst/>
            <a:ahLst/>
            <a:cxnLst>
              <a:cxn ang="0">
                <a:pos x="178" y="0"/>
              </a:cxn>
              <a:cxn ang="0">
                <a:pos x="147" y="0"/>
              </a:cxn>
              <a:cxn ang="0">
                <a:pos x="117" y="2"/>
              </a:cxn>
              <a:cxn ang="0">
                <a:pos x="90" y="5"/>
              </a:cxn>
              <a:cxn ang="0">
                <a:pos x="65" y="10"/>
              </a:cxn>
              <a:cxn ang="0">
                <a:pos x="44" y="15"/>
              </a:cxn>
              <a:cxn ang="0">
                <a:pos x="26" y="21"/>
              </a:cxn>
              <a:cxn ang="0">
                <a:pos x="12" y="27"/>
              </a:cxn>
              <a:cxn ang="0">
                <a:pos x="3" y="35"/>
              </a:cxn>
              <a:cxn ang="0">
                <a:pos x="0" y="42"/>
              </a:cxn>
              <a:cxn ang="0">
                <a:pos x="0" y="310"/>
              </a:cxn>
              <a:cxn ang="0">
                <a:pos x="2" y="318"/>
              </a:cxn>
              <a:cxn ang="0">
                <a:pos x="10" y="325"/>
              </a:cxn>
              <a:cxn ang="0">
                <a:pos x="23" y="332"/>
              </a:cxn>
              <a:cxn ang="0">
                <a:pos x="40" y="338"/>
              </a:cxn>
              <a:cxn ang="0">
                <a:pos x="61" y="344"/>
              </a:cxn>
              <a:cxn ang="0">
                <a:pos x="85" y="348"/>
              </a:cxn>
              <a:cxn ang="0">
                <a:pos x="111" y="351"/>
              </a:cxn>
              <a:cxn ang="0">
                <a:pos x="141" y="354"/>
              </a:cxn>
              <a:cxn ang="0">
                <a:pos x="172" y="354"/>
              </a:cxn>
              <a:cxn ang="0">
                <a:pos x="178" y="354"/>
              </a:cxn>
              <a:cxn ang="0">
                <a:pos x="209" y="354"/>
              </a:cxn>
              <a:cxn ang="0">
                <a:pos x="239" y="352"/>
              </a:cxn>
              <a:cxn ang="0">
                <a:pos x="266" y="349"/>
              </a:cxn>
              <a:cxn ang="0">
                <a:pos x="291" y="345"/>
              </a:cxn>
              <a:cxn ang="0">
                <a:pos x="312" y="339"/>
              </a:cxn>
              <a:cxn ang="0">
                <a:pos x="330" y="333"/>
              </a:cxn>
              <a:cxn ang="0">
                <a:pos x="344" y="327"/>
              </a:cxn>
              <a:cxn ang="0">
                <a:pos x="353" y="319"/>
              </a:cxn>
              <a:cxn ang="0">
                <a:pos x="356" y="312"/>
              </a:cxn>
              <a:cxn ang="0">
                <a:pos x="356" y="44"/>
              </a:cxn>
              <a:cxn ang="0">
                <a:pos x="354" y="36"/>
              </a:cxn>
              <a:cxn ang="0">
                <a:pos x="346" y="29"/>
              </a:cxn>
              <a:cxn ang="0">
                <a:pos x="333" y="22"/>
              </a:cxn>
              <a:cxn ang="0">
                <a:pos x="316" y="16"/>
              </a:cxn>
              <a:cxn ang="0">
                <a:pos x="295" y="10"/>
              </a:cxn>
              <a:cxn ang="0">
                <a:pos x="271" y="6"/>
              </a:cxn>
              <a:cxn ang="0">
                <a:pos x="245" y="3"/>
              </a:cxn>
              <a:cxn ang="0">
                <a:pos x="215" y="0"/>
              </a:cxn>
              <a:cxn ang="0">
                <a:pos x="184" y="0"/>
              </a:cxn>
              <a:cxn ang="0">
                <a:pos x="178" y="0"/>
              </a:cxn>
            </a:cxnLst>
            <a:rect l="0" t="0" r="r" b="b"/>
            <a:pathLst>
              <a:path w="357" h="355">
                <a:moveTo>
                  <a:pt x="178" y="0"/>
                </a:moveTo>
                <a:lnTo>
                  <a:pt x="147" y="0"/>
                </a:lnTo>
                <a:lnTo>
                  <a:pt x="117" y="2"/>
                </a:lnTo>
                <a:lnTo>
                  <a:pt x="90" y="5"/>
                </a:lnTo>
                <a:lnTo>
                  <a:pt x="65" y="10"/>
                </a:lnTo>
                <a:lnTo>
                  <a:pt x="44" y="15"/>
                </a:lnTo>
                <a:lnTo>
                  <a:pt x="26" y="21"/>
                </a:lnTo>
                <a:lnTo>
                  <a:pt x="12" y="27"/>
                </a:lnTo>
                <a:lnTo>
                  <a:pt x="3" y="35"/>
                </a:lnTo>
                <a:lnTo>
                  <a:pt x="0" y="42"/>
                </a:lnTo>
                <a:lnTo>
                  <a:pt x="0" y="310"/>
                </a:lnTo>
                <a:lnTo>
                  <a:pt x="2" y="318"/>
                </a:lnTo>
                <a:lnTo>
                  <a:pt x="10" y="325"/>
                </a:lnTo>
                <a:lnTo>
                  <a:pt x="23" y="332"/>
                </a:lnTo>
                <a:lnTo>
                  <a:pt x="40" y="338"/>
                </a:lnTo>
                <a:lnTo>
                  <a:pt x="61" y="344"/>
                </a:lnTo>
                <a:lnTo>
                  <a:pt x="85" y="348"/>
                </a:lnTo>
                <a:lnTo>
                  <a:pt x="111" y="351"/>
                </a:lnTo>
                <a:lnTo>
                  <a:pt x="141" y="354"/>
                </a:lnTo>
                <a:lnTo>
                  <a:pt x="172" y="354"/>
                </a:lnTo>
                <a:lnTo>
                  <a:pt x="178" y="354"/>
                </a:lnTo>
                <a:lnTo>
                  <a:pt x="209" y="354"/>
                </a:lnTo>
                <a:lnTo>
                  <a:pt x="239" y="352"/>
                </a:lnTo>
                <a:lnTo>
                  <a:pt x="266" y="349"/>
                </a:lnTo>
                <a:lnTo>
                  <a:pt x="291" y="345"/>
                </a:lnTo>
                <a:lnTo>
                  <a:pt x="312" y="339"/>
                </a:lnTo>
                <a:lnTo>
                  <a:pt x="330" y="333"/>
                </a:lnTo>
                <a:lnTo>
                  <a:pt x="344" y="327"/>
                </a:lnTo>
                <a:lnTo>
                  <a:pt x="353" y="319"/>
                </a:lnTo>
                <a:lnTo>
                  <a:pt x="356" y="312"/>
                </a:lnTo>
                <a:lnTo>
                  <a:pt x="356" y="44"/>
                </a:lnTo>
                <a:lnTo>
                  <a:pt x="354" y="36"/>
                </a:lnTo>
                <a:lnTo>
                  <a:pt x="346" y="29"/>
                </a:lnTo>
                <a:lnTo>
                  <a:pt x="333" y="22"/>
                </a:lnTo>
                <a:lnTo>
                  <a:pt x="316" y="16"/>
                </a:lnTo>
                <a:lnTo>
                  <a:pt x="295" y="10"/>
                </a:lnTo>
                <a:lnTo>
                  <a:pt x="271" y="6"/>
                </a:lnTo>
                <a:lnTo>
                  <a:pt x="245" y="3"/>
                </a:lnTo>
                <a:lnTo>
                  <a:pt x="215" y="0"/>
                </a:lnTo>
                <a:lnTo>
                  <a:pt x="184" y="0"/>
                </a:lnTo>
                <a:lnTo>
                  <a:pt x="178"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pPr algn="ctr"/>
            <a:r>
              <a:rPr lang="de-DE" sz="1600" b="1" dirty="0" smtClean="0"/>
              <a:t>-e-</a:t>
            </a:r>
            <a:endParaRPr lang="de-DE" sz="1600" b="1" dirty="0"/>
          </a:p>
        </p:txBody>
      </p:sp>
      <p:sp>
        <p:nvSpPr>
          <p:cNvPr id="27" name="Freeform 11"/>
          <p:cNvSpPr>
            <a:spLocks/>
          </p:cNvSpPr>
          <p:nvPr/>
        </p:nvSpPr>
        <p:spPr bwMode="auto">
          <a:xfrm>
            <a:off x="4546269" y="4143380"/>
            <a:ext cx="571504" cy="214314"/>
          </a:xfrm>
          <a:custGeom>
            <a:avLst/>
            <a:gdLst/>
            <a:ahLst/>
            <a:cxnLst>
              <a:cxn ang="0">
                <a:pos x="166" y="35"/>
              </a:cxn>
              <a:cxn ang="0">
                <a:pos x="122" y="56"/>
              </a:cxn>
              <a:cxn ang="0">
                <a:pos x="84" y="82"/>
              </a:cxn>
              <a:cxn ang="0">
                <a:pos x="52" y="111"/>
              </a:cxn>
              <a:cxn ang="0">
                <a:pos x="27" y="144"/>
              </a:cxn>
              <a:cxn ang="0">
                <a:pos x="10" y="179"/>
              </a:cxn>
              <a:cxn ang="0">
                <a:pos x="1" y="216"/>
              </a:cxn>
              <a:cxn ang="0">
                <a:pos x="175" y="236"/>
              </a:cxn>
              <a:cxn ang="0">
                <a:pos x="183" y="200"/>
              </a:cxn>
              <a:cxn ang="0">
                <a:pos x="206" y="169"/>
              </a:cxn>
              <a:cxn ang="0">
                <a:pos x="240" y="144"/>
              </a:cxn>
              <a:cxn ang="0">
                <a:pos x="284" y="126"/>
              </a:cxn>
              <a:cxn ang="0">
                <a:pos x="335" y="118"/>
              </a:cxn>
              <a:cxn ang="0">
                <a:pos x="378" y="119"/>
              </a:cxn>
              <a:cxn ang="0">
                <a:pos x="428" y="129"/>
              </a:cxn>
              <a:cxn ang="0">
                <a:pos x="470" y="149"/>
              </a:cxn>
              <a:cxn ang="0">
                <a:pos x="502" y="175"/>
              </a:cxn>
              <a:cxn ang="0">
                <a:pos x="522" y="207"/>
              </a:cxn>
              <a:cxn ang="0">
                <a:pos x="527" y="236"/>
              </a:cxn>
              <a:cxn ang="0">
                <a:pos x="701" y="216"/>
              </a:cxn>
              <a:cxn ang="0">
                <a:pos x="692" y="179"/>
              </a:cxn>
              <a:cxn ang="0">
                <a:pos x="675" y="144"/>
              </a:cxn>
              <a:cxn ang="0">
                <a:pos x="650" y="111"/>
              </a:cxn>
              <a:cxn ang="0">
                <a:pos x="618" y="82"/>
              </a:cxn>
              <a:cxn ang="0">
                <a:pos x="580" y="56"/>
              </a:cxn>
              <a:cxn ang="0">
                <a:pos x="536" y="35"/>
              </a:cxn>
              <a:cxn ang="0">
                <a:pos x="488" y="18"/>
              </a:cxn>
              <a:cxn ang="0">
                <a:pos x="435" y="6"/>
              </a:cxn>
              <a:cxn ang="0">
                <a:pos x="380" y="0"/>
              </a:cxn>
              <a:cxn ang="0">
                <a:pos x="322" y="0"/>
              </a:cxn>
              <a:cxn ang="0">
                <a:pos x="266" y="6"/>
              </a:cxn>
              <a:cxn ang="0">
                <a:pos x="214" y="18"/>
              </a:cxn>
            </a:cxnLst>
            <a:rect l="0" t="0" r="r" b="b"/>
            <a:pathLst>
              <a:path w="703" h="236">
                <a:moveTo>
                  <a:pt x="189" y="26"/>
                </a:moveTo>
                <a:lnTo>
                  <a:pt x="166" y="35"/>
                </a:lnTo>
                <a:lnTo>
                  <a:pt x="143" y="45"/>
                </a:lnTo>
                <a:lnTo>
                  <a:pt x="122" y="56"/>
                </a:lnTo>
                <a:lnTo>
                  <a:pt x="102" y="69"/>
                </a:lnTo>
                <a:lnTo>
                  <a:pt x="84" y="82"/>
                </a:lnTo>
                <a:lnTo>
                  <a:pt x="67" y="96"/>
                </a:lnTo>
                <a:lnTo>
                  <a:pt x="52" y="111"/>
                </a:lnTo>
                <a:lnTo>
                  <a:pt x="39" y="127"/>
                </a:lnTo>
                <a:lnTo>
                  <a:pt x="27" y="144"/>
                </a:lnTo>
                <a:lnTo>
                  <a:pt x="17" y="161"/>
                </a:lnTo>
                <a:lnTo>
                  <a:pt x="10" y="179"/>
                </a:lnTo>
                <a:lnTo>
                  <a:pt x="4" y="197"/>
                </a:lnTo>
                <a:lnTo>
                  <a:pt x="1" y="216"/>
                </a:lnTo>
                <a:lnTo>
                  <a:pt x="0" y="236"/>
                </a:lnTo>
                <a:lnTo>
                  <a:pt x="175" y="236"/>
                </a:lnTo>
                <a:lnTo>
                  <a:pt x="177" y="217"/>
                </a:lnTo>
                <a:lnTo>
                  <a:pt x="183" y="200"/>
                </a:lnTo>
                <a:lnTo>
                  <a:pt x="193" y="184"/>
                </a:lnTo>
                <a:lnTo>
                  <a:pt x="206" y="169"/>
                </a:lnTo>
                <a:lnTo>
                  <a:pt x="222" y="156"/>
                </a:lnTo>
                <a:lnTo>
                  <a:pt x="240" y="144"/>
                </a:lnTo>
                <a:lnTo>
                  <a:pt x="261" y="134"/>
                </a:lnTo>
                <a:lnTo>
                  <a:pt x="284" y="126"/>
                </a:lnTo>
                <a:lnTo>
                  <a:pt x="309" y="121"/>
                </a:lnTo>
                <a:lnTo>
                  <a:pt x="335" y="118"/>
                </a:lnTo>
                <a:lnTo>
                  <a:pt x="351" y="118"/>
                </a:lnTo>
                <a:lnTo>
                  <a:pt x="378" y="119"/>
                </a:lnTo>
                <a:lnTo>
                  <a:pt x="404" y="123"/>
                </a:lnTo>
                <a:lnTo>
                  <a:pt x="428" y="129"/>
                </a:lnTo>
                <a:lnTo>
                  <a:pt x="450" y="138"/>
                </a:lnTo>
                <a:lnTo>
                  <a:pt x="470" y="149"/>
                </a:lnTo>
                <a:lnTo>
                  <a:pt x="487" y="161"/>
                </a:lnTo>
                <a:lnTo>
                  <a:pt x="502" y="175"/>
                </a:lnTo>
                <a:lnTo>
                  <a:pt x="513" y="191"/>
                </a:lnTo>
                <a:lnTo>
                  <a:pt x="522" y="207"/>
                </a:lnTo>
                <a:lnTo>
                  <a:pt x="526" y="225"/>
                </a:lnTo>
                <a:lnTo>
                  <a:pt x="527" y="236"/>
                </a:lnTo>
                <a:lnTo>
                  <a:pt x="703" y="236"/>
                </a:lnTo>
                <a:lnTo>
                  <a:pt x="701" y="216"/>
                </a:lnTo>
                <a:lnTo>
                  <a:pt x="698" y="197"/>
                </a:lnTo>
                <a:lnTo>
                  <a:pt x="692" y="179"/>
                </a:lnTo>
                <a:lnTo>
                  <a:pt x="685" y="161"/>
                </a:lnTo>
                <a:lnTo>
                  <a:pt x="675" y="144"/>
                </a:lnTo>
                <a:lnTo>
                  <a:pt x="663" y="127"/>
                </a:lnTo>
                <a:lnTo>
                  <a:pt x="650" y="111"/>
                </a:lnTo>
                <a:lnTo>
                  <a:pt x="635" y="96"/>
                </a:lnTo>
                <a:lnTo>
                  <a:pt x="618" y="82"/>
                </a:lnTo>
                <a:lnTo>
                  <a:pt x="600" y="69"/>
                </a:lnTo>
                <a:lnTo>
                  <a:pt x="580" y="56"/>
                </a:lnTo>
                <a:lnTo>
                  <a:pt x="559" y="45"/>
                </a:lnTo>
                <a:lnTo>
                  <a:pt x="536" y="35"/>
                </a:lnTo>
                <a:lnTo>
                  <a:pt x="512" y="26"/>
                </a:lnTo>
                <a:lnTo>
                  <a:pt x="488" y="18"/>
                </a:lnTo>
                <a:lnTo>
                  <a:pt x="462" y="12"/>
                </a:lnTo>
                <a:lnTo>
                  <a:pt x="435" y="6"/>
                </a:lnTo>
                <a:lnTo>
                  <a:pt x="408" y="3"/>
                </a:lnTo>
                <a:lnTo>
                  <a:pt x="380" y="0"/>
                </a:lnTo>
                <a:lnTo>
                  <a:pt x="351" y="0"/>
                </a:lnTo>
                <a:lnTo>
                  <a:pt x="322" y="0"/>
                </a:lnTo>
                <a:lnTo>
                  <a:pt x="294" y="3"/>
                </a:lnTo>
                <a:lnTo>
                  <a:pt x="266" y="6"/>
                </a:lnTo>
                <a:lnTo>
                  <a:pt x="240" y="12"/>
                </a:lnTo>
                <a:lnTo>
                  <a:pt x="214" y="18"/>
                </a:lnTo>
                <a:lnTo>
                  <a:pt x="189" y="26"/>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nvGrpSpPr>
          <p:cNvPr id="28" name="Group 6"/>
          <p:cNvGrpSpPr>
            <a:grpSpLocks/>
          </p:cNvGrpSpPr>
          <p:nvPr/>
        </p:nvGrpSpPr>
        <p:grpSpPr bwMode="auto">
          <a:xfrm>
            <a:off x="6715140" y="3054656"/>
            <a:ext cx="1104903" cy="965203"/>
            <a:chOff x="2317" y="142"/>
            <a:chExt cx="953" cy="957"/>
          </a:xfrm>
        </p:grpSpPr>
        <p:sp>
          <p:nvSpPr>
            <p:cNvPr id="29" name="Rectangle 7"/>
            <p:cNvSpPr>
              <a:spLocks/>
            </p:cNvSpPr>
            <p:nvPr/>
          </p:nvSpPr>
          <p:spPr bwMode="auto">
            <a:xfrm>
              <a:off x="2327" y="375"/>
              <a:ext cx="933" cy="714"/>
            </a:xfrm>
            <a:prstGeom prst="rect">
              <a:avLst/>
            </a:prstGeom>
            <a:solidFill>
              <a:srgbClr val="D7D7D7"/>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sz="2200" b="1" dirty="0" smtClean="0"/>
                <a:t>Hund</a:t>
              </a:r>
              <a:endParaRPr lang="de-DE" sz="2200" b="1" dirty="0"/>
            </a:p>
          </p:txBody>
        </p:sp>
        <p:sp>
          <p:nvSpPr>
            <p:cNvPr id="30" name="Rectangle 8"/>
            <p:cNvSpPr>
              <a:spLocks noChangeArrowheads="1"/>
            </p:cNvSpPr>
            <p:nvPr/>
          </p:nvSpPr>
          <p:spPr bwMode="auto">
            <a:xfrm>
              <a:off x="2478" y="142"/>
              <a:ext cx="700" cy="24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200" b="0" i="0" u="none" strike="noStrike" cap="none" normalizeH="0" baseline="0" smtClean="0">
                <a:ln>
                  <a:noFill/>
                </a:ln>
                <a:solidFill>
                  <a:schemeClr val="tx1"/>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31" name="Group 12"/>
          <p:cNvGrpSpPr>
            <a:grpSpLocks/>
          </p:cNvGrpSpPr>
          <p:nvPr/>
        </p:nvGrpSpPr>
        <p:grpSpPr bwMode="auto">
          <a:xfrm>
            <a:off x="5760615" y="3091385"/>
            <a:ext cx="862867" cy="949261"/>
            <a:chOff x="1483" y="87"/>
            <a:chExt cx="703" cy="1013"/>
          </a:xfrm>
        </p:grpSpPr>
        <p:sp>
          <p:nvSpPr>
            <p:cNvPr id="32" name="Freeform 13"/>
            <p:cNvSpPr>
              <a:spLocks/>
            </p:cNvSpPr>
            <p:nvPr/>
          </p:nvSpPr>
          <p:spPr bwMode="auto">
            <a:xfrm>
              <a:off x="1613" y="375"/>
              <a:ext cx="484" cy="725"/>
            </a:xfrm>
            <a:custGeom>
              <a:avLst/>
              <a:gdLst/>
              <a:ahLst/>
              <a:cxnLst>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1"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3" y="634"/>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Lst>
              <a:rect l="0" t="0" r="r" b="b"/>
              <a:pathLst>
                <a:path w="484" h="725">
                  <a:moveTo>
                    <a:pt x="241"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1"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3" y="634"/>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b="1" dirty="0" smtClean="0"/>
                <a:t>ein	</a:t>
              </a:r>
              <a:endParaRPr lang="de-DE" b="1" dirty="0"/>
            </a:p>
          </p:txBody>
        </p:sp>
        <p:sp>
          <p:nvSpPr>
            <p:cNvPr id="33" name="Freeform 14"/>
            <p:cNvSpPr>
              <a:spLocks/>
            </p:cNvSpPr>
            <p:nvPr/>
          </p:nvSpPr>
          <p:spPr bwMode="auto">
            <a:xfrm>
              <a:off x="1613" y="375"/>
              <a:ext cx="484" cy="181"/>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1"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1">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1"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34" name="Freeform 15"/>
            <p:cNvSpPr>
              <a:spLocks/>
            </p:cNvSpPr>
            <p:nvPr/>
          </p:nvSpPr>
          <p:spPr bwMode="auto">
            <a:xfrm>
              <a:off x="1483" y="87"/>
              <a:ext cx="703" cy="236"/>
            </a:xfrm>
            <a:custGeom>
              <a:avLst/>
              <a:gdLst/>
              <a:ahLst/>
              <a:cxnLst>
                <a:cxn ang="0">
                  <a:pos x="166" y="35"/>
                </a:cxn>
                <a:cxn ang="0">
                  <a:pos x="122" y="56"/>
                </a:cxn>
                <a:cxn ang="0">
                  <a:pos x="84" y="82"/>
                </a:cxn>
                <a:cxn ang="0">
                  <a:pos x="52" y="111"/>
                </a:cxn>
                <a:cxn ang="0">
                  <a:pos x="27" y="144"/>
                </a:cxn>
                <a:cxn ang="0">
                  <a:pos x="10" y="179"/>
                </a:cxn>
                <a:cxn ang="0">
                  <a:pos x="1" y="216"/>
                </a:cxn>
                <a:cxn ang="0">
                  <a:pos x="175" y="235"/>
                </a:cxn>
                <a:cxn ang="0">
                  <a:pos x="183" y="200"/>
                </a:cxn>
                <a:cxn ang="0">
                  <a:pos x="206" y="169"/>
                </a:cxn>
                <a:cxn ang="0">
                  <a:pos x="240" y="144"/>
                </a:cxn>
                <a:cxn ang="0">
                  <a:pos x="284" y="126"/>
                </a:cxn>
                <a:cxn ang="0">
                  <a:pos x="335" y="118"/>
                </a:cxn>
                <a:cxn ang="0">
                  <a:pos x="378" y="119"/>
                </a:cxn>
                <a:cxn ang="0">
                  <a:pos x="428" y="129"/>
                </a:cxn>
                <a:cxn ang="0">
                  <a:pos x="470" y="149"/>
                </a:cxn>
                <a:cxn ang="0">
                  <a:pos x="502" y="175"/>
                </a:cxn>
                <a:cxn ang="0">
                  <a:pos x="522" y="207"/>
                </a:cxn>
                <a:cxn ang="0">
                  <a:pos x="527" y="235"/>
                </a:cxn>
                <a:cxn ang="0">
                  <a:pos x="701" y="216"/>
                </a:cxn>
                <a:cxn ang="0">
                  <a:pos x="692" y="179"/>
                </a:cxn>
                <a:cxn ang="0">
                  <a:pos x="675" y="144"/>
                </a:cxn>
                <a:cxn ang="0">
                  <a:pos x="650" y="111"/>
                </a:cxn>
                <a:cxn ang="0">
                  <a:pos x="618" y="82"/>
                </a:cxn>
                <a:cxn ang="0">
                  <a:pos x="580" y="56"/>
                </a:cxn>
                <a:cxn ang="0">
                  <a:pos x="536" y="35"/>
                </a:cxn>
                <a:cxn ang="0">
                  <a:pos x="488" y="18"/>
                </a:cxn>
                <a:cxn ang="0">
                  <a:pos x="435" y="6"/>
                </a:cxn>
                <a:cxn ang="0">
                  <a:pos x="380" y="0"/>
                </a:cxn>
                <a:cxn ang="0">
                  <a:pos x="322" y="0"/>
                </a:cxn>
                <a:cxn ang="0">
                  <a:pos x="267" y="6"/>
                </a:cxn>
                <a:cxn ang="0">
                  <a:pos x="214" y="18"/>
                </a:cxn>
              </a:cxnLst>
              <a:rect l="0" t="0" r="r" b="b"/>
              <a:pathLst>
                <a:path w="703" h="236">
                  <a:moveTo>
                    <a:pt x="189" y="26"/>
                  </a:moveTo>
                  <a:lnTo>
                    <a:pt x="166" y="35"/>
                  </a:lnTo>
                  <a:lnTo>
                    <a:pt x="143" y="45"/>
                  </a:lnTo>
                  <a:lnTo>
                    <a:pt x="122" y="56"/>
                  </a:lnTo>
                  <a:lnTo>
                    <a:pt x="102" y="69"/>
                  </a:lnTo>
                  <a:lnTo>
                    <a:pt x="84" y="82"/>
                  </a:lnTo>
                  <a:lnTo>
                    <a:pt x="67" y="96"/>
                  </a:lnTo>
                  <a:lnTo>
                    <a:pt x="52" y="111"/>
                  </a:lnTo>
                  <a:lnTo>
                    <a:pt x="39" y="127"/>
                  </a:lnTo>
                  <a:lnTo>
                    <a:pt x="27" y="144"/>
                  </a:lnTo>
                  <a:lnTo>
                    <a:pt x="17" y="161"/>
                  </a:lnTo>
                  <a:lnTo>
                    <a:pt x="10" y="179"/>
                  </a:lnTo>
                  <a:lnTo>
                    <a:pt x="4" y="197"/>
                  </a:lnTo>
                  <a:lnTo>
                    <a:pt x="1" y="216"/>
                  </a:lnTo>
                  <a:lnTo>
                    <a:pt x="0" y="235"/>
                  </a:lnTo>
                  <a:lnTo>
                    <a:pt x="175" y="235"/>
                  </a:lnTo>
                  <a:lnTo>
                    <a:pt x="177" y="217"/>
                  </a:lnTo>
                  <a:lnTo>
                    <a:pt x="183" y="200"/>
                  </a:lnTo>
                  <a:lnTo>
                    <a:pt x="193" y="184"/>
                  </a:lnTo>
                  <a:lnTo>
                    <a:pt x="206" y="169"/>
                  </a:lnTo>
                  <a:lnTo>
                    <a:pt x="222" y="156"/>
                  </a:lnTo>
                  <a:lnTo>
                    <a:pt x="240" y="144"/>
                  </a:lnTo>
                  <a:lnTo>
                    <a:pt x="261" y="134"/>
                  </a:lnTo>
                  <a:lnTo>
                    <a:pt x="284" y="126"/>
                  </a:lnTo>
                  <a:lnTo>
                    <a:pt x="309" y="121"/>
                  </a:lnTo>
                  <a:lnTo>
                    <a:pt x="335" y="118"/>
                  </a:lnTo>
                  <a:lnTo>
                    <a:pt x="351" y="117"/>
                  </a:lnTo>
                  <a:lnTo>
                    <a:pt x="378" y="119"/>
                  </a:lnTo>
                  <a:lnTo>
                    <a:pt x="404" y="123"/>
                  </a:lnTo>
                  <a:lnTo>
                    <a:pt x="428" y="129"/>
                  </a:lnTo>
                  <a:lnTo>
                    <a:pt x="450" y="138"/>
                  </a:lnTo>
                  <a:lnTo>
                    <a:pt x="470" y="149"/>
                  </a:lnTo>
                  <a:lnTo>
                    <a:pt x="487" y="161"/>
                  </a:lnTo>
                  <a:lnTo>
                    <a:pt x="502" y="175"/>
                  </a:lnTo>
                  <a:lnTo>
                    <a:pt x="514" y="191"/>
                  </a:lnTo>
                  <a:lnTo>
                    <a:pt x="522" y="207"/>
                  </a:lnTo>
                  <a:lnTo>
                    <a:pt x="526" y="225"/>
                  </a:lnTo>
                  <a:lnTo>
                    <a:pt x="527" y="235"/>
                  </a:lnTo>
                  <a:lnTo>
                    <a:pt x="702" y="235"/>
                  </a:lnTo>
                  <a:lnTo>
                    <a:pt x="701" y="216"/>
                  </a:lnTo>
                  <a:lnTo>
                    <a:pt x="698" y="197"/>
                  </a:lnTo>
                  <a:lnTo>
                    <a:pt x="692" y="179"/>
                  </a:lnTo>
                  <a:lnTo>
                    <a:pt x="685" y="161"/>
                  </a:lnTo>
                  <a:lnTo>
                    <a:pt x="675" y="144"/>
                  </a:lnTo>
                  <a:lnTo>
                    <a:pt x="663" y="127"/>
                  </a:lnTo>
                  <a:lnTo>
                    <a:pt x="650" y="111"/>
                  </a:lnTo>
                  <a:lnTo>
                    <a:pt x="635" y="96"/>
                  </a:lnTo>
                  <a:lnTo>
                    <a:pt x="618" y="82"/>
                  </a:lnTo>
                  <a:lnTo>
                    <a:pt x="600" y="69"/>
                  </a:lnTo>
                  <a:lnTo>
                    <a:pt x="580" y="56"/>
                  </a:lnTo>
                  <a:lnTo>
                    <a:pt x="559" y="45"/>
                  </a:lnTo>
                  <a:lnTo>
                    <a:pt x="536" y="35"/>
                  </a:lnTo>
                  <a:lnTo>
                    <a:pt x="513" y="26"/>
                  </a:lnTo>
                  <a:lnTo>
                    <a:pt x="488" y="18"/>
                  </a:lnTo>
                  <a:lnTo>
                    <a:pt x="462" y="12"/>
                  </a:lnTo>
                  <a:lnTo>
                    <a:pt x="435" y="6"/>
                  </a:lnTo>
                  <a:lnTo>
                    <a:pt x="408" y="3"/>
                  </a:lnTo>
                  <a:lnTo>
                    <a:pt x="380" y="0"/>
                  </a:lnTo>
                  <a:lnTo>
                    <a:pt x="351" y="0"/>
                  </a:lnTo>
                  <a:lnTo>
                    <a:pt x="322" y="0"/>
                  </a:lnTo>
                  <a:lnTo>
                    <a:pt x="294" y="3"/>
                  </a:lnTo>
                  <a:lnTo>
                    <a:pt x="267" y="6"/>
                  </a:lnTo>
                  <a:lnTo>
                    <a:pt x="240" y="12"/>
                  </a:lnTo>
                  <a:lnTo>
                    <a:pt x="214" y="18"/>
                  </a:lnTo>
                  <a:lnTo>
                    <a:pt x="189" y="26"/>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b="1" dirty="0" smtClean="0"/>
                <a:t>-a</a:t>
              </a:r>
              <a:endParaRPr lang="de-DE" b="1" dirty="0"/>
            </a:p>
          </p:txBody>
        </p:sp>
      </p:grpSp>
      <p:pic>
        <p:nvPicPr>
          <p:cNvPr id="35" name="Picture 21"/>
          <p:cNvPicPr>
            <a:picLocks noChangeAspect="1" noChangeArrowheads="1"/>
          </p:cNvPicPr>
          <p:nvPr/>
        </p:nvPicPr>
        <p:blipFill>
          <a:blip r:embed="rId3" cstate="print"/>
          <a:srcRect/>
          <a:stretch>
            <a:fillRect/>
          </a:stretch>
        </p:blipFill>
        <p:spPr bwMode="auto">
          <a:xfrm>
            <a:off x="6962787" y="3000372"/>
            <a:ext cx="714380" cy="243194"/>
          </a:xfrm>
          <a:prstGeom prst="rect">
            <a:avLst/>
          </a:prstGeom>
          <a:noFill/>
          <a:ln w="9525">
            <a:noFill/>
            <a:miter lim="800000"/>
            <a:headEnd/>
            <a:tailEnd/>
          </a:ln>
        </p:spPr>
      </p:pic>
      <p:sp>
        <p:nvSpPr>
          <p:cNvPr id="36" name="Freeform 3"/>
          <p:cNvSpPr>
            <a:spLocks/>
          </p:cNvSpPr>
          <p:nvPr/>
        </p:nvSpPr>
        <p:spPr bwMode="auto">
          <a:xfrm>
            <a:off x="5962655" y="4019859"/>
            <a:ext cx="488950" cy="393700"/>
          </a:xfrm>
          <a:custGeom>
            <a:avLst/>
            <a:gdLst/>
            <a:ahLst/>
            <a:cxnLst>
              <a:cxn ang="0">
                <a:pos x="385" y="0"/>
              </a:cxn>
              <a:cxn ang="0">
                <a:pos x="0" y="0"/>
              </a:cxn>
              <a:cxn ang="0">
                <a:pos x="0" y="622"/>
              </a:cxn>
              <a:cxn ang="0">
                <a:pos x="385" y="622"/>
              </a:cxn>
              <a:cxn ang="0">
                <a:pos x="417" y="620"/>
              </a:cxn>
              <a:cxn ang="0">
                <a:pos x="447" y="617"/>
              </a:cxn>
              <a:cxn ang="0">
                <a:pos x="478" y="612"/>
              </a:cxn>
              <a:cxn ang="0">
                <a:pos x="507" y="606"/>
              </a:cxn>
              <a:cxn ang="0">
                <a:pos x="535" y="597"/>
              </a:cxn>
              <a:cxn ang="0">
                <a:pos x="562" y="587"/>
              </a:cxn>
              <a:cxn ang="0">
                <a:pos x="588" y="575"/>
              </a:cxn>
              <a:cxn ang="0">
                <a:pos x="613" y="562"/>
              </a:cxn>
              <a:cxn ang="0">
                <a:pos x="636" y="547"/>
              </a:cxn>
              <a:cxn ang="0">
                <a:pos x="658" y="530"/>
              </a:cxn>
              <a:cxn ang="0">
                <a:pos x="678" y="513"/>
              </a:cxn>
              <a:cxn ang="0">
                <a:pos x="696" y="494"/>
              </a:cxn>
              <a:cxn ang="0">
                <a:pos x="713" y="474"/>
              </a:cxn>
              <a:cxn ang="0">
                <a:pos x="727" y="453"/>
              </a:cxn>
              <a:cxn ang="0">
                <a:pos x="740" y="432"/>
              </a:cxn>
              <a:cxn ang="0">
                <a:pos x="751" y="409"/>
              </a:cxn>
              <a:cxn ang="0">
                <a:pos x="759" y="385"/>
              </a:cxn>
              <a:cxn ang="0">
                <a:pos x="765" y="361"/>
              </a:cxn>
              <a:cxn ang="0">
                <a:pos x="769" y="336"/>
              </a:cxn>
              <a:cxn ang="0">
                <a:pos x="771" y="310"/>
              </a:cxn>
              <a:cxn ang="0">
                <a:pos x="769" y="285"/>
              </a:cxn>
              <a:cxn ang="0">
                <a:pos x="765" y="260"/>
              </a:cxn>
              <a:cxn ang="0">
                <a:pos x="759" y="236"/>
              </a:cxn>
              <a:cxn ang="0">
                <a:pos x="751" y="212"/>
              </a:cxn>
              <a:cxn ang="0">
                <a:pos x="740" y="189"/>
              </a:cxn>
              <a:cxn ang="0">
                <a:pos x="727" y="168"/>
              </a:cxn>
              <a:cxn ang="0">
                <a:pos x="713" y="147"/>
              </a:cxn>
              <a:cxn ang="0">
                <a:pos x="696" y="127"/>
              </a:cxn>
              <a:cxn ang="0">
                <a:pos x="678" y="108"/>
              </a:cxn>
              <a:cxn ang="0">
                <a:pos x="658" y="91"/>
              </a:cxn>
              <a:cxn ang="0">
                <a:pos x="636" y="74"/>
              </a:cxn>
              <a:cxn ang="0">
                <a:pos x="613" y="59"/>
              </a:cxn>
              <a:cxn ang="0">
                <a:pos x="588" y="46"/>
              </a:cxn>
              <a:cxn ang="0">
                <a:pos x="562" y="34"/>
              </a:cxn>
              <a:cxn ang="0">
                <a:pos x="535" y="24"/>
              </a:cxn>
              <a:cxn ang="0">
                <a:pos x="507" y="15"/>
              </a:cxn>
              <a:cxn ang="0">
                <a:pos x="478" y="9"/>
              </a:cxn>
              <a:cxn ang="0">
                <a:pos x="447" y="4"/>
              </a:cxn>
              <a:cxn ang="0">
                <a:pos x="417" y="1"/>
              </a:cxn>
              <a:cxn ang="0">
                <a:pos x="385" y="0"/>
              </a:cxn>
            </a:cxnLst>
            <a:rect l="0" t="0" r="r" b="b"/>
            <a:pathLst>
              <a:path w="771" h="621">
                <a:moveTo>
                  <a:pt x="385" y="0"/>
                </a:moveTo>
                <a:lnTo>
                  <a:pt x="0" y="0"/>
                </a:lnTo>
                <a:lnTo>
                  <a:pt x="0" y="622"/>
                </a:lnTo>
                <a:lnTo>
                  <a:pt x="385" y="622"/>
                </a:lnTo>
                <a:lnTo>
                  <a:pt x="417" y="620"/>
                </a:lnTo>
                <a:lnTo>
                  <a:pt x="447" y="617"/>
                </a:lnTo>
                <a:lnTo>
                  <a:pt x="478" y="612"/>
                </a:lnTo>
                <a:lnTo>
                  <a:pt x="507" y="606"/>
                </a:lnTo>
                <a:lnTo>
                  <a:pt x="535" y="597"/>
                </a:lnTo>
                <a:lnTo>
                  <a:pt x="562" y="587"/>
                </a:lnTo>
                <a:lnTo>
                  <a:pt x="588" y="575"/>
                </a:lnTo>
                <a:lnTo>
                  <a:pt x="613" y="562"/>
                </a:lnTo>
                <a:lnTo>
                  <a:pt x="636" y="547"/>
                </a:lnTo>
                <a:lnTo>
                  <a:pt x="658" y="530"/>
                </a:lnTo>
                <a:lnTo>
                  <a:pt x="678" y="513"/>
                </a:lnTo>
                <a:lnTo>
                  <a:pt x="696" y="494"/>
                </a:lnTo>
                <a:lnTo>
                  <a:pt x="713" y="474"/>
                </a:lnTo>
                <a:lnTo>
                  <a:pt x="727" y="453"/>
                </a:lnTo>
                <a:lnTo>
                  <a:pt x="740" y="432"/>
                </a:lnTo>
                <a:lnTo>
                  <a:pt x="751" y="409"/>
                </a:lnTo>
                <a:lnTo>
                  <a:pt x="759" y="385"/>
                </a:lnTo>
                <a:lnTo>
                  <a:pt x="765" y="361"/>
                </a:lnTo>
                <a:lnTo>
                  <a:pt x="769" y="336"/>
                </a:lnTo>
                <a:lnTo>
                  <a:pt x="771" y="310"/>
                </a:lnTo>
                <a:lnTo>
                  <a:pt x="769" y="285"/>
                </a:lnTo>
                <a:lnTo>
                  <a:pt x="765" y="260"/>
                </a:lnTo>
                <a:lnTo>
                  <a:pt x="759" y="236"/>
                </a:lnTo>
                <a:lnTo>
                  <a:pt x="751" y="212"/>
                </a:lnTo>
                <a:lnTo>
                  <a:pt x="740" y="189"/>
                </a:lnTo>
                <a:lnTo>
                  <a:pt x="727" y="168"/>
                </a:lnTo>
                <a:lnTo>
                  <a:pt x="713" y="147"/>
                </a:lnTo>
                <a:lnTo>
                  <a:pt x="696" y="127"/>
                </a:lnTo>
                <a:lnTo>
                  <a:pt x="678" y="108"/>
                </a:lnTo>
                <a:lnTo>
                  <a:pt x="658" y="91"/>
                </a:lnTo>
                <a:lnTo>
                  <a:pt x="636" y="74"/>
                </a:lnTo>
                <a:lnTo>
                  <a:pt x="613" y="59"/>
                </a:lnTo>
                <a:lnTo>
                  <a:pt x="588" y="46"/>
                </a:lnTo>
                <a:lnTo>
                  <a:pt x="562" y="34"/>
                </a:lnTo>
                <a:lnTo>
                  <a:pt x="535" y="24"/>
                </a:lnTo>
                <a:lnTo>
                  <a:pt x="507" y="15"/>
                </a:lnTo>
                <a:lnTo>
                  <a:pt x="478" y="9"/>
                </a:lnTo>
                <a:lnTo>
                  <a:pt x="447" y="4"/>
                </a:lnTo>
                <a:lnTo>
                  <a:pt x="417" y="1"/>
                </a:lnTo>
                <a:lnTo>
                  <a:pt x="385" y="0"/>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dirty="0" smtClean="0"/>
              <a:t>-b-</a:t>
            </a:r>
            <a:endParaRPr lang="de-DE" dirty="0"/>
          </a:p>
        </p:txBody>
      </p:sp>
      <p:pic>
        <p:nvPicPr>
          <p:cNvPr id="38" name="Picture 21"/>
          <p:cNvPicPr>
            <a:picLocks noChangeAspect="1" noChangeArrowheads="1"/>
          </p:cNvPicPr>
          <p:nvPr/>
        </p:nvPicPr>
        <p:blipFill>
          <a:blip r:embed="rId3" cstate="print"/>
          <a:srcRect/>
          <a:stretch>
            <a:fillRect/>
          </a:stretch>
        </p:blipFill>
        <p:spPr bwMode="auto">
          <a:xfrm>
            <a:off x="2143108" y="3102226"/>
            <a:ext cx="714380" cy="243194"/>
          </a:xfrm>
          <a:prstGeom prst="rect">
            <a:avLst/>
          </a:prstGeom>
          <a:noFill/>
          <a:ln w="9525">
            <a:noFill/>
            <a:miter lim="800000"/>
            <a:headEnd/>
            <a:tailEnd/>
          </a:ln>
        </p:spPr>
      </p:pic>
      <p:sp>
        <p:nvSpPr>
          <p:cNvPr id="39" name="AutoShape 2"/>
          <p:cNvSpPr>
            <a:spLocks noChangeArrowheads="1"/>
          </p:cNvSpPr>
          <p:nvPr/>
        </p:nvSpPr>
        <p:spPr bwMode="auto">
          <a:xfrm>
            <a:off x="6500826" y="4000504"/>
            <a:ext cx="642942" cy="500066"/>
          </a:xfrm>
          <a:prstGeom prst="diamond">
            <a:avLst/>
          </a:prstGeom>
          <a:solidFill>
            <a:srgbClr val="D8D8D8"/>
          </a:solidFill>
          <a:ln w="28575">
            <a:noFill/>
            <a:miter lim="800000"/>
            <a:headEnd/>
            <a:tailEnd/>
          </a:ln>
        </p:spPr>
        <p:txBody>
          <a:bodyPr vert="horz" wrap="square" lIns="91440" tIns="45720" rIns="91440" bIns="45720" numCol="1" anchor="t" anchorCtr="0" compatLnSpc="1">
            <a:prstTxWarp prst="textNoShape">
              <a:avLst/>
            </a:prstTxWarp>
          </a:bodyPr>
          <a:lstStyle/>
          <a:p>
            <a:pPr algn="ctr"/>
            <a:endParaRPr lang="de-DE" sz="1200" b="1" dirty="0"/>
          </a:p>
        </p:txBody>
      </p:sp>
      <p:sp>
        <p:nvSpPr>
          <p:cNvPr id="40" name="Textfeld 39"/>
          <p:cNvSpPr txBox="1"/>
          <p:nvPr/>
        </p:nvSpPr>
        <p:spPr>
          <a:xfrm>
            <a:off x="1643042" y="4143380"/>
            <a:ext cx="714380" cy="369332"/>
          </a:xfrm>
          <a:prstGeom prst="rect">
            <a:avLst/>
          </a:prstGeom>
          <a:noFill/>
        </p:spPr>
        <p:txBody>
          <a:bodyPr wrap="square" rtlCol="0">
            <a:spAutoFit/>
          </a:bodyPr>
          <a:lstStyle/>
          <a:p>
            <a:pPr algn="ctr"/>
            <a:r>
              <a:rPr lang="de-DE" dirty="0" smtClean="0"/>
              <a:t>-r-</a:t>
            </a:r>
            <a:endParaRPr lang="de-DE" dirty="0"/>
          </a:p>
        </p:txBody>
      </p:sp>
      <p:sp>
        <p:nvSpPr>
          <p:cNvPr id="41" name="Textfeld 40"/>
          <p:cNvSpPr txBox="1"/>
          <p:nvPr/>
        </p:nvSpPr>
        <p:spPr>
          <a:xfrm>
            <a:off x="6500826" y="4054788"/>
            <a:ext cx="642942" cy="369332"/>
          </a:xfrm>
          <a:prstGeom prst="rect">
            <a:avLst/>
          </a:prstGeom>
          <a:noFill/>
        </p:spPr>
        <p:txBody>
          <a:bodyPr wrap="square" rtlCol="0">
            <a:spAutoFit/>
          </a:bodyPr>
          <a:lstStyle/>
          <a:p>
            <a:pPr algn="ctr"/>
            <a:r>
              <a:rPr lang="de-DE" dirty="0" smtClean="0"/>
              <a:t>-n-</a:t>
            </a:r>
            <a:endParaRPr lang="de-DE" dirty="0"/>
          </a:p>
        </p:txBody>
      </p:sp>
      <p:sp>
        <p:nvSpPr>
          <p:cNvPr id="109569" name="Rectangle 1"/>
          <p:cNvSpPr>
            <a:spLocks noChangeArrowheads="1"/>
          </p:cNvSpPr>
          <p:nvPr/>
        </p:nvSpPr>
        <p:spPr bwMode="auto">
          <a:xfrm>
            <a:off x="357158" y="5072074"/>
            <a:ext cx="8715436" cy="1169551"/>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2311400" algn="l"/>
                <a:tab pos="3670300" algn="l"/>
              </a:tabLst>
            </a:pPr>
            <a:r>
              <a:rPr kumimoji="0" lang="de-DE" sz="2000" b="1" i="1" u="none" strike="noStrike" cap="none" normalizeH="0" baseline="0" dirty="0" smtClean="0">
                <a:ln>
                  <a:noFill/>
                </a:ln>
                <a:solidFill>
                  <a:srgbClr val="FF0000"/>
                </a:solidFill>
                <a:effectLst/>
                <a:latin typeface="Calibri" pitchFamily="34" charset="0"/>
                <a:ea typeface="Times New Roman" pitchFamily="18" charset="0"/>
                <a:cs typeface="Calibri" pitchFamily="34" charset="0"/>
              </a:rPr>
              <a:t>*d-b-a-r</a:t>
            </a:r>
            <a:r>
              <a:rPr kumimoji="0" lang="de-DE" sz="2000" b="1" i="1" u="none" strike="noStrike" cap="none" normalizeH="0" dirty="0" smtClean="0">
                <a:ln>
                  <a:noFill/>
                </a:ln>
                <a:solidFill>
                  <a:srgbClr val="FF0000"/>
                </a:solidFill>
                <a:effectLst/>
                <a:latin typeface="Calibri" pitchFamily="34" charset="0"/>
                <a:ea typeface="Times New Roman" pitchFamily="18" charset="0"/>
                <a:cs typeface="Calibri" pitchFamily="34" charset="0"/>
              </a:rPr>
              <a:t>                 </a:t>
            </a:r>
            <a:r>
              <a:rPr kumimoji="0" lang="de-DE" sz="2000" b="1" i="1" u="none" strike="noStrike" cap="none" normalizeH="0" baseline="0" dirty="0" smtClean="0">
                <a:ln>
                  <a:noFill/>
                </a:ln>
                <a:solidFill>
                  <a:srgbClr val="FF0000"/>
                </a:solidFill>
                <a:effectLst/>
                <a:latin typeface="Calibri" pitchFamily="34" charset="0"/>
                <a:ea typeface="Times New Roman" pitchFamily="18" charset="0"/>
                <a:cs typeface="Calibri" pitchFamily="34" charset="0"/>
              </a:rPr>
              <a:t>Mann-b-a-r	  such-t-e</a:t>
            </a:r>
            <a:r>
              <a:rPr lang="de-DE" sz="2000" b="1" i="1" dirty="0" smtClean="0">
                <a:solidFill>
                  <a:srgbClr val="FF0000"/>
                </a:solidFill>
                <a:latin typeface="Calibri" pitchFamily="34" charset="0"/>
                <a:ea typeface="Times New Roman" pitchFamily="18" charset="0"/>
                <a:cs typeface="Calibri" pitchFamily="34" charset="0"/>
              </a:rPr>
              <a:t>          </a:t>
            </a:r>
            <a:r>
              <a:rPr kumimoji="0" lang="de-DE" sz="2000" b="1" i="1" u="none" strike="noStrike" cap="none" normalizeH="0" baseline="0" dirty="0" smtClean="0">
                <a:ln>
                  <a:noFill/>
                </a:ln>
                <a:solidFill>
                  <a:srgbClr val="FF0000"/>
                </a:solidFill>
                <a:effectLst/>
                <a:latin typeface="Calibri" pitchFamily="34" charset="0"/>
                <a:ea typeface="Times New Roman" pitchFamily="18" charset="0"/>
                <a:cs typeface="Calibri" pitchFamily="34" charset="0"/>
              </a:rPr>
              <a:t>ein-b-a-n	    Hund-b-a-n</a:t>
            </a:r>
            <a:endParaRPr kumimoji="0" lang="de-DE" sz="20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2311400" algn="l"/>
                <a:tab pos="3670300" algn="l"/>
              </a:tabLst>
            </a:pPr>
            <a:endParaRPr kumimoji="0" lang="de-DE" sz="1600" b="0" i="0" u="none" strike="noStrike" cap="none" normalizeH="0" baseline="0" dirty="0" smtClean="0">
              <a:ln>
                <a:noFill/>
              </a:ln>
              <a:solidFill>
                <a:srgbClr val="000000"/>
              </a:solidFill>
              <a:effectLst/>
              <a:latin typeface="Calibri" pitchFamily="34" charset="0"/>
              <a:ea typeface="Times New Roman" pitchFamily="18" charset="0"/>
              <a:cs typeface="Calibri"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2311400" algn="l"/>
                <a:tab pos="3670300" algn="l"/>
              </a:tabLst>
            </a:pPr>
            <a:r>
              <a:rPr kumimoji="0" lang="de-DE" sz="1600" b="0" i="0" u="none" strike="noStrike" cap="none" normalizeH="0" baseline="0" dirty="0" smtClean="0">
                <a:ln>
                  <a:noFill/>
                </a:ln>
                <a:solidFill>
                  <a:srgbClr val="000000"/>
                </a:solidFill>
                <a:effectLst/>
                <a:latin typeface="Calibri" pitchFamily="34" charset="0"/>
                <a:ea typeface="Times New Roman" pitchFamily="18" charset="0"/>
                <a:cs typeface="Calibri" pitchFamily="34" charset="0"/>
              </a:rPr>
              <a:t>ART-M-SG-NOM </a:t>
            </a:r>
            <a:r>
              <a:rPr kumimoji="0" lang="de-DE" sz="1600" b="0" i="0" u="none" strike="noStrike" cap="none" normalizeH="0" dirty="0" smtClean="0">
                <a:ln>
                  <a:noFill/>
                </a:ln>
                <a:solidFill>
                  <a:srgbClr val="000000"/>
                </a:solidFill>
                <a:effectLst/>
                <a:latin typeface="Calibri" pitchFamily="34" charset="0"/>
                <a:ea typeface="Times New Roman" pitchFamily="18" charset="0"/>
                <a:cs typeface="Calibri" pitchFamily="34" charset="0"/>
              </a:rPr>
              <a:t>        </a:t>
            </a:r>
            <a:r>
              <a:rPr kumimoji="0" lang="de-DE" sz="1600" b="0" i="0" u="none" strike="noStrike" cap="none" normalizeH="0" baseline="0" dirty="0" smtClean="0">
                <a:ln>
                  <a:noFill/>
                </a:ln>
                <a:solidFill>
                  <a:srgbClr val="000000"/>
                </a:solidFill>
                <a:effectLst/>
                <a:latin typeface="Calibri" pitchFamily="34" charset="0"/>
                <a:ea typeface="Times New Roman" pitchFamily="18" charset="0"/>
                <a:cs typeface="Calibri" pitchFamily="34" charset="0"/>
              </a:rPr>
              <a:t>Mann-M-SG-NOM</a:t>
            </a:r>
            <a:r>
              <a:rPr kumimoji="0" lang="de-DE" sz="1600" b="0" i="0" u="none" strike="noStrike" cap="none" normalizeH="0" dirty="0" smtClean="0">
                <a:ln>
                  <a:noFill/>
                </a:ln>
                <a:solidFill>
                  <a:srgbClr val="000000"/>
                </a:solidFill>
                <a:effectLst/>
                <a:latin typeface="Calibri" pitchFamily="34" charset="0"/>
                <a:ea typeface="Times New Roman" pitchFamily="18" charset="0"/>
                <a:cs typeface="Calibri" pitchFamily="34" charset="0"/>
              </a:rPr>
              <a:t>     </a:t>
            </a:r>
            <a:r>
              <a:rPr kumimoji="0" lang="de-DE" sz="1600" b="0" i="0" u="none" strike="noStrike" cap="none" normalizeH="0" baseline="0" dirty="0" smtClean="0">
                <a:ln>
                  <a:noFill/>
                </a:ln>
                <a:solidFill>
                  <a:srgbClr val="000000"/>
                </a:solidFill>
                <a:effectLst/>
                <a:latin typeface="Calibri" pitchFamily="34" charset="0"/>
                <a:ea typeface="Times New Roman" pitchFamily="18" charset="0"/>
                <a:cs typeface="Calibri" pitchFamily="34" charset="0"/>
              </a:rPr>
              <a:t>suchen-PRÄS-3SG</a:t>
            </a:r>
            <a:r>
              <a:rPr lang="de-DE" sz="1600" dirty="0" smtClean="0">
                <a:solidFill>
                  <a:srgbClr val="000000"/>
                </a:solidFill>
                <a:latin typeface="Calibri" pitchFamily="34" charset="0"/>
                <a:ea typeface="Times New Roman" pitchFamily="18" charset="0"/>
                <a:cs typeface="Calibri" pitchFamily="34" charset="0"/>
              </a:rPr>
              <a:t>   </a:t>
            </a:r>
            <a:r>
              <a:rPr kumimoji="0" lang="de-DE" sz="1600" b="0" i="0" u="none" strike="noStrike" cap="none" normalizeH="0" baseline="0" dirty="0" smtClean="0">
                <a:ln>
                  <a:noFill/>
                </a:ln>
                <a:solidFill>
                  <a:srgbClr val="000000"/>
                </a:solidFill>
                <a:effectLst/>
                <a:latin typeface="Calibri" pitchFamily="34" charset="0"/>
                <a:ea typeface="Times New Roman" pitchFamily="18" charset="0"/>
                <a:cs typeface="Calibri" pitchFamily="34" charset="0"/>
              </a:rPr>
              <a:t>ART-M-SG-AKK       Hund-M-SG-AKK</a:t>
            </a:r>
            <a:endParaRPr kumimoji="0" lang="de-DE" sz="1600" b="0" i="0" u="none" strike="noStrike" cap="none" normalizeH="0" baseline="0" dirty="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2311400" algn="l"/>
                <a:tab pos="3670300" algn="l"/>
              </a:tabLst>
            </a:pPr>
            <a:endParaRPr kumimoji="0" lang="de-DE" sz="1800" b="0" i="0" u="none" strike="noStrike" cap="none" normalizeH="0" baseline="0" dirty="0" smtClean="0">
              <a:ln>
                <a:noFill/>
              </a:ln>
              <a:solidFill>
                <a:schemeClr val="tx1"/>
              </a:solidFill>
              <a:effectLst/>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amond(in)">
                                      <p:cBhvr>
                                        <p:cTn id="7" dur="2000"/>
                                        <p:tgtEl>
                                          <p:spTgt spid="5"/>
                                        </p:tgtEl>
                                      </p:cBhvr>
                                    </p:animEffect>
                                  </p:childTnLst>
                                </p:cTn>
                              </p:par>
                              <p:par>
                                <p:cTn id="8" presetID="8" presetClass="entr" presetSubtype="16"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amond(in)">
                                      <p:cBhvr>
                                        <p:cTn id="10" dur="2000"/>
                                        <p:tgtEl>
                                          <p:spTgt spid="8"/>
                                        </p:tgtEl>
                                      </p:cBhvr>
                                    </p:animEffect>
                                  </p:childTnLst>
                                </p:cTn>
                              </p:par>
                              <p:par>
                                <p:cTn id="11" presetID="8" presetClass="entr" presetSubtype="16"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diamond(in)">
                                      <p:cBhvr>
                                        <p:cTn id="13" dur="2000"/>
                                        <p:tgtEl>
                                          <p:spTgt spid="9"/>
                                        </p:tgtEl>
                                      </p:cBhvr>
                                    </p:animEffect>
                                  </p:childTnLst>
                                </p:cTn>
                              </p:par>
                              <p:par>
                                <p:cTn id="14" presetID="8"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diamond(in)">
                                      <p:cBhvr>
                                        <p:cTn id="16" dur="20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blinds(horizontal)">
                                      <p:cBhvr>
                                        <p:cTn id="21" dur="500"/>
                                        <p:tgtEl>
                                          <p:spTgt spid="11"/>
                                        </p:tgtEl>
                                      </p:cBhvr>
                                    </p:animEffect>
                                  </p:childTnLst>
                                </p:cTn>
                              </p:par>
                              <p:par>
                                <p:cTn id="22" presetID="3" presetClass="entr" presetSubtype="10" fill="hold" nodeType="with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blinds(horizontal)">
                                      <p:cBhvr>
                                        <p:cTn id="24" dur="500"/>
                                        <p:tgtEl>
                                          <p:spTgt spid="14"/>
                                        </p:tgtEl>
                                      </p:cBhvr>
                                    </p:animEffect>
                                  </p:childTnLst>
                                </p:cTn>
                              </p:par>
                              <p:par>
                                <p:cTn id="25" presetID="3" presetClass="entr" presetSubtype="1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blinds(horizontal)">
                                      <p:cBhvr>
                                        <p:cTn id="27" dur="500"/>
                                        <p:tgtEl>
                                          <p:spTgt spid="18"/>
                                        </p:tgtEl>
                                      </p:cBhvr>
                                    </p:animEffect>
                                  </p:childTnLst>
                                </p:cTn>
                              </p:par>
                              <p:par>
                                <p:cTn id="28" presetID="3" presetClass="entr" presetSubtype="10" fill="hold" grpId="0"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blinds(horizontal)">
                                      <p:cBhvr>
                                        <p:cTn id="30" dur="500"/>
                                        <p:tgtEl>
                                          <p:spTgt spid="20"/>
                                        </p:tgtEl>
                                      </p:cBhvr>
                                    </p:animEffect>
                                  </p:childTnLst>
                                </p:cTn>
                              </p:par>
                            </p:childTnLst>
                          </p:cTn>
                        </p:par>
                      </p:childTnLst>
                    </p:cTn>
                  </p:par>
                  <p:par>
                    <p:cTn id="31" fill="hold">
                      <p:stCondLst>
                        <p:cond delay="indefinite"/>
                      </p:stCondLst>
                      <p:childTnLst>
                        <p:par>
                          <p:cTn id="32" fill="hold">
                            <p:stCondLst>
                              <p:cond delay="0"/>
                            </p:stCondLst>
                            <p:childTnLst>
                              <p:par>
                                <p:cTn id="33" presetID="8" presetClass="entr" presetSubtype="16" fill="hold" grpId="0" nodeType="clickEffect">
                                  <p:stCondLst>
                                    <p:cond delay="0"/>
                                  </p:stCondLst>
                                  <p:childTnLst>
                                    <p:set>
                                      <p:cBhvr>
                                        <p:cTn id="34" dur="1" fill="hold">
                                          <p:stCondLst>
                                            <p:cond delay="0"/>
                                          </p:stCondLst>
                                        </p:cTn>
                                        <p:tgtEl>
                                          <p:spTgt spid="109569"/>
                                        </p:tgtEl>
                                        <p:attrNameLst>
                                          <p:attrName>style.visibility</p:attrName>
                                        </p:attrNameLst>
                                      </p:cBhvr>
                                      <p:to>
                                        <p:strVal val="visible"/>
                                      </p:to>
                                    </p:set>
                                    <p:animEffect transition="in" filter="diamond(in)">
                                      <p:cBhvr>
                                        <p:cTn id="35" dur="2000"/>
                                        <p:tgtEl>
                                          <p:spTgt spid="109569"/>
                                        </p:tgtEl>
                                      </p:cBhvr>
                                    </p:animEffect>
                                  </p:childTnLst>
                                </p:cTn>
                              </p:par>
                              <p:par>
                                <p:cTn id="36" presetID="3" presetClass="entr" presetSubtype="10" fill="hold" grpId="0" nodeType="with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blinds(horizontal)">
                                      <p:cBhvr>
                                        <p:cTn id="38" dur="500"/>
                                        <p:tgtEl>
                                          <p:spTgt spid="25"/>
                                        </p:tgtEl>
                                      </p:cBhvr>
                                    </p:animEffect>
                                  </p:childTnLst>
                                </p:cTn>
                              </p:par>
                              <p:par>
                                <p:cTn id="39" presetID="3" presetClass="entr" presetSubtype="1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blinds(horizontal)">
                                      <p:cBhvr>
                                        <p:cTn id="41" dur="500"/>
                                        <p:tgtEl>
                                          <p:spTgt spid="26"/>
                                        </p:tgtEl>
                                      </p:cBhvr>
                                    </p:animEffect>
                                  </p:childTnLst>
                                </p:cTn>
                              </p:par>
                              <p:par>
                                <p:cTn id="42" presetID="3" presetClass="entr" presetSubtype="1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blinds(horizontal)">
                                      <p:cBhvr>
                                        <p:cTn id="44" dur="500"/>
                                        <p:tgtEl>
                                          <p:spTgt spid="27"/>
                                        </p:tgtEl>
                                      </p:cBhvr>
                                    </p:animEffect>
                                  </p:childTnLst>
                                </p:cTn>
                              </p:par>
                              <p:par>
                                <p:cTn id="45" presetID="3" presetClass="entr" presetSubtype="10" fill="hold"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blinds(horizontal)">
                                      <p:cBhvr>
                                        <p:cTn id="47" dur="500"/>
                                        <p:tgtEl>
                                          <p:spTgt spid="28"/>
                                        </p:tgtEl>
                                      </p:cBhvr>
                                    </p:animEffect>
                                  </p:childTnLst>
                                </p:cTn>
                              </p:par>
                              <p:par>
                                <p:cTn id="48" presetID="3" presetClass="entr" presetSubtype="10" fill="hold" nodeType="withEffect">
                                  <p:stCondLst>
                                    <p:cond delay="0"/>
                                  </p:stCondLst>
                                  <p:childTnLst>
                                    <p:set>
                                      <p:cBhvr>
                                        <p:cTn id="49" dur="1" fill="hold">
                                          <p:stCondLst>
                                            <p:cond delay="0"/>
                                          </p:stCondLst>
                                        </p:cTn>
                                        <p:tgtEl>
                                          <p:spTgt spid="31"/>
                                        </p:tgtEl>
                                        <p:attrNameLst>
                                          <p:attrName>style.visibility</p:attrName>
                                        </p:attrNameLst>
                                      </p:cBhvr>
                                      <p:to>
                                        <p:strVal val="visible"/>
                                      </p:to>
                                    </p:set>
                                    <p:animEffect transition="in" filter="blinds(horizontal)">
                                      <p:cBhvr>
                                        <p:cTn id="50" dur="500"/>
                                        <p:tgtEl>
                                          <p:spTgt spid="31"/>
                                        </p:tgtEl>
                                      </p:cBhvr>
                                    </p:animEffect>
                                  </p:childTnLst>
                                </p:cTn>
                              </p:par>
                              <p:par>
                                <p:cTn id="51" presetID="3" presetClass="entr" presetSubtype="10" fill="hold" grpId="0" nodeType="withEffect">
                                  <p:stCondLst>
                                    <p:cond delay="0"/>
                                  </p:stCondLst>
                                  <p:childTnLst>
                                    <p:set>
                                      <p:cBhvr>
                                        <p:cTn id="52" dur="1" fill="hold">
                                          <p:stCondLst>
                                            <p:cond delay="0"/>
                                          </p:stCondLst>
                                        </p:cTn>
                                        <p:tgtEl>
                                          <p:spTgt spid="36"/>
                                        </p:tgtEl>
                                        <p:attrNameLst>
                                          <p:attrName>style.visibility</p:attrName>
                                        </p:attrNameLst>
                                      </p:cBhvr>
                                      <p:to>
                                        <p:strVal val="visible"/>
                                      </p:to>
                                    </p:set>
                                    <p:animEffect transition="in" filter="blinds(horizontal)">
                                      <p:cBhvr>
                                        <p:cTn id="53" dur="500"/>
                                        <p:tgtEl>
                                          <p:spTgt spid="36"/>
                                        </p:tgtEl>
                                      </p:cBhvr>
                                    </p:animEffect>
                                  </p:childTnLst>
                                </p:cTn>
                              </p:par>
                              <p:par>
                                <p:cTn id="54" presetID="3" presetClass="entr" presetSubtype="10" fill="hold" nodeType="withEffect">
                                  <p:stCondLst>
                                    <p:cond delay="0"/>
                                  </p:stCondLst>
                                  <p:childTnLst>
                                    <p:set>
                                      <p:cBhvr>
                                        <p:cTn id="55" dur="1" fill="hold">
                                          <p:stCondLst>
                                            <p:cond delay="0"/>
                                          </p:stCondLst>
                                        </p:cTn>
                                        <p:tgtEl>
                                          <p:spTgt spid="38"/>
                                        </p:tgtEl>
                                        <p:attrNameLst>
                                          <p:attrName>style.visibility</p:attrName>
                                        </p:attrNameLst>
                                      </p:cBhvr>
                                      <p:to>
                                        <p:strVal val="visible"/>
                                      </p:to>
                                    </p:set>
                                    <p:animEffect transition="in" filter="blinds(horizontal)">
                                      <p:cBhvr>
                                        <p:cTn id="56" dur="500"/>
                                        <p:tgtEl>
                                          <p:spTgt spid="38"/>
                                        </p:tgtEl>
                                      </p:cBhvr>
                                    </p:animEffect>
                                  </p:childTnLst>
                                </p:cTn>
                              </p:par>
                              <p:par>
                                <p:cTn id="57" presetID="3" presetClass="entr" presetSubtype="10" fill="hold" grpId="0"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blinds(horizontal)">
                                      <p:cBhvr>
                                        <p:cTn id="59" dur="500"/>
                                        <p:tgtEl>
                                          <p:spTgt spid="39"/>
                                        </p:tgtEl>
                                      </p:cBhvr>
                                    </p:animEffect>
                                  </p:childTnLst>
                                </p:cTn>
                              </p:par>
                              <p:par>
                                <p:cTn id="60" presetID="3" presetClass="entr" presetSubtype="1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blinds(horizontal)">
                                      <p:cBhvr>
                                        <p:cTn id="62" dur="500"/>
                                        <p:tgtEl>
                                          <p:spTgt spid="40"/>
                                        </p:tgtEl>
                                      </p:cBhvr>
                                    </p:animEffect>
                                  </p:childTnLst>
                                </p:cTn>
                              </p:par>
                              <p:par>
                                <p:cTn id="63" presetID="3" presetClass="entr" presetSubtype="10" fill="hold" grpId="0" nodeType="withEffect">
                                  <p:stCondLst>
                                    <p:cond delay="0"/>
                                  </p:stCondLst>
                                  <p:childTnLst>
                                    <p:set>
                                      <p:cBhvr>
                                        <p:cTn id="64" dur="1" fill="hold">
                                          <p:stCondLst>
                                            <p:cond delay="0"/>
                                          </p:stCondLst>
                                        </p:cTn>
                                        <p:tgtEl>
                                          <p:spTgt spid="41"/>
                                        </p:tgtEl>
                                        <p:attrNameLst>
                                          <p:attrName>style.visibility</p:attrName>
                                        </p:attrNameLst>
                                      </p:cBhvr>
                                      <p:to>
                                        <p:strVal val="visible"/>
                                      </p:to>
                                    </p:set>
                                    <p:animEffect transition="in" filter="blinds(horizontal)">
                                      <p:cBhvr>
                                        <p:cTn id="65" dur="500"/>
                                        <p:tgtEl>
                                          <p:spTgt spid="41"/>
                                        </p:tgtEl>
                                      </p:cBhvr>
                                    </p:animEffect>
                                  </p:childTnLst>
                                </p:cTn>
                              </p:par>
                              <p:par>
                                <p:cTn id="66" presetID="3" presetClass="entr" presetSubtype="10" fill="hold" nodeType="with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blinds(horizontal)">
                                      <p:cBhvr>
                                        <p:cTn id="68" dur="500"/>
                                        <p:tgtEl>
                                          <p:spTgt spid="21"/>
                                        </p:tgtEl>
                                      </p:cBhvr>
                                    </p:animEffect>
                                  </p:childTnLst>
                                </p:cTn>
                              </p:par>
                            </p:childTnLst>
                          </p:cTn>
                        </p:par>
                      </p:childTnLst>
                    </p:cTn>
                  </p:par>
                  <p:par>
                    <p:cTn id="69" fill="hold">
                      <p:stCondLst>
                        <p:cond delay="indefinite"/>
                      </p:stCondLst>
                      <p:childTnLst>
                        <p:par>
                          <p:cTn id="70" fill="hold">
                            <p:stCondLst>
                              <p:cond delay="0"/>
                            </p:stCondLst>
                            <p:childTnLst>
                              <p:par>
                                <p:cTn id="71" presetID="3" presetClass="entr" presetSubtype="10" fill="hold" nodeType="clickEffect">
                                  <p:stCondLst>
                                    <p:cond delay="0"/>
                                  </p:stCondLst>
                                  <p:childTnLst>
                                    <p:set>
                                      <p:cBhvr>
                                        <p:cTn id="72" dur="1" fill="hold">
                                          <p:stCondLst>
                                            <p:cond delay="0"/>
                                          </p:stCondLst>
                                        </p:cTn>
                                        <p:tgtEl>
                                          <p:spTgt spid="35"/>
                                        </p:tgtEl>
                                        <p:attrNameLst>
                                          <p:attrName>style.visibility</p:attrName>
                                        </p:attrNameLst>
                                      </p:cBhvr>
                                      <p:to>
                                        <p:strVal val="visible"/>
                                      </p:to>
                                    </p:set>
                                    <p:animEffect transition="in" filter="blinds(horizontal)">
                                      <p:cBhvr>
                                        <p:cTn id="7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8" grpId="0" animBg="1"/>
      <p:bldP spid="20" grpId="0" animBg="1"/>
      <p:bldP spid="25" grpId="0" animBg="1"/>
      <p:bldP spid="26" grpId="0" animBg="1"/>
      <p:bldP spid="27" grpId="0" animBg="1"/>
      <p:bldP spid="36" grpId="0" animBg="1"/>
      <p:bldP spid="39" grpId="0" animBg="1"/>
      <p:bldP spid="40" grpId="0"/>
      <p:bldP spid="41" grpId="0"/>
      <p:bldP spid="109569"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FUSION</a:t>
            </a:r>
            <a:endParaRPr lang="de-DE" dirty="0"/>
          </a:p>
        </p:txBody>
      </p:sp>
      <p:graphicFrame>
        <p:nvGraphicFramePr>
          <p:cNvPr id="4" name="Inhaltsplatzhalter 3"/>
          <p:cNvGraphicFramePr>
            <a:graphicFrameLocks noGrp="1"/>
          </p:cNvGraphicFramePr>
          <p:nvPr>
            <p:ph idx="1"/>
          </p:nvPr>
        </p:nvGraphicFramePr>
        <p:xfrm>
          <a:off x="457200" y="1774825"/>
          <a:ext cx="8229600" cy="462597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2000" fill="hold"/>
                                        <p:tgtEl>
                                          <p:spTgt spid="4"/>
                                        </p:tgtEl>
                                        <p:attrNameLst>
                                          <p:attrName>ppt_x</p:attrName>
                                        </p:attrNameLst>
                                      </p:cBhvr>
                                      <p:tavLst>
                                        <p:tav tm="0">
                                          <p:val>
                                            <p:strVal val="#ppt_x"/>
                                          </p:val>
                                        </p:tav>
                                        <p:tav tm="100000">
                                          <p:val>
                                            <p:strVal val="#ppt_x"/>
                                          </p:val>
                                        </p:tav>
                                      </p:tavLst>
                                    </p:anim>
                                    <p:anim calcmode="lin" valueType="num">
                                      <p:cBhvr additive="base">
                                        <p:cTn id="8" dur="20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FUSION im Beispiel</a:t>
            </a:r>
            <a:endParaRPr lang="de-DE" dirty="0"/>
          </a:p>
        </p:txBody>
      </p:sp>
      <p:grpSp>
        <p:nvGrpSpPr>
          <p:cNvPr id="10" name="Group 6"/>
          <p:cNvGrpSpPr>
            <a:grpSpLocks/>
          </p:cNvGrpSpPr>
          <p:nvPr/>
        </p:nvGrpSpPr>
        <p:grpSpPr bwMode="auto">
          <a:xfrm>
            <a:off x="4500562" y="1714488"/>
            <a:ext cx="714380" cy="846140"/>
            <a:chOff x="4571" y="-254"/>
            <a:chExt cx="529" cy="769"/>
          </a:xfrm>
        </p:grpSpPr>
        <p:sp>
          <p:nvSpPr>
            <p:cNvPr id="11" name="Freeform 7"/>
            <p:cNvSpPr>
              <a:spLocks/>
            </p:cNvSpPr>
            <p:nvPr/>
          </p:nvSpPr>
          <p:spPr bwMode="auto">
            <a:xfrm>
              <a:off x="4594" y="-232"/>
              <a:ext cx="484" cy="724"/>
            </a:xfrm>
            <a:custGeom>
              <a:avLst/>
              <a:gdLst/>
              <a:ahLst/>
              <a:cxnLst>
                <a:cxn ang="0">
                  <a:pos x="242"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2"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4" y="634"/>
                </a:cxn>
                <a:cxn ang="0">
                  <a:pos x="484"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2" y="0"/>
                </a:cxn>
              </a:cxnLst>
              <a:rect l="0" t="0" r="r" b="b"/>
              <a:pathLst>
                <a:path w="484" h="724">
                  <a:moveTo>
                    <a:pt x="242"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2"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4" y="634"/>
                  </a:lnTo>
                  <a:lnTo>
                    <a:pt x="484"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2"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b="1" dirty="0" smtClean="0"/>
                <a:t>W</a:t>
              </a:r>
              <a:endParaRPr lang="de-DE" b="1" dirty="0"/>
            </a:p>
          </p:txBody>
        </p:sp>
        <p:sp>
          <p:nvSpPr>
            <p:cNvPr id="12" name="Freeform 8"/>
            <p:cNvSpPr>
              <a:spLocks/>
            </p:cNvSpPr>
            <p:nvPr/>
          </p:nvSpPr>
          <p:spPr bwMode="auto">
            <a:xfrm>
              <a:off x="4594" y="-232"/>
              <a:ext cx="484" cy="182"/>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2"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4"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2"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2">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2"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4"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2"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sp>
        <p:nvSpPr>
          <p:cNvPr id="13" name="Freeform 9"/>
          <p:cNvSpPr>
            <a:spLocks/>
          </p:cNvSpPr>
          <p:nvPr/>
        </p:nvSpPr>
        <p:spPr bwMode="auto">
          <a:xfrm>
            <a:off x="3286116" y="1785926"/>
            <a:ext cx="1000131" cy="785818"/>
          </a:xfrm>
          <a:custGeom>
            <a:avLst/>
            <a:gdLst/>
            <a:ahLst/>
            <a:cxnLst>
              <a:cxn ang="0">
                <a:pos x="0" y="497"/>
              </a:cxn>
              <a:cxn ang="0">
                <a:pos x="18" y="516"/>
              </a:cxn>
              <a:cxn ang="0">
                <a:pos x="65" y="535"/>
              </a:cxn>
              <a:cxn ang="0">
                <a:pos x="95" y="540"/>
              </a:cxn>
              <a:cxn ang="0">
                <a:pos x="133" y="545"/>
              </a:cxn>
              <a:cxn ang="0">
                <a:pos x="174" y="549"/>
              </a:cxn>
              <a:cxn ang="0">
                <a:pos x="218" y="552"/>
              </a:cxn>
              <a:cxn ang="0">
                <a:pos x="256" y="549"/>
              </a:cxn>
              <a:cxn ang="0">
                <a:pos x="298" y="545"/>
              </a:cxn>
              <a:cxn ang="0">
                <a:pos x="336" y="540"/>
              </a:cxn>
              <a:cxn ang="0">
                <a:pos x="372" y="535"/>
              </a:cxn>
              <a:cxn ang="0">
                <a:pos x="413" y="519"/>
              </a:cxn>
              <a:cxn ang="0">
                <a:pos x="438" y="497"/>
              </a:cxn>
              <a:cxn ang="0">
                <a:pos x="456" y="478"/>
              </a:cxn>
              <a:cxn ang="0">
                <a:pos x="503" y="458"/>
              </a:cxn>
              <a:cxn ang="0">
                <a:pos x="533" y="453"/>
              </a:cxn>
              <a:cxn ang="0">
                <a:pos x="571" y="448"/>
              </a:cxn>
              <a:cxn ang="0">
                <a:pos x="611" y="444"/>
              </a:cxn>
              <a:cxn ang="0">
                <a:pos x="656" y="441"/>
              </a:cxn>
              <a:cxn ang="0">
                <a:pos x="692" y="443"/>
              </a:cxn>
              <a:cxn ang="0">
                <a:pos x="734" y="447"/>
              </a:cxn>
              <a:cxn ang="0">
                <a:pos x="773" y="452"/>
              </a:cxn>
              <a:cxn ang="0">
                <a:pos x="808" y="458"/>
              </a:cxn>
              <a:cxn ang="0">
                <a:pos x="851" y="476"/>
              </a:cxn>
              <a:cxn ang="0">
                <a:pos x="875" y="497"/>
              </a:cxn>
              <a:cxn ang="0">
                <a:pos x="867" y="45"/>
              </a:cxn>
              <a:cxn ang="0">
                <a:pos x="834" y="25"/>
              </a:cxn>
              <a:cxn ang="0">
                <a:pos x="797" y="13"/>
              </a:cxn>
              <a:cxn ang="0">
                <a:pos x="761" y="8"/>
              </a:cxn>
              <a:cxn ang="0">
                <a:pos x="721" y="4"/>
              </a:cxn>
              <a:cxn ang="0">
                <a:pos x="678" y="1"/>
              </a:cxn>
              <a:cxn ang="0">
                <a:pos x="640" y="0"/>
              </a:cxn>
              <a:cxn ang="0">
                <a:pos x="596" y="3"/>
              </a:cxn>
              <a:cxn ang="0">
                <a:pos x="557" y="7"/>
              </a:cxn>
              <a:cxn ang="0">
                <a:pos x="520" y="12"/>
              </a:cxn>
              <a:cxn ang="0">
                <a:pos x="480" y="23"/>
              </a:cxn>
              <a:cxn ang="0">
                <a:pos x="445" y="44"/>
              </a:cxn>
              <a:cxn ang="0">
                <a:pos x="431" y="63"/>
              </a:cxn>
              <a:cxn ang="0">
                <a:pos x="397" y="83"/>
              </a:cxn>
              <a:cxn ang="0">
                <a:pos x="359" y="94"/>
              </a:cxn>
              <a:cxn ang="0">
                <a:pos x="322" y="100"/>
              </a:cxn>
              <a:cxn ang="0">
                <a:pos x="283" y="105"/>
              </a:cxn>
              <a:cxn ang="0">
                <a:pos x="241" y="109"/>
              </a:cxn>
              <a:cxn ang="0">
                <a:pos x="202" y="109"/>
              </a:cxn>
              <a:cxn ang="0">
                <a:pos x="159" y="105"/>
              </a:cxn>
              <a:cxn ang="0">
                <a:pos x="119" y="101"/>
              </a:cxn>
              <a:cxn ang="0">
                <a:pos x="82" y="95"/>
              </a:cxn>
              <a:cxn ang="0">
                <a:pos x="44" y="85"/>
              </a:cxn>
              <a:cxn ang="0">
                <a:pos x="8" y="66"/>
              </a:cxn>
            </a:cxnLst>
            <a:rect l="0" t="0" r="r" b="b"/>
            <a:pathLst>
              <a:path w="875" h="552">
                <a:moveTo>
                  <a:pt x="0" y="54"/>
                </a:moveTo>
                <a:lnTo>
                  <a:pt x="0" y="497"/>
                </a:lnTo>
                <a:lnTo>
                  <a:pt x="5" y="506"/>
                </a:lnTo>
                <a:lnTo>
                  <a:pt x="18" y="516"/>
                </a:lnTo>
                <a:lnTo>
                  <a:pt x="38" y="526"/>
                </a:lnTo>
                <a:lnTo>
                  <a:pt x="65" y="535"/>
                </a:lnTo>
                <a:lnTo>
                  <a:pt x="78" y="537"/>
                </a:lnTo>
                <a:lnTo>
                  <a:pt x="95" y="540"/>
                </a:lnTo>
                <a:lnTo>
                  <a:pt x="114" y="542"/>
                </a:lnTo>
                <a:lnTo>
                  <a:pt x="133" y="545"/>
                </a:lnTo>
                <a:lnTo>
                  <a:pt x="153" y="547"/>
                </a:lnTo>
                <a:lnTo>
                  <a:pt x="174" y="549"/>
                </a:lnTo>
                <a:lnTo>
                  <a:pt x="196" y="551"/>
                </a:lnTo>
                <a:lnTo>
                  <a:pt x="218" y="552"/>
                </a:lnTo>
                <a:lnTo>
                  <a:pt x="235" y="551"/>
                </a:lnTo>
                <a:lnTo>
                  <a:pt x="256" y="549"/>
                </a:lnTo>
                <a:lnTo>
                  <a:pt x="277" y="547"/>
                </a:lnTo>
                <a:lnTo>
                  <a:pt x="298" y="545"/>
                </a:lnTo>
                <a:lnTo>
                  <a:pt x="317" y="543"/>
                </a:lnTo>
                <a:lnTo>
                  <a:pt x="336" y="540"/>
                </a:lnTo>
                <a:lnTo>
                  <a:pt x="355" y="538"/>
                </a:lnTo>
                <a:lnTo>
                  <a:pt x="372" y="535"/>
                </a:lnTo>
                <a:lnTo>
                  <a:pt x="392" y="528"/>
                </a:lnTo>
                <a:lnTo>
                  <a:pt x="413" y="519"/>
                </a:lnTo>
                <a:lnTo>
                  <a:pt x="428" y="508"/>
                </a:lnTo>
                <a:lnTo>
                  <a:pt x="438" y="497"/>
                </a:lnTo>
                <a:lnTo>
                  <a:pt x="443" y="488"/>
                </a:lnTo>
                <a:lnTo>
                  <a:pt x="456" y="478"/>
                </a:lnTo>
                <a:lnTo>
                  <a:pt x="476" y="468"/>
                </a:lnTo>
                <a:lnTo>
                  <a:pt x="503" y="458"/>
                </a:lnTo>
                <a:lnTo>
                  <a:pt x="515" y="456"/>
                </a:lnTo>
                <a:lnTo>
                  <a:pt x="533" y="453"/>
                </a:lnTo>
                <a:lnTo>
                  <a:pt x="551" y="450"/>
                </a:lnTo>
                <a:lnTo>
                  <a:pt x="571" y="448"/>
                </a:lnTo>
                <a:lnTo>
                  <a:pt x="591" y="446"/>
                </a:lnTo>
                <a:lnTo>
                  <a:pt x="611" y="444"/>
                </a:lnTo>
                <a:lnTo>
                  <a:pt x="633" y="442"/>
                </a:lnTo>
                <a:lnTo>
                  <a:pt x="656" y="441"/>
                </a:lnTo>
                <a:lnTo>
                  <a:pt x="671" y="442"/>
                </a:lnTo>
                <a:lnTo>
                  <a:pt x="692" y="443"/>
                </a:lnTo>
                <a:lnTo>
                  <a:pt x="714" y="445"/>
                </a:lnTo>
                <a:lnTo>
                  <a:pt x="734" y="447"/>
                </a:lnTo>
                <a:lnTo>
                  <a:pt x="754" y="450"/>
                </a:lnTo>
                <a:lnTo>
                  <a:pt x="773" y="452"/>
                </a:lnTo>
                <a:lnTo>
                  <a:pt x="791" y="455"/>
                </a:lnTo>
                <a:lnTo>
                  <a:pt x="808" y="458"/>
                </a:lnTo>
                <a:lnTo>
                  <a:pt x="831" y="466"/>
                </a:lnTo>
                <a:lnTo>
                  <a:pt x="851" y="476"/>
                </a:lnTo>
                <a:lnTo>
                  <a:pt x="866" y="487"/>
                </a:lnTo>
                <a:lnTo>
                  <a:pt x="875" y="497"/>
                </a:lnTo>
                <a:lnTo>
                  <a:pt x="875" y="54"/>
                </a:lnTo>
                <a:lnTo>
                  <a:pt x="867" y="45"/>
                </a:lnTo>
                <a:lnTo>
                  <a:pt x="853" y="35"/>
                </a:lnTo>
                <a:lnTo>
                  <a:pt x="834" y="25"/>
                </a:lnTo>
                <a:lnTo>
                  <a:pt x="808" y="15"/>
                </a:lnTo>
                <a:lnTo>
                  <a:pt x="797" y="13"/>
                </a:lnTo>
                <a:lnTo>
                  <a:pt x="780" y="10"/>
                </a:lnTo>
                <a:lnTo>
                  <a:pt x="761" y="8"/>
                </a:lnTo>
                <a:lnTo>
                  <a:pt x="741" y="5"/>
                </a:lnTo>
                <a:lnTo>
                  <a:pt x="721" y="4"/>
                </a:lnTo>
                <a:lnTo>
                  <a:pt x="700" y="2"/>
                </a:lnTo>
                <a:lnTo>
                  <a:pt x="678" y="1"/>
                </a:lnTo>
                <a:lnTo>
                  <a:pt x="656" y="0"/>
                </a:lnTo>
                <a:lnTo>
                  <a:pt x="640" y="0"/>
                </a:lnTo>
                <a:lnTo>
                  <a:pt x="617" y="1"/>
                </a:lnTo>
                <a:lnTo>
                  <a:pt x="596" y="3"/>
                </a:lnTo>
                <a:lnTo>
                  <a:pt x="576" y="5"/>
                </a:lnTo>
                <a:lnTo>
                  <a:pt x="557" y="7"/>
                </a:lnTo>
                <a:lnTo>
                  <a:pt x="538" y="9"/>
                </a:lnTo>
                <a:lnTo>
                  <a:pt x="520" y="12"/>
                </a:lnTo>
                <a:lnTo>
                  <a:pt x="503" y="15"/>
                </a:lnTo>
                <a:lnTo>
                  <a:pt x="480" y="23"/>
                </a:lnTo>
                <a:lnTo>
                  <a:pt x="459" y="33"/>
                </a:lnTo>
                <a:lnTo>
                  <a:pt x="445" y="44"/>
                </a:lnTo>
                <a:lnTo>
                  <a:pt x="438" y="54"/>
                </a:lnTo>
                <a:lnTo>
                  <a:pt x="431" y="63"/>
                </a:lnTo>
                <a:lnTo>
                  <a:pt x="417" y="74"/>
                </a:lnTo>
                <a:lnTo>
                  <a:pt x="397" y="83"/>
                </a:lnTo>
                <a:lnTo>
                  <a:pt x="372" y="92"/>
                </a:lnTo>
                <a:lnTo>
                  <a:pt x="359" y="94"/>
                </a:lnTo>
                <a:lnTo>
                  <a:pt x="341" y="97"/>
                </a:lnTo>
                <a:lnTo>
                  <a:pt x="322" y="100"/>
                </a:lnTo>
                <a:lnTo>
                  <a:pt x="303" y="103"/>
                </a:lnTo>
                <a:lnTo>
                  <a:pt x="283" y="105"/>
                </a:lnTo>
                <a:lnTo>
                  <a:pt x="262" y="107"/>
                </a:lnTo>
                <a:lnTo>
                  <a:pt x="241" y="109"/>
                </a:lnTo>
                <a:lnTo>
                  <a:pt x="218" y="110"/>
                </a:lnTo>
                <a:lnTo>
                  <a:pt x="202" y="109"/>
                </a:lnTo>
                <a:lnTo>
                  <a:pt x="180" y="107"/>
                </a:lnTo>
                <a:lnTo>
                  <a:pt x="159" y="105"/>
                </a:lnTo>
                <a:lnTo>
                  <a:pt x="139" y="103"/>
                </a:lnTo>
                <a:lnTo>
                  <a:pt x="119" y="101"/>
                </a:lnTo>
                <a:lnTo>
                  <a:pt x="100" y="98"/>
                </a:lnTo>
                <a:lnTo>
                  <a:pt x="82" y="95"/>
                </a:lnTo>
                <a:lnTo>
                  <a:pt x="65" y="92"/>
                </a:lnTo>
                <a:lnTo>
                  <a:pt x="44" y="85"/>
                </a:lnTo>
                <a:lnTo>
                  <a:pt x="22" y="76"/>
                </a:lnTo>
                <a:lnTo>
                  <a:pt x="8" y="66"/>
                </a:lnTo>
                <a:lnTo>
                  <a:pt x="0" y="54"/>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endParaRPr lang="de-DE" b="1" dirty="0" smtClean="0"/>
          </a:p>
          <a:p>
            <a:r>
              <a:rPr lang="de-DE" b="1" dirty="0" smtClean="0"/>
              <a:t>Tempus</a:t>
            </a:r>
            <a:endParaRPr lang="de-DE" b="1" dirty="0"/>
          </a:p>
        </p:txBody>
      </p:sp>
      <p:sp>
        <p:nvSpPr>
          <p:cNvPr id="14" name="AutoShape 20"/>
          <p:cNvSpPr>
            <a:spLocks noChangeArrowheads="1"/>
          </p:cNvSpPr>
          <p:nvPr/>
        </p:nvSpPr>
        <p:spPr bwMode="auto">
          <a:xfrm>
            <a:off x="5429256" y="1936743"/>
            <a:ext cx="928694" cy="706439"/>
          </a:xfrm>
          <a:custGeom>
            <a:avLst/>
            <a:gdLst>
              <a:gd name="G0" fmla="+- 5400 0 0"/>
              <a:gd name="G1" fmla="+- 11796480 0 0"/>
              <a:gd name="G2" fmla="+- 0 0 11796480"/>
              <a:gd name="T0" fmla="*/ 0 256 1"/>
              <a:gd name="T1" fmla="*/ 180 256 1"/>
              <a:gd name="G3" fmla="+- 11796480 T0 T1"/>
              <a:gd name="T2" fmla="*/ 0 256 1"/>
              <a:gd name="T3" fmla="*/ 90 256 1"/>
              <a:gd name="G4" fmla="+- 11796480 T2 T3"/>
              <a:gd name="G5" fmla="*/ G4 2 1"/>
              <a:gd name="T4" fmla="*/ 90 256 1"/>
              <a:gd name="T5" fmla="*/ 0 256 1"/>
              <a:gd name="G6" fmla="+- 11796480 T4 T5"/>
              <a:gd name="G7" fmla="*/ G6 2 1"/>
              <a:gd name="G8" fmla="abs 11796480"/>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5400"/>
              <a:gd name="G18" fmla="*/ 5400 1 2"/>
              <a:gd name="G19" fmla="+- G18 5400 0"/>
              <a:gd name="G20" fmla="cos G19 11796480"/>
              <a:gd name="G21" fmla="sin G19 11796480"/>
              <a:gd name="G22" fmla="+- G20 10800 0"/>
              <a:gd name="G23" fmla="+- G21 10800 0"/>
              <a:gd name="G24" fmla="+- 10800 0 G20"/>
              <a:gd name="G25" fmla="+- 5400 10800 0"/>
              <a:gd name="G26" fmla="?: G9 G17 G25"/>
              <a:gd name="G27" fmla="?: G9 0 21600"/>
              <a:gd name="G28" fmla="cos 10800 11796480"/>
              <a:gd name="G29" fmla="sin 10800 11796480"/>
              <a:gd name="G30" fmla="sin 5400 11796480"/>
              <a:gd name="G31" fmla="+- G28 10800 0"/>
              <a:gd name="G32" fmla="+- G29 10800 0"/>
              <a:gd name="G33" fmla="+- G30 10800 0"/>
              <a:gd name="G34" fmla="?: G4 0 G31"/>
              <a:gd name="G35" fmla="?: 11796480 G34 0"/>
              <a:gd name="G36" fmla="?: G6 G35 G31"/>
              <a:gd name="G37" fmla="+- 21600 0 G36"/>
              <a:gd name="G38" fmla="?: G4 0 G33"/>
              <a:gd name="G39" fmla="?: 11796480 G38 G32"/>
              <a:gd name="G40" fmla="?: G6 G39 0"/>
              <a:gd name="G41" fmla="?: G4 G32 21600"/>
              <a:gd name="G42" fmla="?: G6 G41 G33"/>
              <a:gd name="T12" fmla="*/ 10800 w 21600"/>
              <a:gd name="T13" fmla="*/ 0 h 21600"/>
              <a:gd name="T14" fmla="*/ 2700 w 21600"/>
              <a:gd name="T15" fmla="*/ 10800 h 21600"/>
              <a:gd name="T16" fmla="*/ 10800 w 21600"/>
              <a:gd name="T17" fmla="*/ 5400 h 21600"/>
              <a:gd name="T18" fmla="*/ 18900 w 21600"/>
              <a:gd name="T19" fmla="*/ 10800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B6DDE8"/>
          </a:solidFill>
          <a:ln w="9525">
            <a:noFill/>
            <a:miter lim="800000"/>
            <a:headEnd/>
            <a:tailEnd/>
          </a:ln>
        </p:spPr>
        <p:txBody>
          <a:bodyPr vert="horz" wrap="square" lIns="91440" tIns="45720" rIns="91440" bIns="45720" numCol="1" anchor="t" anchorCtr="0" compatLnSpc="1">
            <a:prstTxWarp prst="textNoShape">
              <a:avLst/>
            </a:prstTxWarp>
          </a:bodyPr>
          <a:lstStyle/>
          <a:p>
            <a:pPr algn="ctr"/>
            <a:r>
              <a:rPr lang="de-DE" sz="2400" b="1" dirty="0" smtClean="0"/>
              <a:t>Q</a:t>
            </a:r>
            <a:endParaRPr lang="de-DE" sz="2400" b="1" dirty="0"/>
          </a:p>
        </p:txBody>
      </p:sp>
      <p:sp>
        <p:nvSpPr>
          <p:cNvPr id="15" name="Freeform 2"/>
          <p:cNvSpPr>
            <a:spLocks/>
          </p:cNvSpPr>
          <p:nvPr/>
        </p:nvSpPr>
        <p:spPr bwMode="auto">
          <a:xfrm>
            <a:off x="2368538" y="1928802"/>
            <a:ext cx="703264" cy="500066"/>
          </a:xfrm>
          <a:custGeom>
            <a:avLst/>
            <a:gdLst/>
            <a:ahLst/>
            <a:cxnLst>
              <a:cxn ang="0">
                <a:pos x="385" y="0"/>
              </a:cxn>
              <a:cxn ang="0">
                <a:pos x="0" y="0"/>
              </a:cxn>
              <a:cxn ang="0">
                <a:pos x="0" y="622"/>
              </a:cxn>
              <a:cxn ang="0">
                <a:pos x="385" y="622"/>
              </a:cxn>
              <a:cxn ang="0">
                <a:pos x="417" y="620"/>
              </a:cxn>
              <a:cxn ang="0">
                <a:pos x="447" y="617"/>
              </a:cxn>
              <a:cxn ang="0">
                <a:pos x="478" y="612"/>
              </a:cxn>
              <a:cxn ang="0">
                <a:pos x="507" y="606"/>
              </a:cxn>
              <a:cxn ang="0">
                <a:pos x="535" y="597"/>
              </a:cxn>
              <a:cxn ang="0">
                <a:pos x="562" y="587"/>
              </a:cxn>
              <a:cxn ang="0">
                <a:pos x="588" y="575"/>
              </a:cxn>
              <a:cxn ang="0">
                <a:pos x="613" y="562"/>
              </a:cxn>
              <a:cxn ang="0">
                <a:pos x="636" y="547"/>
              </a:cxn>
              <a:cxn ang="0">
                <a:pos x="658" y="530"/>
              </a:cxn>
              <a:cxn ang="0">
                <a:pos x="678" y="513"/>
              </a:cxn>
              <a:cxn ang="0">
                <a:pos x="696" y="494"/>
              </a:cxn>
              <a:cxn ang="0">
                <a:pos x="713" y="474"/>
              </a:cxn>
              <a:cxn ang="0">
                <a:pos x="727" y="453"/>
              </a:cxn>
              <a:cxn ang="0">
                <a:pos x="740" y="432"/>
              </a:cxn>
              <a:cxn ang="0">
                <a:pos x="751" y="409"/>
              </a:cxn>
              <a:cxn ang="0">
                <a:pos x="759" y="385"/>
              </a:cxn>
              <a:cxn ang="0">
                <a:pos x="765" y="361"/>
              </a:cxn>
              <a:cxn ang="0">
                <a:pos x="769" y="336"/>
              </a:cxn>
              <a:cxn ang="0">
                <a:pos x="771" y="310"/>
              </a:cxn>
              <a:cxn ang="0">
                <a:pos x="769" y="285"/>
              </a:cxn>
              <a:cxn ang="0">
                <a:pos x="765" y="260"/>
              </a:cxn>
              <a:cxn ang="0">
                <a:pos x="759" y="236"/>
              </a:cxn>
              <a:cxn ang="0">
                <a:pos x="751" y="212"/>
              </a:cxn>
              <a:cxn ang="0">
                <a:pos x="740" y="189"/>
              </a:cxn>
              <a:cxn ang="0">
                <a:pos x="727" y="168"/>
              </a:cxn>
              <a:cxn ang="0">
                <a:pos x="713" y="147"/>
              </a:cxn>
              <a:cxn ang="0">
                <a:pos x="696" y="127"/>
              </a:cxn>
              <a:cxn ang="0">
                <a:pos x="678" y="108"/>
              </a:cxn>
              <a:cxn ang="0">
                <a:pos x="658" y="91"/>
              </a:cxn>
              <a:cxn ang="0">
                <a:pos x="636" y="74"/>
              </a:cxn>
              <a:cxn ang="0">
                <a:pos x="613" y="59"/>
              </a:cxn>
              <a:cxn ang="0">
                <a:pos x="588" y="46"/>
              </a:cxn>
              <a:cxn ang="0">
                <a:pos x="562" y="34"/>
              </a:cxn>
              <a:cxn ang="0">
                <a:pos x="535" y="24"/>
              </a:cxn>
              <a:cxn ang="0">
                <a:pos x="507" y="15"/>
              </a:cxn>
              <a:cxn ang="0">
                <a:pos x="478" y="9"/>
              </a:cxn>
              <a:cxn ang="0">
                <a:pos x="447" y="4"/>
              </a:cxn>
              <a:cxn ang="0">
                <a:pos x="417" y="1"/>
              </a:cxn>
              <a:cxn ang="0">
                <a:pos x="385" y="0"/>
              </a:cxn>
            </a:cxnLst>
            <a:rect l="0" t="0" r="r" b="b"/>
            <a:pathLst>
              <a:path w="771" h="621">
                <a:moveTo>
                  <a:pt x="385" y="0"/>
                </a:moveTo>
                <a:lnTo>
                  <a:pt x="0" y="0"/>
                </a:lnTo>
                <a:lnTo>
                  <a:pt x="0" y="622"/>
                </a:lnTo>
                <a:lnTo>
                  <a:pt x="385" y="622"/>
                </a:lnTo>
                <a:lnTo>
                  <a:pt x="417" y="620"/>
                </a:lnTo>
                <a:lnTo>
                  <a:pt x="447" y="617"/>
                </a:lnTo>
                <a:lnTo>
                  <a:pt x="478" y="612"/>
                </a:lnTo>
                <a:lnTo>
                  <a:pt x="507" y="606"/>
                </a:lnTo>
                <a:lnTo>
                  <a:pt x="535" y="597"/>
                </a:lnTo>
                <a:lnTo>
                  <a:pt x="562" y="587"/>
                </a:lnTo>
                <a:lnTo>
                  <a:pt x="588" y="575"/>
                </a:lnTo>
                <a:lnTo>
                  <a:pt x="613" y="562"/>
                </a:lnTo>
                <a:lnTo>
                  <a:pt x="636" y="547"/>
                </a:lnTo>
                <a:lnTo>
                  <a:pt x="658" y="530"/>
                </a:lnTo>
                <a:lnTo>
                  <a:pt x="678" y="513"/>
                </a:lnTo>
                <a:lnTo>
                  <a:pt x="696" y="494"/>
                </a:lnTo>
                <a:lnTo>
                  <a:pt x="713" y="474"/>
                </a:lnTo>
                <a:lnTo>
                  <a:pt x="727" y="453"/>
                </a:lnTo>
                <a:lnTo>
                  <a:pt x="740" y="432"/>
                </a:lnTo>
                <a:lnTo>
                  <a:pt x="751" y="409"/>
                </a:lnTo>
                <a:lnTo>
                  <a:pt x="759" y="385"/>
                </a:lnTo>
                <a:lnTo>
                  <a:pt x="765" y="361"/>
                </a:lnTo>
                <a:lnTo>
                  <a:pt x="769" y="336"/>
                </a:lnTo>
                <a:lnTo>
                  <a:pt x="771" y="310"/>
                </a:lnTo>
                <a:lnTo>
                  <a:pt x="769" y="285"/>
                </a:lnTo>
                <a:lnTo>
                  <a:pt x="765" y="260"/>
                </a:lnTo>
                <a:lnTo>
                  <a:pt x="759" y="236"/>
                </a:lnTo>
                <a:lnTo>
                  <a:pt x="751" y="212"/>
                </a:lnTo>
                <a:lnTo>
                  <a:pt x="740" y="189"/>
                </a:lnTo>
                <a:lnTo>
                  <a:pt x="727" y="168"/>
                </a:lnTo>
                <a:lnTo>
                  <a:pt x="713" y="147"/>
                </a:lnTo>
                <a:lnTo>
                  <a:pt x="696" y="127"/>
                </a:lnTo>
                <a:lnTo>
                  <a:pt x="678" y="108"/>
                </a:lnTo>
                <a:lnTo>
                  <a:pt x="658" y="91"/>
                </a:lnTo>
                <a:lnTo>
                  <a:pt x="636" y="74"/>
                </a:lnTo>
                <a:lnTo>
                  <a:pt x="613" y="59"/>
                </a:lnTo>
                <a:lnTo>
                  <a:pt x="588" y="46"/>
                </a:lnTo>
                <a:lnTo>
                  <a:pt x="562" y="34"/>
                </a:lnTo>
                <a:lnTo>
                  <a:pt x="535" y="24"/>
                </a:lnTo>
                <a:lnTo>
                  <a:pt x="507" y="15"/>
                </a:lnTo>
                <a:lnTo>
                  <a:pt x="478" y="9"/>
                </a:lnTo>
                <a:lnTo>
                  <a:pt x="447" y="4"/>
                </a:lnTo>
                <a:lnTo>
                  <a:pt x="417" y="1"/>
                </a:lnTo>
                <a:lnTo>
                  <a:pt x="385" y="0"/>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b="1" dirty="0" smtClean="0"/>
              <a:t>K</a:t>
            </a:r>
            <a:endParaRPr lang="de-DE" b="1" dirty="0"/>
          </a:p>
        </p:txBody>
      </p:sp>
      <p:grpSp>
        <p:nvGrpSpPr>
          <p:cNvPr id="16" name="Group 6"/>
          <p:cNvGrpSpPr>
            <a:grpSpLocks/>
          </p:cNvGrpSpPr>
          <p:nvPr/>
        </p:nvGrpSpPr>
        <p:grpSpPr bwMode="auto">
          <a:xfrm>
            <a:off x="1895461" y="3131106"/>
            <a:ext cx="1104903" cy="965203"/>
            <a:chOff x="2317" y="142"/>
            <a:chExt cx="953" cy="957"/>
          </a:xfrm>
        </p:grpSpPr>
        <p:sp>
          <p:nvSpPr>
            <p:cNvPr id="17" name="Rectangle 7"/>
            <p:cNvSpPr>
              <a:spLocks/>
            </p:cNvSpPr>
            <p:nvPr/>
          </p:nvSpPr>
          <p:spPr bwMode="auto">
            <a:xfrm>
              <a:off x="2327" y="375"/>
              <a:ext cx="933" cy="714"/>
            </a:xfrm>
            <a:prstGeom prst="rect">
              <a:avLst/>
            </a:prstGeom>
            <a:solidFill>
              <a:srgbClr val="D7D7D7"/>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sz="2200" b="1" dirty="0" smtClean="0"/>
                <a:t>Mann</a:t>
              </a:r>
              <a:endParaRPr lang="de-DE" sz="2200" b="1" dirty="0"/>
            </a:p>
          </p:txBody>
        </p:sp>
        <p:sp>
          <p:nvSpPr>
            <p:cNvPr id="18" name="Rectangle 8"/>
            <p:cNvSpPr>
              <a:spLocks noChangeArrowheads="1"/>
            </p:cNvSpPr>
            <p:nvPr/>
          </p:nvSpPr>
          <p:spPr bwMode="auto">
            <a:xfrm>
              <a:off x="2478" y="142"/>
              <a:ext cx="700" cy="24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200" b="0" i="0" u="none" strike="noStrike" cap="none" normalizeH="0" baseline="0" smtClean="0">
                <a:ln>
                  <a:noFill/>
                </a:ln>
                <a:solidFill>
                  <a:schemeClr val="tx1"/>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19" name="Group 12"/>
          <p:cNvGrpSpPr>
            <a:grpSpLocks/>
          </p:cNvGrpSpPr>
          <p:nvPr/>
        </p:nvGrpSpPr>
        <p:grpSpPr bwMode="auto">
          <a:xfrm>
            <a:off x="928662" y="3437714"/>
            <a:ext cx="862867" cy="1355016"/>
            <a:chOff x="1473" y="375"/>
            <a:chExt cx="703" cy="1446"/>
          </a:xfrm>
        </p:grpSpPr>
        <p:sp>
          <p:nvSpPr>
            <p:cNvPr id="20" name="Freeform 13"/>
            <p:cNvSpPr>
              <a:spLocks/>
            </p:cNvSpPr>
            <p:nvPr/>
          </p:nvSpPr>
          <p:spPr bwMode="auto">
            <a:xfrm>
              <a:off x="1613" y="375"/>
              <a:ext cx="484" cy="725"/>
            </a:xfrm>
            <a:custGeom>
              <a:avLst/>
              <a:gdLst/>
              <a:ahLst/>
              <a:cxnLst>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1"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3" y="634"/>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Lst>
              <a:rect l="0" t="0" r="r" b="b"/>
              <a:pathLst>
                <a:path w="484" h="725">
                  <a:moveTo>
                    <a:pt x="241"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1"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3" y="634"/>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b="1" dirty="0" smtClean="0"/>
                <a:t>d-</a:t>
              </a:r>
              <a:endParaRPr lang="de-DE" b="1" dirty="0"/>
            </a:p>
          </p:txBody>
        </p:sp>
        <p:sp>
          <p:nvSpPr>
            <p:cNvPr id="21" name="Freeform 14"/>
            <p:cNvSpPr>
              <a:spLocks/>
            </p:cNvSpPr>
            <p:nvPr/>
          </p:nvSpPr>
          <p:spPr bwMode="auto">
            <a:xfrm>
              <a:off x="1613" y="375"/>
              <a:ext cx="484" cy="181"/>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1"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1">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1"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22" name="Freeform 15"/>
            <p:cNvSpPr>
              <a:spLocks/>
            </p:cNvSpPr>
            <p:nvPr/>
          </p:nvSpPr>
          <p:spPr bwMode="auto">
            <a:xfrm>
              <a:off x="1473" y="1585"/>
              <a:ext cx="703" cy="236"/>
            </a:xfrm>
            <a:custGeom>
              <a:avLst/>
              <a:gdLst/>
              <a:ahLst/>
              <a:cxnLst>
                <a:cxn ang="0">
                  <a:pos x="166" y="35"/>
                </a:cxn>
                <a:cxn ang="0">
                  <a:pos x="122" y="56"/>
                </a:cxn>
                <a:cxn ang="0">
                  <a:pos x="84" y="82"/>
                </a:cxn>
                <a:cxn ang="0">
                  <a:pos x="52" y="111"/>
                </a:cxn>
                <a:cxn ang="0">
                  <a:pos x="27" y="144"/>
                </a:cxn>
                <a:cxn ang="0">
                  <a:pos x="10" y="179"/>
                </a:cxn>
                <a:cxn ang="0">
                  <a:pos x="1" y="216"/>
                </a:cxn>
                <a:cxn ang="0">
                  <a:pos x="175" y="235"/>
                </a:cxn>
                <a:cxn ang="0">
                  <a:pos x="183" y="200"/>
                </a:cxn>
                <a:cxn ang="0">
                  <a:pos x="206" y="169"/>
                </a:cxn>
                <a:cxn ang="0">
                  <a:pos x="240" y="144"/>
                </a:cxn>
                <a:cxn ang="0">
                  <a:pos x="284" y="126"/>
                </a:cxn>
                <a:cxn ang="0">
                  <a:pos x="335" y="118"/>
                </a:cxn>
                <a:cxn ang="0">
                  <a:pos x="378" y="119"/>
                </a:cxn>
                <a:cxn ang="0">
                  <a:pos x="428" y="129"/>
                </a:cxn>
                <a:cxn ang="0">
                  <a:pos x="470" y="149"/>
                </a:cxn>
                <a:cxn ang="0">
                  <a:pos x="502" y="175"/>
                </a:cxn>
                <a:cxn ang="0">
                  <a:pos x="522" y="207"/>
                </a:cxn>
                <a:cxn ang="0">
                  <a:pos x="527" y="235"/>
                </a:cxn>
                <a:cxn ang="0">
                  <a:pos x="701" y="216"/>
                </a:cxn>
                <a:cxn ang="0">
                  <a:pos x="692" y="179"/>
                </a:cxn>
                <a:cxn ang="0">
                  <a:pos x="675" y="144"/>
                </a:cxn>
                <a:cxn ang="0">
                  <a:pos x="650" y="111"/>
                </a:cxn>
                <a:cxn ang="0">
                  <a:pos x="618" y="82"/>
                </a:cxn>
                <a:cxn ang="0">
                  <a:pos x="580" y="56"/>
                </a:cxn>
                <a:cxn ang="0">
                  <a:pos x="536" y="35"/>
                </a:cxn>
                <a:cxn ang="0">
                  <a:pos x="488" y="18"/>
                </a:cxn>
                <a:cxn ang="0">
                  <a:pos x="435" y="6"/>
                </a:cxn>
                <a:cxn ang="0">
                  <a:pos x="380" y="0"/>
                </a:cxn>
                <a:cxn ang="0">
                  <a:pos x="322" y="0"/>
                </a:cxn>
                <a:cxn ang="0">
                  <a:pos x="267" y="6"/>
                </a:cxn>
                <a:cxn ang="0">
                  <a:pos x="214" y="18"/>
                </a:cxn>
              </a:cxnLst>
              <a:rect l="0" t="0" r="r" b="b"/>
              <a:pathLst>
                <a:path w="703" h="236">
                  <a:moveTo>
                    <a:pt x="189" y="26"/>
                  </a:moveTo>
                  <a:lnTo>
                    <a:pt x="166" y="35"/>
                  </a:lnTo>
                  <a:lnTo>
                    <a:pt x="143" y="45"/>
                  </a:lnTo>
                  <a:lnTo>
                    <a:pt x="122" y="56"/>
                  </a:lnTo>
                  <a:lnTo>
                    <a:pt x="102" y="69"/>
                  </a:lnTo>
                  <a:lnTo>
                    <a:pt x="84" y="82"/>
                  </a:lnTo>
                  <a:lnTo>
                    <a:pt x="67" y="96"/>
                  </a:lnTo>
                  <a:lnTo>
                    <a:pt x="52" y="111"/>
                  </a:lnTo>
                  <a:lnTo>
                    <a:pt x="39" y="127"/>
                  </a:lnTo>
                  <a:lnTo>
                    <a:pt x="27" y="144"/>
                  </a:lnTo>
                  <a:lnTo>
                    <a:pt x="17" y="161"/>
                  </a:lnTo>
                  <a:lnTo>
                    <a:pt x="10" y="179"/>
                  </a:lnTo>
                  <a:lnTo>
                    <a:pt x="4" y="197"/>
                  </a:lnTo>
                  <a:lnTo>
                    <a:pt x="1" y="216"/>
                  </a:lnTo>
                  <a:lnTo>
                    <a:pt x="0" y="235"/>
                  </a:lnTo>
                  <a:lnTo>
                    <a:pt x="175" y="235"/>
                  </a:lnTo>
                  <a:lnTo>
                    <a:pt x="177" y="217"/>
                  </a:lnTo>
                  <a:lnTo>
                    <a:pt x="183" y="200"/>
                  </a:lnTo>
                  <a:lnTo>
                    <a:pt x="193" y="184"/>
                  </a:lnTo>
                  <a:lnTo>
                    <a:pt x="206" y="169"/>
                  </a:lnTo>
                  <a:lnTo>
                    <a:pt x="222" y="156"/>
                  </a:lnTo>
                  <a:lnTo>
                    <a:pt x="240" y="144"/>
                  </a:lnTo>
                  <a:lnTo>
                    <a:pt x="261" y="134"/>
                  </a:lnTo>
                  <a:lnTo>
                    <a:pt x="284" y="126"/>
                  </a:lnTo>
                  <a:lnTo>
                    <a:pt x="309" y="121"/>
                  </a:lnTo>
                  <a:lnTo>
                    <a:pt x="335" y="118"/>
                  </a:lnTo>
                  <a:lnTo>
                    <a:pt x="351" y="117"/>
                  </a:lnTo>
                  <a:lnTo>
                    <a:pt x="378" y="119"/>
                  </a:lnTo>
                  <a:lnTo>
                    <a:pt x="404" y="123"/>
                  </a:lnTo>
                  <a:lnTo>
                    <a:pt x="428" y="129"/>
                  </a:lnTo>
                  <a:lnTo>
                    <a:pt x="450" y="138"/>
                  </a:lnTo>
                  <a:lnTo>
                    <a:pt x="470" y="149"/>
                  </a:lnTo>
                  <a:lnTo>
                    <a:pt x="487" y="161"/>
                  </a:lnTo>
                  <a:lnTo>
                    <a:pt x="502" y="175"/>
                  </a:lnTo>
                  <a:lnTo>
                    <a:pt x="514" y="191"/>
                  </a:lnTo>
                  <a:lnTo>
                    <a:pt x="522" y="207"/>
                  </a:lnTo>
                  <a:lnTo>
                    <a:pt x="526" y="225"/>
                  </a:lnTo>
                  <a:lnTo>
                    <a:pt x="527" y="235"/>
                  </a:lnTo>
                  <a:lnTo>
                    <a:pt x="702" y="235"/>
                  </a:lnTo>
                  <a:lnTo>
                    <a:pt x="701" y="216"/>
                  </a:lnTo>
                  <a:lnTo>
                    <a:pt x="698" y="197"/>
                  </a:lnTo>
                  <a:lnTo>
                    <a:pt x="692" y="179"/>
                  </a:lnTo>
                  <a:lnTo>
                    <a:pt x="685" y="161"/>
                  </a:lnTo>
                  <a:lnTo>
                    <a:pt x="675" y="144"/>
                  </a:lnTo>
                  <a:lnTo>
                    <a:pt x="663" y="127"/>
                  </a:lnTo>
                  <a:lnTo>
                    <a:pt x="650" y="111"/>
                  </a:lnTo>
                  <a:lnTo>
                    <a:pt x="635" y="96"/>
                  </a:lnTo>
                  <a:lnTo>
                    <a:pt x="618" y="82"/>
                  </a:lnTo>
                  <a:lnTo>
                    <a:pt x="600" y="69"/>
                  </a:lnTo>
                  <a:lnTo>
                    <a:pt x="580" y="56"/>
                  </a:lnTo>
                  <a:lnTo>
                    <a:pt x="559" y="45"/>
                  </a:lnTo>
                  <a:lnTo>
                    <a:pt x="536" y="35"/>
                  </a:lnTo>
                  <a:lnTo>
                    <a:pt x="513" y="26"/>
                  </a:lnTo>
                  <a:lnTo>
                    <a:pt x="488" y="18"/>
                  </a:lnTo>
                  <a:lnTo>
                    <a:pt x="462" y="12"/>
                  </a:lnTo>
                  <a:lnTo>
                    <a:pt x="435" y="6"/>
                  </a:lnTo>
                  <a:lnTo>
                    <a:pt x="408" y="3"/>
                  </a:lnTo>
                  <a:lnTo>
                    <a:pt x="380" y="0"/>
                  </a:lnTo>
                  <a:lnTo>
                    <a:pt x="351" y="0"/>
                  </a:lnTo>
                  <a:lnTo>
                    <a:pt x="322" y="0"/>
                  </a:lnTo>
                  <a:lnTo>
                    <a:pt x="294" y="3"/>
                  </a:lnTo>
                  <a:lnTo>
                    <a:pt x="267" y="6"/>
                  </a:lnTo>
                  <a:lnTo>
                    <a:pt x="240" y="12"/>
                  </a:lnTo>
                  <a:lnTo>
                    <a:pt x="214" y="18"/>
                  </a:lnTo>
                  <a:lnTo>
                    <a:pt x="189" y="26"/>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endParaRPr lang="de-DE" b="1" dirty="0"/>
            </a:p>
          </p:txBody>
        </p:sp>
      </p:grpSp>
      <p:sp>
        <p:nvSpPr>
          <p:cNvPr id="23" name="Freeform 3"/>
          <p:cNvSpPr>
            <a:spLocks/>
          </p:cNvSpPr>
          <p:nvPr/>
        </p:nvSpPr>
        <p:spPr bwMode="auto">
          <a:xfrm>
            <a:off x="1142976" y="4096309"/>
            <a:ext cx="488950" cy="393700"/>
          </a:xfrm>
          <a:custGeom>
            <a:avLst/>
            <a:gdLst/>
            <a:ahLst/>
            <a:cxnLst>
              <a:cxn ang="0">
                <a:pos x="385" y="0"/>
              </a:cxn>
              <a:cxn ang="0">
                <a:pos x="0" y="0"/>
              </a:cxn>
              <a:cxn ang="0">
                <a:pos x="0" y="622"/>
              </a:cxn>
              <a:cxn ang="0">
                <a:pos x="385" y="622"/>
              </a:cxn>
              <a:cxn ang="0">
                <a:pos x="417" y="620"/>
              </a:cxn>
              <a:cxn ang="0">
                <a:pos x="447" y="617"/>
              </a:cxn>
              <a:cxn ang="0">
                <a:pos x="478" y="612"/>
              </a:cxn>
              <a:cxn ang="0">
                <a:pos x="507" y="606"/>
              </a:cxn>
              <a:cxn ang="0">
                <a:pos x="535" y="597"/>
              </a:cxn>
              <a:cxn ang="0">
                <a:pos x="562" y="587"/>
              </a:cxn>
              <a:cxn ang="0">
                <a:pos x="588" y="575"/>
              </a:cxn>
              <a:cxn ang="0">
                <a:pos x="613" y="562"/>
              </a:cxn>
              <a:cxn ang="0">
                <a:pos x="636" y="547"/>
              </a:cxn>
              <a:cxn ang="0">
                <a:pos x="658" y="530"/>
              </a:cxn>
              <a:cxn ang="0">
                <a:pos x="678" y="513"/>
              </a:cxn>
              <a:cxn ang="0">
                <a:pos x="696" y="494"/>
              </a:cxn>
              <a:cxn ang="0">
                <a:pos x="713" y="474"/>
              </a:cxn>
              <a:cxn ang="0">
                <a:pos x="727" y="453"/>
              </a:cxn>
              <a:cxn ang="0">
                <a:pos x="740" y="432"/>
              </a:cxn>
              <a:cxn ang="0">
                <a:pos x="751" y="409"/>
              </a:cxn>
              <a:cxn ang="0">
                <a:pos x="759" y="385"/>
              </a:cxn>
              <a:cxn ang="0">
                <a:pos x="765" y="361"/>
              </a:cxn>
              <a:cxn ang="0">
                <a:pos x="769" y="336"/>
              </a:cxn>
              <a:cxn ang="0">
                <a:pos x="771" y="310"/>
              </a:cxn>
              <a:cxn ang="0">
                <a:pos x="769" y="285"/>
              </a:cxn>
              <a:cxn ang="0">
                <a:pos x="765" y="260"/>
              </a:cxn>
              <a:cxn ang="0">
                <a:pos x="759" y="236"/>
              </a:cxn>
              <a:cxn ang="0">
                <a:pos x="751" y="212"/>
              </a:cxn>
              <a:cxn ang="0">
                <a:pos x="740" y="189"/>
              </a:cxn>
              <a:cxn ang="0">
                <a:pos x="727" y="168"/>
              </a:cxn>
              <a:cxn ang="0">
                <a:pos x="713" y="147"/>
              </a:cxn>
              <a:cxn ang="0">
                <a:pos x="696" y="127"/>
              </a:cxn>
              <a:cxn ang="0">
                <a:pos x="678" y="108"/>
              </a:cxn>
              <a:cxn ang="0">
                <a:pos x="658" y="91"/>
              </a:cxn>
              <a:cxn ang="0">
                <a:pos x="636" y="74"/>
              </a:cxn>
              <a:cxn ang="0">
                <a:pos x="613" y="59"/>
              </a:cxn>
              <a:cxn ang="0">
                <a:pos x="588" y="46"/>
              </a:cxn>
              <a:cxn ang="0">
                <a:pos x="562" y="34"/>
              </a:cxn>
              <a:cxn ang="0">
                <a:pos x="535" y="24"/>
              </a:cxn>
              <a:cxn ang="0">
                <a:pos x="507" y="15"/>
              </a:cxn>
              <a:cxn ang="0">
                <a:pos x="478" y="9"/>
              </a:cxn>
              <a:cxn ang="0">
                <a:pos x="447" y="4"/>
              </a:cxn>
              <a:cxn ang="0">
                <a:pos x="417" y="1"/>
              </a:cxn>
              <a:cxn ang="0">
                <a:pos x="385" y="0"/>
              </a:cxn>
            </a:cxnLst>
            <a:rect l="0" t="0" r="r" b="b"/>
            <a:pathLst>
              <a:path w="771" h="621">
                <a:moveTo>
                  <a:pt x="385" y="0"/>
                </a:moveTo>
                <a:lnTo>
                  <a:pt x="0" y="0"/>
                </a:lnTo>
                <a:lnTo>
                  <a:pt x="0" y="622"/>
                </a:lnTo>
                <a:lnTo>
                  <a:pt x="385" y="622"/>
                </a:lnTo>
                <a:lnTo>
                  <a:pt x="417" y="620"/>
                </a:lnTo>
                <a:lnTo>
                  <a:pt x="447" y="617"/>
                </a:lnTo>
                <a:lnTo>
                  <a:pt x="478" y="612"/>
                </a:lnTo>
                <a:lnTo>
                  <a:pt x="507" y="606"/>
                </a:lnTo>
                <a:lnTo>
                  <a:pt x="535" y="597"/>
                </a:lnTo>
                <a:lnTo>
                  <a:pt x="562" y="587"/>
                </a:lnTo>
                <a:lnTo>
                  <a:pt x="588" y="575"/>
                </a:lnTo>
                <a:lnTo>
                  <a:pt x="613" y="562"/>
                </a:lnTo>
                <a:lnTo>
                  <a:pt x="636" y="547"/>
                </a:lnTo>
                <a:lnTo>
                  <a:pt x="658" y="530"/>
                </a:lnTo>
                <a:lnTo>
                  <a:pt x="678" y="513"/>
                </a:lnTo>
                <a:lnTo>
                  <a:pt x="696" y="494"/>
                </a:lnTo>
                <a:lnTo>
                  <a:pt x="713" y="474"/>
                </a:lnTo>
                <a:lnTo>
                  <a:pt x="727" y="453"/>
                </a:lnTo>
                <a:lnTo>
                  <a:pt x="740" y="432"/>
                </a:lnTo>
                <a:lnTo>
                  <a:pt x="751" y="409"/>
                </a:lnTo>
                <a:lnTo>
                  <a:pt x="759" y="385"/>
                </a:lnTo>
                <a:lnTo>
                  <a:pt x="765" y="361"/>
                </a:lnTo>
                <a:lnTo>
                  <a:pt x="769" y="336"/>
                </a:lnTo>
                <a:lnTo>
                  <a:pt x="771" y="310"/>
                </a:lnTo>
                <a:lnTo>
                  <a:pt x="769" y="285"/>
                </a:lnTo>
                <a:lnTo>
                  <a:pt x="765" y="260"/>
                </a:lnTo>
                <a:lnTo>
                  <a:pt x="759" y="236"/>
                </a:lnTo>
                <a:lnTo>
                  <a:pt x="751" y="212"/>
                </a:lnTo>
                <a:lnTo>
                  <a:pt x="740" y="189"/>
                </a:lnTo>
                <a:lnTo>
                  <a:pt x="727" y="168"/>
                </a:lnTo>
                <a:lnTo>
                  <a:pt x="713" y="147"/>
                </a:lnTo>
                <a:lnTo>
                  <a:pt x="696" y="127"/>
                </a:lnTo>
                <a:lnTo>
                  <a:pt x="678" y="108"/>
                </a:lnTo>
                <a:lnTo>
                  <a:pt x="658" y="91"/>
                </a:lnTo>
                <a:lnTo>
                  <a:pt x="636" y="74"/>
                </a:lnTo>
                <a:lnTo>
                  <a:pt x="613" y="59"/>
                </a:lnTo>
                <a:lnTo>
                  <a:pt x="588" y="46"/>
                </a:lnTo>
                <a:lnTo>
                  <a:pt x="562" y="34"/>
                </a:lnTo>
                <a:lnTo>
                  <a:pt x="535" y="24"/>
                </a:lnTo>
                <a:lnTo>
                  <a:pt x="507" y="15"/>
                </a:lnTo>
                <a:lnTo>
                  <a:pt x="478" y="9"/>
                </a:lnTo>
                <a:lnTo>
                  <a:pt x="447" y="4"/>
                </a:lnTo>
                <a:lnTo>
                  <a:pt x="417" y="1"/>
                </a:lnTo>
                <a:lnTo>
                  <a:pt x="385" y="0"/>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endParaRPr lang="de-DE" dirty="0"/>
          </a:p>
        </p:txBody>
      </p:sp>
      <p:pic>
        <p:nvPicPr>
          <p:cNvPr id="24" name="Picture 21"/>
          <p:cNvPicPr>
            <a:picLocks noChangeAspect="1" noChangeArrowheads="1"/>
          </p:cNvPicPr>
          <p:nvPr/>
        </p:nvPicPr>
        <p:blipFill>
          <a:blip r:embed="rId3" cstate="print"/>
          <a:srcRect/>
          <a:stretch>
            <a:fillRect/>
          </a:stretch>
        </p:blipFill>
        <p:spPr bwMode="auto">
          <a:xfrm>
            <a:off x="2143108" y="3102226"/>
            <a:ext cx="714380" cy="243194"/>
          </a:xfrm>
          <a:prstGeom prst="rect">
            <a:avLst/>
          </a:prstGeom>
          <a:noFill/>
          <a:ln w="9525">
            <a:noFill/>
            <a:miter lim="800000"/>
            <a:headEnd/>
            <a:tailEnd/>
          </a:ln>
        </p:spPr>
      </p:pic>
      <p:grpSp>
        <p:nvGrpSpPr>
          <p:cNvPr id="26" name="Group 2"/>
          <p:cNvGrpSpPr>
            <a:grpSpLocks/>
          </p:cNvGrpSpPr>
          <p:nvPr/>
        </p:nvGrpSpPr>
        <p:grpSpPr bwMode="auto">
          <a:xfrm>
            <a:off x="794472" y="2804506"/>
            <a:ext cx="7341828" cy="1624626"/>
            <a:chOff x="1554" y="13031"/>
            <a:chExt cx="6762" cy="1562"/>
          </a:xfrm>
        </p:grpSpPr>
        <p:sp>
          <p:nvSpPr>
            <p:cNvPr id="27" name="Freeform 3"/>
            <p:cNvSpPr>
              <a:spLocks/>
            </p:cNvSpPr>
            <p:nvPr/>
          </p:nvSpPr>
          <p:spPr bwMode="auto">
            <a:xfrm>
              <a:off x="4441" y="13786"/>
              <a:ext cx="887" cy="807"/>
            </a:xfrm>
            <a:custGeom>
              <a:avLst/>
              <a:gdLst/>
              <a:ahLst/>
              <a:cxnLst>
                <a:cxn ang="0">
                  <a:pos x="443" y="0"/>
                </a:cxn>
                <a:cxn ang="0">
                  <a:pos x="0" y="403"/>
                </a:cxn>
                <a:cxn ang="0">
                  <a:pos x="443" y="807"/>
                </a:cxn>
                <a:cxn ang="0">
                  <a:pos x="887" y="403"/>
                </a:cxn>
                <a:cxn ang="0">
                  <a:pos x="443" y="0"/>
                </a:cxn>
              </a:cxnLst>
              <a:rect l="0" t="0" r="r" b="b"/>
              <a:pathLst>
                <a:path w="887" h="807">
                  <a:moveTo>
                    <a:pt x="443" y="0"/>
                  </a:moveTo>
                  <a:lnTo>
                    <a:pt x="0" y="403"/>
                  </a:lnTo>
                  <a:lnTo>
                    <a:pt x="443" y="807"/>
                  </a:lnTo>
                  <a:lnTo>
                    <a:pt x="887" y="403"/>
                  </a:lnTo>
                  <a:lnTo>
                    <a:pt x="443" y="0"/>
                  </a:lnTo>
                  <a:close/>
                </a:path>
              </a:pathLst>
            </a:custGeom>
            <a:solidFill>
              <a:srgbClr val="D7D7D7"/>
            </a:solidFill>
            <a:ln w="9525">
              <a:noFill/>
              <a:round/>
              <a:headEnd/>
              <a:tailEnd/>
            </a:ln>
          </p:spPr>
          <p:txBody>
            <a:bodyPr vert="horz" wrap="square" lIns="91440" tIns="45720" rIns="91440" bIns="45720" numCol="1" anchor="t" anchorCtr="0" compatLnSpc="1">
              <a:prstTxWarp prst="textNoShape">
                <a:avLst/>
              </a:prstTxWarp>
            </a:bodyPr>
            <a:lstStyle/>
            <a:p>
              <a:pPr algn="ctr"/>
              <a:endParaRPr lang="de-DE" dirty="0" smtClean="0"/>
            </a:p>
            <a:p>
              <a:pPr algn="ctr"/>
              <a:r>
                <a:rPr lang="de-DE" b="1" dirty="0" smtClean="0"/>
                <a:t>suchen</a:t>
              </a:r>
              <a:endParaRPr lang="de-DE" b="1" dirty="0"/>
            </a:p>
          </p:txBody>
        </p:sp>
        <p:sp>
          <p:nvSpPr>
            <p:cNvPr id="28" name="Freeform 4"/>
            <p:cNvSpPr>
              <a:spLocks/>
            </p:cNvSpPr>
            <p:nvPr/>
          </p:nvSpPr>
          <p:spPr bwMode="auto">
            <a:xfrm>
              <a:off x="4507" y="13151"/>
              <a:ext cx="724" cy="639"/>
            </a:xfrm>
            <a:custGeom>
              <a:avLst/>
              <a:gdLst/>
              <a:ahLst/>
              <a:cxnLst>
                <a:cxn ang="0">
                  <a:pos x="0" y="498"/>
                </a:cxn>
                <a:cxn ang="0">
                  <a:pos x="23" y="524"/>
                </a:cxn>
                <a:cxn ang="0">
                  <a:pos x="55" y="537"/>
                </a:cxn>
                <a:cxn ang="0">
                  <a:pos x="92" y="544"/>
                </a:cxn>
                <a:cxn ang="0">
                  <a:pos x="133" y="550"/>
                </a:cxn>
                <a:cxn ang="0">
                  <a:pos x="167" y="551"/>
                </a:cxn>
                <a:cxn ang="0">
                  <a:pos x="209" y="546"/>
                </a:cxn>
                <a:cxn ang="0">
                  <a:pos x="247" y="539"/>
                </a:cxn>
                <a:cxn ang="0">
                  <a:pos x="286" y="524"/>
                </a:cxn>
                <a:cxn ang="0">
                  <a:pos x="311" y="498"/>
                </a:cxn>
                <a:cxn ang="0">
                  <a:pos x="319" y="483"/>
                </a:cxn>
                <a:cxn ang="0">
                  <a:pos x="358" y="458"/>
                </a:cxn>
                <a:cxn ang="0">
                  <a:pos x="384" y="452"/>
                </a:cxn>
                <a:cxn ang="0">
                  <a:pos x="423" y="445"/>
                </a:cxn>
                <a:cxn ang="0">
                  <a:pos x="467" y="441"/>
                </a:cxn>
                <a:cxn ang="0">
                  <a:pos x="498" y="444"/>
                </a:cxn>
                <a:cxn ang="0">
                  <a:pos x="539" y="450"/>
                </a:cxn>
                <a:cxn ang="0">
                  <a:pos x="575" y="458"/>
                </a:cxn>
                <a:cxn ang="0">
                  <a:pos x="598" y="471"/>
                </a:cxn>
                <a:cxn ang="0">
                  <a:pos x="622" y="498"/>
                </a:cxn>
                <a:cxn ang="0">
                  <a:pos x="622" y="53"/>
                </a:cxn>
                <a:cxn ang="0">
                  <a:pos x="597" y="27"/>
                </a:cxn>
                <a:cxn ang="0">
                  <a:pos x="567" y="13"/>
                </a:cxn>
                <a:cxn ang="0">
                  <a:pos x="530" y="6"/>
                </a:cxn>
                <a:cxn ang="0">
                  <a:pos x="488" y="1"/>
                </a:cxn>
                <a:cxn ang="0">
                  <a:pos x="455" y="0"/>
                </a:cxn>
                <a:cxn ang="0">
                  <a:pos x="412" y="4"/>
                </a:cxn>
                <a:cxn ang="0">
                  <a:pos x="375" y="11"/>
                </a:cxn>
                <a:cxn ang="0">
                  <a:pos x="356" y="15"/>
                </a:cxn>
                <a:cxn ang="0">
                  <a:pos x="318" y="41"/>
                </a:cxn>
                <a:cxn ang="0">
                  <a:pos x="302" y="68"/>
                </a:cxn>
                <a:cxn ang="0">
                  <a:pos x="265" y="92"/>
                </a:cxn>
                <a:cxn ang="0">
                  <a:pos x="237" y="98"/>
                </a:cxn>
                <a:cxn ang="0">
                  <a:pos x="198" y="105"/>
                </a:cxn>
                <a:cxn ang="0">
                  <a:pos x="155" y="111"/>
                </a:cxn>
                <a:cxn ang="0">
                  <a:pos x="121" y="107"/>
                </a:cxn>
                <a:cxn ang="0">
                  <a:pos x="82" y="100"/>
                </a:cxn>
                <a:cxn ang="0">
                  <a:pos x="46" y="92"/>
                </a:cxn>
                <a:cxn ang="0">
                  <a:pos x="8" y="68"/>
                </a:cxn>
              </a:cxnLst>
              <a:rect l="0" t="0" r="r" b="b"/>
              <a:pathLst>
                <a:path w="623" h="553">
                  <a:moveTo>
                    <a:pt x="0" y="55"/>
                  </a:moveTo>
                  <a:lnTo>
                    <a:pt x="0" y="498"/>
                  </a:lnTo>
                  <a:lnTo>
                    <a:pt x="7" y="511"/>
                  </a:lnTo>
                  <a:lnTo>
                    <a:pt x="23" y="524"/>
                  </a:lnTo>
                  <a:lnTo>
                    <a:pt x="46" y="535"/>
                  </a:lnTo>
                  <a:lnTo>
                    <a:pt x="55" y="537"/>
                  </a:lnTo>
                  <a:lnTo>
                    <a:pt x="73" y="541"/>
                  </a:lnTo>
                  <a:lnTo>
                    <a:pt x="92" y="544"/>
                  </a:lnTo>
                  <a:lnTo>
                    <a:pt x="112" y="547"/>
                  </a:lnTo>
                  <a:lnTo>
                    <a:pt x="133" y="550"/>
                  </a:lnTo>
                  <a:lnTo>
                    <a:pt x="155" y="553"/>
                  </a:lnTo>
                  <a:lnTo>
                    <a:pt x="167" y="551"/>
                  </a:lnTo>
                  <a:lnTo>
                    <a:pt x="188" y="549"/>
                  </a:lnTo>
                  <a:lnTo>
                    <a:pt x="209" y="546"/>
                  </a:lnTo>
                  <a:lnTo>
                    <a:pt x="228" y="542"/>
                  </a:lnTo>
                  <a:lnTo>
                    <a:pt x="247" y="539"/>
                  </a:lnTo>
                  <a:lnTo>
                    <a:pt x="265" y="535"/>
                  </a:lnTo>
                  <a:lnTo>
                    <a:pt x="286" y="524"/>
                  </a:lnTo>
                  <a:lnTo>
                    <a:pt x="302" y="511"/>
                  </a:lnTo>
                  <a:lnTo>
                    <a:pt x="311" y="498"/>
                  </a:lnTo>
                  <a:lnTo>
                    <a:pt x="311" y="497"/>
                  </a:lnTo>
                  <a:lnTo>
                    <a:pt x="319" y="483"/>
                  </a:lnTo>
                  <a:lnTo>
                    <a:pt x="334" y="470"/>
                  </a:lnTo>
                  <a:lnTo>
                    <a:pt x="358" y="458"/>
                  </a:lnTo>
                  <a:lnTo>
                    <a:pt x="366" y="456"/>
                  </a:lnTo>
                  <a:lnTo>
                    <a:pt x="384" y="452"/>
                  </a:lnTo>
                  <a:lnTo>
                    <a:pt x="403" y="448"/>
                  </a:lnTo>
                  <a:lnTo>
                    <a:pt x="423" y="445"/>
                  </a:lnTo>
                  <a:lnTo>
                    <a:pt x="444" y="443"/>
                  </a:lnTo>
                  <a:lnTo>
                    <a:pt x="467" y="441"/>
                  </a:lnTo>
                  <a:lnTo>
                    <a:pt x="477" y="442"/>
                  </a:lnTo>
                  <a:lnTo>
                    <a:pt x="498" y="444"/>
                  </a:lnTo>
                  <a:lnTo>
                    <a:pt x="519" y="447"/>
                  </a:lnTo>
                  <a:lnTo>
                    <a:pt x="539" y="450"/>
                  </a:lnTo>
                  <a:lnTo>
                    <a:pt x="558" y="454"/>
                  </a:lnTo>
                  <a:lnTo>
                    <a:pt x="575" y="458"/>
                  </a:lnTo>
                  <a:lnTo>
                    <a:pt x="577" y="459"/>
                  </a:lnTo>
                  <a:lnTo>
                    <a:pt x="598" y="471"/>
                  </a:lnTo>
                  <a:lnTo>
                    <a:pt x="613" y="484"/>
                  </a:lnTo>
                  <a:lnTo>
                    <a:pt x="622" y="498"/>
                  </a:lnTo>
                  <a:lnTo>
                    <a:pt x="622" y="55"/>
                  </a:lnTo>
                  <a:lnTo>
                    <a:pt x="622" y="53"/>
                  </a:lnTo>
                  <a:lnTo>
                    <a:pt x="612" y="40"/>
                  </a:lnTo>
                  <a:lnTo>
                    <a:pt x="597" y="27"/>
                  </a:lnTo>
                  <a:lnTo>
                    <a:pt x="575" y="15"/>
                  </a:lnTo>
                  <a:lnTo>
                    <a:pt x="567" y="13"/>
                  </a:lnTo>
                  <a:lnTo>
                    <a:pt x="549" y="9"/>
                  </a:lnTo>
                  <a:lnTo>
                    <a:pt x="530" y="6"/>
                  </a:lnTo>
                  <a:lnTo>
                    <a:pt x="509" y="3"/>
                  </a:lnTo>
                  <a:lnTo>
                    <a:pt x="488" y="1"/>
                  </a:lnTo>
                  <a:lnTo>
                    <a:pt x="467" y="0"/>
                  </a:lnTo>
                  <a:lnTo>
                    <a:pt x="455" y="0"/>
                  </a:lnTo>
                  <a:lnTo>
                    <a:pt x="433" y="2"/>
                  </a:lnTo>
                  <a:lnTo>
                    <a:pt x="412" y="4"/>
                  </a:lnTo>
                  <a:lnTo>
                    <a:pt x="393" y="7"/>
                  </a:lnTo>
                  <a:lnTo>
                    <a:pt x="375" y="11"/>
                  </a:lnTo>
                  <a:lnTo>
                    <a:pt x="358" y="15"/>
                  </a:lnTo>
                  <a:lnTo>
                    <a:pt x="356" y="15"/>
                  </a:lnTo>
                  <a:lnTo>
                    <a:pt x="333" y="28"/>
                  </a:lnTo>
                  <a:lnTo>
                    <a:pt x="318" y="41"/>
                  </a:lnTo>
                  <a:lnTo>
                    <a:pt x="311" y="55"/>
                  </a:lnTo>
                  <a:lnTo>
                    <a:pt x="302" y="68"/>
                  </a:lnTo>
                  <a:lnTo>
                    <a:pt x="286" y="81"/>
                  </a:lnTo>
                  <a:lnTo>
                    <a:pt x="265" y="92"/>
                  </a:lnTo>
                  <a:lnTo>
                    <a:pt x="255" y="94"/>
                  </a:lnTo>
                  <a:lnTo>
                    <a:pt x="237" y="98"/>
                  </a:lnTo>
                  <a:lnTo>
                    <a:pt x="218" y="102"/>
                  </a:lnTo>
                  <a:lnTo>
                    <a:pt x="198" y="105"/>
                  </a:lnTo>
                  <a:lnTo>
                    <a:pt x="177" y="108"/>
                  </a:lnTo>
                  <a:lnTo>
                    <a:pt x="155" y="111"/>
                  </a:lnTo>
                  <a:lnTo>
                    <a:pt x="143" y="109"/>
                  </a:lnTo>
                  <a:lnTo>
                    <a:pt x="121" y="107"/>
                  </a:lnTo>
                  <a:lnTo>
                    <a:pt x="101" y="104"/>
                  </a:lnTo>
                  <a:lnTo>
                    <a:pt x="82" y="100"/>
                  </a:lnTo>
                  <a:lnTo>
                    <a:pt x="63" y="96"/>
                  </a:lnTo>
                  <a:lnTo>
                    <a:pt x="46" y="92"/>
                  </a:lnTo>
                  <a:lnTo>
                    <a:pt x="23" y="81"/>
                  </a:lnTo>
                  <a:lnTo>
                    <a:pt x="8" y="68"/>
                  </a:lnTo>
                  <a:lnTo>
                    <a:pt x="0" y="55"/>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r>
                <a:rPr lang="de-DE" b="1" dirty="0" smtClean="0"/>
                <a:t/>
              </a:r>
              <a:br>
                <a:rPr lang="de-DE" b="1" dirty="0" smtClean="0"/>
              </a:br>
              <a:r>
                <a:rPr lang="de-DE" b="1" dirty="0" smtClean="0"/>
                <a:t>PAST</a:t>
              </a:r>
              <a:endParaRPr lang="de-DE" b="1" dirty="0"/>
            </a:p>
          </p:txBody>
        </p:sp>
        <p:sp>
          <p:nvSpPr>
            <p:cNvPr id="29" name="Freeform 5"/>
            <p:cNvSpPr>
              <a:spLocks/>
            </p:cNvSpPr>
            <p:nvPr/>
          </p:nvSpPr>
          <p:spPr bwMode="auto">
            <a:xfrm>
              <a:off x="1554" y="13031"/>
              <a:ext cx="6762" cy="0"/>
            </a:xfrm>
            <a:custGeom>
              <a:avLst/>
              <a:gdLst/>
              <a:ahLst/>
              <a:cxnLst>
                <a:cxn ang="0">
                  <a:pos x="0" y="0"/>
                </a:cxn>
                <a:cxn ang="0">
                  <a:pos x="6762" y="0"/>
                </a:cxn>
              </a:cxnLst>
              <a:rect l="0" t="0" r="r" b="b"/>
              <a:pathLst>
                <a:path w="6762">
                  <a:moveTo>
                    <a:pt x="0" y="0"/>
                  </a:moveTo>
                  <a:lnTo>
                    <a:pt x="6762" y="0"/>
                  </a:lnTo>
                </a:path>
              </a:pathLst>
            </a:custGeom>
            <a:noFill/>
            <a:ln w="9525">
              <a:solidFill>
                <a:srgbClr val="000000"/>
              </a:solidFill>
              <a:prstDash val="dash"/>
              <a:round/>
              <a:headEnd/>
              <a:tailEnd/>
            </a:ln>
          </p:spPr>
          <p:txBody>
            <a:bodyPr vert="horz" wrap="square" lIns="91440" tIns="45720" rIns="91440" bIns="45720" numCol="1" anchor="t" anchorCtr="0" compatLnSpc="1">
              <a:prstTxWarp prst="textNoShape">
                <a:avLst/>
              </a:prstTxWarp>
            </a:bodyPr>
            <a:lstStyle/>
            <a:p>
              <a:endParaRPr lang="de-DE"/>
            </a:p>
          </p:txBody>
        </p:sp>
      </p:grpSp>
      <p:sp>
        <p:nvSpPr>
          <p:cNvPr id="30" name="Rectangle 8"/>
          <p:cNvSpPr>
            <a:spLocks/>
          </p:cNvSpPr>
          <p:nvPr/>
        </p:nvSpPr>
        <p:spPr bwMode="auto">
          <a:xfrm>
            <a:off x="4474831" y="4429132"/>
            <a:ext cx="668673" cy="428628"/>
          </a:xfrm>
          <a:prstGeom prst="rect">
            <a:avLst/>
          </a:prstGeom>
          <a:solidFill>
            <a:srgbClr val="D7D7D7"/>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31" name="Freeform 9"/>
          <p:cNvSpPr>
            <a:spLocks/>
          </p:cNvSpPr>
          <p:nvPr/>
        </p:nvSpPr>
        <p:spPr bwMode="auto">
          <a:xfrm>
            <a:off x="4546269" y="4357694"/>
            <a:ext cx="546451" cy="428628"/>
          </a:xfrm>
          <a:custGeom>
            <a:avLst/>
            <a:gdLst/>
            <a:ahLst/>
            <a:cxnLst>
              <a:cxn ang="0">
                <a:pos x="178" y="0"/>
              </a:cxn>
              <a:cxn ang="0">
                <a:pos x="147" y="0"/>
              </a:cxn>
              <a:cxn ang="0">
                <a:pos x="117" y="2"/>
              </a:cxn>
              <a:cxn ang="0">
                <a:pos x="90" y="5"/>
              </a:cxn>
              <a:cxn ang="0">
                <a:pos x="65" y="10"/>
              </a:cxn>
              <a:cxn ang="0">
                <a:pos x="44" y="15"/>
              </a:cxn>
              <a:cxn ang="0">
                <a:pos x="26" y="21"/>
              </a:cxn>
              <a:cxn ang="0">
                <a:pos x="12" y="27"/>
              </a:cxn>
              <a:cxn ang="0">
                <a:pos x="3" y="35"/>
              </a:cxn>
              <a:cxn ang="0">
                <a:pos x="0" y="42"/>
              </a:cxn>
              <a:cxn ang="0">
                <a:pos x="0" y="310"/>
              </a:cxn>
              <a:cxn ang="0">
                <a:pos x="2" y="318"/>
              </a:cxn>
              <a:cxn ang="0">
                <a:pos x="10" y="325"/>
              </a:cxn>
              <a:cxn ang="0">
                <a:pos x="23" y="332"/>
              </a:cxn>
              <a:cxn ang="0">
                <a:pos x="40" y="338"/>
              </a:cxn>
              <a:cxn ang="0">
                <a:pos x="61" y="344"/>
              </a:cxn>
              <a:cxn ang="0">
                <a:pos x="85" y="348"/>
              </a:cxn>
              <a:cxn ang="0">
                <a:pos x="111" y="351"/>
              </a:cxn>
              <a:cxn ang="0">
                <a:pos x="141" y="354"/>
              </a:cxn>
              <a:cxn ang="0">
                <a:pos x="172" y="354"/>
              </a:cxn>
              <a:cxn ang="0">
                <a:pos x="178" y="354"/>
              </a:cxn>
              <a:cxn ang="0">
                <a:pos x="209" y="354"/>
              </a:cxn>
              <a:cxn ang="0">
                <a:pos x="239" y="352"/>
              </a:cxn>
              <a:cxn ang="0">
                <a:pos x="266" y="349"/>
              </a:cxn>
              <a:cxn ang="0">
                <a:pos x="291" y="345"/>
              </a:cxn>
              <a:cxn ang="0">
                <a:pos x="312" y="339"/>
              </a:cxn>
              <a:cxn ang="0">
                <a:pos x="330" y="333"/>
              </a:cxn>
              <a:cxn ang="0">
                <a:pos x="344" y="327"/>
              </a:cxn>
              <a:cxn ang="0">
                <a:pos x="353" y="319"/>
              </a:cxn>
              <a:cxn ang="0">
                <a:pos x="356" y="312"/>
              </a:cxn>
              <a:cxn ang="0">
                <a:pos x="356" y="44"/>
              </a:cxn>
              <a:cxn ang="0">
                <a:pos x="354" y="36"/>
              </a:cxn>
              <a:cxn ang="0">
                <a:pos x="346" y="29"/>
              </a:cxn>
              <a:cxn ang="0">
                <a:pos x="333" y="22"/>
              </a:cxn>
              <a:cxn ang="0">
                <a:pos x="316" y="16"/>
              </a:cxn>
              <a:cxn ang="0">
                <a:pos x="295" y="10"/>
              </a:cxn>
              <a:cxn ang="0">
                <a:pos x="271" y="6"/>
              </a:cxn>
              <a:cxn ang="0">
                <a:pos x="245" y="3"/>
              </a:cxn>
              <a:cxn ang="0">
                <a:pos x="215" y="0"/>
              </a:cxn>
              <a:cxn ang="0">
                <a:pos x="184" y="0"/>
              </a:cxn>
              <a:cxn ang="0">
                <a:pos x="178" y="0"/>
              </a:cxn>
            </a:cxnLst>
            <a:rect l="0" t="0" r="r" b="b"/>
            <a:pathLst>
              <a:path w="357" h="355">
                <a:moveTo>
                  <a:pt x="178" y="0"/>
                </a:moveTo>
                <a:lnTo>
                  <a:pt x="147" y="0"/>
                </a:lnTo>
                <a:lnTo>
                  <a:pt x="117" y="2"/>
                </a:lnTo>
                <a:lnTo>
                  <a:pt x="90" y="5"/>
                </a:lnTo>
                <a:lnTo>
                  <a:pt x="65" y="10"/>
                </a:lnTo>
                <a:lnTo>
                  <a:pt x="44" y="15"/>
                </a:lnTo>
                <a:lnTo>
                  <a:pt x="26" y="21"/>
                </a:lnTo>
                <a:lnTo>
                  <a:pt x="12" y="27"/>
                </a:lnTo>
                <a:lnTo>
                  <a:pt x="3" y="35"/>
                </a:lnTo>
                <a:lnTo>
                  <a:pt x="0" y="42"/>
                </a:lnTo>
                <a:lnTo>
                  <a:pt x="0" y="310"/>
                </a:lnTo>
                <a:lnTo>
                  <a:pt x="2" y="318"/>
                </a:lnTo>
                <a:lnTo>
                  <a:pt x="10" y="325"/>
                </a:lnTo>
                <a:lnTo>
                  <a:pt x="23" y="332"/>
                </a:lnTo>
                <a:lnTo>
                  <a:pt x="40" y="338"/>
                </a:lnTo>
                <a:lnTo>
                  <a:pt x="61" y="344"/>
                </a:lnTo>
                <a:lnTo>
                  <a:pt x="85" y="348"/>
                </a:lnTo>
                <a:lnTo>
                  <a:pt x="111" y="351"/>
                </a:lnTo>
                <a:lnTo>
                  <a:pt x="141" y="354"/>
                </a:lnTo>
                <a:lnTo>
                  <a:pt x="172" y="354"/>
                </a:lnTo>
                <a:lnTo>
                  <a:pt x="178" y="354"/>
                </a:lnTo>
                <a:lnTo>
                  <a:pt x="209" y="354"/>
                </a:lnTo>
                <a:lnTo>
                  <a:pt x="239" y="352"/>
                </a:lnTo>
                <a:lnTo>
                  <a:pt x="266" y="349"/>
                </a:lnTo>
                <a:lnTo>
                  <a:pt x="291" y="345"/>
                </a:lnTo>
                <a:lnTo>
                  <a:pt x="312" y="339"/>
                </a:lnTo>
                <a:lnTo>
                  <a:pt x="330" y="333"/>
                </a:lnTo>
                <a:lnTo>
                  <a:pt x="344" y="327"/>
                </a:lnTo>
                <a:lnTo>
                  <a:pt x="353" y="319"/>
                </a:lnTo>
                <a:lnTo>
                  <a:pt x="356" y="312"/>
                </a:lnTo>
                <a:lnTo>
                  <a:pt x="356" y="44"/>
                </a:lnTo>
                <a:lnTo>
                  <a:pt x="354" y="36"/>
                </a:lnTo>
                <a:lnTo>
                  <a:pt x="346" y="29"/>
                </a:lnTo>
                <a:lnTo>
                  <a:pt x="333" y="22"/>
                </a:lnTo>
                <a:lnTo>
                  <a:pt x="316" y="16"/>
                </a:lnTo>
                <a:lnTo>
                  <a:pt x="295" y="10"/>
                </a:lnTo>
                <a:lnTo>
                  <a:pt x="271" y="6"/>
                </a:lnTo>
                <a:lnTo>
                  <a:pt x="245" y="3"/>
                </a:lnTo>
                <a:lnTo>
                  <a:pt x="215" y="0"/>
                </a:lnTo>
                <a:lnTo>
                  <a:pt x="184" y="0"/>
                </a:lnTo>
                <a:lnTo>
                  <a:pt x="178"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pPr algn="ctr"/>
            <a:r>
              <a:rPr lang="de-DE" sz="1600" b="1" dirty="0" smtClean="0"/>
              <a:t>3SG</a:t>
            </a:r>
            <a:endParaRPr lang="de-DE" sz="1600" b="1" dirty="0"/>
          </a:p>
        </p:txBody>
      </p:sp>
      <p:sp>
        <p:nvSpPr>
          <p:cNvPr id="32" name="Freeform 11"/>
          <p:cNvSpPr>
            <a:spLocks/>
          </p:cNvSpPr>
          <p:nvPr/>
        </p:nvSpPr>
        <p:spPr bwMode="auto">
          <a:xfrm>
            <a:off x="4546269" y="4143380"/>
            <a:ext cx="571504" cy="214314"/>
          </a:xfrm>
          <a:custGeom>
            <a:avLst/>
            <a:gdLst/>
            <a:ahLst/>
            <a:cxnLst>
              <a:cxn ang="0">
                <a:pos x="166" y="35"/>
              </a:cxn>
              <a:cxn ang="0">
                <a:pos x="122" y="56"/>
              </a:cxn>
              <a:cxn ang="0">
                <a:pos x="84" y="82"/>
              </a:cxn>
              <a:cxn ang="0">
                <a:pos x="52" y="111"/>
              </a:cxn>
              <a:cxn ang="0">
                <a:pos x="27" y="144"/>
              </a:cxn>
              <a:cxn ang="0">
                <a:pos x="10" y="179"/>
              </a:cxn>
              <a:cxn ang="0">
                <a:pos x="1" y="216"/>
              </a:cxn>
              <a:cxn ang="0">
                <a:pos x="175" y="236"/>
              </a:cxn>
              <a:cxn ang="0">
                <a:pos x="183" y="200"/>
              </a:cxn>
              <a:cxn ang="0">
                <a:pos x="206" y="169"/>
              </a:cxn>
              <a:cxn ang="0">
                <a:pos x="240" y="144"/>
              </a:cxn>
              <a:cxn ang="0">
                <a:pos x="284" y="126"/>
              </a:cxn>
              <a:cxn ang="0">
                <a:pos x="335" y="118"/>
              </a:cxn>
              <a:cxn ang="0">
                <a:pos x="378" y="119"/>
              </a:cxn>
              <a:cxn ang="0">
                <a:pos x="428" y="129"/>
              </a:cxn>
              <a:cxn ang="0">
                <a:pos x="470" y="149"/>
              </a:cxn>
              <a:cxn ang="0">
                <a:pos x="502" y="175"/>
              </a:cxn>
              <a:cxn ang="0">
                <a:pos x="522" y="207"/>
              </a:cxn>
              <a:cxn ang="0">
                <a:pos x="527" y="236"/>
              </a:cxn>
              <a:cxn ang="0">
                <a:pos x="701" y="216"/>
              </a:cxn>
              <a:cxn ang="0">
                <a:pos x="692" y="179"/>
              </a:cxn>
              <a:cxn ang="0">
                <a:pos x="675" y="144"/>
              </a:cxn>
              <a:cxn ang="0">
                <a:pos x="650" y="111"/>
              </a:cxn>
              <a:cxn ang="0">
                <a:pos x="618" y="82"/>
              </a:cxn>
              <a:cxn ang="0">
                <a:pos x="580" y="56"/>
              </a:cxn>
              <a:cxn ang="0">
                <a:pos x="536" y="35"/>
              </a:cxn>
              <a:cxn ang="0">
                <a:pos x="488" y="18"/>
              </a:cxn>
              <a:cxn ang="0">
                <a:pos x="435" y="6"/>
              </a:cxn>
              <a:cxn ang="0">
                <a:pos x="380" y="0"/>
              </a:cxn>
              <a:cxn ang="0">
                <a:pos x="322" y="0"/>
              </a:cxn>
              <a:cxn ang="0">
                <a:pos x="266" y="6"/>
              </a:cxn>
              <a:cxn ang="0">
                <a:pos x="214" y="18"/>
              </a:cxn>
            </a:cxnLst>
            <a:rect l="0" t="0" r="r" b="b"/>
            <a:pathLst>
              <a:path w="703" h="236">
                <a:moveTo>
                  <a:pt x="189" y="26"/>
                </a:moveTo>
                <a:lnTo>
                  <a:pt x="166" y="35"/>
                </a:lnTo>
                <a:lnTo>
                  <a:pt x="143" y="45"/>
                </a:lnTo>
                <a:lnTo>
                  <a:pt x="122" y="56"/>
                </a:lnTo>
                <a:lnTo>
                  <a:pt x="102" y="69"/>
                </a:lnTo>
                <a:lnTo>
                  <a:pt x="84" y="82"/>
                </a:lnTo>
                <a:lnTo>
                  <a:pt x="67" y="96"/>
                </a:lnTo>
                <a:lnTo>
                  <a:pt x="52" y="111"/>
                </a:lnTo>
                <a:lnTo>
                  <a:pt x="39" y="127"/>
                </a:lnTo>
                <a:lnTo>
                  <a:pt x="27" y="144"/>
                </a:lnTo>
                <a:lnTo>
                  <a:pt x="17" y="161"/>
                </a:lnTo>
                <a:lnTo>
                  <a:pt x="10" y="179"/>
                </a:lnTo>
                <a:lnTo>
                  <a:pt x="4" y="197"/>
                </a:lnTo>
                <a:lnTo>
                  <a:pt x="1" y="216"/>
                </a:lnTo>
                <a:lnTo>
                  <a:pt x="0" y="236"/>
                </a:lnTo>
                <a:lnTo>
                  <a:pt x="175" y="236"/>
                </a:lnTo>
                <a:lnTo>
                  <a:pt x="177" y="217"/>
                </a:lnTo>
                <a:lnTo>
                  <a:pt x="183" y="200"/>
                </a:lnTo>
                <a:lnTo>
                  <a:pt x="193" y="184"/>
                </a:lnTo>
                <a:lnTo>
                  <a:pt x="206" y="169"/>
                </a:lnTo>
                <a:lnTo>
                  <a:pt x="222" y="156"/>
                </a:lnTo>
                <a:lnTo>
                  <a:pt x="240" y="144"/>
                </a:lnTo>
                <a:lnTo>
                  <a:pt x="261" y="134"/>
                </a:lnTo>
                <a:lnTo>
                  <a:pt x="284" y="126"/>
                </a:lnTo>
                <a:lnTo>
                  <a:pt x="309" y="121"/>
                </a:lnTo>
                <a:lnTo>
                  <a:pt x="335" y="118"/>
                </a:lnTo>
                <a:lnTo>
                  <a:pt x="351" y="118"/>
                </a:lnTo>
                <a:lnTo>
                  <a:pt x="378" y="119"/>
                </a:lnTo>
                <a:lnTo>
                  <a:pt x="404" y="123"/>
                </a:lnTo>
                <a:lnTo>
                  <a:pt x="428" y="129"/>
                </a:lnTo>
                <a:lnTo>
                  <a:pt x="450" y="138"/>
                </a:lnTo>
                <a:lnTo>
                  <a:pt x="470" y="149"/>
                </a:lnTo>
                <a:lnTo>
                  <a:pt x="487" y="161"/>
                </a:lnTo>
                <a:lnTo>
                  <a:pt x="502" y="175"/>
                </a:lnTo>
                <a:lnTo>
                  <a:pt x="513" y="191"/>
                </a:lnTo>
                <a:lnTo>
                  <a:pt x="522" y="207"/>
                </a:lnTo>
                <a:lnTo>
                  <a:pt x="526" y="225"/>
                </a:lnTo>
                <a:lnTo>
                  <a:pt x="527" y="236"/>
                </a:lnTo>
                <a:lnTo>
                  <a:pt x="703" y="236"/>
                </a:lnTo>
                <a:lnTo>
                  <a:pt x="701" y="216"/>
                </a:lnTo>
                <a:lnTo>
                  <a:pt x="698" y="197"/>
                </a:lnTo>
                <a:lnTo>
                  <a:pt x="692" y="179"/>
                </a:lnTo>
                <a:lnTo>
                  <a:pt x="685" y="161"/>
                </a:lnTo>
                <a:lnTo>
                  <a:pt x="675" y="144"/>
                </a:lnTo>
                <a:lnTo>
                  <a:pt x="663" y="127"/>
                </a:lnTo>
                <a:lnTo>
                  <a:pt x="650" y="111"/>
                </a:lnTo>
                <a:lnTo>
                  <a:pt x="635" y="96"/>
                </a:lnTo>
                <a:lnTo>
                  <a:pt x="618" y="82"/>
                </a:lnTo>
                <a:lnTo>
                  <a:pt x="600" y="69"/>
                </a:lnTo>
                <a:lnTo>
                  <a:pt x="580" y="56"/>
                </a:lnTo>
                <a:lnTo>
                  <a:pt x="559" y="45"/>
                </a:lnTo>
                <a:lnTo>
                  <a:pt x="536" y="35"/>
                </a:lnTo>
                <a:lnTo>
                  <a:pt x="512" y="26"/>
                </a:lnTo>
                <a:lnTo>
                  <a:pt x="488" y="18"/>
                </a:lnTo>
                <a:lnTo>
                  <a:pt x="462" y="12"/>
                </a:lnTo>
                <a:lnTo>
                  <a:pt x="435" y="6"/>
                </a:lnTo>
                <a:lnTo>
                  <a:pt x="408" y="3"/>
                </a:lnTo>
                <a:lnTo>
                  <a:pt x="380" y="0"/>
                </a:lnTo>
                <a:lnTo>
                  <a:pt x="351" y="0"/>
                </a:lnTo>
                <a:lnTo>
                  <a:pt x="322" y="0"/>
                </a:lnTo>
                <a:lnTo>
                  <a:pt x="294" y="3"/>
                </a:lnTo>
                <a:lnTo>
                  <a:pt x="266" y="6"/>
                </a:lnTo>
                <a:lnTo>
                  <a:pt x="240" y="12"/>
                </a:lnTo>
                <a:lnTo>
                  <a:pt x="214" y="18"/>
                </a:lnTo>
                <a:lnTo>
                  <a:pt x="189" y="26"/>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grpSp>
        <p:nvGrpSpPr>
          <p:cNvPr id="33" name="Group 6"/>
          <p:cNvGrpSpPr>
            <a:grpSpLocks/>
          </p:cNvGrpSpPr>
          <p:nvPr/>
        </p:nvGrpSpPr>
        <p:grpSpPr bwMode="auto">
          <a:xfrm>
            <a:off x="6715140" y="3054656"/>
            <a:ext cx="1104903" cy="965203"/>
            <a:chOff x="2317" y="142"/>
            <a:chExt cx="953" cy="957"/>
          </a:xfrm>
        </p:grpSpPr>
        <p:sp>
          <p:nvSpPr>
            <p:cNvPr id="34" name="Rectangle 7"/>
            <p:cNvSpPr>
              <a:spLocks/>
            </p:cNvSpPr>
            <p:nvPr/>
          </p:nvSpPr>
          <p:spPr bwMode="auto">
            <a:xfrm>
              <a:off x="2327" y="375"/>
              <a:ext cx="933" cy="714"/>
            </a:xfrm>
            <a:prstGeom prst="rect">
              <a:avLst/>
            </a:prstGeom>
            <a:solidFill>
              <a:srgbClr val="D7D7D7"/>
            </a:solidFill>
            <a:ln w="9525">
              <a:noFill/>
              <a:miter lim="800000"/>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sz="2200" b="1" dirty="0" smtClean="0"/>
                <a:t>Hund</a:t>
              </a:r>
              <a:endParaRPr lang="de-DE" sz="2200" b="1" dirty="0"/>
            </a:p>
          </p:txBody>
        </p:sp>
        <p:sp>
          <p:nvSpPr>
            <p:cNvPr id="35" name="Rectangle 8"/>
            <p:cNvSpPr>
              <a:spLocks noChangeArrowheads="1"/>
            </p:cNvSpPr>
            <p:nvPr/>
          </p:nvSpPr>
          <p:spPr bwMode="auto">
            <a:xfrm>
              <a:off x="2478" y="142"/>
              <a:ext cx="700" cy="24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200" b="0" i="0" u="none" strike="noStrike" cap="none" normalizeH="0" baseline="0" smtClean="0">
                <a:ln>
                  <a:noFill/>
                </a:ln>
                <a:solidFill>
                  <a:schemeClr val="tx1"/>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grpSp>
      <p:grpSp>
        <p:nvGrpSpPr>
          <p:cNvPr id="36" name="Group 12"/>
          <p:cNvGrpSpPr>
            <a:grpSpLocks/>
          </p:cNvGrpSpPr>
          <p:nvPr/>
        </p:nvGrpSpPr>
        <p:grpSpPr bwMode="auto">
          <a:xfrm>
            <a:off x="5786391" y="3361264"/>
            <a:ext cx="862867" cy="1360639"/>
            <a:chOff x="1504" y="375"/>
            <a:chExt cx="703" cy="1452"/>
          </a:xfrm>
        </p:grpSpPr>
        <p:sp>
          <p:nvSpPr>
            <p:cNvPr id="37" name="Freeform 13"/>
            <p:cNvSpPr>
              <a:spLocks/>
            </p:cNvSpPr>
            <p:nvPr/>
          </p:nvSpPr>
          <p:spPr bwMode="auto">
            <a:xfrm>
              <a:off x="1613" y="375"/>
              <a:ext cx="484" cy="725"/>
            </a:xfrm>
            <a:custGeom>
              <a:avLst/>
              <a:gdLst/>
              <a:ahLst/>
              <a:cxnLst>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 ang="0">
                  <a:pos x="0" y="634"/>
                </a:cxn>
                <a:cxn ang="0">
                  <a:pos x="1" y="645"/>
                </a:cxn>
                <a:cxn ang="0">
                  <a:pos x="7" y="656"/>
                </a:cxn>
                <a:cxn ang="0">
                  <a:pos x="16" y="667"/>
                </a:cxn>
                <a:cxn ang="0">
                  <a:pos x="28" y="677"/>
                </a:cxn>
                <a:cxn ang="0">
                  <a:pos x="43" y="686"/>
                </a:cxn>
                <a:cxn ang="0">
                  <a:pos x="61" y="694"/>
                </a:cxn>
                <a:cxn ang="0">
                  <a:pos x="82" y="702"/>
                </a:cxn>
                <a:cxn ang="0">
                  <a:pos x="104" y="709"/>
                </a:cxn>
                <a:cxn ang="0">
                  <a:pos x="129" y="714"/>
                </a:cxn>
                <a:cxn ang="0">
                  <a:pos x="156" y="719"/>
                </a:cxn>
                <a:cxn ang="0">
                  <a:pos x="184" y="722"/>
                </a:cxn>
                <a:cxn ang="0">
                  <a:pos x="213" y="724"/>
                </a:cxn>
                <a:cxn ang="0">
                  <a:pos x="241" y="725"/>
                </a:cxn>
                <a:cxn ang="0">
                  <a:pos x="272" y="724"/>
                </a:cxn>
                <a:cxn ang="0">
                  <a:pos x="301" y="722"/>
                </a:cxn>
                <a:cxn ang="0">
                  <a:pos x="329" y="718"/>
                </a:cxn>
                <a:cxn ang="0">
                  <a:pos x="356" y="714"/>
                </a:cxn>
                <a:cxn ang="0">
                  <a:pos x="380" y="708"/>
                </a:cxn>
                <a:cxn ang="0">
                  <a:pos x="403" y="701"/>
                </a:cxn>
                <a:cxn ang="0">
                  <a:pos x="423" y="694"/>
                </a:cxn>
                <a:cxn ang="0">
                  <a:pos x="441" y="685"/>
                </a:cxn>
                <a:cxn ang="0">
                  <a:pos x="456" y="676"/>
                </a:cxn>
                <a:cxn ang="0">
                  <a:pos x="468" y="666"/>
                </a:cxn>
                <a:cxn ang="0">
                  <a:pos x="477" y="655"/>
                </a:cxn>
                <a:cxn ang="0">
                  <a:pos x="482" y="644"/>
                </a:cxn>
                <a:cxn ang="0">
                  <a:pos x="483" y="634"/>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Lst>
              <a:rect l="0" t="0" r="r" b="b"/>
              <a:pathLst>
                <a:path w="484" h="725">
                  <a:moveTo>
                    <a:pt x="241" y="0"/>
                  </a:move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lnTo>
                    <a:pt x="0" y="634"/>
                  </a:lnTo>
                  <a:lnTo>
                    <a:pt x="1" y="645"/>
                  </a:lnTo>
                  <a:lnTo>
                    <a:pt x="7" y="656"/>
                  </a:lnTo>
                  <a:lnTo>
                    <a:pt x="16" y="667"/>
                  </a:lnTo>
                  <a:lnTo>
                    <a:pt x="28" y="677"/>
                  </a:lnTo>
                  <a:lnTo>
                    <a:pt x="43" y="686"/>
                  </a:lnTo>
                  <a:lnTo>
                    <a:pt x="61" y="694"/>
                  </a:lnTo>
                  <a:lnTo>
                    <a:pt x="82" y="702"/>
                  </a:lnTo>
                  <a:lnTo>
                    <a:pt x="104" y="709"/>
                  </a:lnTo>
                  <a:lnTo>
                    <a:pt x="129" y="714"/>
                  </a:lnTo>
                  <a:lnTo>
                    <a:pt x="156" y="719"/>
                  </a:lnTo>
                  <a:lnTo>
                    <a:pt x="184" y="722"/>
                  </a:lnTo>
                  <a:lnTo>
                    <a:pt x="213" y="724"/>
                  </a:lnTo>
                  <a:lnTo>
                    <a:pt x="241" y="725"/>
                  </a:lnTo>
                  <a:lnTo>
                    <a:pt x="272" y="724"/>
                  </a:lnTo>
                  <a:lnTo>
                    <a:pt x="301" y="722"/>
                  </a:lnTo>
                  <a:lnTo>
                    <a:pt x="329" y="718"/>
                  </a:lnTo>
                  <a:lnTo>
                    <a:pt x="356" y="714"/>
                  </a:lnTo>
                  <a:lnTo>
                    <a:pt x="380" y="708"/>
                  </a:lnTo>
                  <a:lnTo>
                    <a:pt x="403" y="701"/>
                  </a:lnTo>
                  <a:lnTo>
                    <a:pt x="423" y="694"/>
                  </a:lnTo>
                  <a:lnTo>
                    <a:pt x="441" y="685"/>
                  </a:lnTo>
                  <a:lnTo>
                    <a:pt x="456" y="676"/>
                  </a:lnTo>
                  <a:lnTo>
                    <a:pt x="468" y="666"/>
                  </a:lnTo>
                  <a:lnTo>
                    <a:pt x="477" y="655"/>
                  </a:lnTo>
                  <a:lnTo>
                    <a:pt x="482" y="644"/>
                  </a:lnTo>
                  <a:lnTo>
                    <a:pt x="483" y="634"/>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close/>
                </a:path>
              </a:pathLst>
            </a:custGeom>
            <a:solidFill>
              <a:srgbClr val="D99493"/>
            </a:solidFill>
            <a:ln w="9525">
              <a:noFill/>
              <a:round/>
              <a:headEnd/>
              <a:tailEnd/>
            </a:ln>
          </p:spPr>
          <p:txBody>
            <a:bodyPr vert="horz" wrap="square" lIns="91440" tIns="45720" rIns="91440" bIns="45720" numCol="1" anchor="t" anchorCtr="0" compatLnSpc="1">
              <a:prstTxWarp prst="textNoShape">
                <a:avLst/>
              </a:prstTxWarp>
            </a:bodyPr>
            <a:lstStyle/>
            <a:p>
              <a:endParaRPr lang="de-DE" dirty="0" smtClean="0"/>
            </a:p>
            <a:p>
              <a:pPr algn="ctr"/>
              <a:r>
                <a:rPr lang="de-DE" b="1" dirty="0" smtClean="0"/>
                <a:t>ein</a:t>
              </a:r>
              <a:endParaRPr lang="de-DE" b="1" dirty="0"/>
            </a:p>
          </p:txBody>
        </p:sp>
        <p:sp>
          <p:nvSpPr>
            <p:cNvPr id="38" name="Freeform 14"/>
            <p:cNvSpPr>
              <a:spLocks/>
            </p:cNvSpPr>
            <p:nvPr/>
          </p:nvSpPr>
          <p:spPr bwMode="auto">
            <a:xfrm>
              <a:off x="1613" y="375"/>
              <a:ext cx="484" cy="181"/>
            </a:xfrm>
            <a:custGeom>
              <a:avLst/>
              <a:gdLst/>
              <a:ahLst/>
              <a:cxnLst>
                <a:cxn ang="0">
                  <a:pos x="0" y="90"/>
                </a:cxn>
                <a:cxn ang="0">
                  <a:pos x="1" y="102"/>
                </a:cxn>
                <a:cxn ang="0">
                  <a:pos x="7" y="113"/>
                </a:cxn>
                <a:cxn ang="0">
                  <a:pos x="16" y="123"/>
                </a:cxn>
                <a:cxn ang="0">
                  <a:pos x="28" y="133"/>
                </a:cxn>
                <a:cxn ang="0">
                  <a:pos x="43" y="142"/>
                </a:cxn>
                <a:cxn ang="0">
                  <a:pos x="61" y="151"/>
                </a:cxn>
                <a:cxn ang="0">
                  <a:pos x="82" y="158"/>
                </a:cxn>
                <a:cxn ang="0">
                  <a:pos x="104" y="165"/>
                </a:cxn>
                <a:cxn ang="0">
                  <a:pos x="129" y="170"/>
                </a:cxn>
                <a:cxn ang="0">
                  <a:pos x="156" y="175"/>
                </a:cxn>
                <a:cxn ang="0">
                  <a:pos x="184" y="178"/>
                </a:cxn>
                <a:cxn ang="0">
                  <a:pos x="213" y="180"/>
                </a:cxn>
                <a:cxn ang="0">
                  <a:pos x="241" y="181"/>
                </a:cxn>
                <a:cxn ang="0">
                  <a:pos x="272" y="180"/>
                </a:cxn>
                <a:cxn ang="0">
                  <a:pos x="301" y="178"/>
                </a:cxn>
                <a:cxn ang="0">
                  <a:pos x="329" y="175"/>
                </a:cxn>
                <a:cxn ang="0">
                  <a:pos x="356" y="170"/>
                </a:cxn>
                <a:cxn ang="0">
                  <a:pos x="380" y="164"/>
                </a:cxn>
                <a:cxn ang="0">
                  <a:pos x="403" y="158"/>
                </a:cxn>
                <a:cxn ang="0">
                  <a:pos x="423" y="150"/>
                </a:cxn>
                <a:cxn ang="0">
                  <a:pos x="441" y="141"/>
                </a:cxn>
                <a:cxn ang="0">
                  <a:pos x="456" y="132"/>
                </a:cxn>
                <a:cxn ang="0">
                  <a:pos x="468" y="122"/>
                </a:cxn>
                <a:cxn ang="0">
                  <a:pos x="477" y="112"/>
                </a:cxn>
                <a:cxn ang="0">
                  <a:pos x="482" y="101"/>
                </a:cxn>
                <a:cxn ang="0">
                  <a:pos x="483" y="90"/>
                </a:cxn>
                <a:cxn ang="0">
                  <a:pos x="482" y="79"/>
                </a:cxn>
                <a:cxn ang="0">
                  <a:pos x="476" y="68"/>
                </a:cxn>
                <a:cxn ang="0">
                  <a:pos x="467" y="57"/>
                </a:cxn>
                <a:cxn ang="0">
                  <a:pos x="455" y="47"/>
                </a:cxn>
                <a:cxn ang="0">
                  <a:pos x="440" y="38"/>
                </a:cxn>
                <a:cxn ang="0">
                  <a:pos x="422" y="30"/>
                </a:cxn>
                <a:cxn ang="0">
                  <a:pos x="401" y="22"/>
                </a:cxn>
                <a:cxn ang="0">
                  <a:pos x="379" y="15"/>
                </a:cxn>
                <a:cxn ang="0">
                  <a:pos x="354" y="10"/>
                </a:cxn>
                <a:cxn ang="0">
                  <a:pos x="327" y="5"/>
                </a:cxn>
                <a:cxn ang="0">
                  <a:pos x="299" y="2"/>
                </a:cxn>
                <a:cxn ang="0">
                  <a:pos x="270" y="0"/>
                </a:cxn>
                <a:cxn ang="0">
                  <a:pos x="241" y="0"/>
                </a:cxn>
                <a:cxn ang="0">
                  <a:pos x="211" y="0"/>
                </a:cxn>
                <a:cxn ang="0">
                  <a:pos x="182" y="2"/>
                </a:cxn>
                <a:cxn ang="0">
                  <a:pos x="154" y="6"/>
                </a:cxn>
                <a:cxn ang="0">
                  <a:pos x="127" y="10"/>
                </a:cxn>
                <a:cxn ang="0">
                  <a:pos x="103" y="16"/>
                </a:cxn>
                <a:cxn ang="0">
                  <a:pos x="80" y="23"/>
                </a:cxn>
                <a:cxn ang="0">
                  <a:pos x="60" y="30"/>
                </a:cxn>
                <a:cxn ang="0">
                  <a:pos x="42" y="39"/>
                </a:cxn>
                <a:cxn ang="0">
                  <a:pos x="27" y="48"/>
                </a:cxn>
                <a:cxn ang="0">
                  <a:pos x="15" y="58"/>
                </a:cxn>
                <a:cxn ang="0">
                  <a:pos x="6" y="69"/>
                </a:cxn>
                <a:cxn ang="0">
                  <a:pos x="1" y="80"/>
                </a:cxn>
                <a:cxn ang="0">
                  <a:pos x="0" y="90"/>
                </a:cxn>
              </a:cxnLst>
              <a:rect l="0" t="0" r="r" b="b"/>
              <a:pathLst>
                <a:path w="484" h="181">
                  <a:moveTo>
                    <a:pt x="0" y="90"/>
                  </a:moveTo>
                  <a:lnTo>
                    <a:pt x="1" y="102"/>
                  </a:lnTo>
                  <a:lnTo>
                    <a:pt x="7" y="113"/>
                  </a:lnTo>
                  <a:lnTo>
                    <a:pt x="16" y="123"/>
                  </a:lnTo>
                  <a:lnTo>
                    <a:pt x="28" y="133"/>
                  </a:lnTo>
                  <a:lnTo>
                    <a:pt x="43" y="142"/>
                  </a:lnTo>
                  <a:lnTo>
                    <a:pt x="61" y="151"/>
                  </a:lnTo>
                  <a:lnTo>
                    <a:pt x="82" y="158"/>
                  </a:lnTo>
                  <a:lnTo>
                    <a:pt x="104" y="165"/>
                  </a:lnTo>
                  <a:lnTo>
                    <a:pt x="129" y="170"/>
                  </a:lnTo>
                  <a:lnTo>
                    <a:pt x="156" y="175"/>
                  </a:lnTo>
                  <a:lnTo>
                    <a:pt x="184" y="178"/>
                  </a:lnTo>
                  <a:lnTo>
                    <a:pt x="213" y="180"/>
                  </a:lnTo>
                  <a:lnTo>
                    <a:pt x="241" y="181"/>
                  </a:lnTo>
                  <a:lnTo>
                    <a:pt x="272" y="180"/>
                  </a:lnTo>
                  <a:lnTo>
                    <a:pt x="301" y="178"/>
                  </a:lnTo>
                  <a:lnTo>
                    <a:pt x="329" y="175"/>
                  </a:lnTo>
                  <a:lnTo>
                    <a:pt x="356" y="170"/>
                  </a:lnTo>
                  <a:lnTo>
                    <a:pt x="380" y="164"/>
                  </a:lnTo>
                  <a:lnTo>
                    <a:pt x="403" y="158"/>
                  </a:lnTo>
                  <a:lnTo>
                    <a:pt x="423" y="150"/>
                  </a:lnTo>
                  <a:lnTo>
                    <a:pt x="441" y="141"/>
                  </a:lnTo>
                  <a:lnTo>
                    <a:pt x="456" y="132"/>
                  </a:lnTo>
                  <a:lnTo>
                    <a:pt x="468" y="122"/>
                  </a:lnTo>
                  <a:lnTo>
                    <a:pt x="477" y="112"/>
                  </a:lnTo>
                  <a:lnTo>
                    <a:pt x="482" y="101"/>
                  </a:lnTo>
                  <a:lnTo>
                    <a:pt x="483" y="90"/>
                  </a:lnTo>
                  <a:lnTo>
                    <a:pt x="482" y="79"/>
                  </a:lnTo>
                  <a:lnTo>
                    <a:pt x="476" y="68"/>
                  </a:lnTo>
                  <a:lnTo>
                    <a:pt x="467" y="57"/>
                  </a:lnTo>
                  <a:lnTo>
                    <a:pt x="455" y="47"/>
                  </a:lnTo>
                  <a:lnTo>
                    <a:pt x="440" y="38"/>
                  </a:lnTo>
                  <a:lnTo>
                    <a:pt x="422" y="30"/>
                  </a:lnTo>
                  <a:lnTo>
                    <a:pt x="401" y="22"/>
                  </a:lnTo>
                  <a:lnTo>
                    <a:pt x="379" y="15"/>
                  </a:lnTo>
                  <a:lnTo>
                    <a:pt x="354" y="10"/>
                  </a:lnTo>
                  <a:lnTo>
                    <a:pt x="327" y="5"/>
                  </a:lnTo>
                  <a:lnTo>
                    <a:pt x="299" y="2"/>
                  </a:lnTo>
                  <a:lnTo>
                    <a:pt x="270" y="0"/>
                  </a:lnTo>
                  <a:lnTo>
                    <a:pt x="241" y="0"/>
                  </a:lnTo>
                  <a:lnTo>
                    <a:pt x="211" y="0"/>
                  </a:lnTo>
                  <a:lnTo>
                    <a:pt x="182" y="2"/>
                  </a:lnTo>
                  <a:lnTo>
                    <a:pt x="154" y="6"/>
                  </a:lnTo>
                  <a:lnTo>
                    <a:pt x="127" y="10"/>
                  </a:lnTo>
                  <a:lnTo>
                    <a:pt x="103" y="16"/>
                  </a:lnTo>
                  <a:lnTo>
                    <a:pt x="80" y="23"/>
                  </a:lnTo>
                  <a:lnTo>
                    <a:pt x="60" y="30"/>
                  </a:lnTo>
                  <a:lnTo>
                    <a:pt x="42" y="39"/>
                  </a:lnTo>
                  <a:lnTo>
                    <a:pt x="27" y="48"/>
                  </a:lnTo>
                  <a:lnTo>
                    <a:pt x="15" y="58"/>
                  </a:lnTo>
                  <a:lnTo>
                    <a:pt x="6" y="69"/>
                  </a:lnTo>
                  <a:lnTo>
                    <a:pt x="1" y="80"/>
                  </a:lnTo>
                  <a:lnTo>
                    <a:pt x="0" y="90"/>
                  </a:lnTo>
                  <a:close/>
                </a:path>
              </a:pathLst>
            </a:custGeom>
            <a:solidFill>
              <a:srgbClr val="E0AAA9"/>
            </a:solidFill>
            <a:ln w="9525">
              <a:no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39" name="Freeform 15"/>
            <p:cNvSpPr>
              <a:spLocks/>
            </p:cNvSpPr>
            <p:nvPr/>
          </p:nvSpPr>
          <p:spPr bwMode="auto">
            <a:xfrm>
              <a:off x="1504" y="1591"/>
              <a:ext cx="703" cy="236"/>
            </a:xfrm>
            <a:custGeom>
              <a:avLst/>
              <a:gdLst/>
              <a:ahLst/>
              <a:cxnLst>
                <a:cxn ang="0">
                  <a:pos x="166" y="35"/>
                </a:cxn>
                <a:cxn ang="0">
                  <a:pos x="122" y="56"/>
                </a:cxn>
                <a:cxn ang="0">
                  <a:pos x="84" y="82"/>
                </a:cxn>
                <a:cxn ang="0">
                  <a:pos x="52" y="111"/>
                </a:cxn>
                <a:cxn ang="0">
                  <a:pos x="27" y="144"/>
                </a:cxn>
                <a:cxn ang="0">
                  <a:pos x="10" y="179"/>
                </a:cxn>
                <a:cxn ang="0">
                  <a:pos x="1" y="216"/>
                </a:cxn>
                <a:cxn ang="0">
                  <a:pos x="175" y="235"/>
                </a:cxn>
                <a:cxn ang="0">
                  <a:pos x="183" y="200"/>
                </a:cxn>
                <a:cxn ang="0">
                  <a:pos x="206" y="169"/>
                </a:cxn>
                <a:cxn ang="0">
                  <a:pos x="240" y="144"/>
                </a:cxn>
                <a:cxn ang="0">
                  <a:pos x="284" y="126"/>
                </a:cxn>
                <a:cxn ang="0">
                  <a:pos x="335" y="118"/>
                </a:cxn>
                <a:cxn ang="0">
                  <a:pos x="378" y="119"/>
                </a:cxn>
                <a:cxn ang="0">
                  <a:pos x="428" y="129"/>
                </a:cxn>
                <a:cxn ang="0">
                  <a:pos x="470" y="149"/>
                </a:cxn>
                <a:cxn ang="0">
                  <a:pos x="502" y="175"/>
                </a:cxn>
                <a:cxn ang="0">
                  <a:pos x="522" y="207"/>
                </a:cxn>
                <a:cxn ang="0">
                  <a:pos x="527" y="235"/>
                </a:cxn>
                <a:cxn ang="0">
                  <a:pos x="701" y="216"/>
                </a:cxn>
                <a:cxn ang="0">
                  <a:pos x="692" y="179"/>
                </a:cxn>
                <a:cxn ang="0">
                  <a:pos x="675" y="144"/>
                </a:cxn>
                <a:cxn ang="0">
                  <a:pos x="650" y="111"/>
                </a:cxn>
                <a:cxn ang="0">
                  <a:pos x="618" y="82"/>
                </a:cxn>
                <a:cxn ang="0">
                  <a:pos x="580" y="56"/>
                </a:cxn>
                <a:cxn ang="0">
                  <a:pos x="536" y="35"/>
                </a:cxn>
                <a:cxn ang="0">
                  <a:pos x="488" y="18"/>
                </a:cxn>
                <a:cxn ang="0">
                  <a:pos x="435" y="6"/>
                </a:cxn>
                <a:cxn ang="0">
                  <a:pos x="380" y="0"/>
                </a:cxn>
                <a:cxn ang="0">
                  <a:pos x="322" y="0"/>
                </a:cxn>
                <a:cxn ang="0">
                  <a:pos x="267" y="6"/>
                </a:cxn>
                <a:cxn ang="0">
                  <a:pos x="214" y="18"/>
                </a:cxn>
              </a:cxnLst>
              <a:rect l="0" t="0" r="r" b="b"/>
              <a:pathLst>
                <a:path w="703" h="236">
                  <a:moveTo>
                    <a:pt x="189" y="26"/>
                  </a:moveTo>
                  <a:lnTo>
                    <a:pt x="166" y="35"/>
                  </a:lnTo>
                  <a:lnTo>
                    <a:pt x="143" y="45"/>
                  </a:lnTo>
                  <a:lnTo>
                    <a:pt x="122" y="56"/>
                  </a:lnTo>
                  <a:lnTo>
                    <a:pt x="102" y="69"/>
                  </a:lnTo>
                  <a:lnTo>
                    <a:pt x="84" y="82"/>
                  </a:lnTo>
                  <a:lnTo>
                    <a:pt x="67" y="96"/>
                  </a:lnTo>
                  <a:lnTo>
                    <a:pt x="52" y="111"/>
                  </a:lnTo>
                  <a:lnTo>
                    <a:pt x="39" y="127"/>
                  </a:lnTo>
                  <a:lnTo>
                    <a:pt x="27" y="144"/>
                  </a:lnTo>
                  <a:lnTo>
                    <a:pt x="17" y="161"/>
                  </a:lnTo>
                  <a:lnTo>
                    <a:pt x="10" y="179"/>
                  </a:lnTo>
                  <a:lnTo>
                    <a:pt x="4" y="197"/>
                  </a:lnTo>
                  <a:lnTo>
                    <a:pt x="1" y="216"/>
                  </a:lnTo>
                  <a:lnTo>
                    <a:pt x="0" y="235"/>
                  </a:lnTo>
                  <a:lnTo>
                    <a:pt x="175" y="235"/>
                  </a:lnTo>
                  <a:lnTo>
                    <a:pt x="177" y="217"/>
                  </a:lnTo>
                  <a:lnTo>
                    <a:pt x="183" y="200"/>
                  </a:lnTo>
                  <a:lnTo>
                    <a:pt x="193" y="184"/>
                  </a:lnTo>
                  <a:lnTo>
                    <a:pt x="206" y="169"/>
                  </a:lnTo>
                  <a:lnTo>
                    <a:pt x="222" y="156"/>
                  </a:lnTo>
                  <a:lnTo>
                    <a:pt x="240" y="144"/>
                  </a:lnTo>
                  <a:lnTo>
                    <a:pt x="261" y="134"/>
                  </a:lnTo>
                  <a:lnTo>
                    <a:pt x="284" y="126"/>
                  </a:lnTo>
                  <a:lnTo>
                    <a:pt x="309" y="121"/>
                  </a:lnTo>
                  <a:lnTo>
                    <a:pt x="335" y="118"/>
                  </a:lnTo>
                  <a:lnTo>
                    <a:pt x="351" y="117"/>
                  </a:lnTo>
                  <a:lnTo>
                    <a:pt x="378" y="119"/>
                  </a:lnTo>
                  <a:lnTo>
                    <a:pt x="404" y="123"/>
                  </a:lnTo>
                  <a:lnTo>
                    <a:pt x="428" y="129"/>
                  </a:lnTo>
                  <a:lnTo>
                    <a:pt x="450" y="138"/>
                  </a:lnTo>
                  <a:lnTo>
                    <a:pt x="470" y="149"/>
                  </a:lnTo>
                  <a:lnTo>
                    <a:pt x="487" y="161"/>
                  </a:lnTo>
                  <a:lnTo>
                    <a:pt x="502" y="175"/>
                  </a:lnTo>
                  <a:lnTo>
                    <a:pt x="514" y="191"/>
                  </a:lnTo>
                  <a:lnTo>
                    <a:pt x="522" y="207"/>
                  </a:lnTo>
                  <a:lnTo>
                    <a:pt x="526" y="225"/>
                  </a:lnTo>
                  <a:lnTo>
                    <a:pt x="527" y="235"/>
                  </a:lnTo>
                  <a:lnTo>
                    <a:pt x="702" y="235"/>
                  </a:lnTo>
                  <a:lnTo>
                    <a:pt x="701" y="216"/>
                  </a:lnTo>
                  <a:lnTo>
                    <a:pt x="698" y="197"/>
                  </a:lnTo>
                  <a:lnTo>
                    <a:pt x="692" y="179"/>
                  </a:lnTo>
                  <a:lnTo>
                    <a:pt x="685" y="161"/>
                  </a:lnTo>
                  <a:lnTo>
                    <a:pt x="675" y="144"/>
                  </a:lnTo>
                  <a:lnTo>
                    <a:pt x="663" y="127"/>
                  </a:lnTo>
                  <a:lnTo>
                    <a:pt x="650" y="111"/>
                  </a:lnTo>
                  <a:lnTo>
                    <a:pt x="635" y="96"/>
                  </a:lnTo>
                  <a:lnTo>
                    <a:pt x="618" y="82"/>
                  </a:lnTo>
                  <a:lnTo>
                    <a:pt x="600" y="69"/>
                  </a:lnTo>
                  <a:lnTo>
                    <a:pt x="580" y="56"/>
                  </a:lnTo>
                  <a:lnTo>
                    <a:pt x="559" y="45"/>
                  </a:lnTo>
                  <a:lnTo>
                    <a:pt x="536" y="35"/>
                  </a:lnTo>
                  <a:lnTo>
                    <a:pt x="513" y="26"/>
                  </a:lnTo>
                  <a:lnTo>
                    <a:pt x="488" y="18"/>
                  </a:lnTo>
                  <a:lnTo>
                    <a:pt x="462" y="12"/>
                  </a:lnTo>
                  <a:lnTo>
                    <a:pt x="435" y="6"/>
                  </a:lnTo>
                  <a:lnTo>
                    <a:pt x="408" y="3"/>
                  </a:lnTo>
                  <a:lnTo>
                    <a:pt x="380" y="0"/>
                  </a:lnTo>
                  <a:lnTo>
                    <a:pt x="351" y="0"/>
                  </a:lnTo>
                  <a:lnTo>
                    <a:pt x="322" y="0"/>
                  </a:lnTo>
                  <a:lnTo>
                    <a:pt x="294" y="3"/>
                  </a:lnTo>
                  <a:lnTo>
                    <a:pt x="267" y="6"/>
                  </a:lnTo>
                  <a:lnTo>
                    <a:pt x="240" y="12"/>
                  </a:lnTo>
                  <a:lnTo>
                    <a:pt x="214" y="18"/>
                  </a:lnTo>
                  <a:lnTo>
                    <a:pt x="189" y="26"/>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endParaRPr lang="de-DE" b="1" dirty="0"/>
            </a:p>
          </p:txBody>
        </p:sp>
      </p:grpSp>
      <p:pic>
        <p:nvPicPr>
          <p:cNvPr id="40" name="Picture 21"/>
          <p:cNvPicPr>
            <a:picLocks noChangeAspect="1" noChangeArrowheads="1"/>
          </p:cNvPicPr>
          <p:nvPr/>
        </p:nvPicPr>
        <p:blipFill>
          <a:blip r:embed="rId3" cstate="print"/>
          <a:srcRect/>
          <a:stretch>
            <a:fillRect/>
          </a:stretch>
        </p:blipFill>
        <p:spPr bwMode="auto">
          <a:xfrm>
            <a:off x="6962787" y="3000372"/>
            <a:ext cx="714380" cy="243194"/>
          </a:xfrm>
          <a:prstGeom prst="rect">
            <a:avLst/>
          </a:prstGeom>
          <a:noFill/>
          <a:ln w="9525">
            <a:noFill/>
            <a:miter lim="800000"/>
            <a:headEnd/>
            <a:tailEnd/>
          </a:ln>
        </p:spPr>
      </p:pic>
      <p:sp>
        <p:nvSpPr>
          <p:cNvPr id="41" name="Freeform 3"/>
          <p:cNvSpPr>
            <a:spLocks/>
          </p:cNvSpPr>
          <p:nvPr/>
        </p:nvSpPr>
        <p:spPr bwMode="auto">
          <a:xfrm>
            <a:off x="5962655" y="4019859"/>
            <a:ext cx="488950" cy="393700"/>
          </a:xfrm>
          <a:custGeom>
            <a:avLst/>
            <a:gdLst/>
            <a:ahLst/>
            <a:cxnLst>
              <a:cxn ang="0">
                <a:pos x="385" y="0"/>
              </a:cxn>
              <a:cxn ang="0">
                <a:pos x="0" y="0"/>
              </a:cxn>
              <a:cxn ang="0">
                <a:pos x="0" y="622"/>
              </a:cxn>
              <a:cxn ang="0">
                <a:pos x="385" y="622"/>
              </a:cxn>
              <a:cxn ang="0">
                <a:pos x="417" y="620"/>
              </a:cxn>
              <a:cxn ang="0">
                <a:pos x="447" y="617"/>
              </a:cxn>
              <a:cxn ang="0">
                <a:pos x="478" y="612"/>
              </a:cxn>
              <a:cxn ang="0">
                <a:pos x="507" y="606"/>
              </a:cxn>
              <a:cxn ang="0">
                <a:pos x="535" y="597"/>
              </a:cxn>
              <a:cxn ang="0">
                <a:pos x="562" y="587"/>
              </a:cxn>
              <a:cxn ang="0">
                <a:pos x="588" y="575"/>
              </a:cxn>
              <a:cxn ang="0">
                <a:pos x="613" y="562"/>
              </a:cxn>
              <a:cxn ang="0">
                <a:pos x="636" y="547"/>
              </a:cxn>
              <a:cxn ang="0">
                <a:pos x="658" y="530"/>
              </a:cxn>
              <a:cxn ang="0">
                <a:pos x="678" y="513"/>
              </a:cxn>
              <a:cxn ang="0">
                <a:pos x="696" y="494"/>
              </a:cxn>
              <a:cxn ang="0">
                <a:pos x="713" y="474"/>
              </a:cxn>
              <a:cxn ang="0">
                <a:pos x="727" y="453"/>
              </a:cxn>
              <a:cxn ang="0">
                <a:pos x="740" y="432"/>
              </a:cxn>
              <a:cxn ang="0">
                <a:pos x="751" y="409"/>
              </a:cxn>
              <a:cxn ang="0">
                <a:pos x="759" y="385"/>
              </a:cxn>
              <a:cxn ang="0">
                <a:pos x="765" y="361"/>
              </a:cxn>
              <a:cxn ang="0">
                <a:pos x="769" y="336"/>
              </a:cxn>
              <a:cxn ang="0">
                <a:pos x="771" y="310"/>
              </a:cxn>
              <a:cxn ang="0">
                <a:pos x="769" y="285"/>
              </a:cxn>
              <a:cxn ang="0">
                <a:pos x="765" y="260"/>
              </a:cxn>
              <a:cxn ang="0">
                <a:pos x="759" y="236"/>
              </a:cxn>
              <a:cxn ang="0">
                <a:pos x="751" y="212"/>
              </a:cxn>
              <a:cxn ang="0">
                <a:pos x="740" y="189"/>
              </a:cxn>
              <a:cxn ang="0">
                <a:pos x="727" y="168"/>
              </a:cxn>
              <a:cxn ang="0">
                <a:pos x="713" y="147"/>
              </a:cxn>
              <a:cxn ang="0">
                <a:pos x="696" y="127"/>
              </a:cxn>
              <a:cxn ang="0">
                <a:pos x="678" y="108"/>
              </a:cxn>
              <a:cxn ang="0">
                <a:pos x="658" y="91"/>
              </a:cxn>
              <a:cxn ang="0">
                <a:pos x="636" y="74"/>
              </a:cxn>
              <a:cxn ang="0">
                <a:pos x="613" y="59"/>
              </a:cxn>
              <a:cxn ang="0">
                <a:pos x="588" y="46"/>
              </a:cxn>
              <a:cxn ang="0">
                <a:pos x="562" y="34"/>
              </a:cxn>
              <a:cxn ang="0">
                <a:pos x="535" y="24"/>
              </a:cxn>
              <a:cxn ang="0">
                <a:pos x="507" y="15"/>
              </a:cxn>
              <a:cxn ang="0">
                <a:pos x="478" y="9"/>
              </a:cxn>
              <a:cxn ang="0">
                <a:pos x="447" y="4"/>
              </a:cxn>
              <a:cxn ang="0">
                <a:pos x="417" y="1"/>
              </a:cxn>
              <a:cxn ang="0">
                <a:pos x="385" y="0"/>
              </a:cxn>
            </a:cxnLst>
            <a:rect l="0" t="0" r="r" b="b"/>
            <a:pathLst>
              <a:path w="771" h="621">
                <a:moveTo>
                  <a:pt x="385" y="0"/>
                </a:moveTo>
                <a:lnTo>
                  <a:pt x="0" y="0"/>
                </a:lnTo>
                <a:lnTo>
                  <a:pt x="0" y="622"/>
                </a:lnTo>
                <a:lnTo>
                  <a:pt x="385" y="622"/>
                </a:lnTo>
                <a:lnTo>
                  <a:pt x="417" y="620"/>
                </a:lnTo>
                <a:lnTo>
                  <a:pt x="447" y="617"/>
                </a:lnTo>
                <a:lnTo>
                  <a:pt x="478" y="612"/>
                </a:lnTo>
                <a:lnTo>
                  <a:pt x="507" y="606"/>
                </a:lnTo>
                <a:lnTo>
                  <a:pt x="535" y="597"/>
                </a:lnTo>
                <a:lnTo>
                  <a:pt x="562" y="587"/>
                </a:lnTo>
                <a:lnTo>
                  <a:pt x="588" y="575"/>
                </a:lnTo>
                <a:lnTo>
                  <a:pt x="613" y="562"/>
                </a:lnTo>
                <a:lnTo>
                  <a:pt x="636" y="547"/>
                </a:lnTo>
                <a:lnTo>
                  <a:pt x="658" y="530"/>
                </a:lnTo>
                <a:lnTo>
                  <a:pt x="678" y="513"/>
                </a:lnTo>
                <a:lnTo>
                  <a:pt x="696" y="494"/>
                </a:lnTo>
                <a:lnTo>
                  <a:pt x="713" y="474"/>
                </a:lnTo>
                <a:lnTo>
                  <a:pt x="727" y="453"/>
                </a:lnTo>
                <a:lnTo>
                  <a:pt x="740" y="432"/>
                </a:lnTo>
                <a:lnTo>
                  <a:pt x="751" y="409"/>
                </a:lnTo>
                <a:lnTo>
                  <a:pt x="759" y="385"/>
                </a:lnTo>
                <a:lnTo>
                  <a:pt x="765" y="361"/>
                </a:lnTo>
                <a:lnTo>
                  <a:pt x="769" y="336"/>
                </a:lnTo>
                <a:lnTo>
                  <a:pt x="771" y="310"/>
                </a:lnTo>
                <a:lnTo>
                  <a:pt x="769" y="285"/>
                </a:lnTo>
                <a:lnTo>
                  <a:pt x="765" y="260"/>
                </a:lnTo>
                <a:lnTo>
                  <a:pt x="759" y="236"/>
                </a:lnTo>
                <a:lnTo>
                  <a:pt x="751" y="212"/>
                </a:lnTo>
                <a:lnTo>
                  <a:pt x="740" y="189"/>
                </a:lnTo>
                <a:lnTo>
                  <a:pt x="727" y="168"/>
                </a:lnTo>
                <a:lnTo>
                  <a:pt x="713" y="147"/>
                </a:lnTo>
                <a:lnTo>
                  <a:pt x="696" y="127"/>
                </a:lnTo>
                <a:lnTo>
                  <a:pt x="678" y="108"/>
                </a:lnTo>
                <a:lnTo>
                  <a:pt x="658" y="91"/>
                </a:lnTo>
                <a:lnTo>
                  <a:pt x="636" y="74"/>
                </a:lnTo>
                <a:lnTo>
                  <a:pt x="613" y="59"/>
                </a:lnTo>
                <a:lnTo>
                  <a:pt x="588" y="46"/>
                </a:lnTo>
                <a:lnTo>
                  <a:pt x="562" y="34"/>
                </a:lnTo>
                <a:lnTo>
                  <a:pt x="535" y="24"/>
                </a:lnTo>
                <a:lnTo>
                  <a:pt x="507" y="15"/>
                </a:lnTo>
                <a:lnTo>
                  <a:pt x="478" y="9"/>
                </a:lnTo>
                <a:lnTo>
                  <a:pt x="447" y="4"/>
                </a:lnTo>
                <a:lnTo>
                  <a:pt x="417" y="1"/>
                </a:lnTo>
                <a:lnTo>
                  <a:pt x="385" y="0"/>
                </a:lnTo>
                <a:close/>
              </a:path>
            </a:pathLst>
          </a:custGeom>
          <a:solidFill>
            <a:srgbClr val="B6DDE8"/>
          </a:solidFill>
          <a:ln w="9525">
            <a:noFill/>
            <a:round/>
            <a:headEnd/>
            <a:tailEnd/>
          </a:ln>
        </p:spPr>
        <p:txBody>
          <a:bodyPr vert="horz" wrap="square" lIns="91440" tIns="45720" rIns="91440" bIns="45720" numCol="1" anchor="t" anchorCtr="0" compatLnSpc="1">
            <a:prstTxWarp prst="textNoShape">
              <a:avLst/>
            </a:prstTxWarp>
          </a:bodyPr>
          <a:lstStyle/>
          <a:p>
            <a:pPr algn="ctr"/>
            <a:endParaRPr lang="de-DE" dirty="0"/>
          </a:p>
        </p:txBody>
      </p:sp>
      <p:sp>
        <p:nvSpPr>
          <p:cNvPr id="42" name="AutoShape 2"/>
          <p:cNvSpPr>
            <a:spLocks noChangeArrowheads="1"/>
          </p:cNvSpPr>
          <p:nvPr/>
        </p:nvSpPr>
        <p:spPr bwMode="auto">
          <a:xfrm>
            <a:off x="1071538" y="4357694"/>
            <a:ext cx="642942" cy="500066"/>
          </a:xfrm>
          <a:prstGeom prst="diamond">
            <a:avLst/>
          </a:prstGeom>
          <a:solidFill>
            <a:srgbClr val="D8D8D8"/>
          </a:solidFill>
          <a:ln w="28575">
            <a:noFill/>
            <a:miter lim="800000"/>
            <a:headEnd/>
            <a:tailEnd/>
          </a:ln>
        </p:spPr>
        <p:txBody>
          <a:bodyPr vert="horz" wrap="square" lIns="91440" tIns="45720" rIns="91440" bIns="45720" numCol="1" anchor="t" anchorCtr="0" compatLnSpc="1">
            <a:prstTxWarp prst="textNoShape">
              <a:avLst/>
            </a:prstTxWarp>
          </a:bodyPr>
          <a:lstStyle/>
          <a:p>
            <a:pPr algn="ctr"/>
            <a:endParaRPr lang="de-DE" sz="1200" b="1" dirty="0"/>
          </a:p>
        </p:txBody>
      </p:sp>
      <p:sp>
        <p:nvSpPr>
          <p:cNvPr id="43" name="AutoShape 2"/>
          <p:cNvSpPr>
            <a:spLocks noChangeArrowheads="1"/>
          </p:cNvSpPr>
          <p:nvPr/>
        </p:nvSpPr>
        <p:spPr bwMode="auto">
          <a:xfrm>
            <a:off x="5929322" y="4286256"/>
            <a:ext cx="642942" cy="500066"/>
          </a:xfrm>
          <a:prstGeom prst="diamond">
            <a:avLst/>
          </a:prstGeom>
          <a:solidFill>
            <a:srgbClr val="D8D8D8"/>
          </a:solidFill>
          <a:ln w="28575">
            <a:noFill/>
            <a:miter lim="800000"/>
            <a:headEnd/>
            <a:tailEnd/>
          </a:ln>
        </p:spPr>
        <p:txBody>
          <a:bodyPr vert="horz" wrap="square" lIns="91440" tIns="45720" rIns="91440" bIns="45720" numCol="1" anchor="t" anchorCtr="0" compatLnSpc="1">
            <a:prstTxWarp prst="textNoShape">
              <a:avLst/>
            </a:prstTxWarp>
          </a:bodyPr>
          <a:lstStyle/>
          <a:p>
            <a:pPr algn="ctr"/>
            <a:endParaRPr lang="de-DE" sz="1200" b="1" dirty="0"/>
          </a:p>
        </p:txBody>
      </p:sp>
      <p:sp>
        <p:nvSpPr>
          <p:cNvPr id="44" name="Textfeld 43"/>
          <p:cNvSpPr txBox="1"/>
          <p:nvPr/>
        </p:nvSpPr>
        <p:spPr>
          <a:xfrm>
            <a:off x="1500166" y="5429264"/>
            <a:ext cx="5929354" cy="738664"/>
          </a:xfrm>
          <a:prstGeom prst="rect">
            <a:avLst/>
          </a:prstGeom>
          <a:noFill/>
        </p:spPr>
        <p:txBody>
          <a:bodyPr wrap="square" rtlCol="0">
            <a:spAutoFit/>
          </a:bodyPr>
          <a:lstStyle/>
          <a:p>
            <a:r>
              <a:rPr lang="de-DE" sz="2400" b="1" dirty="0" smtClean="0"/>
              <a:t>d-</a:t>
            </a:r>
            <a:r>
              <a:rPr lang="de-DE" sz="2400" b="1" dirty="0" smtClean="0">
                <a:solidFill>
                  <a:srgbClr val="FF0000"/>
                </a:solidFill>
              </a:rPr>
              <a:t>er</a:t>
            </a:r>
            <a:r>
              <a:rPr lang="de-DE" sz="2400" b="1" dirty="0" smtClean="0"/>
              <a:t>	Mann	   such-</a:t>
            </a:r>
            <a:r>
              <a:rPr lang="de-DE" sz="2400" b="1" i="1" dirty="0" smtClean="0">
                <a:solidFill>
                  <a:srgbClr val="FF0000"/>
                </a:solidFill>
              </a:rPr>
              <a:t>t-e</a:t>
            </a:r>
            <a:r>
              <a:rPr lang="de-DE" sz="2400" b="1" i="1" dirty="0" smtClean="0"/>
              <a:t>	</a:t>
            </a:r>
            <a:r>
              <a:rPr lang="de-DE" sz="2400" b="1" dirty="0" smtClean="0"/>
              <a:t>ein</a:t>
            </a:r>
            <a:r>
              <a:rPr lang="de-DE" sz="2400" b="1" i="1" dirty="0" smtClean="0"/>
              <a:t>-</a:t>
            </a:r>
            <a:r>
              <a:rPr lang="de-DE" sz="2400" b="1" i="1" dirty="0" smtClean="0">
                <a:solidFill>
                  <a:srgbClr val="FF0000"/>
                </a:solidFill>
              </a:rPr>
              <a:t>en</a:t>
            </a:r>
            <a:r>
              <a:rPr lang="de-DE" sz="2400" b="1" i="1" dirty="0" smtClean="0"/>
              <a:t>	</a:t>
            </a:r>
            <a:r>
              <a:rPr lang="de-DE" sz="2400" b="1" dirty="0" smtClean="0"/>
              <a:t>Hund</a:t>
            </a:r>
            <a:endParaRPr lang="de-DE" sz="2400" dirty="0" smtClean="0"/>
          </a:p>
          <a:p>
            <a:endParaRPr lang="de-DE" dirty="0"/>
          </a:p>
        </p:txBody>
      </p:sp>
      <p:sp>
        <p:nvSpPr>
          <p:cNvPr id="45" name="Textfeld 44"/>
          <p:cNvSpPr txBox="1"/>
          <p:nvPr/>
        </p:nvSpPr>
        <p:spPr>
          <a:xfrm>
            <a:off x="714348" y="4357694"/>
            <a:ext cx="1428760" cy="369332"/>
          </a:xfrm>
          <a:prstGeom prst="rect">
            <a:avLst/>
          </a:prstGeom>
          <a:noFill/>
        </p:spPr>
        <p:txBody>
          <a:bodyPr wrap="square" rtlCol="0">
            <a:spAutoFit/>
          </a:bodyPr>
          <a:lstStyle/>
          <a:p>
            <a:r>
              <a:rPr lang="de-DE" dirty="0" smtClean="0"/>
              <a:t>M/NOM/SG</a:t>
            </a:r>
            <a:endParaRPr lang="de-DE" dirty="0"/>
          </a:p>
        </p:txBody>
      </p:sp>
      <p:sp>
        <p:nvSpPr>
          <p:cNvPr id="46" name="Textfeld 45"/>
          <p:cNvSpPr txBox="1"/>
          <p:nvPr/>
        </p:nvSpPr>
        <p:spPr>
          <a:xfrm>
            <a:off x="5643570" y="4214818"/>
            <a:ext cx="1428760" cy="369332"/>
          </a:xfrm>
          <a:prstGeom prst="rect">
            <a:avLst/>
          </a:prstGeom>
          <a:noFill/>
        </p:spPr>
        <p:txBody>
          <a:bodyPr wrap="square" rtlCol="0">
            <a:spAutoFit/>
          </a:bodyPr>
          <a:lstStyle/>
          <a:p>
            <a:r>
              <a:rPr lang="de-DE" dirty="0" smtClean="0"/>
              <a:t>M/AKK/SG</a:t>
            </a:r>
            <a:endParaRPr lang="de-DE" dirty="0"/>
          </a:p>
        </p:txBody>
      </p:sp>
      <p:cxnSp>
        <p:nvCxnSpPr>
          <p:cNvPr id="48" name="Gerade Verbindung mit Pfeil 47"/>
          <p:cNvCxnSpPr/>
          <p:nvPr/>
        </p:nvCxnSpPr>
        <p:spPr>
          <a:xfrm rot="16200000" flipV="1">
            <a:off x="1214414" y="4786322"/>
            <a:ext cx="857256" cy="571504"/>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50" name="Gerade Verbindung mit Pfeil 49"/>
          <p:cNvCxnSpPr/>
          <p:nvPr/>
        </p:nvCxnSpPr>
        <p:spPr>
          <a:xfrm rot="5400000" flipH="1" flipV="1">
            <a:off x="5572132" y="5000636"/>
            <a:ext cx="857256" cy="142876"/>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54" name="Gerade Verbindung mit Pfeil 53"/>
          <p:cNvCxnSpPr/>
          <p:nvPr/>
        </p:nvCxnSpPr>
        <p:spPr>
          <a:xfrm rot="5400000" flipH="1" flipV="1">
            <a:off x="4429124" y="5143512"/>
            <a:ext cx="571504" cy="142876"/>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57" name="Gerade Verbindung 56"/>
          <p:cNvCxnSpPr/>
          <p:nvPr/>
        </p:nvCxnSpPr>
        <p:spPr>
          <a:xfrm rot="16200000" flipV="1">
            <a:off x="3214678" y="4357694"/>
            <a:ext cx="1571636" cy="71438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59" name="Gerade Verbindung mit Pfeil 58"/>
          <p:cNvCxnSpPr/>
          <p:nvPr/>
        </p:nvCxnSpPr>
        <p:spPr>
          <a:xfrm rot="5400000" flipH="1" flipV="1">
            <a:off x="3643306" y="3571876"/>
            <a:ext cx="357190" cy="35719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amond(in)">
                                      <p:cBhvr>
                                        <p:cTn id="7" dur="2000"/>
                                        <p:tgtEl>
                                          <p:spTgt spid="10"/>
                                        </p:tgtEl>
                                      </p:cBhvr>
                                    </p:animEffect>
                                  </p:childTnLst>
                                </p:cTn>
                              </p:par>
                              <p:par>
                                <p:cTn id="8" presetID="8" presetClass="entr" presetSubtype="16"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diamond(in)">
                                      <p:cBhvr>
                                        <p:cTn id="10" dur="2000"/>
                                        <p:tgtEl>
                                          <p:spTgt spid="13"/>
                                        </p:tgtEl>
                                      </p:cBhvr>
                                    </p:animEffect>
                                  </p:childTnLst>
                                </p:cTn>
                              </p:par>
                              <p:par>
                                <p:cTn id="11" presetID="8" presetClass="entr" presetSubtype="16"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diamond(in)">
                                      <p:cBhvr>
                                        <p:cTn id="13" dur="2000"/>
                                        <p:tgtEl>
                                          <p:spTgt spid="14"/>
                                        </p:tgtEl>
                                      </p:cBhvr>
                                    </p:animEffect>
                                  </p:childTnLst>
                                </p:cTn>
                              </p:par>
                              <p:par>
                                <p:cTn id="14" presetID="8" presetClass="entr" presetSubtype="16" fill="hold" grpId="0" nodeType="with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diamond(in)">
                                      <p:cBhvr>
                                        <p:cTn id="16" dur="2000"/>
                                        <p:tgtEl>
                                          <p:spTgt spid="15"/>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blinds(horizontal)">
                                      <p:cBhvr>
                                        <p:cTn id="21" dur="500"/>
                                        <p:tgtEl>
                                          <p:spTgt spid="16"/>
                                        </p:tgtEl>
                                      </p:cBhvr>
                                    </p:animEffect>
                                  </p:childTnLst>
                                </p:cTn>
                              </p:par>
                              <p:par>
                                <p:cTn id="22" presetID="3" presetClass="entr" presetSubtype="10" fill="hold"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blinds(horizontal)">
                                      <p:cBhvr>
                                        <p:cTn id="24" dur="500"/>
                                        <p:tgtEl>
                                          <p:spTgt spid="19"/>
                                        </p:tgtEl>
                                      </p:cBhvr>
                                    </p:animEffect>
                                  </p:childTnLst>
                                </p:cTn>
                              </p:par>
                              <p:par>
                                <p:cTn id="25" presetID="3" presetClass="entr" presetSubtype="10"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blinds(horizontal)">
                                      <p:cBhvr>
                                        <p:cTn id="27" dur="500"/>
                                        <p:tgtEl>
                                          <p:spTgt spid="23"/>
                                        </p:tgtEl>
                                      </p:cBhvr>
                                    </p:animEffect>
                                  </p:childTnLst>
                                </p:cTn>
                              </p:par>
                              <p:par>
                                <p:cTn id="28" presetID="3" presetClass="entr" presetSubtype="1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blinds(horizontal)">
                                      <p:cBhvr>
                                        <p:cTn id="30" dur="500"/>
                                        <p:tgtEl>
                                          <p:spTgt spid="24"/>
                                        </p:tgtEl>
                                      </p:cBhvr>
                                    </p:animEffect>
                                  </p:childTnLst>
                                </p:cTn>
                              </p:par>
                              <p:par>
                                <p:cTn id="31" presetID="3" presetClass="entr" presetSubtype="10" fill="hold" nodeType="with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blinds(horizontal)">
                                      <p:cBhvr>
                                        <p:cTn id="33" dur="500"/>
                                        <p:tgtEl>
                                          <p:spTgt spid="26"/>
                                        </p:tgtEl>
                                      </p:cBhvr>
                                    </p:animEffect>
                                  </p:childTnLst>
                                </p:cTn>
                              </p:par>
                              <p:par>
                                <p:cTn id="34" presetID="3" presetClass="entr" presetSubtype="1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blinds(horizontal)">
                                      <p:cBhvr>
                                        <p:cTn id="36" dur="500"/>
                                        <p:tgtEl>
                                          <p:spTgt spid="30"/>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31"/>
                                        </p:tgtEl>
                                        <p:attrNameLst>
                                          <p:attrName>style.visibility</p:attrName>
                                        </p:attrNameLst>
                                      </p:cBhvr>
                                      <p:to>
                                        <p:strVal val="visible"/>
                                      </p:to>
                                    </p:set>
                                    <p:animEffect transition="in" filter="blinds(horizontal)">
                                      <p:cBhvr>
                                        <p:cTn id="39" dur="500"/>
                                        <p:tgtEl>
                                          <p:spTgt spid="31"/>
                                        </p:tgtEl>
                                      </p:cBhvr>
                                    </p:animEffect>
                                  </p:childTnLst>
                                </p:cTn>
                              </p:par>
                              <p:par>
                                <p:cTn id="40" presetID="3" presetClass="entr" presetSubtype="10" fill="hold" grpId="0" nodeType="withEffect">
                                  <p:stCondLst>
                                    <p:cond delay="0"/>
                                  </p:stCondLst>
                                  <p:childTnLst>
                                    <p:set>
                                      <p:cBhvr>
                                        <p:cTn id="41" dur="1" fill="hold">
                                          <p:stCondLst>
                                            <p:cond delay="0"/>
                                          </p:stCondLst>
                                        </p:cTn>
                                        <p:tgtEl>
                                          <p:spTgt spid="32"/>
                                        </p:tgtEl>
                                        <p:attrNameLst>
                                          <p:attrName>style.visibility</p:attrName>
                                        </p:attrNameLst>
                                      </p:cBhvr>
                                      <p:to>
                                        <p:strVal val="visible"/>
                                      </p:to>
                                    </p:set>
                                    <p:animEffect transition="in" filter="blinds(horizontal)">
                                      <p:cBhvr>
                                        <p:cTn id="42" dur="500"/>
                                        <p:tgtEl>
                                          <p:spTgt spid="32"/>
                                        </p:tgtEl>
                                      </p:cBhvr>
                                    </p:animEffect>
                                  </p:childTnLst>
                                </p:cTn>
                              </p:par>
                              <p:par>
                                <p:cTn id="43" presetID="3" presetClass="entr" presetSubtype="10" fill="hold"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blinds(horizontal)">
                                      <p:cBhvr>
                                        <p:cTn id="45" dur="500"/>
                                        <p:tgtEl>
                                          <p:spTgt spid="33"/>
                                        </p:tgtEl>
                                      </p:cBhvr>
                                    </p:animEffect>
                                  </p:childTnLst>
                                </p:cTn>
                              </p:par>
                              <p:par>
                                <p:cTn id="46" presetID="3" presetClass="entr" presetSubtype="10" fill="hold" nodeType="withEffect">
                                  <p:stCondLst>
                                    <p:cond delay="0"/>
                                  </p:stCondLst>
                                  <p:childTnLst>
                                    <p:set>
                                      <p:cBhvr>
                                        <p:cTn id="47" dur="1" fill="hold">
                                          <p:stCondLst>
                                            <p:cond delay="0"/>
                                          </p:stCondLst>
                                        </p:cTn>
                                        <p:tgtEl>
                                          <p:spTgt spid="36"/>
                                        </p:tgtEl>
                                        <p:attrNameLst>
                                          <p:attrName>style.visibility</p:attrName>
                                        </p:attrNameLst>
                                      </p:cBhvr>
                                      <p:to>
                                        <p:strVal val="visible"/>
                                      </p:to>
                                    </p:set>
                                    <p:animEffect transition="in" filter="blinds(horizontal)">
                                      <p:cBhvr>
                                        <p:cTn id="48" dur="500"/>
                                        <p:tgtEl>
                                          <p:spTgt spid="36"/>
                                        </p:tgtEl>
                                      </p:cBhvr>
                                    </p:animEffect>
                                  </p:childTnLst>
                                </p:cTn>
                              </p:par>
                              <p:par>
                                <p:cTn id="49" presetID="3" presetClass="entr" presetSubtype="10" fill="hold" nodeType="withEffect">
                                  <p:stCondLst>
                                    <p:cond delay="0"/>
                                  </p:stCondLst>
                                  <p:childTnLst>
                                    <p:set>
                                      <p:cBhvr>
                                        <p:cTn id="50" dur="1" fill="hold">
                                          <p:stCondLst>
                                            <p:cond delay="0"/>
                                          </p:stCondLst>
                                        </p:cTn>
                                        <p:tgtEl>
                                          <p:spTgt spid="40"/>
                                        </p:tgtEl>
                                        <p:attrNameLst>
                                          <p:attrName>style.visibility</p:attrName>
                                        </p:attrNameLst>
                                      </p:cBhvr>
                                      <p:to>
                                        <p:strVal val="visible"/>
                                      </p:to>
                                    </p:set>
                                    <p:animEffect transition="in" filter="blinds(horizontal)">
                                      <p:cBhvr>
                                        <p:cTn id="51" dur="500"/>
                                        <p:tgtEl>
                                          <p:spTgt spid="40"/>
                                        </p:tgtEl>
                                      </p:cBhvr>
                                    </p:animEffect>
                                  </p:childTnLst>
                                </p:cTn>
                              </p:par>
                              <p:par>
                                <p:cTn id="52" presetID="3" presetClass="entr" presetSubtype="10" fill="hold" grpId="0" nodeType="withEffect">
                                  <p:stCondLst>
                                    <p:cond delay="0"/>
                                  </p:stCondLst>
                                  <p:childTnLst>
                                    <p:set>
                                      <p:cBhvr>
                                        <p:cTn id="53" dur="1" fill="hold">
                                          <p:stCondLst>
                                            <p:cond delay="0"/>
                                          </p:stCondLst>
                                        </p:cTn>
                                        <p:tgtEl>
                                          <p:spTgt spid="41"/>
                                        </p:tgtEl>
                                        <p:attrNameLst>
                                          <p:attrName>style.visibility</p:attrName>
                                        </p:attrNameLst>
                                      </p:cBhvr>
                                      <p:to>
                                        <p:strVal val="visible"/>
                                      </p:to>
                                    </p:set>
                                    <p:animEffect transition="in" filter="blinds(horizontal)">
                                      <p:cBhvr>
                                        <p:cTn id="54" dur="500"/>
                                        <p:tgtEl>
                                          <p:spTgt spid="41"/>
                                        </p:tgtEl>
                                      </p:cBhvr>
                                    </p:animEffect>
                                  </p:childTnLst>
                                </p:cTn>
                              </p:par>
                              <p:par>
                                <p:cTn id="55" presetID="3" presetClass="entr" presetSubtype="10" fill="hold" grpId="0" nodeType="withEffect">
                                  <p:stCondLst>
                                    <p:cond delay="0"/>
                                  </p:stCondLst>
                                  <p:childTnLst>
                                    <p:set>
                                      <p:cBhvr>
                                        <p:cTn id="56" dur="1" fill="hold">
                                          <p:stCondLst>
                                            <p:cond delay="0"/>
                                          </p:stCondLst>
                                        </p:cTn>
                                        <p:tgtEl>
                                          <p:spTgt spid="42"/>
                                        </p:tgtEl>
                                        <p:attrNameLst>
                                          <p:attrName>style.visibility</p:attrName>
                                        </p:attrNameLst>
                                      </p:cBhvr>
                                      <p:to>
                                        <p:strVal val="visible"/>
                                      </p:to>
                                    </p:set>
                                    <p:animEffect transition="in" filter="blinds(horizontal)">
                                      <p:cBhvr>
                                        <p:cTn id="57" dur="500"/>
                                        <p:tgtEl>
                                          <p:spTgt spid="42"/>
                                        </p:tgtEl>
                                      </p:cBhvr>
                                    </p:animEffect>
                                  </p:childTnLst>
                                </p:cTn>
                              </p:par>
                              <p:par>
                                <p:cTn id="58" presetID="3" presetClass="entr" presetSubtype="10" fill="hold" grpId="0" nodeType="with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blinds(horizontal)">
                                      <p:cBhvr>
                                        <p:cTn id="60" dur="500"/>
                                        <p:tgtEl>
                                          <p:spTgt spid="43"/>
                                        </p:tgtEl>
                                      </p:cBhvr>
                                    </p:animEffect>
                                  </p:childTnLst>
                                </p:cTn>
                              </p:par>
                              <p:par>
                                <p:cTn id="61" presetID="3" presetClass="entr" presetSubtype="10" fill="hold" grpId="0" nodeType="withEffect">
                                  <p:stCondLst>
                                    <p:cond delay="0"/>
                                  </p:stCondLst>
                                  <p:childTnLst>
                                    <p:set>
                                      <p:cBhvr>
                                        <p:cTn id="62" dur="1" fill="hold">
                                          <p:stCondLst>
                                            <p:cond delay="0"/>
                                          </p:stCondLst>
                                        </p:cTn>
                                        <p:tgtEl>
                                          <p:spTgt spid="45"/>
                                        </p:tgtEl>
                                        <p:attrNameLst>
                                          <p:attrName>style.visibility</p:attrName>
                                        </p:attrNameLst>
                                      </p:cBhvr>
                                      <p:to>
                                        <p:strVal val="visible"/>
                                      </p:to>
                                    </p:set>
                                    <p:animEffect transition="in" filter="blinds(horizontal)">
                                      <p:cBhvr>
                                        <p:cTn id="63" dur="500"/>
                                        <p:tgtEl>
                                          <p:spTgt spid="45"/>
                                        </p:tgtEl>
                                      </p:cBhvr>
                                    </p:animEffect>
                                  </p:childTnLst>
                                </p:cTn>
                              </p:par>
                              <p:par>
                                <p:cTn id="64" presetID="3" presetClass="entr" presetSubtype="10" fill="hold" grpId="0" nodeType="withEffect">
                                  <p:stCondLst>
                                    <p:cond delay="0"/>
                                  </p:stCondLst>
                                  <p:childTnLst>
                                    <p:set>
                                      <p:cBhvr>
                                        <p:cTn id="65" dur="1" fill="hold">
                                          <p:stCondLst>
                                            <p:cond delay="0"/>
                                          </p:stCondLst>
                                        </p:cTn>
                                        <p:tgtEl>
                                          <p:spTgt spid="46"/>
                                        </p:tgtEl>
                                        <p:attrNameLst>
                                          <p:attrName>style.visibility</p:attrName>
                                        </p:attrNameLst>
                                      </p:cBhvr>
                                      <p:to>
                                        <p:strVal val="visible"/>
                                      </p:to>
                                    </p:set>
                                    <p:animEffect transition="in" filter="blinds(horizontal)">
                                      <p:cBhvr>
                                        <p:cTn id="66" dur="500"/>
                                        <p:tgtEl>
                                          <p:spTgt spid="46"/>
                                        </p:tgtEl>
                                      </p:cBhvr>
                                    </p:animEffect>
                                  </p:childTnLst>
                                </p:cTn>
                              </p:par>
                              <p:par>
                                <p:cTn id="67" presetID="3" presetClass="entr" presetSubtype="10" fill="hold" nodeType="withEffect">
                                  <p:stCondLst>
                                    <p:cond delay="0"/>
                                  </p:stCondLst>
                                  <p:childTnLst>
                                    <p:set>
                                      <p:cBhvr>
                                        <p:cTn id="68" dur="1" fill="hold">
                                          <p:stCondLst>
                                            <p:cond delay="0"/>
                                          </p:stCondLst>
                                        </p:cTn>
                                        <p:tgtEl>
                                          <p:spTgt spid="48"/>
                                        </p:tgtEl>
                                        <p:attrNameLst>
                                          <p:attrName>style.visibility</p:attrName>
                                        </p:attrNameLst>
                                      </p:cBhvr>
                                      <p:to>
                                        <p:strVal val="visible"/>
                                      </p:to>
                                    </p:set>
                                    <p:animEffect transition="in" filter="blinds(horizontal)">
                                      <p:cBhvr>
                                        <p:cTn id="69" dur="500"/>
                                        <p:tgtEl>
                                          <p:spTgt spid="48"/>
                                        </p:tgtEl>
                                      </p:cBhvr>
                                    </p:animEffect>
                                  </p:childTnLst>
                                </p:cTn>
                              </p:par>
                              <p:par>
                                <p:cTn id="70" presetID="3" presetClass="entr" presetSubtype="10" fill="hold"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blinds(horizontal)">
                                      <p:cBhvr>
                                        <p:cTn id="72" dur="500"/>
                                        <p:tgtEl>
                                          <p:spTgt spid="50"/>
                                        </p:tgtEl>
                                      </p:cBhvr>
                                    </p:animEffect>
                                  </p:childTnLst>
                                </p:cTn>
                              </p:par>
                              <p:par>
                                <p:cTn id="73" presetID="3" presetClass="entr" presetSubtype="10" fill="hold" nodeType="withEffect">
                                  <p:stCondLst>
                                    <p:cond delay="0"/>
                                  </p:stCondLst>
                                  <p:childTnLst>
                                    <p:set>
                                      <p:cBhvr>
                                        <p:cTn id="74" dur="1" fill="hold">
                                          <p:stCondLst>
                                            <p:cond delay="0"/>
                                          </p:stCondLst>
                                        </p:cTn>
                                        <p:tgtEl>
                                          <p:spTgt spid="54"/>
                                        </p:tgtEl>
                                        <p:attrNameLst>
                                          <p:attrName>style.visibility</p:attrName>
                                        </p:attrNameLst>
                                      </p:cBhvr>
                                      <p:to>
                                        <p:strVal val="visible"/>
                                      </p:to>
                                    </p:set>
                                    <p:animEffect transition="in" filter="blinds(horizontal)">
                                      <p:cBhvr>
                                        <p:cTn id="75" dur="500"/>
                                        <p:tgtEl>
                                          <p:spTgt spid="54"/>
                                        </p:tgtEl>
                                      </p:cBhvr>
                                    </p:animEffect>
                                  </p:childTnLst>
                                </p:cTn>
                              </p:par>
                              <p:par>
                                <p:cTn id="76" presetID="3" presetClass="entr" presetSubtype="10" fill="hold"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blinds(horizontal)">
                                      <p:cBhvr>
                                        <p:cTn id="78" dur="500"/>
                                        <p:tgtEl>
                                          <p:spTgt spid="57"/>
                                        </p:tgtEl>
                                      </p:cBhvr>
                                    </p:animEffect>
                                  </p:childTnLst>
                                </p:cTn>
                              </p:par>
                              <p:par>
                                <p:cTn id="79" presetID="3" presetClass="entr" presetSubtype="10" fill="hold" nodeType="withEffect">
                                  <p:stCondLst>
                                    <p:cond delay="0"/>
                                  </p:stCondLst>
                                  <p:childTnLst>
                                    <p:set>
                                      <p:cBhvr>
                                        <p:cTn id="80" dur="1" fill="hold">
                                          <p:stCondLst>
                                            <p:cond delay="0"/>
                                          </p:stCondLst>
                                        </p:cTn>
                                        <p:tgtEl>
                                          <p:spTgt spid="59"/>
                                        </p:tgtEl>
                                        <p:attrNameLst>
                                          <p:attrName>style.visibility</p:attrName>
                                        </p:attrNameLst>
                                      </p:cBhvr>
                                      <p:to>
                                        <p:strVal val="visible"/>
                                      </p:to>
                                    </p:set>
                                    <p:animEffect transition="in" filter="blinds(horizontal)">
                                      <p:cBhvr>
                                        <p:cTn id="81" dur="500"/>
                                        <p:tgtEl>
                                          <p:spTgt spid="59"/>
                                        </p:tgtEl>
                                      </p:cBhvr>
                                    </p:animEffect>
                                  </p:childTnLst>
                                </p:cTn>
                              </p:par>
                            </p:childTnLst>
                          </p:cTn>
                        </p:par>
                      </p:childTnLst>
                    </p:cTn>
                  </p:par>
                  <p:par>
                    <p:cTn id="82" fill="hold">
                      <p:stCondLst>
                        <p:cond delay="indefinite"/>
                      </p:stCondLst>
                      <p:childTnLst>
                        <p:par>
                          <p:cTn id="83" fill="hold">
                            <p:stCondLst>
                              <p:cond delay="0"/>
                            </p:stCondLst>
                            <p:childTnLst>
                              <p:par>
                                <p:cTn id="84" presetID="2" presetClass="entr" presetSubtype="4" fill="hold" grpId="0" nodeType="clickEffect">
                                  <p:stCondLst>
                                    <p:cond delay="0"/>
                                  </p:stCondLst>
                                  <p:childTnLst>
                                    <p:set>
                                      <p:cBhvr>
                                        <p:cTn id="85" dur="1" fill="hold">
                                          <p:stCondLst>
                                            <p:cond delay="0"/>
                                          </p:stCondLst>
                                        </p:cTn>
                                        <p:tgtEl>
                                          <p:spTgt spid="44"/>
                                        </p:tgtEl>
                                        <p:attrNameLst>
                                          <p:attrName>style.visibility</p:attrName>
                                        </p:attrNameLst>
                                      </p:cBhvr>
                                      <p:to>
                                        <p:strVal val="visible"/>
                                      </p:to>
                                    </p:set>
                                    <p:anim calcmode="lin" valueType="num">
                                      <p:cBhvr additive="base">
                                        <p:cTn id="86" dur="1000" fill="hold"/>
                                        <p:tgtEl>
                                          <p:spTgt spid="44"/>
                                        </p:tgtEl>
                                        <p:attrNameLst>
                                          <p:attrName>ppt_x</p:attrName>
                                        </p:attrNameLst>
                                      </p:cBhvr>
                                      <p:tavLst>
                                        <p:tav tm="0">
                                          <p:val>
                                            <p:strVal val="#ppt_x"/>
                                          </p:val>
                                        </p:tav>
                                        <p:tav tm="100000">
                                          <p:val>
                                            <p:strVal val="#ppt_x"/>
                                          </p:val>
                                        </p:tav>
                                      </p:tavLst>
                                    </p:anim>
                                    <p:anim calcmode="lin" valueType="num">
                                      <p:cBhvr additive="base">
                                        <p:cTn id="87" dur="1000" fill="hold"/>
                                        <p:tgtEl>
                                          <p:spTgt spid="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23" grpId="0" animBg="1"/>
      <p:bldP spid="30" grpId="0" animBg="1"/>
      <p:bldP spid="31" grpId="0" animBg="1"/>
      <p:bldP spid="32" grpId="0" animBg="1"/>
      <p:bldP spid="41" grpId="0" animBg="1"/>
      <p:bldP spid="42" grpId="0" animBg="1"/>
      <p:bldP spid="43" grpId="0" animBg="1"/>
      <p:bldP spid="44" grpId="0"/>
      <p:bldP spid="45" grpId="0"/>
      <p:bldP spid="4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Begriffsmodernisierung durch:</a:t>
            </a:r>
            <a:endParaRPr lang="de-DE" dirty="0"/>
          </a:p>
        </p:txBody>
      </p:sp>
      <p:sp>
        <p:nvSpPr>
          <p:cNvPr id="4" name="Inhaltsplatzhalter 3"/>
          <p:cNvSpPr>
            <a:spLocks noGrp="1"/>
          </p:cNvSpPr>
          <p:nvPr>
            <p:ph sz="half" idx="2"/>
          </p:nvPr>
        </p:nvSpPr>
        <p:spPr>
          <a:xfrm>
            <a:off x="457200" y="1857364"/>
            <a:ext cx="8043890" cy="1285884"/>
          </a:xfrm>
        </p:spPr>
        <p:txBody>
          <a:bodyPr/>
          <a:lstStyle/>
          <a:p>
            <a:r>
              <a:rPr lang="en-US" dirty="0" err="1" smtClean="0"/>
              <a:t>Goethes</a:t>
            </a:r>
            <a:r>
              <a:rPr lang="en-US" dirty="0" smtClean="0"/>
              <a:t> </a:t>
            </a:r>
            <a:r>
              <a:rPr lang="en-US" dirty="0" err="1" smtClean="0"/>
              <a:t>erstes</a:t>
            </a:r>
            <a:r>
              <a:rPr lang="en-US" dirty="0" smtClean="0"/>
              <a:t> Heft seiner </a:t>
            </a:r>
            <a:r>
              <a:rPr lang="en-US" dirty="0" err="1" smtClean="0"/>
              <a:t>Schriftenreihe</a:t>
            </a:r>
            <a:r>
              <a:rPr lang="en-US" dirty="0" smtClean="0"/>
              <a:t>: </a:t>
            </a:r>
          </a:p>
          <a:p>
            <a:pPr>
              <a:buNone/>
            </a:pPr>
            <a:r>
              <a:rPr lang="en-US" dirty="0" smtClean="0"/>
              <a:t>	"</a:t>
            </a:r>
            <a:r>
              <a:rPr lang="en-US" dirty="0" err="1" smtClean="0"/>
              <a:t>Zur</a:t>
            </a:r>
            <a:r>
              <a:rPr lang="en-US" dirty="0" smtClean="0"/>
              <a:t> </a:t>
            </a:r>
            <a:r>
              <a:rPr lang="en-US" dirty="0" err="1" smtClean="0"/>
              <a:t>Naturwissenschaft</a:t>
            </a:r>
            <a:r>
              <a:rPr lang="en-US" dirty="0" smtClean="0"/>
              <a:t> </a:t>
            </a:r>
            <a:r>
              <a:rPr lang="en-US" dirty="0" err="1" smtClean="0"/>
              <a:t>überhaupt</a:t>
            </a:r>
            <a:r>
              <a:rPr lang="en-US" dirty="0" smtClean="0"/>
              <a:t>, </a:t>
            </a:r>
            <a:r>
              <a:rPr lang="en-US" dirty="0" err="1" smtClean="0"/>
              <a:t>besonders</a:t>
            </a:r>
            <a:r>
              <a:rPr lang="en-US" dirty="0" smtClean="0"/>
              <a:t> </a:t>
            </a:r>
            <a:r>
              <a:rPr lang="en-US" dirty="0" err="1" smtClean="0"/>
              <a:t>zur</a:t>
            </a:r>
            <a:endParaRPr lang="de-DE" dirty="0" smtClean="0"/>
          </a:p>
          <a:p>
            <a:pPr>
              <a:buNone/>
            </a:pPr>
            <a:r>
              <a:rPr lang="en-US" dirty="0" smtClean="0"/>
              <a:t>	</a:t>
            </a:r>
            <a:r>
              <a:rPr lang="en-US" dirty="0" err="1" smtClean="0"/>
              <a:t>Morphologie</a:t>
            </a:r>
            <a:r>
              <a:rPr lang="en-US" dirty="0" smtClean="0"/>
              <a:t>" (17. </a:t>
            </a:r>
            <a:r>
              <a:rPr lang="en-US" dirty="0" err="1" smtClean="0"/>
              <a:t>Juli</a:t>
            </a:r>
            <a:r>
              <a:rPr lang="en-US" dirty="0" smtClean="0"/>
              <a:t> 1817)</a:t>
            </a:r>
            <a:endParaRPr lang="de-DE" dirty="0" smtClean="0"/>
          </a:p>
          <a:p>
            <a:endParaRPr lang="de-DE" dirty="0"/>
          </a:p>
        </p:txBody>
      </p:sp>
      <p:sp>
        <p:nvSpPr>
          <p:cNvPr id="6" name="Inhaltsplatzhalter 5"/>
          <p:cNvSpPr>
            <a:spLocks noGrp="1"/>
          </p:cNvSpPr>
          <p:nvPr>
            <p:ph sz="quarter" idx="4"/>
          </p:nvPr>
        </p:nvSpPr>
        <p:spPr>
          <a:xfrm>
            <a:off x="314324" y="4286256"/>
            <a:ext cx="8329642" cy="1214446"/>
          </a:xfrm>
        </p:spPr>
        <p:txBody>
          <a:bodyPr>
            <a:normAutofit lnSpcReduction="10000"/>
          </a:bodyPr>
          <a:lstStyle/>
          <a:p>
            <a:r>
              <a:rPr lang="en-US" dirty="0" err="1" smtClean="0"/>
              <a:t>Burdach's</a:t>
            </a:r>
            <a:r>
              <a:rPr lang="en-US" dirty="0" smtClean="0"/>
              <a:t> </a:t>
            </a:r>
            <a:r>
              <a:rPr lang="en-US" dirty="0" err="1" smtClean="0"/>
              <a:t>Rede</a:t>
            </a:r>
            <a:r>
              <a:rPr lang="en-US" dirty="0" smtClean="0"/>
              <a:t> (-&gt; </a:t>
            </a:r>
            <a:r>
              <a:rPr lang="en-US" dirty="0" err="1" smtClean="0"/>
              <a:t>Eröffnungsschrift</a:t>
            </a:r>
            <a:r>
              <a:rPr lang="en-US" dirty="0" smtClean="0"/>
              <a:t>) </a:t>
            </a:r>
            <a:r>
              <a:rPr lang="en-US" dirty="0" err="1" smtClean="0"/>
              <a:t>zur</a:t>
            </a:r>
            <a:r>
              <a:rPr lang="en-US" dirty="0" smtClean="0"/>
              <a:t> </a:t>
            </a:r>
            <a:r>
              <a:rPr lang="en-US" dirty="0" err="1" smtClean="0"/>
              <a:t>Gründung</a:t>
            </a:r>
            <a:r>
              <a:rPr lang="en-US" dirty="0" smtClean="0"/>
              <a:t> des </a:t>
            </a:r>
            <a:r>
              <a:rPr lang="en-US" dirty="0" err="1" smtClean="0"/>
              <a:t>Anatomischen</a:t>
            </a:r>
            <a:r>
              <a:rPr lang="en-US" dirty="0" smtClean="0"/>
              <a:t> </a:t>
            </a:r>
            <a:r>
              <a:rPr lang="en-US" dirty="0" err="1" smtClean="0"/>
              <a:t>Instituts</a:t>
            </a:r>
            <a:r>
              <a:rPr lang="en-US" dirty="0" smtClean="0"/>
              <a:t> in </a:t>
            </a:r>
            <a:r>
              <a:rPr lang="en-US" dirty="0" err="1" smtClean="0"/>
              <a:t>Königsberg</a:t>
            </a:r>
            <a:r>
              <a:rPr lang="en-US" dirty="0" smtClean="0"/>
              <a:t> (13. November 1817) "</a:t>
            </a:r>
            <a:r>
              <a:rPr lang="en-US" dirty="0" err="1" smtClean="0"/>
              <a:t>Über</a:t>
            </a:r>
            <a:r>
              <a:rPr lang="en-US" dirty="0" smtClean="0"/>
              <a:t> die </a:t>
            </a:r>
            <a:r>
              <a:rPr lang="en-US" dirty="0" err="1" smtClean="0"/>
              <a:t>Aufgabe</a:t>
            </a:r>
            <a:r>
              <a:rPr lang="en-US" dirty="0" smtClean="0"/>
              <a:t> </a:t>
            </a:r>
            <a:r>
              <a:rPr lang="en-US" dirty="0" err="1" smtClean="0"/>
              <a:t>der</a:t>
            </a:r>
            <a:r>
              <a:rPr lang="en-US" dirty="0" smtClean="0"/>
              <a:t> </a:t>
            </a:r>
            <a:r>
              <a:rPr lang="en-US" dirty="0" err="1" smtClean="0"/>
              <a:t>Morphologie</a:t>
            </a:r>
            <a:r>
              <a:rPr lang="en-US" dirty="0" smtClean="0"/>
              <a:t>" </a:t>
            </a:r>
            <a:endParaRPr lang="de-DE" dirty="0"/>
          </a:p>
        </p:txBody>
      </p:sp>
      <p:sp>
        <p:nvSpPr>
          <p:cNvPr id="9" name="Kreuz 8"/>
          <p:cNvSpPr/>
          <p:nvPr/>
        </p:nvSpPr>
        <p:spPr>
          <a:xfrm>
            <a:off x="4000496" y="3357562"/>
            <a:ext cx="642942" cy="642942"/>
          </a:xfrm>
          <a:prstGeom prst="pl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ox(in)">
                                      <p:cBhvr>
                                        <p:cTn id="7" dur="1000"/>
                                        <p:tgtEl>
                                          <p:spTgt spid="4">
                                            <p:txEl>
                                              <p:pRg st="0" end="0"/>
                                            </p:txEl>
                                          </p:spTgt>
                                        </p:tgtEl>
                                      </p:cBhvr>
                                    </p:animEffect>
                                  </p:childTnLst>
                                </p:cTn>
                              </p:par>
                              <p:par>
                                <p:cTn id="8" presetID="4" presetClass="entr" presetSubtype="16" fill="hold"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box(in)">
                                      <p:cBhvr>
                                        <p:cTn id="10" dur="1000"/>
                                        <p:tgtEl>
                                          <p:spTgt spid="4">
                                            <p:txEl>
                                              <p:pRg st="1" end="1"/>
                                            </p:txEl>
                                          </p:spTgt>
                                        </p:tgtEl>
                                      </p:cBhvr>
                                    </p:animEffect>
                                  </p:childTnLst>
                                </p:cTn>
                              </p:par>
                              <p:par>
                                <p:cTn id="11" presetID="4" presetClass="entr" presetSubtype="16" fill="hold"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box(in)">
                                      <p:cBhvr>
                                        <p:cTn id="13" dur="1000"/>
                                        <p:tgtEl>
                                          <p:spTgt spid="4">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4" presetClass="entr" presetSubtype="16" fill="hold" nodeType="clickEffect">
                                  <p:stCondLst>
                                    <p:cond delay="0"/>
                                  </p:stCondLst>
                                  <p:childTnLst>
                                    <p:set>
                                      <p:cBhvr>
                                        <p:cTn id="17" dur="1" fill="hold">
                                          <p:stCondLst>
                                            <p:cond delay="0"/>
                                          </p:stCondLst>
                                        </p:cTn>
                                        <p:tgtEl>
                                          <p:spTgt spid="6">
                                            <p:txEl>
                                              <p:pRg st="0" end="0"/>
                                            </p:txEl>
                                          </p:spTgt>
                                        </p:tgtEl>
                                        <p:attrNameLst>
                                          <p:attrName>style.visibility</p:attrName>
                                        </p:attrNameLst>
                                      </p:cBhvr>
                                      <p:to>
                                        <p:strVal val="visible"/>
                                      </p:to>
                                    </p:set>
                                    <p:animEffect transition="in" filter="box(in)">
                                      <p:cBhvr>
                                        <p:cTn id="18" dur="10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ctrTitle"/>
          </p:nvPr>
        </p:nvSpPr>
        <p:spPr/>
        <p:txBody>
          <a:bodyPr>
            <a:normAutofit fontScale="90000"/>
          </a:bodyPr>
          <a:lstStyle/>
          <a:p>
            <a:r>
              <a:rPr lang="de-DE" sz="4800" dirty="0" smtClean="0"/>
              <a:t>3. Positionsbedingte Typologie der Morphologie </a:t>
            </a:r>
            <a:br>
              <a:rPr lang="de-DE" sz="4800" dirty="0" smtClean="0"/>
            </a:br>
            <a:r>
              <a:rPr lang="de-DE" dirty="0" smtClean="0"/>
              <a:t/>
            </a:r>
            <a:br>
              <a:rPr lang="de-DE" dirty="0" smtClean="0"/>
            </a:br>
            <a:r>
              <a:rPr lang="de-DE" dirty="0" smtClean="0"/>
              <a:t> </a:t>
            </a:r>
            <a:br>
              <a:rPr lang="de-DE" dirty="0" smtClean="0"/>
            </a:br>
            <a:endParaRPr lang="de-DE" dirty="0"/>
          </a:p>
        </p:txBody>
      </p:sp>
      <p:sp>
        <p:nvSpPr>
          <p:cNvPr id="3" name="Untertitel 2"/>
          <p:cNvSpPr>
            <a:spLocks noGrp="1"/>
          </p:cNvSpPr>
          <p:nvPr>
            <p:ph type="subTitle" idx="1"/>
          </p:nvPr>
        </p:nvSpPr>
        <p:spPr/>
        <p:txBody>
          <a:bodyPr/>
          <a:lstStyle/>
          <a:p>
            <a:r>
              <a:rPr lang="de-DE" sz="2800" dirty="0" smtClean="0"/>
              <a:t>PS Morphologie - </a:t>
            </a:r>
            <a:r>
              <a:rPr lang="de-DE" sz="2800" dirty="0" err="1" smtClean="0"/>
              <a:t>SoSe</a:t>
            </a:r>
            <a:r>
              <a:rPr lang="de-DE" sz="2800" dirty="0" smtClean="0"/>
              <a:t> 09</a:t>
            </a:r>
            <a:br>
              <a:rPr lang="de-DE" sz="2800" dirty="0" smtClean="0"/>
            </a:br>
            <a:r>
              <a:rPr lang="de-DE" sz="2800" dirty="0" smtClean="0"/>
              <a:t>© Wolfgang Schulze </a:t>
            </a:r>
          </a:p>
          <a:p>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Erweiterung des Begriffs Morphologie = Gestaltverzerrung</a:t>
            </a:r>
            <a:endParaRPr lang="de-DE" dirty="0"/>
          </a:p>
        </p:txBody>
      </p:sp>
      <p:sp>
        <p:nvSpPr>
          <p:cNvPr id="3" name="Inhaltsplatzhalter 2"/>
          <p:cNvSpPr>
            <a:spLocks noGrp="1"/>
          </p:cNvSpPr>
          <p:nvPr>
            <p:ph idx="1"/>
          </p:nvPr>
        </p:nvSpPr>
        <p:spPr>
          <a:xfrm>
            <a:off x="285720" y="1775191"/>
            <a:ext cx="8643998" cy="4625609"/>
          </a:xfrm>
        </p:spPr>
        <p:txBody>
          <a:bodyPr>
            <a:normAutofit fontScale="92500" lnSpcReduction="20000"/>
          </a:bodyPr>
          <a:lstStyle/>
          <a:p>
            <a:pPr>
              <a:buNone/>
            </a:pPr>
            <a:r>
              <a:rPr lang="de-DE" dirty="0" smtClean="0"/>
              <a:t>Gestaltverzerrung kann erfolgen </a:t>
            </a:r>
            <a:br>
              <a:rPr lang="de-DE" dirty="0" smtClean="0"/>
            </a:br>
            <a:r>
              <a:rPr lang="de-DE" dirty="0" smtClean="0"/>
              <a:t>(vgl. Morphologie (2)):</a:t>
            </a:r>
          </a:p>
          <a:p>
            <a:pPr>
              <a:buNone/>
            </a:pPr>
            <a:r>
              <a:rPr lang="de-DE" dirty="0" smtClean="0"/>
              <a:t>		</a:t>
            </a:r>
            <a:r>
              <a:rPr lang="de-DE" b="1" dirty="0" smtClean="0">
                <a:solidFill>
                  <a:srgbClr val="FFC000"/>
                </a:solidFill>
              </a:rPr>
              <a:t>a. Kotext-bedingt</a:t>
            </a:r>
          </a:p>
          <a:p>
            <a:pPr>
              <a:buNone/>
            </a:pPr>
            <a:r>
              <a:rPr lang="de-DE" b="1" dirty="0" smtClean="0">
                <a:solidFill>
                  <a:srgbClr val="FFC000"/>
                </a:solidFill>
              </a:rPr>
              <a:t>		b. Kontext-bedingt</a:t>
            </a:r>
          </a:p>
          <a:p>
            <a:pPr>
              <a:buNone/>
            </a:pPr>
            <a:r>
              <a:rPr lang="de-DE" dirty="0" smtClean="0"/>
              <a:t> </a:t>
            </a:r>
          </a:p>
          <a:p>
            <a:pPr>
              <a:buNone/>
            </a:pPr>
            <a:r>
              <a:rPr lang="de-DE" dirty="0" smtClean="0">
                <a:sym typeface="Symbol"/>
              </a:rPr>
              <a:t></a:t>
            </a:r>
            <a:r>
              <a:rPr lang="de-DE" dirty="0" smtClean="0"/>
              <a:t> Eine Reihe von Gestaltverzerrungen sieht aus wie </a:t>
            </a:r>
            <a:r>
              <a:rPr lang="de-DE" dirty="0" err="1" smtClean="0"/>
              <a:t>ko</a:t>
            </a:r>
            <a:r>
              <a:rPr lang="de-DE" dirty="0" smtClean="0"/>
              <a:t>(n)</a:t>
            </a:r>
            <a:r>
              <a:rPr lang="de-DE" dirty="0" err="1" smtClean="0"/>
              <a:t>text</a:t>
            </a:r>
            <a:r>
              <a:rPr lang="de-DE" dirty="0" smtClean="0"/>
              <a:t>-bedingte Verzerrungen, sind aber anders motiviert:</a:t>
            </a:r>
          </a:p>
          <a:p>
            <a:pPr>
              <a:buNone/>
            </a:pPr>
            <a:r>
              <a:rPr lang="de-DE" dirty="0" smtClean="0"/>
              <a:t> </a:t>
            </a:r>
          </a:p>
          <a:p>
            <a:pPr>
              <a:buNone/>
            </a:pPr>
            <a:r>
              <a:rPr lang="de-DE" b="1" dirty="0" smtClean="0">
                <a:solidFill>
                  <a:srgbClr val="FFC000"/>
                </a:solidFill>
              </a:rPr>
              <a:t>c.</a:t>
            </a:r>
            <a:r>
              <a:rPr lang="de-DE" dirty="0" smtClean="0"/>
              <a:t> Fusion einer lexikalischen Einheit (Basisgestalt) mit einer anderen,</a:t>
            </a:r>
            <a:r>
              <a:rPr lang="de-DE" b="1" i="1" dirty="0" smtClean="0"/>
              <a:t> </a:t>
            </a:r>
            <a:r>
              <a:rPr lang="de-DE" b="1" i="1" dirty="0" smtClean="0">
                <a:solidFill>
                  <a:srgbClr val="FFC000"/>
                </a:solidFill>
              </a:rPr>
              <a:t>ehemaligen</a:t>
            </a:r>
            <a:r>
              <a:rPr lang="de-DE" dirty="0" smtClean="0"/>
              <a:t> lexikalischen Einheit (Basisgestalt):</a:t>
            </a: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1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blinds(horizontal)">
                                      <p:cBhvr>
                                        <p:cTn id="12" dur="10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blinds(horizontal)">
                                      <p:cBhvr>
                                        <p:cTn id="17" dur="10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blinds(horizontal)">
                                      <p:cBhvr>
                                        <p:cTn id="22" dur="10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blinds(horizontal)">
                                      <p:cBhvr>
                                        <p:cTn id="27" dur="10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blinds(horizontal)">
                                      <p:cBhvr>
                                        <p:cTn id="32" dur="1000"/>
                                        <p:tgtEl>
                                          <p:spTgt spid="3">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grpId="0" nodeType="click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Effect transition="in" filter="blinds(horizontal)">
                                      <p:cBhvr>
                                        <p:cTn id="37" dur="10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Fusion:</a:t>
            </a:r>
            <a:endParaRPr lang="de-DE" dirty="0"/>
          </a:p>
        </p:txBody>
      </p:sp>
      <p:sp>
        <p:nvSpPr>
          <p:cNvPr id="3" name="Inhaltsplatzhalter 2"/>
          <p:cNvSpPr>
            <a:spLocks noGrp="1"/>
          </p:cNvSpPr>
          <p:nvPr>
            <p:ph idx="1"/>
          </p:nvPr>
        </p:nvSpPr>
        <p:spPr>
          <a:xfrm>
            <a:off x="142844" y="4500570"/>
            <a:ext cx="8286808" cy="1285884"/>
          </a:xfrm>
        </p:spPr>
        <p:txBody>
          <a:bodyPr>
            <a:normAutofit/>
          </a:bodyPr>
          <a:lstStyle/>
          <a:p>
            <a:pPr>
              <a:buNone/>
            </a:pPr>
            <a:r>
              <a:rPr lang="de-DE" dirty="0" smtClean="0"/>
              <a:t>Basisgestalt        Basisgestalt II </a:t>
            </a:r>
          </a:p>
          <a:p>
            <a:pPr>
              <a:buNone/>
            </a:pPr>
            <a:r>
              <a:rPr lang="de-DE" dirty="0" smtClean="0"/>
              <a:t>       LEX(1)		         LEX(2)	     LEX(1+2)</a:t>
            </a:r>
          </a:p>
          <a:p>
            <a:pPr>
              <a:buNone/>
            </a:pPr>
            <a:endParaRPr lang="de-DE" dirty="0"/>
          </a:p>
        </p:txBody>
      </p:sp>
      <p:sp>
        <p:nvSpPr>
          <p:cNvPr id="4" name="Rechteck 3"/>
          <p:cNvSpPr/>
          <p:nvPr/>
        </p:nvSpPr>
        <p:spPr>
          <a:xfrm>
            <a:off x="642910" y="2928934"/>
            <a:ext cx="1428760" cy="1285884"/>
          </a:xfrm>
          <a:prstGeom prst="rect">
            <a:avLst/>
          </a:prstGeom>
          <a:solidFill>
            <a:srgbClr val="FFFF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 name="Gleichschenkliges Dreieck 4"/>
          <p:cNvSpPr/>
          <p:nvPr/>
        </p:nvSpPr>
        <p:spPr>
          <a:xfrm>
            <a:off x="3357554" y="2928934"/>
            <a:ext cx="1571636" cy="1285884"/>
          </a:xfrm>
          <a:prstGeom prst="triangle">
            <a:avLst/>
          </a:prstGeom>
          <a:solidFill>
            <a:srgbClr val="C00000"/>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 name="Pfeil nach rechts 5"/>
          <p:cNvSpPr/>
          <p:nvPr/>
        </p:nvSpPr>
        <p:spPr>
          <a:xfrm>
            <a:off x="5929322" y="2643182"/>
            <a:ext cx="2214578" cy="1785950"/>
          </a:xfrm>
          <a:prstGeom prst="rightArrow">
            <a:avLst>
              <a:gd name="adj1" fmla="val 50000"/>
              <a:gd name="adj2" fmla="val 65654"/>
            </a:avLst>
          </a:prstGeom>
          <a:gradFill>
            <a:gsLst>
              <a:gs pos="0">
                <a:srgbClr val="FFF200"/>
              </a:gs>
              <a:gs pos="45000">
                <a:srgbClr val="FF7A00"/>
              </a:gs>
              <a:gs pos="70000">
                <a:srgbClr val="FF0300"/>
              </a:gs>
              <a:gs pos="100000">
                <a:srgbClr val="4D0808"/>
              </a:gs>
            </a:gsLst>
            <a:lin ang="0" scaled="0"/>
          </a:gra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 name="Kreuz 6"/>
          <p:cNvSpPr/>
          <p:nvPr/>
        </p:nvSpPr>
        <p:spPr>
          <a:xfrm>
            <a:off x="2643174" y="3429000"/>
            <a:ext cx="428628" cy="428628"/>
          </a:xfrm>
          <a:prstGeom prst="plus">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9" name="Gerade Verbindung 8"/>
          <p:cNvCxnSpPr/>
          <p:nvPr/>
        </p:nvCxnSpPr>
        <p:spPr>
          <a:xfrm>
            <a:off x="5143504" y="3429000"/>
            <a:ext cx="285752" cy="1588"/>
          </a:xfrm>
          <a:prstGeom prst="line">
            <a:avLst/>
          </a:prstGeom>
          <a:ln w="60325"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Gerade Verbindung 9"/>
          <p:cNvCxnSpPr/>
          <p:nvPr/>
        </p:nvCxnSpPr>
        <p:spPr>
          <a:xfrm>
            <a:off x="5143504" y="3581400"/>
            <a:ext cx="285752" cy="1588"/>
          </a:xfrm>
          <a:prstGeom prst="line">
            <a:avLst/>
          </a:prstGeom>
          <a:ln w="60325" cmpd="sng">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feld 10"/>
          <p:cNvSpPr txBox="1"/>
          <p:nvPr/>
        </p:nvSpPr>
        <p:spPr>
          <a:xfrm>
            <a:off x="428596" y="1857364"/>
            <a:ext cx="1928826" cy="830997"/>
          </a:xfrm>
          <a:prstGeom prst="rect">
            <a:avLst/>
          </a:prstGeom>
          <a:noFill/>
        </p:spPr>
        <p:txBody>
          <a:bodyPr wrap="square" rtlCol="0">
            <a:spAutoFit/>
          </a:bodyPr>
          <a:lstStyle/>
          <a:p>
            <a:pPr algn="ctr"/>
            <a:r>
              <a:rPr lang="de-DE" sz="2400" b="1" dirty="0" smtClean="0"/>
              <a:t>Lexikalische Einheit</a:t>
            </a:r>
            <a:endParaRPr lang="de-DE" sz="2400" b="1" dirty="0"/>
          </a:p>
        </p:txBody>
      </p:sp>
      <p:sp>
        <p:nvSpPr>
          <p:cNvPr id="12" name="Textfeld 11"/>
          <p:cNvSpPr txBox="1"/>
          <p:nvPr/>
        </p:nvSpPr>
        <p:spPr>
          <a:xfrm>
            <a:off x="2571736" y="1883623"/>
            <a:ext cx="3143272" cy="830997"/>
          </a:xfrm>
          <a:prstGeom prst="rect">
            <a:avLst/>
          </a:prstGeom>
          <a:noFill/>
        </p:spPr>
        <p:txBody>
          <a:bodyPr wrap="square" rtlCol="0">
            <a:spAutoFit/>
          </a:bodyPr>
          <a:lstStyle/>
          <a:p>
            <a:pPr algn="ctr"/>
            <a:r>
              <a:rPr lang="de-DE" sz="2400" b="1" i="1" dirty="0" smtClean="0"/>
              <a:t>ehemaligen</a:t>
            </a:r>
            <a:r>
              <a:rPr lang="de-DE" sz="2400" dirty="0" smtClean="0"/>
              <a:t> </a:t>
            </a:r>
            <a:r>
              <a:rPr lang="de-DE" sz="2400" b="1" dirty="0" smtClean="0"/>
              <a:t>lexikalischen</a:t>
            </a:r>
            <a:r>
              <a:rPr lang="de-DE" sz="2400" dirty="0" smtClean="0"/>
              <a:t> </a:t>
            </a:r>
            <a:r>
              <a:rPr lang="de-DE" sz="2400" b="1" dirty="0" smtClean="0"/>
              <a:t>Einheit</a:t>
            </a:r>
            <a:endParaRPr lang="de-DE" sz="24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0-#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ppt_x"/>
                                          </p:val>
                                        </p:tav>
                                        <p:tav tm="100000">
                                          <p:val>
                                            <p:strVal val="#ppt_x"/>
                                          </p:val>
                                        </p:tav>
                                      </p:tavLst>
                                    </p:anim>
                                    <p:anim calcmode="lin" valueType="num">
                                      <p:cBhvr additive="base">
                                        <p:cTn id="26" dur="500" fill="hold"/>
                                        <p:tgtEl>
                                          <p:spTgt spid="9"/>
                                        </p:tgtEl>
                                        <p:attrNameLst>
                                          <p:attrName>ppt_y</p:attrName>
                                        </p:attrNameLst>
                                      </p:cBhvr>
                                      <p:tavLst>
                                        <p:tav tm="0">
                                          <p:val>
                                            <p:strVal val="0-#ppt_h/2"/>
                                          </p:val>
                                        </p:tav>
                                        <p:tav tm="100000">
                                          <p:val>
                                            <p:strVal val="#ppt_y"/>
                                          </p:val>
                                        </p:tav>
                                      </p:tavLst>
                                    </p:anim>
                                  </p:childTnLst>
                                </p:cTn>
                              </p:par>
                              <p:par>
                                <p:cTn id="27" presetID="2" presetClass="entr" presetSubtype="1" fill="hold" nodeType="with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ppt_x"/>
                                          </p:val>
                                        </p:tav>
                                        <p:tav tm="100000">
                                          <p:val>
                                            <p:strVal val="#ppt_x"/>
                                          </p:val>
                                        </p:tav>
                                      </p:tavLst>
                                    </p:anim>
                                    <p:anim calcmode="lin" valueType="num">
                                      <p:cBhvr additive="base">
                                        <p:cTn id="30" dur="500" fill="hold"/>
                                        <p:tgtEl>
                                          <p:spTgt spid="10"/>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additive="base">
                                        <p:cTn id="35" dur="500" fill="hold"/>
                                        <p:tgtEl>
                                          <p:spTgt spid="6"/>
                                        </p:tgtEl>
                                        <p:attrNameLst>
                                          <p:attrName>ppt_x</p:attrName>
                                        </p:attrNameLst>
                                      </p:cBhvr>
                                      <p:tavLst>
                                        <p:tav tm="0">
                                          <p:val>
                                            <p:strVal val="0-#ppt_w/2"/>
                                          </p:val>
                                        </p:tav>
                                        <p:tav tm="100000">
                                          <p:val>
                                            <p:strVal val="#ppt_x"/>
                                          </p:val>
                                        </p:tav>
                                      </p:tavLst>
                                    </p:anim>
                                    <p:anim calcmode="lin" valueType="num">
                                      <p:cBhvr additive="base">
                                        <p:cTn id="36"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blinds(horizontal)">
                                      <p:cBhvr>
                                        <p:cTn id="41" dur="500"/>
                                        <p:tgtEl>
                                          <p:spTgt spid="11"/>
                                        </p:tgtEl>
                                      </p:cBhvr>
                                    </p:animEffect>
                                  </p:childTnLst>
                                </p:cTn>
                              </p:par>
                            </p:childTnLst>
                          </p:cTn>
                        </p:par>
                      </p:childTnLst>
                    </p:cTn>
                  </p:par>
                  <p:par>
                    <p:cTn id="42" fill="hold">
                      <p:stCondLst>
                        <p:cond delay="indefinite"/>
                      </p:stCondLst>
                      <p:childTnLst>
                        <p:par>
                          <p:cTn id="43" fill="hold">
                            <p:stCondLst>
                              <p:cond delay="0"/>
                            </p:stCondLst>
                            <p:childTnLst>
                              <p:par>
                                <p:cTn id="44" presetID="3" presetClass="entr" presetSubtype="10" fill="hold" grpId="0" nodeType="click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blinds(horizontal)">
                                      <p:cBhvr>
                                        <p:cTn id="46" dur="500"/>
                                        <p:tgtEl>
                                          <p:spTgt spid="12"/>
                                        </p:tgtEl>
                                      </p:cBhvr>
                                    </p:animEffect>
                                  </p:childTnLst>
                                </p:cTn>
                              </p:par>
                            </p:childTnLst>
                          </p:cTn>
                        </p:par>
                      </p:childTnLst>
                    </p:cTn>
                  </p:par>
                  <p:par>
                    <p:cTn id="47" fill="hold">
                      <p:stCondLst>
                        <p:cond delay="indefinite"/>
                      </p:stCondLst>
                      <p:childTnLst>
                        <p:par>
                          <p:cTn id="48" fill="hold">
                            <p:stCondLst>
                              <p:cond delay="0"/>
                            </p:stCondLst>
                            <p:childTnLst>
                              <p:par>
                                <p:cTn id="49" presetID="8" presetClass="entr" presetSubtype="16" fill="hold" grpId="0" nodeType="clickEffect">
                                  <p:stCondLst>
                                    <p:cond delay="0"/>
                                  </p:stCondLst>
                                  <p:childTnLst>
                                    <p:set>
                                      <p:cBhvr>
                                        <p:cTn id="50" dur="1" fill="hold">
                                          <p:stCondLst>
                                            <p:cond delay="0"/>
                                          </p:stCondLst>
                                        </p:cTn>
                                        <p:tgtEl>
                                          <p:spTgt spid="3">
                                            <p:txEl>
                                              <p:pRg st="0" end="0"/>
                                            </p:txEl>
                                          </p:spTgt>
                                        </p:tgtEl>
                                        <p:attrNameLst>
                                          <p:attrName>style.visibility</p:attrName>
                                        </p:attrNameLst>
                                      </p:cBhvr>
                                      <p:to>
                                        <p:strVal val="visible"/>
                                      </p:to>
                                    </p:set>
                                    <p:animEffect transition="in" filter="diamond(in)">
                                      <p:cBhvr>
                                        <p:cTn id="51" dur="2000"/>
                                        <p:tgtEl>
                                          <p:spTgt spid="3">
                                            <p:txEl>
                                              <p:pRg st="0" end="0"/>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8" presetClass="entr" presetSubtype="16" fill="hold" grpId="0" nodeType="clickEffect">
                                  <p:stCondLst>
                                    <p:cond delay="0"/>
                                  </p:stCondLst>
                                  <p:childTnLst>
                                    <p:set>
                                      <p:cBhvr>
                                        <p:cTn id="55" dur="1" fill="hold">
                                          <p:stCondLst>
                                            <p:cond delay="0"/>
                                          </p:stCondLst>
                                        </p:cTn>
                                        <p:tgtEl>
                                          <p:spTgt spid="3">
                                            <p:txEl>
                                              <p:pRg st="1" end="1"/>
                                            </p:txEl>
                                          </p:spTgt>
                                        </p:tgtEl>
                                        <p:attrNameLst>
                                          <p:attrName>style.visibility</p:attrName>
                                        </p:attrNameLst>
                                      </p:cBhvr>
                                      <p:to>
                                        <p:strVal val="visible"/>
                                      </p:to>
                                    </p:set>
                                    <p:animEffect transition="in" filter="diamond(in)">
                                      <p:cBhvr>
                                        <p:cTn id="56" dur="20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P spid="5" grpId="0" animBg="1"/>
      <p:bldP spid="6" grpId="0" animBg="1"/>
      <p:bldP spid="7" grpId="0" animBg="1"/>
      <p:bldP spid="11" grpId="0"/>
      <p:bldP spid="12"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Folgen der Fusion</a:t>
            </a:r>
            <a:endParaRPr lang="de-DE" dirty="0"/>
          </a:p>
        </p:txBody>
      </p:sp>
      <p:sp>
        <p:nvSpPr>
          <p:cNvPr id="4" name="Abgerundetes Rechteck 3"/>
          <p:cNvSpPr/>
          <p:nvPr/>
        </p:nvSpPr>
        <p:spPr>
          <a:xfrm>
            <a:off x="285720" y="1571612"/>
            <a:ext cx="8572560" cy="1357322"/>
          </a:xfrm>
          <a:prstGeom prst="round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None/>
            </a:pPr>
            <a:r>
              <a:rPr lang="de-DE" sz="2600" b="1" dirty="0" smtClean="0"/>
              <a:t>Die 'Bedeutung' (vgl. Morphologie (4)) der fusionierten</a:t>
            </a:r>
          </a:p>
          <a:p>
            <a:pPr algn="ctr">
              <a:buNone/>
            </a:pPr>
            <a:r>
              <a:rPr lang="de-DE" sz="2600" b="1" dirty="0" smtClean="0"/>
              <a:t>Einheit wird ausgebleicht (generalisiert) und die Form</a:t>
            </a:r>
          </a:p>
          <a:p>
            <a:pPr algn="ctr">
              <a:buNone/>
            </a:pPr>
            <a:r>
              <a:rPr lang="de-DE" sz="2600" b="1" dirty="0" smtClean="0"/>
              <a:t>oftmals reduziert</a:t>
            </a:r>
          </a:p>
        </p:txBody>
      </p:sp>
      <p:graphicFrame>
        <p:nvGraphicFramePr>
          <p:cNvPr id="7" name="Diagramm 6"/>
          <p:cNvGraphicFramePr/>
          <p:nvPr/>
        </p:nvGraphicFramePr>
        <p:xfrm>
          <a:off x="71406" y="3071810"/>
          <a:ext cx="4143404" cy="342902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6" name="Diagramm 5"/>
          <p:cNvGraphicFramePr/>
          <p:nvPr/>
        </p:nvGraphicFramePr>
        <p:xfrm>
          <a:off x="4500562" y="3071810"/>
          <a:ext cx="4500594" cy="3429024"/>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linds(horizontal)">
                                      <p:cBhvr>
                                        <p:cTn id="12" dur="1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linds(horizontal)">
                                      <p:cBhvr>
                                        <p:cTn id="1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Graphic spid="7" grpId="0">
        <p:bldAsOne/>
      </p:bldGraphic>
      <p:bldGraphic spid="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Folgen der Fusion</a:t>
            </a:r>
            <a:endParaRPr lang="de-DE" dirty="0"/>
          </a:p>
        </p:txBody>
      </p:sp>
      <p:sp>
        <p:nvSpPr>
          <p:cNvPr id="4" name="Abgerundetes Rechteck 3"/>
          <p:cNvSpPr/>
          <p:nvPr/>
        </p:nvSpPr>
        <p:spPr>
          <a:xfrm>
            <a:off x="285720" y="1714488"/>
            <a:ext cx="8501122" cy="1071570"/>
          </a:xfrm>
          <a:prstGeom prst="round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buNone/>
            </a:pPr>
            <a:r>
              <a:rPr lang="de-DE" sz="2600" dirty="0" smtClean="0">
                <a:sym typeface="Symbol"/>
              </a:rPr>
              <a:t></a:t>
            </a:r>
            <a:r>
              <a:rPr lang="de-DE" sz="2600" dirty="0" smtClean="0"/>
              <a:t>   Das fusionierte Element (Lex2) kann Einfluss haben auf die Eigenschaften von Lex(1), e.g.</a:t>
            </a:r>
          </a:p>
        </p:txBody>
      </p:sp>
      <p:graphicFrame>
        <p:nvGraphicFramePr>
          <p:cNvPr id="7" name="Inhaltsplatzhalter 6"/>
          <p:cNvGraphicFramePr>
            <a:graphicFrameLocks noGrp="1"/>
          </p:cNvGraphicFramePr>
          <p:nvPr>
            <p:ph idx="1"/>
          </p:nvPr>
        </p:nvGraphicFramePr>
        <p:xfrm>
          <a:off x="285720" y="3071810"/>
          <a:ext cx="1828784" cy="35719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8" name="Diagramm 7"/>
          <p:cNvGraphicFramePr/>
          <p:nvPr/>
        </p:nvGraphicFramePr>
        <p:xfrm>
          <a:off x="4714876" y="3071810"/>
          <a:ext cx="2214578" cy="3571900"/>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graphicFrame>
        <p:nvGraphicFramePr>
          <p:cNvPr id="9" name="Diagramm 8"/>
          <p:cNvGraphicFramePr/>
          <p:nvPr/>
        </p:nvGraphicFramePr>
        <p:xfrm>
          <a:off x="2214546" y="3071810"/>
          <a:ext cx="2047868" cy="3563934"/>
        </p:xfrm>
        <a:graphic>
          <a:graphicData uri="http://schemas.openxmlformats.org/drawingml/2006/diagram">
            <dgm:relIds xmlns:dgm="http://schemas.openxmlformats.org/drawingml/2006/diagram" xmlns:r="http://schemas.openxmlformats.org/officeDocument/2006/relationships" r:dm="rId13" r:lo="rId14" r:qs="rId15" r:cs="rId16"/>
          </a:graphicData>
        </a:graphic>
      </p:graphicFrame>
      <p:graphicFrame>
        <p:nvGraphicFramePr>
          <p:cNvPr id="10" name="Diagramm 9"/>
          <p:cNvGraphicFramePr/>
          <p:nvPr/>
        </p:nvGraphicFramePr>
        <p:xfrm>
          <a:off x="6715140" y="3071834"/>
          <a:ext cx="2190776" cy="3571876"/>
        </p:xfrm>
        <a:graphic>
          <a:graphicData uri="http://schemas.openxmlformats.org/drawingml/2006/diagram">
            <dgm:relIds xmlns:dgm="http://schemas.openxmlformats.org/drawingml/2006/diagram" xmlns:r="http://schemas.openxmlformats.org/officeDocument/2006/relationships" r:dm="rId18" r:lo="rId19" r:qs="rId20" r:cs="rId2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000" fill="hold"/>
                                        <p:tgtEl>
                                          <p:spTgt spid="7"/>
                                        </p:tgtEl>
                                        <p:attrNameLst>
                                          <p:attrName>ppt_x</p:attrName>
                                        </p:attrNameLst>
                                      </p:cBhvr>
                                      <p:tavLst>
                                        <p:tav tm="0">
                                          <p:val>
                                            <p:strVal val="#ppt_x"/>
                                          </p:val>
                                        </p:tav>
                                        <p:tav tm="100000">
                                          <p:val>
                                            <p:strVal val="#ppt_x"/>
                                          </p:val>
                                        </p:tav>
                                      </p:tavLst>
                                    </p:anim>
                                    <p:anim calcmode="lin" valueType="num">
                                      <p:cBhvr additive="base">
                                        <p:cTn id="13" dur="10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1"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additive="base">
                                        <p:cTn id="18" dur="1000" fill="hold"/>
                                        <p:tgtEl>
                                          <p:spTgt spid="9"/>
                                        </p:tgtEl>
                                        <p:attrNameLst>
                                          <p:attrName>ppt_x</p:attrName>
                                        </p:attrNameLst>
                                      </p:cBhvr>
                                      <p:tavLst>
                                        <p:tav tm="0">
                                          <p:val>
                                            <p:strVal val="#ppt_x"/>
                                          </p:val>
                                        </p:tav>
                                        <p:tav tm="100000">
                                          <p:val>
                                            <p:strVal val="#ppt_x"/>
                                          </p:val>
                                        </p:tav>
                                      </p:tavLst>
                                    </p:anim>
                                    <p:anim calcmode="lin" valueType="num">
                                      <p:cBhvr additive="base">
                                        <p:cTn id="19"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1" fill="hold" grpId="0" nodeType="click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1000" fill="hold"/>
                                        <p:tgtEl>
                                          <p:spTgt spid="8"/>
                                        </p:tgtEl>
                                        <p:attrNameLst>
                                          <p:attrName>ppt_x</p:attrName>
                                        </p:attrNameLst>
                                      </p:cBhvr>
                                      <p:tavLst>
                                        <p:tav tm="0">
                                          <p:val>
                                            <p:strVal val="#ppt_x"/>
                                          </p:val>
                                        </p:tav>
                                        <p:tav tm="100000">
                                          <p:val>
                                            <p:strVal val="#ppt_x"/>
                                          </p:val>
                                        </p:tav>
                                      </p:tavLst>
                                    </p:anim>
                                    <p:anim calcmode="lin" valueType="num">
                                      <p:cBhvr additive="base">
                                        <p:cTn id="25" dur="10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additive="base">
                                        <p:cTn id="30" dur="1000" fill="hold"/>
                                        <p:tgtEl>
                                          <p:spTgt spid="10"/>
                                        </p:tgtEl>
                                        <p:attrNameLst>
                                          <p:attrName>ppt_x</p:attrName>
                                        </p:attrNameLst>
                                      </p:cBhvr>
                                      <p:tavLst>
                                        <p:tav tm="0">
                                          <p:val>
                                            <p:strVal val="#ppt_x"/>
                                          </p:val>
                                        </p:tav>
                                        <p:tav tm="100000">
                                          <p:val>
                                            <p:strVal val="#ppt_x"/>
                                          </p:val>
                                        </p:tav>
                                      </p:tavLst>
                                    </p:anim>
                                    <p:anim calcmode="lin" valueType="num">
                                      <p:cBhvr additive="base">
                                        <p:cTn id="31"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Graphic spid="7" grpId="0">
        <p:bldAsOne/>
      </p:bldGraphic>
      <p:bldGraphic spid="8" grpId="0">
        <p:bldAsOne/>
      </p:bldGraphic>
      <p:bldGraphic spid="9" grpId="0">
        <p:bldAsOne/>
      </p:bldGraphic>
      <p:bldGraphic spid="10"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Terminologisch:</a:t>
            </a:r>
            <a:endParaRPr lang="de-DE" dirty="0"/>
          </a:p>
        </p:txBody>
      </p:sp>
      <p:graphicFrame>
        <p:nvGraphicFramePr>
          <p:cNvPr id="4" name="Inhaltsplatzhalter 3"/>
          <p:cNvGraphicFramePr>
            <a:graphicFrameLocks noGrp="1"/>
          </p:cNvGraphicFramePr>
          <p:nvPr>
            <p:ph idx="1"/>
          </p:nvPr>
        </p:nvGraphicFramePr>
        <p:xfrm>
          <a:off x="214282" y="1428736"/>
          <a:ext cx="8686800" cy="371477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Diagramm 4"/>
          <p:cNvGraphicFramePr/>
          <p:nvPr/>
        </p:nvGraphicFramePr>
        <p:xfrm>
          <a:off x="142844" y="5040338"/>
          <a:ext cx="8786874" cy="1603372"/>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1000" fill="hold"/>
                                        <p:tgtEl>
                                          <p:spTgt spid="5"/>
                                        </p:tgtEl>
                                        <p:attrNameLst>
                                          <p:attrName>ppt_x</p:attrName>
                                        </p:attrNameLst>
                                      </p:cBhvr>
                                      <p:tavLst>
                                        <p:tav tm="0">
                                          <p:val>
                                            <p:strVal val="0-#ppt_w/2"/>
                                          </p:val>
                                        </p:tav>
                                        <p:tav tm="100000">
                                          <p:val>
                                            <p:strVal val="#ppt_x"/>
                                          </p:val>
                                        </p:tav>
                                      </p:tavLst>
                                    </p:anim>
                                    <p:anim calcmode="lin" valueType="num">
                                      <p:cBhvr additive="base">
                                        <p:cTn id="13"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5" grpId="0">
        <p:bldAsOne/>
      </p:bldGraphic>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Vermutung:</a:t>
            </a:r>
            <a:endParaRPr lang="de-DE" dirty="0"/>
          </a:p>
        </p:txBody>
      </p:sp>
      <p:sp>
        <p:nvSpPr>
          <p:cNvPr id="3" name="Inhaltsplatzhalter 2"/>
          <p:cNvSpPr>
            <a:spLocks noGrp="1"/>
          </p:cNvSpPr>
          <p:nvPr>
            <p:ph idx="1"/>
          </p:nvPr>
        </p:nvSpPr>
        <p:spPr>
          <a:xfrm>
            <a:off x="214282" y="1500175"/>
            <a:ext cx="8643998" cy="1214446"/>
          </a:xfrm>
        </p:spPr>
        <p:txBody>
          <a:bodyPr/>
          <a:lstStyle/>
          <a:p>
            <a:r>
              <a:rPr lang="de-DE" dirty="0" smtClean="0"/>
              <a:t>Die meisten flexionsmorphologischen Elemente waren ursprünglich derivativ.</a:t>
            </a:r>
          </a:p>
          <a:p>
            <a:endParaRPr lang="de-DE" dirty="0"/>
          </a:p>
        </p:txBody>
      </p:sp>
      <p:sp>
        <p:nvSpPr>
          <p:cNvPr id="4" name="Textfeld 3"/>
          <p:cNvSpPr txBox="1"/>
          <p:nvPr/>
        </p:nvSpPr>
        <p:spPr>
          <a:xfrm>
            <a:off x="285720" y="2847330"/>
            <a:ext cx="2857520" cy="1938992"/>
          </a:xfrm>
          <a:prstGeom prst="rect">
            <a:avLst/>
          </a:prstGeom>
          <a:noFill/>
          <a:ln w="25400" cmpd="thickThin">
            <a:solidFill>
              <a:schemeClr val="accent1"/>
            </a:solidFill>
          </a:ln>
        </p:spPr>
        <p:txBody>
          <a:bodyPr wrap="square" rtlCol="0">
            <a:spAutoFit/>
          </a:bodyPr>
          <a:lstStyle/>
          <a:p>
            <a:r>
              <a:rPr lang="de-DE" dirty="0" smtClean="0"/>
              <a:t>Bsp.: Türkisch:</a:t>
            </a:r>
          </a:p>
          <a:p>
            <a:endParaRPr lang="de-DE" dirty="0" smtClean="0"/>
          </a:p>
          <a:p>
            <a:r>
              <a:rPr lang="de-DE" sz="2800" i="1" dirty="0" err="1" smtClean="0"/>
              <a:t>adam</a:t>
            </a:r>
            <a:r>
              <a:rPr lang="de-DE" sz="2800" i="1" dirty="0" smtClean="0"/>
              <a:t>	    </a:t>
            </a:r>
            <a:r>
              <a:rPr lang="de-DE" sz="2800" b="1" i="1" dirty="0" smtClean="0"/>
              <a:t>-</a:t>
            </a:r>
            <a:r>
              <a:rPr lang="de-DE" sz="2800" b="1" i="1" dirty="0" err="1" smtClean="0">
                <a:solidFill>
                  <a:srgbClr val="FF0000"/>
                </a:solidFill>
              </a:rPr>
              <a:t>lar</a:t>
            </a:r>
            <a:r>
              <a:rPr lang="de-DE" sz="2800" b="1" i="1" dirty="0" smtClean="0">
                <a:solidFill>
                  <a:srgbClr val="FF0000"/>
                </a:solidFill>
              </a:rPr>
              <a:t> </a:t>
            </a:r>
            <a:r>
              <a:rPr lang="de-DE" sz="2800" i="1" dirty="0" smtClean="0"/>
              <a:t>-</a:t>
            </a:r>
            <a:r>
              <a:rPr lang="de-DE" sz="2800" i="1" dirty="0" err="1" smtClean="0"/>
              <a:t>ın</a:t>
            </a:r>
            <a:endParaRPr lang="de-DE" sz="2800" dirty="0" smtClean="0"/>
          </a:p>
          <a:p>
            <a:r>
              <a:rPr lang="de-DE" sz="2800" dirty="0" smtClean="0"/>
              <a:t>Mensch –PL -GEN</a:t>
            </a:r>
          </a:p>
          <a:p>
            <a:r>
              <a:rPr lang="de-DE" sz="2800" b="1" dirty="0" smtClean="0"/>
              <a:t>'der Menschen'</a:t>
            </a:r>
          </a:p>
        </p:txBody>
      </p:sp>
      <p:sp>
        <p:nvSpPr>
          <p:cNvPr id="2049" name="Rectangle 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sz="1200" b="0"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&lt;	Mensch-</a:t>
            </a:r>
            <a:r>
              <a:rPr kumimoji="0" lang="de-DE" sz="12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*Menge(?)</a:t>
            </a:r>
            <a:r>
              <a:rPr kumimoji="0" lang="de-DE" sz="1200" b="0"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-GEN</a:t>
            </a: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sp>
        <p:nvSpPr>
          <p:cNvPr id="2050" name="Rectangle 2"/>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sz="1200" b="0"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&lt;	Mensch-</a:t>
            </a:r>
            <a:r>
              <a:rPr kumimoji="0" lang="de-DE" sz="12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*Menge(?)</a:t>
            </a:r>
            <a:r>
              <a:rPr kumimoji="0" lang="de-DE" sz="1200" b="0"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-GEN</a:t>
            </a: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8" name="Diagramm 7"/>
          <p:cNvGraphicFramePr/>
          <p:nvPr/>
        </p:nvGraphicFramePr>
        <p:xfrm>
          <a:off x="3428992" y="3429000"/>
          <a:ext cx="5167306" cy="157163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10" name="Diagramm 9"/>
          <p:cNvGraphicFramePr/>
          <p:nvPr/>
        </p:nvGraphicFramePr>
        <p:xfrm>
          <a:off x="1142976" y="5500702"/>
          <a:ext cx="7786742" cy="1000132"/>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cxnSp>
        <p:nvCxnSpPr>
          <p:cNvPr id="12" name="Gerade Verbindung mit Pfeil 11"/>
          <p:cNvCxnSpPr/>
          <p:nvPr/>
        </p:nvCxnSpPr>
        <p:spPr>
          <a:xfrm flipV="1">
            <a:off x="4857752" y="4572008"/>
            <a:ext cx="1071570" cy="785818"/>
          </a:xfrm>
          <a:prstGeom prst="straightConnector1">
            <a:avLst/>
          </a:prstGeom>
          <a:ln w="50800">
            <a:tailEnd type="arrow"/>
          </a:ln>
        </p:spPr>
        <p:style>
          <a:lnRef idx="1">
            <a:schemeClr val="accent1"/>
          </a:lnRef>
          <a:fillRef idx="0">
            <a:schemeClr val="accent1"/>
          </a:fillRef>
          <a:effectRef idx="0">
            <a:schemeClr val="accent1"/>
          </a:effectRef>
          <a:fontRef idx="minor">
            <a:schemeClr val="tx1"/>
          </a:fontRef>
        </p:style>
      </p:cxnSp>
      <p:cxnSp>
        <p:nvCxnSpPr>
          <p:cNvPr id="14" name="Gerade Verbindung mit Pfeil 13"/>
          <p:cNvCxnSpPr/>
          <p:nvPr/>
        </p:nvCxnSpPr>
        <p:spPr>
          <a:xfrm rot="16200000" flipV="1">
            <a:off x="7358082" y="4857760"/>
            <a:ext cx="714380" cy="142876"/>
          </a:xfrm>
          <a:prstGeom prst="straightConnector1">
            <a:avLst/>
          </a:prstGeom>
          <a:ln w="50800">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amond(in)">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amond(in)">
                                      <p:cBhvr>
                                        <p:cTn id="12" dur="2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linds(horizontal)">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Graphic spid="8" grpId="0">
        <p:bldAsOne/>
      </p:bldGraphic>
      <p:bldGraphic spid="10" grpId="0">
        <p:bldAsOne/>
      </p:bldGraphic>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Stellung:</a:t>
            </a:r>
            <a:endParaRPr lang="de-DE" dirty="0"/>
          </a:p>
        </p:txBody>
      </p:sp>
      <p:sp>
        <p:nvSpPr>
          <p:cNvPr id="3" name="Inhaltsplatzhalter 2"/>
          <p:cNvSpPr>
            <a:spLocks noGrp="1"/>
          </p:cNvSpPr>
          <p:nvPr>
            <p:ph idx="1"/>
          </p:nvPr>
        </p:nvSpPr>
        <p:spPr>
          <a:xfrm>
            <a:off x="785818" y="1500174"/>
            <a:ext cx="7500958" cy="1653809"/>
          </a:xfrm>
        </p:spPr>
        <p:txBody>
          <a:bodyPr/>
          <a:lstStyle/>
          <a:p>
            <a:r>
              <a:rPr lang="de-DE" dirty="0" smtClean="0"/>
              <a:t>Derivative Elemente stehen (in der Regel) näher an der lexikalischen Einheit als flexionsmorphologische Elemente:</a:t>
            </a:r>
            <a:endParaRPr lang="de-DE" dirty="0"/>
          </a:p>
        </p:txBody>
      </p:sp>
      <p:sp>
        <p:nvSpPr>
          <p:cNvPr id="4" name="Textfeld 3"/>
          <p:cNvSpPr txBox="1"/>
          <p:nvPr/>
        </p:nvSpPr>
        <p:spPr>
          <a:xfrm>
            <a:off x="214282" y="3269180"/>
            <a:ext cx="3857652" cy="2954655"/>
          </a:xfrm>
          <a:prstGeom prst="rect">
            <a:avLst/>
          </a:prstGeom>
          <a:noFill/>
          <a:ln w="25400" cmpd="thickThin">
            <a:solidFill>
              <a:schemeClr val="accent1">
                <a:shade val="95000"/>
                <a:satMod val="105000"/>
              </a:schemeClr>
            </a:solidFill>
          </a:ln>
        </p:spPr>
        <p:txBody>
          <a:bodyPr wrap="square" rtlCol="0">
            <a:spAutoFit/>
          </a:bodyPr>
          <a:lstStyle/>
          <a:p>
            <a:r>
              <a:rPr lang="de-DE" dirty="0" smtClean="0"/>
              <a:t> Latein:		</a:t>
            </a:r>
            <a:endParaRPr lang="de-DE" i="1" dirty="0" smtClean="0"/>
          </a:p>
          <a:p>
            <a:r>
              <a:rPr lang="de-DE" sz="2800" i="1" dirty="0" err="1" smtClean="0"/>
              <a:t>amā</a:t>
            </a:r>
            <a:r>
              <a:rPr lang="de-DE" sz="2800" i="1" dirty="0" smtClean="0"/>
              <a:t>      </a:t>
            </a:r>
            <a:r>
              <a:rPr lang="de-DE" sz="2800" b="1" i="1" dirty="0" smtClean="0"/>
              <a:t>-b        -</a:t>
            </a:r>
            <a:r>
              <a:rPr lang="de-DE" sz="2800" i="1" dirty="0" smtClean="0"/>
              <a:t>ō</a:t>
            </a:r>
            <a:endParaRPr lang="de-DE" sz="2800" dirty="0" smtClean="0"/>
          </a:p>
          <a:p>
            <a:r>
              <a:rPr lang="de-DE" sz="2800" dirty="0" smtClean="0"/>
              <a:t>Lieben -</a:t>
            </a:r>
            <a:r>
              <a:rPr lang="de-DE" sz="2800" b="1" dirty="0" smtClean="0"/>
              <a:t>FUT </a:t>
            </a:r>
            <a:r>
              <a:rPr lang="de-DE" sz="2800" dirty="0" smtClean="0"/>
              <a:t>-1sg</a:t>
            </a:r>
          </a:p>
          <a:p>
            <a:r>
              <a:rPr lang="de-DE" sz="2800" dirty="0" smtClean="0"/>
              <a:t>'ich werde lieben'</a:t>
            </a:r>
          </a:p>
          <a:p>
            <a:r>
              <a:rPr lang="de-DE" sz="2800" dirty="0" smtClean="0"/>
              <a:t> </a:t>
            </a:r>
          </a:p>
          <a:p>
            <a:r>
              <a:rPr lang="de-DE" sz="2800" dirty="0" smtClean="0"/>
              <a:t>&lt;*</a:t>
            </a:r>
            <a:r>
              <a:rPr lang="de-DE" sz="2800" i="1" dirty="0" err="1" smtClean="0"/>
              <a:t>amā</a:t>
            </a:r>
            <a:r>
              <a:rPr lang="de-DE" sz="2800" i="1" dirty="0" smtClean="0"/>
              <a:t> (-)       </a:t>
            </a:r>
            <a:r>
              <a:rPr lang="de-DE" sz="2800" b="1" i="1" dirty="0" smtClean="0"/>
              <a:t>b             </a:t>
            </a:r>
            <a:r>
              <a:rPr lang="de-DE" sz="2800" i="1" dirty="0" smtClean="0"/>
              <a:t>-ō</a:t>
            </a:r>
            <a:endParaRPr lang="de-DE" sz="2800" dirty="0" smtClean="0"/>
          </a:p>
          <a:p>
            <a:r>
              <a:rPr lang="de-DE" sz="2800" dirty="0" smtClean="0"/>
              <a:t>liebend(?)(-)</a:t>
            </a:r>
            <a:r>
              <a:rPr lang="de-DE" sz="2800" b="1" dirty="0" smtClean="0"/>
              <a:t>werden </a:t>
            </a:r>
            <a:r>
              <a:rPr lang="de-DE" sz="2800" dirty="0" smtClean="0"/>
              <a:t>-1sg</a:t>
            </a:r>
          </a:p>
        </p:txBody>
      </p:sp>
      <p:sp>
        <p:nvSpPr>
          <p:cNvPr id="5" name="Textfeld 4"/>
          <p:cNvSpPr txBox="1"/>
          <p:nvPr/>
        </p:nvSpPr>
        <p:spPr>
          <a:xfrm>
            <a:off x="4357686" y="3286124"/>
            <a:ext cx="4500594" cy="1231106"/>
          </a:xfrm>
          <a:prstGeom prst="rect">
            <a:avLst/>
          </a:prstGeom>
          <a:noFill/>
          <a:ln w="25400" cmpd="thickThin">
            <a:solidFill>
              <a:schemeClr val="accent1">
                <a:shade val="95000"/>
                <a:satMod val="105000"/>
              </a:schemeClr>
            </a:solidFill>
          </a:ln>
        </p:spPr>
        <p:txBody>
          <a:bodyPr wrap="square" rtlCol="0">
            <a:spAutoFit/>
          </a:bodyPr>
          <a:lstStyle/>
          <a:p>
            <a:r>
              <a:rPr lang="de-DE" dirty="0" smtClean="0"/>
              <a:t>Deutsch:	</a:t>
            </a:r>
          </a:p>
          <a:p>
            <a:r>
              <a:rPr lang="de-DE" sz="2800" i="1" dirty="0" err="1" smtClean="0"/>
              <a:t>weib</a:t>
            </a:r>
            <a:r>
              <a:rPr lang="de-DE" sz="2800" i="1" dirty="0" smtClean="0"/>
              <a:t>-</a:t>
            </a:r>
            <a:r>
              <a:rPr lang="de-DE" sz="2800" b="1" i="1" dirty="0" err="1" smtClean="0"/>
              <a:t>lich</a:t>
            </a:r>
            <a:r>
              <a:rPr lang="de-DE" sz="2800" i="1" dirty="0" smtClean="0"/>
              <a:t>-e</a:t>
            </a:r>
            <a:endParaRPr lang="de-DE" sz="2800" dirty="0" smtClean="0"/>
          </a:p>
          <a:p>
            <a:r>
              <a:rPr lang="de-DE" sz="2800" dirty="0" smtClean="0"/>
              <a:t>*Frau-</a:t>
            </a:r>
            <a:r>
              <a:rPr lang="de-DE" sz="2800" b="1" dirty="0" smtClean="0"/>
              <a:t>gleich</a:t>
            </a:r>
            <a:r>
              <a:rPr lang="de-DE" sz="2800" dirty="0" smtClean="0"/>
              <a:t>-ATTR:NOM:SG</a:t>
            </a:r>
          </a:p>
        </p:txBody>
      </p:sp>
      <p:sp>
        <p:nvSpPr>
          <p:cNvPr id="6" name="Textfeld 5"/>
          <p:cNvSpPr txBox="1"/>
          <p:nvPr/>
        </p:nvSpPr>
        <p:spPr>
          <a:xfrm>
            <a:off x="4357686" y="4847594"/>
            <a:ext cx="4071966" cy="1661993"/>
          </a:xfrm>
          <a:prstGeom prst="rect">
            <a:avLst/>
          </a:prstGeom>
          <a:noFill/>
          <a:ln w="25400" cmpd="thickThin">
            <a:solidFill>
              <a:schemeClr val="accent1">
                <a:shade val="95000"/>
                <a:satMod val="105000"/>
              </a:schemeClr>
            </a:solidFill>
          </a:ln>
        </p:spPr>
        <p:txBody>
          <a:bodyPr wrap="square" rtlCol="0">
            <a:spAutoFit/>
          </a:bodyPr>
          <a:lstStyle/>
          <a:p>
            <a:r>
              <a:rPr lang="de-DE" dirty="0" smtClean="0"/>
              <a:t>Türkisch:	</a:t>
            </a:r>
          </a:p>
          <a:p>
            <a:r>
              <a:rPr lang="de-DE" sz="2800" i="1" dirty="0" smtClean="0"/>
              <a:t>gör       </a:t>
            </a:r>
            <a:r>
              <a:rPr lang="de-DE" sz="2800" b="1" i="1" dirty="0" smtClean="0"/>
              <a:t>-</a:t>
            </a:r>
            <a:r>
              <a:rPr lang="de-DE" sz="2800" b="1" i="1" dirty="0" err="1" smtClean="0"/>
              <a:t>ül</a:t>
            </a:r>
            <a:r>
              <a:rPr lang="de-DE" sz="2800" b="1" i="1" dirty="0" smtClean="0"/>
              <a:t>        -</a:t>
            </a:r>
            <a:r>
              <a:rPr lang="de-DE" sz="2800" i="1" dirty="0" err="1" smtClean="0"/>
              <a:t>dü</a:t>
            </a:r>
            <a:r>
              <a:rPr lang="de-DE" sz="2800" i="1" dirty="0" smtClean="0"/>
              <a:t>         -m</a:t>
            </a:r>
            <a:endParaRPr lang="de-DE" sz="2800" dirty="0" smtClean="0"/>
          </a:p>
          <a:p>
            <a:r>
              <a:rPr lang="de-DE" sz="2800" dirty="0" smtClean="0"/>
              <a:t>sehen -</a:t>
            </a:r>
            <a:r>
              <a:rPr lang="de-DE" sz="2800" b="1" dirty="0" smtClean="0"/>
              <a:t>PASS </a:t>
            </a:r>
            <a:r>
              <a:rPr lang="de-DE" sz="2800" dirty="0" smtClean="0"/>
              <a:t>-PAST -1sg</a:t>
            </a:r>
          </a:p>
          <a:p>
            <a:r>
              <a:rPr lang="de-DE" sz="2800" dirty="0" smtClean="0"/>
              <a:t>'ich wurde gesehen'</a:t>
            </a:r>
            <a:r>
              <a:rPr lang="de-DE" dirty="0" smtClean="0"/>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amond(in)">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amond(in)">
                                      <p:cBhvr>
                                        <p:cTn id="12" dur="2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amond(in)">
                                      <p:cBhvr>
                                        <p:cTn id="17" dur="20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amond(in)">
                                      <p:cBhvr>
                                        <p:cTn id="22"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P spid="5" grpId="0" animBg="1"/>
      <p:bldP spid="6"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Grammatikalisierung:</a:t>
            </a:r>
            <a:endParaRPr lang="de-DE" dirty="0"/>
          </a:p>
        </p:txBody>
      </p:sp>
      <p:sp>
        <p:nvSpPr>
          <p:cNvPr id="3" name="Inhaltsplatzhalter 2"/>
          <p:cNvSpPr>
            <a:spLocks noGrp="1"/>
          </p:cNvSpPr>
          <p:nvPr>
            <p:ph idx="1"/>
          </p:nvPr>
        </p:nvSpPr>
        <p:spPr>
          <a:xfrm>
            <a:off x="214282" y="1643050"/>
            <a:ext cx="8286808" cy="796553"/>
          </a:xfrm>
        </p:spPr>
        <p:txBody>
          <a:bodyPr>
            <a:normAutofit fontScale="85000" lnSpcReduction="10000"/>
          </a:bodyPr>
          <a:lstStyle/>
          <a:p>
            <a:pPr>
              <a:buNone/>
            </a:pPr>
            <a:r>
              <a:rPr lang="de-DE" sz="3600" b="1" dirty="0" smtClean="0"/>
              <a:t>These: der </a:t>
            </a:r>
            <a:r>
              <a:rPr lang="de-DE" sz="3600" b="1" dirty="0" err="1" smtClean="0"/>
              <a:t>Grammatikalisierungweg</a:t>
            </a:r>
            <a:r>
              <a:rPr lang="de-DE" sz="3600" b="1" dirty="0" smtClean="0"/>
              <a:t> verläuft:</a:t>
            </a:r>
            <a:endParaRPr lang="de-DE" sz="3600" b="1" dirty="0"/>
          </a:p>
        </p:txBody>
      </p:sp>
      <p:graphicFrame>
        <p:nvGraphicFramePr>
          <p:cNvPr id="4" name="Diagramm 3"/>
          <p:cNvGraphicFramePr/>
          <p:nvPr/>
        </p:nvGraphicFramePr>
        <p:xfrm>
          <a:off x="1071538" y="2285992"/>
          <a:ext cx="6929486" cy="435771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000" fill="hold"/>
                                        <p:tgtEl>
                                          <p:spTgt spid="4"/>
                                        </p:tgtEl>
                                        <p:attrNameLst>
                                          <p:attrName>ppt_x</p:attrName>
                                        </p:attrNameLst>
                                      </p:cBhvr>
                                      <p:tavLst>
                                        <p:tav tm="0">
                                          <p:val>
                                            <p:strVal val="#ppt_x"/>
                                          </p:val>
                                        </p:tav>
                                        <p:tav tm="100000">
                                          <p:val>
                                            <p:strVal val="#ppt_x"/>
                                          </p:val>
                                        </p:tav>
                                      </p:tavLst>
                                    </p:anim>
                                    <p:anim calcmode="lin" valueType="num">
                                      <p:cBhvr additive="base">
                                        <p:cTn id="13" dur="20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Graphic spid="4" grpId="0">
        <p:bldAsOne/>
      </p:bldGraphic>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NOTA: Suppletion</a:t>
            </a:r>
            <a:endParaRPr lang="de-DE" dirty="0"/>
          </a:p>
        </p:txBody>
      </p:sp>
      <p:sp>
        <p:nvSpPr>
          <p:cNvPr id="3" name="Inhaltsplatzhalter 2"/>
          <p:cNvSpPr>
            <a:spLocks noGrp="1"/>
          </p:cNvSpPr>
          <p:nvPr>
            <p:ph idx="1"/>
          </p:nvPr>
        </p:nvSpPr>
        <p:spPr>
          <a:xfrm>
            <a:off x="214282" y="1428736"/>
            <a:ext cx="8472518" cy="642942"/>
          </a:xfrm>
        </p:spPr>
        <p:txBody>
          <a:bodyPr/>
          <a:lstStyle/>
          <a:p>
            <a:pPr>
              <a:buNone/>
            </a:pPr>
            <a:r>
              <a:rPr lang="de-DE" b="1" dirty="0" smtClean="0"/>
              <a:t>= Gestaltersatz statt Gestaltverzerrung:</a:t>
            </a:r>
          </a:p>
          <a:p>
            <a:pPr>
              <a:buNone/>
            </a:pPr>
            <a:endParaRPr lang="de-DE" dirty="0"/>
          </a:p>
        </p:txBody>
      </p:sp>
      <p:sp>
        <p:nvSpPr>
          <p:cNvPr id="129026" name="AutoShape 2"/>
          <p:cNvSpPr>
            <a:spLocks noChangeArrowheads="1"/>
          </p:cNvSpPr>
          <p:nvPr/>
        </p:nvSpPr>
        <p:spPr bwMode="auto">
          <a:xfrm>
            <a:off x="1155700" y="2285992"/>
            <a:ext cx="1273160" cy="928694"/>
          </a:xfrm>
          <a:prstGeom prst="roundRect">
            <a:avLst>
              <a:gd name="adj" fmla="val 16667"/>
            </a:avLst>
          </a:prstGeom>
          <a:gradFill rotWithShape="0">
            <a:gsLst>
              <a:gs pos="0">
                <a:srgbClr val="FFFFFF"/>
              </a:gs>
              <a:gs pos="100000">
                <a:srgbClr val="E5B8B7"/>
              </a:gs>
            </a:gsLst>
            <a:lin ang="54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29027" name="AutoShape 3"/>
          <p:cNvSpPr>
            <a:spLocks noChangeArrowheads="1"/>
          </p:cNvSpPr>
          <p:nvPr/>
        </p:nvSpPr>
        <p:spPr bwMode="auto">
          <a:xfrm>
            <a:off x="3668718" y="2285992"/>
            <a:ext cx="974720" cy="928694"/>
          </a:xfrm>
          <a:prstGeom prst="diamond">
            <a:avLst/>
          </a:prstGeom>
          <a:gradFill rotWithShape="0">
            <a:gsLst>
              <a:gs pos="0">
                <a:srgbClr val="FFFFFF"/>
              </a:gs>
              <a:gs pos="100000">
                <a:srgbClr val="D6E3BC"/>
              </a:gs>
            </a:gsLst>
            <a:lin ang="5400000" scaled="1"/>
          </a:gradFill>
          <a:ln w="12700">
            <a:solidFill>
              <a:srgbClr val="C2D69B"/>
            </a:solidFill>
            <a:miter lim="800000"/>
            <a:headEnd/>
            <a:tailEnd/>
          </a:ln>
          <a:effectLst>
            <a:outerShdw dist="28398" dir="3806097" algn="ctr" rotWithShape="0">
              <a:srgbClr val="4E6128">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29028" name="AutoShape 4"/>
          <p:cNvSpPr>
            <a:spLocks noChangeArrowheads="1"/>
          </p:cNvSpPr>
          <p:nvPr/>
        </p:nvSpPr>
        <p:spPr bwMode="auto">
          <a:xfrm>
            <a:off x="5829307" y="2357430"/>
            <a:ext cx="1314461" cy="928694"/>
          </a:xfrm>
          <a:prstGeom prst="plaque">
            <a:avLst>
              <a:gd name="adj" fmla="val 16667"/>
            </a:avLst>
          </a:prstGeom>
          <a:gradFill rotWithShape="1">
            <a:gsLst>
              <a:gs pos="0">
                <a:srgbClr val="D6E3BC"/>
              </a:gs>
              <a:gs pos="100000">
                <a:srgbClr val="E5B8B7"/>
              </a:gs>
            </a:gsLst>
            <a:path path="shape">
              <a:fillToRect l="50000" t="50000" r="50000" b="50000"/>
            </a:path>
          </a:gradFill>
          <a:ln w="9525">
            <a:noFill/>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 name="Gleich 7"/>
          <p:cNvSpPr/>
          <p:nvPr/>
        </p:nvSpPr>
        <p:spPr>
          <a:xfrm>
            <a:off x="4929190" y="2571744"/>
            <a:ext cx="428628" cy="428628"/>
          </a:xfrm>
          <a:prstGeom prst="mathEqual">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solidFill>
                <a:schemeClr val="tx1"/>
              </a:solidFill>
            </a:endParaRPr>
          </a:p>
        </p:txBody>
      </p:sp>
      <p:sp>
        <p:nvSpPr>
          <p:cNvPr id="9" name="Plus 8"/>
          <p:cNvSpPr/>
          <p:nvPr/>
        </p:nvSpPr>
        <p:spPr>
          <a:xfrm>
            <a:off x="2928926" y="2571744"/>
            <a:ext cx="428628" cy="428628"/>
          </a:xfrm>
          <a:prstGeom prst="mathPlus">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 name="Textfeld 9"/>
          <p:cNvSpPr txBox="1"/>
          <p:nvPr/>
        </p:nvSpPr>
        <p:spPr>
          <a:xfrm>
            <a:off x="500034" y="3214686"/>
            <a:ext cx="6572296" cy="830997"/>
          </a:xfrm>
          <a:prstGeom prst="rect">
            <a:avLst/>
          </a:prstGeom>
          <a:noFill/>
        </p:spPr>
        <p:txBody>
          <a:bodyPr wrap="square" rtlCol="0">
            <a:spAutoFit/>
          </a:bodyPr>
          <a:lstStyle/>
          <a:p>
            <a:r>
              <a:rPr lang="de-DE" dirty="0" smtClean="0"/>
              <a:t>Etwa:	</a:t>
            </a:r>
            <a:r>
              <a:rPr lang="de-DE" sz="2400" b="1" dirty="0" err="1" smtClean="0"/>
              <a:t>good</a:t>
            </a:r>
            <a:r>
              <a:rPr lang="de-DE" sz="2400" b="1" dirty="0" smtClean="0"/>
              <a:t>	       		                             </a:t>
            </a:r>
            <a:r>
              <a:rPr lang="de-DE" sz="2400" b="1" dirty="0" err="1" smtClean="0"/>
              <a:t>worse</a:t>
            </a:r>
            <a:endParaRPr lang="de-DE" sz="2400" b="1" dirty="0" smtClean="0"/>
          </a:p>
          <a:p>
            <a:r>
              <a:rPr lang="de-DE" sz="2400" b="1" dirty="0" smtClean="0"/>
              <a:t>            Adjektiv         +    Komparativ </a:t>
            </a:r>
            <a:endParaRPr lang="de-DE" sz="2400" b="1" dirty="0"/>
          </a:p>
        </p:txBody>
      </p:sp>
      <p:graphicFrame>
        <p:nvGraphicFramePr>
          <p:cNvPr id="12" name="Diagramm 11"/>
          <p:cNvGraphicFramePr/>
          <p:nvPr/>
        </p:nvGraphicFramePr>
        <p:xfrm>
          <a:off x="357158" y="4071942"/>
          <a:ext cx="8429684" cy="107157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3" name="Textfeld 12"/>
          <p:cNvSpPr txBox="1"/>
          <p:nvPr/>
        </p:nvSpPr>
        <p:spPr>
          <a:xfrm>
            <a:off x="714348" y="5392838"/>
            <a:ext cx="7500990" cy="1107996"/>
          </a:xfrm>
          <a:prstGeom prst="rect">
            <a:avLst/>
          </a:prstGeom>
          <a:noFill/>
          <a:ln w="25400" cmpd="thickThin">
            <a:solidFill>
              <a:schemeClr val="accent1"/>
            </a:solidFill>
          </a:ln>
        </p:spPr>
        <p:txBody>
          <a:bodyPr wrap="square" rtlCol="0">
            <a:spAutoFit/>
          </a:bodyPr>
          <a:lstStyle/>
          <a:p>
            <a:r>
              <a:rPr lang="de-DE" dirty="0" smtClean="0"/>
              <a:t>Deutsch:</a:t>
            </a:r>
          </a:p>
          <a:p>
            <a:r>
              <a:rPr lang="de-DE" sz="2200" b="1" dirty="0" smtClean="0"/>
              <a:t>schön	</a:t>
            </a:r>
            <a:r>
              <a:rPr lang="de-DE" sz="2200" b="1" dirty="0" smtClean="0">
                <a:sym typeface="Symbol"/>
              </a:rPr>
              <a:t></a:t>
            </a:r>
            <a:r>
              <a:rPr lang="de-DE" sz="2200" b="1" dirty="0" smtClean="0"/>
              <a:t>	schön</a:t>
            </a:r>
            <a:r>
              <a:rPr lang="de-DE" sz="2200" b="1" dirty="0" smtClean="0">
                <a:solidFill>
                  <a:srgbClr val="FF0000"/>
                </a:solidFill>
              </a:rPr>
              <a:t>er</a:t>
            </a:r>
            <a:r>
              <a:rPr lang="de-DE" b="1" dirty="0" smtClean="0">
                <a:solidFill>
                  <a:srgbClr val="FF0000"/>
                </a:solidFill>
              </a:rPr>
              <a:t>	</a:t>
            </a:r>
            <a:r>
              <a:rPr lang="de-DE" sz="2400" b="1" dirty="0" smtClean="0"/>
              <a:t>Morphologisch-Segmental</a:t>
            </a:r>
            <a:endParaRPr lang="de-DE" sz="2400" dirty="0" smtClean="0"/>
          </a:p>
          <a:p>
            <a:r>
              <a:rPr lang="de-DE" sz="2200" b="1" dirty="0" smtClean="0"/>
              <a:t>viel 	</a:t>
            </a:r>
            <a:r>
              <a:rPr lang="de-DE" sz="2200" b="1" dirty="0" smtClean="0">
                <a:sym typeface="Symbol"/>
              </a:rPr>
              <a:t></a:t>
            </a:r>
            <a:r>
              <a:rPr lang="de-DE" sz="2200" b="1" dirty="0" smtClean="0"/>
              <a:t>	</a:t>
            </a:r>
            <a:r>
              <a:rPr lang="de-DE" sz="2200" b="1" dirty="0" smtClean="0">
                <a:solidFill>
                  <a:srgbClr val="FF0000"/>
                </a:solidFill>
              </a:rPr>
              <a:t>mehr</a:t>
            </a:r>
            <a:r>
              <a:rPr lang="de-DE" sz="2200" b="1" dirty="0" smtClean="0"/>
              <a:t>	</a:t>
            </a:r>
            <a:r>
              <a:rPr lang="de-DE" b="1" dirty="0" smtClean="0"/>
              <a:t>	</a:t>
            </a:r>
            <a:r>
              <a:rPr lang="de-DE" sz="2400" b="1" dirty="0" smtClean="0"/>
              <a:t>Morphologisch-Lexikalisch</a:t>
            </a:r>
            <a:endParaRPr lang="de-DE" sz="24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129026"/>
                                        </p:tgtEl>
                                        <p:attrNameLst>
                                          <p:attrName>style.visibility</p:attrName>
                                        </p:attrNameLst>
                                      </p:cBhvr>
                                      <p:to>
                                        <p:strVal val="visible"/>
                                      </p:to>
                                    </p:set>
                                    <p:anim calcmode="lin" valueType="num">
                                      <p:cBhvr additive="base">
                                        <p:cTn id="12" dur="500" fill="hold"/>
                                        <p:tgtEl>
                                          <p:spTgt spid="129026"/>
                                        </p:tgtEl>
                                        <p:attrNameLst>
                                          <p:attrName>ppt_x</p:attrName>
                                        </p:attrNameLst>
                                      </p:cBhvr>
                                      <p:tavLst>
                                        <p:tav tm="0">
                                          <p:val>
                                            <p:strVal val="0-#ppt_w/2"/>
                                          </p:val>
                                        </p:tav>
                                        <p:tav tm="100000">
                                          <p:val>
                                            <p:strVal val="#ppt_x"/>
                                          </p:val>
                                        </p:tav>
                                      </p:tavLst>
                                    </p:anim>
                                    <p:anim calcmode="lin" valueType="num">
                                      <p:cBhvr additive="base">
                                        <p:cTn id="13" dur="500" fill="hold"/>
                                        <p:tgtEl>
                                          <p:spTgt spid="129026"/>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1"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additive="base">
                                        <p:cTn id="18" dur="500" fill="hold"/>
                                        <p:tgtEl>
                                          <p:spTgt spid="9"/>
                                        </p:tgtEl>
                                        <p:attrNameLst>
                                          <p:attrName>ppt_x</p:attrName>
                                        </p:attrNameLst>
                                      </p:cBhvr>
                                      <p:tavLst>
                                        <p:tav tm="0">
                                          <p:val>
                                            <p:strVal val="#ppt_x"/>
                                          </p:val>
                                        </p:tav>
                                        <p:tav tm="100000">
                                          <p:val>
                                            <p:strVal val="#ppt_x"/>
                                          </p:val>
                                        </p:tav>
                                      </p:tavLst>
                                    </p:anim>
                                    <p:anim calcmode="lin" valueType="num">
                                      <p:cBhvr additive="base">
                                        <p:cTn id="19" dur="5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129027"/>
                                        </p:tgtEl>
                                        <p:attrNameLst>
                                          <p:attrName>style.visibility</p:attrName>
                                        </p:attrNameLst>
                                      </p:cBhvr>
                                      <p:to>
                                        <p:strVal val="visible"/>
                                      </p:to>
                                    </p:set>
                                    <p:anim calcmode="lin" valueType="num">
                                      <p:cBhvr additive="base">
                                        <p:cTn id="24" dur="500" fill="hold"/>
                                        <p:tgtEl>
                                          <p:spTgt spid="129027"/>
                                        </p:tgtEl>
                                        <p:attrNameLst>
                                          <p:attrName>ppt_x</p:attrName>
                                        </p:attrNameLst>
                                      </p:cBhvr>
                                      <p:tavLst>
                                        <p:tav tm="0">
                                          <p:val>
                                            <p:strVal val="0-#ppt_w/2"/>
                                          </p:val>
                                        </p:tav>
                                        <p:tav tm="100000">
                                          <p:val>
                                            <p:strVal val="#ppt_x"/>
                                          </p:val>
                                        </p:tav>
                                      </p:tavLst>
                                    </p:anim>
                                    <p:anim calcmode="lin" valueType="num">
                                      <p:cBhvr additive="base">
                                        <p:cTn id="25" dur="500" fill="hold"/>
                                        <p:tgtEl>
                                          <p:spTgt spid="129027"/>
                                        </p:tgtEl>
                                        <p:attrNameLst>
                                          <p:attrName>ppt_y</p:attrName>
                                        </p:attrNameLst>
                                      </p:cBhvr>
                                      <p:tavLst>
                                        <p:tav tm="0">
                                          <p:val>
                                            <p:strVal val="#ppt_y"/>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1"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500" fill="hold"/>
                                        <p:tgtEl>
                                          <p:spTgt spid="8"/>
                                        </p:tgtEl>
                                        <p:attrNameLst>
                                          <p:attrName>ppt_x</p:attrName>
                                        </p:attrNameLst>
                                      </p:cBhvr>
                                      <p:tavLst>
                                        <p:tav tm="0">
                                          <p:val>
                                            <p:strVal val="#ppt_x"/>
                                          </p:val>
                                        </p:tav>
                                        <p:tav tm="100000">
                                          <p:val>
                                            <p:strVal val="#ppt_x"/>
                                          </p:val>
                                        </p:tav>
                                      </p:tavLst>
                                    </p:anim>
                                    <p:anim calcmode="lin" valueType="num">
                                      <p:cBhvr additive="base">
                                        <p:cTn id="31"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2" fill="hold" grpId="0" nodeType="clickEffect">
                                  <p:stCondLst>
                                    <p:cond delay="0"/>
                                  </p:stCondLst>
                                  <p:childTnLst>
                                    <p:set>
                                      <p:cBhvr>
                                        <p:cTn id="35" dur="1" fill="hold">
                                          <p:stCondLst>
                                            <p:cond delay="0"/>
                                          </p:stCondLst>
                                        </p:cTn>
                                        <p:tgtEl>
                                          <p:spTgt spid="129028"/>
                                        </p:tgtEl>
                                        <p:attrNameLst>
                                          <p:attrName>style.visibility</p:attrName>
                                        </p:attrNameLst>
                                      </p:cBhvr>
                                      <p:to>
                                        <p:strVal val="visible"/>
                                      </p:to>
                                    </p:set>
                                    <p:anim calcmode="lin" valueType="num">
                                      <p:cBhvr additive="base">
                                        <p:cTn id="36" dur="500" fill="hold"/>
                                        <p:tgtEl>
                                          <p:spTgt spid="129028"/>
                                        </p:tgtEl>
                                        <p:attrNameLst>
                                          <p:attrName>ppt_x</p:attrName>
                                        </p:attrNameLst>
                                      </p:cBhvr>
                                      <p:tavLst>
                                        <p:tav tm="0">
                                          <p:val>
                                            <p:strVal val="1+#ppt_w/2"/>
                                          </p:val>
                                        </p:tav>
                                        <p:tav tm="100000">
                                          <p:val>
                                            <p:strVal val="#ppt_x"/>
                                          </p:val>
                                        </p:tav>
                                      </p:tavLst>
                                    </p:anim>
                                    <p:anim calcmode="lin" valueType="num">
                                      <p:cBhvr additive="base">
                                        <p:cTn id="37" dur="500" fill="hold"/>
                                        <p:tgtEl>
                                          <p:spTgt spid="129028"/>
                                        </p:tgtEl>
                                        <p:attrNameLst>
                                          <p:attrName>ppt_y</p:attrName>
                                        </p:attrNameLst>
                                      </p:cBhvr>
                                      <p:tavLst>
                                        <p:tav tm="0">
                                          <p:val>
                                            <p:strVal val="#ppt_y"/>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grpId="0"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blinds(horizontal)">
                                      <p:cBhvr>
                                        <p:cTn id="42" dur="500"/>
                                        <p:tgtEl>
                                          <p:spTgt spid="10"/>
                                        </p:tgtEl>
                                      </p:cBhvr>
                                    </p:animEffect>
                                  </p:childTnLst>
                                </p:cTn>
                              </p:par>
                            </p:childTnLst>
                          </p:cTn>
                        </p:par>
                      </p:childTnLst>
                    </p:cTn>
                  </p:par>
                  <p:par>
                    <p:cTn id="43" fill="hold">
                      <p:stCondLst>
                        <p:cond delay="indefinite"/>
                      </p:stCondLst>
                      <p:childTnLst>
                        <p:par>
                          <p:cTn id="44" fill="hold">
                            <p:stCondLst>
                              <p:cond delay="0"/>
                            </p:stCondLst>
                            <p:childTnLst>
                              <p:par>
                                <p:cTn id="45" presetID="8" presetClass="entr" presetSubtype="16" fill="hold" grpId="0" nodeType="click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diamond(in)">
                                      <p:cBhvr>
                                        <p:cTn id="47" dur="2000"/>
                                        <p:tgtEl>
                                          <p:spTgt spid="12"/>
                                        </p:tgtEl>
                                      </p:cBhvr>
                                    </p:animEffect>
                                  </p:childTnLst>
                                </p:cTn>
                              </p:par>
                            </p:childTnLst>
                          </p:cTn>
                        </p:par>
                      </p:childTnLst>
                    </p:cTn>
                  </p:par>
                  <p:par>
                    <p:cTn id="48" fill="hold">
                      <p:stCondLst>
                        <p:cond delay="indefinite"/>
                      </p:stCondLst>
                      <p:childTnLst>
                        <p:par>
                          <p:cTn id="49" fill="hold">
                            <p:stCondLst>
                              <p:cond delay="0"/>
                            </p:stCondLst>
                            <p:childTnLst>
                              <p:par>
                                <p:cTn id="50" presetID="8" presetClass="entr" presetSubtype="16" fill="hold" grpId="0" nodeType="click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diamond(in)">
                                      <p:cBhvr>
                                        <p:cTn id="52"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29026" grpId="0" animBg="1"/>
      <p:bldP spid="129027" grpId="0" animBg="1"/>
      <p:bldP spid="129028" grpId="0" animBg="1"/>
      <p:bldP spid="8" grpId="0" animBg="1"/>
      <p:bldP spid="9" grpId="0" animBg="1"/>
      <p:bldP spid="10" grpId="0"/>
      <p:bldGraphic spid="12" grpId="0">
        <p:bldAsOne/>
      </p:bldGraphic>
      <p:bldP spid="1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Begriffsausbreitung</a:t>
            </a:r>
            <a:endParaRPr lang="de-DE" dirty="0"/>
          </a:p>
        </p:txBody>
      </p:sp>
      <p:sp>
        <p:nvSpPr>
          <p:cNvPr id="3" name="Textplatzhalter 2"/>
          <p:cNvSpPr>
            <a:spLocks noGrp="1"/>
          </p:cNvSpPr>
          <p:nvPr>
            <p:ph type="body" idx="1"/>
          </p:nvPr>
        </p:nvSpPr>
        <p:spPr>
          <a:xfrm>
            <a:off x="457200" y="1500174"/>
            <a:ext cx="4040188" cy="715355"/>
          </a:xfrm>
        </p:spPr>
        <p:txBody>
          <a:bodyPr/>
          <a:lstStyle/>
          <a:p>
            <a:r>
              <a:rPr lang="de-DE" dirty="0" smtClean="0"/>
              <a:t>Weitere Disziplinen</a:t>
            </a:r>
            <a:endParaRPr lang="de-DE" dirty="0"/>
          </a:p>
        </p:txBody>
      </p:sp>
      <p:sp>
        <p:nvSpPr>
          <p:cNvPr id="5" name="Textplatzhalter 4"/>
          <p:cNvSpPr>
            <a:spLocks noGrp="1"/>
          </p:cNvSpPr>
          <p:nvPr>
            <p:ph type="body" sz="quarter" idx="3"/>
          </p:nvPr>
        </p:nvSpPr>
        <p:spPr>
          <a:xfrm>
            <a:off x="5429256" y="1500174"/>
            <a:ext cx="3257545" cy="715355"/>
          </a:xfrm>
        </p:spPr>
        <p:txBody>
          <a:bodyPr>
            <a:normAutofit/>
          </a:bodyPr>
          <a:lstStyle/>
          <a:p>
            <a:r>
              <a:rPr lang="de-DE" dirty="0" err="1" smtClean="0"/>
              <a:t>MOdebegriff</a:t>
            </a:r>
            <a:endParaRPr lang="de-DE" dirty="0"/>
          </a:p>
        </p:txBody>
      </p:sp>
      <p:sp>
        <p:nvSpPr>
          <p:cNvPr id="6" name="Inhaltsplatzhalter 5"/>
          <p:cNvSpPr>
            <a:spLocks noGrp="1"/>
          </p:cNvSpPr>
          <p:nvPr>
            <p:ph sz="quarter" idx="4"/>
          </p:nvPr>
        </p:nvSpPr>
        <p:spPr>
          <a:xfrm>
            <a:off x="5214941" y="2449512"/>
            <a:ext cx="3471859" cy="3951288"/>
          </a:xfrm>
        </p:spPr>
        <p:txBody>
          <a:bodyPr/>
          <a:lstStyle/>
          <a:p>
            <a:r>
              <a:rPr lang="en-US" dirty="0" err="1" smtClean="0"/>
              <a:t>Bis</a:t>
            </a:r>
            <a:r>
              <a:rPr lang="en-US" dirty="0" smtClean="0"/>
              <a:t> </a:t>
            </a:r>
            <a:r>
              <a:rPr lang="en-US" dirty="0" err="1" smtClean="0"/>
              <a:t>etwa</a:t>
            </a:r>
            <a:r>
              <a:rPr lang="en-US" dirty="0" smtClean="0"/>
              <a:t> 1930 </a:t>
            </a:r>
            <a:r>
              <a:rPr lang="en-US" dirty="0" err="1" smtClean="0"/>
              <a:t>allgemeiner</a:t>
            </a:r>
            <a:r>
              <a:rPr lang="en-US" dirty="0" smtClean="0"/>
              <a:t> </a:t>
            </a:r>
            <a:r>
              <a:rPr lang="en-US" dirty="0" err="1" smtClean="0"/>
              <a:t>Modebegriff</a:t>
            </a:r>
            <a:r>
              <a:rPr lang="en-US" dirty="0" smtClean="0"/>
              <a:t> </a:t>
            </a:r>
          </a:p>
          <a:p>
            <a:endParaRPr lang="en-US" dirty="0" smtClean="0"/>
          </a:p>
          <a:p>
            <a:r>
              <a:rPr lang="en-US" dirty="0" err="1" smtClean="0"/>
              <a:t>vgl</a:t>
            </a:r>
            <a:r>
              <a:rPr lang="en-US" dirty="0" smtClean="0"/>
              <a:t>. Vladimir </a:t>
            </a:r>
            <a:r>
              <a:rPr lang="en-US" dirty="0" err="1" smtClean="0"/>
              <a:t>Propp</a:t>
            </a:r>
            <a:r>
              <a:rPr lang="en-US" dirty="0" smtClean="0"/>
              <a:t> (1985-1970) 1928: ‘</a:t>
            </a:r>
            <a:r>
              <a:rPr lang="en-US" dirty="0" err="1" smtClean="0"/>
              <a:t>Morphologie</a:t>
            </a:r>
            <a:r>
              <a:rPr lang="en-US" dirty="0" smtClean="0"/>
              <a:t> des </a:t>
            </a:r>
            <a:r>
              <a:rPr lang="en-US" dirty="0" err="1" smtClean="0"/>
              <a:t>Zaubermärchens</a:t>
            </a:r>
            <a:r>
              <a:rPr lang="en-US" dirty="0" smtClean="0"/>
              <a:t>’ </a:t>
            </a:r>
            <a:r>
              <a:rPr lang="en-US" dirty="0" err="1" smtClean="0"/>
              <a:t>usw</a:t>
            </a:r>
            <a:r>
              <a:rPr lang="en-US" dirty="0" smtClean="0"/>
              <a:t>.</a:t>
            </a:r>
            <a:endParaRPr lang="de-DE" dirty="0" smtClean="0"/>
          </a:p>
          <a:p>
            <a:pPr>
              <a:buNone/>
            </a:pPr>
            <a:endParaRPr lang="de-DE" dirty="0" smtClean="0"/>
          </a:p>
          <a:p>
            <a:endParaRPr lang="de-DE" i="1" dirty="0"/>
          </a:p>
        </p:txBody>
      </p:sp>
      <p:graphicFrame>
        <p:nvGraphicFramePr>
          <p:cNvPr id="7" name="Diagramm 6"/>
          <p:cNvGraphicFramePr/>
          <p:nvPr/>
        </p:nvGraphicFramePr>
        <p:xfrm>
          <a:off x="214282" y="2357430"/>
          <a:ext cx="4929222" cy="428628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amond(in)">
                                      <p:cBhvr>
                                        <p:cTn id="7" dur="1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linds(horizont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nodeType="clickEffect">
                                  <p:stCondLst>
                                    <p:cond delay="0"/>
                                  </p:stCondLst>
                                  <p:childTnLst>
                                    <p:set>
                                      <p:cBhvr>
                                        <p:cTn id="16" dur="1" fill="hold">
                                          <p:stCondLst>
                                            <p:cond delay="0"/>
                                          </p:stCondLst>
                                        </p:cTn>
                                        <p:tgtEl>
                                          <p:spTgt spid="5">
                                            <p:txEl>
                                              <p:pRg st="0" end="0"/>
                                            </p:txEl>
                                          </p:spTgt>
                                        </p:tgtEl>
                                        <p:attrNameLst>
                                          <p:attrName>style.visibility</p:attrName>
                                        </p:attrNameLst>
                                      </p:cBhvr>
                                      <p:to>
                                        <p:strVal val="visible"/>
                                      </p:to>
                                    </p:set>
                                    <p:animEffect transition="in" filter="diamond(in)">
                                      <p:cBhvr>
                                        <p:cTn id="17" dur="1000"/>
                                        <p:tgtEl>
                                          <p:spTgt spid="5">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6">
                                            <p:txEl>
                                              <p:pRg st="0" end="0"/>
                                            </p:txEl>
                                          </p:spTgt>
                                        </p:tgtEl>
                                        <p:attrNameLst>
                                          <p:attrName>style.visibility</p:attrName>
                                        </p:attrNameLst>
                                      </p:cBhvr>
                                      <p:to>
                                        <p:strVal val="visible"/>
                                      </p:to>
                                    </p:set>
                                    <p:animEffect transition="in" filter="blinds(horizontal)">
                                      <p:cBhvr>
                                        <p:cTn id="22" dur="1000"/>
                                        <p:tgtEl>
                                          <p:spTgt spid="6">
                                            <p:txEl>
                                              <p:pRg st="0" end="0"/>
                                            </p:txEl>
                                          </p:spTgt>
                                        </p:tgtEl>
                                      </p:cBhvr>
                                    </p:animEffect>
                                  </p:childTnLst>
                                </p:cTn>
                              </p:par>
                              <p:par>
                                <p:cTn id="23" presetID="3" presetClass="entr" presetSubtype="10" fill="hold" nodeType="withEffect">
                                  <p:stCondLst>
                                    <p:cond delay="0"/>
                                  </p:stCondLst>
                                  <p:childTnLst>
                                    <p:set>
                                      <p:cBhvr>
                                        <p:cTn id="24" dur="1" fill="hold">
                                          <p:stCondLst>
                                            <p:cond delay="0"/>
                                          </p:stCondLst>
                                        </p:cTn>
                                        <p:tgtEl>
                                          <p:spTgt spid="6">
                                            <p:txEl>
                                              <p:pRg st="2" end="2"/>
                                            </p:txEl>
                                          </p:spTgt>
                                        </p:tgtEl>
                                        <p:attrNameLst>
                                          <p:attrName>style.visibility</p:attrName>
                                        </p:attrNameLst>
                                      </p:cBhvr>
                                      <p:to>
                                        <p:strVal val="visible"/>
                                      </p:to>
                                    </p:set>
                                    <p:animEffect transition="in" filter="blinds(horizontal)">
                                      <p:cBhvr>
                                        <p:cTn id="25" dur="10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Positionelle Typologie</a:t>
            </a:r>
            <a:endParaRPr lang="de-DE" dirty="0"/>
          </a:p>
        </p:txBody>
      </p:sp>
      <p:sp>
        <p:nvSpPr>
          <p:cNvPr id="3" name="Inhaltsplatzhalter 2"/>
          <p:cNvSpPr>
            <a:spLocks noGrp="1"/>
          </p:cNvSpPr>
          <p:nvPr>
            <p:ph idx="1"/>
          </p:nvPr>
        </p:nvSpPr>
        <p:spPr>
          <a:xfrm>
            <a:off x="285720" y="1428736"/>
            <a:ext cx="7472386" cy="725115"/>
          </a:xfrm>
        </p:spPr>
        <p:txBody>
          <a:bodyPr>
            <a:normAutofit/>
          </a:bodyPr>
          <a:lstStyle/>
          <a:p>
            <a:pPr>
              <a:buNone/>
            </a:pPr>
            <a:r>
              <a:rPr lang="de-DE" b="1" dirty="0" smtClean="0"/>
              <a:t>Gestaltverzerrung kann betreffen:	</a:t>
            </a:r>
            <a:endParaRPr lang="de-DE" dirty="0"/>
          </a:p>
        </p:txBody>
      </p:sp>
      <p:sp>
        <p:nvSpPr>
          <p:cNvPr id="130052" name="AutoShape 4"/>
          <p:cNvSpPr>
            <a:spLocks noChangeArrowheads="1"/>
          </p:cNvSpPr>
          <p:nvPr/>
        </p:nvSpPr>
        <p:spPr bwMode="auto">
          <a:xfrm flipH="1">
            <a:off x="2643173" y="2786058"/>
            <a:ext cx="785818" cy="692151"/>
          </a:xfrm>
          <a:prstGeom prst="roundRect">
            <a:avLst>
              <a:gd name="adj" fmla="val 16667"/>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30053" name="AutoShape 5"/>
          <p:cNvSpPr>
            <a:spLocks noChangeArrowheads="1"/>
          </p:cNvSpPr>
          <p:nvPr/>
        </p:nvSpPr>
        <p:spPr bwMode="auto">
          <a:xfrm rot="16200000" flipH="1">
            <a:off x="2120094" y="2880515"/>
            <a:ext cx="633412" cy="444502"/>
          </a:xfrm>
          <a:prstGeom prst="triangle">
            <a:avLst>
              <a:gd name="adj" fmla="val 50000"/>
            </a:avLst>
          </a:prstGeom>
          <a:gradFill rotWithShape="0">
            <a:gsLst>
              <a:gs pos="0">
                <a:srgbClr val="D99594"/>
              </a:gs>
              <a:gs pos="50000">
                <a:srgbClr val="C0504D"/>
              </a:gs>
              <a:gs pos="100000">
                <a:srgbClr val="D99594"/>
              </a:gs>
            </a:gsLst>
            <a:lin ang="5400000" scaled="1"/>
          </a:gradFill>
          <a:ln w="12700">
            <a:solidFill>
              <a:srgbClr val="C0504D"/>
            </a:solidFill>
            <a:miter lim="800000"/>
            <a:headEnd/>
            <a:tailEnd/>
          </a:ln>
          <a:effectLst>
            <a:outerShdw dist="28398" dir="3806097" algn="ctr" rotWithShape="0">
              <a:srgbClr val="622423"/>
            </a:outerShdw>
          </a:effectLst>
        </p:spPr>
        <p:txBody>
          <a:bodyPr vert="horz" wrap="square" lIns="91440" tIns="45720" rIns="91440" bIns="45720" numCol="1" anchor="t" anchorCtr="0" compatLnSpc="1">
            <a:prstTxWarp prst="textNoShape">
              <a:avLst/>
            </a:prstTxWarp>
          </a:bodyPr>
          <a:lstStyle/>
          <a:p>
            <a:endParaRPr lang="de-DE"/>
          </a:p>
        </p:txBody>
      </p:sp>
      <p:sp>
        <p:nvSpPr>
          <p:cNvPr id="130054" name="AutoShape 6"/>
          <p:cNvSpPr>
            <a:spLocks noChangeArrowheads="1"/>
          </p:cNvSpPr>
          <p:nvPr/>
        </p:nvSpPr>
        <p:spPr bwMode="auto">
          <a:xfrm rot="10800000" flipH="1" flipV="1">
            <a:off x="4214810" y="2797174"/>
            <a:ext cx="857256" cy="703264"/>
          </a:xfrm>
          <a:prstGeom prst="roundRect">
            <a:avLst>
              <a:gd name="adj" fmla="val 16667"/>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30055" name="AutoShape 7"/>
          <p:cNvSpPr>
            <a:spLocks noChangeArrowheads="1"/>
          </p:cNvSpPr>
          <p:nvPr/>
        </p:nvSpPr>
        <p:spPr bwMode="auto">
          <a:xfrm rot="5400000" flipH="1">
            <a:off x="4391807" y="2963055"/>
            <a:ext cx="571504" cy="360385"/>
          </a:xfrm>
          <a:prstGeom prst="triangle">
            <a:avLst>
              <a:gd name="adj" fmla="val 50000"/>
            </a:avLst>
          </a:prstGeom>
          <a:gradFill rotWithShape="0">
            <a:gsLst>
              <a:gs pos="0">
                <a:srgbClr val="D99594"/>
              </a:gs>
              <a:gs pos="50000">
                <a:srgbClr val="C0504D"/>
              </a:gs>
              <a:gs pos="100000">
                <a:srgbClr val="D99594"/>
              </a:gs>
            </a:gsLst>
            <a:lin ang="5400000" scaled="1"/>
          </a:gradFill>
          <a:ln w="12700">
            <a:solidFill>
              <a:srgbClr val="C0504D"/>
            </a:solidFill>
            <a:miter lim="800000"/>
            <a:headEnd/>
            <a:tailEnd/>
          </a:ln>
          <a:effectLst>
            <a:outerShdw dist="28398" dir="3806097" algn="ctr" rotWithShape="0">
              <a:srgbClr val="622423"/>
            </a:outerShdw>
          </a:effectLst>
        </p:spPr>
        <p:txBody>
          <a:bodyPr vert="horz" wrap="square" lIns="91440" tIns="45720" rIns="91440" bIns="45720" numCol="1" anchor="t" anchorCtr="0" compatLnSpc="1">
            <a:prstTxWarp prst="textNoShape">
              <a:avLst/>
            </a:prstTxWarp>
          </a:bodyPr>
          <a:lstStyle/>
          <a:p>
            <a:endParaRPr lang="de-DE"/>
          </a:p>
        </p:txBody>
      </p:sp>
      <p:sp>
        <p:nvSpPr>
          <p:cNvPr id="10" name="AutoShape 2"/>
          <p:cNvSpPr>
            <a:spLocks noChangeArrowheads="1"/>
          </p:cNvSpPr>
          <p:nvPr/>
        </p:nvSpPr>
        <p:spPr bwMode="auto">
          <a:xfrm rot="10800000" flipH="1" flipV="1">
            <a:off x="5786446" y="2786058"/>
            <a:ext cx="720739" cy="698501"/>
          </a:xfrm>
          <a:prstGeom prst="roundRect">
            <a:avLst>
              <a:gd name="adj" fmla="val 16667"/>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1" name="AutoShape 3"/>
          <p:cNvSpPr>
            <a:spLocks noChangeArrowheads="1"/>
          </p:cNvSpPr>
          <p:nvPr/>
        </p:nvSpPr>
        <p:spPr bwMode="auto">
          <a:xfrm rot="5400000" flipH="1">
            <a:off x="6396067" y="2897176"/>
            <a:ext cx="631826" cy="409590"/>
          </a:xfrm>
          <a:prstGeom prst="triangle">
            <a:avLst>
              <a:gd name="adj" fmla="val 50000"/>
            </a:avLst>
          </a:prstGeom>
          <a:gradFill rotWithShape="0">
            <a:gsLst>
              <a:gs pos="0">
                <a:srgbClr val="D99594"/>
              </a:gs>
              <a:gs pos="50000">
                <a:srgbClr val="C0504D"/>
              </a:gs>
              <a:gs pos="100000">
                <a:srgbClr val="D99594"/>
              </a:gs>
            </a:gsLst>
            <a:lin ang="5400000" scaled="1"/>
          </a:gradFill>
          <a:ln w="12700">
            <a:solidFill>
              <a:srgbClr val="C0504D"/>
            </a:solidFill>
            <a:miter lim="800000"/>
            <a:headEnd/>
            <a:tailEnd/>
          </a:ln>
          <a:effectLst>
            <a:outerShdw dist="28398" dir="3806097" algn="ctr" rotWithShape="0">
              <a:srgbClr val="622423"/>
            </a:outerShdw>
          </a:effectLst>
        </p:spPr>
        <p:txBody>
          <a:bodyPr vert="horz" wrap="square" lIns="91440" tIns="45720" rIns="91440" bIns="45720" numCol="1" anchor="t" anchorCtr="0" compatLnSpc="1">
            <a:prstTxWarp prst="textNoShape">
              <a:avLst/>
            </a:prstTxWarp>
          </a:bodyPr>
          <a:lstStyle/>
          <a:p>
            <a:endParaRPr lang="de-DE"/>
          </a:p>
        </p:txBody>
      </p:sp>
      <p:sp>
        <p:nvSpPr>
          <p:cNvPr id="12" name="Textfeld 11"/>
          <p:cNvSpPr txBox="1"/>
          <p:nvPr/>
        </p:nvSpPr>
        <p:spPr>
          <a:xfrm>
            <a:off x="642910" y="2300109"/>
            <a:ext cx="8001056" cy="1200329"/>
          </a:xfrm>
          <a:prstGeom prst="rect">
            <a:avLst/>
          </a:prstGeom>
          <a:noFill/>
        </p:spPr>
        <p:txBody>
          <a:bodyPr wrap="square" rtlCol="0">
            <a:spAutoFit/>
          </a:bodyPr>
          <a:lstStyle/>
          <a:p>
            <a:r>
              <a:rPr lang="de-DE" dirty="0" smtClean="0"/>
              <a:t>			                  </a:t>
            </a:r>
            <a:r>
              <a:rPr lang="de-DE" sz="2400" b="1" dirty="0" smtClean="0"/>
              <a:t>Innen</a:t>
            </a:r>
          </a:p>
          <a:p>
            <a:endParaRPr lang="de-DE" sz="2400" b="1" dirty="0" smtClean="0"/>
          </a:p>
          <a:p>
            <a:r>
              <a:rPr lang="de-DE" sz="2400" b="1" dirty="0" smtClean="0"/>
              <a:t>Anfang						     Ende</a:t>
            </a:r>
            <a:endParaRPr lang="de-DE" sz="2400" b="1" dirty="0"/>
          </a:p>
        </p:txBody>
      </p:sp>
      <p:sp>
        <p:nvSpPr>
          <p:cNvPr id="26" name="AutoShape 4"/>
          <p:cNvSpPr>
            <a:spLocks noChangeArrowheads="1"/>
          </p:cNvSpPr>
          <p:nvPr/>
        </p:nvSpPr>
        <p:spPr bwMode="auto">
          <a:xfrm flipH="1">
            <a:off x="928662" y="4357694"/>
            <a:ext cx="785818" cy="692151"/>
          </a:xfrm>
          <a:prstGeom prst="roundRect">
            <a:avLst>
              <a:gd name="adj" fmla="val 16667"/>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7" name="AutoShape 5"/>
          <p:cNvSpPr>
            <a:spLocks noChangeArrowheads="1"/>
          </p:cNvSpPr>
          <p:nvPr/>
        </p:nvSpPr>
        <p:spPr bwMode="auto">
          <a:xfrm rot="16200000" flipH="1">
            <a:off x="405583" y="4452151"/>
            <a:ext cx="633412" cy="444502"/>
          </a:xfrm>
          <a:prstGeom prst="triangle">
            <a:avLst>
              <a:gd name="adj" fmla="val 50000"/>
            </a:avLst>
          </a:prstGeom>
          <a:gradFill rotWithShape="0">
            <a:gsLst>
              <a:gs pos="0">
                <a:srgbClr val="D99594"/>
              </a:gs>
              <a:gs pos="50000">
                <a:srgbClr val="C0504D"/>
              </a:gs>
              <a:gs pos="100000">
                <a:srgbClr val="D99594"/>
              </a:gs>
            </a:gsLst>
            <a:lin ang="5400000" scaled="1"/>
          </a:gradFill>
          <a:ln w="12700">
            <a:solidFill>
              <a:srgbClr val="C0504D"/>
            </a:solidFill>
            <a:miter lim="800000"/>
            <a:headEnd/>
            <a:tailEnd/>
          </a:ln>
          <a:effectLst>
            <a:outerShdw dist="28398" dir="3806097" algn="ctr" rotWithShape="0">
              <a:srgbClr val="622423"/>
            </a:outerShdw>
          </a:effectLst>
        </p:spPr>
        <p:txBody>
          <a:bodyPr vert="horz" wrap="square" lIns="91440" tIns="45720" rIns="91440" bIns="45720" numCol="1" anchor="t" anchorCtr="0" compatLnSpc="1">
            <a:prstTxWarp prst="textNoShape">
              <a:avLst/>
            </a:prstTxWarp>
          </a:bodyPr>
          <a:lstStyle/>
          <a:p>
            <a:endParaRPr lang="de-DE"/>
          </a:p>
        </p:txBody>
      </p:sp>
      <p:sp>
        <p:nvSpPr>
          <p:cNvPr id="28" name="AutoShape 4"/>
          <p:cNvSpPr>
            <a:spLocks noChangeArrowheads="1"/>
          </p:cNvSpPr>
          <p:nvPr/>
        </p:nvSpPr>
        <p:spPr bwMode="auto">
          <a:xfrm flipH="1">
            <a:off x="3000364" y="4357694"/>
            <a:ext cx="785818" cy="692151"/>
          </a:xfrm>
          <a:prstGeom prst="roundRect">
            <a:avLst>
              <a:gd name="adj" fmla="val 16667"/>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29" name="AutoShape 5"/>
          <p:cNvSpPr>
            <a:spLocks noChangeArrowheads="1"/>
          </p:cNvSpPr>
          <p:nvPr/>
        </p:nvSpPr>
        <p:spPr bwMode="auto">
          <a:xfrm rot="16200000" flipH="1">
            <a:off x="2477285" y="4452151"/>
            <a:ext cx="633412" cy="444502"/>
          </a:xfrm>
          <a:prstGeom prst="triangle">
            <a:avLst>
              <a:gd name="adj" fmla="val 50000"/>
            </a:avLst>
          </a:prstGeom>
          <a:gradFill rotWithShape="0">
            <a:gsLst>
              <a:gs pos="0">
                <a:srgbClr val="D99594"/>
              </a:gs>
              <a:gs pos="50000">
                <a:srgbClr val="C0504D"/>
              </a:gs>
              <a:gs pos="100000">
                <a:srgbClr val="D99594"/>
              </a:gs>
            </a:gsLst>
            <a:lin ang="5400000" scaled="1"/>
          </a:gradFill>
          <a:ln w="12700">
            <a:solidFill>
              <a:srgbClr val="C0504D"/>
            </a:solidFill>
            <a:miter lim="800000"/>
            <a:headEnd/>
            <a:tailEnd/>
          </a:ln>
          <a:effectLst>
            <a:outerShdw dist="28398" dir="3806097" algn="ctr" rotWithShape="0">
              <a:srgbClr val="622423"/>
            </a:outerShdw>
          </a:effectLst>
        </p:spPr>
        <p:txBody>
          <a:bodyPr vert="horz" wrap="square" lIns="91440" tIns="45720" rIns="91440" bIns="45720" numCol="1" anchor="t" anchorCtr="0" compatLnSpc="1">
            <a:prstTxWarp prst="textNoShape">
              <a:avLst/>
            </a:prstTxWarp>
          </a:bodyPr>
          <a:lstStyle/>
          <a:p>
            <a:endParaRPr lang="de-DE"/>
          </a:p>
        </p:txBody>
      </p:sp>
      <p:sp>
        <p:nvSpPr>
          <p:cNvPr id="30" name="AutoShape 2"/>
          <p:cNvSpPr>
            <a:spLocks noChangeArrowheads="1"/>
          </p:cNvSpPr>
          <p:nvPr/>
        </p:nvSpPr>
        <p:spPr bwMode="auto">
          <a:xfrm rot="10800000" flipH="1" flipV="1">
            <a:off x="4643439" y="4357694"/>
            <a:ext cx="720739" cy="698501"/>
          </a:xfrm>
          <a:prstGeom prst="roundRect">
            <a:avLst>
              <a:gd name="adj" fmla="val 16667"/>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31" name="AutoShape 3"/>
          <p:cNvSpPr>
            <a:spLocks noChangeArrowheads="1"/>
          </p:cNvSpPr>
          <p:nvPr/>
        </p:nvSpPr>
        <p:spPr bwMode="auto">
          <a:xfrm rot="5400000" flipH="1">
            <a:off x="5253060" y="4468812"/>
            <a:ext cx="631826" cy="409590"/>
          </a:xfrm>
          <a:prstGeom prst="triangle">
            <a:avLst>
              <a:gd name="adj" fmla="val 50000"/>
            </a:avLst>
          </a:prstGeom>
          <a:gradFill rotWithShape="0">
            <a:gsLst>
              <a:gs pos="0">
                <a:srgbClr val="D99594"/>
              </a:gs>
              <a:gs pos="50000">
                <a:srgbClr val="C0504D"/>
              </a:gs>
              <a:gs pos="100000">
                <a:srgbClr val="D99594"/>
              </a:gs>
            </a:gsLst>
            <a:lin ang="5400000" scaled="1"/>
          </a:gradFill>
          <a:ln w="12700">
            <a:solidFill>
              <a:srgbClr val="C0504D"/>
            </a:solidFill>
            <a:miter lim="800000"/>
            <a:headEnd/>
            <a:tailEnd/>
          </a:ln>
          <a:effectLst>
            <a:outerShdw dist="28398" dir="3806097" algn="ctr" rotWithShape="0">
              <a:srgbClr val="622423"/>
            </a:outerShdw>
          </a:effectLst>
        </p:spPr>
        <p:txBody>
          <a:bodyPr vert="horz" wrap="square" lIns="91440" tIns="45720" rIns="91440" bIns="45720" numCol="1" anchor="t" anchorCtr="0" compatLnSpc="1">
            <a:prstTxWarp prst="textNoShape">
              <a:avLst/>
            </a:prstTxWarp>
          </a:bodyPr>
          <a:lstStyle/>
          <a:p>
            <a:endParaRPr lang="de-DE"/>
          </a:p>
        </p:txBody>
      </p:sp>
      <p:sp>
        <p:nvSpPr>
          <p:cNvPr id="32" name="AutoShape 2"/>
          <p:cNvSpPr>
            <a:spLocks noChangeArrowheads="1"/>
          </p:cNvSpPr>
          <p:nvPr/>
        </p:nvSpPr>
        <p:spPr bwMode="auto">
          <a:xfrm rot="10800000" flipH="1" flipV="1">
            <a:off x="7013570" y="4357694"/>
            <a:ext cx="720739" cy="698501"/>
          </a:xfrm>
          <a:prstGeom prst="roundRect">
            <a:avLst>
              <a:gd name="adj" fmla="val 16667"/>
            </a:avLst>
          </a:prstGeom>
          <a:gradFill rotWithShape="0">
            <a:gsLst>
              <a:gs pos="0">
                <a:srgbClr val="92CDDC"/>
              </a:gs>
              <a:gs pos="50000">
                <a:srgbClr val="DAEEF3"/>
              </a:gs>
              <a:gs pos="100000">
                <a:srgbClr val="92CDDC"/>
              </a:gs>
            </a:gsLst>
            <a:lin ang="189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33" name="AutoShape 3"/>
          <p:cNvSpPr>
            <a:spLocks noChangeArrowheads="1"/>
          </p:cNvSpPr>
          <p:nvPr/>
        </p:nvSpPr>
        <p:spPr bwMode="auto">
          <a:xfrm rot="5400000" flipH="1">
            <a:off x="7623191" y="4468812"/>
            <a:ext cx="631826" cy="409590"/>
          </a:xfrm>
          <a:prstGeom prst="triangle">
            <a:avLst>
              <a:gd name="adj" fmla="val 50000"/>
            </a:avLst>
          </a:prstGeom>
          <a:gradFill rotWithShape="0">
            <a:gsLst>
              <a:gs pos="0">
                <a:srgbClr val="D99594"/>
              </a:gs>
              <a:gs pos="50000">
                <a:srgbClr val="C0504D"/>
              </a:gs>
              <a:gs pos="100000">
                <a:srgbClr val="D99594"/>
              </a:gs>
            </a:gsLst>
            <a:lin ang="5400000" scaled="1"/>
          </a:gradFill>
          <a:ln w="12700">
            <a:solidFill>
              <a:srgbClr val="C0504D"/>
            </a:solidFill>
            <a:miter lim="800000"/>
            <a:headEnd/>
            <a:tailEnd/>
          </a:ln>
          <a:effectLst>
            <a:outerShdw dist="28398" dir="3806097" algn="ctr" rotWithShape="0">
              <a:srgbClr val="622423"/>
            </a:outerShdw>
          </a:effectLst>
        </p:spPr>
        <p:txBody>
          <a:bodyPr vert="horz" wrap="square" lIns="91440" tIns="45720" rIns="91440" bIns="45720" numCol="1" anchor="t" anchorCtr="0" compatLnSpc="1">
            <a:prstTxWarp prst="textNoShape">
              <a:avLst/>
            </a:prstTxWarp>
          </a:bodyPr>
          <a:lstStyle/>
          <a:p>
            <a:endParaRPr lang="de-DE"/>
          </a:p>
        </p:txBody>
      </p:sp>
      <p:sp>
        <p:nvSpPr>
          <p:cNvPr id="34" name="AutoShape 7"/>
          <p:cNvSpPr>
            <a:spLocks noChangeArrowheads="1"/>
          </p:cNvSpPr>
          <p:nvPr/>
        </p:nvSpPr>
        <p:spPr bwMode="auto">
          <a:xfrm rot="5400000" flipH="1">
            <a:off x="3180556" y="4534691"/>
            <a:ext cx="571504" cy="360385"/>
          </a:xfrm>
          <a:prstGeom prst="triangle">
            <a:avLst>
              <a:gd name="adj" fmla="val 50000"/>
            </a:avLst>
          </a:prstGeom>
          <a:gradFill rotWithShape="0">
            <a:gsLst>
              <a:gs pos="0">
                <a:srgbClr val="D99594"/>
              </a:gs>
              <a:gs pos="50000">
                <a:srgbClr val="C0504D"/>
              </a:gs>
              <a:gs pos="100000">
                <a:srgbClr val="D99594"/>
              </a:gs>
            </a:gsLst>
            <a:lin ang="5400000" scaled="1"/>
          </a:gradFill>
          <a:ln w="12700">
            <a:solidFill>
              <a:srgbClr val="C0504D"/>
            </a:solidFill>
            <a:miter lim="800000"/>
            <a:headEnd/>
            <a:tailEnd/>
          </a:ln>
          <a:effectLst>
            <a:outerShdw dist="28398" dir="3806097" algn="ctr" rotWithShape="0">
              <a:srgbClr val="622423"/>
            </a:outerShdw>
          </a:effectLst>
        </p:spPr>
        <p:txBody>
          <a:bodyPr vert="horz" wrap="square" lIns="91440" tIns="45720" rIns="91440" bIns="45720" numCol="1" anchor="t" anchorCtr="0" compatLnSpc="1">
            <a:prstTxWarp prst="textNoShape">
              <a:avLst/>
            </a:prstTxWarp>
          </a:bodyPr>
          <a:lstStyle/>
          <a:p>
            <a:endParaRPr lang="de-DE"/>
          </a:p>
        </p:txBody>
      </p:sp>
      <p:sp>
        <p:nvSpPr>
          <p:cNvPr id="35" name="AutoShape 7"/>
          <p:cNvSpPr>
            <a:spLocks noChangeArrowheads="1"/>
          </p:cNvSpPr>
          <p:nvPr/>
        </p:nvSpPr>
        <p:spPr bwMode="auto">
          <a:xfrm rot="5400000" flipH="1">
            <a:off x="4752193" y="4534691"/>
            <a:ext cx="571504" cy="360385"/>
          </a:xfrm>
          <a:prstGeom prst="triangle">
            <a:avLst>
              <a:gd name="adj" fmla="val 50000"/>
            </a:avLst>
          </a:prstGeom>
          <a:gradFill rotWithShape="0">
            <a:gsLst>
              <a:gs pos="0">
                <a:srgbClr val="D99594"/>
              </a:gs>
              <a:gs pos="50000">
                <a:srgbClr val="C0504D"/>
              </a:gs>
              <a:gs pos="100000">
                <a:srgbClr val="D99594"/>
              </a:gs>
            </a:gsLst>
            <a:lin ang="5400000" scaled="1"/>
          </a:gradFill>
          <a:ln w="12700">
            <a:solidFill>
              <a:srgbClr val="C0504D"/>
            </a:solidFill>
            <a:miter lim="800000"/>
            <a:headEnd/>
            <a:tailEnd/>
          </a:ln>
          <a:effectLst>
            <a:outerShdw dist="28398" dir="3806097" algn="ctr" rotWithShape="0">
              <a:srgbClr val="622423"/>
            </a:outerShdw>
          </a:effectLst>
        </p:spPr>
        <p:txBody>
          <a:bodyPr vert="horz" wrap="square" lIns="91440" tIns="45720" rIns="91440" bIns="45720" numCol="1" anchor="t" anchorCtr="0" compatLnSpc="1">
            <a:prstTxWarp prst="textNoShape">
              <a:avLst/>
            </a:prstTxWarp>
          </a:bodyPr>
          <a:lstStyle/>
          <a:p>
            <a:endParaRPr lang="de-DE"/>
          </a:p>
        </p:txBody>
      </p:sp>
      <p:sp>
        <p:nvSpPr>
          <p:cNvPr id="36" name="AutoShape 7"/>
          <p:cNvSpPr>
            <a:spLocks noChangeArrowheads="1"/>
          </p:cNvSpPr>
          <p:nvPr/>
        </p:nvSpPr>
        <p:spPr bwMode="auto">
          <a:xfrm rot="5400000" flipH="1">
            <a:off x="7122324" y="4534691"/>
            <a:ext cx="571504" cy="360385"/>
          </a:xfrm>
          <a:prstGeom prst="triangle">
            <a:avLst>
              <a:gd name="adj" fmla="val 50000"/>
            </a:avLst>
          </a:prstGeom>
          <a:gradFill rotWithShape="0">
            <a:gsLst>
              <a:gs pos="0">
                <a:srgbClr val="D99594"/>
              </a:gs>
              <a:gs pos="50000">
                <a:srgbClr val="C0504D"/>
              </a:gs>
              <a:gs pos="100000">
                <a:srgbClr val="D99594"/>
              </a:gs>
            </a:gsLst>
            <a:lin ang="5400000" scaled="1"/>
          </a:gradFill>
          <a:ln w="12700">
            <a:solidFill>
              <a:srgbClr val="C0504D"/>
            </a:solidFill>
            <a:miter lim="800000"/>
            <a:headEnd/>
            <a:tailEnd/>
          </a:ln>
          <a:effectLst>
            <a:outerShdw dist="28398" dir="3806097" algn="ctr" rotWithShape="0">
              <a:srgbClr val="622423"/>
            </a:outerShdw>
          </a:effectLst>
        </p:spPr>
        <p:txBody>
          <a:bodyPr vert="horz" wrap="square" lIns="91440" tIns="45720" rIns="91440" bIns="45720" numCol="1" anchor="t" anchorCtr="0" compatLnSpc="1">
            <a:prstTxWarp prst="textNoShape">
              <a:avLst/>
            </a:prstTxWarp>
          </a:bodyPr>
          <a:lstStyle/>
          <a:p>
            <a:endParaRPr lang="de-DE"/>
          </a:p>
        </p:txBody>
      </p:sp>
      <p:sp>
        <p:nvSpPr>
          <p:cNvPr id="38" name="AutoShape 5"/>
          <p:cNvSpPr>
            <a:spLocks noChangeArrowheads="1"/>
          </p:cNvSpPr>
          <p:nvPr/>
        </p:nvSpPr>
        <p:spPr bwMode="auto">
          <a:xfrm rot="16200000" flipH="1">
            <a:off x="6474613" y="4452150"/>
            <a:ext cx="633412" cy="444502"/>
          </a:xfrm>
          <a:prstGeom prst="triangle">
            <a:avLst>
              <a:gd name="adj" fmla="val 50000"/>
            </a:avLst>
          </a:prstGeom>
          <a:gradFill rotWithShape="0">
            <a:gsLst>
              <a:gs pos="0">
                <a:srgbClr val="D99594"/>
              </a:gs>
              <a:gs pos="50000">
                <a:srgbClr val="C0504D"/>
              </a:gs>
              <a:gs pos="100000">
                <a:srgbClr val="D99594"/>
              </a:gs>
            </a:gsLst>
            <a:lin ang="5400000" scaled="1"/>
          </a:gradFill>
          <a:ln w="12700">
            <a:solidFill>
              <a:srgbClr val="C0504D"/>
            </a:solidFill>
            <a:miter lim="800000"/>
            <a:headEnd/>
            <a:tailEnd/>
          </a:ln>
          <a:effectLst>
            <a:outerShdw dist="28398" dir="3806097" algn="ctr" rotWithShape="0">
              <a:srgbClr val="622423"/>
            </a:outerShdw>
          </a:effectLst>
        </p:spPr>
        <p:txBody>
          <a:bodyPr vert="horz" wrap="square" lIns="91440" tIns="45720" rIns="91440" bIns="45720" numCol="1" anchor="t" anchorCtr="0" compatLnSpc="1">
            <a:prstTxWarp prst="textNoShape">
              <a:avLst/>
            </a:prstTxWarp>
          </a:bodyPr>
          <a:lstStyle/>
          <a:p>
            <a:endParaRPr lang="de-DE"/>
          </a:p>
        </p:txBody>
      </p:sp>
      <p:sp>
        <p:nvSpPr>
          <p:cNvPr id="66" name="Textfeld 65"/>
          <p:cNvSpPr txBox="1"/>
          <p:nvPr/>
        </p:nvSpPr>
        <p:spPr>
          <a:xfrm>
            <a:off x="285720" y="3857628"/>
            <a:ext cx="8572560" cy="1785104"/>
          </a:xfrm>
          <a:prstGeom prst="rect">
            <a:avLst/>
          </a:prstGeom>
          <a:noFill/>
        </p:spPr>
        <p:txBody>
          <a:bodyPr wrap="square" rtlCol="0">
            <a:spAutoFit/>
          </a:bodyPr>
          <a:lstStyle/>
          <a:p>
            <a:r>
              <a:rPr lang="de-DE" u="sng" dirty="0" smtClean="0"/>
              <a:t>Kombiniert:</a:t>
            </a:r>
          </a:p>
          <a:p>
            <a:endParaRPr lang="de-DE" dirty="0" smtClean="0"/>
          </a:p>
          <a:p>
            <a:endParaRPr lang="de-DE" dirty="0" smtClean="0"/>
          </a:p>
          <a:p>
            <a:endParaRPr lang="de-DE" dirty="0" smtClean="0"/>
          </a:p>
          <a:p>
            <a:endParaRPr lang="de-DE" dirty="0" smtClean="0"/>
          </a:p>
          <a:p>
            <a:r>
              <a:rPr lang="de-DE" b="1" dirty="0" smtClean="0"/>
              <a:t>    </a:t>
            </a:r>
            <a:r>
              <a:rPr lang="de-DE" sz="2000" b="1" dirty="0" smtClean="0"/>
              <a:t> Umgebend             </a:t>
            </a:r>
            <a:r>
              <a:rPr lang="de-DE" sz="2000" b="1" dirty="0" err="1" smtClean="0"/>
              <a:t>Anfang+Innen</a:t>
            </a:r>
            <a:r>
              <a:rPr lang="de-DE" sz="2000" b="1" dirty="0" smtClean="0"/>
              <a:t>            </a:t>
            </a:r>
            <a:r>
              <a:rPr lang="de-DE" sz="2000" b="1" dirty="0" err="1" smtClean="0"/>
              <a:t>Ende+Innen</a:t>
            </a:r>
            <a:r>
              <a:rPr lang="de-DE" sz="2000" b="1" dirty="0" smtClean="0"/>
              <a:t>           </a:t>
            </a:r>
            <a:r>
              <a:rPr lang="de-DE" sz="2000" b="1" dirty="0" err="1" smtClean="0"/>
              <a:t>Umgebend+Innen</a:t>
            </a:r>
            <a:endParaRPr lang="de-DE" sz="2000" dirty="0"/>
          </a:p>
        </p:txBody>
      </p:sp>
      <p:sp>
        <p:nvSpPr>
          <p:cNvPr id="68" name="AutoShape 3"/>
          <p:cNvSpPr>
            <a:spLocks noChangeArrowheads="1"/>
          </p:cNvSpPr>
          <p:nvPr/>
        </p:nvSpPr>
        <p:spPr bwMode="auto">
          <a:xfrm rot="5400000" flipH="1">
            <a:off x="1603362" y="4468812"/>
            <a:ext cx="631826" cy="409590"/>
          </a:xfrm>
          <a:prstGeom prst="triangle">
            <a:avLst>
              <a:gd name="adj" fmla="val 50000"/>
            </a:avLst>
          </a:prstGeom>
          <a:gradFill rotWithShape="0">
            <a:gsLst>
              <a:gs pos="0">
                <a:srgbClr val="D99594"/>
              </a:gs>
              <a:gs pos="50000">
                <a:srgbClr val="C0504D"/>
              </a:gs>
              <a:gs pos="100000">
                <a:srgbClr val="D99594"/>
              </a:gs>
            </a:gsLst>
            <a:lin ang="5400000" scaled="1"/>
          </a:gradFill>
          <a:ln w="12700">
            <a:solidFill>
              <a:srgbClr val="C0504D"/>
            </a:solidFill>
            <a:miter lim="800000"/>
            <a:headEnd/>
            <a:tailEnd/>
          </a:ln>
          <a:effectLst>
            <a:outerShdw dist="28398" dir="3806097" algn="ctr" rotWithShape="0">
              <a:srgbClr val="622423"/>
            </a:outerShdw>
          </a:effectLst>
        </p:spPr>
        <p:txBody>
          <a:bodyPr vert="horz" wrap="square" lIns="91440" tIns="45720" rIns="91440" bIns="45720" numCol="1" anchor="t" anchorCtr="0" compatLnSpc="1">
            <a:prstTxWarp prst="textNoShape">
              <a:avLst/>
            </a:prstTxWarp>
          </a:bodyPr>
          <a:lstStyle/>
          <a:p>
            <a:endParaRPr lang="de-DE"/>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blinds(horizontal)">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30053"/>
                                        </p:tgtEl>
                                        <p:attrNameLst>
                                          <p:attrName>style.visibility</p:attrName>
                                        </p:attrNameLst>
                                      </p:cBhvr>
                                      <p:to>
                                        <p:strVal val="visible"/>
                                      </p:to>
                                    </p:set>
                                    <p:animEffect transition="in" filter="blinds(horizontal)">
                                      <p:cBhvr>
                                        <p:cTn id="17" dur="500"/>
                                        <p:tgtEl>
                                          <p:spTgt spid="130053"/>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130052"/>
                                        </p:tgtEl>
                                        <p:attrNameLst>
                                          <p:attrName>style.visibility</p:attrName>
                                        </p:attrNameLst>
                                      </p:cBhvr>
                                      <p:to>
                                        <p:strVal val="visible"/>
                                      </p:to>
                                    </p:set>
                                    <p:animEffect transition="in" filter="blinds(horizontal)">
                                      <p:cBhvr>
                                        <p:cTn id="20" dur="500"/>
                                        <p:tgtEl>
                                          <p:spTgt spid="130052"/>
                                        </p:tgtEl>
                                      </p:cBhvr>
                                    </p:animEffect>
                                  </p:childTnLst>
                                </p:cTn>
                              </p:par>
                            </p:childTnLst>
                          </p:cTn>
                        </p:par>
                      </p:childTnLst>
                    </p:cTn>
                  </p:par>
                  <p:par>
                    <p:cTn id="21" fill="hold">
                      <p:stCondLst>
                        <p:cond delay="indefinite"/>
                      </p:stCondLst>
                      <p:childTnLst>
                        <p:par>
                          <p:cTn id="22" fill="hold">
                            <p:stCondLst>
                              <p:cond delay="0"/>
                            </p:stCondLst>
                            <p:childTnLst>
                              <p:par>
                                <p:cTn id="23" presetID="3" presetClass="entr" presetSubtype="10" fill="hold" grpId="0" nodeType="clickEffect">
                                  <p:stCondLst>
                                    <p:cond delay="0"/>
                                  </p:stCondLst>
                                  <p:childTnLst>
                                    <p:set>
                                      <p:cBhvr>
                                        <p:cTn id="24" dur="1" fill="hold">
                                          <p:stCondLst>
                                            <p:cond delay="0"/>
                                          </p:stCondLst>
                                        </p:cTn>
                                        <p:tgtEl>
                                          <p:spTgt spid="130054"/>
                                        </p:tgtEl>
                                        <p:attrNameLst>
                                          <p:attrName>style.visibility</p:attrName>
                                        </p:attrNameLst>
                                      </p:cBhvr>
                                      <p:to>
                                        <p:strVal val="visible"/>
                                      </p:to>
                                    </p:set>
                                    <p:animEffect transition="in" filter="blinds(horizontal)">
                                      <p:cBhvr>
                                        <p:cTn id="25" dur="500"/>
                                        <p:tgtEl>
                                          <p:spTgt spid="130054"/>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130055"/>
                                        </p:tgtEl>
                                        <p:attrNameLst>
                                          <p:attrName>style.visibility</p:attrName>
                                        </p:attrNameLst>
                                      </p:cBhvr>
                                      <p:to>
                                        <p:strVal val="visible"/>
                                      </p:to>
                                    </p:set>
                                    <p:animEffect transition="in" filter="blinds(horizontal)">
                                      <p:cBhvr>
                                        <p:cTn id="28" dur="500"/>
                                        <p:tgtEl>
                                          <p:spTgt spid="130055"/>
                                        </p:tgtEl>
                                      </p:cBhvr>
                                    </p:animEffect>
                                  </p:childTnLst>
                                </p:cTn>
                              </p:par>
                            </p:childTnLst>
                          </p:cTn>
                        </p:par>
                      </p:childTnLst>
                    </p:cTn>
                  </p:par>
                  <p:par>
                    <p:cTn id="29" fill="hold">
                      <p:stCondLst>
                        <p:cond delay="indefinite"/>
                      </p:stCondLst>
                      <p:childTnLst>
                        <p:par>
                          <p:cTn id="30" fill="hold">
                            <p:stCondLst>
                              <p:cond delay="0"/>
                            </p:stCondLst>
                            <p:childTnLst>
                              <p:par>
                                <p:cTn id="31" presetID="3" presetClass="entr" presetSubtype="1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blinds(horizontal)">
                                      <p:cBhvr>
                                        <p:cTn id="33" dur="500"/>
                                        <p:tgtEl>
                                          <p:spTgt spid="10"/>
                                        </p:tgtEl>
                                      </p:cBhvr>
                                    </p:animEffect>
                                  </p:childTnLst>
                                </p:cTn>
                              </p:par>
                              <p:par>
                                <p:cTn id="34" presetID="3" presetClass="entr" presetSubtype="10"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blinds(horizontal)">
                                      <p:cBhvr>
                                        <p:cTn id="36" dur="500"/>
                                        <p:tgtEl>
                                          <p:spTgt spid="11"/>
                                        </p:tgtEl>
                                      </p:cBhvr>
                                    </p:animEffect>
                                  </p:childTnLst>
                                </p:cTn>
                              </p:par>
                            </p:childTnLst>
                          </p:cTn>
                        </p:par>
                      </p:childTnLst>
                    </p:cTn>
                  </p:par>
                  <p:par>
                    <p:cTn id="37" fill="hold">
                      <p:stCondLst>
                        <p:cond delay="indefinite"/>
                      </p:stCondLst>
                      <p:childTnLst>
                        <p:par>
                          <p:cTn id="38" fill="hold">
                            <p:stCondLst>
                              <p:cond delay="0"/>
                            </p:stCondLst>
                            <p:childTnLst>
                              <p:par>
                                <p:cTn id="39" presetID="3" presetClass="entr" presetSubtype="10" fill="hold" grpId="0" nodeType="clickEffect">
                                  <p:stCondLst>
                                    <p:cond delay="0"/>
                                  </p:stCondLst>
                                  <p:childTnLst>
                                    <p:set>
                                      <p:cBhvr>
                                        <p:cTn id="40" dur="1" fill="hold">
                                          <p:stCondLst>
                                            <p:cond delay="0"/>
                                          </p:stCondLst>
                                        </p:cTn>
                                        <p:tgtEl>
                                          <p:spTgt spid="66"/>
                                        </p:tgtEl>
                                        <p:attrNameLst>
                                          <p:attrName>style.visibility</p:attrName>
                                        </p:attrNameLst>
                                      </p:cBhvr>
                                      <p:to>
                                        <p:strVal val="visible"/>
                                      </p:to>
                                    </p:set>
                                    <p:animEffect transition="in" filter="blinds(horizontal)">
                                      <p:cBhvr>
                                        <p:cTn id="41" dur="500"/>
                                        <p:tgtEl>
                                          <p:spTgt spid="66"/>
                                        </p:tgtEl>
                                      </p:cBhvr>
                                    </p:animEffect>
                                  </p:childTnLst>
                                </p:cTn>
                              </p:par>
                            </p:childTnLst>
                          </p:cTn>
                        </p:par>
                      </p:childTnLst>
                    </p:cTn>
                  </p:par>
                  <p:par>
                    <p:cTn id="42" fill="hold">
                      <p:stCondLst>
                        <p:cond delay="indefinite"/>
                      </p:stCondLst>
                      <p:childTnLst>
                        <p:par>
                          <p:cTn id="43" fill="hold">
                            <p:stCondLst>
                              <p:cond delay="0"/>
                            </p:stCondLst>
                            <p:childTnLst>
                              <p:par>
                                <p:cTn id="44" presetID="3" presetClass="entr" presetSubtype="10" fill="hold" grpId="0" nodeType="click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blinds(horizontal)">
                                      <p:cBhvr>
                                        <p:cTn id="46" dur="500"/>
                                        <p:tgtEl>
                                          <p:spTgt spid="27"/>
                                        </p:tgtEl>
                                      </p:cBhvr>
                                    </p:animEffect>
                                  </p:childTnLst>
                                </p:cTn>
                              </p:par>
                              <p:par>
                                <p:cTn id="47" presetID="3" presetClass="entr" presetSubtype="10"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blinds(horizontal)">
                                      <p:cBhvr>
                                        <p:cTn id="49" dur="500"/>
                                        <p:tgtEl>
                                          <p:spTgt spid="26"/>
                                        </p:tgtEl>
                                      </p:cBhvr>
                                    </p:animEffect>
                                  </p:childTnLst>
                                </p:cTn>
                              </p:par>
                              <p:par>
                                <p:cTn id="50" presetID="3" presetClass="entr" presetSubtype="10" fill="hold" grpId="0" nodeType="withEffect">
                                  <p:stCondLst>
                                    <p:cond delay="0"/>
                                  </p:stCondLst>
                                  <p:childTnLst>
                                    <p:set>
                                      <p:cBhvr>
                                        <p:cTn id="51" dur="1" fill="hold">
                                          <p:stCondLst>
                                            <p:cond delay="0"/>
                                          </p:stCondLst>
                                        </p:cTn>
                                        <p:tgtEl>
                                          <p:spTgt spid="68"/>
                                        </p:tgtEl>
                                        <p:attrNameLst>
                                          <p:attrName>style.visibility</p:attrName>
                                        </p:attrNameLst>
                                      </p:cBhvr>
                                      <p:to>
                                        <p:strVal val="visible"/>
                                      </p:to>
                                    </p:set>
                                    <p:animEffect transition="in" filter="blinds(horizontal)">
                                      <p:cBhvr>
                                        <p:cTn id="52" dur="500"/>
                                        <p:tgtEl>
                                          <p:spTgt spid="68"/>
                                        </p:tgtEl>
                                      </p:cBhvr>
                                    </p:animEffect>
                                  </p:childTnLst>
                                </p:cTn>
                              </p:par>
                            </p:childTnLst>
                          </p:cTn>
                        </p:par>
                      </p:childTnLst>
                    </p:cTn>
                  </p:par>
                  <p:par>
                    <p:cTn id="53" fill="hold">
                      <p:stCondLst>
                        <p:cond delay="indefinite"/>
                      </p:stCondLst>
                      <p:childTnLst>
                        <p:par>
                          <p:cTn id="54" fill="hold">
                            <p:stCondLst>
                              <p:cond delay="0"/>
                            </p:stCondLst>
                            <p:childTnLst>
                              <p:par>
                                <p:cTn id="55" presetID="3" presetClass="entr" presetSubtype="10" fill="hold" grpId="0" nodeType="click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blinds(horizontal)">
                                      <p:cBhvr>
                                        <p:cTn id="57" dur="500"/>
                                        <p:tgtEl>
                                          <p:spTgt spid="29"/>
                                        </p:tgtEl>
                                      </p:cBhvr>
                                    </p:animEffect>
                                  </p:childTnLst>
                                </p:cTn>
                              </p:par>
                              <p:par>
                                <p:cTn id="58" presetID="3" presetClass="entr" presetSubtype="10" fill="hold" grpId="0" nodeType="with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blinds(horizontal)">
                                      <p:cBhvr>
                                        <p:cTn id="60" dur="500"/>
                                        <p:tgtEl>
                                          <p:spTgt spid="28"/>
                                        </p:tgtEl>
                                      </p:cBhvr>
                                    </p:animEffect>
                                  </p:childTnLst>
                                </p:cTn>
                              </p:par>
                              <p:par>
                                <p:cTn id="61" presetID="3" presetClass="entr" presetSubtype="10"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Effect transition="in" filter="blinds(horizontal)">
                                      <p:cBhvr>
                                        <p:cTn id="63" dur="500"/>
                                        <p:tgtEl>
                                          <p:spTgt spid="34"/>
                                        </p:tgtEl>
                                      </p:cBhvr>
                                    </p:animEffect>
                                  </p:childTnLst>
                                </p:cTn>
                              </p:par>
                            </p:childTnLst>
                          </p:cTn>
                        </p:par>
                      </p:childTnLst>
                    </p:cTn>
                  </p:par>
                  <p:par>
                    <p:cTn id="64" fill="hold">
                      <p:stCondLst>
                        <p:cond delay="indefinite"/>
                      </p:stCondLst>
                      <p:childTnLst>
                        <p:par>
                          <p:cTn id="65" fill="hold">
                            <p:stCondLst>
                              <p:cond delay="0"/>
                            </p:stCondLst>
                            <p:childTnLst>
                              <p:par>
                                <p:cTn id="66" presetID="3" presetClass="entr" presetSubtype="10" fill="hold" grpId="0" nodeType="clickEffect">
                                  <p:stCondLst>
                                    <p:cond delay="0"/>
                                  </p:stCondLst>
                                  <p:childTnLst>
                                    <p:set>
                                      <p:cBhvr>
                                        <p:cTn id="67" dur="1" fill="hold">
                                          <p:stCondLst>
                                            <p:cond delay="0"/>
                                          </p:stCondLst>
                                        </p:cTn>
                                        <p:tgtEl>
                                          <p:spTgt spid="35"/>
                                        </p:tgtEl>
                                        <p:attrNameLst>
                                          <p:attrName>style.visibility</p:attrName>
                                        </p:attrNameLst>
                                      </p:cBhvr>
                                      <p:to>
                                        <p:strVal val="visible"/>
                                      </p:to>
                                    </p:set>
                                    <p:animEffect transition="in" filter="blinds(horizontal)">
                                      <p:cBhvr>
                                        <p:cTn id="68" dur="500"/>
                                        <p:tgtEl>
                                          <p:spTgt spid="35"/>
                                        </p:tgtEl>
                                      </p:cBhvr>
                                    </p:animEffect>
                                  </p:childTnLst>
                                </p:cTn>
                              </p:par>
                              <p:par>
                                <p:cTn id="69" presetID="3" presetClass="entr" presetSubtype="10" fill="hold" grpId="0" nodeType="withEffect">
                                  <p:stCondLst>
                                    <p:cond delay="0"/>
                                  </p:stCondLst>
                                  <p:childTnLst>
                                    <p:set>
                                      <p:cBhvr>
                                        <p:cTn id="70" dur="1" fill="hold">
                                          <p:stCondLst>
                                            <p:cond delay="0"/>
                                          </p:stCondLst>
                                        </p:cTn>
                                        <p:tgtEl>
                                          <p:spTgt spid="30"/>
                                        </p:tgtEl>
                                        <p:attrNameLst>
                                          <p:attrName>style.visibility</p:attrName>
                                        </p:attrNameLst>
                                      </p:cBhvr>
                                      <p:to>
                                        <p:strVal val="visible"/>
                                      </p:to>
                                    </p:set>
                                    <p:animEffect transition="in" filter="blinds(horizontal)">
                                      <p:cBhvr>
                                        <p:cTn id="71" dur="500"/>
                                        <p:tgtEl>
                                          <p:spTgt spid="30"/>
                                        </p:tgtEl>
                                      </p:cBhvr>
                                    </p:animEffect>
                                  </p:childTnLst>
                                </p:cTn>
                              </p:par>
                              <p:par>
                                <p:cTn id="72" presetID="3" presetClass="entr" presetSubtype="10" fill="hold" grpId="0" nodeType="withEffect">
                                  <p:stCondLst>
                                    <p:cond delay="0"/>
                                  </p:stCondLst>
                                  <p:childTnLst>
                                    <p:set>
                                      <p:cBhvr>
                                        <p:cTn id="73" dur="1" fill="hold">
                                          <p:stCondLst>
                                            <p:cond delay="0"/>
                                          </p:stCondLst>
                                        </p:cTn>
                                        <p:tgtEl>
                                          <p:spTgt spid="31"/>
                                        </p:tgtEl>
                                        <p:attrNameLst>
                                          <p:attrName>style.visibility</p:attrName>
                                        </p:attrNameLst>
                                      </p:cBhvr>
                                      <p:to>
                                        <p:strVal val="visible"/>
                                      </p:to>
                                    </p:set>
                                    <p:animEffect transition="in" filter="blinds(horizontal)">
                                      <p:cBhvr>
                                        <p:cTn id="74" dur="500"/>
                                        <p:tgtEl>
                                          <p:spTgt spid="31"/>
                                        </p:tgtEl>
                                      </p:cBhvr>
                                    </p:animEffect>
                                  </p:childTnLst>
                                </p:cTn>
                              </p:par>
                            </p:childTnLst>
                          </p:cTn>
                        </p:par>
                      </p:childTnLst>
                    </p:cTn>
                  </p:par>
                  <p:par>
                    <p:cTn id="75" fill="hold">
                      <p:stCondLst>
                        <p:cond delay="indefinite"/>
                      </p:stCondLst>
                      <p:childTnLst>
                        <p:par>
                          <p:cTn id="76" fill="hold">
                            <p:stCondLst>
                              <p:cond delay="0"/>
                            </p:stCondLst>
                            <p:childTnLst>
                              <p:par>
                                <p:cTn id="77" presetID="3" presetClass="entr" presetSubtype="10" fill="hold" grpId="0" nodeType="click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blinds(horizontal)">
                                      <p:cBhvr>
                                        <p:cTn id="79" dur="500"/>
                                        <p:tgtEl>
                                          <p:spTgt spid="38"/>
                                        </p:tgtEl>
                                      </p:cBhvr>
                                    </p:animEffect>
                                  </p:childTnLst>
                                </p:cTn>
                              </p:par>
                              <p:par>
                                <p:cTn id="80" presetID="3" presetClass="entr" presetSubtype="10" fill="hold" grpId="0" nodeType="with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blinds(horizontal)">
                                      <p:cBhvr>
                                        <p:cTn id="82" dur="500"/>
                                        <p:tgtEl>
                                          <p:spTgt spid="32"/>
                                        </p:tgtEl>
                                      </p:cBhvr>
                                    </p:animEffect>
                                  </p:childTnLst>
                                </p:cTn>
                              </p:par>
                              <p:par>
                                <p:cTn id="83" presetID="3" presetClass="entr" presetSubtype="10" fill="hold" grpId="0" nodeType="with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blinds(horizontal)">
                                      <p:cBhvr>
                                        <p:cTn id="85" dur="500"/>
                                        <p:tgtEl>
                                          <p:spTgt spid="36"/>
                                        </p:tgtEl>
                                      </p:cBhvr>
                                    </p:animEffect>
                                  </p:childTnLst>
                                </p:cTn>
                              </p:par>
                              <p:par>
                                <p:cTn id="86" presetID="3" presetClass="entr" presetSubtype="10" fill="hold" grpId="0" nodeType="withEffect">
                                  <p:stCondLst>
                                    <p:cond delay="0"/>
                                  </p:stCondLst>
                                  <p:childTnLst>
                                    <p:set>
                                      <p:cBhvr>
                                        <p:cTn id="87" dur="1" fill="hold">
                                          <p:stCondLst>
                                            <p:cond delay="0"/>
                                          </p:stCondLst>
                                        </p:cTn>
                                        <p:tgtEl>
                                          <p:spTgt spid="33"/>
                                        </p:tgtEl>
                                        <p:attrNameLst>
                                          <p:attrName>style.visibility</p:attrName>
                                        </p:attrNameLst>
                                      </p:cBhvr>
                                      <p:to>
                                        <p:strVal val="visible"/>
                                      </p:to>
                                    </p:set>
                                    <p:animEffect transition="in" filter="blinds(horizontal)">
                                      <p:cBhvr>
                                        <p:cTn id="88"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30052" grpId="0" animBg="1"/>
      <p:bldP spid="130053" grpId="0" animBg="1"/>
      <p:bldP spid="130054" grpId="0" animBg="1"/>
      <p:bldP spid="130055" grpId="0" animBg="1"/>
      <p:bldP spid="10" grpId="0" animBg="1"/>
      <p:bldP spid="11" grpId="0" animBg="1"/>
      <p:bldP spid="12" grpId="0"/>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8" grpId="0" animBg="1"/>
      <p:bldP spid="66" grpId="0"/>
      <p:bldP spid="68"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Zeitfaktor</a:t>
            </a:r>
            <a:endParaRPr lang="de-DE" dirty="0"/>
          </a:p>
        </p:txBody>
      </p:sp>
      <p:sp>
        <p:nvSpPr>
          <p:cNvPr id="3" name="Inhaltsplatzhalter 2"/>
          <p:cNvSpPr>
            <a:spLocks noGrp="1"/>
          </p:cNvSpPr>
          <p:nvPr>
            <p:ph idx="1"/>
          </p:nvPr>
        </p:nvSpPr>
        <p:spPr>
          <a:xfrm>
            <a:off x="214282" y="1500174"/>
            <a:ext cx="8715436" cy="1653809"/>
          </a:xfrm>
        </p:spPr>
        <p:txBody>
          <a:bodyPr/>
          <a:lstStyle/>
          <a:p>
            <a:pPr>
              <a:buNone/>
            </a:pPr>
            <a:r>
              <a:rPr lang="de-DE" b="1" dirty="0" smtClean="0"/>
              <a:t>NOTA: Anfang/Ende einer lexikalischen Einheit</a:t>
            </a:r>
          </a:p>
          <a:p>
            <a:pPr>
              <a:buNone/>
            </a:pPr>
            <a:r>
              <a:rPr lang="de-DE" b="1" dirty="0" smtClean="0"/>
              <a:t>ist durch den </a:t>
            </a:r>
            <a:r>
              <a:rPr lang="de-DE" b="1" i="1" dirty="0" smtClean="0"/>
              <a:t>Zeitfaktor der Artikulation</a:t>
            </a:r>
          </a:p>
          <a:p>
            <a:pPr>
              <a:buNone/>
            </a:pPr>
            <a:r>
              <a:rPr lang="de-DE" b="1" dirty="0" smtClean="0"/>
              <a:t>bestimmt (Schrift spielt zunächst keine Rolle!):</a:t>
            </a:r>
            <a:endParaRPr lang="de-DE" dirty="0" smtClean="0"/>
          </a:p>
          <a:p>
            <a:pPr>
              <a:buNone/>
            </a:pPr>
            <a:endParaRPr lang="de-DE" dirty="0"/>
          </a:p>
        </p:txBody>
      </p:sp>
      <p:sp>
        <p:nvSpPr>
          <p:cNvPr id="132098" name="AutoShape 2"/>
          <p:cNvSpPr>
            <a:spLocks/>
          </p:cNvSpPr>
          <p:nvPr/>
        </p:nvSpPr>
        <p:spPr bwMode="auto">
          <a:xfrm rot="5400000">
            <a:off x="1888332" y="164306"/>
            <a:ext cx="207962" cy="1076325"/>
          </a:xfrm>
          <a:prstGeom prst="rightBrace">
            <a:avLst>
              <a:gd name="adj1" fmla="val 43130"/>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32097" name="AutoShape 1"/>
          <p:cNvSpPr>
            <a:spLocks noChangeShapeType="1"/>
          </p:cNvSpPr>
          <p:nvPr/>
        </p:nvSpPr>
        <p:spPr bwMode="auto">
          <a:xfrm flipV="1">
            <a:off x="1997075" y="930275"/>
            <a:ext cx="0" cy="182563"/>
          </a:xfrm>
          <a:prstGeom prst="straightConnector1">
            <a:avLst/>
          </a:prstGeom>
          <a:noFill/>
          <a:ln w="9525">
            <a:solidFill>
              <a:srgbClr val="000000"/>
            </a:solidFill>
            <a:round/>
            <a:headEnd/>
            <a:tailEnd type="triangle" w="med" len="med"/>
          </a:ln>
        </p:spPr>
        <p:txBody>
          <a:bodyPr vert="horz" wrap="square" lIns="91440" tIns="45720" rIns="91440" bIns="45720" numCol="1" anchor="t" anchorCtr="0" compatLnSpc="1">
            <a:prstTxWarp prst="textNoShape">
              <a:avLst/>
            </a:prstTxWarp>
          </a:bodyPr>
          <a:lstStyle/>
          <a:p>
            <a:endParaRPr lang="de-DE"/>
          </a:p>
        </p:txBody>
      </p:sp>
      <p:sp>
        <p:nvSpPr>
          <p:cNvPr id="132099" name="Rectangle 3"/>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sz="12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	['e    l    e   f   a   n   t]</a:t>
            </a:r>
            <a:endParaRPr kumimoji="0" lang="de-DE" sz="800" b="0" i="0" u="none" strike="noStrike" cap="none" normalizeH="0" baseline="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sp>
        <p:nvSpPr>
          <p:cNvPr id="132100" name="Rectangle 4"/>
          <p:cNvSpPr>
            <a:spLocks noChangeArrowheads="1"/>
          </p:cNvSpPr>
          <p:nvPr/>
        </p:nvSpPr>
        <p:spPr bwMode="auto">
          <a:xfrm>
            <a:off x="0" y="45720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sz="12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			t</a:t>
            </a:r>
            <a:r>
              <a:rPr kumimoji="0" lang="de-DE" sz="1200" b="1" i="0" u="none" strike="noStrike" cap="none" normalizeH="0" baseline="-30000" smtClean="0">
                <a:ln>
                  <a:noFill/>
                </a:ln>
                <a:solidFill>
                  <a:schemeClr val="tx1"/>
                </a:solidFill>
                <a:effectLst/>
                <a:latin typeface="Calibri" pitchFamily="34" charset="0"/>
                <a:ea typeface="Times New Roman" pitchFamily="18" charset="0"/>
                <a:cs typeface="Times New Roman" pitchFamily="18" charset="0"/>
              </a:rPr>
              <a:t>0</a:t>
            </a:r>
            <a:r>
              <a:rPr kumimoji="0" lang="de-DE" sz="12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………………..……….t</a:t>
            </a:r>
            <a:r>
              <a:rPr kumimoji="0" lang="de-DE" sz="1200" b="1" i="0" u="none" strike="noStrike" cap="none" normalizeH="0" baseline="-30000" smtClean="0">
                <a:ln>
                  <a:noFill/>
                </a:ln>
                <a:solidFill>
                  <a:schemeClr val="tx1"/>
                </a:solidFill>
                <a:effectLst/>
                <a:latin typeface="Calibri" pitchFamily="34" charset="0"/>
                <a:ea typeface="Times New Roman" pitchFamily="18" charset="0"/>
                <a:cs typeface="Times New Roman" pitchFamily="18" charset="0"/>
              </a:rPr>
              <a:t>n</a:t>
            </a:r>
            <a:endParaRPr kumimoji="0" lang="de-DE" sz="800" b="0" i="0" u="none" strike="noStrike" cap="none" normalizeH="0" baseline="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sp>
        <p:nvSpPr>
          <p:cNvPr id="132101" name="Rectangle 5"/>
          <p:cNvSpPr>
            <a:spLocks noChangeArrowheads="1"/>
          </p:cNvSpPr>
          <p:nvPr/>
        </p:nvSpPr>
        <p:spPr bwMode="auto">
          <a:xfrm>
            <a:off x="0" y="91440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sz="1800" b="0" i="0" u="none" strike="noStrike" cap="none" normalizeH="0" baseline="0" smtClean="0">
                <a:ln>
                  <a:noFill/>
                </a:ln>
                <a:solidFill>
                  <a:schemeClr val="tx1"/>
                </a:solidFill>
                <a:effectLst/>
                <a:latin typeface="Arial" pitchFamily="34" charset="0"/>
                <a:cs typeface="Arial" pitchFamily="34" charset="0"/>
              </a:rPr>
              <a:t/>
            </a:r>
            <a:br>
              <a:rPr kumimoji="0" lang="de-DE" sz="1800" b="0" i="0" u="none" strike="noStrike" cap="none" normalizeH="0" baseline="0" smtClean="0">
                <a:ln>
                  <a:noFill/>
                </a:ln>
                <a:solidFill>
                  <a:schemeClr val="tx1"/>
                </a:solidFill>
                <a:effectLst/>
                <a:latin typeface="Arial" pitchFamily="34" charset="0"/>
                <a:cs typeface="Arial" pitchFamily="34" charset="0"/>
              </a:rPr>
            </a:br>
            <a:endParaRPr kumimoji="0" lang="de-DE" sz="1800" b="0" i="0" u="none" strike="noStrike" cap="none" normalizeH="0" baseline="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de-DE" sz="12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	     	 Anfang	  Innen		Ende</a:t>
            </a:r>
            <a:endParaRPr kumimoji="0" lang="de-DE" sz="800" b="0" i="0" u="none" strike="noStrike" cap="none" normalizeH="0" baseline="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sp>
        <p:nvSpPr>
          <p:cNvPr id="132103" name="AutoShape 7"/>
          <p:cNvSpPr>
            <a:spLocks/>
          </p:cNvSpPr>
          <p:nvPr/>
        </p:nvSpPr>
        <p:spPr bwMode="auto">
          <a:xfrm rot="5400000">
            <a:off x="1888332" y="164306"/>
            <a:ext cx="207962" cy="1076325"/>
          </a:xfrm>
          <a:prstGeom prst="rightBrace">
            <a:avLst>
              <a:gd name="adj1" fmla="val 43130"/>
              <a:gd name="adj2" fmla="val 50000"/>
            </a:avLst>
          </a:prstGeom>
          <a:noFill/>
          <a:ln w="9525">
            <a:solidFill>
              <a:srgbClr val="000000"/>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132102" name="AutoShape 6"/>
          <p:cNvSpPr>
            <a:spLocks noChangeShapeType="1"/>
          </p:cNvSpPr>
          <p:nvPr/>
        </p:nvSpPr>
        <p:spPr bwMode="auto">
          <a:xfrm flipV="1">
            <a:off x="1997075" y="930275"/>
            <a:ext cx="0" cy="182563"/>
          </a:xfrm>
          <a:prstGeom prst="straightConnector1">
            <a:avLst/>
          </a:prstGeom>
          <a:noFill/>
          <a:ln w="9525">
            <a:solidFill>
              <a:srgbClr val="000000"/>
            </a:solidFill>
            <a:round/>
            <a:headEnd/>
            <a:tailEnd type="triangle" w="med" len="med"/>
          </a:ln>
        </p:spPr>
        <p:txBody>
          <a:bodyPr vert="horz" wrap="square" lIns="91440" tIns="45720" rIns="91440" bIns="45720" numCol="1" anchor="t" anchorCtr="0" compatLnSpc="1">
            <a:prstTxWarp prst="textNoShape">
              <a:avLst/>
            </a:prstTxWarp>
          </a:bodyPr>
          <a:lstStyle/>
          <a:p>
            <a:endParaRPr lang="de-DE"/>
          </a:p>
        </p:txBody>
      </p:sp>
      <p:sp>
        <p:nvSpPr>
          <p:cNvPr id="132104" name="Rectangle 8"/>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sz="12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	['e    l    e   f   a   n   t]</a:t>
            </a:r>
            <a:endParaRPr kumimoji="0" lang="de-DE" sz="800" b="0" i="0" u="none" strike="noStrike" cap="none" normalizeH="0" baseline="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sp>
        <p:nvSpPr>
          <p:cNvPr id="132105" name="Rectangle 9"/>
          <p:cNvSpPr>
            <a:spLocks noChangeArrowheads="1"/>
          </p:cNvSpPr>
          <p:nvPr/>
        </p:nvSpPr>
        <p:spPr bwMode="auto">
          <a:xfrm>
            <a:off x="0" y="45720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sz="12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			t</a:t>
            </a:r>
            <a:r>
              <a:rPr kumimoji="0" lang="de-DE" sz="1200" b="1" i="0" u="none" strike="noStrike" cap="none" normalizeH="0" baseline="-30000" smtClean="0">
                <a:ln>
                  <a:noFill/>
                </a:ln>
                <a:solidFill>
                  <a:schemeClr val="tx1"/>
                </a:solidFill>
                <a:effectLst/>
                <a:latin typeface="Calibri" pitchFamily="34" charset="0"/>
                <a:ea typeface="Times New Roman" pitchFamily="18" charset="0"/>
                <a:cs typeface="Times New Roman" pitchFamily="18" charset="0"/>
              </a:rPr>
              <a:t>0</a:t>
            </a:r>
            <a:r>
              <a:rPr kumimoji="0" lang="de-DE" sz="12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………………..……….t</a:t>
            </a:r>
            <a:r>
              <a:rPr kumimoji="0" lang="de-DE" sz="1200" b="1" i="0" u="none" strike="noStrike" cap="none" normalizeH="0" baseline="-30000" smtClean="0">
                <a:ln>
                  <a:noFill/>
                </a:ln>
                <a:solidFill>
                  <a:schemeClr val="tx1"/>
                </a:solidFill>
                <a:effectLst/>
                <a:latin typeface="Calibri" pitchFamily="34" charset="0"/>
                <a:ea typeface="Times New Roman" pitchFamily="18" charset="0"/>
                <a:cs typeface="Times New Roman" pitchFamily="18" charset="0"/>
              </a:rPr>
              <a:t>n</a:t>
            </a:r>
            <a:endParaRPr kumimoji="0" lang="de-DE" sz="800" b="0" i="0" u="none" strike="noStrike" cap="none" normalizeH="0" baseline="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sp>
        <p:nvSpPr>
          <p:cNvPr id="132106" name="Rectangle 10"/>
          <p:cNvSpPr>
            <a:spLocks noChangeArrowheads="1"/>
          </p:cNvSpPr>
          <p:nvPr/>
        </p:nvSpPr>
        <p:spPr bwMode="auto">
          <a:xfrm>
            <a:off x="0" y="91440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sz="1800" b="0" i="0" u="none" strike="noStrike" cap="none" normalizeH="0" baseline="0" smtClean="0">
                <a:ln>
                  <a:noFill/>
                </a:ln>
                <a:solidFill>
                  <a:schemeClr val="tx1"/>
                </a:solidFill>
                <a:effectLst/>
                <a:latin typeface="Arial" pitchFamily="34" charset="0"/>
                <a:cs typeface="Arial" pitchFamily="34" charset="0"/>
              </a:rPr>
              <a:t/>
            </a:r>
            <a:br>
              <a:rPr kumimoji="0" lang="de-DE" sz="1800" b="0" i="0" u="none" strike="noStrike" cap="none" normalizeH="0" baseline="0" smtClean="0">
                <a:ln>
                  <a:noFill/>
                </a:ln>
                <a:solidFill>
                  <a:schemeClr val="tx1"/>
                </a:solidFill>
                <a:effectLst/>
                <a:latin typeface="Arial" pitchFamily="34" charset="0"/>
                <a:cs typeface="Arial" pitchFamily="34" charset="0"/>
              </a:rPr>
            </a:br>
            <a:endParaRPr kumimoji="0" lang="de-DE" sz="1800" b="0" i="0" u="none" strike="noStrike" cap="none" normalizeH="0" baseline="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de-DE" sz="12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	     	 Anfang	  Innen		Ende</a:t>
            </a:r>
            <a:endParaRPr kumimoji="0" lang="de-DE" sz="800" b="0" i="0" u="none" strike="noStrike" cap="none" normalizeH="0" baseline="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sp>
        <p:nvSpPr>
          <p:cNvPr id="15" name="Textfeld 14"/>
          <p:cNvSpPr txBox="1"/>
          <p:nvPr/>
        </p:nvSpPr>
        <p:spPr>
          <a:xfrm>
            <a:off x="1857356" y="3714752"/>
            <a:ext cx="5500726" cy="2185214"/>
          </a:xfrm>
          <a:prstGeom prst="rect">
            <a:avLst/>
          </a:prstGeom>
          <a:noFill/>
        </p:spPr>
        <p:txBody>
          <a:bodyPr wrap="square" rtlCol="0">
            <a:spAutoFit/>
          </a:bodyPr>
          <a:lstStyle/>
          <a:p>
            <a:r>
              <a:rPr lang="de-DE" b="1" dirty="0" smtClean="0"/>
              <a:t>	</a:t>
            </a:r>
            <a:r>
              <a:rPr lang="de-DE" sz="3200" b="1" dirty="0" smtClean="0"/>
              <a:t>['e    l    e   f   a   n   t]	  	t</a:t>
            </a:r>
            <a:r>
              <a:rPr lang="de-DE" sz="3200" b="1" baseline="-25000" dirty="0" smtClean="0"/>
              <a:t>0</a:t>
            </a:r>
            <a:r>
              <a:rPr lang="de-DE" sz="3200" b="1" dirty="0" smtClean="0"/>
              <a:t>………..………….</a:t>
            </a:r>
            <a:r>
              <a:rPr lang="de-DE" sz="3200" b="1" dirty="0" err="1" smtClean="0"/>
              <a:t>t</a:t>
            </a:r>
            <a:r>
              <a:rPr lang="de-DE" sz="3200" b="1" baseline="-25000" dirty="0" err="1" smtClean="0"/>
              <a:t>n</a:t>
            </a:r>
            <a:r>
              <a:rPr lang="de-DE" sz="3200" b="1" baseline="-25000" dirty="0" smtClean="0"/>
              <a:t>	</a:t>
            </a:r>
            <a:endParaRPr lang="de-DE" sz="3200" dirty="0" smtClean="0"/>
          </a:p>
          <a:p>
            <a:r>
              <a:rPr lang="de-DE" sz="2400" b="1" dirty="0" smtClean="0"/>
              <a:t> </a:t>
            </a:r>
            <a:r>
              <a:rPr lang="de-DE" sz="2400" dirty="0" smtClean="0"/>
              <a:t/>
            </a:r>
            <a:br>
              <a:rPr lang="de-DE" sz="2400" dirty="0" smtClean="0"/>
            </a:br>
            <a:r>
              <a:rPr lang="de-DE" sz="2400" b="1" dirty="0" smtClean="0"/>
              <a:t> Anfang	       Innen	         Ende</a:t>
            </a:r>
            <a:endParaRPr lang="de-DE" sz="2400" dirty="0" smtClean="0"/>
          </a:p>
          <a:p>
            <a:endParaRPr lang="de-DE" sz="2400" dirty="0"/>
          </a:p>
        </p:txBody>
      </p:sp>
      <p:sp>
        <p:nvSpPr>
          <p:cNvPr id="16" name="Ellipse 15"/>
          <p:cNvSpPr/>
          <p:nvPr/>
        </p:nvSpPr>
        <p:spPr>
          <a:xfrm>
            <a:off x="2571736" y="3857628"/>
            <a:ext cx="285752" cy="28575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 name="Ellipse 17"/>
          <p:cNvSpPr/>
          <p:nvPr/>
        </p:nvSpPr>
        <p:spPr>
          <a:xfrm>
            <a:off x="6143636" y="3857628"/>
            <a:ext cx="285752" cy="28575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20" name="Gerade Verbindung mit Pfeil 19"/>
          <p:cNvCxnSpPr/>
          <p:nvPr/>
        </p:nvCxnSpPr>
        <p:spPr>
          <a:xfrm rot="5400000" flipH="1" flipV="1">
            <a:off x="2143108" y="4572008"/>
            <a:ext cx="857256" cy="142876"/>
          </a:xfrm>
          <a:prstGeom prst="straightConnector1">
            <a:avLst/>
          </a:prstGeom>
          <a:ln w="41275">
            <a:tailEnd type="arrow"/>
          </a:ln>
        </p:spPr>
        <p:style>
          <a:lnRef idx="1">
            <a:schemeClr val="accent1"/>
          </a:lnRef>
          <a:fillRef idx="0">
            <a:schemeClr val="accent1"/>
          </a:fillRef>
          <a:effectRef idx="0">
            <a:schemeClr val="accent1"/>
          </a:effectRef>
          <a:fontRef idx="minor">
            <a:schemeClr val="tx1"/>
          </a:fontRef>
        </p:style>
      </p:cxnSp>
      <p:cxnSp>
        <p:nvCxnSpPr>
          <p:cNvPr id="23" name="Gerade Verbindung mit Pfeil 22"/>
          <p:cNvCxnSpPr/>
          <p:nvPr/>
        </p:nvCxnSpPr>
        <p:spPr>
          <a:xfrm rot="16200000" flipV="1">
            <a:off x="6000760" y="4572008"/>
            <a:ext cx="928694" cy="214314"/>
          </a:xfrm>
          <a:prstGeom prst="straightConnector1">
            <a:avLst/>
          </a:prstGeom>
          <a:ln w="41275">
            <a:tailEnd type="arrow"/>
          </a:ln>
        </p:spPr>
        <p:style>
          <a:lnRef idx="1">
            <a:schemeClr val="accent1"/>
          </a:lnRef>
          <a:fillRef idx="0">
            <a:schemeClr val="accent1"/>
          </a:fillRef>
          <a:effectRef idx="0">
            <a:schemeClr val="accent1"/>
          </a:effectRef>
          <a:fontRef idx="minor">
            <a:schemeClr val="tx1"/>
          </a:fontRef>
        </p:style>
      </p:cxnSp>
      <p:sp>
        <p:nvSpPr>
          <p:cNvPr id="24" name="Geschweifte Klammer rechts 23"/>
          <p:cNvSpPr/>
          <p:nvPr/>
        </p:nvSpPr>
        <p:spPr>
          <a:xfrm rot="5400000">
            <a:off x="4393405" y="3536157"/>
            <a:ext cx="357190" cy="2857520"/>
          </a:xfrm>
          <a:prstGeom prst="rightBrace">
            <a:avLst/>
          </a:prstGeom>
          <a:ln w="41275"/>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amond(in)">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diamond(in)">
                                      <p:cBhvr>
                                        <p:cTn id="12" dur="20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diamond(in)">
                                      <p:cBhvr>
                                        <p:cTn id="17" dur="20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blinds(horizontal)">
                                      <p:cBhvr>
                                        <p:cTn id="22" dur="500"/>
                                        <p:tgtEl>
                                          <p:spTgt spid="15"/>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linds(horizontal)">
                                      <p:cBhvr>
                                        <p:cTn id="27" dur="500"/>
                                        <p:tgtEl>
                                          <p:spTgt spid="16"/>
                                        </p:tgtEl>
                                      </p:cBhvr>
                                    </p:animEffect>
                                  </p:childTnLst>
                                </p:cTn>
                              </p:par>
                              <p:par>
                                <p:cTn id="28" presetID="3" presetClass="entr" presetSubtype="10"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blinds(horizontal)">
                                      <p:cBhvr>
                                        <p:cTn id="30" dur="500"/>
                                        <p:tgtEl>
                                          <p:spTgt spid="20"/>
                                        </p:tgtEl>
                                      </p:cBhvr>
                                    </p:animEffect>
                                  </p:childTnLst>
                                </p:cTn>
                              </p:par>
                              <p:par>
                                <p:cTn id="31" presetID="3" presetClass="entr" presetSubtype="10" fill="hold" grpId="0" nodeType="with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blinds(horizontal)">
                                      <p:cBhvr>
                                        <p:cTn id="33" dur="500"/>
                                        <p:tgtEl>
                                          <p:spTgt spid="24"/>
                                        </p:tgtEl>
                                      </p:cBhvr>
                                    </p:animEffect>
                                  </p:childTnLst>
                                </p:cTn>
                              </p:par>
                              <p:par>
                                <p:cTn id="34" presetID="3" presetClass="entr" presetSubtype="10" fill="hold" nodeType="with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blinds(horizontal)">
                                      <p:cBhvr>
                                        <p:cTn id="36" dur="500"/>
                                        <p:tgtEl>
                                          <p:spTgt spid="23"/>
                                        </p:tgtEl>
                                      </p:cBhvr>
                                    </p:animEffect>
                                  </p:childTnLst>
                                </p:cTn>
                              </p:par>
                              <p:par>
                                <p:cTn id="37" presetID="3" presetClass="entr" presetSubtype="10" fill="hold" grpId="0" nodeType="with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blinds(horizontal)">
                                      <p:cBhvr>
                                        <p:cTn id="3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5" grpId="0"/>
      <p:bldP spid="16" grpId="0" animBg="1"/>
      <p:bldP spid="18" grpId="0" animBg="1"/>
      <p:bldP spid="24"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sz="3200" b="1" dirty="0" smtClean="0"/>
              <a:t>Etwa (konstruiert):</a:t>
            </a:r>
            <a:endParaRPr lang="de-DE" dirty="0"/>
          </a:p>
        </p:txBody>
      </p:sp>
      <p:sp>
        <p:nvSpPr>
          <p:cNvPr id="3" name="Inhaltsplatzhalter 2"/>
          <p:cNvSpPr>
            <a:spLocks noGrp="1"/>
          </p:cNvSpPr>
          <p:nvPr>
            <p:ph idx="1"/>
          </p:nvPr>
        </p:nvSpPr>
        <p:spPr>
          <a:xfrm>
            <a:off x="3019377" y="1743133"/>
            <a:ext cx="5910341" cy="2185933"/>
          </a:xfrm>
        </p:spPr>
        <p:txBody>
          <a:bodyPr>
            <a:normAutofit/>
          </a:bodyPr>
          <a:lstStyle/>
          <a:p>
            <a:pPr>
              <a:buNone/>
            </a:pPr>
            <a:r>
              <a:rPr lang="de-DE" b="1" i="1" dirty="0" err="1" smtClean="0">
                <a:solidFill>
                  <a:schemeClr val="accent1"/>
                </a:solidFill>
              </a:rPr>
              <a:t>ba</a:t>
            </a:r>
            <a:r>
              <a:rPr lang="de-DE" b="1" i="1" dirty="0" err="1" smtClean="0"/>
              <a:t>-</a:t>
            </a:r>
            <a:r>
              <a:rPr lang="de-DE" b="1" i="1" dirty="0" err="1" smtClean="0">
                <a:solidFill>
                  <a:schemeClr val="accent2">
                    <a:lumMod val="75000"/>
                  </a:schemeClr>
                </a:solidFill>
              </a:rPr>
              <a:t>kal</a:t>
            </a:r>
            <a:r>
              <a:rPr lang="de-DE" b="1" i="1" dirty="0" smtClean="0"/>
              <a:t>		</a:t>
            </a:r>
            <a:r>
              <a:rPr lang="en-US" b="1" i="1" dirty="0" err="1" smtClean="0">
                <a:solidFill>
                  <a:schemeClr val="accent1"/>
                </a:solidFill>
              </a:rPr>
              <a:t>ba</a:t>
            </a:r>
            <a:r>
              <a:rPr lang="en-US" b="1" i="1" dirty="0" smtClean="0"/>
              <a:t>-</a:t>
            </a:r>
            <a:r>
              <a:rPr lang="en-US" b="1" i="1" dirty="0" smtClean="0">
                <a:solidFill>
                  <a:schemeClr val="accent2">
                    <a:lumMod val="75000"/>
                  </a:schemeClr>
                </a:solidFill>
              </a:rPr>
              <a:t>ka</a:t>
            </a:r>
            <a:r>
              <a:rPr lang="en-US" b="1" i="1" dirty="0" smtClean="0"/>
              <a:t>-</a:t>
            </a:r>
            <a:r>
              <a:rPr lang="en-US" b="1" i="1" dirty="0" err="1" smtClean="0">
                <a:solidFill>
                  <a:schemeClr val="accent1"/>
                </a:solidFill>
              </a:rPr>
              <a:t>ba</a:t>
            </a:r>
            <a:r>
              <a:rPr lang="en-US" b="1" i="1" dirty="0" smtClean="0"/>
              <a:t>-</a:t>
            </a:r>
            <a:r>
              <a:rPr lang="en-US" b="1" i="1" dirty="0" smtClean="0">
                <a:solidFill>
                  <a:schemeClr val="accent2">
                    <a:lumMod val="75000"/>
                  </a:schemeClr>
                </a:solidFill>
              </a:rPr>
              <a:t>l</a:t>
            </a:r>
            <a:endParaRPr lang="de-DE" dirty="0" smtClean="0">
              <a:solidFill>
                <a:schemeClr val="accent2">
                  <a:lumMod val="75000"/>
                </a:schemeClr>
              </a:solidFill>
            </a:endParaRPr>
          </a:p>
          <a:p>
            <a:pPr>
              <a:buNone/>
            </a:pPr>
            <a:r>
              <a:rPr lang="de-DE" b="1" i="1" dirty="0" err="1" smtClean="0">
                <a:solidFill>
                  <a:schemeClr val="accent2">
                    <a:lumMod val="75000"/>
                  </a:schemeClr>
                </a:solidFill>
              </a:rPr>
              <a:t>kal</a:t>
            </a:r>
            <a:r>
              <a:rPr lang="de-DE" b="1" i="1" dirty="0" err="1" smtClean="0"/>
              <a:t>-</a:t>
            </a:r>
            <a:r>
              <a:rPr lang="de-DE" b="1" i="1" dirty="0" err="1" smtClean="0">
                <a:solidFill>
                  <a:schemeClr val="accent1"/>
                </a:solidFill>
              </a:rPr>
              <a:t>ba</a:t>
            </a:r>
            <a:r>
              <a:rPr lang="de-DE" b="1" i="1" dirty="0" smtClean="0"/>
              <a:t>		</a:t>
            </a:r>
            <a:r>
              <a:rPr lang="en-US" b="1" i="1" dirty="0" smtClean="0">
                <a:solidFill>
                  <a:schemeClr val="accent2">
                    <a:lumMod val="75000"/>
                  </a:schemeClr>
                </a:solidFill>
              </a:rPr>
              <a:t>ka</a:t>
            </a:r>
            <a:r>
              <a:rPr lang="en-US" b="1" i="1" dirty="0" smtClean="0"/>
              <a:t>-</a:t>
            </a:r>
            <a:r>
              <a:rPr lang="en-US" b="1" i="1" dirty="0" err="1" smtClean="0">
                <a:solidFill>
                  <a:schemeClr val="accent1"/>
                </a:solidFill>
              </a:rPr>
              <a:t>ba</a:t>
            </a:r>
            <a:r>
              <a:rPr lang="en-US" b="1" i="1" dirty="0" smtClean="0"/>
              <a:t>-</a:t>
            </a:r>
            <a:r>
              <a:rPr lang="en-US" b="1" i="1" dirty="0" smtClean="0">
                <a:solidFill>
                  <a:schemeClr val="accent2">
                    <a:lumMod val="75000"/>
                  </a:schemeClr>
                </a:solidFill>
              </a:rPr>
              <a:t>l</a:t>
            </a:r>
            <a:r>
              <a:rPr lang="en-US" b="1" i="1" dirty="0" smtClean="0"/>
              <a:t>-</a:t>
            </a:r>
            <a:r>
              <a:rPr lang="en-US" b="1" i="1" dirty="0" err="1" smtClean="0">
                <a:solidFill>
                  <a:schemeClr val="accent1"/>
                </a:solidFill>
              </a:rPr>
              <a:t>ba</a:t>
            </a:r>
            <a:endParaRPr lang="de-DE" dirty="0" smtClean="0">
              <a:solidFill>
                <a:schemeClr val="accent1"/>
              </a:solidFill>
            </a:endParaRPr>
          </a:p>
          <a:p>
            <a:pPr>
              <a:buNone/>
            </a:pPr>
            <a:r>
              <a:rPr lang="en-US" b="1" i="1" dirty="0" smtClean="0">
                <a:solidFill>
                  <a:schemeClr val="accent2">
                    <a:lumMod val="75000"/>
                  </a:schemeClr>
                </a:solidFill>
              </a:rPr>
              <a:t>ka</a:t>
            </a:r>
            <a:r>
              <a:rPr lang="en-US" b="1" i="1" dirty="0" smtClean="0"/>
              <a:t>-</a:t>
            </a:r>
            <a:r>
              <a:rPr lang="en-US" b="1" i="1" dirty="0" err="1" smtClean="0">
                <a:solidFill>
                  <a:schemeClr val="accent1"/>
                </a:solidFill>
              </a:rPr>
              <a:t>ba</a:t>
            </a:r>
            <a:r>
              <a:rPr lang="en-US" b="1" i="1" dirty="0" smtClean="0"/>
              <a:t>-</a:t>
            </a:r>
            <a:r>
              <a:rPr lang="en-US" b="1" i="1" dirty="0" smtClean="0">
                <a:solidFill>
                  <a:schemeClr val="accent2">
                    <a:lumMod val="75000"/>
                  </a:schemeClr>
                </a:solidFill>
              </a:rPr>
              <a:t>l</a:t>
            </a:r>
            <a:r>
              <a:rPr lang="en-US" b="1" i="1" dirty="0" smtClean="0"/>
              <a:t>		</a:t>
            </a:r>
            <a:r>
              <a:rPr lang="de-DE" b="1" i="1" dirty="0" err="1" smtClean="0">
                <a:solidFill>
                  <a:schemeClr val="accent1"/>
                </a:solidFill>
              </a:rPr>
              <a:t>ba</a:t>
            </a:r>
            <a:r>
              <a:rPr lang="de-DE" b="1" i="1" dirty="0" smtClean="0"/>
              <a:t>-</a:t>
            </a:r>
            <a:r>
              <a:rPr lang="de-DE" b="1" i="1" dirty="0" err="1" smtClean="0">
                <a:solidFill>
                  <a:schemeClr val="accent2">
                    <a:lumMod val="75000"/>
                  </a:schemeClr>
                </a:solidFill>
              </a:rPr>
              <a:t>ka</a:t>
            </a:r>
            <a:r>
              <a:rPr lang="de-DE" b="1" i="1" dirty="0" smtClean="0"/>
              <a:t>-</a:t>
            </a:r>
            <a:r>
              <a:rPr lang="de-DE" b="1" i="1" dirty="0" err="1" smtClean="0">
                <a:solidFill>
                  <a:schemeClr val="accent1"/>
                </a:solidFill>
              </a:rPr>
              <a:t>ba</a:t>
            </a:r>
            <a:r>
              <a:rPr lang="de-DE" b="1" i="1" dirty="0" smtClean="0"/>
              <a:t>-</a:t>
            </a:r>
            <a:r>
              <a:rPr lang="de-DE" b="1" i="1" dirty="0" smtClean="0">
                <a:solidFill>
                  <a:schemeClr val="accent2">
                    <a:lumMod val="75000"/>
                  </a:schemeClr>
                </a:solidFill>
              </a:rPr>
              <a:t>l</a:t>
            </a:r>
            <a:r>
              <a:rPr lang="de-DE" b="1" i="1" dirty="0" smtClean="0"/>
              <a:t>-</a:t>
            </a:r>
            <a:r>
              <a:rPr lang="de-DE" b="1" i="1" dirty="0" err="1" smtClean="0">
                <a:solidFill>
                  <a:schemeClr val="accent1"/>
                </a:solidFill>
              </a:rPr>
              <a:t>ba</a:t>
            </a:r>
            <a:endParaRPr lang="de-DE" dirty="0" smtClean="0">
              <a:solidFill>
                <a:schemeClr val="accent1"/>
              </a:solidFill>
            </a:endParaRPr>
          </a:p>
          <a:p>
            <a:pPr>
              <a:buNone/>
            </a:pPr>
            <a:r>
              <a:rPr lang="en-US" b="1" i="1" dirty="0" err="1" smtClean="0">
                <a:solidFill>
                  <a:schemeClr val="accent1"/>
                </a:solidFill>
              </a:rPr>
              <a:t>ba</a:t>
            </a:r>
            <a:r>
              <a:rPr lang="en-US" b="1" i="1" dirty="0" err="1" smtClean="0"/>
              <a:t>-</a:t>
            </a:r>
            <a:r>
              <a:rPr lang="en-US" b="1" i="1" dirty="0" err="1" smtClean="0">
                <a:solidFill>
                  <a:schemeClr val="accent2">
                    <a:lumMod val="75000"/>
                  </a:schemeClr>
                </a:solidFill>
              </a:rPr>
              <a:t>kal</a:t>
            </a:r>
            <a:r>
              <a:rPr lang="en-US" b="1" i="1" dirty="0" err="1" smtClean="0"/>
              <a:t>-</a:t>
            </a:r>
            <a:r>
              <a:rPr lang="en-US" b="1" i="1" dirty="0" err="1" smtClean="0">
                <a:solidFill>
                  <a:schemeClr val="accent1"/>
                </a:solidFill>
              </a:rPr>
              <a:t>ba</a:t>
            </a:r>
            <a:endParaRPr lang="de-DE" dirty="0" smtClean="0">
              <a:solidFill>
                <a:schemeClr val="accent1"/>
              </a:solidFill>
            </a:endParaRPr>
          </a:p>
        </p:txBody>
      </p:sp>
      <p:sp>
        <p:nvSpPr>
          <p:cNvPr id="4" name="Textplatzhalter 3"/>
          <p:cNvSpPr>
            <a:spLocks noGrp="1"/>
          </p:cNvSpPr>
          <p:nvPr>
            <p:ph type="body" sz="half" idx="2"/>
          </p:nvPr>
        </p:nvSpPr>
        <p:spPr>
          <a:xfrm>
            <a:off x="142876" y="1730018"/>
            <a:ext cx="2928926" cy="770288"/>
          </a:xfrm>
        </p:spPr>
        <p:txBody>
          <a:bodyPr>
            <a:normAutofit fontScale="25000" lnSpcReduction="20000"/>
          </a:bodyPr>
          <a:lstStyle/>
          <a:p>
            <a:r>
              <a:rPr lang="de-DE" sz="12800" b="1" i="1" dirty="0" err="1" smtClean="0">
                <a:solidFill>
                  <a:schemeClr val="accent2">
                    <a:lumMod val="75000"/>
                  </a:schemeClr>
                </a:solidFill>
              </a:rPr>
              <a:t>kal</a:t>
            </a:r>
            <a:r>
              <a:rPr lang="de-DE" sz="12800" b="1" i="1" dirty="0" smtClean="0"/>
              <a:t> +  (-)</a:t>
            </a:r>
            <a:r>
              <a:rPr lang="de-DE" sz="12800" b="1" i="1" dirty="0" err="1" smtClean="0">
                <a:solidFill>
                  <a:schemeClr val="accent1"/>
                </a:solidFill>
              </a:rPr>
              <a:t>ba</a:t>
            </a:r>
            <a:r>
              <a:rPr lang="de-DE" sz="12800" b="1" i="1" dirty="0" smtClean="0"/>
              <a:t>(-)</a:t>
            </a:r>
            <a:r>
              <a:rPr lang="de-DE" sz="12800" b="1" i="1" dirty="0" smtClean="0">
                <a:sym typeface="Wingdings" pitchFamily="2" charset="2"/>
              </a:rPr>
              <a:t></a:t>
            </a:r>
          </a:p>
          <a:p>
            <a:endParaRPr lang="de-DE" sz="2800" b="1" i="1" dirty="0" smtClean="0">
              <a:sym typeface="Wingdings" pitchFamily="2" charset="2"/>
            </a:endParaRPr>
          </a:p>
          <a:p>
            <a:endParaRPr lang="de-DE" sz="2800" b="1" i="1" dirty="0" smtClean="0">
              <a:sym typeface="Wingdings" pitchFamily="2" charset="2"/>
            </a:endParaRPr>
          </a:p>
          <a:p>
            <a:endParaRPr lang="de-DE" sz="2800" b="1" i="1" dirty="0" smtClean="0">
              <a:sym typeface="Wingdings" pitchFamily="2" charset="2"/>
            </a:endParaRPr>
          </a:p>
          <a:p>
            <a:endParaRPr lang="de-DE" sz="2800" b="1" i="1" dirty="0" smtClean="0">
              <a:sym typeface="Wingdings" pitchFamily="2" charset="2"/>
            </a:endParaRPr>
          </a:p>
          <a:p>
            <a:endParaRPr lang="de-DE" sz="2800" b="1" i="1" dirty="0" smtClean="0">
              <a:sym typeface="Wingdings" pitchFamily="2" charset="2"/>
            </a:endParaRPr>
          </a:p>
          <a:p>
            <a:r>
              <a:rPr lang="de-DE" b="1" i="1" dirty="0" smtClean="0"/>
              <a:t>	</a:t>
            </a:r>
            <a:endParaRPr lang="de-DE" dirty="0"/>
          </a:p>
        </p:txBody>
      </p:sp>
      <p:sp>
        <p:nvSpPr>
          <p:cNvPr id="5" name="Textfeld 4"/>
          <p:cNvSpPr txBox="1"/>
          <p:nvPr/>
        </p:nvSpPr>
        <p:spPr>
          <a:xfrm>
            <a:off x="214282" y="4143380"/>
            <a:ext cx="3714776" cy="1077218"/>
          </a:xfrm>
          <a:prstGeom prst="rect">
            <a:avLst/>
          </a:prstGeom>
          <a:noFill/>
        </p:spPr>
        <p:txBody>
          <a:bodyPr wrap="square" rtlCol="0">
            <a:spAutoFit/>
          </a:bodyPr>
          <a:lstStyle/>
          <a:p>
            <a:r>
              <a:rPr lang="de-DE" sz="3200" b="1" i="1" dirty="0" err="1" smtClean="0">
                <a:solidFill>
                  <a:schemeClr val="accent2">
                    <a:lumMod val="75000"/>
                  </a:schemeClr>
                </a:solidFill>
              </a:rPr>
              <a:t>kal</a:t>
            </a:r>
            <a:r>
              <a:rPr lang="de-DE" sz="3200" b="1" i="1" dirty="0" smtClean="0">
                <a:solidFill>
                  <a:schemeClr val="accent2">
                    <a:lumMod val="75000"/>
                  </a:schemeClr>
                </a:solidFill>
              </a:rPr>
              <a:t> </a:t>
            </a:r>
            <a:r>
              <a:rPr lang="de-DE" sz="3200" b="1" i="1" dirty="0" smtClean="0"/>
              <a:t>+  (-)</a:t>
            </a:r>
            <a:r>
              <a:rPr lang="de-DE" sz="3200" b="1" i="1" dirty="0" err="1" smtClean="0">
                <a:solidFill>
                  <a:schemeClr val="accent1"/>
                </a:solidFill>
              </a:rPr>
              <a:t>ba</a:t>
            </a:r>
            <a:r>
              <a:rPr lang="de-DE" sz="3200" b="1" i="1" dirty="0" smtClean="0"/>
              <a:t>(-)	 </a:t>
            </a:r>
          </a:p>
          <a:p>
            <a:r>
              <a:rPr lang="de-DE" sz="3200" b="1" i="1" dirty="0" smtClean="0"/>
              <a:t>~ (-)</a:t>
            </a:r>
            <a:r>
              <a:rPr lang="de-DE" sz="3200" b="1" i="1" dirty="0" err="1" smtClean="0">
                <a:solidFill>
                  <a:schemeClr val="accent5">
                    <a:lumMod val="75000"/>
                  </a:schemeClr>
                </a:solidFill>
              </a:rPr>
              <a:t>ta</a:t>
            </a:r>
            <a:r>
              <a:rPr lang="de-DE" sz="3200" b="1" i="1" dirty="0" smtClean="0"/>
              <a:t>(-) ~ (-)</a:t>
            </a:r>
            <a:r>
              <a:rPr lang="de-DE" sz="3200" b="1" i="1" dirty="0" err="1" smtClean="0">
                <a:solidFill>
                  <a:schemeClr val="accent3">
                    <a:lumMod val="75000"/>
                  </a:schemeClr>
                </a:solidFill>
              </a:rPr>
              <a:t>fa</a:t>
            </a:r>
            <a:r>
              <a:rPr lang="de-DE" sz="3200" b="1" i="1" dirty="0" smtClean="0"/>
              <a:t>(-) </a:t>
            </a:r>
            <a:r>
              <a:rPr lang="de-DE" sz="3200" b="1" i="1" dirty="0" smtClean="0">
                <a:sym typeface="Symbol"/>
              </a:rPr>
              <a:t></a:t>
            </a:r>
            <a:endParaRPr lang="de-DE" sz="3200" dirty="0"/>
          </a:p>
        </p:txBody>
      </p:sp>
      <p:sp>
        <p:nvSpPr>
          <p:cNvPr id="6" name="Textfeld 5"/>
          <p:cNvSpPr txBox="1"/>
          <p:nvPr/>
        </p:nvSpPr>
        <p:spPr>
          <a:xfrm>
            <a:off x="4143372" y="4143380"/>
            <a:ext cx="4572032" cy="2339102"/>
          </a:xfrm>
          <a:prstGeom prst="rect">
            <a:avLst/>
          </a:prstGeom>
          <a:noFill/>
        </p:spPr>
        <p:txBody>
          <a:bodyPr wrap="square" rtlCol="0">
            <a:spAutoFit/>
          </a:bodyPr>
          <a:lstStyle/>
          <a:p>
            <a:r>
              <a:rPr lang="de-DE" sz="3200" b="1" i="1" dirty="0" err="1" smtClean="0">
                <a:solidFill>
                  <a:schemeClr val="accent1"/>
                </a:solidFill>
              </a:rPr>
              <a:t>ba</a:t>
            </a:r>
            <a:r>
              <a:rPr lang="de-DE" sz="3200" b="1" i="1" dirty="0" err="1" smtClean="0"/>
              <a:t>-</a:t>
            </a:r>
            <a:r>
              <a:rPr lang="de-DE" sz="3200" b="1" i="1" dirty="0" err="1" smtClean="0">
                <a:solidFill>
                  <a:schemeClr val="accent2">
                    <a:lumMod val="75000"/>
                  </a:schemeClr>
                </a:solidFill>
              </a:rPr>
              <a:t>kal</a:t>
            </a:r>
            <a:r>
              <a:rPr lang="de-DE" sz="3200" b="1" i="1" dirty="0" smtClean="0"/>
              <a:t>	</a:t>
            </a:r>
            <a:r>
              <a:rPr lang="fr-FR" sz="3200" b="1" i="1" dirty="0" err="1" smtClean="0">
                <a:solidFill>
                  <a:schemeClr val="accent1"/>
                </a:solidFill>
              </a:rPr>
              <a:t>ba</a:t>
            </a:r>
            <a:r>
              <a:rPr lang="fr-FR" sz="3200" b="1" i="1" dirty="0" smtClean="0"/>
              <a:t>-</a:t>
            </a:r>
            <a:r>
              <a:rPr lang="fr-FR" sz="3200" b="1" i="1" dirty="0" smtClean="0">
                <a:solidFill>
                  <a:schemeClr val="accent2">
                    <a:lumMod val="75000"/>
                  </a:schemeClr>
                </a:solidFill>
              </a:rPr>
              <a:t>ka</a:t>
            </a:r>
            <a:r>
              <a:rPr lang="fr-FR" sz="3200" b="1" i="1" dirty="0" smtClean="0"/>
              <a:t>-</a:t>
            </a:r>
            <a:r>
              <a:rPr lang="fr-FR" sz="3200" b="1" i="1" dirty="0" smtClean="0">
                <a:solidFill>
                  <a:schemeClr val="accent5">
                    <a:lumMod val="75000"/>
                  </a:schemeClr>
                </a:solidFill>
              </a:rPr>
              <a:t>ta</a:t>
            </a:r>
            <a:r>
              <a:rPr lang="fr-FR" sz="3200" b="1" i="1" dirty="0" smtClean="0"/>
              <a:t>-</a:t>
            </a:r>
            <a:r>
              <a:rPr lang="fr-FR" sz="3200" b="1" i="1" dirty="0" smtClean="0">
                <a:solidFill>
                  <a:schemeClr val="accent2">
                    <a:lumMod val="75000"/>
                  </a:schemeClr>
                </a:solidFill>
              </a:rPr>
              <a:t>l</a:t>
            </a:r>
            <a:r>
              <a:rPr lang="de-DE" sz="3200" b="1" i="1" dirty="0" smtClean="0">
                <a:solidFill>
                  <a:schemeClr val="accent2">
                    <a:lumMod val="75000"/>
                  </a:schemeClr>
                </a:solidFill>
              </a:rPr>
              <a:t>	</a:t>
            </a:r>
          </a:p>
          <a:p>
            <a:r>
              <a:rPr lang="fr-FR" sz="3200" b="1" i="1" dirty="0" err="1" smtClean="0">
                <a:solidFill>
                  <a:schemeClr val="accent2">
                    <a:lumMod val="75000"/>
                  </a:schemeClr>
                </a:solidFill>
              </a:rPr>
              <a:t>kal</a:t>
            </a:r>
            <a:r>
              <a:rPr lang="fr-FR" sz="3200" b="1" i="1" dirty="0" smtClean="0"/>
              <a:t>-</a:t>
            </a:r>
            <a:r>
              <a:rPr lang="fr-FR" sz="3200" b="1" i="1" dirty="0" err="1" smtClean="0">
                <a:solidFill>
                  <a:schemeClr val="accent1"/>
                </a:solidFill>
              </a:rPr>
              <a:t>ba</a:t>
            </a:r>
            <a:r>
              <a:rPr lang="fr-FR" sz="3200" b="1" i="1" dirty="0" smtClean="0"/>
              <a:t>	</a:t>
            </a:r>
            <a:r>
              <a:rPr lang="fr-FR" sz="3200" b="1" i="1" dirty="0" smtClean="0">
                <a:solidFill>
                  <a:schemeClr val="accent2">
                    <a:lumMod val="75000"/>
                  </a:schemeClr>
                </a:solidFill>
              </a:rPr>
              <a:t>ka</a:t>
            </a:r>
            <a:r>
              <a:rPr lang="fr-FR" sz="3200" b="1" i="1" dirty="0" smtClean="0"/>
              <a:t>-</a:t>
            </a:r>
            <a:r>
              <a:rPr lang="fr-FR" sz="3200" b="1" i="1" dirty="0" err="1" smtClean="0">
                <a:solidFill>
                  <a:schemeClr val="accent1"/>
                </a:solidFill>
              </a:rPr>
              <a:t>ba</a:t>
            </a:r>
            <a:r>
              <a:rPr lang="fr-FR" sz="3200" b="1" i="1" dirty="0" smtClean="0"/>
              <a:t>-</a:t>
            </a:r>
            <a:r>
              <a:rPr lang="fr-FR" sz="3200" b="1" i="1" dirty="0" smtClean="0">
                <a:solidFill>
                  <a:schemeClr val="accent2">
                    <a:lumMod val="75000"/>
                  </a:schemeClr>
                </a:solidFill>
              </a:rPr>
              <a:t>l</a:t>
            </a:r>
            <a:r>
              <a:rPr lang="fr-FR" sz="3200" b="1" i="1" dirty="0" smtClean="0"/>
              <a:t>-</a:t>
            </a:r>
            <a:r>
              <a:rPr lang="fr-FR" sz="3200" b="1" i="1" dirty="0" smtClean="0">
                <a:solidFill>
                  <a:schemeClr val="accent5">
                    <a:lumMod val="75000"/>
                  </a:schemeClr>
                </a:solidFill>
              </a:rPr>
              <a:t>ta</a:t>
            </a:r>
            <a:endParaRPr lang="de-DE" sz="3200" dirty="0" smtClean="0">
              <a:solidFill>
                <a:schemeClr val="accent5">
                  <a:lumMod val="75000"/>
                </a:schemeClr>
              </a:solidFill>
            </a:endParaRPr>
          </a:p>
          <a:p>
            <a:r>
              <a:rPr lang="fr-FR" sz="3200" b="1" i="1" dirty="0" smtClean="0">
                <a:solidFill>
                  <a:schemeClr val="accent2">
                    <a:lumMod val="75000"/>
                  </a:schemeClr>
                </a:solidFill>
              </a:rPr>
              <a:t>ka</a:t>
            </a:r>
            <a:r>
              <a:rPr lang="fr-FR" sz="3200" b="1" i="1" dirty="0" smtClean="0"/>
              <a:t>-</a:t>
            </a:r>
            <a:r>
              <a:rPr lang="fr-FR" sz="3200" b="1" i="1" dirty="0" err="1" smtClean="0">
                <a:solidFill>
                  <a:schemeClr val="accent1"/>
                </a:solidFill>
              </a:rPr>
              <a:t>ba</a:t>
            </a:r>
            <a:r>
              <a:rPr lang="fr-FR" sz="3200" b="1" i="1" dirty="0" smtClean="0"/>
              <a:t>-</a:t>
            </a:r>
            <a:r>
              <a:rPr lang="fr-FR" sz="3200" b="1" i="1" dirty="0" smtClean="0">
                <a:solidFill>
                  <a:schemeClr val="accent2">
                    <a:lumMod val="75000"/>
                  </a:schemeClr>
                </a:solidFill>
              </a:rPr>
              <a:t>l</a:t>
            </a:r>
            <a:r>
              <a:rPr lang="fr-FR" sz="3200" b="1" dirty="0" smtClean="0"/>
              <a:t>	</a:t>
            </a:r>
            <a:r>
              <a:rPr lang="fr-FR" sz="3200" b="1" i="1" dirty="0" err="1" smtClean="0">
                <a:solidFill>
                  <a:schemeClr val="accent1"/>
                </a:solidFill>
              </a:rPr>
              <a:t>ba</a:t>
            </a:r>
            <a:r>
              <a:rPr lang="fr-FR" sz="3200" b="1" i="1" dirty="0" smtClean="0"/>
              <a:t>-</a:t>
            </a:r>
            <a:r>
              <a:rPr lang="fr-FR" sz="3200" b="1" i="1" dirty="0" smtClean="0">
                <a:solidFill>
                  <a:schemeClr val="accent2">
                    <a:lumMod val="75000"/>
                  </a:schemeClr>
                </a:solidFill>
              </a:rPr>
              <a:t>ka</a:t>
            </a:r>
            <a:r>
              <a:rPr lang="fr-FR" sz="3200" b="1" i="1" dirty="0" smtClean="0"/>
              <a:t>-</a:t>
            </a:r>
            <a:r>
              <a:rPr lang="fr-FR" sz="3200" b="1" i="1" dirty="0" smtClean="0">
                <a:solidFill>
                  <a:schemeClr val="accent5">
                    <a:lumMod val="75000"/>
                  </a:schemeClr>
                </a:solidFill>
              </a:rPr>
              <a:t>ta</a:t>
            </a:r>
            <a:r>
              <a:rPr lang="fr-FR" sz="3200" b="1" i="1" dirty="0" smtClean="0"/>
              <a:t>-</a:t>
            </a:r>
            <a:r>
              <a:rPr lang="fr-FR" sz="3200" b="1" i="1" dirty="0" smtClean="0">
                <a:solidFill>
                  <a:schemeClr val="accent2">
                    <a:lumMod val="75000"/>
                  </a:schemeClr>
                </a:solidFill>
              </a:rPr>
              <a:t>l</a:t>
            </a:r>
            <a:r>
              <a:rPr lang="fr-FR" sz="3200" b="1" i="1" dirty="0" smtClean="0"/>
              <a:t>-</a:t>
            </a:r>
            <a:r>
              <a:rPr lang="fr-FR" sz="3200" b="1" i="1" dirty="0" smtClean="0">
                <a:solidFill>
                  <a:schemeClr val="accent3">
                    <a:lumMod val="75000"/>
                  </a:schemeClr>
                </a:solidFill>
              </a:rPr>
              <a:t>fa</a:t>
            </a:r>
            <a:endParaRPr lang="fr-FR" sz="3200" b="1" dirty="0" smtClean="0">
              <a:solidFill>
                <a:schemeClr val="accent3">
                  <a:lumMod val="75000"/>
                </a:schemeClr>
              </a:solidFill>
            </a:endParaRPr>
          </a:p>
          <a:p>
            <a:r>
              <a:rPr lang="fr-FR" sz="3200" b="1" i="1" dirty="0" err="1" smtClean="0">
                <a:solidFill>
                  <a:schemeClr val="accent1"/>
                </a:solidFill>
              </a:rPr>
              <a:t>ba</a:t>
            </a:r>
            <a:r>
              <a:rPr lang="fr-FR" sz="3200" b="1" i="1" dirty="0" smtClean="0"/>
              <a:t>-</a:t>
            </a:r>
            <a:r>
              <a:rPr lang="fr-FR" sz="3200" b="1" i="1" dirty="0" err="1" smtClean="0">
                <a:solidFill>
                  <a:schemeClr val="accent2">
                    <a:lumMod val="75000"/>
                  </a:schemeClr>
                </a:solidFill>
              </a:rPr>
              <a:t>kal</a:t>
            </a:r>
            <a:r>
              <a:rPr lang="fr-FR" sz="3200" b="1" i="1" dirty="0" smtClean="0"/>
              <a:t>-</a:t>
            </a:r>
            <a:r>
              <a:rPr lang="fr-FR" sz="3200" b="1" i="1" dirty="0" smtClean="0">
                <a:solidFill>
                  <a:schemeClr val="accent5">
                    <a:lumMod val="75000"/>
                  </a:schemeClr>
                </a:solidFill>
              </a:rPr>
              <a:t>ta</a:t>
            </a:r>
            <a:endParaRPr lang="de-DE" sz="3200" dirty="0" smtClean="0">
              <a:solidFill>
                <a:schemeClr val="accent5">
                  <a:lumMod val="75000"/>
                </a:schemeClr>
              </a:solidFill>
            </a:endParaRPr>
          </a:p>
          <a:p>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amond(in)">
                                      <p:cBhvr>
                                        <p:cTn id="7" dur="20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4">
                                            <p:txEl>
                                              <p:pRg st="6" end="6"/>
                                            </p:txEl>
                                          </p:spTgt>
                                        </p:tgtEl>
                                        <p:attrNameLst>
                                          <p:attrName>style.visibility</p:attrName>
                                        </p:attrNameLst>
                                      </p:cBhvr>
                                      <p:to>
                                        <p:strVal val="visible"/>
                                      </p:to>
                                    </p:set>
                                    <p:animEffect transition="in" filter="diamond(in)">
                                      <p:cBhvr>
                                        <p:cTn id="12" dur="2000"/>
                                        <p:tgtEl>
                                          <p:spTgt spid="4">
                                            <p:txEl>
                                              <p:pRg st="6" end="6"/>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0" end="0"/>
                                            </p:txEl>
                                          </p:spTgt>
                                        </p:tgtEl>
                                        <p:attrNameLst>
                                          <p:attrName>style.visibility</p:attrName>
                                        </p:attrNameLst>
                                      </p:cBhvr>
                                      <p:to>
                                        <p:strVal val="visible"/>
                                      </p:to>
                                    </p:set>
                                    <p:animEffect transition="in" filter="diamond(in)">
                                      <p:cBhvr>
                                        <p:cTn id="17" dur="2000"/>
                                        <p:tgtEl>
                                          <p:spTgt spid="3">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
                                            <p:txEl>
                                              <p:pRg st="1" end="1"/>
                                            </p:txEl>
                                          </p:spTgt>
                                        </p:tgtEl>
                                        <p:attrNameLst>
                                          <p:attrName>style.visibility</p:attrName>
                                        </p:attrNameLst>
                                      </p:cBhvr>
                                      <p:to>
                                        <p:strVal val="visible"/>
                                      </p:to>
                                    </p:set>
                                    <p:animEffect transition="in" filter="diamond(in)">
                                      <p:cBhvr>
                                        <p:cTn id="22" dur="2000"/>
                                        <p:tgtEl>
                                          <p:spTgt spid="3">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3">
                                            <p:txEl>
                                              <p:pRg st="2" end="2"/>
                                            </p:txEl>
                                          </p:spTgt>
                                        </p:tgtEl>
                                        <p:attrNameLst>
                                          <p:attrName>style.visibility</p:attrName>
                                        </p:attrNameLst>
                                      </p:cBhvr>
                                      <p:to>
                                        <p:strVal val="visible"/>
                                      </p:to>
                                    </p:set>
                                    <p:animEffect transition="in" filter="diamond(in)">
                                      <p:cBhvr>
                                        <p:cTn id="27" dur="2000"/>
                                        <p:tgtEl>
                                          <p:spTgt spid="3">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3">
                                            <p:txEl>
                                              <p:pRg st="3" end="3"/>
                                            </p:txEl>
                                          </p:spTgt>
                                        </p:tgtEl>
                                        <p:attrNameLst>
                                          <p:attrName>style.visibility</p:attrName>
                                        </p:attrNameLst>
                                      </p:cBhvr>
                                      <p:to>
                                        <p:strVal val="visible"/>
                                      </p:to>
                                    </p:set>
                                    <p:animEffect transition="in" filter="diamond(in)">
                                      <p:cBhvr>
                                        <p:cTn id="32" dur="2000"/>
                                        <p:tgtEl>
                                          <p:spTgt spid="3">
                                            <p:txEl>
                                              <p:pRg st="3" end="3"/>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8" presetClass="entr" presetSubtype="16"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diamond(in)">
                                      <p:cBhvr>
                                        <p:cTn id="37" dur="2000"/>
                                        <p:tgtEl>
                                          <p:spTgt spid="5"/>
                                        </p:tgtEl>
                                      </p:cBhvr>
                                    </p:animEffect>
                                  </p:childTnLst>
                                </p:cTn>
                              </p:par>
                            </p:childTnLst>
                          </p:cTn>
                        </p:par>
                      </p:childTnLst>
                    </p:cTn>
                  </p:par>
                  <p:par>
                    <p:cTn id="38" fill="hold">
                      <p:stCondLst>
                        <p:cond delay="indefinite"/>
                      </p:stCondLst>
                      <p:childTnLst>
                        <p:par>
                          <p:cTn id="39" fill="hold">
                            <p:stCondLst>
                              <p:cond delay="0"/>
                            </p:stCondLst>
                            <p:childTnLst>
                              <p:par>
                                <p:cTn id="40" presetID="8" presetClass="entr" presetSubtype="16" fill="hold" grpId="0" nodeType="click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diamond(in)">
                                      <p:cBhvr>
                                        <p:cTn id="42"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P spid="5" grpId="0"/>
      <p:bldP spid="6"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Terminologie</a:t>
            </a:r>
            <a:endParaRPr lang="de-DE" dirty="0"/>
          </a:p>
        </p:txBody>
      </p:sp>
      <p:sp>
        <p:nvSpPr>
          <p:cNvPr id="3" name="Inhaltsplatzhalter 2"/>
          <p:cNvSpPr>
            <a:spLocks noGrp="1"/>
          </p:cNvSpPr>
          <p:nvPr>
            <p:ph idx="1"/>
          </p:nvPr>
        </p:nvSpPr>
        <p:spPr>
          <a:xfrm>
            <a:off x="1028704" y="1560877"/>
            <a:ext cx="6829444" cy="1725247"/>
          </a:xfrm>
          <a:ln w="38100" cmpd="thickThin">
            <a:solidFill>
              <a:schemeClr val="accent1">
                <a:shade val="95000"/>
                <a:satMod val="105000"/>
              </a:schemeClr>
            </a:solidFill>
          </a:ln>
        </p:spPr>
        <p:txBody>
          <a:bodyPr/>
          <a:lstStyle/>
          <a:p>
            <a:pPr>
              <a:buNone/>
            </a:pPr>
            <a:r>
              <a:rPr lang="de-DE" b="1" dirty="0" smtClean="0"/>
              <a:t>Gestaltverzerrende Elemente heißen</a:t>
            </a:r>
            <a:endParaRPr lang="de-DE" dirty="0" smtClean="0"/>
          </a:p>
          <a:p>
            <a:r>
              <a:rPr lang="de-DE" b="1" dirty="0" smtClean="0"/>
              <a:t>Affix</a:t>
            </a:r>
            <a:endParaRPr lang="de-DE" dirty="0" smtClean="0"/>
          </a:p>
          <a:p>
            <a:r>
              <a:rPr lang="de-DE" b="1" dirty="0" err="1" smtClean="0"/>
              <a:t>Klitikon</a:t>
            </a:r>
            <a:r>
              <a:rPr lang="de-DE" b="1" dirty="0" smtClean="0"/>
              <a:t> (Plural </a:t>
            </a:r>
            <a:r>
              <a:rPr lang="de-DE" b="1" dirty="0" err="1" smtClean="0"/>
              <a:t>Klitika</a:t>
            </a:r>
            <a:r>
              <a:rPr lang="de-DE" b="1" dirty="0" smtClean="0"/>
              <a:t>)</a:t>
            </a:r>
            <a:endParaRPr lang="de-DE" dirty="0" smtClean="0"/>
          </a:p>
          <a:p>
            <a:endParaRPr lang="de-DE" dirty="0"/>
          </a:p>
        </p:txBody>
      </p:sp>
      <p:graphicFrame>
        <p:nvGraphicFramePr>
          <p:cNvPr id="4" name="Diagramm 3"/>
          <p:cNvGraphicFramePr/>
          <p:nvPr/>
        </p:nvGraphicFramePr>
        <p:xfrm>
          <a:off x="500034" y="3500438"/>
          <a:ext cx="8358246" cy="314327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diamond(in)">
                                      <p:cBhvr>
                                        <p:cTn id="17" dur="20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diamond(in)">
                                      <p:cBhvr>
                                        <p:cTn id="22" dur="2000"/>
                                        <p:tgtEl>
                                          <p:spTgt spid="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1000" fill="hold"/>
                                        <p:tgtEl>
                                          <p:spTgt spid="4"/>
                                        </p:tgtEl>
                                        <p:attrNameLst>
                                          <p:attrName>ppt_x</p:attrName>
                                        </p:attrNameLst>
                                      </p:cBhvr>
                                      <p:tavLst>
                                        <p:tav tm="0">
                                          <p:val>
                                            <p:strVal val="#ppt_x"/>
                                          </p:val>
                                        </p:tav>
                                        <p:tav tm="100000">
                                          <p:val>
                                            <p:strVal val="#ppt_x"/>
                                          </p:val>
                                        </p:tav>
                                      </p:tavLst>
                                    </p:anim>
                                    <p:anim calcmode="lin" valueType="num">
                                      <p:cBhvr additive="base">
                                        <p:cTn id="28" dur="10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Graphic spid="4" grpId="0">
        <p:bldAsOne/>
      </p:bldGraphic>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Abgerundetes Rechteck 7"/>
          <p:cNvSpPr/>
          <p:nvPr/>
        </p:nvSpPr>
        <p:spPr>
          <a:xfrm>
            <a:off x="2786050" y="4429132"/>
            <a:ext cx="428628" cy="357190"/>
          </a:xfrm>
          <a:prstGeom prst="roundRect">
            <a:avLst/>
          </a:prstGeom>
          <a:solidFill>
            <a:schemeClr val="accent3">
              <a:lumMod val="20000"/>
              <a:lumOff val="80000"/>
            </a:schemeClr>
          </a:solidFill>
          <a:ln w="22225">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 name="Abgerundetes Rechteck 8"/>
          <p:cNvSpPr/>
          <p:nvPr/>
        </p:nvSpPr>
        <p:spPr>
          <a:xfrm>
            <a:off x="3786182" y="4429132"/>
            <a:ext cx="571504" cy="357190"/>
          </a:xfrm>
          <a:prstGeom prst="roundRect">
            <a:avLst/>
          </a:prstGeom>
          <a:solidFill>
            <a:schemeClr val="accent3">
              <a:lumMod val="20000"/>
              <a:lumOff val="80000"/>
            </a:schemeClr>
          </a:solidFill>
          <a:ln w="22225">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 name="Abgerundetes Rechteck 6"/>
          <p:cNvSpPr/>
          <p:nvPr/>
        </p:nvSpPr>
        <p:spPr>
          <a:xfrm>
            <a:off x="2500298" y="2500306"/>
            <a:ext cx="357190" cy="357190"/>
          </a:xfrm>
          <a:prstGeom prst="roundRect">
            <a:avLst/>
          </a:prstGeom>
          <a:solidFill>
            <a:schemeClr val="accent3">
              <a:lumMod val="20000"/>
              <a:lumOff val="80000"/>
            </a:schemeClr>
          </a:solidFill>
          <a:ln w="22225">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 name="Abgerundetes Rechteck 5"/>
          <p:cNvSpPr/>
          <p:nvPr/>
        </p:nvSpPr>
        <p:spPr>
          <a:xfrm>
            <a:off x="2071670" y="2500306"/>
            <a:ext cx="357190" cy="357190"/>
          </a:xfrm>
          <a:prstGeom prst="roundRect">
            <a:avLst/>
          </a:prstGeom>
          <a:solidFill>
            <a:schemeClr val="accent3">
              <a:lumMod val="20000"/>
              <a:lumOff val="80000"/>
            </a:schemeClr>
          </a:solidFill>
          <a:ln w="22225">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 name="Abgerundetes Rechteck 4"/>
          <p:cNvSpPr/>
          <p:nvPr/>
        </p:nvSpPr>
        <p:spPr>
          <a:xfrm>
            <a:off x="1500166" y="4429132"/>
            <a:ext cx="214314" cy="28575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 name="Abgerundetes Rechteck 3"/>
          <p:cNvSpPr/>
          <p:nvPr/>
        </p:nvSpPr>
        <p:spPr>
          <a:xfrm>
            <a:off x="1643042" y="2500306"/>
            <a:ext cx="214314" cy="28575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itel 1"/>
          <p:cNvSpPr>
            <a:spLocks noGrp="1"/>
          </p:cNvSpPr>
          <p:nvPr>
            <p:ph type="title"/>
          </p:nvPr>
        </p:nvSpPr>
        <p:spPr/>
        <p:txBody>
          <a:bodyPr/>
          <a:lstStyle/>
          <a:p>
            <a:r>
              <a:rPr lang="de-DE" dirty="0" smtClean="0"/>
              <a:t>Beispiel aus dem Deutschen</a:t>
            </a:r>
            <a:endParaRPr lang="de-DE" dirty="0"/>
          </a:p>
        </p:txBody>
      </p:sp>
      <p:sp>
        <p:nvSpPr>
          <p:cNvPr id="3" name="Inhaltsplatzhalter 2"/>
          <p:cNvSpPr>
            <a:spLocks noGrp="1"/>
          </p:cNvSpPr>
          <p:nvPr>
            <p:ph idx="1"/>
          </p:nvPr>
        </p:nvSpPr>
        <p:spPr>
          <a:xfrm>
            <a:off x="914400" y="1785927"/>
            <a:ext cx="7801004" cy="3286148"/>
          </a:xfrm>
        </p:spPr>
        <p:txBody>
          <a:bodyPr/>
          <a:lstStyle/>
          <a:p>
            <a:pPr>
              <a:buNone/>
            </a:pPr>
            <a:r>
              <a:rPr lang="de-DE" dirty="0" smtClean="0"/>
              <a:t>['</a:t>
            </a:r>
            <a:r>
              <a:rPr lang="de-DE" dirty="0" err="1" smtClean="0"/>
              <a:t>hastṇ</a:t>
            </a:r>
            <a:r>
              <a:rPr lang="de-DE" dirty="0" smtClean="0"/>
              <a:t> </a:t>
            </a:r>
            <a:r>
              <a:rPr lang="de-DE" dirty="0" err="1" smtClean="0"/>
              <a:t>gə'ze:n</a:t>
            </a:r>
            <a:r>
              <a:rPr lang="de-DE" dirty="0" smtClean="0"/>
              <a:t>]		&lt;</a:t>
            </a:r>
            <a:r>
              <a:rPr lang="de-DE" i="1" dirty="0" smtClean="0"/>
              <a:t>Hast du ihn gesehen?</a:t>
            </a:r>
            <a:r>
              <a:rPr lang="de-DE" dirty="0" smtClean="0"/>
              <a:t>&gt;</a:t>
            </a:r>
          </a:p>
          <a:p>
            <a:pPr>
              <a:buNone/>
            </a:pPr>
            <a:r>
              <a:rPr lang="en-US" dirty="0" smtClean="0"/>
              <a:t>&lt;  ['hast-</a:t>
            </a:r>
            <a:r>
              <a:rPr lang="en-US" dirty="0" err="1" smtClean="0"/>
              <a:t>tə</a:t>
            </a:r>
            <a:r>
              <a:rPr lang="en-US" dirty="0" smtClean="0"/>
              <a:t>-n  </a:t>
            </a:r>
            <a:r>
              <a:rPr lang="en-US" dirty="0" err="1" smtClean="0"/>
              <a:t>gə'ze:n</a:t>
            </a:r>
            <a:r>
              <a:rPr lang="en-US" dirty="0" smtClean="0"/>
              <a:t>]                 </a:t>
            </a:r>
            <a:endParaRPr lang="de-DE" dirty="0" smtClean="0"/>
          </a:p>
          <a:p>
            <a:pPr>
              <a:buNone/>
            </a:pPr>
            <a:endParaRPr lang="en-US" dirty="0" smtClean="0"/>
          </a:p>
          <a:p>
            <a:pPr>
              <a:buNone/>
            </a:pPr>
            <a:r>
              <a:rPr lang="en-US" dirty="0" smtClean="0"/>
              <a:t>	</a:t>
            </a:r>
            <a:r>
              <a:rPr lang="de-DE" dirty="0" smtClean="0"/>
              <a:t>A            K         </a:t>
            </a:r>
            <a:r>
              <a:rPr lang="de-DE" dirty="0" err="1" smtClean="0"/>
              <a:t>K</a:t>
            </a:r>
            <a:endParaRPr lang="de-DE" dirty="0" smtClean="0"/>
          </a:p>
          <a:p>
            <a:pPr>
              <a:buNone/>
            </a:pPr>
            <a:endParaRPr lang="de-DE" dirty="0" smtClean="0"/>
          </a:p>
          <a:p>
            <a:pPr>
              <a:buNone/>
            </a:pPr>
            <a:r>
              <a:rPr lang="de-DE" dirty="0" smtClean="0"/>
              <a:t>~ [hast 	du 	</a:t>
            </a:r>
            <a:r>
              <a:rPr lang="de-DE" dirty="0" err="1" smtClean="0"/>
              <a:t>ʔi:n</a:t>
            </a:r>
            <a:r>
              <a:rPr lang="de-DE" dirty="0" smtClean="0"/>
              <a:t> 	</a:t>
            </a:r>
            <a:r>
              <a:rPr lang="de-DE" dirty="0" err="1" smtClean="0"/>
              <a:t>gə'ze:ən</a:t>
            </a:r>
            <a:r>
              <a:rPr lang="de-DE" dirty="0" smtClean="0"/>
              <a:t>]</a:t>
            </a:r>
          </a:p>
          <a:p>
            <a:pPr>
              <a:buNone/>
            </a:pPr>
            <a:endParaRPr lang="de-DE" dirty="0" smtClean="0"/>
          </a:p>
          <a:p>
            <a:pPr>
              <a:buNone/>
            </a:pPr>
            <a:endParaRPr lang="de-DE" dirty="0"/>
          </a:p>
        </p:txBody>
      </p:sp>
      <p:cxnSp>
        <p:nvCxnSpPr>
          <p:cNvPr id="11" name="Gerade Verbindung mit Pfeil 10"/>
          <p:cNvCxnSpPr/>
          <p:nvPr/>
        </p:nvCxnSpPr>
        <p:spPr>
          <a:xfrm rot="5400000">
            <a:off x="1000100" y="3571876"/>
            <a:ext cx="1357322" cy="71438"/>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13" name="Gerade Verbindung mit Pfeil 12"/>
          <p:cNvCxnSpPr/>
          <p:nvPr/>
        </p:nvCxnSpPr>
        <p:spPr>
          <a:xfrm rot="16200000" flipH="1">
            <a:off x="1821637" y="3393281"/>
            <a:ext cx="1428760" cy="500066"/>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15" name="Gerade Verbindung mit Pfeil 14"/>
          <p:cNvCxnSpPr/>
          <p:nvPr/>
        </p:nvCxnSpPr>
        <p:spPr>
          <a:xfrm rot="16200000" flipH="1">
            <a:off x="2678893" y="3036091"/>
            <a:ext cx="1357322" cy="1143008"/>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graphicFrame>
        <p:nvGraphicFramePr>
          <p:cNvPr id="16" name="Diagramm 15"/>
          <p:cNvGraphicFramePr/>
          <p:nvPr/>
        </p:nvGraphicFramePr>
        <p:xfrm>
          <a:off x="357158" y="5214950"/>
          <a:ext cx="8429684" cy="142876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blinds(horizontal)">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animEffect transition="in" filter="blinds(horizontal)">
                                      <p:cBhvr>
                                        <p:cTn id="17" dur="500"/>
                                        <p:tgtEl>
                                          <p:spTgt spid="3">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3">
                                            <p:txEl>
                                              <p:pRg st="5" end="5"/>
                                            </p:txEl>
                                          </p:spTgt>
                                        </p:tgtEl>
                                        <p:attrNameLst>
                                          <p:attrName>style.visibility</p:attrName>
                                        </p:attrNameLst>
                                      </p:cBhvr>
                                      <p:to>
                                        <p:strVal val="visible"/>
                                      </p:to>
                                    </p:set>
                                    <p:animEffect transition="in" filter="blinds(horizontal)">
                                      <p:cBhvr>
                                        <p:cTn id="22" dur="500"/>
                                        <p:tgtEl>
                                          <p:spTgt spid="3">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blinds(horizontal)">
                                      <p:cBhvr>
                                        <p:cTn id="27" dur="500"/>
                                        <p:tgtEl>
                                          <p:spTgt spid="11"/>
                                        </p:tgtEl>
                                      </p:cBhvr>
                                    </p:animEffect>
                                  </p:childTnLst>
                                </p:cTn>
                              </p:par>
                              <p:par>
                                <p:cTn id="28" presetID="3" presetClass="entr" presetSubtype="10" fill="hold" nodeType="with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blinds(horizontal)">
                                      <p:cBhvr>
                                        <p:cTn id="30" dur="500"/>
                                        <p:tgtEl>
                                          <p:spTgt spid="13"/>
                                        </p:tgtEl>
                                      </p:cBhvr>
                                    </p:animEffect>
                                  </p:childTnLst>
                                </p:cTn>
                              </p:par>
                              <p:par>
                                <p:cTn id="31" presetID="3" presetClass="entr" presetSubtype="10" fill="hold" nodeType="with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blinds(horizontal)">
                                      <p:cBhvr>
                                        <p:cTn id="33" dur="500"/>
                                        <p:tgtEl>
                                          <p:spTgt spid="15"/>
                                        </p:tgtEl>
                                      </p:cBhvr>
                                    </p:animEffect>
                                  </p:childTnLst>
                                </p:cTn>
                              </p:par>
                            </p:childTnLst>
                          </p:cTn>
                        </p:par>
                      </p:childTnLst>
                    </p:cTn>
                  </p:par>
                  <p:par>
                    <p:cTn id="34" fill="hold">
                      <p:stCondLst>
                        <p:cond delay="indefinite"/>
                      </p:stCondLst>
                      <p:childTnLst>
                        <p:par>
                          <p:cTn id="35" fill="hold">
                            <p:stCondLst>
                              <p:cond delay="0"/>
                            </p:stCondLst>
                            <p:childTnLst>
                              <p:par>
                                <p:cTn id="36" presetID="8" presetClass="entr" presetSubtype="16" fill="hold" grpId="0"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diamond(in)">
                                      <p:cBhvr>
                                        <p:cTn id="38" dur="2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Graphic spid="16" grpId="0">
        <p:bldAsOne/>
      </p:bldGraphic>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Schriftbild</a:t>
            </a:r>
            <a:endParaRPr lang="de-DE" dirty="0"/>
          </a:p>
        </p:txBody>
      </p:sp>
      <p:sp>
        <p:nvSpPr>
          <p:cNvPr id="3" name="Inhaltsplatzhalter 2"/>
          <p:cNvSpPr>
            <a:spLocks noGrp="1"/>
          </p:cNvSpPr>
          <p:nvPr>
            <p:ph idx="1"/>
          </p:nvPr>
        </p:nvSpPr>
        <p:spPr>
          <a:xfrm>
            <a:off x="142844" y="1643050"/>
            <a:ext cx="8643998" cy="1000132"/>
          </a:xfrm>
        </p:spPr>
        <p:txBody>
          <a:bodyPr/>
          <a:lstStyle/>
          <a:p>
            <a:r>
              <a:rPr lang="de-DE" sz="2800" b="1" dirty="0" smtClean="0"/>
              <a:t>Wenn das Schriftbild keine </a:t>
            </a:r>
            <a:r>
              <a:rPr lang="de-DE" sz="2800" b="1" dirty="0" err="1" smtClean="0"/>
              <a:t>Klitika</a:t>
            </a:r>
            <a:r>
              <a:rPr lang="de-DE" sz="2800" b="1" dirty="0" smtClean="0"/>
              <a:t> schreibt, spielt das </a:t>
            </a:r>
            <a:r>
              <a:rPr lang="de-DE" sz="2800" b="1" i="1" dirty="0" smtClean="0"/>
              <a:t>keine</a:t>
            </a:r>
            <a:r>
              <a:rPr lang="de-DE" sz="2800" b="1" dirty="0" smtClean="0"/>
              <a:t> Rolle!</a:t>
            </a:r>
            <a:endParaRPr lang="de-DE" sz="2800" dirty="0" smtClean="0"/>
          </a:p>
        </p:txBody>
      </p:sp>
      <p:sp>
        <p:nvSpPr>
          <p:cNvPr id="4" name="Textfeld 3"/>
          <p:cNvSpPr txBox="1"/>
          <p:nvPr/>
        </p:nvSpPr>
        <p:spPr>
          <a:xfrm>
            <a:off x="571472" y="2912274"/>
            <a:ext cx="8001056" cy="1231106"/>
          </a:xfrm>
          <a:prstGeom prst="rect">
            <a:avLst/>
          </a:prstGeom>
          <a:noFill/>
          <a:ln w="38100" cmpd="thickThin">
            <a:solidFill>
              <a:schemeClr val="accent1"/>
            </a:solidFill>
          </a:ln>
        </p:spPr>
        <p:txBody>
          <a:bodyPr wrap="square" rtlCol="0">
            <a:spAutoFit/>
          </a:bodyPr>
          <a:lstStyle/>
          <a:p>
            <a:r>
              <a:rPr lang="en-US" dirty="0" err="1" smtClean="0"/>
              <a:t>vgl</a:t>
            </a:r>
            <a:r>
              <a:rPr lang="en-US" dirty="0" smtClean="0"/>
              <a:t>. </a:t>
            </a:r>
            <a:r>
              <a:rPr lang="en-US" dirty="0" err="1" smtClean="0"/>
              <a:t>Englisch</a:t>
            </a:r>
            <a:r>
              <a:rPr lang="en-US" dirty="0" smtClean="0"/>
              <a:t>:</a:t>
            </a:r>
            <a:endParaRPr lang="de-DE" dirty="0" smtClean="0"/>
          </a:p>
          <a:p>
            <a:r>
              <a:rPr lang="en-US" sz="2800" dirty="0" smtClean="0"/>
              <a:t>[</a:t>
            </a:r>
            <a:r>
              <a:rPr lang="en-US" sz="2800" dirty="0" err="1" smtClean="0"/>
              <a:t>ʃi:</a:t>
            </a:r>
            <a:r>
              <a:rPr lang="en-US" sz="2800" dirty="0" err="1" smtClean="0">
                <a:solidFill>
                  <a:schemeClr val="accent3">
                    <a:lumMod val="75000"/>
                  </a:schemeClr>
                </a:solidFill>
              </a:rPr>
              <a:t>z</a:t>
            </a:r>
            <a:r>
              <a:rPr lang="en-US" sz="2800" dirty="0" smtClean="0"/>
              <a:t>  </a:t>
            </a:r>
            <a:r>
              <a:rPr lang="en-US" sz="2800" dirty="0" err="1" smtClean="0"/>
              <a:t>naıs</a:t>
            </a:r>
            <a:r>
              <a:rPr lang="en-US" sz="2800" dirty="0" smtClean="0"/>
              <a:t>]		&lt;</a:t>
            </a:r>
            <a:r>
              <a:rPr lang="en-US" sz="2800" i="1" dirty="0" smtClean="0"/>
              <a:t>she's nice</a:t>
            </a:r>
            <a:r>
              <a:rPr lang="en-US" sz="2800" dirty="0" smtClean="0"/>
              <a:t>&gt;</a:t>
            </a:r>
            <a:endParaRPr lang="de-DE" sz="2800" dirty="0" smtClean="0"/>
          </a:p>
          <a:p>
            <a:r>
              <a:rPr lang="de-DE" sz="2800" dirty="0" smtClean="0"/>
              <a:t>[</a:t>
            </a:r>
            <a:r>
              <a:rPr lang="de-DE" sz="2800" dirty="0" err="1" smtClean="0"/>
              <a:t>ʃi</a:t>
            </a:r>
            <a:r>
              <a:rPr lang="de-DE" sz="2800" dirty="0" smtClean="0"/>
              <a:t>:  </a:t>
            </a:r>
            <a:r>
              <a:rPr lang="de-DE" sz="2800" dirty="0" err="1" smtClean="0">
                <a:solidFill>
                  <a:schemeClr val="accent3">
                    <a:lumMod val="75000"/>
                  </a:schemeClr>
                </a:solidFill>
              </a:rPr>
              <a:t>ʔız</a:t>
            </a:r>
            <a:r>
              <a:rPr lang="de-DE" sz="2800" dirty="0" smtClean="0"/>
              <a:t>  </a:t>
            </a:r>
            <a:r>
              <a:rPr lang="de-DE" sz="2800" dirty="0" err="1" smtClean="0"/>
              <a:t>naıs</a:t>
            </a:r>
            <a:r>
              <a:rPr lang="de-DE" sz="2800" dirty="0" smtClean="0"/>
              <a:t>]	&lt;</a:t>
            </a:r>
            <a:r>
              <a:rPr lang="de-DE" sz="2800" i="1" dirty="0" err="1" smtClean="0"/>
              <a:t>she</a:t>
            </a:r>
            <a:r>
              <a:rPr lang="de-DE" sz="2800" i="1" dirty="0" smtClean="0"/>
              <a:t> </a:t>
            </a:r>
            <a:r>
              <a:rPr lang="de-DE" sz="2800" i="1" dirty="0" err="1" smtClean="0"/>
              <a:t>is</a:t>
            </a:r>
            <a:r>
              <a:rPr lang="de-DE" sz="2800" i="1" dirty="0" smtClean="0"/>
              <a:t> </a:t>
            </a:r>
            <a:r>
              <a:rPr lang="de-DE" sz="2800" i="1" dirty="0" err="1" smtClean="0"/>
              <a:t>nice</a:t>
            </a:r>
            <a:r>
              <a:rPr lang="de-DE" sz="2800" dirty="0" smtClean="0"/>
              <a:t>&gt;</a:t>
            </a:r>
            <a:r>
              <a:rPr lang="de-DE" dirty="0" smtClean="0"/>
              <a:t>		[betonend, kontrastiv]</a:t>
            </a:r>
          </a:p>
        </p:txBody>
      </p:sp>
      <p:graphicFrame>
        <p:nvGraphicFramePr>
          <p:cNvPr id="5" name="Diagramm 4"/>
          <p:cNvGraphicFramePr/>
          <p:nvPr/>
        </p:nvGraphicFramePr>
        <p:xfrm>
          <a:off x="571472" y="4754586"/>
          <a:ext cx="8072494" cy="146049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amond(in)">
                                      <p:cBhvr>
                                        <p:cTn id="12" dur="2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1000" fill="hold"/>
                                        <p:tgtEl>
                                          <p:spTgt spid="5"/>
                                        </p:tgtEl>
                                        <p:attrNameLst>
                                          <p:attrName>ppt_x</p:attrName>
                                        </p:attrNameLst>
                                      </p:cBhvr>
                                      <p:tavLst>
                                        <p:tav tm="0">
                                          <p:val>
                                            <p:strVal val="0-#ppt_w/2"/>
                                          </p:val>
                                        </p:tav>
                                        <p:tav tm="100000">
                                          <p:val>
                                            <p:strVal val="#ppt_x"/>
                                          </p:val>
                                        </p:tav>
                                      </p:tavLst>
                                    </p:anim>
                                    <p:anim calcmode="lin" valueType="num">
                                      <p:cBhvr additive="base">
                                        <p:cTn id="18"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Graphic spid="5" grpId="0">
        <p:bldAsOne/>
      </p:bldGraphic>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Unterschiedliche Segmentierung</a:t>
            </a:r>
            <a:endParaRPr lang="de-DE" dirty="0"/>
          </a:p>
        </p:txBody>
      </p:sp>
      <p:sp>
        <p:nvSpPr>
          <p:cNvPr id="3" name="Inhaltsplatzhalter 2"/>
          <p:cNvSpPr>
            <a:spLocks noGrp="1"/>
          </p:cNvSpPr>
          <p:nvPr>
            <p:ph idx="1"/>
          </p:nvPr>
        </p:nvSpPr>
        <p:spPr>
          <a:xfrm>
            <a:off x="214282" y="1500174"/>
            <a:ext cx="8643998" cy="1296619"/>
          </a:xfrm>
        </p:spPr>
        <p:txBody>
          <a:bodyPr/>
          <a:lstStyle/>
          <a:p>
            <a:r>
              <a:rPr lang="de-DE" b="1" dirty="0" smtClean="0"/>
              <a:t>NOTA:</a:t>
            </a:r>
            <a:r>
              <a:rPr lang="de-DE" dirty="0" smtClean="0"/>
              <a:t> Bei der Segmentierung werden oftmals Affixe von </a:t>
            </a:r>
            <a:r>
              <a:rPr lang="de-DE" dirty="0" err="1" smtClean="0"/>
              <a:t>Klitika</a:t>
            </a:r>
            <a:r>
              <a:rPr lang="de-DE" dirty="0" smtClean="0"/>
              <a:t> unterschieden:</a:t>
            </a:r>
          </a:p>
          <a:p>
            <a:endParaRPr lang="de-DE" dirty="0"/>
          </a:p>
        </p:txBody>
      </p:sp>
      <p:sp>
        <p:nvSpPr>
          <p:cNvPr id="4" name="Textfeld 3"/>
          <p:cNvSpPr txBox="1"/>
          <p:nvPr/>
        </p:nvSpPr>
        <p:spPr>
          <a:xfrm>
            <a:off x="428596" y="4071942"/>
            <a:ext cx="3571900" cy="2308324"/>
          </a:xfrm>
          <a:prstGeom prst="rect">
            <a:avLst/>
          </a:prstGeom>
          <a:noFill/>
          <a:ln w="25400">
            <a:solidFill>
              <a:schemeClr val="accent1"/>
            </a:solidFill>
          </a:ln>
        </p:spPr>
        <p:txBody>
          <a:bodyPr wrap="square" rtlCol="0">
            <a:spAutoFit/>
          </a:bodyPr>
          <a:lstStyle/>
          <a:p>
            <a:r>
              <a:rPr lang="de-DE" dirty="0" smtClean="0"/>
              <a:t>Vgl. Türkisch:	</a:t>
            </a:r>
            <a:r>
              <a:rPr lang="de-DE" sz="2400" dirty="0" smtClean="0"/>
              <a:t> 'du suchst'</a:t>
            </a:r>
          </a:p>
          <a:p>
            <a:r>
              <a:rPr lang="de-DE" sz="2400" i="1" dirty="0" smtClean="0"/>
              <a:t>Ar           -</a:t>
            </a:r>
            <a:r>
              <a:rPr lang="de-DE" sz="2400" i="1" dirty="0" err="1" smtClean="0"/>
              <a:t>ıyor</a:t>
            </a:r>
            <a:r>
              <a:rPr lang="de-DE" sz="2400" i="1" dirty="0" smtClean="0"/>
              <a:t>    -sun</a:t>
            </a:r>
            <a:r>
              <a:rPr lang="de-DE" sz="2400" dirty="0" smtClean="0"/>
              <a:t>	</a:t>
            </a:r>
          </a:p>
          <a:p>
            <a:r>
              <a:rPr lang="de-DE" sz="2400" dirty="0" smtClean="0"/>
              <a:t>suchen-PRES-2sg</a:t>
            </a:r>
          </a:p>
          <a:p>
            <a:r>
              <a:rPr lang="de-DE" sz="2400" dirty="0" smtClean="0"/>
              <a:t> </a:t>
            </a:r>
          </a:p>
          <a:p>
            <a:r>
              <a:rPr lang="de-DE" sz="2400" dirty="0" smtClean="0"/>
              <a:t>&lt;  *</a:t>
            </a:r>
            <a:r>
              <a:rPr lang="de-DE" sz="2400" i="1" dirty="0" err="1" smtClean="0"/>
              <a:t>ar</a:t>
            </a:r>
            <a:r>
              <a:rPr lang="de-DE" sz="2400" i="1" dirty="0" smtClean="0"/>
              <a:t>                   =</a:t>
            </a:r>
            <a:r>
              <a:rPr lang="de-DE" sz="2400" i="1" dirty="0" err="1" smtClean="0"/>
              <a:t>ıyor</a:t>
            </a:r>
            <a:r>
              <a:rPr lang="de-DE" sz="2400" i="1" dirty="0" smtClean="0"/>
              <a:t>  -sen</a:t>
            </a:r>
            <a:endParaRPr lang="de-DE" sz="2400" dirty="0" smtClean="0"/>
          </a:p>
          <a:p>
            <a:r>
              <a:rPr lang="de-DE" sz="2400" dirty="0" smtClean="0"/>
              <a:t>'</a:t>
            </a:r>
            <a:r>
              <a:rPr lang="de-DE" sz="2400" dirty="0" err="1" smtClean="0"/>
              <a:t>beim.Suchen</a:t>
            </a:r>
            <a:r>
              <a:rPr lang="de-DE" sz="2400" dirty="0" smtClean="0"/>
              <a:t>[=bist]-du'</a:t>
            </a:r>
            <a:endParaRPr lang="de-DE" sz="2400" dirty="0"/>
          </a:p>
        </p:txBody>
      </p:sp>
      <p:sp>
        <p:nvSpPr>
          <p:cNvPr id="5" name="Textfeld 4"/>
          <p:cNvSpPr txBox="1"/>
          <p:nvPr/>
        </p:nvSpPr>
        <p:spPr>
          <a:xfrm>
            <a:off x="4429124" y="4214818"/>
            <a:ext cx="4214842" cy="1846659"/>
          </a:xfrm>
          <a:prstGeom prst="rect">
            <a:avLst/>
          </a:prstGeom>
          <a:noFill/>
          <a:ln w="25400">
            <a:solidFill>
              <a:schemeClr val="accent1"/>
            </a:solidFill>
          </a:ln>
        </p:spPr>
        <p:txBody>
          <a:bodyPr wrap="square" rtlCol="0">
            <a:spAutoFit/>
          </a:bodyPr>
          <a:lstStyle/>
          <a:p>
            <a:r>
              <a:rPr lang="de-DE" dirty="0" smtClean="0"/>
              <a:t>Vgl. Deutsch:	</a:t>
            </a:r>
          </a:p>
          <a:p>
            <a:r>
              <a:rPr lang="de-DE" sz="2400" dirty="0" smtClean="0"/>
              <a:t>[</a:t>
            </a:r>
            <a:r>
              <a:rPr lang="de-DE" sz="2400" i="1" dirty="0" smtClean="0"/>
              <a:t>zag    =</a:t>
            </a:r>
            <a:r>
              <a:rPr lang="de-DE" sz="2400" i="1" dirty="0" err="1" smtClean="0"/>
              <a:t>st</a:t>
            </a:r>
            <a:r>
              <a:rPr lang="de-DE" sz="2400" i="1" dirty="0" smtClean="0"/>
              <a:t>                    [-t]   -</a:t>
            </a:r>
            <a:r>
              <a:rPr lang="de-DE" sz="2400" i="1" dirty="0" err="1" smtClean="0"/>
              <a:t>əm</a:t>
            </a:r>
            <a:r>
              <a:rPr lang="de-DE" sz="2400" dirty="0" smtClean="0"/>
              <a:t>]</a:t>
            </a:r>
            <a:r>
              <a:rPr lang="de-DE" sz="2400" i="1" dirty="0" smtClean="0"/>
              <a:t>	</a:t>
            </a:r>
            <a:endParaRPr lang="de-DE" sz="2400" dirty="0" smtClean="0"/>
          </a:p>
          <a:p>
            <a:r>
              <a:rPr lang="de-DE" sz="2400" dirty="0" smtClean="0"/>
              <a:t>sagen=2Ssg:PRES[-du]-</a:t>
            </a:r>
            <a:r>
              <a:rPr lang="de-DE" sz="2400" dirty="0" err="1" smtClean="0"/>
              <a:t>er:DAT</a:t>
            </a:r>
            <a:endParaRPr lang="de-DE" sz="2400" dirty="0" smtClean="0"/>
          </a:p>
          <a:p>
            <a:endParaRPr lang="de-DE" sz="2400" dirty="0" smtClean="0"/>
          </a:p>
          <a:p>
            <a:r>
              <a:rPr lang="de-DE" sz="2400" i="1" dirty="0" smtClean="0"/>
              <a:t>&lt;sagst du ihm?&gt;</a:t>
            </a:r>
            <a:endParaRPr lang="de-DE" sz="2400" dirty="0" smtClean="0"/>
          </a:p>
        </p:txBody>
      </p:sp>
      <p:graphicFrame>
        <p:nvGraphicFramePr>
          <p:cNvPr id="9" name="Diagramm 8"/>
          <p:cNvGraphicFramePr/>
          <p:nvPr/>
        </p:nvGraphicFramePr>
        <p:xfrm>
          <a:off x="500034" y="2714620"/>
          <a:ext cx="8215370" cy="107157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blinds(horizontal)">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amond(in)">
                                      <p:cBhvr>
                                        <p:cTn id="17" dur="20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diamond(in)">
                                      <p:cBhvr>
                                        <p:cTn id="2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P spid="5" grpId="0" animBg="1"/>
      <p:bldGraphic spid="9" grpId="0">
        <p:bldAsOne/>
      </p:bldGraphic>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Terminologie</a:t>
            </a:r>
            <a:endParaRPr lang="de-DE" dirty="0"/>
          </a:p>
        </p:txBody>
      </p:sp>
      <p:sp>
        <p:nvSpPr>
          <p:cNvPr id="3" name="Inhaltsplatzhalter 2"/>
          <p:cNvSpPr>
            <a:spLocks noGrp="1"/>
          </p:cNvSpPr>
          <p:nvPr>
            <p:ph idx="1"/>
          </p:nvPr>
        </p:nvSpPr>
        <p:spPr>
          <a:xfrm>
            <a:off x="357158" y="1571612"/>
            <a:ext cx="8501122" cy="1082305"/>
          </a:xfrm>
        </p:spPr>
        <p:txBody>
          <a:bodyPr>
            <a:normAutofit lnSpcReduction="10000"/>
          </a:bodyPr>
          <a:lstStyle/>
          <a:p>
            <a:r>
              <a:rPr lang="de-DE" dirty="0" smtClean="0"/>
              <a:t>Nur für die ersten vier Stellungstypen haben sich Termini eingebürgert!</a:t>
            </a:r>
            <a:endParaRPr lang="de-DE" dirty="0"/>
          </a:p>
        </p:txBody>
      </p:sp>
      <p:graphicFrame>
        <p:nvGraphicFramePr>
          <p:cNvPr id="4" name="Tabelle 3"/>
          <p:cNvGraphicFramePr>
            <a:graphicFrameLocks noGrp="1"/>
          </p:cNvGraphicFramePr>
          <p:nvPr/>
        </p:nvGraphicFramePr>
        <p:xfrm>
          <a:off x="1000101" y="2714619"/>
          <a:ext cx="6929485" cy="3660471"/>
        </p:xfrm>
        <a:graphic>
          <a:graphicData uri="http://schemas.openxmlformats.org/drawingml/2006/table">
            <a:tbl>
              <a:tblPr firstRow="1" bandRow="1">
                <a:tableStyleId>{5C22544A-7EE6-4342-B048-85BDC9FD1C3A}</a:tableStyleId>
              </a:tblPr>
              <a:tblGrid>
                <a:gridCol w="2143139"/>
                <a:gridCol w="2143140"/>
                <a:gridCol w="2643206"/>
              </a:tblGrid>
              <a:tr h="671517">
                <a:tc>
                  <a:txBody>
                    <a:bodyPr/>
                    <a:lstStyle/>
                    <a:p>
                      <a:endParaRPr lang="de-DE" dirty="0"/>
                    </a:p>
                  </a:txBody>
                  <a:tcPr/>
                </a:tc>
                <a:tc>
                  <a:txBody>
                    <a:bodyPr/>
                    <a:lstStyle/>
                    <a:p>
                      <a:r>
                        <a:rPr lang="de-DE" sz="3200" dirty="0" smtClean="0"/>
                        <a:t>Affix</a:t>
                      </a:r>
                      <a:endParaRPr lang="de-DE" sz="3200" dirty="0"/>
                    </a:p>
                  </a:txBody>
                  <a:tcPr/>
                </a:tc>
                <a:tc>
                  <a:txBody>
                    <a:bodyPr/>
                    <a:lstStyle/>
                    <a:p>
                      <a:r>
                        <a:rPr lang="de-DE" sz="3200" dirty="0" err="1" smtClean="0"/>
                        <a:t>Klitikon</a:t>
                      </a:r>
                      <a:endParaRPr lang="de-DE" sz="3200" dirty="0"/>
                    </a:p>
                  </a:txBody>
                  <a:tcPr/>
                </a:tc>
              </a:tr>
              <a:tr h="671517">
                <a:tc>
                  <a:txBody>
                    <a:bodyPr/>
                    <a:lstStyle/>
                    <a:p>
                      <a:r>
                        <a:rPr lang="de-DE" sz="2400" b="1" i="1" dirty="0" smtClean="0"/>
                        <a:t>Anfang</a:t>
                      </a:r>
                      <a:endParaRPr lang="de-DE" sz="2400" b="1" i="1" dirty="0"/>
                    </a:p>
                  </a:txBody>
                  <a:tcPr>
                    <a:solidFill>
                      <a:schemeClr val="accent1">
                        <a:lumMod val="40000"/>
                        <a:lumOff val="60000"/>
                      </a:schemeClr>
                    </a:solidFill>
                  </a:tcPr>
                </a:tc>
                <a:tc>
                  <a:txBody>
                    <a:bodyPr/>
                    <a:lstStyle/>
                    <a:p>
                      <a:r>
                        <a:rPr kumimoji="0" lang="de-DE" sz="2400" b="1" kern="1200" dirty="0" smtClean="0">
                          <a:solidFill>
                            <a:schemeClr val="dk1"/>
                          </a:solidFill>
                          <a:latin typeface="+mn-lt"/>
                          <a:ea typeface="+mn-ea"/>
                          <a:cs typeface="+mn-cs"/>
                        </a:rPr>
                        <a:t>Präfix</a:t>
                      </a:r>
                      <a:endParaRPr lang="de-DE" sz="2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400" b="1" kern="1200" dirty="0" smtClean="0">
                          <a:solidFill>
                            <a:schemeClr val="dk1"/>
                          </a:solidFill>
                          <a:latin typeface="+mn-lt"/>
                          <a:ea typeface="+mn-ea"/>
                          <a:cs typeface="+mn-cs"/>
                        </a:rPr>
                        <a:t>Proklitikon</a:t>
                      </a:r>
                      <a:endParaRPr kumimoji="0" lang="de-DE" sz="2400" kern="1200" dirty="0" smtClean="0">
                        <a:solidFill>
                          <a:schemeClr val="dk1"/>
                        </a:solidFill>
                        <a:latin typeface="+mn-lt"/>
                        <a:ea typeface="+mn-ea"/>
                        <a:cs typeface="+mn-cs"/>
                      </a:endParaRPr>
                    </a:p>
                    <a:p>
                      <a:endParaRPr lang="de-DE" sz="2400" dirty="0"/>
                    </a:p>
                  </a:txBody>
                  <a:tcPr/>
                </a:tc>
              </a:tr>
              <a:tr h="671517">
                <a:tc>
                  <a:txBody>
                    <a:bodyPr/>
                    <a:lstStyle/>
                    <a:p>
                      <a:r>
                        <a:rPr lang="de-DE" sz="2400" b="1" i="1" dirty="0" smtClean="0"/>
                        <a:t>Ende</a:t>
                      </a:r>
                      <a:endParaRPr lang="de-DE" sz="2400" b="1" i="1" dirty="0"/>
                    </a:p>
                  </a:txBody>
                  <a:tcPr>
                    <a:solidFill>
                      <a:schemeClr val="accent1">
                        <a:lumMod val="40000"/>
                        <a:lumOff val="60000"/>
                      </a:schemeClr>
                    </a:solidFill>
                  </a:tcPr>
                </a:tc>
                <a:tc>
                  <a:txBody>
                    <a:bodyPr/>
                    <a:lstStyle/>
                    <a:p>
                      <a:r>
                        <a:rPr kumimoji="0" lang="de-DE" sz="2400" b="1" kern="1200" dirty="0" smtClean="0">
                          <a:solidFill>
                            <a:schemeClr val="dk1"/>
                          </a:solidFill>
                          <a:latin typeface="+mn-lt"/>
                          <a:ea typeface="+mn-ea"/>
                          <a:cs typeface="+mn-cs"/>
                        </a:rPr>
                        <a:t>Suffix	</a:t>
                      </a:r>
                      <a:endParaRPr lang="de-DE" sz="2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de-DE" sz="2400" b="1" kern="1200" dirty="0" smtClean="0">
                          <a:solidFill>
                            <a:schemeClr val="dk1"/>
                          </a:solidFill>
                          <a:latin typeface="+mn-lt"/>
                          <a:ea typeface="+mn-ea"/>
                          <a:cs typeface="+mn-cs"/>
                        </a:rPr>
                        <a:t>Enklitikon</a:t>
                      </a:r>
                      <a:endParaRPr kumimoji="0" lang="de-DE" sz="2400" kern="1200" dirty="0" smtClean="0">
                        <a:solidFill>
                          <a:schemeClr val="dk1"/>
                        </a:solidFill>
                        <a:latin typeface="+mn-lt"/>
                        <a:ea typeface="+mn-ea"/>
                        <a:cs typeface="+mn-cs"/>
                      </a:endParaRPr>
                    </a:p>
                    <a:p>
                      <a:endParaRPr lang="de-DE" sz="2400" dirty="0"/>
                    </a:p>
                  </a:txBody>
                  <a:tcPr/>
                </a:tc>
              </a:tr>
              <a:tr h="671517">
                <a:tc>
                  <a:txBody>
                    <a:bodyPr/>
                    <a:lstStyle/>
                    <a:p>
                      <a:r>
                        <a:rPr lang="de-DE" sz="2400" b="1" i="1" dirty="0" smtClean="0"/>
                        <a:t>Innen</a:t>
                      </a:r>
                      <a:endParaRPr lang="de-DE" sz="2400" b="1" i="1" dirty="0"/>
                    </a:p>
                  </a:txBody>
                  <a:tcPr>
                    <a:solidFill>
                      <a:schemeClr val="accent1">
                        <a:lumMod val="40000"/>
                        <a:lumOff val="60000"/>
                      </a:schemeClr>
                    </a:solidFill>
                  </a:tcPr>
                </a:tc>
                <a:tc>
                  <a:txBody>
                    <a:bodyPr/>
                    <a:lstStyle/>
                    <a:p>
                      <a:r>
                        <a:rPr kumimoji="0" lang="de-DE" sz="2400" b="1" kern="1200" dirty="0" smtClean="0">
                          <a:solidFill>
                            <a:schemeClr val="dk1"/>
                          </a:solidFill>
                          <a:latin typeface="+mn-lt"/>
                          <a:ea typeface="+mn-ea"/>
                          <a:cs typeface="+mn-cs"/>
                        </a:rPr>
                        <a:t>Infix</a:t>
                      </a:r>
                      <a:endParaRPr lang="de-DE" sz="2400" dirty="0"/>
                    </a:p>
                  </a:txBody>
                  <a:tcPr/>
                </a:tc>
                <a:tc>
                  <a:txBody>
                    <a:bodyPr/>
                    <a:lstStyle/>
                    <a:p>
                      <a:r>
                        <a:rPr kumimoji="0" lang="de-DE" sz="2400" b="1" kern="1200" dirty="0" err="1" smtClean="0">
                          <a:solidFill>
                            <a:schemeClr val="dk1"/>
                          </a:solidFill>
                          <a:latin typeface="+mn-lt"/>
                          <a:ea typeface="+mn-ea"/>
                          <a:cs typeface="+mn-cs"/>
                        </a:rPr>
                        <a:t>Endoklitikon</a:t>
                      </a:r>
                      <a:endParaRPr lang="de-DE" sz="2400" dirty="0"/>
                    </a:p>
                  </a:txBody>
                  <a:tcPr/>
                </a:tc>
              </a:tr>
              <a:tr h="671517">
                <a:tc>
                  <a:txBody>
                    <a:bodyPr/>
                    <a:lstStyle/>
                    <a:p>
                      <a:r>
                        <a:rPr lang="de-DE" sz="2400" b="1" i="1" dirty="0" smtClean="0"/>
                        <a:t>Umgebend</a:t>
                      </a:r>
                      <a:endParaRPr lang="de-DE" sz="2400" b="1" i="1" dirty="0"/>
                    </a:p>
                  </a:txBody>
                  <a:tcPr>
                    <a:solidFill>
                      <a:schemeClr val="accent1">
                        <a:lumMod val="40000"/>
                        <a:lumOff val="60000"/>
                      </a:schemeClr>
                    </a:solidFill>
                  </a:tcPr>
                </a:tc>
                <a:tc>
                  <a:txBody>
                    <a:bodyPr/>
                    <a:lstStyle/>
                    <a:p>
                      <a:r>
                        <a:rPr kumimoji="0" lang="de-DE" sz="2400" b="1" kern="1200" dirty="0" err="1" smtClean="0">
                          <a:solidFill>
                            <a:schemeClr val="dk1"/>
                          </a:solidFill>
                          <a:latin typeface="+mn-lt"/>
                          <a:ea typeface="+mn-ea"/>
                          <a:cs typeface="+mn-cs"/>
                        </a:rPr>
                        <a:t>Circumfix</a:t>
                      </a:r>
                      <a:endParaRPr lang="de-DE" sz="2400" dirty="0"/>
                    </a:p>
                  </a:txBody>
                  <a:tcPr/>
                </a:tc>
                <a:tc>
                  <a:txBody>
                    <a:bodyPr/>
                    <a:lstStyle/>
                    <a:p>
                      <a:r>
                        <a:rPr kumimoji="0" lang="de-DE" sz="2400" b="1" kern="1200" dirty="0" err="1" smtClean="0">
                          <a:solidFill>
                            <a:schemeClr val="dk1"/>
                          </a:solidFill>
                          <a:latin typeface="+mn-lt"/>
                          <a:ea typeface="+mn-ea"/>
                          <a:cs typeface="+mn-cs"/>
                        </a:rPr>
                        <a:t>Amphiklitikon</a:t>
                      </a:r>
                      <a:endParaRPr lang="de-DE" sz="2400" dirty="0"/>
                    </a:p>
                  </a:txBody>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linds(vertic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Einige Auswahlsprachen</a:t>
            </a:r>
            <a:endParaRPr lang="de-DE" dirty="0"/>
          </a:p>
        </p:txBody>
      </p:sp>
      <p:sp>
        <p:nvSpPr>
          <p:cNvPr id="3" name="Textplatzhalter 2"/>
          <p:cNvSpPr>
            <a:spLocks noGrp="1"/>
          </p:cNvSpPr>
          <p:nvPr>
            <p:ph type="body" idx="1"/>
          </p:nvPr>
        </p:nvSpPr>
        <p:spPr/>
        <p:txBody>
          <a:bodyPr>
            <a:normAutofit fontScale="92500" lnSpcReduction="10000"/>
          </a:bodyPr>
          <a:lstStyle/>
          <a:p>
            <a:r>
              <a:rPr lang="de-DE" dirty="0" smtClean="0"/>
              <a:t>Sprachen mit massiver </a:t>
            </a:r>
            <a:r>
              <a:rPr lang="de-DE" i="1" dirty="0" err="1" smtClean="0"/>
              <a:t>suffixaler</a:t>
            </a:r>
            <a:r>
              <a:rPr lang="de-DE" dirty="0" smtClean="0"/>
              <a:t> Komponente</a:t>
            </a:r>
            <a:endParaRPr lang="de-DE" dirty="0"/>
          </a:p>
        </p:txBody>
      </p:sp>
      <p:sp>
        <p:nvSpPr>
          <p:cNvPr id="4" name="Inhaltsplatzhalter 3"/>
          <p:cNvSpPr>
            <a:spLocks noGrp="1"/>
          </p:cNvSpPr>
          <p:nvPr>
            <p:ph sz="half" idx="2"/>
          </p:nvPr>
        </p:nvSpPr>
        <p:spPr>
          <a:xfrm>
            <a:off x="457200" y="2663826"/>
            <a:ext cx="4040188" cy="3622694"/>
          </a:xfrm>
        </p:spPr>
        <p:txBody>
          <a:bodyPr>
            <a:normAutofit lnSpcReduction="10000"/>
          </a:bodyPr>
          <a:lstStyle/>
          <a:p>
            <a:r>
              <a:rPr lang="de-DE" sz="2800" dirty="0" smtClean="0"/>
              <a:t>Turksprachen</a:t>
            </a:r>
          </a:p>
          <a:p>
            <a:r>
              <a:rPr lang="de-DE" sz="2800" dirty="0" smtClean="0"/>
              <a:t>Mongolische Sprachen</a:t>
            </a:r>
          </a:p>
          <a:p>
            <a:r>
              <a:rPr lang="de-DE" sz="2800" dirty="0" err="1" smtClean="0"/>
              <a:t>Pama</a:t>
            </a:r>
            <a:r>
              <a:rPr lang="de-DE" sz="2800" dirty="0" smtClean="0"/>
              <a:t>-</a:t>
            </a:r>
            <a:r>
              <a:rPr lang="de-DE" sz="2800" dirty="0" err="1" smtClean="0"/>
              <a:t>Nyunga</a:t>
            </a:r>
            <a:r>
              <a:rPr lang="de-DE" sz="2800" dirty="0" smtClean="0"/>
              <a:t>-Sprachen Australiens</a:t>
            </a:r>
          </a:p>
          <a:p>
            <a:r>
              <a:rPr lang="de-DE" sz="2800" dirty="0" smtClean="0"/>
              <a:t>Irokesische Sprachen (Nordamerika)</a:t>
            </a:r>
          </a:p>
          <a:p>
            <a:r>
              <a:rPr lang="de-DE" sz="2800" dirty="0" smtClean="0"/>
              <a:t>Algonkin-Sprachen (Nordamerika)</a:t>
            </a:r>
          </a:p>
          <a:p>
            <a:r>
              <a:rPr lang="de-DE" sz="2800" dirty="0" smtClean="0"/>
              <a:t>Uralische Sprachen</a:t>
            </a:r>
          </a:p>
        </p:txBody>
      </p:sp>
      <p:sp>
        <p:nvSpPr>
          <p:cNvPr id="5" name="Textplatzhalter 4"/>
          <p:cNvSpPr>
            <a:spLocks noGrp="1"/>
          </p:cNvSpPr>
          <p:nvPr>
            <p:ph type="body" sz="quarter" idx="3"/>
          </p:nvPr>
        </p:nvSpPr>
        <p:spPr/>
        <p:txBody>
          <a:bodyPr>
            <a:normAutofit fontScale="92500" lnSpcReduction="10000"/>
          </a:bodyPr>
          <a:lstStyle/>
          <a:p>
            <a:r>
              <a:rPr lang="de-DE" dirty="0" smtClean="0"/>
              <a:t>Sprachen mit massiver </a:t>
            </a:r>
            <a:r>
              <a:rPr lang="de-DE" i="1" dirty="0" err="1" smtClean="0"/>
              <a:t>präfixaler</a:t>
            </a:r>
            <a:r>
              <a:rPr lang="de-DE" dirty="0" smtClean="0"/>
              <a:t> Komponente</a:t>
            </a:r>
            <a:endParaRPr lang="de-DE" dirty="0"/>
          </a:p>
        </p:txBody>
      </p:sp>
      <p:sp>
        <p:nvSpPr>
          <p:cNvPr id="6" name="Inhaltsplatzhalter 5"/>
          <p:cNvSpPr>
            <a:spLocks noGrp="1"/>
          </p:cNvSpPr>
          <p:nvPr>
            <p:ph sz="quarter" idx="4"/>
          </p:nvPr>
        </p:nvSpPr>
        <p:spPr>
          <a:xfrm>
            <a:off x="4645025" y="2592388"/>
            <a:ext cx="4041775" cy="2836876"/>
          </a:xfrm>
        </p:spPr>
        <p:txBody>
          <a:bodyPr>
            <a:normAutofit lnSpcReduction="10000"/>
          </a:bodyPr>
          <a:lstStyle/>
          <a:p>
            <a:r>
              <a:rPr lang="de-DE" sz="2800" dirty="0" smtClean="0"/>
              <a:t>Westkaukasische Sprachen</a:t>
            </a:r>
          </a:p>
          <a:p>
            <a:r>
              <a:rPr lang="de-DE" sz="2800" dirty="0" err="1" smtClean="0"/>
              <a:t>Athapaska</a:t>
            </a:r>
            <a:r>
              <a:rPr lang="de-DE" sz="2800" dirty="0" smtClean="0"/>
              <a:t>-Sprachen (Nordamerika)</a:t>
            </a:r>
          </a:p>
          <a:p>
            <a:r>
              <a:rPr lang="de-DE" sz="2800" dirty="0" smtClean="0"/>
              <a:t>Non-</a:t>
            </a:r>
            <a:r>
              <a:rPr lang="de-DE" sz="2800" dirty="0" err="1" smtClean="0"/>
              <a:t>Pama</a:t>
            </a:r>
            <a:r>
              <a:rPr lang="de-DE" sz="2800" dirty="0" smtClean="0"/>
              <a:t>-</a:t>
            </a:r>
            <a:r>
              <a:rPr lang="de-DE" sz="2800" dirty="0" err="1" smtClean="0"/>
              <a:t>Nyunga</a:t>
            </a:r>
            <a:r>
              <a:rPr lang="de-DE" sz="2800" dirty="0" smtClean="0"/>
              <a:t>-Sprachen (Austr.)</a:t>
            </a:r>
          </a:p>
          <a:p>
            <a:r>
              <a:rPr lang="de-DE" sz="2800" dirty="0" err="1" smtClean="0"/>
              <a:t>Ketisch</a:t>
            </a:r>
            <a:r>
              <a:rPr lang="de-DE" sz="2800" dirty="0" smtClean="0"/>
              <a:t> (Sibirien)</a:t>
            </a:r>
          </a:p>
        </p:txBody>
      </p:sp>
      <p:sp>
        <p:nvSpPr>
          <p:cNvPr id="7" name="Textfeld 6"/>
          <p:cNvSpPr txBox="1"/>
          <p:nvPr/>
        </p:nvSpPr>
        <p:spPr>
          <a:xfrm>
            <a:off x="4143372" y="5720380"/>
            <a:ext cx="4929222" cy="923330"/>
          </a:xfrm>
          <a:prstGeom prst="rect">
            <a:avLst/>
          </a:prstGeom>
          <a:noFill/>
        </p:spPr>
        <p:txBody>
          <a:bodyPr wrap="square" rtlCol="0">
            <a:spAutoFit/>
          </a:bodyPr>
          <a:lstStyle/>
          <a:p>
            <a:r>
              <a:rPr lang="de-DE" b="1" dirty="0" smtClean="0"/>
              <a:t>Infix-Verfahren</a:t>
            </a:r>
            <a:r>
              <a:rPr lang="de-DE" dirty="0" smtClean="0"/>
              <a:t> sind eher selten (vgl. ausführlich </a:t>
            </a:r>
            <a:r>
              <a:rPr lang="en-US" b="1" dirty="0" smtClean="0"/>
              <a:t>Alan C.L. Yu 2007. </a:t>
            </a:r>
            <a:r>
              <a:rPr lang="en-US" b="1" i="1" dirty="0" smtClean="0"/>
              <a:t>A Natural History of </a:t>
            </a:r>
            <a:r>
              <a:rPr lang="en-US" b="1" i="1" dirty="0" err="1" smtClean="0"/>
              <a:t>Infixation</a:t>
            </a:r>
            <a:r>
              <a:rPr lang="en-US" b="1" dirty="0" smtClean="0"/>
              <a:t>. Oxford: Oxford University Press))</a:t>
            </a: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diamond(in)">
                                      <p:cBhvr>
                                        <p:cTn id="12" dur="20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diamond(in)">
                                      <p:cBhvr>
                                        <p:cTn id="17" dur="20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diamond(in)">
                                      <p:cBhvr>
                                        <p:cTn id="22" dur="20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diamond(in)">
                                      <p:cBhvr>
                                        <p:cTn id="27" dur="2000"/>
                                        <p:tgtEl>
                                          <p:spTgt spid="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4">
                                            <p:txEl>
                                              <p:pRg st="4" end="4"/>
                                            </p:txEl>
                                          </p:spTgt>
                                        </p:tgtEl>
                                        <p:attrNameLst>
                                          <p:attrName>style.visibility</p:attrName>
                                        </p:attrNameLst>
                                      </p:cBhvr>
                                      <p:to>
                                        <p:strVal val="visible"/>
                                      </p:to>
                                    </p:set>
                                    <p:animEffect transition="in" filter="diamond(in)">
                                      <p:cBhvr>
                                        <p:cTn id="32" dur="2000"/>
                                        <p:tgtEl>
                                          <p:spTgt spid="4">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8" presetClass="entr" presetSubtype="16" fill="hold" grpId="0" nodeType="clickEffect">
                                  <p:stCondLst>
                                    <p:cond delay="0"/>
                                  </p:stCondLst>
                                  <p:childTnLst>
                                    <p:set>
                                      <p:cBhvr>
                                        <p:cTn id="36" dur="1" fill="hold">
                                          <p:stCondLst>
                                            <p:cond delay="0"/>
                                          </p:stCondLst>
                                        </p:cTn>
                                        <p:tgtEl>
                                          <p:spTgt spid="4">
                                            <p:txEl>
                                              <p:pRg st="5" end="5"/>
                                            </p:txEl>
                                          </p:spTgt>
                                        </p:tgtEl>
                                        <p:attrNameLst>
                                          <p:attrName>style.visibility</p:attrName>
                                        </p:attrNameLst>
                                      </p:cBhvr>
                                      <p:to>
                                        <p:strVal val="visible"/>
                                      </p:to>
                                    </p:set>
                                    <p:animEffect transition="in" filter="diamond(in)">
                                      <p:cBhvr>
                                        <p:cTn id="37" dur="2000"/>
                                        <p:tgtEl>
                                          <p:spTgt spid="4">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grpId="0" nodeType="clickEffect">
                                  <p:stCondLst>
                                    <p:cond delay="0"/>
                                  </p:stCondLst>
                                  <p:childTnLst>
                                    <p:set>
                                      <p:cBhvr>
                                        <p:cTn id="41" dur="1" fill="hold">
                                          <p:stCondLst>
                                            <p:cond delay="0"/>
                                          </p:stCondLst>
                                        </p:cTn>
                                        <p:tgtEl>
                                          <p:spTgt spid="5">
                                            <p:txEl>
                                              <p:pRg st="0" end="0"/>
                                            </p:txEl>
                                          </p:spTgt>
                                        </p:tgtEl>
                                        <p:attrNameLst>
                                          <p:attrName>style.visibility</p:attrName>
                                        </p:attrNameLst>
                                      </p:cBhvr>
                                      <p:to>
                                        <p:strVal val="visible"/>
                                      </p:to>
                                    </p:set>
                                    <p:animEffect transition="in" filter="blinds(horizontal)">
                                      <p:cBhvr>
                                        <p:cTn id="42" dur="500"/>
                                        <p:tgtEl>
                                          <p:spTgt spid="5">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8" presetClass="entr" presetSubtype="16" fill="hold" grpId="0" nodeType="clickEffect">
                                  <p:stCondLst>
                                    <p:cond delay="0"/>
                                  </p:stCondLst>
                                  <p:childTnLst>
                                    <p:set>
                                      <p:cBhvr>
                                        <p:cTn id="46" dur="1" fill="hold">
                                          <p:stCondLst>
                                            <p:cond delay="0"/>
                                          </p:stCondLst>
                                        </p:cTn>
                                        <p:tgtEl>
                                          <p:spTgt spid="6">
                                            <p:txEl>
                                              <p:pRg st="0" end="0"/>
                                            </p:txEl>
                                          </p:spTgt>
                                        </p:tgtEl>
                                        <p:attrNameLst>
                                          <p:attrName>style.visibility</p:attrName>
                                        </p:attrNameLst>
                                      </p:cBhvr>
                                      <p:to>
                                        <p:strVal val="visible"/>
                                      </p:to>
                                    </p:set>
                                    <p:animEffect transition="in" filter="diamond(in)">
                                      <p:cBhvr>
                                        <p:cTn id="47" dur="2000"/>
                                        <p:tgtEl>
                                          <p:spTgt spid="6">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8" presetClass="entr" presetSubtype="16" fill="hold" grpId="0" nodeType="clickEffect">
                                  <p:stCondLst>
                                    <p:cond delay="0"/>
                                  </p:stCondLst>
                                  <p:childTnLst>
                                    <p:set>
                                      <p:cBhvr>
                                        <p:cTn id="51" dur="1" fill="hold">
                                          <p:stCondLst>
                                            <p:cond delay="0"/>
                                          </p:stCondLst>
                                        </p:cTn>
                                        <p:tgtEl>
                                          <p:spTgt spid="6">
                                            <p:txEl>
                                              <p:pRg st="1" end="1"/>
                                            </p:txEl>
                                          </p:spTgt>
                                        </p:tgtEl>
                                        <p:attrNameLst>
                                          <p:attrName>style.visibility</p:attrName>
                                        </p:attrNameLst>
                                      </p:cBhvr>
                                      <p:to>
                                        <p:strVal val="visible"/>
                                      </p:to>
                                    </p:set>
                                    <p:animEffect transition="in" filter="diamond(in)">
                                      <p:cBhvr>
                                        <p:cTn id="52" dur="2000"/>
                                        <p:tgtEl>
                                          <p:spTgt spid="6">
                                            <p:txEl>
                                              <p:pRg st="1" end="1"/>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8" presetClass="entr" presetSubtype="16" fill="hold" grpId="0" nodeType="clickEffect">
                                  <p:stCondLst>
                                    <p:cond delay="0"/>
                                  </p:stCondLst>
                                  <p:childTnLst>
                                    <p:set>
                                      <p:cBhvr>
                                        <p:cTn id="56" dur="1" fill="hold">
                                          <p:stCondLst>
                                            <p:cond delay="0"/>
                                          </p:stCondLst>
                                        </p:cTn>
                                        <p:tgtEl>
                                          <p:spTgt spid="6">
                                            <p:txEl>
                                              <p:pRg st="2" end="2"/>
                                            </p:txEl>
                                          </p:spTgt>
                                        </p:tgtEl>
                                        <p:attrNameLst>
                                          <p:attrName>style.visibility</p:attrName>
                                        </p:attrNameLst>
                                      </p:cBhvr>
                                      <p:to>
                                        <p:strVal val="visible"/>
                                      </p:to>
                                    </p:set>
                                    <p:animEffect transition="in" filter="diamond(in)">
                                      <p:cBhvr>
                                        <p:cTn id="57" dur="2000"/>
                                        <p:tgtEl>
                                          <p:spTgt spid="6">
                                            <p:txEl>
                                              <p:pRg st="2" end="2"/>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8" presetClass="entr" presetSubtype="16" fill="hold" grpId="0" nodeType="clickEffect">
                                  <p:stCondLst>
                                    <p:cond delay="0"/>
                                  </p:stCondLst>
                                  <p:childTnLst>
                                    <p:set>
                                      <p:cBhvr>
                                        <p:cTn id="61" dur="1" fill="hold">
                                          <p:stCondLst>
                                            <p:cond delay="0"/>
                                          </p:stCondLst>
                                        </p:cTn>
                                        <p:tgtEl>
                                          <p:spTgt spid="6">
                                            <p:txEl>
                                              <p:pRg st="3" end="3"/>
                                            </p:txEl>
                                          </p:spTgt>
                                        </p:tgtEl>
                                        <p:attrNameLst>
                                          <p:attrName>style.visibility</p:attrName>
                                        </p:attrNameLst>
                                      </p:cBhvr>
                                      <p:to>
                                        <p:strVal val="visible"/>
                                      </p:to>
                                    </p:set>
                                    <p:animEffect transition="in" filter="diamond(in)">
                                      <p:cBhvr>
                                        <p:cTn id="62" dur="2000"/>
                                        <p:tgtEl>
                                          <p:spTgt spid="6">
                                            <p:txEl>
                                              <p:pRg st="3" end="3"/>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3" presetClass="entr" presetSubtype="10" fill="hold" grpId="0" nodeType="click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blinds(horizontal)">
                                      <p:cBhvr>
                                        <p:cTn id="6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P spid="5" grpId="0" build="p"/>
      <p:bldP spid="6" grpId="0" build="p"/>
      <p:bldP spid="7"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en-US" dirty="0" smtClean="0"/>
              <a:t>Problem: Lexical Integrity Hypothesis </a:t>
            </a:r>
            <a:endParaRPr lang="de-DE" dirty="0"/>
          </a:p>
        </p:txBody>
      </p:sp>
      <p:graphicFrame>
        <p:nvGraphicFramePr>
          <p:cNvPr id="4" name="Inhaltsplatzhalter 3"/>
          <p:cNvGraphicFramePr>
            <a:graphicFrameLocks noGrp="1"/>
          </p:cNvGraphicFramePr>
          <p:nvPr>
            <p:ph idx="1"/>
          </p:nvPr>
        </p:nvGraphicFramePr>
        <p:xfrm>
          <a:off x="357158" y="1643050"/>
          <a:ext cx="8515352" cy="17859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214282" y="3857628"/>
            <a:ext cx="3357586" cy="1323439"/>
          </a:xfrm>
          <a:prstGeom prst="rect">
            <a:avLst/>
          </a:prstGeom>
          <a:noFill/>
          <a:ln w="25400">
            <a:solidFill>
              <a:schemeClr val="accent1"/>
            </a:solidFill>
          </a:ln>
        </p:spPr>
        <p:txBody>
          <a:bodyPr wrap="square" rtlCol="0">
            <a:spAutoFit/>
          </a:bodyPr>
          <a:lstStyle/>
          <a:p>
            <a:r>
              <a:rPr lang="de-DE" sz="2000" dirty="0" smtClean="0"/>
              <a:t>(a) Resultat von Umstellungen (Metathese), e.g. (konstruiert)</a:t>
            </a:r>
          </a:p>
          <a:p>
            <a:r>
              <a:rPr lang="de-DE" sz="2000" dirty="0" smtClean="0"/>
              <a:t> </a:t>
            </a:r>
          </a:p>
          <a:p>
            <a:r>
              <a:rPr lang="de-DE" sz="2000" dirty="0" smtClean="0"/>
              <a:t>	</a:t>
            </a:r>
            <a:r>
              <a:rPr lang="de-DE" sz="2000" b="1" dirty="0" err="1" smtClean="0"/>
              <a:t>ka</a:t>
            </a:r>
            <a:r>
              <a:rPr lang="de-DE" sz="2000" b="1" dirty="0" smtClean="0"/>
              <a:t>-</a:t>
            </a:r>
            <a:r>
              <a:rPr lang="de-DE" sz="2000" b="1" dirty="0" smtClean="0">
                <a:solidFill>
                  <a:srgbClr val="FF0000"/>
                </a:solidFill>
              </a:rPr>
              <a:t>l</a:t>
            </a:r>
            <a:r>
              <a:rPr lang="de-DE" sz="2000" b="1" dirty="0" smtClean="0"/>
              <a:t>-p- &lt; </a:t>
            </a:r>
            <a:r>
              <a:rPr lang="de-DE" sz="2000" b="1" dirty="0" err="1" smtClean="0"/>
              <a:t>kap</a:t>
            </a:r>
            <a:r>
              <a:rPr lang="de-DE" sz="2000" b="1" dirty="0" smtClean="0"/>
              <a:t>-</a:t>
            </a:r>
            <a:r>
              <a:rPr lang="de-DE" sz="2000" b="1" dirty="0" smtClean="0">
                <a:solidFill>
                  <a:srgbClr val="FF0000"/>
                </a:solidFill>
              </a:rPr>
              <a:t>l</a:t>
            </a:r>
            <a:r>
              <a:rPr lang="de-DE" sz="2000" b="1" dirty="0" smtClean="0"/>
              <a:t>-</a:t>
            </a:r>
            <a:endParaRPr lang="de-DE" sz="2000" dirty="0" smtClean="0"/>
          </a:p>
        </p:txBody>
      </p:sp>
      <p:sp>
        <p:nvSpPr>
          <p:cNvPr id="6" name="Textfeld 5"/>
          <p:cNvSpPr txBox="1"/>
          <p:nvPr/>
        </p:nvSpPr>
        <p:spPr>
          <a:xfrm>
            <a:off x="3786182" y="3857628"/>
            <a:ext cx="5143536" cy="2185214"/>
          </a:xfrm>
          <a:prstGeom prst="rect">
            <a:avLst/>
          </a:prstGeom>
          <a:noFill/>
          <a:ln w="25400">
            <a:solidFill>
              <a:schemeClr val="accent1"/>
            </a:solidFill>
          </a:ln>
        </p:spPr>
        <p:txBody>
          <a:bodyPr wrap="square" rtlCol="0">
            <a:spAutoFit/>
          </a:bodyPr>
          <a:lstStyle/>
          <a:p>
            <a:r>
              <a:rPr lang="de-DE" sz="2000" dirty="0" smtClean="0"/>
              <a:t>(b) Alte Präfixe (seltener Suffixe), die in die 'Fuge' einer weiteren Komposition &gt; Derivation geraten, vgl. Deutsch:</a:t>
            </a:r>
          </a:p>
          <a:p>
            <a:r>
              <a:rPr lang="de-DE" dirty="0" smtClean="0"/>
              <a:t> </a:t>
            </a:r>
          </a:p>
          <a:p>
            <a:r>
              <a:rPr lang="de-DE" dirty="0" smtClean="0"/>
              <a:t>	</a:t>
            </a:r>
            <a:r>
              <a:rPr lang="de-DE" sz="2000" b="1" dirty="0" smtClean="0"/>
              <a:t>auf  -</a:t>
            </a:r>
            <a:r>
              <a:rPr lang="de-DE" sz="2000" b="1" dirty="0" smtClean="0">
                <a:solidFill>
                  <a:srgbClr val="FF0000"/>
                </a:solidFill>
              </a:rPr>
              <a:t>ge</a:t>
            </a:r>
            <a:r>
              <a:rPr lang="de-DE" sz="2000" b="1" dirty="0" smtClean="0"/>
              <a:t>  -schlossen</a:t>
            </a:r>
            <a:endParaRPr lang="de-DE" sz="2000" dirty="0" smtClean="0"/>
          </a:p>
          <a:p>
            <a:r>
              <a:rPr lang="de-DE" sz="2000" dirty="0" smtClean="0"/>
              <a:t>	P1    - P2- Lexem</a:t>
            </a:r>
            <a:r>
              <a:rPr lang="de-DE" dirty="0" smtClean="0"/>
              <a:t>		</a:t>
            </a:r>
          </a:p>
          <a:p>
            <a:r>
              <a:rPr lang="de-DE" dirty="0" smtClean="0"/>
              <a:t>mit P2 ~ Infix (ausgehend von Infinitiv </a:t>
            </a:r>
            <a:r>
              <a:rPr lang="de-DE" i="1" dirty="0" smtClean="0"/>
              <a:t>aufschließen</a:t>
            </a:r>
            <a:r>
              <a:rPr lang="de-DE" dirty="0" smtClean="0"/>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8" presetClass="entr" presetSubtype="16"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diamond(in)">
                                      <p:cBhvr>
                                        <p:cTn id="13" dur="20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8" presetClass="entr" presetSubtype="16"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diamond(in)">
                                      <p:cBhvr>
                                        <p:cTn id="18"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animBg="1"/>
      <p:bldP spid="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Begriffsausbreitung</a:t>
            </a:r>
            <a:endParaRPr lang="de-DE" dirty="0"/>
          </a:p>
        </p:txBody>
      </p:sp>
      <p:sp>
        <p:nvSpPr>
          <p:cNvPr id="3" name="Textplatzhalter 2"/>
          <p:cNvSpPr>
            <a:spLocks noGrp="1"/>
          </p:cNvSpPr>
          <p:nvPr>
            <p:ph type="body" idx="1"/>
          </p:nvPr>
        </p:nvSpPr>
        <p:spPr>
          <a:xfrm>
            <a:off x="214282" y="1698987"/>
            <a:ext cx="4429156" cy="715355"/>
          </a:xfrm>
        </p:spPr>
        <p:txBody>
          <a:bodyPr>
            <a:normAutofit/>
          </a:bodyPr>
          <a:lstStyle/>
          <a:p>
            <a:r>
              <a:rPr lang="de-DE" dirty="0" smtClean="0"/>
              <a:t>Geschichtswissenschaften</a:t>
            </a:r>
            <a:endParaRPr lang="de-DE" dirty="0"/>
          </a:p>
        </p:txBody>
      </p:sp>
      <p:sp>
        <p:nvSpPr>
          <p:cNvPr id="4" name="Inhaltsplatzhalter 3"/>
          <p:cNvSpPr>
            <a:spLocks noGrp="1"/>
          </p:cNvSpPr>
          <p:nvPr>
            <p:ph sz="half" idx="2"/>
          </p:nvPr>
        </p:nvSpPr>
        <p:spPr/>
        <p:txBody>
          <a:bodyPr/>
          <a:lstStyle/>
          <a:p>
            <a:r>
              <a:rPr lang="en-US" dirty="0" smtClean="0"/>
              <a:t>Johann Gustav </a:t>
            </a:r>
            <a:r>
              <a:rPr lang="en-US" dirty="0" err="1" smtClean="0"/>
              <a:t>Droysen</a:t>
            </a:r>
            <a:r>
              <a:rPr lang="en-US" dirty="0" smtClean="0"/>
              <a:t> (1808-1884) in: </a:t>
            </a:r>
            <a:r>
              <a:rPr lang="en-US" i="1" dirty="0" err="1" smtClean="0"/>
              <a:t>Grundriß</a:t>
            </a:r>
            <a:r>
              <a:rPr lang="en-US" i="1" dirty="0" smtClean="0"/>
              <a:t> </a:t>
            </a:r>
            <a:r>
              <a:rPr lang="en-US" i="1" dirty="0" err="1" smtClean="0"/>
              <a:t>der</a:t>
            </a:r>
            <a:r>
              <a:rPr lang="en-US" i="1" dirty="0" smtClean="0"/>
              <a:t> </a:t>
            </a:r>
            <a:r>
              <a:rPr lang="en-US" i="1" dirty="0" err="1" smtClean="0"/>
              <a:t>Historik</a:t>
            </a:r>
            <a:r>
              <a:rPr lang="en-US" dirty="0" smtClean="0"/>
              <a:t>, Leipzig 1868 (</a:t>
            </a:r>
            <a:r>
              <a:rPr lang="en-US" dirty="0" err="1" smtClean="0"/>
              <a:t>erste</a:t>
            </a:r>
            <a:r>
              <a:rPr lang="en-US" dirty="0" smtClean="0"/>
              <a:t> </a:t>
            </a:r>
            <a:r>
              <a:rPr lang="en-US" dirty="0" err="1" smtClean="0"/>
              <a:t>Fassung</a:t>
            </a:r>
            <a:r>
              <a:rPr lang="en-US" dirty="0" smtClean="0"/>
              <a:t> 1857) </a:t>
            </a:r>
          </a:p>
          <a:p>
            <a:endParaRPr lang="en-US" dirty="0" smtClean="0"/>
          </a:p>
          <a:p>
            <a:r>
              <a:rPr lang="en-US" i="1" dirty="0" smtClean="0"/>
              <a:t>"Die Art </a:t>
            </a:r>
            <a:r>
              <a:rPr lang="en-US" i="1" dirty="0" err="1" smtClean="0"/>
              <a:t>der</a:t>
            </a:r>
            <a:r>
              <a:rPr lang="en-US" i="1" dirty="0" smtClean="0"/>
              <a:t> </a:t>
            </a:r>
            <a:r>
              <a:rPr lang="en-US" i="1" dirty="0" err="1" smtClean="0"/>
              <a:t>historischen</a:t>
            </a:r>
            <a:r>
              <a:rPr lang="en-US" i="1" dirty="0" smtClean="0"/>
              <a:t> </a:t>
            </a:r>
            <a:r>
              <a:rPr lang="en-US" i="1" dirty="0" err="1" smtClean="0"/>
              <a:t>Forschung</a:t>
            </a:r>
            <a:r>
              <a:rPr lang="en-US" i="1" dirty="0" smtClean="0"/>
              <a:t> </a:t>
            </a:r>
            <a:r>
              <a:rPr lang="en-US" i="1" dirty="0" err="1" smtClean="0"/>
              <a:t>ist</a:t>
            </a:r>
            <a:r>
              <a:rPr lang="en-US" i="1" dirty="0" smtClean="0"/>
              <a:t> </a:t>
            </a:r>
            <a:r>
              <a:rPr lang="en-US" i="1" dirty="0" err="1" smtClean="0"/>
              <a:t>bestimmt</a:t>
            </a:r>
            <a:r>
              <a:rPr lang="en-US" i="1" dirty="0" smtClean="0"/>
              <a:t> </a:t>
            </a:r>
            <a:r>
              <a:rPr lang="en-US" i="1" dirty="0" err="1" smtClean="0"/>
              <a:t>durch</a:t>
            </a:r>
            <a:r>
              <a:rPr lang="en-US" i="1" dirty="0" smtClean="0"/>
              <a:t> den </a:t>
            </a:r>
            <a:r>
              <a:rPr lang="en-US" i="1" dirty="0" err="1" smtClean="0"/>
              <a:t>morphologischen</a:t>
            </a:r>
            <a:r>
              <a:rPr lang="en-US" i="1" dirty="0" smtClean="0"/>
              <a:t> </a:t>
            </a:r>
            <a:r>
              <a:rPr lang="en-US" i="1" dirty="0" err="1" smtClean="0"/>
              <a:t>Charakter</a:t>
            </a:r>
            <a:r>
              <a:rPr lang="en-US" i="1" dirty="0" smtClean="0"/>
              <a:t> </a:t>
            </a:r>
            <a:r>
              <a:rPr lang="en-US" i="1" dirty="0" err="1" smtClean="0"/>
              <a:t>ihres</a:t>
            </a:r>
            <a:r>
              <a:rPr lang="en-US" i="1" dirty="0" smtClean="0"/>
              <a:t> Materials"</a:t>
            </a:r>
            <a:endParaRPr lang="de-DE" i="1" dirty="0" smtClean="0"/>
          </a:p>
          <a:p>
            <a:endParaRPr lang="de-DE" dirty="0"/>
          </a:p>
        </p:txBody>
      </p:sp>
      <p:sp>
        <p:nvSpPr>
          <p:cNvPr id="5" name="Textplatzhalter 4"/>
          <p:cNvSpPr>
            <a:spLocks noGrp="1"/>
          </p:cNvSpPr>
          <p:nvPr>
            <p:ph type="body" sz="quarter" idx="3"/>
          </p:nvPr>
        </p:nvSpPr>
        <p:spPr>
          <a:xfrm>
            <a:off x="4643438" y="1698987"/>
            <a:ext cx="4043362" cy="715355"/>
          </a:xfrm>
        </p:spPr>
        <p:txBody>
          <a:bodyPr>
            <a:normAutofit/>
          </a:bodyPr>
          <a:lstStyle/>
          <a:p>
            <a:r>
              <a:rPr lang="de-DE" dirty="0" smtClean="0"/>
              <a:t>Sprachwissenschaften</a:t>
            </a:r>
            <a:endParaRPr lang="de-DE" dirty="0"/>
          </a:p>
        </p:txBody>
      </p:sp>
      <p:sp>
        <p:nvSpPr>
          <p:cNvPr id="6" name="Inhaltsplatzhalter 5"/>
          <p:cNvSpPr>
            <a:spLocks noGrp="1"/>
          </p:cNvSpPr>
          <p:nvPr>
            <p:ph sz="quarter" idx="4"/>
          </p:nvPr>
        </p:nvSpPr>
        <p:spPr/>
        <p:txBody>
          <a:bodyPr/>
          <a:lstStyle/>
          <a:p>
            <a:r>
              <a:rPr lang="en-US" dirty="0" smtClean="0"/>
              <a:t>August Schleicher (1859) </a:t>
            </a:r>
          </a:p>
          <a:p>
            <a:r>
              <a:rPr lang="en-US" dirty="0" smtClean="0"/>
              <a:t>Friedrich Max </a:t>
            </a:r>
            <a:r>
              <a:rPr lang="en-US" dirty="0" err="1" smtClean="0"/>
              <a:t>Müller</a:t>
            </a:r>
            <a:r>
              <a:rPr lang="en-US" dirty="0" smtClean="0"/>
              <a:t> (1861)</a:t>
            </a:r>
            <a:endParaRPr lang="de-DE" dirty="0" smtClean="0"/>
          </a:p>
          <a:p>
            <a:r>
              <a:rPr lang="en-US" dirty="0" smtClean="0"/>
              <a:t>Frederic William ('Dean') Farrar (1831-1903) (1865/70)</a:t>
            </a:r>
            <a:endParaRPr lang="de-DE" dirty="0" smtClean="0"/>
          </a:p>
          <a:p>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amond(in)">
                                      <p:cBhvr>
                                        <p:cTn id="7" dur="1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diamond(in)">
                                      <p:cBhvr>
                                        <p:cTn id="12" dur="1000"/>
                                        <p:tgtEl>
                                          <p:spTgt spid="4">
                                            <p:txEl>
                                              <p:pRg st="0" end="0"/>
                                            </p:txEl>
                                          </p:spTgt>
                                        </p:tgtEl>
                                      </p:cBhvr>
                                    </p:animEffect>
                                  </p:childTnLst>
                                </p:cTn>
                              </p:par>
                              <p:par>
                                <p:cTn id="13" presetID="8" presetClass="entr" presetSubtype="16" fill="hold" nodeType="with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Effect transition="in" filter="diamond(in)">
                                      <p:cBhvr>
                                        <p:cTn id="15" dur="1000"/>
                                        <p:tgtEl>
                                          <p:spTgt spid="4">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8" presetClass="entr" presetSubtype="16" fill="hold" nodeType="clickEffect">
                                  <p:stCondLst>
                                    <p:cond delay="0"/>
                                  </p:stCondLst>
                                  <p:childTnLst>
                                    <p:set>
                                      <p:cBhvr>
                                        <p:cTn id="19" dur="1" fill="hold">
                                          <p:stCondLst>
                                            <p:cond delay="0"/>
                                          </p:stCondLst>
                                        </p:cTn>
                                        <p:tgtEl>
                                          <p:spTgt spid="5">
                                            <p:txEl>
                                              <p:pRg st="0" end="0"/>
                                            </p:txEl>
                                          </p:spTgt>
                                        </p:tgtEl>
                                        <p:attrNameLst>
                                          <p:attrName>style.visibility</p:attrName>
                                        </p:attrNameLst>
                                      </p:cBhvr>
                                      <p:to>
                                        <p:strVal val="visible"/>
                                      </p:to>
                                    </p:set>
                                    <p:animEffect transition="in" filter="diamond(in)">
                                      <p:cBhvr>
                                        <p:cTn id="20" dur="1000"/>
                                        <p:tgtEl>
                                          <p:spTgt spid="5">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8" presetClass="entr" presetSubtype="16" fill="hold" nodeType="clickEffect">
                                  <p:stCondLst>
                                    <p:cond delay="0"/>
                                  </p:stCondLst>
                                  <p:childTnLst>
                                    <p:set>
                                      <p:cBhvr>
                                        <p:cTn id="24" dur="1" fill="hold">
                                          <p:stCondLst>
                                            <p:cond delay="0"/>
                                          </p:stCondLst>
                                        </p:cTn>
                                        <p:tgtEl>
                                          <p:spTgt spid="6">
                                            <p:txEl>
                                              <p:pRg st="0" end="0"/>
                                            </p:txEl>
                                          </p:spTgt>
                                        </p:tgtEl>
                                        <p:attrNameLst>
                                          <p:attrName>style.visibility</p:attrName>
                                        </p:attrNameLst>
                                      </p:cBhvr>
                                      <p:to>
                                        <p:strVal val="visible"/>
                                      </p:to>
                                    </p:set>
                                    <p:animEffect transition="in" filter="diamond(in)">
                                      <p:cBhvr>
                                        <p:cTn id="25" dur="1000"/>
                                        <p:tgtEl>
                                          <p:spTgt spid="6">
                                            <p:txEl>
                                              <p:pRg st="0" end="0"/>
                                            </p:txEl>
                                          </p:spTgt>
                                        </p:tgtEl>
                                      </p:cBhvr>
                                    </p:animEffect>
                                  </p:childTnLst>
                                </p:cTn>
                              </p:par>
                              <p:par>
                                <p:cTn id="26" presetID="8" presetClass="entr" presetSubtype="16" fill="hold" nodeType="withEffect">
                                  <p:stCondLst>
                                    <p:cond delay="0"/>
                                  </p:stCondLst>
                                  <p:childTnLst>
                                    <p:set>
                                      <p:cBhvr>
                                        <p:cTn id="27" dur="1" fill="hold">
                                          <p:stCondLst>
                                            <p:cond delay="0"/>
                                          </p:stCondLst>
                                        </p:cTn>
                                        <p:tgtEl>
                                          <p:spTgt spid="6">
                                            <p:txEl>
                                              <p:pRg st="1" end="1"/>
                                            </p:txEl>
                                          </p:spTgt>
                                        </p:tgtEl>
                                        <p:attrNameLst>
                                          <p:attrName>style.visibility</p:attrName>
                                        </p:attrNameLst>
                                      </p:cBhvr>
                                      <p:to>
                                        <p:strVal val="visible"/>
                                      </p:to>
                                    </p:set>
                                    <p:animEffect transition="in" filter="diamond(in)">
                                      <p:cBhvr>
                                        <p:cTn id="28" dur="1000"/>
                                        <p:tgtEl>
                                          <p:spTgt spid="6">
                                            <p:txEl>
                                              <p:pRg st="1" end="1"/>
                                            </p:txEl>
                                          </p:spTgt>
                                        </p:tgtEl>
                                      </p:cBhvr>
                                    </p:animEffect>
                                  </p:childTnLst>
                                </p:cTn>
                              </p:par>
                              <p:par>
                                <p:cTn id="29" presetID="8" presetClass="entr" presetSubtype="16" fill="hold" nodeType="withEffect">
                                  <p:stCondLst>
                                    <p:cond delay="0"/>
                                  </p:stCondLst>
                                  <p:childTnLst>
                                    <p:set>
                                      <p:cBhvr>
                                        <p:cTn id="30" dur="1" fill="hold">
                                          <p:stCondLst>
                                            <p:cond delay="0"/>
                                          </p:stCondLst>
                                        </p:cTn>
                                        <p:tgtEl>
                                          <p:spTgt spid="6">
                                            <p:txEl>
                                              <p:pRg st="2" end="2"/>
                                            </p:txEl>
                                          </p:spTgt>
                                        </p:tgtEl>
                                        <p:attrNameLst>
                                          <p:attrName>style.visibility</p:attrName>
                                        </p:attrNameLst>
                                      </p:cBhvr>
                                      <p:to>
                                        <p:strVal val="visible"/>
                                      </p:to>
                                    </p:set>
                                    <p:animEffect transition="in" filter="diamond(in)">
                                      <p:cBhvr>
                                        <p:cTn id="31" dur="10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„echte“ Infixe</a:t>
            </a:r>
            <a:endParaRPr lang="de-DE" dirty="0"/>
          </a:p>
        </p:txBody>
      </p:sp>
      <p:sp>
        <p:nvSpPr>
          <p:cNvPr id="3" name="Inhaltsplatzhalter 2"/>
          <p:cNvSpPr>
            <a:spLocks noGrp="1"/>
          </p:cNvSpPr>
          <p:nvPr>
            <p:ph idx="1"/>
          </p:nvPr>
        </p:nvSpPr>
        <p:spPr>
          <a:xfrm>
            <a:off x="214282" y="1500174"/>
            <a:ext cx="8472518" cy="1225181"/>
          </a:xfrm>
        </p:spPr>
        <p:txBody>
          <a:bodyPr/>
          <a:lstStyle/>
          <a:p>
            <a:r>
              <a:rPr lang="de-DE" dirty="0" smtClean="0"/>
              <a:t>(hier eher: </a:t>
            </a:r>
            <a:r>
              <a:rPr lang="de-DE" dirty="0" err="1" smtClean="0"/>
              <a:t>Endoklitika</a:t>
            </a:r>
            <a:r>
              <a:rPr lang="de-DE" dirty="0" smtClean="0"/>
              <a:t>) vielleicht in e.g. </a:t>
            </a:r>
            <a:r>
              <a:rPr lang="de-DE" dirty="0" err="1" smtClean="0"/>
              <a:t>Udi</a:t>
            </a:r>
            <a:r>
              <a:rPr lang="de-DE" dirty="0" smtClean="0"/>
              <a:t> (Ostkaukasisch):</a:t>
            </a:r>
            <a:endParaRPr lang="de-DE" dirty="0"/>
          </a:p>
        </p:txBody>
      </p:sp>
      <p:sp>
        <p:nvSpPr>
          <p:cNvPr id="4" name="Textfeld 3"/>
          <p:cNvSpPr txBox="1"/>
          <p:nvPr/>
        </p:nvSpPr>
        <p:spPr>
          <a:xfrm>
            <a:off x="571472" y="2643182"/>
            <a:ext cx="7929618" cy="1846659"/>
          </a:xfrm>
          <a:prstGeom prst="rect">
            <a:avLst/>
          </a:prstGeom>
          <a:noFill/>
          <a:ln w="25400">
            <a:solidFill>
              <a:schemeClr val="accent1"/>
            </a:solidFill>
          </a:ln>
        </p:spPr>
        <p:txBody>
          <a:bodyPr wrap="square" rtlCol="0">
            <a:spAutoFit/>
          </a:bodyPr>
          <a:lstStyle/>
          <a:p>
            <a:r>
              <a:rPr lang="en-US" sz="2600" i="1" dirty="0" err="1" smtClean="0"/>
              <a:t>bak</a:t>
            </a:r>
            <a:r>
              <a:rPr lang="en-US" sz="2600" i="1" dirty="0" smtClean="0"/>
              <a:t>  -</a:t>
            </a:r>
            <a:r>
              <a:rPr lang="en-US" sz="2600" i="1" dirty="0" err="1" smtClean="0"/>
              <a:t>i</a:t>
            </a:r>
            <a:r>
              <a:rPr lang="en-US" sz="2600" i="1" dirty="0" smtClean="0"/>
              <a:t>          -</a:t>
            </a:r>
            <a:r>
              <a:rPr lang="en-US" sz="2600" b="1" i="1" dirty="0" smtClean="0">
                <a:solidFill>
                  <a:srgbClr val="FF0000"/>
                </a:solidFill>
              </a:rPr>
              <a:t>ne</a:t>
            </a:r>
            <a:r>
              <a:rPr lang="en-US" sz="2600" dirty="0" smtClean="0"/>
              <a:t>	&gt;	</a:t>
            </a:r>
            <a:r>
              <a:rPr lang="en-US" sz="2600" i="1" dirty="0" err="1" smtClean="0"/>
              <a:t>ba</a:t>
            </a:r>
            <a:r>
              <a:rPr lang="en-US" sz="2600" i="1" dirty="0" smtClean="0"/>
              <a:t>    -</a:t>
            </a:r>
            <a:r>
              <a:rPr lang="en-US" sz="2600" b="1" i="1" dirty="0" smtClean="0">
                <a:solidFill>
                  <a:srgbClr val="FF0000"/>
                </a:solidFill>
              </a:rPr>
              <a:t>ne  </a:t>
            </a:r>
            <a:r>
              <a:rPr lang="en-US" sz="2600" i="1" dirty="0" smtClean="0"/>
              <a:t>-k-</a:t>
            </a:r>
            <a:r>
              <a:rPr lang="en-US" sz="2600" i="1" dirty="0" err="1" smtClean="0"/>
              <a:t>i</a:t>
            </a:r>
            <a:endParaRPr lang="de-DE" sz="2600" dirty="0" smtClean="0"/>
          </a:p>
          <a:p>
            <a:r>
              <a:rPr lang="de-DE" sz="2600" dirty="0" smtClean="0"/>
              <a:t>sein-PAST-3sg		sein-3sg-$-PAST</a:t>
            </a:r>
          </a:p>
          <a:p>
            <a:r>
              <a:rPr lang="de-DE" sz="2600" dirty="0" smtClean="0"/>
              <a:t>'er/sie/es war'	</a:t>
            </a:r>
            <a:r>
              <a:rPr lang="de-DE" sz="2400" dirty="0" smtClean="0"/>
              <a:t>	</a:t>
            </a:r>
          </a:p>
          <a:p>
            <a:r>
              <a:rPr lang="de-DE" dirty="0" smtClean="0"/>
              <a:t>				[NOTA: $ = Zeichen für zweiten Teil eines 					diskontinuierlichen Stammes]</a:t>
            </a:r>
          </a:p>
        </p:txBody>
      </p:sp>
      <p:graphicFrame>
        <p:nvGraphicFramePr>
          <p:cNvPr id="5" name="Diagramm 4"/>
          <p:cNvGraphicFramePr/>
          <p:nvPr/>
        </p:nvGraphicFramePr>
        <p:xfrm>
          <a:off x="500034" y="4643446"/>
          <a:ext cx="8286808" cy="185738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amond(in)">
                                      <p:cBhvr>
                                        <p:cTn id="12" dur="20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amond(in)">
                                      <p:cBhvr>
                                        <p:cTn id="1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Graphic spid="5" grpId="0">
        <p:bldAsOne/>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Verkettung</a:t>
            </a:r>
            <a:endParaRPr lang="de-DE" dirty="0"/>
          </a:p>
        </p:txBody>
      </p:sp>
      <p:sp>
        <p:nvSpPr>
          <p:cNvPr id="3" name="Inhaltsplatzhalter 2"/>
          <p:cNvSpPr>
            <a:spLocks noGrp="1"/>
          </p:cNvSpPr>
          <p:nvPr>
            <p:ph idx="1"/>
          </p:nvPr>
        </p:nvSpPr>
        <p:spPr>
          <a:xfrm>
            <a:off x="214282" y="1500174"/>
            <a:ext cx="8786874" cy="1225181"/>
          </a:xfrm>
        </p:spPr>
        <p:txBody>
          <a:bodyPr/>
          <a:lstStyle/>
          <a:p>
            <a:r>
              <a:rPr lang="de-DE" b="1" dirty="0" smtClean="0"/>
              <a:t>Treten mehrere Affixe neben einander auf, ergibt sich eine Affix-interne Stellungssyntax!</a:t>
            </a:r>
            <a:endParaRPr lang="de-DE" dirty="0" smtClean="0"/>
          </a:p>
          <a:p>
            <a:endParaRPr lang="de-DE" dirty="0"/>
          </a:p>
        </p:txBody>
      </p:sp>
      <p:sp>
        <p:nvSpPr>
          <p:cNvPr id="4" name="Textfeld 3"/>
          <p:cNvSpPr txBox="1"/>
          <p:nvPr/>
        </p:nvSpPr>
        <p:spPr>
          <a:xfrm>
            <a:off x="428596" y="3071810"/>
            <a:ext cx="8358246" cy="2677656"/>
          </a:xfrm>
          <a:prstGeom prst="rect">
            <a:avLst/>
          </a:prstGeom>
          <a:noFill/>
        </p:spPr>
        <p:txBody>
          <a:bodyPr wrap="square" rtlCol="0">
            <a:spAutoFit/>
          </a:bodyPr>
          <a:lstStyle/>
          <a:p>
            <a:r>
              <a:rPr lang="en-US" sz="2800" b="1" dirty="0" smtClean="0"/>
              <a:t>Also:		</a:t>
            </a:r>
          </a:p>
          <a:p>
            <a:r>
              <a:rPr lang="en-US" sz="2800" b="1" dirty="0" err="1" smtClean="0">
                <a:solidFill>
                  <a:srgbClr val="FF0000"/>
                </a:solidFill>
              </a:rPr>
              <a:t>a+b+c+d</a:t>
            </a:r>
            <a:r>
              <a:rPr lang="en-US" sz="2800" b="1" dirty="0" err="1" smtClean="0"/>
              <a:t>+LEX</a:t>
            </a:r>
            <a:r>
              <a:rPr lang="en-US" sz="2800" b="1" dirty="0" smtClean="0"/>
              <a:t>		</a:t>
            </a:r>
            <a:r>
              <a:rPr lang="en-US" sz="2800" b="1" i="1" dirty="0" err="1" smtClean="0"/>
              <a:t>oder</a:t>
            </a:r>
            <a:r>
              <a:rPr lang="en-US" sz="2800" b="1" dirty="0" smtClean="0"/>
              <a:t>		</a:t>
            </a:r>
            <a:r>
              <a:rPr lang="en-US" sz="2800" b="1" dirty="0" err="1" smtClean="0"/>
              <a:t>LEX+</a:t>
            </a:r>
            <a:r>
              <a:rPr lang="en-US" sz="2800" b="1" dirty="0" err="1" smtClean="0">
                <a:solidFill>
                  <a:srgbClr val="FF0000"/>
                </a:solidFill>
              </a:rPr>
              <a:t>a+b+c+d</a:t>
            </a:r>
            <a:endParaRPr lang="de-DE" sz="2800" dirty="0" smtClean="0">
              <a:solidFill>
                <a:srgbClr val="FF0000"/>
              </a:solidFill>
            </a:endParaRPr>
          </a:p>
          <a:p>
            <a:r>
              <a:rPr lang="de-DE" sz="2800" b="1" dirty="0" smtClean="0"/>
              <a:t> </a:t>
            </a:r>
            <a:r>
              <a:rPr lang="de-DE" sz="2800" dirty="0" smtClean="0"/>
              <a:t/>
            </a:r>
            <a:br>
              <a:rPr lang="de-DE" sz="2800" dirty="0" smtClean="0"/>
            </a:br>
            <a:r>
              <a:rPr lang="en-US" sz="2800" b="1" dirty="0" smtClean="0"/>
              <a:t>	</a:t>
            </a:r>
          </a:p>
          <a:p>
            <a:endParaRPr lang="de-DE" sz="2800" dirty="0" smtClean="0"/>
          </a:p>
          <a:p>
            <a:r>
              <a:rPr lang="en-US" sz="2800" b="1" dirty="0" smtClean="0"/>
              <a:t>		     </a:t>
            </a:r>
            <a:r>
              <a:rPr lang="de-DE" sz="2800" b="1" dirty="0" smtClean="0"/>
              <a:t>Syntaktische Reihung</a:t>
            </a:r>
            <a:endParaRPr lang="de-DE" sz="2800" dirty="0" smtClean="0"/>
          </a:p>
        </p:txBody>
      </p:sp>
      <p:sp>
        <p:nvSpPr>
          <p:cNvPr id="7" name="Geschweifte Klammer links 6"/>
          <p:cNvSpPr/>
          <p:nvPr/>
        </p:nvSpPr>
        <p:spPr>
          <a:xfrm rot="16200000">
            <a:off x="7286644" y="3500439"/>
            <a:ext cx="428628" cy="1428760"/>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8" name="Geschweifte Klammer links 7"/>
          <p:cNvSpPr/>
          <p:nvPr/>
        </p:nvSpPr>
        <p:spPr>
          <a:xfrm rot="16200000">
            <a:off x="1000100" y="3500438"/>
            <a:ext cx="428628" cy="1428760"/>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cxnSp>
        <p:nvCxnSpPr>
          <p:cNvPr id="10" name="Gerade Verbindung mit Pfeil 9"/>
          <p:cNvCxnSpPr/>
          <p:nvPr/>
        </p:nvCxnSpPr>
        <p:spPr>
          <a:xfrm flipV="1">
            <a:off x="5643570" y="4500570"/>
            <a:ext cx="1643074" cy="714380"/>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cxnSp>
        <p:nvCxnSpPr>
          <p:cNvPr id="12" name="Gerade Verbindung mit Pfeil 11"/>
          <p:cNvCxnSpPr/>
          <p:nvPr/>
        </p:nvCxnSpPr>
        <p:spPr>
          <a:xfrm rot="10800000">
            <a:off x="1571604" y="4357694"/>
            <a:ext cx="1643074" cy="857256"/>
          </a:xfrm>
          <a:prstGeom prst="straightConnector1">
            <a:avLst/>
          </a:prstGeom>
          <a:ln w="25400">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linds(horizont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linds(horizontal)">
                                      <p:cBhvr>
                                        <p:cTn id="17" dur="500"/>
                                        <p:tgtEl>
                                          <p:spTgt spid="8"/>
                                        </p:tgtEl>
                                      </p:cBhvr>
                                    </p:animEffect>
                                  </p:childTnLst>
                                </p:cTn>
                              </p:par>
                              <p:par>
                                <p:cTn id="18" presetID="3" presetClass="entr" presetSubtype="10" fill="hold"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blinds(horizontal)">
                                      <p:cBhvr>
                                        <p:cTn id="20" dur="500"/>
                                        <p:tgtEl>
                                          <p:spTgt spid="12"/>
                                        </p:tgtEl>
                                      </p:cBhvr>
                                    </p:animEffect>
                                  </p:childTnLst>
                                </p:cTn>
                              </p:par>
                              <p:par>
                                <p:cTn id="21" presetID="3" presetClass="entr" presetSubtype="1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blinds(horizontal)">
                                      <p:cBhvr>
                                        <p:cTn id="23" dur="500"/>
                                        <p:tgtEl>
                                          <p:spTgt spid="7"/>
                                        </p:tgtEl>
                                      </p:cBhvr>
                                    </p:animEffect>
                                  </p:childTnLst>
                                </p:cTn>
                              </p:par>
                              <p:par>
                                <p:cTn id="24" presetID="3" presetClass="entr" presetSubtype="10" fill="hold"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blinds(horizontal)">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P spid="7" grpId="0" animBg="1"/>
      <p:bldP spid="8"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Beispiel Verkettung I</a:t>
            </a:r>
            <a:endParaRPr lang="de-DE" dirty="0"/>
          </a:p>
        </p:txBody>
      </p:sp>
      <p:sp>
        <p:nvSpPr>
          <p:cNvPr id="3" name="Inhaltsplatzhalter 2"/>
          <p:cNvSpPr>
            <a:spLocks noGrp="1"/>
          </p:cNvSpPr>
          <p:nvPr>
            <p:ph idx="1"/>
          </p:nvPr>
        </p:nvSpPr>
        <p:spPr>
          <a:xfrm>
            <a:off x="357158" y="1775191"/>
            <a:ext cx="8472518" cy="3225445"/>
          </a:xfrm>
          <a:ln w="28575" cmpd="thickThin">
            <a:solidFill>
              <a:schemeClr val="accent1">
                <a:shade val="95000"/>
                <a:satMod val="105000"/>
              </a:schemeClr>
            </a:solidFill>
          </a:ln>
        </p:spPr>
        <p:txBody>
          <a:bodyPr>
            <a:normAutofit/>
          </a:bodyPr>
          <a:lstStyle/>
          <a:p>
            <a:pPr>
              <a:buNone/>
            </a:pPr>
            <a:r>
              <a:rPr lang="de-DE" dirty="0" smtClean="0"/>
              <a:t>Türkisch:</a:t>
            </a:r>
          </a:p>
          <a:p>
            <a:pPr>
              <a:buNone/>
            </a:pPr>
            <a:r>
              <a:rPr lang="de-DE" b="1" i="1" dirty="0" smtClean="0">
                <a:solidFill>
                  <a:schemeClr val="accent6">
                    <a:lumMod val="60000"/>
                    <a:lumOff val="40000"/>
                  </a:schemeClr>
                </a:solidFill>
              </a:rPr>
              <a:t>gör</a:t>
            </a:r>
            <a:r>
              <a:rPr lang="de-DE" b="1" i="1" dirty="0" smtClean="0"/>
              <a:t>-</a:t>
            </a:r>
            <a:r>
              <a:rPr lang="de-DE" b="1" i="1" dirty="0" err="1" smtClean="0">
                <a:solidFill>
                  <a:schemeClr val="accent2">
                    <a:lumMod val="75000"/>
                  </a:schemeClr>
                </a:solidFill>
              </a:rPr>
              <a:t>üş</a:t>
            </a:r>
            <a:r>
              <a:rPr lang="de-DE" b="1" i="1" dirty="0" smtClean="0">
                <a:solidFill>
                  <a:schemeClr val="accent2">
                    <a:lumMod val="75000"/>
                  </a:schemeClr>
                </a:solidFill>
              </a:rPr>
              <a:t>      -tür     -</a:t>
            </a:r>
            <a:r>
              <a:rPr lang="de-DE" b="1" i="1" dirty="0" err="1" smtClean="0">
                <a:solidFill>
                  <a:schemeClr val="accent2">
                    <a:lumMod val="75000"/>
                  </a:schemeClr>
                </a:solidFill>
              </a:rPr>
              <a:t>ül</a:t>
            </a:r>
            <a:r>
              <a:rPr lang="de-DE" b="1" i="1" dirty="0" smtClean="0">
                <a:solidFill>
                  <a:schemeClr val="accent2">
                    <a:lumMod val="75000"/>
                  </a:schemeClr>
                </a:solidFill>
              </a:rPr>
              <a:t>       -</a:t>
            </a:r>
            <a:r>
              <a:rPr lang="de-DE" b="1" i="1" dirty="0" err="1" smtClean="0">
                <a:solidFill>
                  <a:schemeClr val="accent2">
                    <a:lumMod val="75000"/>
                  </a:schemeClr>
                </a:solidFill>
              </a:rPr>
              <a:t>üyor</a:t>
            </a:r>
            <a:r>
              <a:rPr lang="de-DE" b="1" i="1" dirty="0" smtClean="0">
                <a:solidFill>
                  <a:schemeClr val="accent2">
                    <a:lumMod val="75000"/>
                  </a:schemeClr>
                </a:solidFill>
              </a:rPr>
              <a:t>  -</a:t>
            </a:r>
            <a:r>
              <a:rPr lang="de-DE" b="1" i="1" dirty="0" err="1" smtClean="0">
                <a:solidFill>
                  <a:schemeClr val="accent2">
                    <a:lumMod val="75000"/>
                  </a:schemeClr>
                </a:solidFill>
              </a:rPr>
              <a:t>sunuz</a:t>
            </a:r>
            <a:endParaRPr lang="de-DE" dirty="0" smtClean="0">
              <a:solidFill>
                <a:schemeClr val="accent2">
                  <a:lumMod val="75000"/>
                </a:schemeClr>
              </a:solidFill>
            </a:endParaRPr>
          </a:p>
          <a:p>
            <a:pPr>
              <a:buNone/>
            </a:pPr>
            <a:r>
              <a:rPr lang="en-US" dirty="0" smtClean="0"/>
              <a:t>see-REFL-CAUS-PASS-PRES-2pl</a:t>
            </a:r>
            <a:endParaRPr lang="de-DE" dirty="0" smtClean="0"/>
          </a:p>
          <a:p>
            <a:pPr>
              <a:buNone/>
            </a:pPr>
            <a:r>
              <a:rPr lang="de-DE" dirty="0" smtClean="0"/>
              <a:t>'ihr werdet veranlasst euch gegenseitig zu sehen (</a:t>
            </a:r>
            <a:r>
              <a:rPr lang="de-DE" dirty="0" smtClean="0">
                <a:sym typeface="Symbol"/>
              </a:rPr>
              <a:t></a:t>
            </a:r>
            <a:r>
              <a:rPr lang="de-DE" dirty="0" smtClean="0"/>
              <a:t> mit einander umzugehen)‘</a:t>
            </a:r>
          </a:p>
          <a:p>
            <a:pPr algn="ctr">
              <a:buNone/>
            </a:pPr>
            <a:r>
              <a:rPr lang="en-US" b="1" dirty="0" smtClean="0"/>
              <a:t>[LEX-S</a:t>
            </a:r>
            <a:r>
              <a:rPr lang="en-US" b="1" baseline="-25000" dirty="0" smtClean="0"/>
              <a:t>1</a:t>
            </a:r>
            <a:r>
              <a:rPr lang="en-US" b="1" dirty="0" smtClean="0"/>
              <a:t>-S</a:t>
            </a:r>
            <a:r>
              <a:rPr lang="en-US" b="1" baseline="-25000" dirty="0" smtClean="0"/>
              <a:t>2</a:t>
            </a:r>
            <a:r>
              <a:rPr lang="en-US" b="1" dirty="0" smtClean="0"/>
              <a:t>-S</a:t>
            </a:r>
            <a:r>
              <a:rPr lang="en-US" b="1" baseline="-25000" dirty="0" smtClean="0"/>
              <a:t>3</a:t>
            </a:r>
            <a:r>
              <a:rPr lang="en-US" b="1" dirty="0" smtClean="0"/>
              <a:t>-S</a:t>
            </a:r>
            <a:r>
              <a:rPr lang="en-US" b="1" baseline="-25000" dirty="0" smtClean="0"/>
              <a:t>4</a:t>
            </a:r>
            <a:r>
              <a:rPr lang="en-US" b="1" dirty="0" smtClean="0"/>
              <a:t>-S</a:t>
            </a:r>
            <a:r>
              <a:rPr lang="en-US" b="1" baseline="-25000" dirty="0" smtClean="0"/>
              <a:t>5</a:t>
            </a:r>
            <a:r>
              <a:rPr lang="en-US" b="1" dirty="0" smtClean="0"/>
              <a:t>]</a:t>
            </a:r>
          </a:p>
        </p:txBody>
      </p:sp>
      <p:sp>
        <p:nvSpPr>
          <p:cNvPr id="139266" name="AutoShape 2"/>
          <p:cNvSpPr>
            <a:spLocks noChangeArrowheads="1"/>
          </p:cNvSpPr>
          <p:nvPr/>
        </p:nvSpPr>
        <p:spPr bwMode="auto">
          <a:xfrm>
            <a:off x="642910" y="5224288"/>
            <a:ext cx="2061895" cy="919355"/>
          </a:xfrm>
          <a:prstGeom prst="roundRect">
            <a:avLst>
              <a:gd name="adj" fmla="val 16667"/>
            </a:avLst>
          </a:prstGeom>
          <a:gradFill rotWithShape="0">
            <a:gsLst>
              <a:gs pos="0">
                <a:srgbClr val="FFFFFF"/>
              </a:gs>
              <a:gs pos="100000">
                <a:srgbClr val="E5B8B7"/>
              </a:gs>
            </a:gsLst>
            <a:lin ang="54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39267" name="Oval 3"/>
          <p:cNvSpPr>
            <a:spLocks noChangeArrowheads="1"/>
          </p:cNvSpPr>
          <p:nvPr/>
        </p:nvSpPr>
        <p:spPr bwMode="auto">
          <a:xfrm>
            <a:off x="2357422" y="5397516"/>
            <a:ext cx="1076335" cy="566737"/>
          </a:xfrm>
          <a:prstGeom prst="ellipse">
            <a:avLst/>
          </a:prstGeom>
          <a:gradFill rotWithShape="0">
            <a:gsLst>
              <a:gs pos="0">
                <a:srgbClr val="FFFFFF"/>
              </a:gs>
              <a:gs pos="100000">
                <a:srgbClr val="B6DDE8"/>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39268" name="AutoShape 4"/>
          <p:cNvSpPr>
            <a:spLocks noChangeArrowheads="1"/>
          </p:cNvSpPr>
          <p:nvPr/>
        </p:nvSpPr>
        <p:spPr bwMode="auto">
          <a:xfrm rot="5400000">
            <a:off x="3368275" y="5130131"/>
            <a:ext cx="859918" cy="1167111"/>
          </a:xfrm>
          <a:prstGeom prst="triangle">
            <a:avLst>
              <a:gd name="adj" fmla="val 50000"/>
            </a:avLst>
          </a:prstGeom>
          <a:gradFill rotWithShape="0">
            <a:gsLst>
              <a:gs pos="0">
                <a:srgbClr val="FFFFFF"/>
              </a:gs>
              <a:gs pos="100000">
                <a:srgbClr val="B6DDE8"/>
              </a:gs>
            </a:gsLst>
            <a:lin ang="5400000" scaled="1"/>
          </a:gradFill>
          <a:ln w="12700">
            <a:solidFill>
              <a:srgbClr val="92CDDC"/>
            </a:solidFill>
            <a:miter lim="800000"/>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39269" name="AutoShape 5"/>
          <p:cNvSpPr>
            <a:spLocks noChangeArrowheads="1"/>
          </p:cNvSpPr>
          <p:nvPr/>
        </p:nvSpPr>
        <p:spPr bwMode="auto">
          <a:xfrm>
            <a:off x="3643306" y="5537786"/>
            <a:ext cx="2003538" cy="534419"/>
          </a:xfrm>
          <a:custGeom>
            <a:avLst/>
            <a:gdLst>
              <a:gd name="G0" fmla="+- 5400 0 0"/>
              <a:gd name="G1" fmla="+- 11796480 0 0"/>
              <a:gd name="G2" fmla="+- 0 0 11796480"/>
              <a:gd name="T0" fmla="*/ 0 256 1"/>
              <a:gd name="T1" fmla="*/ 180 256 1"/>
              <a:gd name="G3" fmla="+- 11796480 T0 T1"/>
              <a:gd name="T2" fmla="*/ 0 256 1"/>
              <a:gd name="T3" fmla="*/ 90 256 1"/>
              <a:gd name="G4" fmla="+- 11796480 T2 T3"/>
              <a:gd name="G5" fmla="*/ G4 2 1"/>
              <a:gd name="T4" fmla="*/ 90 256 1"/>
              <a:gd name="T5" fmla="*/ 0 256 1"/>
              <a:gd name="G6" fmla="+- 11796480 T4 T5"/>
              <a:gd name="G7" fmla="*/ G6 2 1"/>
              <a:gd name="G8" fmla="abs 11796480"/>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5400"/>
              <a:gd name="G18" fmla="*/ 5400 1 2"/>
              <a:gd name="G19" fmla="+- G18 5400 0"/>
              <a:gd name="G20" fmla="cos G19 11796480"/>
              <a:gd name="G21" fmla="sin G19 11796480"/>
              <a:gd name="G22" fmla="+- G20 10800 0"/>
              <a:gd name="G23" fmla="+- G21 10800 0"/>
              <a:gd name="G24" fmla="+- 10800 0 G20"/>
              <a:gd name="G25" fmla="+- 5400 10800 0"/>
              <a:gd name="G26" fmla="?: G9 G17 G25"/>
              <a:gd name="G27" fmla="?: G9 0 21600"/>
              <a:gd name="G28" fmla="cos 10800 11796480"/>
              <a:gd name="G29" fmla="sin 10800 11796480"/>
              <a:gd name="G30" fmla="sin 5400 11796480"/>
              <a:gd name="G31" fmla="+- G28 10800 0"/>
              <a:gd name="G32" fmla="+- G29 10800 0"/>
              <a:gd name="G33" fmla="+- G30 10800 0"/>
              <a:gd name="G34" fmla="?: G4 0 G31"/>
              <a:gd name="G35" fmla="?: 11796480 G34 0"/>
              <a:gd name="G36" fmla="?: G6 G35 G31"/>
              <a:gd name="G37" fmla="+- 21600 0 G36"/>
              <a:gd name="G38" fmla="?: G4 0 G33"/>
              <a:gd name="G39" fmla="?: 11796480 G38 G32"/>
              <a:gd name="G40" fmla="?: G6 G39 0"/>
              <a:gd name="G41" fmla="?: G4 G32 21600"/>
              <a:gd name="G42" fmla="?: G6 G41 G33"/>
              <a:gd name="T12" fmla="*/ 10800 w 21600"/>
              <a:gd name="T13" fmla="*/ 0 h 21600"/>
              <a:gd name="T14" fmla="*/ 2700 w 21600"/>
              <a:gd name="T15" fmla="*/ 10800 h 21600"/>
              <a:gd name="T16" fmla="*/ 10800 w 21600"/>
              <a:gd name="T17" fmla="*/ 5400 h 21600"/>
              <a:gd name="T18" fmla="*/ 18900 w 21600"/>
              <a:gd name="T19" fmla="*/ 10800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gradFill rotWithShape="0">
            <a:gsLst>
              <a:gs pos="0">
                <a:srgbClr val="FFFFFF"/>
              </a:gs>
              <a:gs pos="100000">
                <a:srgbClr val="B6DDE8"/>
              </a:gs>
            </a:gsLst>
            <a:lin ang="5400000" scaled="1"/>
          </a:gradFill>
          <a:ln w="12700">
            <a:solidFill>
              <a:srgbClr val="92CDDC"/>
            </a:solidFill>
            <a:miter lim="800000"/>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39270" name="AutoShape 6"/>
          <p:cNvSpPr>
            <a:spLocks noChangeArrowheads="1"/>
          </p:cNvSpPr>
          <p:nvPr/>
        </p:nvSpPr>
        <p:spPr bwMode="auto">
          <a:xfrm>
            <a:off x="5214942" y="5525151"/>
            <a:ext cx="1283822" cy="475617"/>
          </a:xfrm>
          <a:prstGeom prst="flowChartOnlineStorage">
            <a:avLst/>
          </a:prstGeom>
          <a:gradFill rotWithShape="0">
            <a:gsLst>
              <a:gs pos="0">
                <a:srgbClr val="FFFFFF"/>
              </a:gs>
              <a:gs pos="100000">
                <a:srgbClr val="B6DDE8"/>
              </a:gs>
            </a:gsLst>
            <a:lin ang="5400000" scaled="1"/>
          </a:gradFill>
          <a:ln w="12700">
            <a:solidFill>
              <a:srgbClr val="92CDDC"/>
            </a:solidFill>
            <a:miter lim="800000"/>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39271" name="AutoShape 7"/>
          <p:cNvSpPr>
            <a:spLocks noChangeArrowheads="1"/>
          </p:cNvSpPr>
          <p:nvPr/>
        </p:nvSpPr>
        <p:spPr bwMode="auto">
          <a:xfrm>
            <a:off x="6500826" y="5500702"/>
            <a:ext cx="1614501" cy="571504"/>
          </a:xfrm>
          <a:prstGeom prst="flowChartDelay">
            <a:avLst/>
          </a:prstGeom>
          <a:gradFill rotWithShape="0">
            <a:gsLst>
              <a:gs pos="0">
                <a:srgbClr val="FFFFFF"/>
              </a:gs>
              <a:gs pos="100000">
                <a:srgbClr val="B6DDE8"/>
              </a:gs>
            </a:gsLst>
            <a:lin ang="5400000" scaled="1"/>
          </a:gradFill>
          <a:ln w="12700">
            <a:solidFill>
              <a:srgbClr val="92CDDC"/>
            </a:solidFill>
            <a:miter lim="800000"/>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diamond(in)">
                                      <p:cBhvr>
                                        <p:cTn id="17" dur="20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diamond(in)">
                                      <p:cBhvr>
                                        <p:cTn id="22" dur="2000"/>
                                        <p:tgtEl>
                                          <p:spTgt spid="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animEffect transition="in" filter="diamond(in)">
                                      <p:cBhvr>
                                        <p:cTn id="27" dur="2000"/>
                                        <p:tgtEl>
                                          <p:spTgt spid="3">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3">
                                            <p:txEl>
                                              <p:pRg st="4" end="4"/>
                                            </p:txEl>
                                          </p:spTgt>
                                        </p:tgtEl>
                                        <p:attrNameLst>
                                          <p:attrName>style.visibility</p:attrName>
                                        </p:attrNameLst>
                                      </p:cBhvr>
                                      <p:to>
                                        <p:strVal val="visible"/>
                                      </p:to>
                                    </p:set>
                                    <p:animEffect transition="in" filter="diamond(in)">
                                      <p:cBhvr>
                                        <p:cTn id="32" dur="2000"/>
                                        <p:tgtEl>
                                          <p:spTgt spid="3">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5" fill="hold" grpId="0" nodeType="clickEffect">
                                  <p:stCondLst>
                                    <p:cond delay="0"/>
                                  </p:stCondLst>
                                  <p:childTnLst>
                                    <p:set>
                                      <p:cBhvr>
                                        <p:cTn id="36" dur="1" fill="hold">
                                          <p:stCondLst>
                                            <p:cond delay="0"/>
                                          </p:stCondLst>
                                        </p:cTn>
                                        <p:tgtEl>
                                          <p:spTgt spid="139266"/>
                                        </p:tgtEl>
                                        <p:attrNameLst>
                                          <p:attrName>style.visibility</p:attrName>
                                        </p:attrNameLst>
                                      </p:cBhvr>
                                      <p:to>
                                        <p:strVal val="visible"/>
                                      </p:to>
                                    </p:set>
                                    <p:animEffect transition="in" filter="blinds(vertical)">
                                      <p:cBhvr>
                                        <p:cTn id="37" dur="500"/>
                                        <p:tgtEl>
                                          <p:spTgt spid="139266"/>
                                        </p:tgtEl>
                                      </p:cBhvr>
                                    </p:animEffect>
                                  </p:childTnLst>
                                </p:cTn>
                              </p:par>
                              <p:par>
                                <p:cTn id="38" presetID="3" presetClass="entr" presetSubtype="5" fill="hold" grpId="0" nodeType="withEffect">
                                  <p:stCondLst>
                                    <p:cond delay="0"/>
                                  </p:stCondLst>
                                  <p:childTnLst>
                                    <p:set>
                                      <p:cBhvr>
                                        <p:cTn id="39" dur="1" fill="hold">
                                          <p:stCondLst>
                                            <p:cond delay="0"/>
                                          </p:stCondLst>
                                        </p:cTn>
                                        <p:tgtEl>
                                          <p:spTgt spid="139267"/>
                                        </p:tgtEl>
                                        <p:attrNameLst>
                                          <p:attrName>style.visibility</p:attrName>
                                        </p:attrNameLst>
                                      </p:cBhvr>
                                      <p:to>
                                        <p:strVal val="visible"/>
                                      </p:to>
                                    </p:set>
                                    <p:animEffect transition="in" filter="blinds(vertical)">
                                      <p:cBhvr>
                                        <p:cTn id="40" dur="500"/>
                                        <p:tgtEl>
                                          <p:spTgt spid="139267"/>
                                        </p:tgtEl>
                                      </p:cBhvr>
                                    </p:animEffect>
                                  </p:childTnLst>
                                </p:cTn>
                              </p:par>
                              <p:par>
                                <p:cTn id="41" presetID="3" presetClass="entr" presetSubtype="5" fill="hold" grpId="0" nodeType="withEffect">
                                  <p:stCondLst>
                                    <p:cond delay="0"/>
                                  </p:stCondLst>
                                  <p:childTnLst>
                                    <p:set>
                                      <p:cBhvr>
                                        <p:cTn id="42" dur="1" fill="hold">
                                          <p:stCondLst>
                                            <p:cond delay="0"/>
                                          </p:stCondLst>
                                        </p:cTn>
                                        <p:tgtEl>
                                          <p:spTgt spid="139268"/>
                                        </p:tgtEl>
                                        <p:attrNameLst>
                                          <p:attrName>style.visibility</p:attrName>
                                        </p:attrNameLst>
                                      </p:cBhvr>
                                      <p:to>
                                        <p:strVal val="visible"/>
                                      </p:to>
                                    </p:set>
                                    <p:animEffect transition="in" filter="blinds(vertical)">
                                      <p:cBhvr>
                                        <p:cTn id="43" dur="500"/>
                                        <p:tgtEl>
                                          <p:spTgt spid="139268"/>
                                        </p:tgtEl>
                                      </p:cBhvr>
                                    </p:animEffect>
                                  </p:childTnLst>
                                </p:cTn>
                              </p:par>
                              <p:par>
                                <p:cTn id="44" presetID="3" presetClass="entr" presetSubtype="5" fill="hold" grpId="0" nodeType="withEffect">
                                  <p:stCondLst>
                                    <p:cond delay="0"/>
                                  </p:stCondLst>
                                  <p:childTnLst>
                                    <p:set>
                                      <p:cBhvr>
                                        <p:cTn id="45" dur="1" fill="hold">
                                          <p:stCondLst>
                                            <p:cond delay="0"/>
                                          </p:stCondLst>
                                        </p:cTn>
                                        <p:tgtEl>
                                          <p:spTgt spid="139269"/>
                                        </p:tgtEl>
                                        <p:attrNameLst>
                                          <p:attrName>style.visibility</p:attrName>
                                        </p:attrNameLst>
                                      </p:cBhvr>
                                      <p:to>
                                        <p:strVal val="visible"/>
                                      </p:to>
                                    </p:set>
                                    <p:animEffect transition="in" filter="blinds(vertical)">
                                      <p:cBhvr>
                                        <p:cTn id="46" dur="500"/>
                                        <p:tgtEl>
                                          <p:spTgt spid="139269"/>
                                        </p:tgtEl>
                                      </p:cBhvr>
                                    </p:animEffect>
                                  </p:childTnLst>
                                </p:cTn>
                              </p:par>
                              <p:par>
                                <p:cTn id="47" presetID="3" presetClass="entr" presetSubtype="5" fill="hold" grpId="0" nodeType="withEffect">
                                  <p:stCondLst>
                                    <p:cond delay="0"/>
                                  </p:stCondLst>
                                  <p:childTnLst>
                                    <p:set>
                                      <p:cBhvr>
                                        <p:cTn id="48" dur="1" fill="hold">
                                          <p:stCondLst>
                                            <p:cond delay="0"/>
                                          </p:stCondLst>
                                        </p:cTn>
                                        <p:tgtEl>
                                          <p:spTgt spid="139270"/>
                                        </p:tgtEl>
                                        <p:attrNameLst>
                                          <p:attrName>style.visibility</p:attrName>
                                        </p:attrNameLst>
                                      </p:cBhvr>
                                      <p:to>
                                        <p:strVal val="visible"/>
                                      </p:to>
                                    </p:set>
                                    <p:animEffect transition="in" filter="blinds(vertical)">
                                      <p:cBhvr>
                                        <p:cTn id="49" dur="500"/>
                                        <p:tgtEl>
                                          <p:spTgt spid="139270"/>
                                        </p:tgtEl>
                                      </p:cBhvr>
                                    </p:animEffect>
                                  </p:childTnLst>
                                </p:cTn>
                              </p:par>
                              <p:par>
                                <p:cTn id="50" presetID="3" presetClass="entr" presetSubtype="5" fill="hold" grpId="0" nodeType="withEffect">
                                  <p:stCondLst>
                                    <p:cond delay="0"/>
                                  </p:stCondLst>
                                  <p:childTnLst>
                                    <p:set>
                                      <p:cBhvr>
                                        <p:cTn id="51" dur="1" fill="hold">
                                          <p:stCondLst>
                                            <p:cond delay="0"/>
                                          </p:stCondLst>
                                        </p:cTn>
                                        <p:tgtEl>
                                          <p:spTgt spid="139271"/>
                                        </p:tgtEl>
                                        <p:attrNameLst>
                                          <p:attrName>style.visibility</p:attrName>
                                        </p:attrNameLst>
                                      </p:cBhvr>
                                      <p:to>
                                        <p:strVal val="visible"/>
                                      </p:to>
                                    </p:set>
                                    <p:animEffect transition="in" filter="blinds(vertical)">
                                      <p:cBhvr>
                                        <p:cTn id="52" dur="500"/>
                                        <p:tgtEl>
                                          <p:spTgt spid="139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139266" grpId="0" animBg="1"/>
      <p:bldP spid="139267" grpId="0" animBg="1"/>
      <p:bldP spid="139268" grpId="0" animBg="1"/>
      <p:bldP spid="139269" grpId="0" animBg="1"/>
      <p:bldP spid="139270" grpId="0" animBg="1"/>
      <p:bldP spid="139271"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Beispiel Verkettung II</a:t>
            </a:r>
            <a:endParaRPr lang="de-DE" dirty="0"/>
          </a:p>
        </p:txBody>
      </p:sp>
      <p:sp>
        <p:nvSpPr>
          <p:cNvPr id="3" name="Inhaltsplatzhalter 2"/>
          <p:cNvSpPr>
            <a:spLocks noGrp="1"/>
          </p:cNvSpPr>
          <p:nvPr>
            <p:ph idx="1"/>
          </p:nvPr>
        </p:nvSpPr>
        <p:spPr>
          <a:xfrm>
            <a:off x="214282" y="1775191"/>
            <a:ext cx="8715436" cy="2725379"/>
          </a:xfrm>
          <a:ln w="28575">
            <a:solidFill>
              <a:schemeClr val="accent1">
                <a:shade val="95000"/>
                <a:satMod val="105000"/>
              </a:schemeClr>
            </a:solidFill>
          </a:ln>
        </p:spPr>
        <p:txBody>
          <a:bodyPr/>
          <a:lstStyle/>
          <a:p>
            <a:pPr>
              <a:buNone/>
            </a:pPr>
            <a:r>
              <a:rPr lang="en-US" dirty="0" smtClean="0"/>
              <a:t>Mescalero (</a:t>
            </a:r>
            <a:r>
              <a:rPr lang="en-US" dirty="0" err="1" smtClean="0"/>
              <a:t>Athapaska</a:t>
            </a:r>
            <a:r>
              <a:rPr lang="en-US" dirty="0" smtClean="0"/>
              <a:t>):	</a:t>
            </a:r>
            <a:r>
              <a:rPr lang="en-US" i="1" dirty="0" smtClean="0"/>
              <a:t> &lt;</a:t>
            </a:r>
            <a:r>
              <a:rPr lang="en-US" i="1" dirty="0" err="1" smtClean="0"/>
              <a:t>bédaagodzhísį</a:t>
            </a:r>
            <a:r>
              <a:rPr lang="en-US" i="1" dirty="0" smtClean="0"/>
              <a:t>&gt;</a:t>
            </a:r>
            <a:endParaRPr lang="de-DE" dirty="0" smtClean="0"/>
          </a:p>
          <a:p>
            <a:pPr>
              <a:buNone/>
            </a:pPr>
            <a:r>
              <a:rPr lang="en-US" b="1" i="1" dirty="0" smtClean="0">
                <a:solidFill>
                  <a:schemeClr val="accent2">
                    <a:lumMod val="75000"/>
                  </a:schemeClr>
                </a:solidFill>
              </a:rPr>
              <a:t>Bi                 -é         -</a:t>
            </a:r>
            <a:r>
              <a:rPr lang="en-US" b="1" i="1" dirty="0" err="1" smtClean="0">
                <a:solidFill>
                  <a:schemeClr val="accent2">
                    <a:lumMod val="75000"/>
                  </a:schemeClr>
                </a:solidFill>
              </a:rPr>
              <a:t>daa</a:t>
            </a:r>
            <a:r>
              <a:rPr lang="en-US" b="1" i="1" dirty="0" smtClean="0">
                <a:solidFill>
                  <a:schemeClr val="accent2">
                    <a:lumMod val="75000"/>
                  </a:schemeClr>
                </a:solidFill>
              </a:rPr>
              <a:t> -go -</a:t>
            </a:r>
            <a:r>
              <a:rPr lang="en-US" b="1" i="1" dirty="0" err="1" smtClean="0">
                <a:solidFill>
                  <a:schemeClr val="accent2">
                    <a:lumMod val="75000"/>
                  </a:schemeClr>
                </a:solidFill>
              </a:rPr>
              <a:t>ni</a:t>
            </a:r>
            <a:r>
              <a:rPr lang="en-US" b="1" i="1" dirty="0" smtClean="0">
                <a:solidFill>
                  <a:schemeClr val="accent2">
                    <a:lumMod val="75000"/>
                  </a:schemeClr>
                </a:solidFill>
              </a:rPr>
              <a:t>            -</a:t>
            </a:r>
            <a:r>
              <a:rPr lang="en-US" b="1" i="1" dirty="0" err="1" smtClean="0">
                <a:solidFill>
                  <a:schemeClr val="accent2">
                    <a:lumMod val="75000"/>
                  </a:schemeClr>
                </a:solidFill>
              </a:rPr>
              <a:t>dzhi</a:t>
            </a:r>
            <a:r>
              <a:rPr lang="en-US" b="1" i="1" dirty="0" smtClean="0">
                <a:solidFill>
                  <a:schemeClr val="accent2">
                    <a:lumMod val="75000"/>
                  </a:schemeClr>
                </a:solidFill>
              </a:rPr>
              <a:t>-ł </a:t>
            </a:r>
            <a:r>
              <a:rPr lang="en-US" b="1" i="1" dirty="0" smtClean="0"/>
              <a:t>   -</a:t>
            </a:r>
            <a:r>
              <a:rPr lang="en-US" b="1" i="1" dirty="0" err="1" smtClean="0">
                <a:solidFill>
                  <a:schemeClr val="accent6">
                    <a:lumMod val="60000"/>
                    <a:lumOff val="40000"/>
                  </a:schemeClr>
                </a:solidFill>
              </a:rPr>
              <a:t>zį</a:t>
            </a:r>
            <a:r>
              <a:rPr lang="en-US" i="1" dirty="0" smtClean="0"/>
              <a:t> 	</a:t>
            </a:r>
            <a:endParaRPr lang="de-DE" dirty="0" smtClean="0"/>
          </a:p>
          <a:p>
            <a:pPr>
              <a:buNone/>
            </a:pPr>
            <a:r>
              <a:rPr lang="en-US" dirty="0" smtClean="0"/>
              <a:t>3SG:POSS-about-PL   -so  -IMPERF-4SG-CL-know</a:t>
            </a:r>
            <a:endParaRPr lang="de-DE" dirty="0" smtClean="0"/>
          </a:p>
          <a:p>
            <a:pPr>
              <a:buNone/>
            </a:pPr>
            <a:r>
              <a:rPr lang="de-DE" dirty="0" smtClean="0"/>
              <a:t>'Jedermann weiß über sie [Bescheid].'</a:t>
            </a:r>
          </a:p>
          <a:p>
            <a:pPr algn="ctr">
              <a:buNone/>
            </a:pPr>
            <a:r>
              <a:rPr lang="en-US" b="1" dirty="0" smtClean="0"/>
              <a:t>[</a:t>
            </a:r>
            <a:r>
              <a:rPr lang="en-US" b="1" dirty="0" smtClean="0">
                <a:solidFill>
                  <a:schemeClr val="accent2">
                    <a:lumMod val="75000"/>
                  </a:schemeClr>
                </a:solidFill>
              </a:rPr>
              <a:t>P</a:t>
            </a:r>
            <a:r>
              <a:rPr lang="en-US" b="1" baseline="-25000" dirty="0" smtClean="0">
                <a:solidFill>
                  <a:schemeClr val="accent2">
                    <a:lumMod val="75000"/>
                  </a:schemeClr>
                </a:solidFill>
              </a:rPr>
              <a:t>1</a:t>
            </a:r>
            <a:r>
              <a:rPr lang="en-US" b="1" dirty="0" smtClean="0">
                <a:solidFill>
                  <a:schemeClr val="accent2">
                    <a:lumMod val="75000"/>
                  </a:schemeClr>
                </a:solidFill>
              </a:rPr>
              <a:t>-P</a:t>
            </a:r>
            <a:r>
              <a:rPr lang="en-US" b="1" baseline="-25000" dirty="0" smtClean="0">
                <a:solidFill>
                  <a:schemeClr val="accent2">
                    <a:lumMod val="75000"/>
                  </a:schemeClr>
                </a:solidFill>
              </a:rPr>
              <a:t>2</a:t>
            </a:r>
            <a:r>
              <a:rPr lang="en-US" b="1" dirty="0" smtClean="0">
                <a:solidFill>
                  <a:schemeClr val="accent2">
                    <a:lumMod val="75000"/>
                  </a:schemeClr>
                </a:solidFill>
              </a:rPr>
              <a:t>-P</a:t>
            </a:r>
            <a:r>
              <a:rPr lang="en-US" b="1" baseline="-25000" dirty="0" smtClean="0">
                <a:solidFill>
                  <a:schemeClr val="accent2">
                    <a:lumMod val="75000"/>
                  </a:schemeClr>
                </a:solidFill>
              </a:rPr>
              <a:t>3</a:t>
            </a:r>
            <a:r>
              <a:rPr lang="en-US" b="1" dirty="0" smtClean="0">
                <a:solidFill>
                  <a:schemeClr val="accent2">
                    <a:lumMod val="75000"/>
                  </a:schemeClr>
                </a:solidFill>
              </a:rPr>
              <a:t>-P</a:t>
            </a:r>
            <a:r>
              <a:rPr lang="en-US" b="1" baseline="-25000" dirty="0" smtClean="0">
                <a:solidFill>
                  <a:schemeClr val="accent2">
                    <a:lumMod val="75000"/>
                  </a:schemeClr>
                </a:solidFill>
              </a:rPr>
              <a:t>4</a:t>
            </a:r>
            <a:r>
              <a:rPr lang="en-US" b="1" dirty="0" smtClean="0">
                <a:solidFill>
                  <a:schemeClr val="accent2">
                    <a:lumMod val="75000"/>
                  </a:schemeClr>
                </a:solidFill>
              </a:rPr>
              <a:t>-P</a:t>
            </a:r>
            <a:r>
              <a:rPr lang="en-US" b="1" baseline="-25000" dirty="0" smtClean="0">
                <a:solidFill>
                  <a:schemeClr val="accent2">
                    <a:lumMod val="75000"/>
                  </a:schemeClr>
                </a:solidFill>
              </a:rPr>
              <a:t>5</a:t>
            </a:r>
            <a:r>
              <a:rPr lang="en-US" b="1" dirty="0" smtClean="0">
                <a:solidFill>
                  <a:schemeClr val="accent2">
                    <a:lumMod val="75000"/>
                  </a:schemeClr>
                </a:solidFill>
              </a:rPr>
              <a:t>-P</a:t>
            </a:r>
            <a:r>
              <a:rPr lang="en-US" b="1" baseline="-25000" dirty="0" smtClean="0">
                <a:solidFill>
                  <a:schemeClr val="accent2">
                    <a:lumMod val="75000"/>
                  </a:schemeClr>
                </a:solidFill>
              </a:rPr>
              <a:t>6</a:t>
            </a:r>
            <a:r>
              <a:rPr lang="en-US" b="1" dirty="0" smtClean="0">
                <a:solidFill>
                  <a:schemeClr val="accent2">
                    <a:lumMod val="75000"/>
                  </a:schemeClr>
                </a:solidFill>
              </a:rPr>
              <a:t>-P</a:t>
            </a:r>
            <a:r>
              <a:rPr lang="en-US" b="1" baseline="-25000" dirty="0" smtClean="0">
                <a:solidFill>
                  <a:schemeClr val="accent2">
                    <a:lumMod val="75000"/>
                  </a:schemeClr>
                </a:solidFill>
              </a:rPr>
              <a:t>7</a:t>
            </a:r>
            <a:r>
              <a:rPr lang="en-US" b="1" dirty="0" smtClean="0"/>
              <a:t>-</a:t>
            </a:r>
            <a:r>
              <a:rPr lang="en-US" b="1" dirty="0" smtClean="0">
                <a:solidFill>
                  <a:schemeClr val="accent6">
                    <a:lumMod val="60000"/>
                    <a:lumOff val="40000"/>
                  </a:schemeClr>
                </a:solidFill>
              </a:rPr>
              <a:t>LEX</a:t>
            </a:r>
            <a:r>
              <a:rPr lang="en-US" b="1" dirty="0" smtClean="0"/>
              <a:t>]</a:t>
            </a:r>
            <a:endParaRPr lang="de-DE" b="1" dirty="0" smtClean="0"/>
          </a:p>
        </p:txBody>
      </p:sp>
      <p:sp>
        <p:nvSpPr>
          <p:cNvPr id="140290" name="AutoShape 2"/>
          <p:cNvSpPr>
            <a:spLocks noChangeArrowheads="1"/>
          </p:cNvSpPr>
          <p:nvPr/>
        </p:nvSpPr>
        <p:spPr bwMode="auto">
          <a:xfrm>
            <a:off x="6429388" y="4929198"/>
            <a:ext cx="1875472" cy="1306540"/>
          </a:xfrm>
          <a:prstGeom prst="roundRect">
            <a:avLst>
              <a:gd name="adj" fmla="val 16667"/>
            </a:avLst>
          </a:prstGeom>
          <a:gradFill rotWithShape="0">
            <a:gsLst>
              <a:gs pos="0">
                <a:srgbClr val="FFFFFF"/>
              </a:gs>
              <a:gs pos="100000">
                <a:srgbClr val="E5B8B7"/>
              </a:gs>
            </a:gsLst>
            <a:lin ang="5400000" scaled="1"/>
          </a:gradFill>
          <a:ln w="12700">
            <a:solidFill>
              <a:srgbClr val="D99594"/>
            </a:solidFill>
            <a:round/>
            <a:headEnd/>
            <a:tailEnd/>
          </a:ln>
          <a:effectLst>
            <a:outerShdw dist="28398" dir="3806097" algn="ctr" rotWithShape="0">
              <a:srgbClr val="622423">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40291" name="Oval 3"/>
          <p:cNvSpPr>
            <a:spLocks noChangeArrowheads="1"/>
          </p:cNvSpPr>
          <p:nvPr/>
        </p:nvSpPr>
        <p:spPr bwMode="auto">
          <a:xfrm>
            <a:off x="5786446" y="5214950"/>
            <a:ext cx="979020" cy="903735"/>
          </a:xfrm>
          <a:prstGeom prst="ellipse">
            <a:avLst/>
          </a:prstGeom>
          <a:gradFill rotWithShape="0">
            <a:gsLst>
              <a:gs pos="0">
                <a:srgbClr val="FFFFFF"/>
              </a:gs>
              <a:gs pos="100000">
                <a:srgbClr val="B6DDE8"/>
              </a:gs>
            </a:gsLst>
            <a:lin ang="5400000" scaled="1"/>
          </a:gradFill>
          <a:ln w="12700">
            <a:solidFill>
              <a:srgbClr val="92CDDC"/>
            </a:solidFill>
            <a:round/>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40292" name="AutoShape 4"/>
          <p:cNvSpPr>
            <a:spLocks noChangeArrowheads="1"/>
          </p:cNvSpPr>
          <p:nvPr/>
        </p:nvSpPr>
        <p:spPr bwMode="auto">
          <a:xfrm rot="8904800">
            <a:off x="5149708" y="5336844"/>
            <a:ext cx="1273905" cy="929556"/>
          </a:xfrm>
          <a:prstGeom prst="triangle">
            <a:avLst>
              <a:gd name="adj" fmla="val 50000"/>
            </a:avLst>
          </a:prstGeom>
          <a:gradFill rotWithShape="0">
            <a:gsLst>
              <a:gs pos="0">
                <a:srgbClr val="FFFFFF"/>
              </a:gs>
              <a:gs pos="100000">
                <a:srgbClr val="B6DDE8"/>
              </a:gs>
            </a:gsLst>
            <a:lin ang="5400000" scaled="1"/>
          </a:gradFill>
          <a:ln w="12700">
            <a:solidFill>
              <a:srgbClr val="92CDDC"/>
            </a:solidFill>
            <a:miter lim="800000"/>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40293" name="AutoShape 5"/>
          <p:cNvSpPr>
            <a:spLocks noChangeArrowheads="1"/>
          </p:cNvSpPr>
          <p:nvPr/>
        </p:nvSpPr>
        <p:spPr bwMode="auto">
          <a:xfrm>
            <a:off x="4000496" y="5500702"/>
            <a:ext cx="1822390" cy="599046"/>
          </a:xfrm>
          <a:custGeom>
            <a:avLst/>
            <a:gdLst>
              <a:gd name="G0" fmla="+- 5400 0 0"/>
              <a:gd name="G1" fmla="+- 11796480 0 0"/>
              <a:gd name="G2" fmla="+- 0 0 11796480"/>
              <a:gd name="T0" fmla="*/ 0 256 1"/>
              <a:gd name="T1" fmla="*/ 180 256 1"/>
              <a:gd name="G3" fmla="+- 11796480 T0 T1"/>
              <a:gd name="T2" fmla="*/ 0 256 1"/>
              <a:gd name="T3" fmla="*/ 90 256 1"/>
              <a:gd name="G4" fmla="+- 11796480 T2 T3"/>
              <a:gd name="G5" fmla="*/ G4 2 1"/>
              <a:gd name="T4" fmla="*/ 90 256 1"/>
              <a:gd name="T5" fmla="*/ 0 256 1"/>
              <a:gd name="G6" fmla="+- 11796480 T4 T5"/>
              <a:gd name="G7" fmla="*/ G6 2 1"/>
              <a:gd name="G8" fmla="abs 11796480"/>
              <a:gd name="T6" fmla="*/ 0 256 1"/>
              <a:gd name="T7" fmla="*/ 90 256 1"/>
              <a:gd name="G9" fmla="+- G8 T6 T7"/>
              <a:gd name="G10" fmla="?: G9 G7 G5"/>
              <a:gd name="T8" fmla="*/ 0 256 1"/>
              <a:gd name="T9" fmla="*/ 360 256 1"/>
              <a:gd name="G11" fmla="+- G10 T8 T9"/>
              <a:gd name="G12" fmla="?: G10 G11 G10"/>
              <a:gd name="T10" fmla="*/ 0 256 1"/>
              <a:gd name="T11" fmla="*/ 360 256 1"/>
              <a:gd name="G13" fmla="+- G12 T10 T11"/>
              <a:gd name="G14" fmla="?: G12 G13 G12"/>
              <a:gd name="G15" fmla="+- 0 0 G14"/>
              <a:gd name="G16" fmla="+- 10800 0 0"/>
              <a:gd name="G17" fmla="+- 10800 0 5400"/>
              <a:gd name="G18" fmla="*/ 5400 1 2"/>
              <a:gd name="G19" fmla="+- G18 5400 0"/>
              <a:gd name="G20" fmla="cos G19 11796480"/>
              <a:gd name="G21" fmla="sin G19 11796480"/>
              <a:gd name="G22" fmla="+- G20 10800 0"/>
              <a:gd name="G23" fmla="+- G21 10800 0"/>
              <a:gd name="G24" fmla="+- 10800 0 G20"/>
              <a:gd name="G25" fmla="+- 5400 10800 0"/>
              <a:gd name="G26" fmla="?: G9 G17 G25"/>
              <a:gd name="G27" fmla="?: G9 0 21600"/>
              <a:gd name="G28" fmla="cos 10800 11796480"/>
              <a:gd name="G29" fmla="sin 10800 11796480"/>
              <a:gd name="G30" fmla="sin 5400 11796480"/>
              <a:gd name="G31" fmla="+- G28 10800 0"/>
              <a:gd name="G32" fmla="+- G29 10800 0"/>
              <a:gd name="G33" fmla="+- G30 10800 0"/>
              <a:gd name="G34" fmla="?: G4 0 G31"/>
              <a:gd name="G35" fmla="?: 11796480 G34 0"/>
              <a:gd name="G36" fmla="?: G6 G35 G31"/>
              <a:gd name="G37" fmla="+- 21600 0 G36"/>
              <a:gd name="G38" fmla="?: G4 0 G33"/>
              <a:gd name="G39" fmla="?: 11796480 G38 G32"/>
              <a:gd name="G40" fmla="?: G6 G39 0"/>
              <a:gd name="G41" fmla="?: G4 G32 21600"/>
              <a:gd name="G42" fmla="?: G6 G41 G33"/>
              <a:gd name="T12" fmla="*/ 10800 w 21600"/>
              <a:gd name="T13" fmla="*/ 0 h 21600"/>
              <a:gd name="T14" fmla="*/ 2700 w 21600"/>
              <a:gd name="T15" fmla="*/ 10800 h 21600"/>
              <a:gd name="T16" fmla="*/ 10800 w 21600"/>
              <a:gd name="T17" fmla="*/ 5400 h 21600"/>
              <a:gd name="T18" fmla="*/ 18900 w 21600"/>
              <a:gd name="T19" fmla="*/ 10800 h 21600"/>
              <a:gd name="T20" fmla="*/ G36 w 21600"/>
              <a:gd name="T21" fmla="*/ G40 h 21600"/>
              <a:gd name="T22" fmla="*/ G37 w 21600"/>
              <a:gd name="T23" fmla="*/ G42 h 21600"/>
            </a:gdLst>
            <a:ahLst/>
            <a:cxnLst>
              <a:cxn ang="0">
                <a:pos x="T12" y="T13"/>
              </a:cxn>
              <a:cxn ang="0">
                <a:pos x="T14" y="T15"/>
              </a:cxn>
              <a:cxn ang="0">
                <a:pos x="T16" y="T17"/>
              </a:cxn>
              <a:cxn ang="0">
                <a:pos x="T18" y="T19"/>
              </a:cxn>
            </a:cxnLst>
            <a:rect l="T20" t="T21" r="T22" b="T23"/>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gradFill rotWithShape="0">
            <a:gsLst>
              <a:gs pos="0">
                <a:srgbClr val="FFFFFF"/>
              </a:gs>
              <a:gs pos="100000">
                <a:srgbClr val="B6DDE8"/>
              </a:gs>
            </a:gsLst>
            <a:lin ang="5400000" scaled="1"/>
          </a:gradFill>
          <a:ln w="12700">
            <a:solidFill>
              <a:srgbClr val="92CDDC"/>
            </a:solidFill>
            <a:miter lim="800000"/>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40294" name="AutoShape 6"/>
          <p:cNvSpPr>
            <a:spLocks noChangeArrowheads="1"/>
          </p:cNvSpPr>
          <p:nvPr/>
        </p:nvSpPr>
        <p:spPr bwMode="auto">
          <a:xfrm rot="10800000">
            <a:off x="3428992" y="5357826"/>
            <a:ext cx="1167747" cy="593881"/>
          </a:xfrm>
          <a:prstGeom prst="flowChartOnlineStorage">
            <a:avLst/>
          </a:prstGeom>
          <a:gradFill rotWithShape="0">
            <a:gsLst>
              <a:gs pos="0">
                <a:srgbClr val="FFFFFF"/>
              </a:gs>
              <a:gs pos="100000">
                <a:srgbClr val="B6DDE8"/>
              </a:gs>
            </a:gsLst>
            <a:lin ang="5400000" scaled="1"/>
          </a:gradFill>
          <a:ln w="12700">
            <a:solidFill>
              <a:srgbClr val="92CDDC"/>
            </a:solidFill>
            <a:miter lim="800000"/>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40295" name="AutoShape 7"/>
          <p:cNvSpPr>
            <a:spLocks noChangeArrowheads="1"/>
          </p:cNvSpPr>
          <p:nvPr/>
        </p:nvSpPr>
        <p:spPr bwMode="auto">
          <a:xfrm rot="10800000">
            <a:off x="2143108" y="5286388"/>
            <a:ext cx="1468528" cy="645524"/>
          </a:xfrm>
          <a:prstGeom prst="flowChartDelay">
            <a:avLst/>
          </a:prstGeom>
          <a:gradFill rotWithShape="0">
            <a:gsLst>
              <a:gs pos="0">
                <a:srgbClr val="FFFFFF"/>
              </a:gs>
              <a:gs pos="100000">
                <a:srgbClr val="B6DDE8"/>
              </a:gs>
            </a:gsLst>
            <a:lin ang="5400000" scaled="1"/>
          </a:gradFill>
          <a:ln w="12700">
            <a:solidFill>
              <a:srgbClr val="92CDDC"/>
            </a:solidFill>
            <a:miter lim="800000"/>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40296" name="AutoShape 8"/>
          <p:cNvSpPr>
            <a:spLocks noChangeArrowheads="1"/>
          </p:cNvSpPr>
          <p:nvPr/>
        </p:nvSpPr>
        <p:spPr bwMode="auto">
          <a:xfrm>
            <a:off x="1071538" y="5214950"/>
            <a:ext cx="1415451" cy="790123"/>
          </a:xfrm>
          <a:prstGeom prst="flowChartDecision">
            <a:avLst/>
          </a:prstGeom>
          <a:gradFill rotWithShape="0">
            <a:gsLst>
              <a:gs pos="0">
                <a:srgbClr val="FFFFFF"/>
              </a:gs>
              <a:gs pos="100000">
                <a:srgbClr val="B6DDE8"/>
              </a:gs>
            </a:gsLst>
            <a:lin ang="5400000" scaled="1"/>
          </a:gradFill>
          <a:ln w="12700">
            <a:solidFill>
              <a:srgbClr val="92CDDC"/>
            </a:solidFill>
            <a:miter lim="800000"/>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
        <p:nvSpPr>
          <p:cNvPr id="140297" name="AutoShape 9"/>
          <p:cNvSpPr>
            <a:spLocks noChangeArrowheads="1"/>
          </p:cNvSpPr>
          <p:nvPr/>
        </p:nvSpPr>
        <p:spPr bwMode="auto">
          <a:xfrm>
            <a:off x="357158" y="5143512"/>
            <a:ext cx="1037997" cy="857256"/>
          </a:xfrm>
          <a:prstGeom prst="plaque">
            <a:avLst>
              <a:gd name="adj" fmla="val 16667"/>
            </a:avLst>
          </a:prstGeom>
          <a:gradFill rotWithShape="0">
            <a:gsLst>
              <a:gs pos="0">
                <a:srgbClr val="FFFFFF"/>
              </a:gs>
              <a:gs pos="100000">
                <a:srgbClr val="B6DDE8"/>
              </a:gs>
            </a:gsLst>
            <a:lin ang="5400000" scaled="1"/>
          </a:gradFill>
          <a:ln w="12700">
            <a:solidFill>
              <a:srgbClr val="92CDDC"/>
            </a:solidFill>
            <a:miter lim="800000"/>
            <a:headEnd/>
            <a:tailEnd/>
          </a:ln>
          <a:effectLst>
            <a:outerShdw dist="28398" dir="3806097" algn="ctr" rotWithShape="0">
              <a:srgbClr val="205867">
                <a:alpha val="50000"/>
              </a:srgbClr>
            </a:outerShdw>
          </a:effectLst>
        </p:spPr>
        <p:txBody>
          <a:bodyPr vert="horz" wrap="square" lIns="91440" tIns="45720" rIns="91440" bIns="45720" numCol="1" anchor="t" anchorCtr="0" compatLnSpc="1">
            <a:prstTxWarp prst="textNoShape">
              <a:avLst/>
            </a:prstTxWarp>
          </a:bodyPr>
          <a:lstStyle/>
          <a:p>
            <a:endParaRPr lang="de-DE"/>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diamond(in)">
                                      <p:cBhvr>
                                        <p:cTn id="17" dur="20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
                                            <p:txEl>
                                              <p:pRg st="2" end="2"/>
                                            </p:txEl>
                                          </p:spTgt>
                                        </p:tgtEl>
                                        <p:attrNameLst>
                                          <p:attrName>style.visibility</p:attrName>
                                        </p:attrNameLst>
                                      </p:cBhvr>
                                      <p:to>
                                        <p:strVal val="visible"/>
                                      </p:to>
                                    </p:set>
                                    <p:animEffect transition="in" filter="diamond(in)">
                                      <p:cBhvr>
                                        <p:cTn id="22" dur="2000"/>
                                        <p:tgtEl>
                                          <p:spTgt spid="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animEffect transition="in" filter="diamond(in)">
                                      <p:cBhvr>
                                        <p:cTn id="27" dur="2000"/>
                                        <p:tgtEl>
                                          <p:spTgt spid="3">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3">
                                            <p:txEl>
                                              <p:pRg st="4" end="4"/>
                                            </p:txEl>
                                          </p:spTgt>
                                        </p:tgtEl>
                                        <p:attrNameLst>
                                          <p:attrName>style.visibility</p:attrName>
                                        </p:attrNameLst>
                                      </p:cBhvr>
                                      <p:to>
                                        <p:strVal val="visible"/>
                                      </p:to>
                                    </p:set>
                                    <p:animEffect transition="in" filter="diamond(in)">
                                      <p:cBhvr>
                                        <p:cTn id="32" dur="2000"/>
                                        <p:tgtEl>
                                          <p:spTgt spid="3">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5" fill="hold" grpId="0" nodeType="clickEffect">
                                  <p:stCondLst>
                                    <p:cond delay="0"/>
                                  </p:stCondLst>
                                  <p:childTnLst>
                                    <p:set>
                                      <p:cBhvr>
                                        <p:cTn id="36" dur="1" fill="hold">
                                          <p:stCondLst>
                                            <p:cond delay="0"/>
                                          </p:stCondLst>
                                        </p:cTn>
                                        <p:tgtEl>
                                          <p:spTgt spid="140290"/>
                                        </p:tgtEl>
                                        <p:attrNameLst>
                                          <p:attrName>style.visibility</p:attrName>
                                        </p:attrNameLst>
                                      </p:cBhvr>
                                      <p:to>
                                        <p:strVal val="visible"/>
                                      </p:to>
                                    </p:set>
                                    <p:animEffect transition="in" filter="blinds(vertical)">
                                      <p:cBhvr>
                                        <p:cTn id="37" dur="500"/>
                                        <p:tgtEl>
                                          <p:spTgt spid="140290"/>
                                        </p:tgtEl>
                                      </p:cBhvr>
                                    </p:animEffect>
                                  </p:childTnLst>
                                </p:cTn>
                              </p:par>
                              <p:par>
                                <p:cTn id="38" presetID="3" presetClass="entr" presetSubtype="5" fill="hold" grpId="0" nodeType="withEffect">
                                  <p:stCondLst>
                                    <p:cond delay="0"/>
                                  </p:stCondLst>
                                  <p:childTnLst>
                                    <p:set>
                                      <p:cBhvr>
                                        <p:cTn id="39" dur="1" fill="hold">
                                          <p:stCondLst>
                                            <p:cond delay="0"/>
                                          </p:stCondLst>
                                        </p:cTn>
                                        <p:tgtEl>
                                          <p:spTgt spid="140291"/>
                                        </p:tgtEl>
                                        <p:attrNameLst>
                                          <p:attrName>style.visibility</p:attrName>
                                        </p:attrNameLst>
                                      </p:cBhvr>
                                      <p:to>
                                        <p:strVal val="visible"/>
                                      </p:to>
                                    </p:set>
                                    <p:animEffect transition="in" filter="blinds(vertical)">
                                      <p:cBhvr>
                                        <p:cTn id="40" dur="500"/>
                                        <p:tgtEl>
                                          <p:spTgt spid="140291"/>
                                        </p:tgtEl>
                                      </p:cBhvr>
                                    </p:animEffect>
                                  </p:childTnLst>
                                </p:cTn>
                              </p:par>
                              <p:par>
                                <p:cTn id="41" presetID="3" presetClass="entr" presetSubtype="5" fill="hold" grpId="0" nodeType="withEffect">
                                  <p:stCondLst>
                                    <p:cond delay="0"/>
                                  </p:stCondLst>
                                  <p:childTnLst>
                                    <p:set>
                                      <p:cBhvr>
                                        <p:cTn id="42" dur="1" fill="hold">
                                          <p:stCondLst>
                                            <p:cond delay="0"/>
                                          </p:stCondLst>
                                        </p:cTn>
                                        <p:tgtEl>
                                          <p:spTgt spid="140292"/>
                                        </p:tgtEl>
                                        <p:attrNameLst>
                                          <p:attrName>style.visibility</p:attrName>
                                        </p:attrNameLst>
                                      </p:cBhvr>
                                      <p:to>
                                        <p:strVal val="visible"/>
                                      </p:to>
                                    </p:set>
                                    <p:animEffect transition="in" filter="blinds(vertical)">
                                      <p:cBhvr>
                                        <p:cTn id="43" dur="500"/>
                                        <p:tgtEl>
                                          <p:spTgt spid="140292"/>
                                        </p:tgtEl>
                                      </p:cBhvr>
                                    </p:animEffect>
                                  </p:childTnLst>
                                </p:cTn>
                              </p:par>
                              <p:par>
                                <p:cTn id="44" presetID="3" presetClass="entr" presetSubtype="5" fill="hold" grpId="0" nodeType="withEffect">
                                  <p:stCondLst>
                                    <p:cond delay="0"/>
                                  </p:stCondLst>
                                  <p:childTnLst>
                                    <p:set>
                                      <p:cBhvr>
                                        <p:cTn id="45" dur="1" fill="hold">
                                          <p:stCondLst>
                                            <p:cond delay="0"/>
                                          </p:stCondLst>
                                        </p:cTn>
                                        <p:tgtEl>
                                          <p:spTgt spid="140293"/>
                                        </p:tgtEl>
                                        <p:attrNameLst>
                                          <p:attrName>style.visibility</p:attrName>
                                        </p:attrNameLst>
                                      </p:cBhvr>
                                      <p:to>
                                        <p:strVal val="visible"/>
                                      </p:to>
                                    </p:set>
                                    <p:animEffect transition="in" filter="blinds(vertical)">
                                      <p:cBhvr>
                                        <p:cTn id="46" dur="500"/>
                                        <p:tgtEl>
                                          <p:spTgt spid="140293"/>
                                        </p:tgtEl>
                                      </p:cBhvr>
                                    </p:animEffect>
                                  </p:childTnLst>
                                </p:cTn>
                              </p:par>
                              <p:par>
                                <p:cTn id="47" presetID="3" presetClass="entr" presetSubtype="5" fill="hold" grpId="0" nodeType="withEffect">
                                  <p:stCondLst>
                                    <p:cond delay="0"/>
                                  </p:stCondLst>
                                  <p:childTnLst>
                                    <p:set>
                                      <p:cBhvr>
                                        <p:cTn id="48" dur="1" fill="hold">
                                          <p:stCondLst>
                                            <p:cond delay="0"/>
                                          </p:stCondLst>
                                        </p:cTn>
                                        <p:tgtEl>
                                          <p:spTgt spid="140294"/>
                                        </p:tgtEl>
                                        <p:attrNameLst>
                                          <p:attrName>style.visibility</p:attrName>
                                        </p:attrNameLst>
                                      </p:cBhvr>
                                      <p:to>
                                        <p:strVal val="visible"/>
                                      </p:to>
                                    </p:set>
                                    <p:animEffect transition="in" filter="blinds(vertical)">
                                      <p:cBhvr>
                                        <p:cTn id="49" dur="500"/>
                                        <p:tgtEl>
                                          <p:spTgt spid="140294"/>
                                        </p:tgtEl>
                                      </p:cBhvr>
                                    </p:animEffect>
                                  </p:childTnLst>
                                </p:cTn>
                              </p:par>
                              <p:par>
                                <p:cTn id="50" presetID="3" presetClass="entr" presetSubtype="5" fill="hold" grpId="0" nodeType="withEffect">
                                  <p:stCondLst>
                                    <p:cond delay="0"/>
                                  </p:stCondLst>
                                  <p:childTnLst>
                                    <p:set>
                                      <p:cBhvr>
                                        <p:cTn id="51" dur="1" fill="hold">
                                          <p:stCondLst>
                                            <p:cond delay="0"/>
                                          </p:stCondLst>
                                        </p:cTn>
                                        <p:tgtEl>
                                          <p:spTgt spid="140295"/>
                                        </p:tgtEl>
                                        <p:attrNameLst>
                                          <p:attrName>style.visibility</p:attrName>
                                        </p:attrNameLst>
                                      </p:cBhvr>
                                      <p:to>
                                        <p:strVal val="visible"/>
                                      </p:to>
                                    </p:set>
                                    <p:animEffect transition="in" filter="blinds(vertical)">
                                      <p:cBhvr>
                                        <p:cTn id="52" dur="500"/>
                                        <p:tgtEl>
                                          <p:spTgt spid="140295"/>
                                        </p:tgtEl>
                                      </p:cBhvr>
                                    </p:animEffect>
                                  </p:childTnLst>
                                </p:cTn>
                              </p:par>
                              <p:par>
                                <p:cTn id="53" presetID="3" presetClass="entr" presetSubtype="5" fill="hold" grpId="0" nodeType="withEffect">
                                  <p:stCondLst>
                                    <p:cond delay="0"/>
                                  </p:stCondLst>
                                  <p:childTnLst>
                                    <p:set>
                                      <p:cBhvr>
                                        <p:cTn id="54" dur="1" fill="hold">
                                          <p:stCondLst>
                                            <p:cond delay="0"/>
                                          </p:stCondLst>
                                        </p:cTn>
                                        <p:tgtEl>
                                          <p:spTgt spid="140296"/>
                                        </p:tgtEl>
                                        <p:attrNameLst>
                                          <p:attrName>style.visibility</p:attrName>
                                        </p:attrNameLst>
                                      </p:cBhvr>
                                      <p:to>
                                        <p:strVal val="visible"/>
                                      </p:to>
                                    </p:set>
                                    <p:animEffect transition="in" filter="blinds(vertical)">
                                      <p:cBhvr>
                                        <p:cTn id="55" dur="500"/>
                                        <p:tgtEl>
                                          <p:spTgt spid="140296"/>
                                        </p:tgtEl>
                                      </p:cBhvr>
                                    </p:animEffect>
                                  </p:childTnLst>
                                </p:cTn>
                              </p:par>
                              <p:par>
                                <p:cTn id="56" presetID="3" presetClass="entr" presetSubtype="5" fill="hold" grpId="0" nodeType="withEffect">
                                  <p:stCondLst>
                                    <p:cond delay="0"/>
                                  </p:stCondLst>
                                  <p:childTnLst>
                                    <p:set>
                                      <p:cBhvr>
                                        <p:cTn id="57" dur="1" fill="hold">
                                          <p:stCondLst>
                                            <p:cond delay="0"/>
                                          </p:stCondLst>
                                        </p:cTn>
                                        <p:tgtEl>
                                          <p:spTgt spid="140297"/>
                                        </p:tgtEl>
                                        <p:attrNameLst>
                                          <p:attrName>style.visibility</p:attrName>
                                        </p:attrNameLst>
                                      </p:cBhvr>
                                      <p:to>
                                        <p:strVal val="visible"/>
                                      </p:to>
                                    </p:set>
                                    <p:animEffect transition="in" filter="blinds(vertical)">
                                      <p:cBhvr>
                                        <p:cTn id="58" dur="500"/>
                                        <p:tgtEl>
                                          <p:spTgt spid="1402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140290" grpId="0" animBg="1"/>
      <p:bldP spid="140291" grpId="0" animBg="1"/>
      <p:bldP spid="140292" grpId="0" animBg="1"/>
      <p:bldP spid="140293" grpId="0" animBg="1"/>
      <p:bldP spid="140294" grpId="0" animBg="1"/>
      <p:bldP spid="140295" grpId="0" animBg="1"/>
      <p:bldP spid="140296" grpId="0" animBg="1"/>
      <p:bldP spid="140297"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Der 'Große Zyklus'</a:t>
            </a:r>
            <a:endParaRPr lang="de-DE" dirty="0"/>
          </a:p>
        </p:txBody>
      </p:sp>
      <p:sp>
        <p:nvSpPr>
          <p:cNvPr id="3" name="Textplatzhalter 2"/>
          <p:cNvSpPr>
            <a:spLocks noGrp="1"/>
          </p:cNvSpPr>
          <p:nvPr>
            <p:ph type="body" idx="1"/>
          </p:nvPr>
        </p:nvSpPr>
        <p:spPr/>
        <p:txBody>
          <a:bodyPr/>
          <a:lstStyle/>
          <a:p>
            <a:r>
              <a:rPr lang="de-DE" sz="2800" b="1" dirty="0" smtClean="0"/>
              <a:t>Grand Cycle</a:t>
            </a:r>
            <a:endParaRPr lang="de-DE" sz="2800" dirty="0"/>
          </a:p>
        </p:txBody>
      </p:sp>
      <p:graphicFrame>
        <p:nvGraphicFramePr>
          <p:cNvPr id="4" name="Diagramm 3"/>
          <p:cNvGraphicFramePr/>
          <p:nvPr/>
        </p:nvGraphicFramePr>
        <p:xfrm>
          <a:off x="1000100" y="2786058"/>
          <a:ext cx="7286676" cy="350046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grpId="0" nodeType="clickEffect">
                                  <p:stCondLst>
                                    <p:cond delay="0"/>
                                  </p:stCondLst>
                                  <p:childTnLst>
                                    <p:animRot by="21600000">
                                      <p:cBhvr>
                                        <p:cTn id="6" dur="2000" fill="hold"/>
                                        <p:tgtEl>
                                          <p:spTgt spid="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Grundlagen I</a:t>
            </a:r>
            <a:endParaRPr lang="de-DE" dirty="0"/>
          </a:p>
        </p:txBody>
      </p:sp>
      <p:sp>
        <p:nvSpPr>
          <p:cNvPr id="3" name="Inhaltsplatzhalter 2"/>
          <p:cNvSpPr>
            <a:spLocks noGrp="1"/>
          </p:cNvSpPr>
          <p:nvPr>
            <p:ph idx="1"/>
          </p:nvPr>
        </p:nvSpPr>
        <p:spPr>
          <a:xfrm>
            <a:off x="214282" y="1571613"/>
            <a:ext cx="8929718" cy="5072098"/>
          </a:xfrm>
        </p:spPr>
        <p:txBody>
          <a:bodyPr/>
          <a:lstStyle/>
          <a:p>
            <a:pPr marL="633222" indent="-514350">
              <a:buNone/>
            </a:pPr>
            <a:r>
              <a:rPr lang="de-DE" dirty="0" smtClean="0"/>
              <a:t>1. Morphologie ist ein sprachlicher 'Luxus', der nichtsdestotrotz Funktion hat. Nicht alle Sprachen haben </a:t>
            </a:r>
            <a:r>
              <a:rPr lang="de-DE" i="1" dirty="0" smtClean="0"/>
              <a:t>dieselben</a:t>
            </a:r>
            <a:r>
              <a:rPr lang="de-DE" dirty="0" smtClean="0"/>
              <a:t> morphologisch markierten Kategorien. Was in der einen Sprache morphologisch ausgedrückt wird, kann in der anderen Sprache </a:t>
            </a:r>
          </a:p>
          <a:p>
            <a:pPr marL="633222" indent="-514350">
              <a:buAutoNum type="alphaLcParenR"/>
            </a:pPr>
            <a:r>
              <a:rPr lang="de-DE" dirty="0" smtClean="0"/>
              <a:t>über andere Verfahren (e.g. Syntax, Lexikon) dargestellt werden oder </a:t>
            </a:r>
          </a:p>
          <a:p>
            <a:pPr marL="633222" indent="-514350">
              <a:buAutoNum type="alphaLcParenR"/>
            </a:pPr>
            <a:r>
              <a:rPr lang="de-DE" dirty="0" smtClean="0"/>
              <a:t>sprachlich 'fehlen' (d.h. nur über den Kontext kodiert sein (</a:t>
            </a:r>
            <a:r>
              <a:rPr lang="de-DE" dirty="0" smtClean="0">
                <a:sym typeface="Symbol"/>
              </a:rPr>
              <a:t></a:t>
            </a:r>
            <a:r>
              <a:rPr lang="de-DE" dirty="0" smtClean="0"/>
              <a:t> Inferenz)).</a:t>
            </a: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blinds(horizontal)">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blinds(horizontal)">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Grundlagen II</a:t>
            </a:r>
            <a:endParaRPr lang="de-DE" dirty="0"/>
          </a:p>
        </p:txBody>
      </p:sp>
      <p:sp>
        <p:nvSpPr>
          <p:cNvPr id="3" name="Inhaltsplatzhalter 2"/>
          <p:cNvSpPr>
            <a:spLocks noGrp="1"/>
          </p:cNvSpPr>
          <p:nvPr>
            <p:ph idx="1"/>
          </p:nvPr>
        </p:nvSpPr>
        <p:spPr>
          <a:xfrm>
            <a:off x="214282" y="1500175"/>
            <a:ext cx="8643998" cy="1000131"/>
          </a:xfrm>
        </p:spPr>
        <p:txBody>
          <a:bodyPr>
            <a:normAutofit fontScale="92500" lnSpcReduction="10000"/>
          </a:bodyPr>
          <a:lstStyle/>
          <a:p>
            <a:pPr>
              <a:buNone/>
            </a:pPr>
            <a:r>
              <a:rPr lang="de-DE" dirty="0" smtClean="0"/>
              <a:t>2. Es steht zu vermuten, dass alle Morphologie letztendlich dem Lexikon entstammt:</a:t>
            </a:r>
          </a:p>
          <a:p>
            <a:pPr>
              <a:buNone/>
            </a:pPr>
            <a:endParaRPr lang="de-DE" dirty="0" smtClean="0">
              <a:sym typeface="Symbol"/>
            </a:endParaRPr>
          </a:p>
          <a:p>
            <a:endParaRPr lang="de-DE" dirty="0"/>
          </a:p>
        </p:txBody>
      </p:sp>
      <p:graphicFrame>
        <p:nvGraphicFramePr>
          <p:cNvPr id="4" name="Diagramm 3"/>
          <p:cNvGraphicFramePr/>
          <p:nvPr/>
        </p:nvGraphicFramePr>
        <p:xfrm>
          <a:off x="428596" y="2571744"/>
          <a:ext cx="8143932" cy="235745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285720" y="5072074"/>
            <a:ext cx="8501122" cy="1477328"/>
          </a:xfrm>
          <a:prstGeom prst="rect">
            <a:avLst/>
          </a:prstGeom>
          <a:noFill/>
          <a:ln w="25400">
            <a:solidFill>
              <a:schemeClr val="accent1">
                <a:shade val="95000"/>
                <a:satMod val="105000"/>
              </a:schemeClr>
            </a:solidFill>
          </a:ln>
        </p:spPr>
        <p:txBody>
          <a:bodyPr wrap="square" rtlCol="0">
            <a:spAutoFit/>
          </a:bodyPr>
          <a:lstStyle/>
          <a:p>
            <a:r>
              <a:rPr lang="de-DE" u="sng" dirty="0" smtClean="0"/>
              <a:t>Beispiele: </a:t>
            </a:r>
            <a:br>
              <a:rPr lang="de-DE" u="sng" dirty="0" smtClean="0"/>
            </a:br>
            <a:endParaRPr lang="de-DE" u="sng" dirty="0" smtClean="0"/>
          </a:p>
          <a:p>
            <a:r>
              <a:rPr lang="de-DE" dirty="0" smtClean="0"/>
              <a:t>Deutsch:	 </a:t>
            </a:r>
            <a:r>
              <a:rPr lang="de-DE" i="1" dirty="0" smtClean="0"/>
              <a:t>du geh-</a:t>
            </a:r>
            <a:r>
              <a:rPr lang="de-DE" b="1" i="1" dirty="0" err="1" smtClean="0"/>
              <a:t>st</a:t>
            </a:r>
            <a:r>
              <a:rPr lang="de-DE" i="1" dirty="0" smtClean="0"/>
              <a:t> &lt; *[du] geh-</a:t>
            </a:r>
            <a:r>
              <a:rPr lang="de-DE" b="1" i="1" dirty="0" smtClean="0"/>
              <a:t>s-du</a:t>
            </a:r>
            <a:r>
              <a:rPr lang="de-DE" i="1" dirty="0" smtClean="0"/>
              <a:t> </a:t>
            </a:r>
            <a:r>
              <a:rPr lang="de-DE" dirty="0" smtClean="0"/>
              <a:t>		(Nhd. imitiert, Analyse kontrovers)</a:t>
            </a:r>
          </a:p>
          <a:p>
            <a:r>
              <a:rPr lang="de-DE" dirty="0" smtClean="0"/>
              <a:t> Latein: 	</a:t>
            </a:r>
            <a:r>
              <a:rPr lang="de-DE" i="1" dirty="0" err="1" smtClean="0"/>
              <a:t>lauda</a:t>
            </a:r>
            <a:r>
              <a:rPr lang="de-DE" i="1" dirty="0" smtClean="0"/>
              <a:t>-v</a:t>
            </a:r>
            <a:r>
              <a:rPr lang="de-DE" b="1" i="1" dirty="0" smtClean="0"/>
              <a:t>-</a:t>
            </a:r>
            <a:r>
              <a:rPr lang="de-DE" b="1" i="1" dirty="0" err="1" smtClean="0"/>
              <a:t>eris</a:t>
            </a:r>
            <a:r>
              <a:rPr lang="de-DE" dirty="0" smtClean="0"/>
              <a:t> 'du wirst gelobt haben' &lt; *</a:t>
            </a:r>
            <a:r>
              <a:rPr lang="de-DE" i="1" dirty="0" err="1" smtClean="0"/>
              <a:t>lauda</a:t>
            </a:r>
            <a:r>
              <a:rPr lang="de-DE" i="1" dirty="0" smtClean="0"/>
              <a:t>-v(i) </a:t>
            </a:r>
            <a:r>
              <a:rPr lang="de-DE" b="1" i="1" dirty="0" err="1" smtClean="0"/>
              <a:t>eris</a:t>
            </a:r>
            <a:r>
              <a:rPr lang="de-DE" dirty="0" smtClean="0"/>
              <a:t> 	(synchrone Analyse)</a:t>
            </a:r>
          </a:p>
          <a:p>
            <a:r>
              <a:rPr lang="en-US" dirty="0" err="1" smtClean="0"/>
              <a:t>Englisch</a:t>
            </a:r>
            <a:r>
              <a:rPr lang="en-US" dirty="0" smtClean="0"/>
              <a:t>: 	</a:t>
            </a:r>
            <a:r>
              <a:rPr lang="en-US" i="1" dirty="0" smtClean="0"/>
              <a:t>the man'</a:t>
            </a:r>
            <a:r>
              <a:rPr lang="en-US" b="1" i="1" dirty="0" smtClean="0"/>
              <a:t>s</a:t>
            </a:r>
            <a:r>
              <a:rPr lang="en-US" i="1" dirty="0" smtClean="0"/>
              <a:t> head</a:t>
            </a:r>
            <a:r>
              <a:rPr lang="en-US" dirty="0" smtClean="0"/>
              <a:t> &lt; *</a:t>
            </a:r>
            <a:r>
              <a:rPr lang="en-US" i="1" dirty="0" smtClean="0"/>
              <a:t>the man </a:t>
            </a:r>
            <a:r>
              <a:rPr lang="en-US" b="1" i="1" dirty="0" smtClean="0"/>
              <a:t>his</a:t>
            </a:r>
            <a:r>
              <a:rPr lang="en-US" i="1" dirty="0" smtClean="0"/>
              <a:t> head</a:t>
            </a:r>
            <a:r>
              <a:rPr lang="en-US" dirty="0" smtClean="0"/>
              <a:t> 			(</a:t>
            </a:r>
            <a:r>
              <a:rPr lang="en-US" dirty="0" err="1" smtClean="0"/>
              <a:t>synchrone</a:t>
            </a:r>
            <a:r>
              <a:rPr lang="en-US" dirty="0" smtClean="0"/>
              <a:t> </a:t>
            </a:r>
            <a:r>
              <a:rPr lang="en-US" dirty="0" err="1" smtClean="0"/>
              <a:t>Analyse</a:t>
            </a:r>
            <a:r>
              <a:rPr lang="en-US" dirty="0" smtClean="0"/>
              <a:t>)</a:t>
            </a:r>
            <a:endParaRPr lang="de-DE"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1000" fill="hold"/>
                                        <p:tgtEl>
                                          <p:spTgt spid="4"/>
                                        </p:tgtEl>
                                        <p:attrNameLst>
                                          <p:attrName>ppt_x</p:attrName>
                                        </p:attrNameLst>
                                      </p:cBhvr>
                                      <p:tavLst>
                                        <p:tav tm="0">
                                          <p:val>
                                            <p:strVal val="#ppt_x"/>
                                          </p:val>
                                        </p:tav>
                                        <p:tav tm="100000">
                                          <p:val>
                                            <p:strVal val="#ppt_x"/>
                                          </p:val>
                                        </p:tav>
                                      </p:tavLst>
                                    </p:anim>
                                    <p:anim calcmode="lin" valueType="num">
                                      <p:cBhvr additive="base">
                                        <p:cTn id="13" dur="10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8" presetClass="entr" presetSubtype="16"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diamond(in)">
                                      <p:cBhvr>
                                        <p:cTn id="18"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Graphic spid="4" grpId="0">
        <p:bldAsOne/>
      </p:bldGraphic>
      <p:bldP spid="5"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Isolierend, z.B. Vietnamesisch</a:t>
            </a:r>
            <a:endParaRPr lang="de-DE" dirty="0"/>
          </a:p>
        </p:txBody>
      </p:sp>
      <p:sp>
        <p:nvSpPr>
          <p:cNvPr id="3" name="Inhaltsplatzhalter 2"/>
          <p:cNvSpPr>
            <a:spLocks noGrp="1"/>
          </p:cNvSpPr>
          <p:nvPr>
            <p:ph idx="1"/>
          </p:nvPr>
        </p:nvSpPr>
        <p:spPr>
          <a:xfrm>
            <a:off x="214282" y="1571612"/>
            <a:ext cx="8715436" cy="1500198"/>
          </a:xfrm>
        </p:spPr>
        <p:txBody>
          <a:bodyPr>
            <a:normAutofit/>
          </a:bodyPr>
          <a:lstStyle/>
          <a:p>
            <a:r>
              <a:rPr lang="de-DE" sz="2800" dirty="0" smtClean="0"/>
              <a:t>Sprachen, die keinerlei 'Morphologie' aufweisen (d.h. diesbezüglich keine Grammatikalisierung im obigen Sinn durchgeführt haben).</a:t>
            </a:r>
            <a:endParaRPr lang="de-DE" sz="2800" dirty="0"/>
          </a:p>
        </p:txBody>
      </p:sp>
      <p:sp>
        <p:nvSpPr>
          <p:cNvPr id="4" name="Textfeld 3"/>
          <p:cNvSpPr txBox="1"/>
          <p:nvPr/>
        </p:nvSpPr>
        <p:spPr>
          <a:xfrm>
            <a:off x="285720" y="3260427"/>
            <a:ext cx="8643998" cy="3262432"/>
          </a:xfrm>
          <a:prstGeom prst="rect">
            <a:avLst/>
          </a:prstGeom>
          <a:noFill/>
          <a:ln w="25400" cmpd="thickThin">
            <a:solidFill>
              <a:schemeClr val="accent1"/>
            </a:solidFill>
          </a:ln>
        </p:spPr>
        <p:txBody>
          <a:bodyPr wrap="square" rtlCol="0">
            <a:spAutoFit/>
          </a:bodyPr>
          <a:lstStyle/>
          <a:p>
            <a:r>
              <a:rPr lang="de-DE" sz="2400" dirty="0" smtClean="0"/>
              <a:t> </a:t>
            </a:r>
            <a:r>
              <a:rPr lang="de-DE" sz="2400" b="1" i="1" dirty="0" err="1" smtClean="0"/>
              <a:t>Sáng</a:t>
            </a:r>
            <a:r>
              <a:rPr lang="de-DE" sz="2400" b="1" i="1" dirty="0" smtClean="0"/>
              <a:t> 	     </a:t>
            </a:r>
            <a:r>
              <a:rPr lang="de-DE" sz="2400" b="1" i="1" dirty="0" err="1" smtClean="0"/>
              <a:t>sớm</a:t>
            </a:r>
            <a:r>
              <a:rPr lang="de-DE" sz="2400" b="1" i="1" dirty="0" smtClean="0"/>
              <a:t>   </a:t>
            </a:r>
            <a:r>
              <a:rPr lang="de-DE" sz="2400" b="1" i="1" dirty="0" err="1" smtClean="0"/>
              <a:t>đó</a:t>
            </a:r>
            <a:r>
              <a:rPr lang="de-DE" sz="2400" b="1" i="1" dirty="0" smtClean="0"/>
              <a:t> 	</a:t>
            </a:r>
            <a:r>
              <a:rPr lang="de-DE" sz="2400" b="1" i="1" dirty="0" err="1" smtClean="0"/>
              <a:t>là</a:t>
            </a:r>
            <a:r>
              <a:rPr lang="de-DE" sz="2400" b="1" i="1" dirty="0" smtClean="0"/>
              <a:t> 	</a:t>
            </a:r>
            <a:r>
              <a:rPr lang="de-DE" sz="2400" b="1" i="1" dirty="0" err="1" smtClean="0"/>
              <a:t>lúc</a:t>
            </a:r>
            <a:r>
              <a:rPr lang="de-DE" sz="2400" b="1" i="1" dirty="0" smtClean="0"/>
              <a:t> 	 </a:t>
            </a:r>
            <a:r>
              <a:rPr lang="de-DE" sz="2400" b="1" i="1" dirty="0" err="1" smtClean="0"/>
              <a:t>mà</a:t>
            </a:r>
            <a:r>
              <a:rPr lang="de-DE" sz="2400" b="1" i="1" dirty="0" smtClean="0"/>
              <a:t> 	</a:t>
            </a:r>
            <a:r>
              <a:rPr lang="de-DE" sz="2400" b="1" i="1" dirty="0" err="1" smtClean="0"/>
              <a:t>các</a:t>
            </a:r>
            <a:r>
              <a:rPr lang="de-DE" sz="2400" b="1" i="1" dirty="0" smtClean="0"/>
              <a:t> 	 </a:t>
            </a:r>
            <a:r>
              <a:rPr lang="de-DE" sz="2400" b="1" i="1" dirty="0" err="1" smtClean="0"/>
              <a:t>nông</a:t>
            </a:r>
            <a:r>
              <a:rPr lang="de-DE" sz="2400" b="1" i="1" dirty="0" smtClean="0"/>
              <a:t>=</a:t>
            </a:r>
            <a:r>
              <a:rPr lang="de-DE" sz="2400" b="1" i="1" dirty="0" err="1" smtClean="0"/>
              <a:t>trại</a:t>
            </a:r>
            <a:r>
              <a:rPr lang="de-DE" sz="2400" b="1" i="1" dirty="0" smtClean="0"/>
              <a:t> </a:t>
            </a:r>
            <a:endParaRPr lang="de-DE" sz="2400" b="1" dirty="0" smtClean="0"/>
          </a:p>
          <a:p>
            <a:r>
              <a:rPr lang="de-DE" sz="2400" dirty="0" smtClean="0"/>
              <a:t>Morgen    früh 	   DX 	sein	Zeit 	 wo 	all 	 Farm </a:t>
            </a:r>
          </a:p>
          <a:p>
            <a:r>
              <a:rPr lang="de-DE" sz="2400" dirty="0" smtClean="0"/>
              <a:t> </a:t>
            </a:r>
          </a:p>
          <a:p>
            <a:r>
              <a:rPr lang="de-DE" sz="2400" b="1" i="1" dirty="0" err="1" smtClean="0"/>
              <a:t>viên</a:t>
            </a:r>
            <a:r>
              <a:rPr lang="de-DE" sz="2400" b="1" i="1" dirty="0" smtClean="0"/>
              <a:t> 	     </a:t>
            </a:r>
            <a:r>
              <a:rPr lang="de-DE" sz="2400" b="1" i="1" dirty="0" err="1" smtClean="0"/>
              <a:t>đi</a:t>
            </a:r>
            <a:r>
              <a:rPr lang="de-DE" sz="2400" b="1" i="1" dirty="0" smtClean="0"/>
              <a:t> 	       </a:t>
            </a:r>
            <a:r>
              <a:rPr lang="de-DE" sz="2400" b="1" i="1" dirty="0" err="1" smtClean="0"/>
              <a:t>quanh</a:t>
            </a:r>
            <a:r>
              <a:rPr lang="de-DE" sz="2400" b="1" i="1" dirty="0" smtClean="0"/>
              <a:t>  	</a:t>
            </a:r>
            <a:r>
              <a:rPr lang="de-DE" sz="2400" b="1" i="1" dirty="0" err="1" smtClean="0"/>
              <a:t>chuồng</a:t>
            </a:r>
            <a:r>
              <a:rPr lang="de-DE" sz="2400" b="1" i="1" dirty="0" smtClean="0"/>
              <a:t> 	</a:t>
            </a:r>
            <a:r>
              <a:rPr lang="de-DE" sz="2400" b="1" i="1" dirty="0" err="1" smtClean="0"/>
              <a:t>gà</a:t>
            </a:r>
            <a:r>
              <a:rPr lang="de-DE" sz="2400" b="1" i="1" dirty="0" smtClean="0"/>
              <a:t>.</a:t>
            </a:r>
            <a:endParaRPr lang="de-DE" sz="2400" b="1" dirty="0" smtClean="0"/>
          </a:p>
          <a:p>
            <a:r>
              <a:rPr lang="de-DE" sz="2400" dirty="0" smtClean="0"/>
              <a:t>Arbeiter   gehen    herum	 Stall		Huhn</a:t>
            </a:r>
          </a:p>
          <a:p>
            <a:r>
              <a:rPr lang="de-DE" dirty="0" smtClean="0"/>
              <a:t>		</a:t>
            </a:r>
          </a:p>
          <a:p>
            <a:r>
              <a:rPr lang="de-DE" dirty="0" smtClean="0"/>
              <a:t>'Morgens ist/war die Zeit, wo </a:t>
            </a:r>
            <a:r>
              <a:rPr lang="de-DE" dirty="0" err="1" smtClean="0"/>
              <a:t>dieFarmarbeiter</a:t>
            </a:r>
            <a:r>
              <a:rPr lang="de-DE" dirty="0" smtClean="0"/>
              <a:t> im Hühnerstall herumgehen/gingen.‚</a:t>
            </a:r>
          </a:p>
          <a:p>
            <a:endParaRPr lang="de-DE" dirty="0" smtClean="0"/>
          </a:p>
          <a:p>
            <a:r>
              <a:rPr lang="de-DE" sz="1600" dirty="0" smtClean="0"/>
              <a:t>[Satz nach </a:t>
            </a:r>
            <a:r>
              <a:rPr lang="de-DE" sz="1600" u="sng" dirty="0" smtClean="0">
                <a:hlinkClick r:id="rId3"/>
              </a:rPr>
              <a:t>http://www.vietnamese-grammar.group.shef.ac.uk/VGP/notes/basicsyntax-n.html</a:t>
            </a:r>
            <a:r>
              <a:rPr lang="de-DE" sz="1600" dirty="0" smtClean="0"/>
              <a:t> Analyse und Übersetzung: W.S.]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amond(in)">
                                      <p:cBhvr>
                                        <p:cTn id="12"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Vietnamesisch II</a:t>
            </a:r>
            <a:endParaRPr lang="de-DE" dirty="0"/>
          </a:p>
        </p:txBody>
      </p:sp>
      <p:sp>
        <p:nvSpPr>
          <p:cNvPr id="3" name="Inhaltsplatzhalter 2"/>
          <p:cNvSpPr>
            <a:spLocks noGrp="1"/>
          </p:cNvSpPr>
          <p:nvPr>
            <p:ph idx="1"/>
          </p:nvPr>
        </p:nvSpPr>
        <p:spPr>
          <a:xfrm>
            <a:off x="457200" y="1775191"/>
            <a:ext cx="8229600" cy="4297015"/>
          </a:xfrm>
          <a:noFill/>
          <a:ln w="25400" cmpd="thickThin">
            <a:solidFill>
              <a:schemeClr val="accent1"/>
            </a:solidFill>
          </a:ln>
        </p:spPr>
        <p:txBody>
          <a:bodyPr>
            <a:normAutofit fontScale="92500"/>
          </a:bodyPr>
          <a:lstStyle/>
          <a:p>
            <a:pPr>
              <a:buNone/>
            </a:pPr>
            <a:r>
              <a:rPr lang="en-US" sz="2600" b="1" i="1" dirty="0" smtClean="0"/>
              <a:t>Con 	</a:t>
            </a:r>
            <a:r>
              <a:rPr lang="en-US" sz="2600" b="1" i="1" dirty="0" err="1" smtClean="0"/>
              <a:t>cùng</a:t>
            </a:r>
            <a:r>
              <a:rPr lang="en-US" sz="2600" b="1" i="1" dirty="0" smtClean="0"/>
              <a:t> 	con =</a:t>
            </a:r>
            <a:r>
              <a:rPr lang="en-US" sz="2600" b="1" i="1" dirty="0" err="1" smtClean="0"/>
              <a:t>cái</a:t>
            </a:r>
            <a:r>
              <a:rPr lang="en-US" sz="2600" b="1" i="1" dirty="0" smtClean="0"/>
              <a:t>    </a:t>
            </a:r>
            <a:r>
              <a:rPr lang="en-US" sz="2600" b="1" i="1" dirty="0" err="1" smtClean="0"/>
              <a:t>đi</a:t>
            </a:r>
            <a:r>
              <a:rPr lang="en-US" sz="2600" b="1" i="1" dirty="0" smtClean="0"/>
              <a:t> 	       </a:t>
            </a:r>
            <a:r>
              <a:rPr lang="en-US" sz="2600" b="1" i="1" dirty="0" err="1" smtClean="0"/>
              <a:t>trên</a:t>
            </a:r>
            <a:r>
              <a:rPr lang="en-US" sz="2600" b="1" i="1" dirty="0" smtClean="0"/>
              <a:t>    con 	       </a:t>
            </a:r>
            <a:r>
              <a:rPr lang="en-US" sz="2600" b="1" i="1" dirty="0" err="1" smtClean="0"/>
              <a:t>tàu</a:t>
            </a:r>
            <a:r>
              <a:rPr lang="en-US" sz="2600" b="1" i="1" dirty="0" smtClean="0"/>
              <a:t>        con </a:t>
            </a:r>
            <a:endParaRPr lang="de-DE" sz="2600" b="1" dirty="0" smtClean="0"/>
          </a:p>
          <a:p>
            <a:pPr>
              <a:buNone/>
            </a:pPr>
            <a:r>
              <a:rPr lang="de-DE" sz="2600" dirty="0" smtClean="0"/>
              <a:t>Ich 	und 	Kinder	       gehen   auf      CLASS   Schiff    klein </a:t>
            </a:r>
          </a:p>
          <a:p>
            <a:pPr>
              <a:buNone/>
            </a:pPr>
            <a:endParaRPr lang="de-DE" sz="2600" dirty="0" smtClean="0"/>
          </a:p>
          <a:p>
            <a:pPr>
              <a:buNone/>
            </a:pPr>
            <a:r>
              <a:rPr lang="en-US" sz="2600" b="1" i="1" dirty="0" err="1" smtClean="0"/>
              <a:t>để</a:t>
            </a:r>
            <a:r>
              <a:rPr lang="en-US" sz="2600" b="1" i="1" dirty="0" smtClean="0"/>
              <a:t>	     </a:t>
            </a:r>
            <a:r>
              <a:rPr lang="en-US" sz="2600" b="1" i="1" dirty="0" err="1" smtClean="0"/>
              <a:t>vào</a:t>
            </a:r>
            <a:r>
              <a:rPr lang="en-US" sz="2600" b="1" i="1" dirty="0" smtClean="0"/>
              <a:t> 	       Nam</a:t>
            </a:r>
            <a:r>
              <a:rPr lang="en-US" sz="2600" b="1" dirty="0" smtClean="0"/>
              <a:t>.</a:t>
            </a:r>
            <a:endParaRPr lang="de-DE" sz="2600" b="1" dirty="0" smtClean="0"/>
          </a:p>
          <a:p>
            <a:pPr>
              <a:buNone/>
            </a:pPr>
            <a:r>
              <a:rPr lang="de-DE" sz="2600" dirty="0" smtClean="0"/>
              <a:t>um=zu    fahren    Süden</a:t>
            </a:r>
            <a:r>
              <a:rPr lang="de-DE" sz="2400" dirty="0" smtClean="0"/>
              <a:t>	</a:t>
            </a:r>
          </a:p>
          <a:p>
            <a:pPr>
              <a:buNone/>
            </a:pPr>
            <a:endParaRPr lang="de-DE" dirty="0" smtClean="0"/>
          </a:p>
          <a:p>
            <a:pPr>
              <a:buNone/>
            </a:pPr>
            <a:r>
              <a:rPr lang="de-DE" sz="2200" dirty="0" smtClean="0"/>
              <a:t>'Ich und die Kinder gehen/gingen auf ein kleines Schiff um nach Süden zu</a:t>
            </a:r>
          </a:p>
          <a:p>
            <a:pPr>
              <a:buNone/>
            </a:pPr>
            <a:r>
              <a:rPr lang="de-DE" sz="2200" dirty="0" smtClean="0"/>
              <a:t>fahren.‚</a:t>
            </a:r>
          </a:p>
          <a:p>
            <a:pPr>
              <a:buNone/>
            </a:pPr>
            <a:endParaRPr lang="de-DE" dirty="0" smtClean="0"/>
          </a:p>
          <a:p>
            <a:pPr>
              <a:buNone/>
            </a:pPr>
            <a:r>
              <a:rPr lang="de-DE" sz="1700" dirty="0" smtClean="0"/>
              <a:t>[Satz nach </a:t>
            </a:r>
            <a:r>
              <a:rPr lang="de-DE" sz="1700" u="sng" dirty="0" smtClean="0">
                <a:hlinkClick r:id="rId3"/>
              </a:rPr>
              <a:t>http://tinhhoavietnam.net/PHP </a:t>
            </a:r>
            <a:r>
              <a:rPr lang="de-DE" sz="1700" u="sng" dirty="0" err="1" smtClean="0">
                <a:hlinkClick r:id="rId3"/>
              </a:rPr>
              <a:t>Nuke</a:t>
            </a:r>
            <a:r>
              <a:rPr lang="de-DE" sz="1700" u="sng" dirty="0" smtClean="0">
                <a:hlinkClick r:id="rId3"/>
              </a:rPr>
              <a:t>/</a:t>
            </a:r>
            <a:r>
              <a:rPr lang="de-DE" sz="1700" u="sng" dirty="0" err="1" smtClean="0">
                <a:hlinkClick r:id="rId3"/>
              </a:rPr>
              <a:t>modules.php?name</a:t>
            </a:r>
            <a:r>
              <a:rPr lang="de-DE" sz="1700" u="sng" dirty="0" smtClean="0">
                <a:hlinkClick r:id="rId3"/>
              </a:rPr>
              <a:t>=</a:t>
            </a:r>
            <a:r>
              <a:rPr lang="de-DE" sz="1700" u="sng" dirty="0" err="1" smtClean="0">
                <a:hlinkClick r:id="rId3"/>
              </a:rPr>
              <a:t>News&amp;file</a:t>
            </a:r>
            <a:r>
              <a:rPr lang="de-DE" sz="1700" u="sng" dirty="0" smtClean="0">
                <a:hlinkClick r:id="rId3"/>
              </a:rPr>
              <a:t>=</a:t>
            </a:r>
            <a:r>
              <a:rPr lang="de-DE" sz="1700" u="sng" dirty="0" err="1" smtClean="0">
                <a:hlinkClick r:id="rId3"/>
              </a:rPr>
              <a:t>article&amp;sid</a:t>
            </a:r>
            <a:endParaRPr lang="de-DE" sz="1700" u="sng" dirty="0" smtClean="0">
              <a:hlinkClick r:id="rId3"/>
            </a:endParaRPr>
          </a:p>
          <a:p>
            <a:pPr>
              <a:buNone/>
            </a:pPr>
            <a:r>
              <a:rPr lang="de-DE" sz="1700" u="sng" dirty="0" smtClean="0">
                <a:hlinkClick r:id="rId3"/>
              </a:rPr>
              <a:t>7</a:t>
            </a:r>
            <a:r>
              <a:rPr lang="de-DE" sz="1700" dirty="0" smtClean="0"/>
              <a:t>; Analyse und Übersetzung: W.S.] </a:t>
            </a:r>
          </a:p>
          <a:p>
            <a:pPr>
              <a:buNone/>
            </a:pP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diamond(in)">
                                      <p:cBhvr>
                                        <p:cTn id="17" dur="20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diamond(in)">
                                      <p:cBhvr>
                                        <p:cTn id="22" dur="20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diamond(in)">
                                      <p:cBhvr>
                                        <p:cTn id="27" dur="20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diamond(in)">
                                      <p:cBhvr>
                                        <p:cTn id="32" dur="2000"/>
                                        <p:tgtEl>
                                          <p:spTgt spid="3">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8" presetClass="entr" presetSubtype="16" fill="hold" grpId="0" nodeType="clickEffect">
                                  <p:stCondLst>
                                    <p:cond delay="0"/>
                                  </p:stCondLst>
                                  <p:childTnLst>
                                    <p:set>
                                      <p:cBhvr>
                                        <p:cTn id="36" dur="1" fill="hold">
                                          <p:stCondLst>
                                            <p:cond delay="0"/>
                                          </p:stCondLst>
                                        </p:cTn>
                                        <p:tgtEl>
                                          <p:spTgt spid="3">
                                            <p:txEl>
                                              <p:pRg st="7" end="7"/>
                                            </p:txEl>
                                          </p:spTgt>
                                        </p:tgtEl>
                                        <p:attrNameLst>
                                          <p:attrName>style.visibility</p:attrName>
                                        </p:attrNameLst>
                                      </p:cBhvr>
                                      <p:to>
                                        <p:strVal val="visible"/>
                                      </p:to>
                                    </p:set>
                                    <p:animEffect transition="in" filter="diamond(in)">
                                      <p:cBhvr>
                                        <p:cTn id="37" dur="2000"/>
                                        <p:tgtEl>
                                          <p:spTgt spid="3">
                                            <p:txEl>
                                              <p:pRg st="7" end="7"/>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8" presetClass="entr" presetSubtype="16" fill="hold" grpId="0" nodeType="clickEffect">
                                  <p:stCondLst>
                                    <p:cond delay="0"/>
                                  </p:stCondLst>
                                  <p:childTnLst>
                                    <p:set>
                                      <p:cBhvr>
                                        <p:cTn id="41" dur="1" fill="hold">
                                          <p:stCondLst>
                                            <p:cond delay="0"/>
                                          </p:stCondLst>
                                        </p:cTn>
                                        <p:tgtEl>
                                          <p:spTgt spid="3">
                                            <p:txEl>
                                              <p:pRg st="9" end="9"/>
                                            </p:txEl>
                                          </p:spTgt>
                                        </p:tgtEl>
                                        <p:attrNameLst>
                                          <p:attrName>style.visibility</p:attrName>
                                        </p:attrNameLst>
                                      </p:cBhvr>
                                      <p:to>
                                        <p:strVal val="visible"/>
                                      </p:to>
                                    </p:set>
                                    <p:animEffect transition="in" filter="diamond(in)">
                                      <p:cBhvr>
                                        <p:cTn id="42" dur="2000"/>
                                        <p:tgtEl>
                                          <p:spTgt spid="3">
                                            <p:txEl>
                                              <p:pRg st="9" end="9"/>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8" presetClass="entr" presetSubtype="16" fill="hold" grpId="0" nodeType="clickEffect">
                                  <p:stCondLst>
                                    <p:cond delay="0"/>
                                  </p:stCondLst>
                                  <p:childTnLst>
                                    <p:set>
                                      <p:cBhvr>
                                        <p:cTn id="46" dur="1" fill="hold">
                                          <p:stCondLst>
                                            <p:cond delay="0"/>
                                          </p:stCondLst>
                                        </p:cTn>
                                        <p:tgtEl>
                                          <p:spTgt spid="3">
                                            <p:txEl>
                                              <p:pRg st="10" end="10"/>
                                            </p:txEl>
                                          </p:spTgt>
                                        </p:tgtEl>
                                        <p:attrNameLst>
                                          <p:attrName>style.visibility</p:attrName>
                                        </p:attrNameLst>
                                      </p:cBhvr>
                                      <p:to>
                                        <p:strVal val="visible"/>
                                      </p:to>
                                    </p:set>
                                    <p:animEffect transition="in" filter="diamond(in)">
                                      <p:cBhvr>
                                        <p:cTn id="47" dur="2000"/>
                                        <p:tgtEl>
                                          <p:spTgt spid="3">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Morphologisch markierende Systeme:</a:t>
            </a:r>
            <a:endParaRPr lang="de-DE" dirty="0"/>
          </a:p>
        </p:txBody>
      </p:sp>
      <p:graphicFrame>
        <p:nvGraphicFramePr>
          <p:cNvPr id="4" name="Inhaltsplatzhalter 3"/>
          <p:cNvGraphicFramePr>
            <a:graphicFrameLocks noGrp="1"/>
          </p:cNvGraphicFramePr>
          <p:nvPr>
            <p:ph idx="1"/>
          </p:nvPr>
        </p:nvGraphicFramePr>
        <p:xfrm>
          <a:off x="457200" y="1774825"/>
          <a:ext cx="8229600" cy="462597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3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Erste </a:t>
            </a:r>
            <a:r>
              <a:rPr lang="de-DE" dirty="0" err="1" smtClean="0"/>
              <a:t>Begriffsdefintion</a:t>
            </a:r>
            <a:endParaRPr lang="de-DE" dirty="0"/>
          </a:p>
        </p:txBody>
      </p:sp>
      <p:sp>
        <p:nvSpPr>
          <p:cNvPr id="3" name="Textplatzhalter 2"/>
          <p:cNvSpPr>
            <a:spLocks noGrp="1"/>
          </p:cNvSpPr>
          <p:nvPr>
            <p:ph type="body" idx="1"/>
          </p:nvPr>
        </p:nvSpPr>
        <p:spPr/>
        <p:txBody>
          <a:bodyPr/>
          <a:lstStyle/>
          <a:p>
            <a:r>
              <a:rPr lang="de-DE" dirty="0" smtClean="0"/>
              <a:t>Allgemein:</a:t>
            </a:r>
            <a:endParaRPr lang="de-DE" dirty="0"/>
          </a:p>
        </p:txBody>
      </p:sp>
      <p:sp>
        <p:nvSpPr>
          <p:cNvPr id="4" name="Inhaltsplatzhalter 3"/>
          <p:cNvSpPr>
            <a:spLocks noGrp="1"/>
          </p:cNvSpPr>
          <p:nvPr>
            <p:ph sz="half" idx="2"/>
          </p:nvPr>
        </p:nvSpPr>
        <p:spPr/>
        <p:txBody>
          <a:bodyPr/>
          <a:lstStyle/>
          <a:p>
            <a:r>
              <a:rPr lang="en-US" dirty="0" err="1" smtClean="0"/>
              <a:t>Heutzutage</a:t>
            </a:r>
            <a:r>
              <a:rPr lang="en-US" dirty="0" smtClean="0"/>
              <a:t> </a:t>
            </a:r>
            <a:r>
              <a:rPr lang="en-US" dirty="0" err="1" smtClean="0"/>
              <a:t>wird</a:t>
            </a:r>
            <a:r>
              <a:rPr lang="en-US" dirty="0" smtClean="0"/>
              <a:t> </a:t>
            </a:r>
            <a:r>
              <a:rPr lang="en-US" i="1" dirty="0" err="1" smtClean="0"/>
              <a:t>Morphologie</a:t>
            </a:r>
            <a:r>
              <a:rPr lang="en-US" i="1" dirty="0" smtClean="0"/>
              <a:t> </a:t>
            </a:r>
            <a:r>
              <a:rPr lang="en-US" dirty="0" err="1" smtClean="0"/>
              <a:t>sowohl</a:t>
            </a:r>
            <a:r>
              <a:rPr lang="en-US" dirty="0" smtClean="0"/>
              <a:t> </a:t>
            </a:r>
            <a:r>
              <a:rPr lang="en-US" dirty="0" err="1" smtClean="0"/>
              <a:t>für</a:t>
            </a:r>
            <a:r>
              <a:rPr lang="en-US" dirty="0" smtClean="0"/>
              <a:t> die '</a:t>
            </a:r>
            <a:r>
              <a:rPr lang="en-US" dirty="0" err="1" smtClean="0"/>
              <a:t>Lehre</a:t>
            </a:r>
            <a:r>
              <a:rPr lang="en-US" dirty="0" smtClean="0"/>
              <a:t> von X' </a:t>
            </a:r>
            <a:r>
              <a:rPr lang="en-US" dirty="0" err="1" smtClean="0"/>
              <a:t>als</a:t>
            </a:r>
            <a:r>
              <a:rPr lang="en-US" dirty="0" smtClean="0"/>
              <a:t> </a:t>
            </a:r>
            <a:r>
              <a:rPr lang="en-US" dirty="0" err="1" smtClean="0"/>
              <a:t>auch</a:t>
            </a:r>
            <a:r>
              <a:rPr lang="en-US" dirty="0" smtClean="0"/>
              <a:t> </a:t>
            </a:r>
            <a:r>
              <a:rPr lang="en-US" dirty="0" err="1" smtClean="0"/>
              <a:t>für</a:t>
            </a:r>
            <a:r>
              <a:rPr lang="en-US" dirty="0" smtClean="0"/>
              <a:t> 'X' </a:t>
            </a:r>
            <a:r>
              <a:rPr lang="en-US" dirty="0" err="1" smtClean="0"/>
              <a:t>selbst</a:t>
            </a:r>
            <a:r>
              <a:rPr lang="en-US" dirty="0" smtClean="0"/>
              <a:t> </a:t>
            </a:r>
            <a:r>
              <a:rPr lang="en-US" dirty="0" err="1" smtClean="0"/>
              <a:t>verwendet</a:t>
            </a:r>
            <a:r>
              <a:rPr lang="en-US" dirty="0" smtClean="0"/>
              <a:t> (analog </a:t>
            </a:r>
            <a:r>
              <a:rPr lang="en-US" dirty="0" err="1" smtClean="0"/>
              <a:t>Semantik</a:t>
            </a:r>
            <a:r>
              <a:rPr lang="en-US" dirty="0" smtClean="0"/>
              <a:t>, </a:t>
            </a:r>
            <a:r>
              <a:rPr lang="en-US" dirty="0" err="1" smtClean="0"/>
              <a:t>Phonologie</a:t>
            </a:r>
            <a:r>
              <a:rPr lang="en-US" dirty="0" smtClean="0"/>
              <a:t>, Syntax etc.).</a:t>
            </a:r>
            <a:endParaRPr lang="de-DE" dirty="0"/>
          </a:p>
        </p:txBody>
      </p:sp>
      <p:sp>
        <p:nvSpPr>
          <p:cNvPr id="5" name="Textplatzhalter 4"/>
          <p:cNvSpPr>
            <a:spLocks noGrp="1"/>
          </p:cNvSpPr>
          <p:nvPr>
            <p:ph type="body" sz="quarter" idx="3"/>
          </p:nvPr>
        </p:nvSpPr>
        <p:spPr/>
        <p:txBody>
          <a:bodyPr>
            <a:normAutofit fontScale="92500" lnSpcReduction="10000"/>
          </a:bodyPr>
          <a:lstStyle/>
          <a:p>
            <a:r>
              <a:rPr lang="en-US" dirty="0" err="1" smtClean="0"/>
              <a:t>Morphologie</a:t>
            </a:r>
            <a:r>
              <a:rPr lang="en-US" dirty="0" smtClean="0"/>
              <a:t> </a:t>
            </a:r>
            <a:r>
              <a:rPr lang="en-US" dirty="0" err="1" smtClean="0"/>
              <a:t>betrifft</a:t>
            </a:r>
            <a:r>
              <a:rPr lang="en-US" dirty="0" smtClean="0"/>
              <a:t> </a:t>
            </a:r>
            <a:r>
              <a:rPr lang="en-US" dirty="0" err="1" smtClean="0"/>
              <a:t>Gestaltvarianz</a:t>
            </a:r>
            <a:endParaRPr lang="de-DE" dirty="0"/>
          </a:p>
        </p:txBody>
      </p:sp>
      <p:sp>
        <p:nvSpPr>
          <p:cNvPr id="6" name="Inhaltsplatzhalter 5"/>
          <p:cNvSpPr>
            <a:spLocks noGrp="1"/>
          </p:cNvSpPr>
          <p:nvPr>
            <p:ph sz="quarter" idx="4"/>
          </p:nvPr>
        </p:nvSpPr>
        <p:spPr/>
        <p:txBody>
          <a:bodyPr>
            <a:normAutofit/>
          </a:bodyPr>
          <a:lstStyle/>
          <a:p>
            <a:r>
              <a:rPr lang="en-US" dirty="0" smtClean="0"/>
              <a:t>-&gt; Gestalt: (</a:t>
            </a:r>
            <a:r>
              <a:rPr lang="en-US" dirty="0" err="1" smtClean="0"/>
              <a:t>hier</a:t>
            </a:r>
            <a:r>
              <a:rPr lang="en-US" dirty="0" smtClean="0"/>
              <a:t>:) die </a:t>
            </a:r>
            <a:r>
              <a:rPr lang="en-US" dirty="0" err="1" smtClean="0"/>
              <a:t>durch</a:t>
            </a:r>
            <a:r>
              <a:rPr lang="en-US" dirty="0" smtClean="0"/>
              <a:t> die </a:t>
            </a:r>
            <a:r>
              <a:rPr lang="en-US" dirty="0" err="1" smtClean="0"/>
              <a:t>vier</a:t>
            </a:r>
            <a:r>
              <a:rPr lang="en-US" dirty="0" smtClean="0"/>
              <a:t> CAUSA-</a:t>
            </a:r>
            <a:r>
              <a:rPr lang="en-US" dirty="0" err="1" smtClean="0"/>
              <a:t>Typen</a:t>
            </a:r>
            <a:r>
              <a:rPr lang="en-US" dirty="0" smtClean="0"/>
              <a:t> des </a:t>
            </a:r>
            <a:r>
              <a:rPr lang="en-US" dirty="0" err="1" smtClean="0"/>
              <a:t>Aristoteles</a:t>
            </a:r>
            <a:r>
              <a:rPr lang="en-US" dirty="0" smtClean="0"/>
              <a:t> </a:t>
            </a:r>
            <a:r>
              <a:rPr lang="en-US" dirty="0" err="1" smtClean="0"/>
              <a:t>fixierte</a:t>
            </a:r>
            <a:r>
              <a:rPr lang="en-US" dirty="0" smtClean="0"/>
              <a:t> </a:t>
            </a:r>
            <a:r>
              <a:rPr lang="en-US" dirty="0" err="1" smtClean="0"/>
              <a:t>Gesamtform</a:t>
            </a:r>
            <a:r>
              <a:rPr lang="en-US" dirty="0" smtClean="0"/>
              <a:t> </a:t>
            </a:r>
            <a:r>
              <a:rPr lang="en-US" dirty="0" err="1" smtClean="0"/>
              <a:t>eines</a:t>
            </a:r>
            <a:r>
              <a:rPr lang="en-US" dirty="0" smtClean="0"/>
              <a:t> </a:t>
            </a:r>
            <a:r>
              <a:rPr lang="en-US" dirty="0" err="1" smtClean="0"/>
              <a:t>Objekts</a:t>
            </a:r>
            <a:r>
              <a:rPr lang="en-US" dirty="0" smtClean="0"/>
              <a:t> </a:t>
            </a:r>
          </a:p>
          <a:p>
            <a:endParaRPr lang="en-US" dirty="0" smtClean="0"/>
          </a:p>
          <a:p>
            <a:pPr>
              <a:buNone/>
            </a:pPr>
            <a:r>
              <a:rPr lang="en-US" dirty="0" smtClean="0"/>
              <a:t>(</a:t>
            </a:r>
            <a:r>
              <a:rPr lang="en-US" dirty="0" err="1" smtClean="0"/>
              <a:t>vereinfacht</a:t>
            </a:r>
            <a:r>
              <a:rPr lang="en-US" dirty="0" smtClean="0"/>
              <a:t>, </a:t>
            </a:r>
            <a:r>
              <a:rPr lang="en-US" dirty="0" err="1" smtClean="0"/>
              <a:t>vgl</a:t>
            </a:r>
            <a:r>
              <a:rPr lang="en-US" dirty="0" smtClean="0"/>
              <a:t>. </a:t>
            </a:r>
            <a:r>
              <a:rPr lang="en-US" dirty="0" err="1" smtClean="0"/>
              <a:t>Aristoteles</a:t>
            </a:r>
            <a:r>
              <a:rPr lang="en-US" dirty="0" smtClean="0"/>
              <a:t>, </a:t>
            </a:r>
            <a:r>
              <a:rPr lang="en-US" i="1" dirty="0" smtClean="0"/>
              <a:t>Phys. </a:t>
            </a:r>
            <a:r>
              <a:rPr lang="en-US" dirty="0" smtClean="0"/>
              <a:t>II 3, 194b23-35):</a:t>
            </a:r>
            <a:endParaRPr lang="de-DE" dirty="0" smtClean="0"/>
          </a:p>
          <a:p>
            <a:pPr>
              <a:buNone/>
            </a:pP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amond(in)">
                                      <p:cBhvr>
                                        <p:cTn id="7" dur="1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diamond(in)">
                                      <p:cBhvr>
                                        <p:cTn id="12" dur="10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5">
                                            <p:txEl>
                                              <p:pRg st="0" end="0"/>
                                            </p:txEl>
                                          </p:spTgt>
                                        </p:tgtEl>
                                        <p:attrNameLst>
                                          <p:attrName>style.visibility</p:attrName>
                                        </p:attrNameLst>
                                      </p:cBhvr>
                                      <p:to>
                                        <p:strVal val="visible"/>
                                      </p:to>
                                    </p:set>
                                    <p:animEffect transition="in" filter="diamond(in)">
                                      <p:cBhvr>
                                        <p:cTn id="17" dur="1000"/>
                                        <p:tgtEl>
                                          <p:spTgt spid="5">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6">
                                            <p:txEl>
                                              <p:pRg st="0" end="0"/>
                                            </p:txEl>
                                          </p:spTgt>
                                        </p:tgtEl>
                                        <p:attrNameLst>
                                          <p:attrName>style.visibility</p:attrName>
                                        </p:attrNameLst>
                                      </p:cBhvr>
                                      <p:to>
                                        <p:strVal val="visible"/>
                                      </p:to>
                                    </p:set>
                                    <p:animEffect transition="in" filter="diamond(in)">
                                      <p:cBhvr>
                                        <p:cTn id="22" dur="1000"/>
                                        <p:tgtEl>
                                          <p:spTgt spid="6">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6">
                                            <p:txEl>
                                              <p:pRg st="2" end="2"/>
                                            </p:txEl>
                                          </p:spTgt>
                                        </p:tgtEl>
                                        <p:attrNameLst>
                                          <p:attrName>style.visibility</p:attrName>
                                        </p:attrNameLst>
                                      </p:cBhvr>
                                      <p:to>
                                        <p:strVal val="visible"/>
                                      </p:to>
                                    </p:set>
                                    <p:animEffect transition="in" filter="diamond(in)">
                                      <p:cBhvr>
                                        <p:cTn id="27" dur="10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build="p"/>
      <p:bldP spid="5" grpId="0" build="p"/>
      <p:bldP spid="6" grpId="0" build="p"/>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Agglutinierend ('anleimend')</a:t>
            </a:r>
            <a:endParaRPr lang="de-DE" dirty="0"/>
          </a:p>
        </p:txBody>
      </p:sp>
      <p:graphicFrame>
        <p:nvGraphicFramePr>
          <p:cNvPr id="6" name="Inhaltsplatzhalter 5"/>
          <p:cNvGraphicFramePr>
            <a:graphicFrameLocks noGrp="1"/>
          </p:cNvGraphicFramePr>
          <p:nvPr>
            <p:ph idx="1"/>
          </p:nvPr>
        </p:nvGraphicFramePr>
        <p:xfrm>
          <a:off x="285750" y="4643442"/>
          <a:ext cx="8501063" cy="142876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Abgerundetes Rechteck 3"/>
          <p:cNvSpPr/>
          <p:nvPr/>
        </p:nvSpPr>
        <p:spPr>
          <a:xfrm>
            <a:off x="571472" y="1928802"/>
            <a:ext cx="8072494" cy="2214578"/>
          </a:xfrm>
          <a:prstGeom prst="round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None/>
            </a:pPr>
            <a:r>
              <a:rPr lang="de-DE" sz="2600" b="1" dirty="0" smtClean="0"/>
              <a:t>Jede 'Kategorie' hat genau eine morphologische</a:t>
            </a:r>
          </a:p>
          <a:p>
            <a:pPr algn="ctr">
              <a:buNone/>
            </a:pPr>
            <a:r>
              <a:rPr lang="de-DE" sz="2600" b="1" dirty="0" smtClean="0"/>
              <a:t>Entsprechung (hier stark idealisiert formuliert).</a:t>
            </a:r>
          </a:p>
          <a:p>
            <a:pPr algn="ctr">
              <a:buNone/>
            </a:pPr>
            <a:r>
              <a:rPr lang="de-DE" sz="2600" b="1" dirty="0" smtClean="0"/>
              <a:t>Die so entstehenden Morphem-ketten haben oft ihre </a:t>
            </a:r>
          </a:p>
          <a:p>
            <a:pPr algn="ctr">
              <a:buNone/>
            </a:pPr>
            <a:r>
              <a:rPr lang="de-DE" sz="2600" b="1" dirty="0" smtClean="0"/>
              <a:t>eigene Ordnung (Syntax) [Stellungsregelung der </a:t>
            </a:r>
          </a:p>
          <a:p>
            <a:pPr algn="ctr">
              <a:buNone/>
            </a:pPr>
            <a:r>
              <a:rPr lang="de-DE" sz="2600" b="1" dirty="0" smtClean="0"/>
              <a:t>Morphemen].</a:t>
            </a:r>
            <a:endParaRPr lang="de-DE" sz="26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1000" fill="hold"/>
                                        <p:tgtEl>
                                          <p:spTgt spid="6"/>
                                        </p:tgtEl>
                                        <p:attrNameLst>
                                          <p:attrName>ppt_x</p:attrName>
                                        </p:attrNameLst>
                                      </p:cBhvr>
                                      <p:tavLst>
                                        <p:tav tm="0">
                                          <p:val>
                                            <p:strVal val="0-#ppt_w/2"/>
                                          </p:val>
                                        </p:tav>
                                        <p:tav tm="100000">
                                          <p:val>
                                            <p:strVal val="#ppt_x"/>
                                          </p:val>
                                        </p:tav>
                                      </p:tavLst>
                                    </p:anim>
                                    <p:anim calcmode="lin" valueType="num">
                                      <p:cBhvr additive="base">
                                        <p:cTn id="13"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4"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Quechua (San Martin, </a:t>
            </a:r>
            <a:r>
              <a:rPr lang="de-DE" dirty="0" err="1" smtClean="0"/>
              <a:t>Nordperu</a:t>
            </a:r>
            <a:r>
              <a:rPr lang="de-DE" dirty="0" smtClean="0"/>
              <a:t>)</a:t>
            </a:r>
            <a:endParaRPr lang="de-DE" dirty="0"/>
          </a:p>
        </p:txBody>
      </p:sp>
      <p:sp>
        <p:nvSpPr>
          <p:cNvPr id="3" name="Inhaltsplatzhalter 2"/>
          <p:cNvSpPr>
            <a:spLocks noGrp="1"/>
          </p:cNvSpPr>
          <p:nvPr>
            <p:ph idx="1"/>
          </p:nvPr>
        </p:nvSpPr>
        <p:spPr>
          <a:xfrm>
            <a:off x="1100142" y="1775191"/>
            <a:ext cx="7115196" cy="4625609"/>
          </a:xfrm>
          <a:ln w="38100" cmpd="thickThin">
            <a:solidFill>
              <a:schemeClr val="accent1"/>
            </a:solidFill>
          </a:ln>
        </p:spPr>
        <p:txBody>
          <a:bodyPr>
            <a:normAutofit fontScale="92500" lnSpcReduction="20000"/>
          </a:bodyPr>
          <a:lstStyle/>
          <a:p>
            <a:pPr>
              <a:buNone/>
            </a:pPr>
            <a:r>
              <a:rPr lang="de-DE" sz="3500" i="1" dirty="0" err="1" smtClean="0"/>
              <a:t>Yacha</a:t>
            </a:r>
            <a:r>
              <a:rPr lang="de-DE" sz="3500" i="1" dirty="0" smtClean="0"/>
              <a:t>   -</a:t>
            </a:r>
            <a:r>
              <a:rPr lang="de-DE" sz="3500" b="1" i="1" dirty="0" err="1" smtClean="0"/>
              <a:t>nki</a:t>
            </a:r>
            <a:r>
              <a:rPr lang="de-DE" sz="3500" b="1" i="1" dirty="0" smtClean="0"/>
              <a:t>  -chu</a:t>
            </a:r>
            <a:r>
              <a:rPr lang="de-DE" sz="3500" i="1" dirty="0" smtClean="0"/>
              <a:t>      </a:t>
            </a:r>
            <a:r>
              <a:rPr lang="de-DE" sz="3500" i="1" dirty="0" err="1" smtClean="0"/>
              <a:t>ishkay</a:t>
            </a:r>
            <a:r>
              <a:rPr lang="de-DE" sz="3500" i="1" dirty="0" smtClean="0"/>
              <a:t>    </a:t>
            </a:r>
            <a:r>
              <a:rPr lang="de-DE" sz="3500" i="1" dirty="0" err="1" smtClean="0"/>
              <a:t>ullku</a:t>
            </a:r>
            <a:r>
              <a:rPr lang="de-DE" sz="3500" i="1" dirty="0" smtClean="0"/>
              <a:t> 	</a:t>
            </a:r>
            <a:endParaRPr lang="de-DE" sz="3500" b="1" i="1" dirty="0" smtClean="0"/>
          </a:p>
          <a:p>
            <a:pPr>
              <a:buNone/>
            </a:pPr>
            <a:r>
              <a:rPr lang="de-DE" sz="3500" dirty="0" smtClean="0"/>
              <a:t>Wissen -2sg -INT     zwei        Mann</a:t>
            </a:r>
          </a:p>
          <a:p>
            <a:pPr>
              <a:buNone/>
            </a:pPr>
            <a:endParaRPr lang="de-DE" sz="3500" b="1" i="1" dirty="0" smtClean="0"/>
          </a:p>
          <a:p>
            <a:pPr>
              <a:buNone/>
            </a:pPr>
            <a:r>
              <a:rPr lang="de-DE" sz="3500" i="1" dirty="0" err="1" smtClean="0"/>
              <a:t>Shamu</a:t>
            </a:r>
            <a:r>
              <a:rPr lang="de-DE" sz="3500" i="1" dirty="0" smtClean="0"/>
              <a:t>      -</a:t>
            </a:r>
            <a:r>
              <a:rPr lang="de-DE" sz="3500" b="1" i="1" dirty="0" err="1" smtClean="0"/>
              <a:t>yka</a:t>
            </a:r>
            <a:r>
              <a:rPr lang="de-DE" sz="3500" b="1" i="1" dirty="0" smtClean="0"/>
              <a:t>   -na       -n -kuna -ta</a:t>
            </a:r>
            <a:endParaRPr lang="de-DE" sz="3500" dirty="0" smtClean="0"/>
          </a:p>
          <a:p>
            <a:pPr>
              <a:buNone/>
            </a:pPr>
            <a:r>
              <a:rPr lang="de-DE" sz="3500" dirty="0" smtClean="0"/>
              <a:t>Kommen -DUR -NOM -3 -PL       -ACC</a:t>
            </a:r>
          </a:p>
          <a:p>
            <a:pPr>
              <a:buNone/>
            </a:pPr>
            <a:r>
              <a:rPr lang="de-DE" dirty="0" smtClean="0"/>
              <a:t>		</a:t>
            </a:r>
          </a:p>
          <a:p>
            <a:pPr>
              <a:buNone/>
            </a:pPr>
            <a:r>
              <a:rPr lang="de-DE" dirty="0" smtClean="0"/>
              <a:t>'Weißt du, dass zwei Männer kommen?</a:t>
            </a:r>
          </a:p>
          <a:p>
            <a:pPr>
              <a:buNone/>
            </a:pPr>
            <a:endParaRPr lang="de-DE" dirty="0" smtClean="0"/>
          </a:p>
          <a:p>
            <a:pPr>
              <a:buNone/>
            </a:pPr>
            <a:r>
              <a:rPr lang="de-DE" sz="3000" dirty="0" smtClean="0"/>
              <a:t>Renate </a:t>
            </a:r>
            <a:r>
              <a:rPr lang="de-DE" sz="3000" dirty="0" err="1" smtClean="0"/>
              <a:t>Lakämper</a:t>
            </a:r>
            <a:r>
              <a:rPr lang="de-DE" sz="3000" dirty="0" smtClean="0"/>
              <a:t> 2000. </a:t>
            </a:r>
            <a:r>
              <a:rPr lang="de-DE" sz="3000" i="1" dirty="0" smtClean="0"/>
              <a:t>Plural- und Objekt-</a:t>
            </a:r>
          </a:p>
          <a:p>
            <a:pPr>
              <a:buNone/>
            </a:pPr>
            <a:r>
              <a:rPr lang="de-DE" sz="3000" i="1" dirty="0" err="1" smtClean="0"/>
              <a:t>markierung</a:t>
            </a:r>
            <a:r>
              <a:rPr lang="de-DE" sz="3000" i="1" dirty="0" smtClean="0"/>
              <a:t> in Quechua</a:t>
            </a:r>
            <a:r>
              <a:rPr lang="de-DE" sz="3000" dirty="0" smtClean="0"/>
              <a:t> (Dissertation U </a:t>
            </a:r>
            <a:r>
              <a:rPr lang="de-DE" sz="3000" dirty="0" err="1" smtClean="0"/>
              <a:t>Düssel</a:t>
            </a:r>
            <a:endParaRPr lang="de-DE" sz="3000" dirty="0" smtClean="0"/>
          </a:p>
          <a:p>
            <a:pPr>
              <a:buNone/>
            </a:pPr>
            <a:r>
              <a:rPr lang="de-DE" sz="3000" dirty="0" smtClean="0"/>
              <a:t>-dorf), p.178</a:t>
            </a:r>
          </a:p>
          <a:p>
            <a:pPr>
              <a:buNone/>
            </a:pP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diamond(in)">
                                      <p:cBhvr>
                                        <p:cTn id="17" dur="20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diamond(in)">
                                      <p:cBhvr>
                                        <p:cTn id="22" dur="20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diamond(in)">
                                      <p:cBhvr>
                                        <p:cTn id="27" dur="20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diamond(in)">
                                      <p:cBhvr>
                                        <p:cTn id="32" dur="2000"/>
                                        <p:tgtEl>
                                          <p:spTgt spid="3">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8" presetClass="entr" presetSubtype="16" fill="hold" grpId="0" nodeType="click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Effect transition="in" filter="diamond(in)">
                                      <p:cBhvr>
                                        <p:cTn id="37" dur="2000"/>
                                        <p:tgtEl>
                                          <p:spTgt spid="3">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8" presetClass="entr" presetSubtype="16" fill="hold" grpId="0" nodeType="clickEffect">
                                  <p:stCondLst>
                                    <p:cond delay="0"/>
                                  </p:stCondLst>
                                  <p:childTnLst>
                                    <p:set>
                                      <p:cBhvr>
                                        <p:cTn id="41" dur="1" fill="hold">
                                          <p:stCondLst>
                                            <p:cond delay="0"/>
                                          </p:stCondLst>
                                        </p:cTn>
                                        <p:tgtEl>
                                          <p:spTgt spid="3">
                                            <p:txEl>
                                              <p:pRg st="8" end="8"/>
                                            </p:txEl>
                                          </p:spTgt>
                                        </p:tgtEl>
                                        <p:attrNameLst>
                                          <p:attrName>style.visibility</p:attrName>
                                        </p:attrNameLst>
                                      </p:cBhvr>
                                      <p:to>
                                        <p:strVal val="visible"/>
                                      </p:to>
                                    </p:set>
                                    <p:animEffect transition="in" filter="diamond(in)">
                                      <p:cBhvr>
                                        <p:cTn id="42" dur="2000"/>
                                        <p:tgtEl>
                                          <p:spTgt spid="3">
                                            <p:txEl>
                                              <p:pRg st="8" end="8"/>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8" presetClass="entr" presetSubtype="16" fill="hold" grpId="0" nodeType="clickEffect">
                                  <p:stCondLst>
                                    <p:cond delay="0"/>
                                  </p:stCondLst>
                                  <p:childTnLst>
                                    <p:set>
                                      <p:cBhvr>
                                        <p:cTn id="46" dur="1" fill="hold">
                                          <p:stCondLst>
                                            <p:cond delay="0"/>
                                          </p:stCondLst>
                                        </p:cTn>
                                        <p:tgtEl>
                                          <p:spTgt spid="3">
                                            <p:txEl>
                                              <p:pRg st="9" end="9"/>
                                            </p:txEl>
                                          </p:spTgt>
                                        </p:tgtEl>
                                        <p:attrNameLst>
                                          <p:attrName>style.visibility</p:attrName>
                                        </p:attrNameLst>
                                      </p:cBhvr>
                                      <p:to>
                                        <p:strVal val="visible"/>
                                      </p:to>
                                    </p:set>
                                    <p:animEffect transition="in" filter="diamond(in)">
                                      <p:cBhvr>
                                        <p:cTn id="47" dur="2000"/>
                                        <p:tgtEl>
                                          <p:spTgt spid="3">
                                            <p:txEl>
                                              <p:pRg st="9" end="9"/>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8" presetClass="entr" presetSubtype="16" fill="hold" grpId="0" nodeType="clickEffect">
                                  <p:stCondLst>
                                    <p:cond delay="0"/>
                                  </p:stCondLst>
                                  <p:childTnLst>
                                    <p:set>
                                      <p:cBhvr>
                                        <p:cTn id="51" dur="1" fill="hold">
                                          <p:stCondLst>
                                            <p:cond delay="0"/>
                                          </p:stCondLst>
                                        </p:cTn>
                                        <p:tgtEl>
                                          <p:spTgt spid="3">
                                            <p:txEl>
                                              <p:pRg st="10" end="10"/>
                                            </p:txEl>
                                          </p:spTgt>
                                        </p:tgtEl>
                                        <p:attrNameLst>
                                          <p:attrName>style.visibility</p:attrName>
                                        </p:attrNameLst>
                                      </p:cBhvr>
                                      <p:to>
                                        <p:strVal val="visible"/>
                                      </p:to>
                                    </p:set>
                                    <p:animEffect transition="in" filter="diamond(in)">
                                      <p:cBhvr>
                                        <p:cTn id="52" dur="2000"/>
                                        <p:tgtEl>
                                          <p:spTgt spid="3">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Flektierend ('Beugend'), </a:t>
            </a:r>
            <a:br>
              <a:rPr lang="de-DE" dirty="0" smtClean="0"/>
            </a:br>
            <a:r>
              <a:rPr lang="de-DE" dirty="0" smtClean="0"/>
              <a:t>auch </a:t>
            </a:r>
            <a:r>
              <a:rPr lang="de-DE" i="1" dirty="0" smtClean="0"/>
              <a:t>synthetisch </a:t>
            </a:r>
            <a:r>
              <a:rPr lang="de-DE" dirty="0" smtClean="0"/>
              <a:t>oder </a:t>
            </a:r>
            <a:r>
              <a:rPr lang="de-DE" i="1" dirty="0" smtClean="0"/>
              <a:t>fusionierend</a:t>
            </a:r>
            <a:endParaRPr lang="de-DE" dirty="0"/>
          </a:p>
        </p:txBody>
      </p:sp>
      <p:graphicFrame>
        <p:nvGraphicFramePr>
          <p:cNvPr id="8" name="Inhaltsplatzhalter 7"/>
          <p:cNvGraphicFramePr>
            <a:graphicFrameLocks noGrp="1"/>
          </p:cNvGraphicFramePr>
          <p:nvPr>
            <p:ph idx="1"/>
          </p:nvPr>
        </p:nvGraphicFramePr>
        <p:xfrm>
          <a:off x="-1143040" y="1571612"/>
          <a:ext cx="8229600" cy="201136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9" name="Diagramm 8"/>
          <p:cNvGraphicFramePr/>
          <p:nvPr/>
        </p:nvGraphicFramePr>
        <p:xfrm>
          <a:off x="-71470" y="3643314"/>
          <a:ext cx="6096000" cy="2000264"/>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11" name="Ellipse 10"/>
          <p:cNvSpPr/>
          <p:nvPr/>
        </p:nvSpPr>
        <p:spPr>
          <a:xfrm>
            <a:off x="6143636" y="1928802"/>
            <a:ext cx="1500198" cy="150019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 name="Ellipse 11"/>
          <p:cNvSpPr/>
          <p:nvPr/>
        </p:nvSpPr>
        <p:spPr>
          <a:xfrm>
            <a:off x="6215074" y="4071942"/>
            <a:ext cx="1500198" cy="150019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 name="Textfeld 12"/>
          <p:cNvSpPr txBox="1"/>
          <p:nvPr/>
        </p:nvSpPr>
        <p:spPr>
          <a:xfrm>
            <a:off x="6286512" y="2354041"/>
            <a:ext cx="1214446" cy="646331"/>
          </a:xfrm>
          <a:prstGeom prst="rect">
            <a:avLst/>
          </a:prstGeom>
          <a:noFill/>
        </p:spPr>
        <p:txBody>
          <a:bodyPr wrap="square" rtlCol="0">
            <a:spAutoFit/>
          </a:bodyPr>
          <a:lstStyle/>
          <a:p>
            <a:r>
              <a:rPr lang="de-DE" sz="3600" dirty="0" smtClean="0"/>
              <a:t>(1 : n) </a:t>
            </a:r>
            <a:endParaRPr lang="de-DE" sz="3600" dirty="0"/>
          </a:p>
        </p:txBody>
      </p:sp>
      <p:sp>
        <p:nvSpPr>
          <p:cNvPr id="14" name="Textfeld 13"/>
          <p:cNvSpPr txBox="1"/>
          <p:nvPr/>
        </p:nvSpPr>
        <p:spPr>
          <a:xfrm>
            <a:off x="6286512" y="4500570"/>
            <a:ext cx="1428760" cy="646331"/>
          </a:xfrm>
          <a:prstGeom prst="rect">
            <a:avLst/>
          </a:prstGeom>
          <a:noFill/>
        </p:spPr>
        <p:txBody>
          <a:bodyPr wrap="square" rtlCol="0">
            <a:spAutoFit/>
          </a:bodyPr>
          <a:lstStyle/>
          <a:p>
            <a:r>
              <a:rPr lang="de-DE" sz="3600" dirty="0" smtClean="0"/>
              <a:t>(m : 1)</a:t>
            </a:r>
            <a:endParaRPr lang="de-DE" sz="3600" dirty="0"/>
          </a:p>
        </p:txBody>
      </p:sp>
      <p:sp>
        <p:nvSpPr>
          <p:cNvPr id="15" name="Textfeld 14"/>
          <p:cNvSpPr txBox="1"/>
          <p:nvPr/>
        </p:nvSpPr>
        <p:spPr>
          <a:xfrm>
            <a:off x="571472" y="5812713"/>
            <a:ext cx="7929618" cy="830997"/>
          </a:xfrm>
          <a:prstGeom prst="rect">
            <a:avLst/>
          </a:prstGeom>
          <a:noFill/>
          <a:ln w="38100" cmpd="thickThin">
            <a:solidFill>
              <a:schemeClr val="accent1"/>
            </a:solidFill>
          </a:ln>
        </p:spPr>
        <p:txBody>
          <a:bodyPr wrap="square" rtlCol="0">
            <a:spAutoFit/>
          </a:bodyPr>
          <a:lstStyle/>
          <a:p>
            <a:pPr algn="ctr"/>
            <a:r>
              <a:rPr lang="de-DE" sz="2400" dirty="0" smtClean="0"/>
              <a:t>Ergebnis</a:t>
            </a:r>
            <a:r>
              <a:rPr lang="de-DE" sz="2400" b="1" dirty="0" smtClean="0"/>
              <a:t>: m:n-</a:t>
            </a:r>
            <a:r>
              <a:rPr lang="de-DE" sz="2400" dirty="0" smtClean="0"/>
              <a:t>Sprachen, </a:t>
            </a:r>
            <a:r>
              <a:rPr lang="de-DE" sz="2400" b="1" dirty="0" smtClean="0"/>
              <a:t>wobei eine Form mehr als nur eine Kategorie 'beinhalten' kann</a:t>
            </a:r>
            <a:r>
              <a:rPr lang="de-DE" sz="2400" dirty="0" smtClean="0"/>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heel(4)">
                                      <p:cBhvr>
                                        <p:cTn id="7" dur="20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linds(horizontal)">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blinds(horizontal)">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21" presetClass="entr" presetSubtype="4"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heel(4)">
                                      <p:cBhvr>
                                        <p:cTn id="22" dur="20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blinds(horizontal)">
                                      <p:cBhvr>
                                        <p:cTn id="27" dur="50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linds(horizontal)">
                                      <p:cBhvr>
                                        <p:cTn id="32" dur="500"/>
                                        <p:tgtEl>
                                          <p:spTgt spid="14"/>
                                        </p:tgtEl>
                                      </p:cBhvr>
                                    </p:animEffect>
                                  </p:childTnLst>
                                </p:cTn>
                              </p:par>
                            </p:childTnLst>
                          </p:cTn>
                        </p:par>
                      </p:childTnLst>
                    </p:cTn>
                  </p:par>
                  <p:par>
                    <p:cTn id="33" fill="hold">
                      <p:stCondLst>
                        <p:cond delay="indefinite"/>
                      </p:stCondLst>
                      <p:childTnLst>
                        <p:par>
                          <p:cTn id="34" fill="hold">
                            <p:stCondLst>
                              <p:cond delay="0"/>
                            </p:stCondLst>
                            <p:childTnLst>
                              <p:par>
                                <p:cTn id="35" presetID="8" presetClass="entr" presetSubtype="16" fill="hold" grpId="0" nodeType="click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diamond(in)">
                                      <p:cBhvr>
                                        <p:cTn id="37" dur="2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Graphic spid="9" grpId="0">
        <p:bldAsOne/>
      </p:bldGraphic>
      <p:bldP spid="11" grpId="0" animBg="1"/>
      <p:bldP spid="12" grpId="0" animBg="1"/>
      <p:bldP spid="13" grpId="0"/>
      <p:bldP spid="14" grpId="0"/>
      <p:bldP spid="15"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Beispiel: Latein</a:t>
            </a:r>
            <a:endParaRPr lang="de-DE" dirty="0"/>
          </a:p>
        </p:txBody>
      </p:sp>
      <p:sp>
        <p:nvSpPr>
          <p:cNvPr id="3" name="Inhaltsplatzhalter 2"/>
          <p:cNvSpPr>
            <a:spLocks noGrp="1"/>
          </p:cNvSpPr>
          <p:nvPr>
            <p:ph idx="1"/>
          </p:nvPr>
        </p:nvSpPr>
        <p:spPr>
          <a:xfrm>
            <a:off x="214282" y="1643050"/>
            <a:ext cx="8643998" cy="4929222"/>
          </a:xfrm>
          <a:ln w="38100">
            <a:solidFill>
              <a:schemeClr val="accent1"/>
            </a:solidFill>
          </a:ln>
        </p:spPr>
        <p:txBody>
          <a:bodyPr>
            <a:normAutofit fontScale="92500" lnSpcReduction="10000"/>
          </a:bodyPr>
          <a:lstStyle/>
          <a:p>
            <a:pPr>
              <a:buNone/>
            </a:pPr>
            <a:r>
              <a:rPr lang="de-DE" i="1" dirty="0" err="1" smtClean="0"/>
              <a:t>Galli</a:t>
            </a:r>
            <a:r>
              <a:rPr lang="de-DE" i="1" dirty="0" smtClean="0"/>
              <a:t>-</a:t>
            </a:r>
            <a:r>
              <a:rPr lang="de-DE" b="1" i="1" dirty="0" smtClean="0"/>
              <a:t>a </a:t>
            </a:r>
            <a:r>
              <a:rPr lang="de-DE" i="1" dirty="0" smtClean="0"/>
              <a:t>		</a:t>
            </a:r>
            <a:r>
              <a:rPr lang="de-DE" b="1" i="1" dirty="0" err="1" smtClean="0"/>
              <a:t>est</a:t>
            </a:r>
            <a:r>
              <a:rPr lang="de-DE" b="1" i="1" dirty="0" smtClean="0"/>
              <a:t> </a:t>
            </a:r>
            <a:r>
              <a:rPr lang="de-DE" i="1" dirty="0" smtClean="0"/>
              <a:t>			</a:t>
            </a:r>
            <a:r>
              <a:rPr lang="de-DE" i="1" dirty="0" err="1" smtClean="0"/>
              <a:t>omn-</a:t>
            </a:r>
            <a:r>
              <a:rPr lang="de-DE" b="1" i="1" dirty="0" err="1" smtClean="0"/>
              <a:t>is</a:t>
            </a:r>
            <a:r>
              <a:rPr lang="de-DE" i="1" dirty="0" smtClean="0"/>
              <a:t> 	</a:t>
            </a:r>
            <a:endParaRPr lang="de-DE" dirty="0" smtClean="0"/>
          </a:p>
          <a:p>
            <a:pPr>
              <a:buNone/>
            </a:pPr>
            <a:r>
              <a:rPr lang="de-DE" sz="2400" dirty="0" smtClean="0"/>
              <a:t>Gallien-NOM:FEM	sein:3sg:PRES:IND	ganz-NOM:SG:FEM</a:t>
            </a:r>
          </a:p>
          <a:p>
            <a:pPr>
              <a:buNone/>
            </a:pPr>
            <a:endParaRPr lang="de-DE" sz="2400" dirty="0" smtClean="0"/>
          </a:p>
          <a:p>
            <a:pPr>
              <a:buNone/>
            </a:pPr>
            <a:r>
              <a:rPr lang="en-US" i="1" dirty="0" err="1" smtClean="0"/>
              <a:t>divi</a:t>
            </a:r>
            <a:r>
              <a:rPr lang="en-US" i="1" dirty="0" smtClean="0"/>
              <a:t>-</a:t>
            </a:r>
            <a:r>
              <a:rPr lang="en-US" b="1" i="1" dirty="0" smtClean="0"/>
              <a:t>s-a</a:t>
            </a:r>
            <a:r>
              <a:rPr lang="en-US" i="1" dirty="0" smtClean="0"/>
              <a:t> 			  in	part-</a:t>
            </a:r>
            <a:r>
              <a:rPr lang="en-US" b="1" i="1" dirty="0" err="1" smtClean="0"/>
              <a:t>es</a:t>
            </a:r>
            <a:r>
              <a:rPr lang="en-US" i="1" dirty="0" smtClean="0"/>
              <a:t> 		</a:t>
            </a:r>
            <a:r>
              <a:rPr lang="en-US" i="1" dirty="0" err="1" smtClean="0"/>
              <a:t>tres</a:t>
            </a:r>
            <a:r>
              <a:rPr lang="en-US" i="1" dirty="0" smtClean="0"/>
              <a:t>, </a:t>
            </a:r>
            <a:endParaRPr lang="de-DE" dirty="0" smtClean="0"/>
          </a:p>
          <a:p>
            <a:pPr>
              <a:buNone/>
            </a:pPr>
            <a:r>
              <a:rPr lang="de-DE" sz="2400" dirty="0" smtClean="0"/>
              <a:t>teilen-PERF-NOM:SG:FEM	   in	Teil-ACC:PL:FEM	drei</a:t>
            </a:r>
          </a:p>
          <a:p>
            <a:pPr>
              <a:buNone/>
            </a:pPr>
            <a:endParaRPr lang="de-DE" sz="2400" dirty="0" smtClean="0"/>
          </a:p>
          <a:p>
            <a:pPr>
              <a:buNone/>
            </a:pPr>
            <a:r>
              <a:rPr lang="de-DE" i="1" dirty="0" err="1" smtClean="0"/>
              <a:t>qu-</a:t>
            </a:r>
            <a:r>
              <a:rPr lang="de-DE" b="1" i="1" dirty="0" err="1" smtClean="0"/>
              <a:t>arum</a:t>
            </a:r>
            <a:r>
              <a:rPr lang="de-DE" b="1" i="1" dirty="0" smtClean="0"/>
              <a:t> </a:t>
            </a:r>
            <a:r>
              <a:rPr lang="de-DE" i="1" dirty="0" smtClean="0"/>
              <a:t>		</a:t>
            </a:r>
            <a:r>
              <a:rPr lang="de-DE" i="1" dirty="0" err="1" smtClean="0"/>
              <a:t>un</a:t>
            </a:r>
            <a:r>
              <a:rPr lang="de-DE" i="1" dirty="0" smtClean="0"/>
              <a:t>-</a:t>
            </a:r>
            <a:r>
              <a:rPr lang="de-DE" b="1" i="1" dirty="0" smtClean="0"/>
              <a:t>am</a:t>
            </a:r>
            <a:r>
              <a:rPr lang="de-DE" i="1" dirty="0" smtClean="0"/>
              <a:t> 	      in-</a:t>
            </a:r>
            <a:r>
              <a:rPr lang="de-DE" i="1" dirty="0" err="1" smtClean="0"/>
              <a:t>col</a:t>
            </a:r>
            <a:r>
              <a:rPr lang="de-DE" i="1" dirty="0" smtClean="0"/>
              <a:t>-</a:t>
            </a:r>
            <a:r>
              <a:rPr lang="de-DE" b="1" i="1" dirty="0" err="1" smtClean="0"/>
              <a:t>unt</a:t>
            </a:r>
            <a:r>
              <a:rPr lang="de-DE" i="1" dirty="0" smtClean="0"/>
              <a:t> 	</a:t>
            </a:r>
            <a:r>
              <a:rPr lang="de-DE" sz="2400" i="1" dirty="0" smtClean="0"/>
              <a:t>	</a:t>
            </a:r>
            <a:endParaRPr lang="de-DE" sz="2400" dirty="0" smtClean="0"/>
          </a:p>
          <a:p>
            <a:pPr>
              <a:buNone/>
            </a:pPr>
            <a:r>
              <a:rPr lang="de-DE" sz="2400" dirty="0" smtClean="0"/>
              <a:t>REL-GEN:PL:FEM	ein-ACC:SG:FEM      PV-bebauen-3pl:PRES:IND</a:t>
            </a:r>
          </a:p>
          <a:p>
            <a:pPr>
              <a:buNone/>
            </a:pPr>
            <a:endParaRPr lang="de-DE" sz="2400" dirty="0" smtClean="0"/>
          </a:p>
          <a:p>
            <a:pPr>
              <a:buNone/>
            </a:pPr>
            <a:r>
              <a:rPr lang="de-DE" i="1" dirty="0" err="1" smtClean="0"/>
              <a:t>Belg</a:t>
            </a:r>
            <a:r>
              <a:rPr lang="de-DE" i="1" dirty="0" smtClean="0"/>
              <a:t>-</a:t>
            </a:r>
            <a:r>
              <a:rPr lang="de-DE" b="1" i="1" dirty="0" smtClean="0"/>
              <a:t>ae</a:t>
            </a:r>
            <a:r>
              <a:rPr lang="de-DE" i="1" dirty="0" smtClean="0"/>
              <a:t>…</a:t>
            </a:r>
            <a:endParaRPr lang="de-DE" dirty="0" smtClean="0"/>
          </a:p>
          <a:p>
            <a:pPr>
              <a:buNone/>
            </a:pPr>
            <a:r>
              <a:rPr lang="de-DE" sz="2400" dirty="0" smtClean="0"/>
              <a:t>Belgier-NOM:PL[:FEM]</a:t>
            </a:r>
          </a:p>
          <a:p>
            <a:pPr>
              <a:buNone/>
            </a:pPr>
            <a:endParaRPr lang="de-DE" sz="2400" dirty="0" smtClean="0"/>
          </a:p>
          <a:p>
            <a:pPr>
              <a:buNone/>
            </a:pPr>
            <a:r>
              <a:rPr lang="de-DE" sz="2200" dirty="0" smtClean="0"/>
              <a:t>'Gallien ist in der Gesamtheit geteilt in drei Teile, von denen den einen </a:t>
            </a:r>
          </a:p>
          <a:p>
            <a:pPr>
              <a:buNone/>
            </a:pPr>
            <a:r>
              <a:rPr lang="de-DE" sz="2200" dirty="0" smtClean="0"/>
              <a:t>die Belgier bewohne….' [Caesar, </a:t>
            </a:r>
            <a:r>
              <a:rPr lang="de-DE" sz="2200" i="1" dirty="0" smtClean="0"/>
              <a:t>De Bello </a:t>
            </a:r>
            <a:r>
              <a:rPr lang="de-DE" sz="2200" i="1" dirty="0" err="1" smtClean="0"/>
              <a:t>Gallico</a:t>
            </a:r>
            <a:r>
              <a:rPr lang="de-DE" sz="2200" i="1" dirty="0" smtClean="0"/>
              <a:t> </a:t>
            </a:r>
            <a:r>
              <a:rPr lang="de-DE" sz="2200" dirty="0" smtClean="0"/>
              <a:t> I,1].</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diamond(in)">
                                      <p:cBhvr>
                                        <p:cTn id="17" dur="20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diamond(in)">
                                      <p:cBhvr>
                                        <p:cTn id="22" dur="20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diamond(in)">
                                      <p:cBhvr>
                                        <p:cTn id="27" dur="20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diamond(in)">
                                      <p:cBhvr>
                                        <p:cTn id="32" dur="2000"/>
                                        <p:tgtEl>
                                          <p:spTgt spid="3">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8" presetClass="entr" presetSubtype="16" fill="hold" grpId="0" nodeType="clickEffect">
                                  <p:stCondLst>
                                    <p:cond delay="0"/>
                                  </p:stCondLst>
                                  <p:childTnLst>
                                    <p:set>
                                      <p:cBhvr>
                                        <p:cTn id="36" dur="1" fill="hold">
                                          <p:stCondLst>
                                            <p:cond delay="0"/>
                                          </p:stCondLst>
                                        </p:cTn>
                                        <p:tgtEl>
                                          <p:spTgt spid="3">
                                            <p:txEl>
                                              <p:pRg st="7" end="7"/>
                                            </p:txEl>
                                          </p:spTgt>
                                        </p:tgtEl>
                                        <p:attrNameLst>
                                          <p:attrName>style.visibility</p:attrName>
                                        </p:attrNameLst>
                                      </p:cBhvr>
                                      <p:to>
                                        <p:strVal val="visible"/>
                                      </p:to>
                                    </p:set>
                                    <p:animEffect transition="in" filter="diamond(in)">
                                      <p:cBhvr>
                                        <p:cTn id="37" dur="2000"/>
                                        <p:tgtEl>
                                          <p:spTgt spid="3">
                                            <p:txEl>
                                              <p:pRg st="7" end="7"/>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8" presetClass="entr" presetSubtype="16" fill="hold" grpId="0" nodeType="clickEffect">
                                  <p:stCondLst>
                                    <p:cond delay="0"/>
                                  </p:stCondLst>
                                  <p:childTnLst>
                                    <p:set>
                                      <p:cBhvr>
                                        <p:cTn id="41" dur="1" fill="hold">
                                          <p:stCondLst>
                                            <p:cond delay="0"/>
                                          </p:stCondLst>
                                        </p:cTn>
                                        <p:tgtEl>
                                          <p:spTgt spid="3">
                                            <p:txEl>
                                              <p:pRg st="9" end="9"/>
                                            </p:txEl>
                                          </p:spTgt>
                                        </p:tgtEl>
                                        <p:attrNameLst>
                                          <p:attrName>style.visibility</p:attrName>
                                        </p:attrNameLst>
                                      </p:cBhvr>
                                      <p:to>
                                        <p:strVal val="visible"/>
                                      </p:to>
                                    </p:set>
                                    <p:animEffect transition="in" filter="diamond(in)">
                                      <p:cBhvr>
                                        <p:cTn id="42" dur="2000"/>
                                        <p:tgtEl>
                                          <p:spTgt spid="3">
                                            <p:txEl>
                                              <p:pRg st="9" end="9"/>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8" presetClass="entr" presetSubtype="16" fill="hold" grpId="0" nodeType="clickEffect">
                                  <p:stCondLst>
                                    <p:cond delay="0"/>
                                  </p:stCondLst>
                                  <p:childTnLst>
                                    <p:set>
                                      <p:cBhvr>
                                        <p:cTn id="46" dur="1" fill="hold">
                                          <p:stCondLst>
                                            <p:cond delay="0"/>
                                          </p:stCondLst>
                                        </p:cTn>
                                        <p:tgtEl>
                                          <p:spTgt spid="3">
                                            <p:txEl>
                                              <p:pRg st="10" end="10"/>
                                            </p:txEl>
                                          </p:spTgt>
                                        </p:tgtEl>
                                        <p:attrNameLst>
                                          <p:attrName>style.visibility</p:attrName>
                                        </p:attrNameLst>
                                      </p:cBhvr>
                                      <p:to>
                                        <p:strVal val="visible"/>
                                      </p:to>
                                    </p:set>
                                    <p:animEffect transition="in" filter="diamond(in)">
                                      <p:cBhvr>
                                        <p:cTn id="47" dur="2000"/>
                                        <p:tgtEl>
                                          <p:spTgt spid="3">
                                            <p:txEl>
                                              <p:pRg st="10" end="1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8" presetClass="entr" presetSubtype="16" fill="hold" grpId="0" nodeType="clickEffect">
                                  <p:stCondLst>
                                    <p:cond delay="0"/>
                                  </p:stCondLst>
                                  <p:childTnLst>
                                    <p:set>
                                      <p:cBhvr>
                                        <p:cTn id="51" dur="1" fill="hold">
                                          <p:stCondLst>
                                            <p:cond delay="0"/>
                                          </p:stCondLst>
                                        </p:cTn>
                                        <p:tgtEl>
                                          <p:spTgt spid="3">
                                            <p:txEl>
                                              <p:pRg st="12" end="12"/>
                                            </p:txEl>
                                          </p:spTgt>
                                        </p:tgtEl>
                                        <p:attrNameLst>
                                          <p:attrName>style.visibility</p:attrName>
                                        </p:attrNameLst>
                                      </p:cBhvr>
                                      <p:to>
                                        <p:strVal val="visible"/>
                                      </p:to>
                                    </p:set>
                                    <p:animEffect transition="in" filter="diamond(in)">
                                      <p:cBhvr>
                                        <p:cTn id="52" dur="2000"/>
                                        <p:tgtEl>
                                          <p:spTgt spid="3">
                                            <p:txEl>
                                              <p:pRg st="12" end="12"/>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8" presetClass="entr" presetSubtype="16" fill="hold" grpId="0" nodeType="clickEffect">
                                  <p:stCondLst>
                                    <p:cond delay="0"/>
                                  </p:stCondLst>
                                  <p:childTnLst>
                                    <p:set>
                                      <p:cBhvr>
                                        <p:cTn id="56" dur="1" fill="hold">
                                          <p:stCondLst>
                                            <p:cond delay="0"/>
                                          </p:stCondLst>
                                        </p:cTn>
                                        <p:tgtEl>
                                          <p:spTgt spid="3">
                                            <p:txEl>
                                              <p:pRg st="13" end="13"/>
                                            </p:txEl>
                                          </p:spTgt>
                                        </p:tgtEl>
                                        <p:attrNameLst>
                                          <p:attrName>style.visibility</p:attrName>
                                        </p:attrNameLst>
                                      </p:cBhvr>
                                      <p:to>
                                        <p:strVal val="visible"/>
                                      </p:to>
                                    </p:set>
                                    <p:animEffect transition="in" filter="diamond(in)">
                                      <p:cBhvr>
                                        <p:cTn id="57" dur="2000"/>
                                        <p:tgtEl>
                                          <p:spTgt spid="3">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Analytisch</a:t>
            </a:r>
            <a:endParaRPr lang="de-DE" dirty="0"/>
          </a:p>
        </p:txBody>
      </p:sp>
      <p:sp>
        <p:nvSpPr>
          <p:cNvPr id="4" name="Textfeld 3"/>
          <p:cNvSpPr txBox="1"/>
          <p:nvPr/>
        </p:nvSpPr>
        <p:spPr>
          <a:xfrm>
            <a:off x="285720" y="3214686"/>
            <a:ext cx="8501122" cy="3447098"/>
          </a:xfrm>
          <a:prstGeom prst="rect">
            <a:avLst/>
          </a:prstGeom>
          <a:noFill/>
          <a:ln w="38100" cmpd="thickThin">
            <a:solidFill>
              <a:schemeClr val="accent1"/>
            </a:solidFill>
          </a:ln>
        </p:spPr>
        <p:txBody>
          <a:bodyPr wrap="square" rtlCol="0">
            <a:spAutoFit/>
          </a:bodyPr>
          <a:lstStyle/>
          <a:p>
            <a:r>
              <a:rPr lang="de-DE" dirty="0" smtClean="0"/>
              <a:t>Beispiel: Deutsch (</a:t>
            </a:r>
            <a:r>
              <a:rPr lang="de-DE" dirty="0" err="1" smtClean="0"/>
              <a:t>Auxiliar</a:t>
            </a:r>
            <a:r>
              <a:rPr lang="de-DE" dirty="0" smtClean="0"/>
              <a:t>-Strukturen sind hervorgehoben):</a:t>
            </a:r>
          </a:p>
          <a:p>
            <a:endParaRPr lang="de-DE" dirty="0" smtClean="0"/>
          </a:p>
          <a:p>
            <a:r>
              <a:rPr lang="de-DE" sz="3000" i="1" dirty="0" smtClean="0"/>
              <a:t>Ich	       </a:t>
            </a:r>
            <a:r>
              <a:rPr lang="de-DE" sz="3000" b="1" i="1" dirty="0" smtClean="0"/>
              <a:t>werd</a:t>
            </a:r>
            <a:r>
              <a:rPr lang="de-DE" sz="3000" i="1" dirty="0" smtClean="0"/>
              <a:t>-e		</a:t>
            </a:r>
            <a:r>
              <a:rPr lang="de-DE" sz="3000" b="1" i="1" dirty="0" smtClean="0"/>
              <a:t>d</a:t>
            </a:r>
            <a:r>
              <a:rPr lang="de-DE" sz="3000" i="1" dirty="0" smtClean="0"/>
              <a:t>-</a:t>
            </a:r>
            <a:r>
              <a:rPr lang="de-DE" sz="3000" i="1" dirty="0" err="1" smtClean="0"/>
              <a:t>as</a:t>
            </a:r>
            <a:r>
              <a:rPr lang="de-DE" sz="3000" i="1" dirty="0" smtClean="0"/>
              <a:t>			   Buch</a:t>
            </a:r>
            <a:endParaRPr lang="de-DE" sz="3000" dirty="0" smtClean="0"/>
          </a:p>
          <a:p>
            <a:r>
              <a:rPr lang="de-DE" sz="2000" dirty="0" err="1" smtClean="0"/>
              <a:t>ich:NOM</a:t>
            </a:r>
            <a:r>
              <a:rPr lang="de-DE" sz="2000" dirty="0" smtClean="0"/>
              <a:t>         AUX-1sg:PRES:IND	AUX:ART-ACC:SG:NEUTR     Buch</a:t>
            </a:r>
          </a:p>
          <a:p>
            <a:r>
              <a:rPr lang="de-DE" dirty="0" smtClean="0"/>
              <a:t> </a:t>
            </a:r>
          </a:p>
          <a:p>
            <a:r>
              <a:rPr lang="en-US" sz="3000" b="1" i="1" dirty="0" smtClean="0"/>
              <a:t>Von</a:t>
            </a:r>
            <a:r>
              <a:rPr lang="de-DE" sz="3000" dirty="0" smtClean="0"/>
              <a:t>		</a:t>
            </a:r>
            <a:r>
              <a:rPr lang="en-US" sz="3000" i="1" dirty="0" smtClean="0"/>
              <a:t>Hans</a:t>
            </a:r>
            <a:r>
              <a:rPr lang="de-DE" sz="3000" dirty="0" smtClean="0"/>
              <a:t>	     </a:t>
            </a:r>
            <a:r>
              <a:rPr lang="en-US" sz="3000" i="1" dirty="0" err="1" smtClean="0"/>
              <a:t>kaufen</a:t>
            </a:r>
            <a:r>
              <a:rPr lang="en-US" sz="3000" i="1" dirty="0" smtClean="0"/>
              <a:t>,</a:t>
            </a:r>
            <a:endParaRPr lang="de-DE" sz="3000" dirty="0" smtClean="0"/>
          </a:p>
          <a:p>
            <a:r>
              <a:rPr lang="en-US" dirty="0" smtClean="0"/>
              <a:t>AUX:POSS</a:t>
            </a:r>
            <a:r>
              <a:rPr lang="de-DE" dirty="0" smtClean="0"/>
              <a:t>	</a:t>
            </a:r>
            <a:r>
              <a:rPr lang="en-US" dirty="0" smtClean="0"/>
              <a:t>Hans</a:t>
            </a:r>
            <a:r>
              <a:rPr lang="de-DE" dirty="0" smtClean="0"/>
              <a:t>	        </a:t>
            </a:r>
            <a:r>
              <a:rPr lang="en-US" dirty="0" err="1" smtClean="0"/>
              <a:t>kaufen</a:t>
            </a:r>
            <a:endParaRPr lang="de-DE" dirty="0" smtClean="0"/>
          </a:p>
          <a:p>
            <a:r>
              <a:rPr lang="en-US" dirty="0" smtClean="0"/>
              <a:t> </a:t>
            </a:r>
            <a:endParaRPr lang="de-DE" dirty="0" smtClean="0"/>
          </a:p>
          <a:p>
            <a:r>
              <a:rPr lang="en-US" sz="3000" i="1" dirty="0" smtClean="0"/>
              <a:t>Weil</a:t>
            </a:r>
            <a:r>
              <a:rPr lang="de-DE" sz="3000" dirty="0" smtClean="0"/>
              <a:t>	   </a:t>
            </a:r>
            <a:r>
              <a:rPr lang="en-US" sz="3000" i="1" dirty="0" err="1" smtClean="0"/>
              <a:t>ich</a:t>
            </a:r>
            <a:r>
              <a:rPr lang="de-DE" sz="3000" dirty="0" smtClean="0"/>
              <a:t>	        </a:t>
            </a:r>
            <a:r>
              <a:rPr lang="en-US" sz="3000" i="1" dirty="0" err="1" smtClean="0"/>
              <a:t>es</a:t>
            </a:r>
            <a:r>
              <a:rPr lang="de-DE" sz="3000" dirty="0" smtClean="0"/>
              <a:t>		</a:t>
            </a:r>
            <a:r>
              <a:rPr lang="en-US" sz="3000" i="1" dirty="0" err="1" smtClean="0"/>
              <a:t>lesen</a:t>
            </a:r>
            <a:r>
              <a:rPr lang="de-DE" sz="3000" dirty="0" smtClean="0"/>
              <a:t>	    </a:t>
            </a:r>
            <a:r>
              <a:rPr lang="en-US" sz="3000" b="1" i="1" dirty="0" err="1" smtClean="0"/>
              <a:t>soll</a:t>
            </a:r>
            <a:r>
              <a:rPr lang="en-US" sz="3000" i="1" dirty="0" smtClean="0"/>
              <a:t>-Ø</a:t>
            </a:r>
            <a:endParaRPr lang="de-DE" sz="3000" dirty="0" smtClean="0"/>
          </a:p>
          <a:p>
            <a:r>
              <a:rPr lang="en-US" dirty="0" smtClean="0"/>
              <a:t>KONJ</a:t>
            </a:r>
            <a:r>
              <a:rPr lang="de-DE" dirty="0" smtClean="0"/>
              <a:t>	    </a:t>
            </a:r>
            <a:r>
              <a:rPr lang="en-US" dirty="0" err="1" smtClean="0"/>
              <a:t>ich:NOM</a:t>
            </a:r>
            <a:r>
              <a:rPr lang="en-US" dirty="0" smtClean="0"/>
              <a:t>          ANAPH:SG:NEUTR</a:t>
            </a:r>
            <a:r>
              <a:rPr lang="de-DE" dirty="0" smtClean="0"/>
              <a:t>	</a:t>
            </a:r>
            <a:r>
              <a:rPr lang="en-US" dirty="0" err="1" smtClean="0"/>
              <a:t>lesen</a:t>
            </a:r>
            <a:r>
              <a:rPr lang="de-DE" dirty="0" smtClean="0"/>
              <a:t>	      </a:t>
            </a:r>
            <a:r>
              <a:rPr lang="en-US" dirty="0" smtClean="0"/>
              <a:t>AUX:MOD-1sg:PRES</a:t>
            </a:r>
            <a:endParaRPr lang="de-DE" dirty="0" smtClean="0"/>
          </a:p>
        </p:txBody>
      </p:sp>
      <p:sp>
        <p:nvSpPr>
          <p:cNvPr id="5" name="Abgerundetes Rechteck 4"/>
          <p:cNvSpPr/>
          <p:nvPr/>
        </p:nvSpPr>
        <p:spPr>
          <a:xfrm>
            <a:off x="500034" y="1571612"/>
            <a:ext cx="8072494" cy="1500198"/>
          </a:xfrm>
          <a:prstGeom prst="round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None/>
            </a:pPr>
            <a:r>
              <a:rPr lang="de-DE" sz="2600" b="1" dirty="0" smtClean="0"/>
              <a:t>Die grammatischen Informationen werden nach</a:t>
            </a:r>
          </a:p>
          <a:p>
            <a:pPr algn="ctr">
              <a:buNone/>
            </a:pPr>
            <a:r>
              <a:rPr lang="de-DE" sz="2600" b="1" dirty="0" smtClean="0"/>
              <a:t>'Hilfsstrukturen (&lt; Lexeme) 'exportiert' (technisch </a:t>
            </a:r>
          </a:p>
          <a:p>
            <a:pPr algn="ctr">
              <a:buNone/>
            </a:pPr>
            <a:r>
              <a:rPr lang="de-DE" sz="2600" b="1" dirty="0" smtClean="0"/>
              <a:t>meist flektierend, aber auch  Agglutination möglich). </a:t>
            </a:r>
            <a:endParaRPr lang="de-DE" sz="26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amond(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amond(in)">
                                      <p:cBhvr>
                                        <p:cTn id="12"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Nicht-lineare Systeme </a:t>
            </a:r>
            <a:endParaRPr lang="de-DE" dirty="0"/>
          </a:p>
        </p:txBody>
      </p:sp>
      <p:sp>
        <p:nvSpPr>
          <p:cNvPr id="5" name="Abgerundetes Rechteck 4"/>
          <p:cNvSpPr/>
          <p:nvPr/>
        </p:nvSpPr>
        <p:spPr>
          <a:xfrm>
            <a:off x="285720" y="1571612"/>
            <a:ext cx="8572560" cy="1428760"/>
          </a:xfrm>
          <a:prstGeom prst="roundRect">
            <a:avLst/>
          </a:prstGeom>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None/>
            </a:pPr>
            <a:r>
              <a:rPr lang="de-DE" sz="2600" b="1" dirty="0" smtClean="0"/>
              <a:t>Morpheme sind nicht gereiht, sondern stellen sich </a:t>
            </a:r>
          </a:p>
          <a:p>
            <a:pPr algn="ctr">
              <a:buNone/>
            </a:pPr>
            <a:r>
              <a:rPr lang="de-DE" sz="2600" b="1" dirty="0" smtClean="0"/>
              <a:t>als Lautliche Varianz von Lautelementen des Lexems dar, e.g.  Ablaut. </a:t>
            </a:r>
          </a:p>
        </p:txBody>
      </p:sp>
      <p:graphicFrame>
        <p:nvGraphicFramePr>
          <p:cNvPr id="7" name="Diagramm 6"/>
          <p:cNvGraphicFramePr/>
          <p:nvPr/>
        </p:nvGraphicFramePr>
        <p:xfrm>
          <a:off x="500034" y="3429000"/>
          <a:ext cx="8001056" cy="307183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amond(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linds(horizontal)">
                                      <p:cBhvr>
                                        <p:cTn id="1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Graphic spid="7" grpId="0">
        <p:bldAsOne/>
      </p:bldGraphic>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US" dirty="0" err="1" smtClean="0"/>
              <a:t>Klassisches</a:t>
            </a:r>
            <a:r>
              <a:rPr lang="en-US" dirty="0" smtClean="0"/>
              <a:t> </a:t>
            </a:r>
            <a:r>
              <a:rPr lang="en-US" dirty="0" err="1" smtClean="0"/>
              <a:t>Arabisch</a:t>
            </a:r>
            <a:r>
              <a:rPr lang="en-US" dirty="0" smtClean="0"/>
              <a:t>:</a:t>
            </a:r>
            <a:endParaRPr lang="de-DE" dirty="0"/>
          </a:p>
        </p:txBody>
      </p:sp>
      <p:sp>
        <p:nvSpPr>
          <p:cNvPr id="3" name="Inhaltsplatzhalter 2"/>
          <p:cNvSpPr>
            <a:spLocks noGrp="1"/>
          </p:cNvSpPr>
          <p:nvPr>
            <p:ph idx="1"/>
          </p:nvPr>
        </p:nvSpPr>
        <p:spPr>
          <a:xfrm>
            <a:off x="142844" y="1660911"/>
            <a:ext cx="8786874" cy="4625609"/>
          </a:xfrm>
          <a:ln w="38100" cmpd="thickThin">
            <a:solidFill>
              <a:schemeClr val="accent1"/>
            </a:solidFill>
          </a:ln>
        </p:spPr>
        <p:txBody>
          <a:bodyPr>
            <a:normAutofit fontScale="62500" lnSpcReduction="20000"/>
          </a:bodyPr>
          <a:lstStyle/>
          <a:p>
            <a:pPr>
              <a:buNone/>
            </a:pPr>
            <a:r>
              <a:rPr lang="en-US" sz="3800" i="1" dirty="0" err="1" smtClean="0"/>
              <a:t>d</a:t>
            </a:r>
            <a:r>
              <a:rPr lang="en-US" sz="3800" b="1" i="1" dirty="0" err="1" smtClean="0"/>
              <a:t>a</a:t>
            </a:r>
            <a:r>
              <a:rPr lang="en-US" sz="3800" i="1" dirty="0" err="1" smtClean="0"/>
              <a:t>h</a:t>
            </a:r>
            <a:r>
              <a:rPr lang="en-US" sz="3800" b="1" i="1" dirty="0" err="1" smtClean="0"/>
              <a:t>a</a:t>
            </a:r>
            <a:r>
              <a:rPr lang="en-US" sz="3800" i="1" dirty="0" err="1" smtClean="0"/>
              <a:t>l</a:t>
            </a:r>
            <a:r>
              <a:rPr lang="en-US" sz="3800" i="1" dirty="0" smtClean="0"/>
              <a:t>-a</a:t>
            </a:r>
            <a:r>
              <a:rPr lang="de-DE" sz="3800" dirty="0" smtClean="0"/>
              <a:t>	          </a:t>
            </a:r>
            <a:r>
              <a:rPr lang="en-US" sz="3800" i="1" dirty="0" err="1" smtClean="0"/>
              <a:t>ğ</a:t>
            </a:r>
            <a:r>
              <a:rPr lang="en-US" sz="3800" b="1" i="1" dirty="0" err="1" smtClean="0"/>
              <a:t>ai</a:t>
            </a:r>
            <a:r>
              <a:rPr lang="en-US" sz="3800" i="1" dirty="0" err="1" smtClean="0"/>
              <a:t>š</a:t>
            </a:r>
            <a:r>
              <a:rPr lang="en-US" sz="3800" i="1" dirty="0" smtClean="0"/>
              <a:t>-u</a:t>
            </a:r>
            <a:r>
              <a:rPr lang="de-DE" sz="3800" dirty="0" smtClean="0"/>
              <a:t>	          </a:t>
            </a:r>
            <a:r>
              <a:rPr lang="en-US" sz="3800" i="1" dirty="0" err="1" smtClean="0"/>
              <a:t>l’-</a:t>
            </a:r>
            <a:r>
              <a:rPr lang="en-US" sz="3800" b="1" i="1" dirty="0" err="1" smtClean="0"/>
              <a:t>a</a:t>
            </a:r>
            <a:r>
              <a:rPr lang="en-US" sz="3800" i="1" dirty="0" err="1" smtClean="0"/>
              <a:t>m</a:t>
            </a:r>
            <a:r>
              <a:rPr lang="en-US" sz="3800" b="1" i="1" dirty="0" err="1" smtClean="0"/>
              <a:t>ī</a:t>
            </a:r>
            <a:r>
              <a:rPr lang="en-US" sz="3800" i="1" dirty="0" err="1" smtClean="0"/>
              <a:t>ri</a:t>
            </a:r>
            <a:r>
              <a:rPr lang="de-DE" sz="3800" dirty="0" smtClean="0"/>
              <a:t>	          </a:t>
            </a:r>
            <a:r>
              <a:rPr lang="en-US" sz="3800" i="1" dirty="0" smtClean="0"/>
              <a:t>´l-</a:t>
            </a:r>
            <a:r>
              <a:rPr lang="en-US" sz="3800" i="1" dirty="0" err="1" smtClean="0"/>
              <a:t>m</a:t>
            </a:r>
            <a:r>
              <a:rPr lang="en-US" sz="3800" b="1" i="1" dirty="0" err="1" smtClean="0"/>
              <a:t>a</a:t>
            </a:r>
            <a:r>
              <a:rPr lang="en-US" sz="3800" i="1" dirty="0" err="1" smtClean="0"/>
              <a:t>d</a:t>
            </a:r>
            <a:r>
              <a:rPr lang="en-US" sz="3800" b="1" i="1" dirty="0" err="1" smtClean="0"/>
              <a:t>ī</a:t>
            </a:r>
            <a:r>
              <a:rPr lang="en-US" sz="3800" i="1" dirty="0" err="1" smtClean="0"/>
              <a:t>nat</a:t>
            </a:r>
            <a:r>
              <a:rPr lang="en-US" sz="3800" i="1" dirty="0" smtClean="0"/>
              <a:t>-a</a:t>
            </a:r>
            <a:endParaRPr lang="de-DE" sz="3800" dirty="0" smtClean="0"/>
          </a:p>
          <a:p>
            <a:pPr>
              <a:buNone/>
            </a:pPr>
            <a:r>
              <a:rPr lang="en-US" dirty="0" smtClean="0"/>
              <a:t>betreten:PERF-3sg</a:t>
            </a:r>
            <a:r>
              <a:rPr lang="de-DE" dirty="0" smtClean="0"/>
              <a:t>      </a:t>
            </a:r>
            <a:r>
              <a:rPr lang="en-US" dirty="0" err="1" smtClean="0"/>
              <a:t>Heer:SG</a:t>
            </a:r>
            <a:r>
              <a:rPr lang="en-US" dirty="0" smtClean="0"/>
              <a:t>-NOM</a:t>
            </a:r>
            <a:r>
              <a:rPr lang="de-DE" dirty="0" smtClean="0"/>
              <a:t>      </a:t>
            </a:r>
            <a:r>
              <a:rPr lang="en-US" dirty="0" smtClean="0"/>
              <a:t>ART-Emir-GEN</a:t>
            </a:r>
            <a:r>
              <a:rPr lang="de-DE" dirty="0" smtClean="0"/>
              <a:t>     </a:t>
            </a:r>
            <a:r>
              <a:rPr lang="en-US" dirty="0" smtClean="0"/>
              <a:t>ART-</a:t>
            </a:r>
            <a:r>
              <a:rPr lang="en-US" dirty="0" err="1" smtClean="0"/>
              <a:t>Stadt:SG</a:t>
            </a:r>
            <a:r>
              <a:rPr lang="en-US" dirty="0" smtClean="0"/>
              <a:t>-ACC</a:t>
            </a:r>
            <a:endParaRPr lang="de-DE" dirty="0" smtClean="0"/>
          </a:p>
          <a:p>
            <a:pPr>
              <a:buNone/>
            </a:pPr>
            <a:endParaRPr lang="de-DE" dirty="0" smtClean="0"/>
          </a:p>
          <a:p>
            <a:pPr>
              <a:buNone/>
            </a:pPr>
            <a:r>
              <a:rPr lang="en-US" sz="3800" i="1" dirty="0" smtClean="0"/>
              <a:t>Mina</a:t>
            </a:r>
            <a:r>
              <a:rPr lang="de-DE" sz="3800" dirty="0" smtClean="0"/>
              <a:t>	   </a:t>
            </a:r>
            <a:r>
              <a:rPr lang="en-US" sz="3800" i="1" dirty="0" smtClean="0"/>
              <a:t>´š-</a:t>
            </a:r>
            <a:r>
              <a:rPr lang="en-US" sz="3800" i="1" dirty="0" err="1" smtClean="0"/>
              <a:t>šamāl</a:t>
            </a:r>
            <a:r>
              <a:rPr lang="en-US" sz="3800" i="1" dirty="0" smtClean="0"/>
              <a:t>-</a:t>
            </a:r>
            <a:r>
              <a:rPr lang="en-US" sz="3800" i="1" dirty="0" err="1" smtClean="0"/>
              <a:t>i</a:t>
            </a:r>
            <a:r>
              <a:rPr lang="de-DE" sz="3800" dirty="0" smtClean="0"/>
              <a:t>	           </a:t>
            </a:r>
            <a:r>
              <a:rPr lang="en-US" sz="3800" i="1" dirty="0" err="1" smtClean="0"/>
              <a:t>fa</a:t>
            </a:r>
            <a:r>
              <a:rPr lang="en-US" sz="3800" i="1" dirty="0" smtClean="0"/>
              <a:t>-</a:t>
            </a:r>
            <a:r>
              <a:rPr lang="en-US" sz="3800" i="1" dirty="0" err="1" smtClean="0"/>
              <a:t>h</a:t>
            </a:r>
            <a:r>
              <a:rPr lang="en-US" sz="3800" b="1" i="1" dirty="0" err="1" smtClean="0"/>
              <a:t>a</a:t>
            </a:r>
            <a:r>
              <a:rPr lang="en-US" sz="3800" i="1" dirty="0" err="1" smtClean="0"/>
              <a:t>r</a:t>
            </a:r>
            <a:r>
              <a:rPr lang="en-US" sz="3800" b="1" i="1" dirty="0" err="1" smtClean="0"/>
              <a:t>a</a:t>
            </a:r>
            <a:r>
              <a:rPr lang="en-US" sz="3800" i="1" dirty="0" err="1" smtClean="0"/>
              <a:t>ğ</a:t>
            </a:r>
            <a:r>
              <a:rPr lang="en-US" sz="3800" i="1" dirty="0" smtClean="0"/>
              <a:t>-a</a:t>
            </a:r>
            <a:r>
              <a:rPr lang="de-DE" sz="3800" dirty="0" smtClean="0"/>
              <a:t>	           </a:t>
            </a:r>
            <a:r>
              <a:rPr lang="en-US" sz="3800" i="1" dirty="0" err="1" smtClean="0"/>
              <a:t>ğ</a:t>
            </a:r>
            <a:r>
              <a:rPr lang="en-US" sz="3800" b="1" i="1" dirty="0" err="1" smtClean="0"/>
              <a:t>u</a:t>
            </a:r>
            <a:r>
              <a:rPr lang="en-US" sz="3800" i="1" dirty="0" err="1" smtClean="0"/>
              <a:t>n</a:t>
            </a:r>
            <a:r>
              <a:rPr lang="en-US" sz="3800" b="1" i="1" dirty="0" err="1" smtClean="0"/>
              <a:t>ū</a:t>
            </a:r>
            <a:r>
              <a:rPr lang="en-US" sz="3800" i="1" dirty="0" err="1" smtClean="0"/>
              <a:t>d</a:t>
            </a:r>
            <a:r>
              <a:rPr lang="en-US" sz="3800" i="1" dirty="0" smtClean="0"/>
              <a:t>-u</a:t>
            </a:r>
            <a:endParaRPr lang="de-DE" sz="3800" dirty="0" smtClean="0"/>
          </a:p>
          <a:p>
            <a:pPr>
              <a:buNone/>
            </a:pPr>
            <a:r>
              <a:rPr lang="en-US" dirty="0" smtClean="0"/>
              <a:t>Von</a:t>
            </a:r>
            <a:r>
              <a:rPr lang="de-DE" dirty="0" smtClean="0"/>
              <a:t>	    </a:t>
            </a:r>
            <a:r>
              <a:rPr lang="en-US" dirty="0" smtClean="0"/>
              <a:t>ART-</a:t>
            </a:r>
            <a:r>
              <a:rPr lang="en-US" dirty="0" err="1" smtClean="0"/>
              <a:t>Norden</a:t>
            </a:r>
            <a:r>
              <a:rPr lang="en-US" dirty="0" smtClean="0"/>
              <a:t>-GEN</a:t>
            </a:r>
            <a:r>
              <a:rPr lang="de-DE" dirty="0" smtClean="0"/>
              <a:t>       </a:t>
            </a:r>
            <a:r>
              <a:rPr lang="en-US" dirty="0" smtClean="0"/>
              <a:t>so-verlassen:PERF-3sg</a:t>
            </a:r>
            <a:r>
              <a:rPr lang="de-DE" dirty="0" smtClean="0"/>
              <a:t>        </a:t>
            </a:r>
            <a:r>
              <a:rPr lang="en-US" dirty="0" err="1" smtClean="0"/>
              <a:t>Soldat:PL</a:t>
            </a:r>
            <a:r>
              <a:rPr lang="en-US" dirty="0" smtClean="0"/>
              <a:t>-NOM</a:t>
            </a:r>
            <a:endParaRPr lang="de-DE" dirty="0" smtClean="0"/>
          </a:p>
          <a:p>
            <a:pPr>
              <a:buNone/>
            </a:pPr>
            <a:endParaRPr lang="de-DE" dirty="0" smtClean="0"/>
          </a:p>
          <a:p>
            <a:pPr>
              <a:buNone/>
            </a:pPr>
            <a:r>
              <a:rPr lang="en-US" i="1" dirty="0" smtClean="0"/>
              <a:t>´</a:t>
            </a:r>
            <a:r>
              <a:rPr lang="en-US" sz="3800" i="1" dirty="0" smtClean="0"/>
              <a:t>l-</a:t>
            </a:r>
            <a:r>
              <a:rPr lang="en-US" sz="3800" i="1" dirty="0" err="1" smtClean="0"/>
              <a:t>m</a:t>
            </a:r>
            <a:r>
              <a:rPr lang="en-US" sz="3800" b="1" i="1" dirty="0" err="1" smtClean="0"/>
              <a:t>a</a:t>
            </a:r>
            <a:r>
              <a:rPr lang="en-US" sz="3800" i="1" dirty="0" err="1" smtClean="0"/>
              <a:t>l</a:t>
            </a:r>
            <a:r>
              <a:rPr lang="en-US" sz="3800" b="1" i="1" dirty="0" err="1" smtClean="0"/>
              <a:t>i</a:t>
            </a:r>
            <a:r>
              <a:rPr lang="en-US" sz="3800" i="1" dirty="0" err="1" smtClean="0"/>
              <a:t>k</a:t>
            </a:r>
            <a:r>
              <a:rPr lang="en-US" sz="3800" i="1" dirty="0" smtClean="0"/>
              <a:t>-</a:t>
            </a:r>
            <a:r>
              <a:rPr lang="en-US" sz="3800" i="1" dirty="0" err="1" smtClean="0"/>
              <a:t>i</a:t>
            </a:r>
            <a:r>
              <a:rPr lang="en-US" sz="3800" i="1" dirty="0" smtClean="0"/>
              <a:t>	           mina       ´l-</a:t>
            </a:r>
            <a:r>
              <a:rPr lang="en-US" sz="3800" i="1" dirty="0" err="1" smtClean="0"/>
              <a:t>ğanūb</a:t>
            </a:r>
            <a:r>
              <a:rPr lang="en-US" sz="3800" i="1" dirty="0" smtClean="0"/>
              <a:t>-I	    </a:t>
            </a:r>
            <a:r>
              <a:rPr lang="en-US" sz="3800" i="1" dirty="0" err="1" smtClean="0"/>
              <a:t>wa-t</a:t>
            </a:r>
            <a:r>
              <a:rPr lang="en-US" sz="3800" b="1" i="1" dirty="0" err="1" smtClean="0"/>
              <a:t>a</a:t>
            </a:r>
            <a:r>
              <a:rPr lang="en-US" sz="3800" i="1" dirty="0" err="1" smtClean="0"/>
              <a:t>r</a:t>
            </a:r>
            <a:r>
              <a:rPr lang="en-US" sz="3800" b="1" i="1" dirty="0" err="1" smtClean="0"/>
              <a:t>a</a:t>
            </a:r>
            <a:r>
              <a:rPr lang="en-US" sz="3800" i="1" dirty="0" err="1" smtClean="0"/>
              <a:t>k</a:t>
            </a:r>
            <a:r>
              <a:rPr lang="en-US" sz="3800" i="1" dirty="0" smtClean="0"/>
              <a:t>-ū</a:t>
            </a:r>
            <a:endParaRPr lang="de-DE" sz="3800" dirty="0" smtClean="0"/>
          </a:p>
          <a:p>
            <a:pPr>
              <a:buNone/>
            </a:pPr>
            <a:r>
              <a:rPr lang="de-DE" dirty="0" smtClean="0"/>
              <a:t>ART-</a:t>
            </a:r>
            <a:r>
              <a:rPr lang="de-DE" dirty="0" err="1" smtClean="0"/>
              <a:t>König:SG</a:t>
            </a:r>
            <a:r>
              <a:rPr lang="de-DE" dirty="0" smtClean="0"/>
              <a:t>-GEN     von             ART-Süden-GEN	     und-lassen:PERF-3pl:MASC</a:t>
            </a:r>
          </a:p>
          <a:p>
            <a:pPr>
              <a:buNone/>
            </a:pPr>
            <a:r>
              <a:rPr lang="de-DE" dirty="0" smtClean="0"/>
              <a:t> </a:t>
            </a:r>
          </a:p>
          <a:p>
            <a:pPr>
              <a:buNone/>
            </a:pPr>
            <a:r>
              <a:rPr lang="en-US" i="1" dirty="0" smtClean="0"/>
              <a:t>´</a:t>
            </a:r>
            <a:r>
              <a:rPr lang="en-US" sz="3800" i="1" dirty="0" smtClean="0"/>
              <a:t>s-</a:t>
            </a:r>
            <a:r>
              <a:rPr lang="en-US" sz="3800" i="1" dirty="0" err="1" smtClean="0"/>
              <a:t>s</a:t>
            </a:r>
            <a:r>
              <a:rPr lang="en-US" sz="3800" b="1" i="1" dirty="0" err="1" smtClean="0"/>
              <a:t>ukkā</a:t>
            </a:r>
            <a:r>
              <a:rPr lang="en-US" sz="3800" i="1" dirty="0" err="1" smtClean="0"/>
              <a:t>n</a:t>
            </a:r>
            <a:r>
              <a:rPr lang="en-US" sz="3800" i="1" dirty="0" smtClean="0"/>
              <a:t>-a		     </a:t>
            </a:r>
            <a:r>
              <a:rPr lang="en-US" sz="3800" i="1" dirty="0" err="1" smtClean="0"/>
              <a:t>li-s</a:t>
            </a:r>
            <a:r>
              <a:rPr lang="en-US" sz="3800" b="1" i="1" dirty="0" err="1" smtClean="0"/>
              <a:t>u</a:t>
            </a:r>
            <a:r>
              <a:rPr lang="en-US" sz="3800" i="1" dirty="0" err="1" smtClean="0"/>
              <a:t>y</a:t>
            </a:r>
            <a:r>
              <a:rPr lang="en-US" sz="3800" b="1" i="1" dirty="0" err="1" smtClean="0"/>
              <a:t>ū</a:t>
            </a:r>
            <a:r>
              <a:rPr lang="en-US" sz="3800" i="1" dirty="0" err="1" smtClean="0"/>
              <a:t>f-i</a:t>
            </a:r>
            <a:r>
              <a:rPr lang="en-US" sz="3800" i="1" dirty="0" smtClean="0"/>
              <a:t>		´l-’</a:t>
            </a:r>
            <a:r>
              <a:rPr lang="en-US" sz="3800" b="1" i="1" dirty="0" err="1" smtClean="0"/>
              <a:t>a</a:t>
            </a:r>
            <a:r>
              <a:rPr lang="en-US" sz="3800" i="1" dirty="0" err="1" smtClean="0"/>
              <a:t>cd</a:t>
            </a:r>
            <a:r>
              <a:rPr lang="en-US" sz="3800" b="1" i="1" dirty="0" err="1" smtClean="0"/>
              <a:t>ā</a:t>
            </a:r>
            <a:r>
              <a:rPr lang="en-US" sz="3800" i="1" dirty="0" smtClean="0"/>
              <a:t>’-</a:t>
            </a:r>
            <a:r>
              <a:rPr lang="en-US" sz="3800" i="1" dirty="0" err="1" smtClean="0"/>
              <a:t>i</a:t>
            </a:r>
            <a:r>
              <a:rPr lang="en-US" sz="3800" i="1" dirty="0" smtClean="0"/>
              <a:t>.</a:t>
            </a:r>
            <a:endParaRPr lang="de-DE" sz="3800" dirty="0" smtClean="0"/>
          </a:p>
          <a:p>
            <a:pPr>
              <a:buNone/>
            </a:pPr>
            <a:r>
              <a:rPr lang="de-DE" dirty="0" smtClean="0"/>
              <a:t>ART-</a:t>
            </a:r>
            <a:r>
              <a:rPr lang="de-DE" dirty="0" err="1" smtClean="0"/>
              <a:t>Bewohner:PL</a:t>
            </a:r>
            <a:r>
              <a:rPr lang="de-DE" dirty="0" smtClean="0"/>
              <a:t>-ACC 	     für-</a:t>
            </a:r>
            <a:r>
              <a:rPr lang="de-DE" dirty="0" err="1" smtClean="0"/>
              <a:t>Schwert:PL</a:t>
            </a:r>
            <a:r>
              <a:rPr lang="de-DE" dirty="0" smtClean="0"/>
              <a:t>-GEN 	ART-</a:t>
            </a:r>
            <a:r>
              <a:rPr lang="de-DE" dirty="0" err="1" smtClean="0"/>
              <a:t>Feind:PL</a:t>
            </a:r>
            <a:r>
              <a:rPr lang="de-DE" dirty="0" smtClean="0"/>
              <a:t>-GEN</a:t>
            </a:r>
          </a:p>
          <a:p>
            <a:pPr>
              <a:buNone/>
            </a:pPr>
            <a:endParaRPr lang="de-DE" dirty="0" smtClean="0"/>
          </a:p>
          <a:p>
            <a:pPr>
              <a:buNone/>
            </a:pPr>
            <a:endParaRPr lang="de-DE" dirty="0" smtClean="0"/>
          </a:p>
          <a:p>
            <a:pPr>
              <a:buNone/>
            </a:pPr>
            <a:r>
              <a:rPr lang="de-DE" dirty="0" smtClean="0"/>
              <a:t>'Das Heer des Emirs betrat die Stadt von Norden, und so verließen die</a:t>
            </a:r>
          </a:p>
          <a:p>
            <a:pPr>
              <a:buNone/>
            </a:pPr>
            <a:r>
              <a:rPr lang="de-DE" dirty="0" smtClean="0"/>
              <a:t>Soldaten des Königs (sie) von Süden aus und überließen die Bewohner den</a:t>
            </a:r>
          </a:p>
          <a:p>
            <a:pPr>
              <a:buNone/>
            </a:pPr>
            <a:r>
              <a:rPr lang="de-DE" dirty="0" smtClean="0"/>
              <a:t>Schwertern der Feinde.' [Haywood/</a:t>
            </a:r>
            <a:r>
              <a:rPr lang="de-DE" dirty="0" err="1" smtClean="0"/>
              <a:t>Nahmad</a:t>
            </a:r>
            <a:r>
              <a:rPr lang="de-DE" dirty="0" smtClean="0"/>
              <a:t> 1965:91; Übersetzung und</a:t>
            </a:r>
          </a:p>
          <a:p>
            <a:pPr>
              <a:buNone/>
            </a:pPr>
            <a:r>
              <a:rPr lang="de-DE" dirty="0" smtClean="0"/>
              <a:t>Analyse: W.S.]</a:t>
            </a:r>
          </a:p>
          <a:p>
            <a:pPr>
              <a:buNone/>
            </a:pP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diamond(in)">
                                      <p:cBhvr>
                                        <p:cTn id="17" dur="20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diamond(in)">
                                      <p:cBhvr>
                                        <p:cTn id="22" dur="20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diamond(in)">
                                      <p:cBhvr>
                                        <p:cTn id="27" dur="20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diamond(in)">
                                      <p:cBhvr>
                                        <p:cTn id="32" dur="2000"/>
                                        <p:tgtEl>
                                          <p:spTgt spid="3">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8" presetClass="entr" presetSubtype="16" fill="hold" grpId="0" nodeType="clickEffect">
                                  <p:stCondLst>
                                    <p:cond delay="0"/>
                                  </p:stCondLst>
                                  <p:childTnLst>
                                    <p:set>
                                      <p:cBhvr>
                                        <p:cTn id="36" dur="1" fill="hold">
                                          <p:stCondLst>
                                            <p:cond delay="0"/>
                                          </p:stCondLst>
                                        </p:cTn>
                                        <p:tgtEl>
                                          <p:spTgt spid="3">
                                            <p:txEl>
                                              <p:pRg st="7" end="7"/>
                                            </p:txEl>
                                          </p:spTgt>
                                        </p:tgtEl>
                                        <p:attrNameLst>
                                          <p:attrName>style.visibility</p:attrName>
                                        </p:attrNameLst>
                                      </p:cBhvr>
                                      <p:to>
                                        <p:strVal val="visible"/>
                                      </p:to>
                                    </p:set>
                                    <p:animEffect transition="in" filter="diamond(in)">
                                      <p:cBhvr>
                                        <p:cTn id="37" dur="2000"/>
                                        <p:tgtEl>
                                          <p:spTgt spid="3">
                                            <p:txEl>
                                              <p:pRg st="7" end="7"/>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8" presetClass="entr" presetSubtype="16" fill="hold" grpId="0" nodeType="clickEffect">
                                  <p:stCondLst>
                                    <p:cond delay="0"/>
                                  </p:stCondLst>
                                  <p:childTnLst>
                                    <p:set>
                                      <p:cBhvr>
                                        <p:cTn id="41" dur="1" fill="hold">
                                          <p:stCondLst>
                                            <p:cond delay="0"/>
                                          </p:stCondLst>
                                        </p:cTn>
                                        <p:tgtEl>
                                          <p:spTgt spid="3">
                                            <p:txEl>
                                              <p:pRg st="8" end="8"/>
                                            </p:txEl>
                                          </p:spTgt>
                                        </p:tgtEl>
                                        <p:attrNameLst>
                                          <p:attrName>style.visibility</p:attrName>
                                        </p:attrNameLst>
                                      </p:cBhvr>
                                      <p:to>
                                        <p:strVal val="visible"/>
                                      </p:to>
                                    </p:set>
                                    <p:animEffect transition="in" filter="diamond(in)">
                                      <p:cBhvr>
                                        <p:cTn id="42" dur="2000"/>
                                        <p:tgtEl>
                                          <p:spTgt spid="3">
                                            <p:txEl>
                                              <p:pRg st="8" end="8"/>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8" presetClass="entr" presetSubtype="16" fill="hold" grpId="0" nodeType="clickEffect">
                                  <p:stCondLst>
                                    <p:cond delay="0"/>
                                  </p:stCondLst>
                                  <p:childTnLst>
                                    <p:set>
                                      <p:cBhvr>
                                        <p:cTn id="46" dur="1" fill="hold">
                                          <p:stCondLst>
                                            <p:cond delay="0"/>
                                          </p:stCondLst>
                                        </p:cTn>
                                        <p:tgtEl>
                                          <p:spTgt spid="3">
                                            <p:txEl>
                                              <p:pRg st="9" end="9"/>
                                            </p:txEl>
                                          </p:spTgt>
                                        </p:tgtEl>
                                        <p:attrNameLst>
                                          <p:attrName>style.visibility</p:attrName>
                                        </p:attrNameLst>
                                      </p:cBhvr>
                                      <p:to>
                                        <p:strVal val="visible"/>
                                      </p:to>
                                    </p:set>
                                    <p:animEffect transition="in" filter="diamond(in)">
                                      <p:cBhvr>
                                        <p:cTn id="47" dur="2000"/>
                                        <p:tgtEl>
                                          <p:spTgt spid="3">
                                            <p:txEl>
                                              <p:pRg st="9" end="9"/>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8" presetClass="entr" presetSubtype="16" fill="hold" grpId="0" nodeType="clickEffect">
                                  <p:stCondLst>
                                    <p:cond delay="0"/>
                                  </p:stCondLst>
                                  <p:childTnLst>
                                    <p:set>
                                      <p:cBhvr>
                                        <p:cTn id="51" dur="1" fill="hold">
                                          <p:stCondLst>
                                            <p:cond delay="0"/>
                                          </p:stCondLst>
                                        </p:cTn>
                                        <p:tgtEl>
                                          <p:spTgt spid="3">
                                            <p:txEl>
                                              <p:pRg st="10" end="10"/>
                                            </p:txEl>
                                          </p:spTgt>
                                        </p:tgtEl>
                                        <p:attrNameLst>
                                          <p:attrName>style.visibility</p:attrName>
                                        </p:attrNameLst>
                                      </p:cBhvr>
                                      <p:to>
                                        <p:strVal val="visible"/>
                                      </p:to>
                                    </p:set>
                                    <p:animEffect transition="in" filter="diamond(in)">
                                      <p:cBhvr>
                                        <p:cTn id="52" dur="2000"/>
                                        <p:tgtEl>
                                          <p:spTgt spid="3">
                                            <p:txEl>
                                              <p:pRg st="10" end="1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8" presetClass="entr" presetSubtype="16" fill="hold" grpId="0" nodeType="clickEffect">
                                  <p:stCondLst>
                                    <p:cond delay="0"/>
                                  </p:stCondLst>
                                  <p:childTnLst>
                                    <p:set>
                                      <p:cBhvr>
                                        <p:cTn id="56" dur="1" fill="hold">
                                          <p:stCondLst>
                                            <p:cond delay="0"/>
                                          </p:stCondLst>
                                        </p:cTn>
                                        <p:tgtEl>
                                          <p:spTgt spid="3">
                                            <p:txEl>
                                              <p:pRg st="13" end="13"/>
                                            </p:txEl>
                                          </p:spTgt>
                                        </p:tgtEl>
                                        <p:attrNameLst>
                                          <p:attrName>style.visibility</p:attrName>
                                        </p:attrNameLst>
                                      </p:cBhvr>
                                      <p:to>
                                        <p:strVal val="visible"/>
                                      </p:to>
                                    </p:set>
                                    <p:animEffect transition="in" filter="diamond(in)">
                                      <p:cBhvr>
                                        <p:cTn id="57" dur="2000"/>
                                        <p:tgtEl>
                                          <p:spTgt spid="3">
                                            <p:txEl>
                                              <p:pRg st="13" end="13"/>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8" presetClass="entr" presetSubtype="16" fill="hold" grpId="0" nodeType="clickEffect">
                                  <p:stCondLst>
                                    <p:cond delay="0"/>
                                  </p:stCondLst>
                                  <p:childTnLst>
                                    <p:set>
                                      <p:cBhvr>
                                        <p:cTn id="61" dur="1" fill="hold">
                                          <p:stCondLst>
                                            <p:cond delay="0"/>
                                          </p:stCondLst>
                                        </p:cTn>
                                        <p:tgtEl>
                                          <p:spTgt spid="3">
                                            <p:txEl>
                                              <p:pRg st="14" end="14"/>
                                            </p:txEl>
                                          </p:spTgt>
                                        </p:tgtEl>
                                        <p:attrNameLst>
                                          <p:attrName>style.visibility</p:attrName>
                                        </p:attrNameLst>
                                      </p:cBhvr>
                                      <p:to>
                                        <p:strVal val="visible"/>
                                      </p:to>
                                    </p:set>
                                    <p:animEffect transition="in" filter="diamond(in)">
                                      <p:cBhvr>
                                        <p:cTn id="62" dur="2000"/>
                                        <p:tgtEl>
                                          <p:spTgt spid="3">
                                            <p:txEl>
                                              <p:pRg st="14" end="14"/>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8" presetClass="entr" presetSubtype="16" fill="hold" grpId="0" nodeType="clickEffect">
                                  <p:stCondLst>
                                    <p:cond delay="0"/>
                                  </p:stCondLst>
                                  <p:childTnLst>
                                    <p:set>
                                      <p:cBhvr>
                                        <p:cTn id="66" dur="1" fill="hold">
                                          <p:stCondLst>
                                            <p:cond delay="0"/>
                                          </p:stCondLst>
                                        </p:cTn>
                                        <p:tgtEl>
                                          <p:spTgt spid="3">
                                            <p:txEl>
                                              <p:pRg st="15" end="15"/>
                                            </p:txEl>
                                          </p:spTgt>
                                        </p:tgtEl>
                                        <p:attrNameLst>
                                          <p:attrName>style.visibility</p:attrName>
                                        </p:attrNameLst>
                                      </p:cBhvr>
                                      <p:to>
                                        <p:strVal val="visible"/>
                                      </p:to>
                                    </p:set>
                                    <p:animEffect transition="in" filter="diamond(in)">
                                      <p:cBhvr>
                                        <p:cTn id="67" dur="2000"/>
                                        <p:tgtEl>
                                          <p:spTgt spid="3">
                                            <p:txEl>
                                              <p:pRg st="15" end="15"/>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8" presetClass="entr" presetSubtype="16" fill="hold" grpId="0" nodeType="clickEffect">
                                  <p:stCondLst>
                                    <p:cond delay="0"/>
                                  </p:stCondLst>
                                  <p:childTnLst>
                                    <p:set>
                                      <p:cBhvr>
                                        <p:cTn id="71" dur="1" fill="hold">
                                          <p:stCondLst>
                                            <p:cond delay="0"/>
                                          </p:stCondLst>
                                        </p:cTn>
                                        <p:tgtEl>
                                          <p:spTgt spid="3">
                                            <p:txEl>
                                              <p:pRg st="16" end="16"/>
                                            </p:txEl>
                                          </p:spTgt>
                                        </p:tgtEl>
                                        <p:attrNameLst>
                                          <p:attrName>style.visibility</p:attrName>
                                        </p:attrNameLst>
                                      </p:cBhvr>
                                      <p:to>
                                        <p:strVal val="visible"/>
                                      </p:to>
                                    </p:set>
                                    <p:animEffect transition="in" filter="diamond(in)">
                                      <p:cBhvr>
                                        <p:cTn id="72" dur="2000"/>
                                        <p:tgtEl>
                                          <p:spTgt spid="3">
                                            <p:txEl>
                                              <p:pRg st="16" end="1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de-DE" dirty="0" smtClean="0"/>
              <a:t>Der 'Große Zyklus' (idealisiert):</a:t>
            </a:r>
            <a:endParaRPr lang="de-DE" dirty="0"/>
          </a:p>
        </p:txBody>
      </p:sp>
      <p:graphicFrame>
        <p:nvGraphicFramePr>
          <p:cNvPr id="4" name="Diagramm 3"/>
          <p:cNvGraphicFramePr/>
          <p:nvPr/>
        </p:nvGraphicFramePr>
        <p:xfrm>
          <a:off x="357158" y="1682752"/>
          <a:ext cx="8286808" cy="503239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4)">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8" presetClass="emph" presetSubtype="0" fill="hold" grpId="1" nodeType="clickEffect">
                                  <p:stCondLst>
                                    <p:cond delay="0"/>
                                  </p:stCondLst>
                                  <p:childTnLst>
                                    <p:animRot by="21600000">
                                      <p:cBhvr>
                                        <p:cTn id="11" dur="2000" fill="hold"/>
                                        <p:tgtEl>
                                          <p:spTgt spid="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4" grpId="1">
        <p:bldAsOne/>
      </p:bldGraphic>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Der ‚Grand Cycle‘</a:t>
            </a:r>
            <a:endParaRPr lang="de-DE" dirty="0"/>
          </a:p>
        </p:txBody>
      </p:sp>
      <p:sp>
        <p:nvSpPr>
          <p:cNvPr id="3" name="Inhaltsplatzhalter 2"/>
          <p:cNvSpPr>
            <a:spLocks noGrp="1"/>
          </p:cNvSpPr>
          <p:nvPr>
            <p:ph idx="1"/>
          </p:nvPr>
        </p:nvSpPr>
        <p:spPr>
          <a:xfrm>
            <a:off x="214282" y="1714488"/>
            <a:ext cx="8715436" cy="2500330"/>
          </a:xfrm>
        </p:spPr>
        <p:style>
          <a:lnRef idx="2">
            <a:schemeClr val="accent1"/>
          </a:lnRef>
          <a:fillRef idx="1">
            <a:schemeClr val="lt1"/>
          </a:fillRef>
          <a:effectRef idx="0">
            <a:schemeClr val="accent1"/>
          </a:effectRef>
          <a:fontRef idx="minor">
            <a:schemeClr val="dk1"/>
          </a:fontRef>
        </p:style>
        <p:txBody>
          <a:bodyPr>
            <a:normAutofit fontScale="92500" lnSpcReduction="20000"/>
          </a:bodyPr>
          <a:lstStyle/>
          <a:p>
            <a:r>
              <a:rPr lang="de-DE" b="1" dirty="0" smtClean="0"/>
              <a:t>NOTA 1:</a:t>
            </a:r>
            <a:r>
              <a:rPr lang="de-DE" dirty="0" smtClean="0"/>
              <a:t> Der Große Zyklus erlaubt </a:t>
            </a:r>
            <a:r>
              <a:rPr lang="de-DE" i="1" dirty="0" smtClean="0"/>
              <a:t>keine</a:t>
            </a:r>
            <a:r>
              <a:rPr lang="de-DE" dirty="0" smtClean="0"/>
              <a:t> Vorhersage über Sprachwandel, sondern bildet nur eine Tendenz ab. Es gibt eine Vielzahl von Abweichungen und 'Rück- und Sonderentwicklungen' (e.g. von FLEKT &gt; AGGL im </a:t>
            </a:r>
            <a:r>
              <a:rPr lang="de-DE" dirty="0" err="1" smtClean="0"/>
              <a:t>Ossetischen</a:t>
            </a:r>
            <a:r>
              <a:rPr lang="de-DE" dirty="0" smtClean="0"/>
              <a:t> (NO-Iranisch im Nordkaukasus)…. </a:t>
            </a:r>
          </a:p>
        </p:txBody>
      </p:sp>
      <p:sp>
        <p:nvSpPr>
          <p:cNvPr id="6" name="Inhaltsplatzhalter 2"/>
          <p:cNvSpPr txBox="1">
            <a:spLocks/>
          </p:cNvSpPr>
          <p:nvPr/>
        </p:nvSpPr>
        <p:spPr>
          <a:xfrm>
            <a:off x="214282" y="4500570"/>
            <a:ext cx="8715436" cy="1928826"/>
          </a:xfrm>
          <a:prstGeom prst="rect">
            <a:avLst/>
          </a:prstGeom>
        </p:spPr>
        <p:style>
          <a:lnRef idx="2">
            <a:schemeClr val="accent1"/>
          </a:lnRef>
          <a:fillRef idx="1">
            <a:schemeClr val="lt1"/>
          </a:fillRef>
          <a:effectRef idx="0">
            <a:schemeClr val="accent1"/>
          </a:effectRef>
          <a:fontRef idx="minor">
            <a:schemeClr val="dk1"/>
          </a:fontRef>
        </p:style>
        <p:txBody>
          <a:bodyPr vert="horz" lIns="54864" tIns="91440" rtlCol="0">
            <a:normAutofit lnSpcReduction="10000"/>
          </a:bodyPr>
          <a:lstStyle/>
          <a:p>
            <a:pPr marL="438912" lvl="0" indent="-320040">
              <a:buClr>
                <a:schemeClr val="accent1"/>
              </a:buClr>
              <a:buSzPct val="80000"/>
              <a:buFont typeface="Wingdings 2"/>
              <a:buChar char=""/>
            </a:pPr>
            <a:r>
              <a:rPr kumimoji="0" lang="de-DE" sz="3200" b="1" i="0" u="none" strike="noStrike" kern="1200" cap="none" spc="0" normalizeH="0" baseline="0" noProof="0" dirty="0" smtClean="0">
                <a:ln>
                  <a:noFill/>
                </a:ln>
                <a:solidFill>
                  <a:schemeClr val="dk1"/>
                </a:solidFill>
                <a:effectLst/>
                <a:uLnTx/>
                <a:uFillTx/>
                <a:latin typeface="+mn-lt"/>
                <a:ea typeface="+mn-ea"/>
                <a:cs typeface="+mn-cs"/>
              </a:rPr>
              <a:t>NOTA </a:t>
            </a:r>
            <a:r>
              <a:rPr lang="de-DE" sz="2800" b="1" dirty="0" smtClean="0"/>
              <a:t>2:</a:t>
            </a:r>
            <a:r>
              <a:rPr lang="de-DE" sz="2800" dirty="0" smtClean="0"/>
              <a:t> </a:t>
            </a:r>
            <a:r>
              <a:rPr lang="de-DE" sz="3000" dirty="0" smtClean="0"/>
              <a:t>Der oftmals</a:t>
            </a:r>
            <a:r>
              <a:rPr lang="de-DE" sz="3000" i="1" dirty="0" smtClean="0"/>
              <a:t> polysynthetisch</a:t>
            </a:r>
            <a:r>
              <a:rPr lang="de-DE" sz="3000" dirty="0" smtClean="0"/>
              <a:t> oder (nicht ganz identisch) </a:t>
            </a:r>
            <a:r>
              <a:rPr lang="de-DE" sz="3000" i="1" dirty="0" smtClean="0"/>
              <a:t>inkorporierend</a:t>
            </a:r>
            <a:r>
              <a:rPr lang="de-DE" sz="3000" dirty="0" smtClean="0"/>
              <a:t> genannte 'Typ' ist ein syntaktischer Sonderfall der oben genannten Typen, kein eigenständiger Typ! </a:t>
            </a:r>
            <a:endParaRPr kumimoji="0" lang="de-DE" sz="3000" b="0" i="0" u="none" strike="noStrike" kern="1200" cap="none" spc="0" normalizeH="0" baseline="0" noProof="0" dirty="0" smtClean="0">
              <a:ln>
                <a:noFill/>
              </a:ln>
              <a:solidFill>
                <a:schemeClr val="dk1"/>
              </a:solidFill>
              <a:effectLst/>
              <a:uLnTx/>
              <a:uFillTx/>
              <a:latin typeface="+mn-lt"/>
              <a:ea typeface="+mn-ea"/>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animEffect transition="in" filter="diamond(in)">
                                      <p:cBhvr>
                                        <p:cTn id="7" dur="2000"/>
                                        <p:tgtEl>
                                          <p:spTgt spid="3">
                                            <p:bg/>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diamond(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amond(in)">
                                      <p:cBhvr>
                                        <p:cTn id="1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6"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4. Form und Funktion</a:t>
            </a:r>
            <a:endParaRPr lang="de-DE" dirty="0"/>
          </a:p>
        </p:txBody>
      </p:sp>
      <p:sp>
        <p:nvSpPr>
          <p:cNvPr id="3" name="Textplatzhalter 2"/>
          <p:cNvSpPr>
            <a:spLocks noGrp="1"/>
          </p:cNvSpPr>
          <p:nvPr>
            <p:ph type="body" idx="1"/>
          </p:nvPr>
        </p:nvSpPr>
        <p:spPr/>
        <p:txBody>
          <a:bodyPr/>
          <a:lstStyle/>
          <a:p>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CAUSA-TYPEN</a:t>
            </a:r>
            <a:endParaRPr lang="de-DE" dirty="0"/>
          </a:p>
        </p:txBody>
      </p:sp>
      <p:sp>
        <p:nvSpPr>
          <p:cNvPr id="3" name="Inhaltsplatzhalter 2"/>
          <p:cNvSpPr>
            <a:spLocks noGrp="1"/>
          </p:cNvSpPr>
          <p:nvPr>
            <p:ph idx="1"/>
          </p:nvPr>
        </p:nvSpPr>
        <p:spPr>
          <a:xfrm>
            <a:off x="457200" y="2786058"/>
            <a:ext cx="8229600" cy="3614742"/>
          </a:xfrm>
        </p:spPr>
        <p:txBody>
          <a:bodyPr>
            <a:normAutofit/>
          </a:bodyPr>
          <a:lstStyle/>
          <a:p>
            <a:pPr>
              <a:buNone/>
            </a:pPr>
            <a:r>
              <a:rPr lang="en-US" dirty="0" smtClean="0"/>
              <a:t> </a:t>
            </a:r>
            <a:endParaRPr lang="de-DE" dirty="0" smtClean="0"/>
          </a:p>
          <a:p>
            <a:pPr>
              <a:buNone/>
            </a:pPr>
            <a:endParaRPr lang="de-DE" dirty="0"/>
          </a:p>
        </p:txBody>
      </p:sp>
      <p:sp>
        <p:nvSpPr>
          <p:cNvPr id="4" name="Textfeld 3"/>
          <p:cNvSpPr txBox="1"/>
          <p:nvPr/>
        </p:nvSpPr>
        <p:spPr>
          <a:xfrm>
            <a:off x="357158" y="1500174"/>
            <a:ext cx="3286148" cy="1200329"/>
          </a:xfrm>
          <a:prstGeom prst="rect">
            <a:avLst/>
          </a:prstGeom>
          <a:noFill/>
        </p:spPr>
        <p:txBody>
          <a:bodyPr wrap="square" rtlCol="0">
            <a:spAutoFit/>
          </a:bodyPr>
          <a:lstStyle/>
          <a:p>
            <a:r>
              <a:rPr lang="en-US" dirty="0" err="1" smtClean="0"/>
              <a:t>Äußere</a:t>
            </a:r>
            <a:r>
              <a:rPr lang="en-US" dirty="0" smtClean="0"/>
              <a:t>:	</a:t>
            </a:r>
          </a:p>
          <a:p>
            <a:r>
              <a:rPr lang="en-US" dirty="0" err="1" smtClean="0"/>
              <a:t>Causa</a:t>
            </a:r>
            <a:r>
              <a:rPr lang="en-US" dirty="0" smtClean="0"/>
              <a:t> </a:t>
            </a:r>
            <a:r>
              <a:rPr lang="en-US" i="1" dirty="0" err="1" smtClean="0"/>
              <a:t>efficiens</a:t>
            </a:r>
            <a:r>
              <a:rPr lang="en-US" dirty="0" smtClean="0"/>
              <a:t>: </a:t>
            </a:r>
            <a:r>
              <a:rPr lang="en-US" dirty="0" err="1" smtClean="0"/>
              <a:t>Ursprung</a:t>
            </a:r>
            <a:r>
              <a:rPr lang="en-US" dirty="0" smtClean="0"/>
              <a:t> von X </a:t>
            </a:r>
          </a:p>
          <a:p>
            <a:r>
              <a:rPr lang="en-US" dirty="0" err="1" smtClean="0"/>
              <a:t>Causa</a:t>
            </a:r>
            <a:r>
              <a:rPr lang="en-US" dirty="0" smtClean="0"/>
              <a:t> </a:t>
            </a:r>
            <a:r>
              <a:rPr lang="en-US" i="1" dirty="0" err="1" smtClean="0"/>
              <a:t>finalis</a:t>
            </a:r>
            <a:r>
              <a:rPr lang="en-US" dirty="0" smtClean="0"/>
              <a:t>: </a:t>
            </a:r>
            <a:r>
              <a:rPr lang="en-US" dirty="0" err="1" smtClean="0"/>
              <a:t>Zweck</a:t>
            </a:r>
            <a:r>
              <a:rPr lang="en-US" dirty="0" smtClean="0"/>
              <a:t> von X</a:t>
            </a:r>
            <a:endParaRPr lang="de-DE" dirty="0" smtClean="0"/>
          </a:p>
          <a:p>
            <a:endParaRPr lang="de-DE" dirty="0"/>
          </a:p>
        </p:txBody>
      </p:sp>
      <p:sp>
        <p:nvSpPr>
          <p:cNvPr id="2049" name="Rectangle 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tab pos="1866900" algn="l"/>
              </a:tabLst>
            </a:pPr>
            <a:r>
              <a:rPr kumimoji="0" lang="en-US" sz="1200" b="0" i="0" u="none" strike="noStrike" cap="none" normalizeH="0" baseline="0" smtClean="0">
                <a:ln>
                  <a:noFill/>
                </a:ln>
                <a:solidFill>
                  <a:srgbClr val="000000"/>
                </a:solidFill>
                <a:effectLst/>
                <a:latin typeface="Calibri" pitchFamily="34" charset="0"/>
                <a:ea typeface="Times New Roman" pitchFamily="18" charset="0"/>
                <a:cs typeface="Calibri" pitchFamily="34" charset="0"/>
              </a:rPr>
              <a:t>Äußere:	Causa </a:t>
            </a:r>
            <a:r>
              <a:rPr kumimoji="0" lang="en-US" sz="1200" b="0" i="1" u="none" strike="noStrike" cap="none" normalizeH="0" baseline="0" smtClean="0">
                <a:ln>
                  <a:noFill/>
                </a:ln>
                <a:solidFill>
                  <a:srgbClr val="000000"/>
                </a:solidFill>
                <a:effectLst/>
                <a:latin typeface="Calibri" pitchFamily="34" charset="0"/>
                <a:ea typeface="Times New Roman" pitchFamily="18" charset="0"/>
                <a:cs typeface="Calibri" pitchFamily="34" charset="0"/>
              </a:rPr>
              <a:t>efficiens</a:t>
            </a:r>
            <a:r>
              <a:rPr kumimoji="0" lang="en-US" sz="1200" b="0" i="0" u="none" strike="noStrike" cap="none" normalizeH="0" baseline="0" smtClean="0">
                <a:ln>
                  <a:noFill/>
                </a:ln>
                <a:solidFill>
                  <a:srgbClr val="000000"/>
                </a:solidFill>
                <a:effectLst/>
                <a:latin typeface="Calibri" pitchFamily="34" charset="0"/>
                <a:ea typeface="Times New Roman" pitchFamily="18" charset="0"/>
                <a:cs typeface="Calibri" pitchFamily="34" charset="0"/>
              </a:rPr>
              <a:t>: Ursprung von X Causa </a:t>
            </a:r>
            <a:r>
              <a:rPr kumimoji="0" lang="en-US" sz="1200" b="0" i="1" u="none" strike="noStrike" cap="none" normalizeH="0" baseline="0" smtClean="0">
                <a:ln>
                  <a:noFill/>
                </a:ln>
                <a:solidFill>
                  <a:srgbClr val="000000"/>
                </a:solidFill>
                <a:effectLst/>
                <a:latin typeface="Calibri" pitchFamily="34" charset="0"/>
                <a:ea typeface="Times New Roman" pitchFamily="18" charset="0"/>
                <a:cs typeface="Calibri" pitchFamily="34" charset="0"/>
              </a:rPr>
              <a:t>finalis</a:t>
            </a:r>
            <a:r>
              <a:rPr kumimoji="0" lang="en-US" sz="1200" b="0" i="0" u="none" strike="noStrike" cap="none" normalizeH="0" baseline="0" smtClean="0">
                <a:ln>
                  <a:noFill/>
                </a:ln>
                <a:solidFill>
                  <a:srgbClr val="000000"/>
                </a:solidFill>
                <a:effectLst/>
                <a:latin typeface="Calibri" pitchFamily="34" charset="0"/>
                <a:ea typeface="Times New Roman" pitchFamily="18" charset="0"/>
                <a:cs typeface="Calibri" pitchFamily="34" charset="0"/>
              </a:rPr>
              <a:t>: Zweck von X</a:t>
            </a:r>
            <a:endParaRPr kumimoji="0" lang="de-DE" sz="800" b="0" i="0" u="none" strike="noStrike" cap="none" normalizeH="0" baseline="0" smtClean="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tab pos="1866900" algn="l"/>
              </a:tabLst>
            </a:pPr>
            <a:r>
              <a:rPr kumimoji="0" lang="en-US" sz="1200" b="0" i="0" u="none" strike="noStrike" cap="none" normalizeH="0" baseline="0" smtClean="0">
                <a:ln>
                  <a:noFill/>
                </a:ln>
                <a:solidFill>
                  <a:srgbClr val="000000"/>
                </a:solidFill>
                <a:effectLst/>
                <a:latin typeface="Calibri" pitchFamily="34" charset="0"/>
                <a:ea typeface="Times New Roman" pitchFamily="18" charset="0"/>
                <a:cs typeface="Calibri" pitchFamily="34" charset="0"/>
              </a:rPr>
              <a:t>Innere:	Causa </a:t>
            </a:r>
            <a:r>
              <a:rPr kumimoji="0" lang="en-US" sz="1200" b="0" i="1" u="none" strike="noStrike" cap="none" normalizeH="0" baseline="0" smtClean="0">
                <a:ln>
                  <a:noFill/>
                </a:ln>
                <a:solidFill>
                  <a:srgbClr val="000000"/>
                </a:solidFill>
                <a:effectLst/>
                <a:latin typeface="Calibri" pitchFamily="34" charset="0"/>
                <a:ea typeface="Times New Roman" pitchFamily="18" charset="0"/>
                <a:cs typeface="Calibri" pitchFamily="34" charset="0"/>
              </a:rPr>
              <a:t>formalis</a:t>
            </a:r>
            <a:r>
              <a:rPr kumimoji="0" lang="en-US" sz="1200" b="0" i="0" u="none" strike="noStrike" cap="none" normalizeH="0" baseline="0" smtClean="0">
                <a:ln>
                  <a:noFill/>
                </a:ln>
                <a:solidFill>
                  <a:srgbClr val="000000"/>
                </a:solidFill>
                <a:effectLst/>
                <a:latin typeface="Calibri" pitchFamily="34" charset="0"/>
                <a:ea typeface="Times New Roman" pitchFamily="18" charset="0"/>
                <a:cs typeface="Calibri" pitchFamily="34" charset="0"/>
              </a:rPr>
              <a:t>: Form, Struktur, Muster von X Causa </a:t>
            </a:r>
            <a:r>
              <a:rPr kumimoji="0" lang="en-US" sz="1200" b="0" i="1" u="none" strike="noStrike" cap="none" normalizeH="0" baseline="0" smtClean="0">
                <a:ln>
                  <a:noFill/>
                </a:ln>
                <a:solidFill>
                  <a:srgbClr val="000000"/>
                </a:solidFill>
                <a:effectLst/>
                <a:latin typeface="Calibri" pitchFamily="34" charset="0"/>
                <a:ea typeface="Times New Roman" pitchFamily="18" charset="0"/>
                <a:cs typeface="Calibri" pitchFamily="34" charset="0"/>
              </a:rPr>
              <a:t>materialis</a:t>
            </a:r>
            <a:r>
              <a:rPr kumimoji="0" lang="en-US" sz="1200" b="0" i="0" u="none" strike="noStrike" cap="none" normalizeH="0" baseline="0" smtClean="0">
                <a:ln>
                  <a:noFill/>
                </a:ln>
                <a:solidFill>
                  <a:srgbClr val="000000"/>
                </a:solidFill>
                <a:effectLst/>
                <a:latin typeface="Calibri" pitchFamily="34" charset="0"/>
                <a:ea typeface="Times New Roman" pitchFamily="18" charset="0"/>
                <a:cs typeface="Calibri" pitchFamily="34" charset="0"/>
              </a:rPr>
              <a:t>: Stoffliche Qualität von X</a:t>
            </a:r>
            <a:endParaRPr kumimoji="0" lang="en-US" sz="1800" b="0" i="0" u="none" strike="noStrike" cap="none" normalizeH="0" baseline="0" smtClean="0">
              <a:ln>
                <a:noFill/>
              </a:ln>
              <a:solidFill>
                <a:schemeClr val="tx1"/>
              </a:solidFill>
              <a:effectLst/>
              <a:latin typeface="Arial" pitchFamily="34" charset="0"/>
              <a:cs typeface="Arial" pitchFamily="34" charset="0"/>
            </a:endParaRPr>
          </a:p>
        </p:txBody>
      </p:sp>
      <p:sp>
        <p:nvSpPr>
          <p:cNvPr id="6" name="Textfeld 5"/>
          <p:cNvSpPr txBox="1"/>
          <p:nvPr/>
        </p:nvSpPr>
        <p:spPr>
          <a:xfrm>
            <a:off x="4071934" y="1500174"/>
            <a:ext cx="4786346" cy="1200329"/>
          </a:xfrm>
          <a:prstGeom prst="rect">
            <a:avLst/>
          </a:prstGeom>
          <a:noFill/>
        </p:spPr>
        <p:txBody>
          <a:bodyPr wrap="square" rtlCol="0">
            <a:spAutoFit/>
          </a:bodyPr>
          <a:lstStyle/>
          <a:p>
            <a:r>
              <a:rPr lang="en-US" dirty="0" err="1" smtClean="0"/>
              <a:t>Innere</a:t>
            </a:r>
            <a:r>
              <a:rPr lang="en-US" dirty="0" smtClean="0"/>
              <a:t>:	</a:t>
            </a:r>
          </a:p>
          <a:p>
            <a:r>
              <a:rPr lang="en-US" dirty="0" err="1" smtClean="0"/>
              <a:t>Causa</a:t>
            </a:r>
            <a:r>
              <a:rPr lang="en-US" dirty="0" smtClean="0"/>
              <a:t> </a:t>
            </a:r>
            <a:r>
              <a:rPr lang="en-US" i="1" dirty="0" err="1" smtClean="0"/>
              <a:t>formalis</a:t>
            </a:r>
            <a:r>
              <a:rPr lang="en-US" dirty="0" smtClean="0"/>
              <a:t>: Form, </a:t>
            </a:r>
            <a:r>
              <a:rPr lang="en-US" dirty="0" err="1" smtClean="0"/>
              <a:t>Struktur</a:t>
            </a:r>
            <a:r>
              <a:rPr lang="en-US" dirty="0" smtClean="0"/>
              <a:t>, Muster von X </a:t>
            </a:r>
          </a:p>
          <a:p>
            <a:r>
              <a:rPr lang="en-US" dirty="0" err="1" smtClean="0"/>
              <a:t>Causa</a:t>
            </a:r>
            <a:r>
              <a:rPr lang="en-US" dirty="0" smtClean="0"/>
              <a:t> </a:t>
            </a:r>
            <a:r>
              <a:rPr lang="en-US" i="1" dirty="0" err="1" smtClean="0"/>
              <a:t>materialis</a:t>
            </a:r>
            <a:r>
              <a:rPr lang="en-US" dirty="0" smtClean="0"/>
              <a:t>: </a:t>
            </a:r>
            <a:r>
              <a:rPr lang="en-US" dirty="0" err="1" smtClean="0"/>
              <a:t>Stoffliche</a:t>
            </a:r>
            <a:r>
              <a:rPr lang="en-US" dirty="0" smtClean="0"/>
              <a:t> </a:t>
            </a:r>
            <a:r>
              <a:rPr lang="en-US" dirty="0" err="1" smtClean="0"/>
              <a:t>Qualität</a:t>
            </a:r>
            <a:r>
              <a:rPr lang="en-US" dirty="0" smtClean="0"/>
              <a:t> von X</a:t>
            </a:r>
            <a:endParaRPr lang="de-DE" dirty="0" smtClean="0"/>
          </a:p>
          <a:p>
            <a:endParaRPr lang="de-DE" dirty="0"/>
          </a:p>
        </p:txBody>
      </p:sp>
      <p:graphicFrame>
        <p:nvGraphicFramePr>
          <p:cNvPr id="7" name="Diagramm 6"/>
          <p:cNvGraphicFramePr/>
          <p:nvPr/>
        </p:nvGraphicFramePr>
        <p:xfrm>
          <a:off x="500034" y="2643182"/>
          <a:ext cx="8072494" cy="392112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Textfeld 7"/>
          <p:cNvSpPr txBox="1"/>
          <p:nvPr/>
        </p:nvSpPr>
        <p:spPr>
          <a:xfrm>
            <a:off x="2143108" y="3845486"/>
            <a:ext cx="1428760" cy="369332"/>
          </a:xfrm>
          <a:prstGeom prst="rect">
            <a:avLst/>
          </a:prstGeom>
          <a:noFill/>
        </p:spPr>
        <p:txBody>
          <a:bodyPr wrap="square" rtlCol="0">
            <a:spAutoFit/>
          </a:bodyPr>
          <a:lstStyle/>
          <a:p>
            <a:r>
              <a:rPr lang="de-DE" dirty="0" smtClean="0"/>
              <a:t>Etymologie</a:t>
            </a:r>
            <a:endParaRPr lang="de-DE" dirty="0"/>
          </a:p>
        </p:txBody>
      </p:sp>
      <p:sp>
        <p:nvSpPr>
          <p:cNvPr id="9" name="Textfeld 8"/>
          <p:cNvSpPr txBox="1"/>
          <p:nvPr/>
        </p:nvSpPr>
        <p:spPr>
          <a:xfrm>
            <a:off x="2285984" y="4988494"/>
            <a:ext cx="1285884" cy="369332"/>
          </a:xfrm>
          <a:prstGeom prst="rect">
            <a:avLst/>
          </a:prstGeom>
          <a:noFill/>
        </p:spPr>
        <p:txBody>
          <a:bodyPr wrap="square" rtlCol="0">
            <a:spAutoFit/>
          </a:bodyPr>
          <a:lstStyle/>
          <a:p>
            <a:r>
              <a:rPr lang="de-DE" dirty="0" smtClean="0"/>
              <a:t>Lautung</a:t>
            </a:r>
            <a:endParaRPr lang="de-DE" dirty="0"/>
          </a:p>
        </p:txBody>
      </p:sp>
      <p:sp>
        <p:nvSpPr>
          <p:cNvPr id="10" name="Textfeld 9"/>
          <p:cNvSpPr txBox="1"/>
          <p:nvPr/>
        </p:nvSpPr>
        <p:spPr>
          <a:xfrm>
            <a:off x="5500694" y="3857628"/>
            <a:ext cx="1357322" cy="369332"/>
          </a:xfrm>
          <a:prstGeom prst="rect">
            <a:avLst/>
          </a:prstGeom>
          <a:noFill/>
        </p:spPr>
        <p:txBody>
          <a:bodyPr wrap="square" rtlCol="0">
            <a:spAutoFit/>
          </a:bodyPr>
          <a:lstStyle/>
          <a:p>
            <a:r>
              <a:rPr lang="de-DE" dirty="0" smtClean="0"/>
              <a:t>Bedeutung</a:t>
            </a:r>
            <a:endParaRPr lang="de-DE" dirty="0"/>
          </a:p>
        </p:txBody>
      </p:sp>
      <p:sp>
        <p:nvSpPr>
          <p:cNvPr id="11" name="Textfeld 10"/>
          <p:cNvSpPr txBox="1"/>
          <p:nvPr/>
        </p:nvSpPr>
        <p:spPr>
          <a:xfrm>
            <a:off x="5500694" y="4786322"/>
            <a:ext cx="1500198" cy="646331"/>
          </a:xfrm>
          <a:prstGeom prst="rect">
            <a:avLst/>
          </a:prstGeom>
          <a:noFill/>
        </p:spPr>
        <p:txBody>
          <a:bodyPr wrap="square" rtlCol="0">
            <a:spAutoFit/>
          </a:bodyPr>
          <a:lstStyle/>
          <a:p>
            <a:r>
              <a:rPr lang="de-DE" i="1" dirty="0" smtClean="0"/>
              <a:t>Lautreihung (vereinfacht)</a:t>
            </a:r>
            <a:endParaRPr lang="de-DE"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linds(horizont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1"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linds(horizont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0-#ppt_w/2"/>
                                          </p:val>
                                        </p:tav>
                                        <p:tav tm="100000">
                                          <p:val>
                                            <p:strVal val="#ppt_x"/>
                                          </p:val>
                                        </p:tav>
                                      </p:tavLst>
                                    </p:anim>
                                    <p:anim calcmode="lin" valueType="num">
                                      <p:cBhvr additive="base">
                                        <p:cTn id="23"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2" fill="hold" grpId="0" nodeType="click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500" fill="hold"/>
                                        <p:tgtEl>
                                          <p:spTgt spid="10"/>
                                        </p:tgtEl>
                                        <p:attrNameLst>
                                          <p:attrName>ppt_x</p:attrName>
                                        </p:attrNameLst>
                                      </p:cBhvr>
                                      <p:tavLst>
                                        <p:tav tm="0">
                                          <p:val>
                                            <p:strVal val="1+#ppt_w/2"/>
                                          </p:val>
                                        </p:tav>
                                        <p:tav tm="100000">
                                          <p:val>
                                            <p:strVal val="#ppt_x"/>
                                          </p:val>
                                        </p:tav>
                                      </p:tavLst>
                                    </p:anim>
                                    <p:anim calcmode="lin" valueType="num">
                                      <p:cBhvr additive="base">
                                        <p:cTn id="29"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8" fill="hold" grpId="0" nodeType="click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additive="base">
                                        <p:cTn id="34" dur="500" fill="hold"/>
                                        <p:tgtEl>
                                          <p:spTgt spid="9"/>
                                        </p:tgtEl>
                                        <p:attrNameLst>
                                          <p:attrName>ppt_x</p:attrName>
                                        </p:attrNameLst>
                                      </p:cBhvr>
                                      <p:tavLst>
                                        <p:tav tm="0">
                                          <p:val>
                                            <p:strVal val="0-#ppt_w/2"/>
                                          </p:val>
                                        </p:tav>
                                        <p:tav tm="100000">
                                          <p:val>
                                            <p:strVal val="#ppt_x"/>
                                          </p:val>
                                        </p:tav>
                                      </p:tavLst>
                                    </p:anim>
                                    <p:anim calcmode="lin" valueType="num">
                                      <p:cBhvr additive="base">
                                        <p:cTn id="35"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 presetClass="entr" presetSubtype="2" fill="hold" grpId="0" nodeType="click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additive="base">
                                        <p:cTn id="40" dur="500" fill="hold"/>
                                        <p:tgtEl>
                                          <p:spTgt spid="11"/>
                                        </p:tgtEl>
                                        <p:attrNameLst>
                                          <p:attrName>ppt_x</p:attrName>
                                        </p:attrNameLst>
                                      </p:cBhvr>
                                      <p:tavLst>
                                        <p:tav tm="0">
                                          <p:val>
                                            <p:strVal val="1+#ppt_w/2"/>
                                          </p:val>
                                        </p:tav>
                                        <p:tav tm="100000">
                                          <p:val>
                                            <p:strVal val="#ppt_x"/>
                                          </p:val>
                                        </p:tav>
                                      </p:tavLst>
                                    </p:anim>
                                    <p:anim calcmode="lin" valueType="num">
                                      <p:cBhvr additive="base">
                                        <p:cTn id="41"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8" presetClass="emph" presetSubtype="0" fill="hold" grpId="0" nodeType="clickEffect">
                                  <p:stCondLst>
                                    <p:cond delay="0"/>
                                  </p:stCondLst>
                                  <p:childTnLst>
                                    <p:animRot by="21600000">
                                      <p:cBhvr>
                                        <p:cTn id="45" dur="2000" fill="hold"/>
                                        <p:tgtEl>
                                          <p:spTgt spid="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Graphic spid="7" grpId="0">
        <p:bldAsOne/>
      </p:bldGraphic>
      <p:bldGraphic spid="7" grpId="1">
        <p:bldAsOne/>
      </p:bldGraphic>
      <p:bldP spid="8" grpId="0"/>
      <p:bldP spid="9" grpId="0"/>
      <p:bldP spid="10" grpId="0"/>
      <p:bldP spid="11"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1. Ausgangspunkt:</a:t>
            </a:r>
            <a:endParaRPr lang="de-DE" dirty="0"/>
          </a:p>
        </p:txBody>
      </p:sp>
      <p:sp>
        <p:nvSpPr>
          <p:cNvPr id="3" name="Inhaltsplatzhalter 2"/>
          <p:cNvSpPr>
            <a:spLocks noGrp="1"/>
          </p:cNvSpPr>
          <p:nvPr>
            <p:ph idx="1"/>
          </p:nvPr>
        </p:nvSpPr>
        <p:spPr>
          <a:xfrm>
            <a:off x="457200" y="1775191"/>
            <a:ext cx="8229600" cy="653677"/>
          </a:xfrm>
        </p:spPr>
        <p:txBody>
          <a:bodyPr/>
          <a:lstStyle/>
          <a:p>
            <a:r>
              <a:rPr lang="de-DE" b="1" dirty="0" smtClean="0"/>
              <a:t>Kritik der Standarddefinition:</a:t>
            </a:r>
            <a:endParaRPr lang="de-DE" dirty="0"/>
          </a:p>
        </p:txBody>
      </p:sp>
      <p:graphicFrame>
        <p:nvGraphicFramePr>
          <p:cNvPr id="4" name="Diagramm 3"/>
          <p:cNvGraphicFramePr/>
          <p:nvPr/>
        </p:nvGraphicFramePr>
        <p:xfrm>
          <a:off x="571472" y="2428868"/>
          <a:ext cx="8072494" cy="3643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amond(in)">
                                      <p:cBhvr>
                                        <p:cTn id="12"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Graphic spid="4" grpId="0">
        <p:bldAsOne/>
      </p:bldGraphic>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Erläuterung: kleinste</a:t>
            </a:r>
            <a:endParaRPr lang="de-DE" dirty="0"/>
          </a:p>
        </p:txBody>
      </p:sp>
      <p:sp>
        <p:nvSpPr>
          <p:cNvPr id="3" name="Textplatzhalter 2"/>
          <p:cNvSpPr>
            <a:spLocks noGrp="1"/>
          </p:cNvSpPr>
          <p:nvPr>
            <p:ph type="body" idx="1"/>
          </p:nvPr>
        </p:nvSpPr>
        <p:spPr>
          <a:xfrm>
            <a:off x="457200" y="1571612"/>
            <a:ext cx="2400288" cy="715355"/>
          </a:xfrm>
        </p:spPr>
        <p:txBody>
          <a:bodyPr/>
          <a:lstStyle/>
          <a:p>
            <a:r>
              <a:rPr lang="de-DE" dirty="0" smtClean="0"/>
              <a:t>Begriffsteil</a:t>
            </a:r>
            <a:endParaRPr lang="de-DE" dirty="0"/>
          </a:p>
        </p:txBody>
      </p:sp>
      <p:sp>
        <p:nvSpPr>
          <p:cNvPr id="5" name="Textplatzhalter 4"/>
          <p:cNvSpPr>
            <a:spLocks noGrp="1"/>
          </p:cNvSpPr>
          <p:nvPr>
            <p:ph type="body" sz="quarter" idx="3"/>
          </p:nvPr>
        </p:nvSpPr>
        <p:spPr>
          <a:xfrm>
            <a:off x="3143241" y="1571612"/>
            <a:ext cx="1285884" cy="715355"/>
          </a:xfrm>
        </p:spPr>
        <p:txBody>
          <a:bodyPr/>
          <a:lstStyle/>
          <a:p>
            <a:r>
              <a:rPr lang="de-DE" dirty="0" smtClean="0"/>
              <a:t>Kritik</a:t>
            </a:r>
            <a:endParaRPr lang="de-DE" dirty="0"/>
          </a:p>
        </p:txBody>
      </p:sp>
      <p:sp>
        <p:nvSpPr>
          <p:cNvPr id="6" name="Inhaltsplatzhalter 5"/>
          <p:cNvSpPr>
            <a:spLocks noGrp="1"/>
          </p:cNvSpPr>
          <p:nvPr>
            <p:ph sz="quarter" idx="4"/>
          </p:nvPr>
        </p:nvSpPr>
        <p:spPr>
          <a:xfrm>
            <a:off x="2928926" y="2285992"/>
            <a:ext cx="5857916" cy="4408488"/>
          </a:xfrm>
        </p:spPr>
        <p:style>
          <a:lnRef idx="2">
            <a:schemeClr val="accent1"/>
          </a:lnRef>
          <a:fillRef idx="1">
            <a:schemeClr val="lt1"/>
          </a:fillRef>
          <a:effectRef idx="0">
            <a:schemeClr val="accent1"/>
          </a:effectRef>
          <a:fontRef idx="minor">
            <a:schemeClr val="dk1"/>
          </a:fontRef>
        </p:style>
        <p:txBody>
          <a:bodyPr>
            <a:noAutofit/>
          </a:bodyPr>
          <a:lstStyle/>
          <a:p>
            <a:r>
              <a:rPr lang="de-DE" sz="2800" dirty="0" smtClean="0"/>
              <a:t>'Kleinheit' ist ein relativer Begriff und basiert auf einer atomistischen Vorstellung von Sprache à la </a:t>
            </a:r>
            <a:r>
              <a:rPr lang="de-DE" sz="2800" dirty="0" err="1" smtClean="0"/>
              <a:t>Demokrit</a:t>
            </a:r>
            <a:r>
              <a:rPr lang="de-DE" sz="2800" dirty="0" smtClean="0"/>
              <a:t>). </a:t>
            </a:r>
          </a:p>
          <a:p>
            <a:pPr>
              <a:buNone/>
            </a:pPr>
            <a:endParaRPr lang="de-DE" sz="2800" dirty="0" smtClean="0"/>
          </a:p>
          <a:p>
            <a:r>
              <a:rPr lang="de-DE" sz="2800" dirty="0" smtClean="0"/>
              <a:t>'Klein' als Attribut zu 'Einheit': Ist klein nur auf der formalen Seite gemeint? Was ist dagegen gestellt linguistisch eine 'große' Einheit? Was ist die Bezugsgröße? </a:t>
            </a:r>
            <a:endParaRPr lang="de-DE" sz="2800" dirty="0"/>
          </a:p>
        </p:txBody>
      </p:sp>
      <p:graphicFrame>
        <p:nvGraphicFramePr>
          <p:cNvPr id="7" name="Diagramm 6"/>
          <p:cNvGraphicFramePr/>
          <p:nvPr/>
        </p:nvGraphicFramePr>
        <p:xfrm>
          <a:off x="357158" y="3071810"/>
          <a:ext cx="2500330" cy="207170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amond(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5">
                                            <p:txEl>
                                              <p:pRg st="0" end="0"/>
                                            </p:txEl>
                                          </p:spTgt>
                                        </p:tgtEl>
                                        <p:attrNameLst>
                                          <p:attrName>style.visibility</p:attrName>
                                        </p:attrNameLst>
                                      </p:cBhvr>
                                      <p:to>
                                        <p:strVal val="visible"/>
                                      </p:to>
                                    </p:set>
                                    <p:animEffect transition="in" filter="blinds(horizontal)">
                                      <p:cBhvr>
                                        <p:cTn id="17" dur="500"/>
                                        <p:tgtEl>
                                          <p:spTgt spid="5">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6">
                                            <p:bg/>
                                          </p:spTgt>
                                        </p:tgtEl>
                                        <p:attrNameLst>
                                          <p:attrName>style.visibility</p:attrName>
                                        </p:attrNameLst>
                                      </p:cBhvr>
                                      <p:to>
                                        <p:strVal val="visible"/>
                                      </p:to>
                                    </p:set>
                                    <p:animEffect transition="in" filter="diamond(in)">
                                      <p:cBhvr>
                                        <p:cTn id="22" dur="2000"/>
                                        <p:tgtEl>
                                          <p:spTgt spid="6">
                                            <p:bg/>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6">
                                            <p:txEl>
                                              <p:pRg st="0" end="0"/>
                                            </p:txEl>
                                          </p:spTgt>
                                        </p:tgtEl>
                                        <p:attrNameLst>
                                          <p:attrName>style.visibility</p:attrName>
                                        </p:attrNameLst>
                                      </p:cBhvr>
                                      <p:to>
                                        <p:strVal val="visible"/>
                                      </p:to>
                                    </p:set>
                                    <p:animEffect transition="in" filter="diamond(in)">
                                      <p:cBhvr>
                                        <p:cTn id="27" dur="2000"/>
                                        <p:tgtEl>
                                          <p:spTgt spid="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6">
                                            <p:txEl>
                                              <p:pRg st="2" end="2"/>
                                            </p:txEl>
                                          </p:spTgt>
                                        </p:tgtEl>
                                        <p:attrNameLst>
                                          <p:attrName>style.visibility</p:attrName>
                                        </p:attrNameLst>
                                      </p:cBhvr>
                                      <p:to>
                                        <p:strVal val="visible"/>
                                      </p:to>
                                    </p:set>
                                    <p:animEffect transition="in" filter="diamond(in)">
                                      <p:cBhvr>
                                        <p:cTn id="32" dur="20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5" grpId="0" build="p"/>
      <p:bldP spid="6" grpId="0" build="p" animBg="1"/>
      <p:bldGraphic spid="7" grpId="0">
        <p:bldAsOne/>
      </p:bldGraphic>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Erläuterung: bedeutungs-</a:t>
            </a:r>
            <a:endParaRPr lang="de-DE" dirty="0"/>
          </a:p>
        </p:txBody>
      </p:sp>
      <p:sp>
        <p:nvSpPr>
          <p:cNvPr id="3" name="Textplatzhalter 2"/>
          <p:cNvSpPr>
            <a:spLocks noGrp="1"/>
          </p:cNvSpPr>
          <p:nvPr>
            <p:ph type="body" idx="1"/>
          </p:nvPr>
        </p:nvSpPr>
        <p:spPr>
          <a:xfrm>
            <a:off x="457200" y="1571612"/>
            <a:ext cx="2400288" cy="715355"/>
          </a:xfrm>
        </p:spPr>
        <p:txBody>
          <a:bodyPr/>
          <a:lstStyle/>
          <a:p>
            <a:r>
              <a:rPr lang="de-DE" dirty="0" smtClean="0"/>
              <a:t>Begriffsteil</a:t>
            </a:r>
            <a:endParaRPr lang="de-DE" dirty="0"/>
          </a:p>
        </p:txBody>
      </p:sp>
      <p:sp>
        <p:nvSpPr>
          <p:cNvPr id="5" name="Textplatzhalter 4"/>
          <p:cNvSpPr>
            <a:spLocks noGrp="1"/>
          </p:cNvSpPr>
          <p:nvPr>
            <p:ph type="body" sz="quarter" idx="3"/>
          </p:nvPr>
        </p:nvSpPr>
        <p:spPr>
          <a:xfrm>
            <a:off x="3214678" y="1571612"/>
            <a:ext cx="1285884" cy="715355"/>
          </a:xfrm>
        </p:spPr>
        <p:txBody>
          <a:bodyPr/>
          <a:lstStyle/>
          <a:p>
            <a:r>
              <a:rPr lang="de-DE" dirty="0" smtClean="0"/>
              <a:t>Kritik</a:t>
            </a:r>
            <a:endParaRPr lang="de-DE" dirty="0"/>
          </a:p>
        </p:txBody>
      </p:sp>
      <p:sp>
        <p:nvSpPr>
          <p:cNvPr id="6" name="Inhaltsplatzhalter 5"/>
          <p:cNvSpPr>
            <a:spLocks noGrp="1"/>
          </p:cNvSpPr>
          <p:nvPr>
            <p:ph sz="quarter" idx="4"/>
          </p:nvPr>
        </p:nvSpPr>
        <p:spPr>
          <a:xfrm>
            <a:off x="3286116" y="2428868"/>
            <a:ext cx="5357850" cy="3643338"/>
          </a:xfrm>
        </p:spPr>
        <p:style>
          <a:lnRef idx="2">
            <a:schemeClr val="accent1"/>
          </a:lnRef>
          <a:fillRef idx="1">
            <a:schemeClr val="lt1"/>
          </a:fillRef>
          <a:effectRef idx="0">
            <a:schemeClr val="accent1"/>
          </a:effectRef>
          <a:fontRef idx="minor">
            <a:schemeClr val="dk1"/>
          </a:fontRef>
        </p:style>
        <p:txBody>
          <a:bodyPr>
            <a:noAutofit/>
          </a:bodyPr>
          <a:lstStyle/>
          <a:p>
            <a:r>
              <a:rPr lang="de-DE" sz="3600" dirty="0" smtClean="0"/>
              <a:t>Keine klare Fixierung dessen, was 'Bedeutung' ist.</a:t>
            </a:r>
          </a:p>
          <a:p>
            <a:r>
              <a:rPr lang="de-DE" sz="3600" dirty="0" smtClean="0"/>
              <a:t>Unklare Unterscheidung von Bedeutung und Funktion</a:t>
            </a:r>
            <a:endParaRPr lang="de-DE" sz="3600" dirty="0"/>
          </a:p>
        </p:txBody>
      </p:sp>
      <p:graphicFrame>
        <p:nvGraphicFramePr>
          <p:cNvPr id="7" name="Diagramm 6"/>
          <p:cNvGraphicFramePr/>
          <p:nvPr/>
        </p:nvGraphicFramePr>
        <p:xfrm>
          <a:off x="357158" y="3071810"/>
          <a:ext cx="2500330" cy="207170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amond(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5">
                                            <p:txEl>
                                              <p:pRg st="0" end="0"/>
                                            </p:txEl>
                                          </p:spTgt>
                                        </p:tgtEl>
                                        <p:attrNameLst>
                                          <p:attrName>style.visibility</p:attrName>
                                        </p:attrNameLst>
                                      </p:cBhvr>
                                      <p:to>
                                        <p:strVal val="visible"/>
                                      </p:to>
                                    </p:set>
                                    <p:animEffect transition="in" filter="blinds(horizontal)">
                                      <p:cBhvr>
                                        <p:cTn id="17" dur="500"/>
                                        <p:tgtEl>
                                          <p:spTgt spid="5">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6">
                                            <p:bg/>
                                          </p:spTgt>
                                        </p:tgtEl>
                                        <p:attrNameLst>
                                          <p:attrName>style.visibility</p:attrName>
                                        </p:attrNameLst>
                                      </p:cBhvr>
                                      <p:to>
                                        <p:strVal val="visible"/>
                                      </p:to>
                                    </p:set>
                                    <p:animEffect transition="in" filter="diamond(in)">
                                      <p:cBhvr>
                                        <p:cTn id="22" dur="2000"/>
                                        <p:tgtEl>
                                          <p:spTgt spid="6">
                                            <p:bg/>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6">
                                            <p:txEl>
                                              <p:pRg st="0" end="0"/>
                                            </p:txEl>
                                          </p:spTgt>
                                        </p:tgtEl>
                                        <p:attrNameLst>
                                          <p:attrName>style.visibility</p:attrName>
                                        </p:attrNameLst>
                                      </p:cBhvr>
                                      <p:to>
                                        <p:strVal val="visible"/>
                                      </p:to>
                                    </p:set>
                                    <p:animEffect transition="in" filter="diamond(in)">
                                      <p:cBhvr>
                                        <p:cTn id="27" dur="2000"/>
                                        <p:tgtEl>
                                          <p:spTgt spid="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6">
                                            <p:txEl>
                                              <p:pRg st="1" end="1"/>
                                            </p:txEl>
                                          </p:spTgt>
                                        </p:tgtEl>
                                        <p:attrNameLst>
                                          <p:attrName>style.visibility</p:attrName>
                                        </p:attrNameLst>
                                      </p:cBhvr>
                                      <p:to>
                                        <p:strVal val="visible"/>
                                      </p:to>
                                    </p:set>
                                    <p:animEffect transition="in" filter="diamond(in)">
                                      <p:cBhvr>
                                        <p:cTn id="32" dur="20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5" grpId="0" build="p"/>
      <p:bldP spid="6" grpId="0" build="p" animBg="1"/>
      <p:bldGraphic spid="7" grpId="0">
        <p:bldAsOne/>
      </p:bldGraphic>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Erläuterung: -tragendes</a:t>
            </a:r>
            <a:endParaRPr lang="de-DE" dirty="0"/>
          </a:p>
        </p:txBody>
      </p:sp>
      <p:sp>
        <p:nvSpPr>
          <p:cNvPr id="3" name="Textplatzhalter 2"/>
          <p:cNvSpPr>
            <a:spLocks noGrp="1"/>
          </p:cNvSpPr>
          <p:nvPr>
            <p:ph type="body" idx="1"/>
          </p:nvPr>
        </p:nvSpPr>
        <p:spPr>
          <a:xfrm>
            <a:off x="457200" y="1571612"/>
            <a:ext cx="2400288" cy="715355"/>
          </a:xfrm>
        </p:spPr>
        <p:txBody>
          <a:bodyPr/>
          <a:lstStyle/>
          <a:p>
            <a:r>
              <a:rPr lang="de-DE" dirty="0" smtClean="0"/>
              <a:t>Begriffsteil</a:t>
            </a:r>
            <a:endParaRPr lang="de-DE" dirty="0"/>
          </a:p>
        </p:txBody>
      </p:sp>
      <p:sp>
        <p:nvSpPr>
          <p:cNvPr id="5" name="Textplatzhalter 4"/>
          <p:cNvSpPr>
            <a:spLocks noGrp="1"/>
          </p:cNvSpPr>
          <p:nvPr>
            <p:ph type="body" sz="quarter" idx="3"/>
          </p:nvPr>
        </p:nvSpPr>
        <p:spPr>
          <a:xfrm>
            <a:off x="3000364" y="1571612"/>
            <a:ext cx="1285884" cy="715355"/>
          </a:xfrm>
        </p:spPr>
        <p:txBody>
          <a:bodyPr/>
          <a:lstStyle/>
          <a:p>
            <a:r>
              <a:rPr lang="de-DE" dirty="0" smtClean="0"/>
              <a:t>Kritik</a:t>
            </a:r>
            <a:endParaRPr lang="de-DE" dirty="0"/>
          </a:p>
        </p:txBody>
      </p:sp>
      <p:sp>
        <p:nvSpPr>
          <p:cNvPr id="6" name="Inhaltsplatzhalter 5"/>
          <p:cNvSpPr>
            <a:spLocks noGrp="1"/>
          </p:cNvSpPr>
          <p:nvPr>
            <p:ph sz="quarter" idx="4"/>
          </p:nvPr>
        </p:nvSpPr>
        <p:spPr>
          <a:xfrm>
            <a:off x="3143240" y="2285992"/>
            <a:ext cx="5643602" cy="4408488"/>
          </a:xfrm>
        </p:spPr>
        <p:style>
          <a:lnRef idx="2">
            <a:schemeClr val="accent1"/>
          </a:lnRef>
          <a:fillRef idx="1">
            <a:schemeClr val="lt1"/>
          </a:fillRef>
          <a:effectRef idx="0">
            <a:schemeClr val="accent1"/>
          </a:effectRef>
          <a:fontRef idx="minor">
            <a:schemeClr val="dk1"/>
          </a:fontRef>
        </p:style>
        <p:txBody>
          <a:bodyPr>
            <a:noAutofit/>
          </a:bodyPr>
          <a:lstStyle/>
          <a:p>
            <a:r>
              <a:rPr lang="de-DE" sz="2800" dirty="0" smtClean="0"/>
              <a:t>Die Begriffsendung </a:t>
            </a:r>
            <a:r>
              <a:rPr lang="de-DE" sz="2800" b="1" i="1" dirty="0" smtClean="0"/>
              <a:t>-em</a:t>
            </a:r>
            <a:r>
              <a:rPr lang="de-DE" sz="2800" b="1" dirty="0" smtClean="0"/>
              <a:t> </a:t>
            </a:r>
            <a:r>
              <a:rPr lang="de-DE" sz="2800" dirty="0" smtClean="0"/>
              <a:t>signalisiert i.d.R. die funktionale Wertigkeit der Begriffsentsprechung ohne </a:t>
            </a:r>
            <a:r>
              <a:rPr lang="de-DE" sz="2800" b="1" i="1" dirty="0" smtClean="0"/>
              <a:t>-em</a:t>
            </a:r>
            <a:r>
              <a:rPr lang="de-DE" sz="2800" dirty="0" smtClean="0"/>
              <a:t> (alternativ auch: mit </a:t>
            </a:r>
            <a:r>
              <a:rPr lang="de-DE" sz="2800" b="1" i="1" dirty="0" smtClean="0"/>
              <a:t>-et-</a:t>
            </a:r>
            <a:r>
              <a:rPr lang="de-DE" sz="2800" dirty="0" smtClean="0"/>
              <a:t>, vgl. </a:t>
            </a:r>
            <a:r>
              <a:rPr lang="de-DE" sz="2800" i="1" dirty="0" smtClean="0"/>
              <a:t>Phonetik</a:t>
            </a:r>
            <a:r>
              <a:rPr lang="de-DE" sz="2800" dirty="0" smtClean="0"/>
              <a:t>). Wenn als in </a:t>
            </a:r>
            <a:r>
              <a:rPr lang="de-DE" sz="2800" i="1" dirty="0" smtClean="0"/>
              <a:t>Morphem</a:t>
            </a:r>
            <a:r>
              <a:rPr lang="de-DE" sz="2800" dirty="0" smtClean="0"/>
              <a:t> der funktionale Wert </a:t>
            </a:r>
            <a:r>
              <a:rPr lang="de-DE" sz="2800" i="1" dirty="0" smtClean="0"/>
              <a:t>enthalten</a:t>
            </a:r>
            <a:r>
              <a:rPr lang="de-DE" sz="2800" dirty="0" smtClean="0"/>
              <a:t> ist, dann kann das </a:t>
            </a:r>
            <a:r>
              <a:rPr lang="de-DE" sz="2800" i="1" dirty="0" smtClean="0"/>
              <a:t>Morphem </a:t>
            </a:r>
            <a:r>
              <a:rPr lang="de-DE" sz="2800" dirty="0" smtClean="0"/>
              <a:t>diesen nicht </a:t>
            </a:r>
            <a:r>
              <a:rPr lang="de-DE" sz="2800" i="1" dirty="0" smtClean="0"/>
              <a:t>tragen,</a:t>
            </a:r>
            <a:r>
              <a:rPr lang="de-DE" sz="2800" dirty="0" smtClean="0"/>
              <a:t> allenfalls 'innehaben'.</a:t>
            </a:r>
            <a:endParaRPr lang="de-DE" sz="2800" dirty="0"/>
          </a:p>
        </p:txBody>
      </p:sp>
      <p:graphicFrame>
        <p:nvGraphicFramePr>
          <p:cNvPr id="7" name="Diagramm 6"/>
          <p:cNvGraphicFramePr/>
          <p:nvPr/>
        </p:nvGraphicFramePr>
        <p:xfrm>
          <a:off x="357158" y="3071810"/>
          <a:ext cx="2500330" cy="207170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amond(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5">
                                            <p:txEl>
                                              <p:pRg st="0" end="0"/>
                                            </p:txEl>
                                          </p:spTgt>
                                        </p:tgtEl>
                                        <p:attrNameLst>
                                          <p:attrName>style.visibility</p:attrName>
                                        </p:attrNameLst>
                                      </p:cBhvr>
                                      <p:to>
                                        <p:strVal val="visible"/>
                                      </p:to>
                                    </p:set>
                                    <p:animEffect transition="in" filter="blinds(horizontal)">
                                      <p:cBhvr>
                                        <p:cTn id="17" dur="500"/>
                                        <p:tgtEl>
                                          <p:spTgt spid="5">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6">
                                            <p:bg/>
                                          </p:spTgt>
                                        </p:tgtEl>
                                        <p:attrNameLst>
                                          <p:attrName>style.visibility</p:attrName>
                                        </p:attrNameLst>
                                      </p:cBhvr>
                                      <p:to>
                                        <p:strVal val="visible"/>
                                      </p:to>
                                    </p:set>
                                    <p:animEffect transition="in" filter="diamond(in)">
                                      <p:cBhvr>
                                        <p:cTn id="22" dur="2000"/>
                                        <p:tgtEl>
                                          <p:spTgt spid="6">
                                            <p:bg/>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6">
                                            <p:txEl>
                                              <p:pRg st="0" end="0"/>
                                            </p:txEl>
                                          </p:spTgt>
                                        </p:tgtEl>
                                        <p:attrNameLst>
                                          <p:attrName>style.visibility</p:attrName>
                                        </p:attrNameLst>
                                      </p:cBhvr>
                                      <p:to>
                                        <p:strVal val="visible"/>
                                      </p:to>
                                    </p:set>
                                    <p:animEffect transition="in" filter="diamond(in)">
                                      <p:cBhvr>
                                        <p:cTn id="27" dur="20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5" grpId="0" build="p"/>
      <p:bldP spid="6" grpId="0" build="p" animBg="1"/>
      <p:bldGraphic spid="7" grpId="0">
        <p:bldAsOne/>
      </p:bldGraphic>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Erläuterung: Einheit</a:t>
            </a:r>
            <a:endParaRPr lang="de-DE" dirty="0"/>
          </a:p>
        </p:txBody>
      </p:sp>
      <p:sp>
        <p:nvSpPr>
          <p:cNvPr id="3" name="Textplatzhalter 2"/>
          <p:cNvSpPr>
            <a:spLocks noGrp="1"/>
          </p:cNvSpPr>
          <p:nvPr>
            <p:ph type="body" idx="1"/>
          </p:nvPr>
        </p:nvSpPr>
        <p:spPr>
          <a:xfrm>
            <a:off x="214282" y="1357298"/>
            <a:ext cx="2400288" cy="715355"/>
          </a:xfrm>
        </p:spPr>
        <p:txBody>
          <a:bodyPr/>
          <a:lstStyle/>
          <a:p>
            <a:r>
              <a:rPr lang="de-DE" dirty="0" smtClean="0"/>
              <a:t>Begriffsteil</a:t>
            </a:r>
            <a:endParaRPr lang="de-DE" dirty="0"/>
          </a:p>
        </p:txBody>
      </p:sp>
      <p:sp>
        <p:nvSpPr>
          <p:cNvPr id="5" name="Textplatzhalter 4"/>
          <p:cNvSpPr>
            <a:spLocks noGrp="1"/>
          </p:cNvSpPr>
          <p:nvPr>
            <p:ph type="body" sz="quarter" idx="3"/>
          </p:nvPr>
        </p:nvSpPr>
        <p:spPr>
          <a:xfrm>
            <a:off x="2571736" y="1357298"/>
            <a:ext cx="1285884" cy="715355"/>
          </a:xfrm>
        </p:spPr>
        <p:txBody>
          <a:bodyPr/>
          <a:lstStyle/>
          <a:p>
            <a:r>
              <a:rPr lang="de-DE" dirty="0" smtClean="0"/>
              <a:t>Kritik</a:t>
            </a:r>
            <a:endParaRPr lang="de-DE" dirty="0"/>
          </a:p>
        </p:txBody>
      </p:sp>
      <p:sp>
        <p:nvSpPr>
          <p:cNvPr id="6" name="Inhaltsplatzhalter 5"/>
          <p:cNvSpPr>
            <a:spLocks noGrp="1"/>
          </p:cNvSpPr>
          <p:nvPr>
            <p:ph sz="quarter" idx="4"/>
          </p:nvPr>
        </p:nvSpPr>
        <p:spPr>
          <a:xfrm>
            <a:off x="2714612" y="2000240"/>
            <a:ext cx="6143668" cy="4714908"/>
          </a:xfrm>
        </p:spPr>
        <p:style>
          <a:lnRef idx="2">
            <a:schemeClr val="accent1"/>
          </a:lnRef>
          <a:fillRef idx="1">
            <a:schemeClr val="lt1"/>
          </a:fillRef>
          <a:effectRef idx="0">
            <a:schemeClr val="accent1"/>
          </a:effectRef>
          <a:fontRef idx="minor">
            <a:schemeClr val="dk1"/>
          </a:fontRef>
        </p:style>
        <p:txBody>
          <a:bodyPr>
            <a:noAutofit/>
          </a:bodyPr>
          <a:lstStyle/>
          <a:p>
            <a:r>
              <a:rPr lang="de-DE" sz="2600" dirty="0" smtClean="0"/>
              <a:t>Gewöhnlich definiert als etwas 'Untrennbares' (also </a:t>
            </a:r>
            <a:r>
              <a:rPr lang="de-DE" sz="2600" i="1" dirty="0" smtClean="0"/>
              <a:t>Atomares</a:t>
            </a:r>
            <a:r>
              <a:rPr lang="de-DE" sz="2600" dirty="0" smtClean="0"/>
              <a:t>). Was ist die Bezugsgröße? Kann nur für die Form gelten, nicht für die Bedeutung/Funktion (eine Einheit geht verloren, wenn durch das Herausschneiden eines Teils aus dieser Einheit die Funktion der Einheit verloren geht), vgl. Deutsch </a:t>
            </a:r>
            <a:r>
              <a:rPr lang="de-DE" sz="2600" i="1" dirty="0" smtClean="0"/>
              <a:t>-st</a:t>
            </a:r>
            <a:r>
              <a:rPr lang="de-DE" sz="2600" dirty="0" smtClean="0"/>
              <a:t> (verbal): Form synchron nicht trennbar, wohl aber Funktion/Bedeutung,: 2sg - Singular - S/A-Kongruenz (usw.).</a:t>
            </a:r>
            <a:endParaRPr lang="de-DE" sz="2600" dirty="0"/>
          </a:p>
        </p:txBody>
      </p:sp>
      <p:graphicFrame>
        <p:nvGraphicFramePr>
          <p:cNvPr id="7" name="Diagramm 6"/>
          <p:cNvGraphicFramePr/>
          <p:nvPr/>
        </p:nvGraphicFramePr>
        <p:xfrm>
          <a:off x="214282" y="3071810"/>
          <a:ext cx="2500330" cy="207170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amond(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5">
                                            <p:txEl>
                                              <p:pRg st="0" end="0"/>
                                            </p:txEl>
                                          </p:spTgt>
                                        </p:tgtEl>
                                        <p:attrNameLst>
                                          <p:attrName>style.visibility</p:attrName>
                                        </p:attrNameLst>
                                      </p:cBhvr>
                                      <p:to>
                                        <p:strVal val="visible"/>
                                      </p:to>
                                    </p:set>
                                    <p:animEffect transition="in" filter="blinds(horizontal)">
                                      <p:cBhvr>
                                        <p:cTn id="17" dur="500"/>
                                        <p:tgtEl>
                                          <p:spTgt spid="5">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6">
                                            <p:bg/>
                                          </p:spTgt>
                                        </p:tgtEl>
                                        <p:attrNameLst>
                                          <p:attrName>style.visibility</p:attrName>
                                        </p:attrNameLst>
                                      </p:cBhvr>
                                      <p:to>
                                        <p:strVal val="visible"/>
                                      </p:to>
                                    </p:set>
                                    <p:animEffect transition="in" filter="diamond(in)">
                                      <p:cBhvr>
                                        <p:cTn id="22" dur="2000"/>
                                        <p:tgtEl>
                                          <p:spTgt spid="6">
                                            <p:bg/>
                                          </p:spTgt>
                                        </p:tgtEl>
                                      </p:cBhvr>
                                    </p:animEffect>
                                  </p:childTnLst>
                                </p:cTn>
                              </p:par>
                            </p:childTnLst>
                          </p:cTn>
                        </p:par>
                      </p:childTnLst>
                    </p:cTn>
                  </p:par>
                  <p:par>
                    <p:cTn id="23" fill="hold">
                      <p:stCondLst>
                        <p:cond delay="indefinite"/>
                      </p:stCondLst>
                      <p:childTnLst>
                        <p:par>
                          <p:cTn id="24" fill="hold">
                            <p:stCondLst>
                              <p:cond delay="0"/>
                            </p:stCondLst>
                            <p:childTnLst>
                              <p:par>
                                <p:cTn id="25" presetID="8" presetClass="entr" presetSubtype="16" fill="hold" grpId="0" nodeType="clickEffect">
                                  <p:stCondLst>
                                    <p:cond delay="0"/>
                                  </p:stCondLst>
                                  <p:childTnLst>
                                    <p:set>
                                      <p:cBhvr>
                                        <p:cTn id="26" dur="1" fill="hold">
                                          <p:stCondLst>
                                            <p:cond delay="0"/>
                                          </p:stCondLst>
                                        </p:cTn>
                                        <p:tgtEl>
                                          <p:spTgt spid="6">
                                            <p:txEl>
                                              <p:pRg st="0" end="0"/>
                                            </p:txEl>
                                          </p:spTgt>
                                        </p:tgtEl>
                                        <p:attrNameLst>
                                          <p:attrName>style.visibility</p:attrName>
                                        </p:attrNameLst>
                                      </p:cBhvr>
                                      <p:to>
                                        <p:strVal val="visible"/>
                                      </p:to>
                                    </p:set>
                                    <p:animEffect transition="in" filter="diamond(in)">
                                      <p:cBhvr>
                                        <p:cTn id="27" dur="20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5" grpId="0" build="p"/>
      <p:bldP spid="6" grpId="0" build="p" animBg="1"/>
      <p:bldGraphic spid="7" grpId="0">
        <p:bldAsOne/>
      </p:bldGraphic>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Ergebnis und Begrifflichkeiten</a:t>
            </a:r>
            <a:endParaRPr lang="de-DE" dirty="0"/>
          </a:p>
        </p:txBody>
      </p:sp>
      <p:graphicFrame>
        <p:nvGraphicFramePr>
          <p:cNvPr id="4" name="Inhaltsplatzhalter 3"/>
          <p:cNvGraphicFramePr>
            <a:graphicFrameLocks noGrp="1"/>
          </p:cNvGraphicFramePr>
          <p:nvPr>
            <p:ph idx="1"/>
          </p:nvPr>
        </p:nvGraphicFramePr>
        <p:xfrm>
          <a:off x="457200" y="1643050"/>
          <a:ext cx="8229600" cy="165417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feld 4"/>
          <p:cNvSpPr txBox="1"/>
          <p:nvPr/>
        </p:nvSpPr>
        <p:spPr>
          <a:xfrm>
            <a:off x="214282" y="3500438"/>
            <a:ext cx="8572560" cy="461665"/>
          </a:xfrm>
          <a:prstGeom prst="rect">
            <a:avLst/>
          </a:prstGeom>
          <a:noFill/>
        </p:spPr>
        <p:txBody>
          <a:bodyPr wrap="square" rtlCol="0">
            <a:spAutoFit/>
          </a:bodyPr>
          <a:lstStyle/>
          <a:p>
            <a:r>
              <a:rPr lang="de-DE" sz="2400" b="1" dirty="0" smtClean="0"/>
              <a:t>Weitergehende Begriffe</a:t>
            </a:r>
            <a:r>
              <a:rPr lang="de-DE" sz="2400" dirty="0" smtClean="0"/>
              <a:t> (aus der Standarddefinition abgeleitet):</a:t>
            </a:r>
          </a:p>
        </p:txBody>
      </p:sp>
      <p:sp>
        <p:nvSpPr>
          <p:cNvPr id="195585" name="Rectangle 1"/>
          <p:cNvSpPr>
            <a:spLocks noChangeArrowheads="1"/>
          </p:cNvSpPr>
          <p:nvPr/>
        </p:nvSpPr>
        <p:spPr bwMode="auto">
          <a:xfrm>
            <a:off x="0" y="0"/>
            <a:ext cx="9144000" cy="45720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sz="1100" b="1"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Weitergehende Begriffe</a:t>
            </a:r>
            <a:r>
              <a:rPr kumimoji="0" lang="de-DE" sz="1100" b="0" i="0" u="none" strike="noStrike" cap="none" normalizeH="0" baseline="0" smtClean="0">
                <a:ln>
                  <a:noFill/>
                </a:ln>
                <a:solidFill>
                  <a:schemeClr val="tx1"/>
                </a:solidFill>
                <a:effectLst/>
                <a:latin typeface="Calibri" pitchFamily="34" charset="0"/>
                <a:ea typeface="Times New Roman" pitchFamily="18" charset="0"/>
                <a:cs typeface="Times New Roman" pitchFamily="18" charset="0"/>
              </a:rPr>
              <a:t> (aus der Standarddefinition abgeleitet):</a:t>
            </a:r>
            <a:endParaRPr kumimoji="0" lang="de-DE" sz="1800" b="0" i="0" u="none" strike="noStrike" cap="none" normalizeH="0" baseline="0" smtClean="0">
              <a:ln>
                <a:noFill/>
              </a:ln>
              <a:solidFill>
                <a:schemeClr val="tx1"/>
              </a:solidFill>
              <a:effectLst/>
              <a:latin typeface="Arial" pitchFamily="34" charset="0"/>
              <a:cs typeface="Arial" pitchFamily="34" charset="0"/>
            </a:endParaRPr>
          </a:p>
        </p:txBody>
      </p:sp>
      <p:graphicFrame>
        <p:nvGraphicFramePr>
          <p:cNvPr id="7" name="Diagramm 6"/>
          <p:cNvGraphicFramePr/>
          <p:nvPr/>
        </p:nvGraphicFramePr>
        <p:xfrm>
          <a:off x="357158" y="4151346"/>
          <a:ext cx="8358246" cy="2492364"/>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5"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linds(vertical)">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5" grpId="0"/>
      <p:bldGraphic spid="7" grpId="0">
        <p:bldAsOne/>
      </p:bldGraphic>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Probleme:</a:t>
            </a:r>
            <a:endParaRPr lang="de-DE" dirty="0"/>
          </a:p>
        </p:txBody>
      </p:sp>
      <p:graphicFrame>
        <p:nvGraphicFramePr>
          <p:cNvPr id="4" name="Inhaltsplatzhalter 3"/>
          <p:cNvGraphicFramePr>
            <a:graphicFrameLocks noGrp="1"/>
          </p:cNvGraphicFramePr>
          <p:nvPr>
            <p:ph idx="1"/>
          </p:nvPr>
        </p:nvGraphicFramePr>
        <p:xfrm>
          <a:off x="457200" y="1774825"/>
          <a:ext cx="8229600" cy="462597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a:bodyPr>
          <a:lstStyle/>
          <a:p>
            <a:r>
              <a:rPr lang="fr-FR" dirty="0" err="1" smtClean="0"/>
              <a:t>Alternativ</a:t>
            </a:r>
            <a:r>
              <a:rPr lang="fr-FR" dirty="0" smtClean="0"/>
              <a:t> (à la André Martinet):</a:t>
            </a:r>
            <a:endParaRPr lang="de-DE" dirty="0"/>
          </a:p>
        </p:txBody>
      </p:sp>
      <p:graphicFrame>
        <p:nvGraphicFramePr>
          <p:cNvPr id="4" name="Inhaltsplatzhalter 3"/>
          <p:cNvGraphicFramePr>
            <a:graphicFrameLocks noGrp="1"/>
          </p:cNvGraphicFramePr>
          <p:nvPr>
            <p:ph idx="1"/>
          </p:nvPr>
        </p:nvGraphicFramePr>
        <p:xfrm>
          <a:off x="457200" y="1774825"/>
          <a:ext cx="8229600" cy="462597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normAutofit fontScale="90000"/>
          </a:bodyPr>
          <a:lstStyle/>
          <a:p>
            <a:r>
              <a:rPr lang="de-DE" dirty="0" smtClean="0"/>
              <a:t>Morphem als sprachliches Zeichen</a:t>
            </a:r>
            <a:endParaRPr lang="de-DE" dirty="0"/>
          </a:p>
        </p:txBody>
      </p:sp>
      <p:graphicFrame>
        <p:nvGraphicFramePr>
          <p:cNvPr id="4" name="Inhaltsplatzhalter 3"/>
          <p:cNvGraphicFramePr>
            <a:graphicFrameLocks noGrp="1"/>
          </p:cNvGraphicFramePr>
          <p:nvPr>
            <p:ph idx="1"/>
          </p:nvPr>
        </p:nvGraphicFramePr>
        <p:xfrm>
          <a:off x="500034" y="1785926"/>
          <a:ext cx="8072494" cy="185738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Diagramm 4"/>
          <p:cNvGraphicFramePr/>
          <p:nvPr/>
        </p:nvGraphicFramePr>
        <p:xfrm>
          <a:off x="285720" y="4286256"/>
          <a:ext cx="8643998" cy="1357322"/>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1000" fill="hold"/>
                                        <p:tgtEl>
                                          <p:spTgt spid="5"/>
                                        </p:tgtEl>
                                        <p:attrNameLst>
                                          <p:attrName>ppt_x</p:attrName>
                                        </p:attrNameLst>
                                      </p:cBhvr>
                                      <p:tavLst>
                                        <p:tav tm="0">
                                          <p:val>
                                            <p:strVal val="0-#ppt_w/2"/>
                                          </p:val>
                                        </p:tav>
                                        <p:tav tm="100000">
                                          <p:val>
                                            <p:strVal val="#ppt_x"/>
                                          </p:val>
                                        </p:tav>
                                      </p:tavLst>
                                    </p:anim>
                                    <p:anim calcmode="lin" valueType="num">
                                      <p:cBhvr additive="base">
                                        <p:cTn id="13"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5" grpId="0">
        <p:bldAsOne/>
      </p:bldGraphic>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smtClean="0"/>
              <a:t>Erläuterung der Formel:</a:t>
            </a:r>
            <a:endParaRPr lang="de-DE" dirty="0"/>
          </a:p>
        </p:txBody>
      </p:sp>
      <p:graphicFrame>
        <p:nvGraphicFramePr>
          <p:cNvPr id="4" name="Inhaltsplatzhalter 3"/>
          <p:cNvGraphicFramePr>
            <a:graphicFrameLocks noGrp="1"/>
          </p:cNvGraphicFramePr>
          <p:nvPr>
            <p:ph idx="1"/>
          </p:nvPr>
        </p:nvGraphicFramePr>
        <p:xfrm>
          <a:off x="457200" y="1774825"/>
          <a:ext cx="8229600" cy="444025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Modul">
  <a:themeElements>
    <a:clrScheme name="Modul">
      <a:dk1>
        <a:sysClr val="windowText" lastClr="000000"/>
      </a:dk1>
      <a:lt1>
        <a:sysClr val="window" lastClr="FFFFFF"/>
      </a:lt1>
      <a:dk2>
        <a:srgbClr val="5A6378"/>
      </a:dk2>
      <a:lt2>
        <a:srgbClr val="D4D4D6"/>
      </a:lt2>
      <a:accent1>
        <a:srgbClr val="F0AD00"/>
      </a:accent1>
      <a:accent2>
        <a:srgbClr val="60B5CC"/>
      </a:accent2>
      <a:accent3>
        <a:srgbClr val="E66C7D"/>
      </a:accent3>
      <a:accent4>
        <a:srgbClr val="6BB76D"/>
      </a:accent4>
      <a:accent5>
        <a:srgbClr val="E88651"/>
      </a:accent5>
      <a:accent6>
        <a:srgbClr val="C64847"/>
      </a:accent6>
      <a:hlink>
        <a:srgbClr val="168BBA"/>
      </a:hlink>
      <a:folHlink>
        <a:srgbClr val="680000"/>
      </a:folHlink>
    </a:clrScheme>
    <a:fontScheme name="Modul">
      <a:majorFont>
        <a:latin typeface="Corbel"/>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rbel"/>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Modul">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47500"/>
                <a:satMod val="137000"/>
              </a:schemeClr>
            </a:gs>
            <a:gs pos="55000">
              <a:schemeClr val="phClr">
                <a:shade val="69000"/>
                <a:satMod val="137000"/>
              </a:schemeClr>
            </a:gs>
            <a:gs pos="100000">
              <a:schemeClr val="phClr">
                <a:shade val="98000"/>
                <a:satMod val="137000"/>
              </a:schemeClr>
            </a:gs>
          </a:gsLst>
          <a:lin ang="16200000" scaled="0"/>
        </a:gradFill>
      </a:fillStyleLst>
      <a:lnStyleLst>
        <a:ln w="6350" cap="rnd" cmpd="sng" algn="ctr">
          <a:solidFill>
            <a:schemeClr val="phClr">
              <a:shade val="95000"/>
              <a:satMod val="105000"/>
            </a:schemeClr>
          </a:solidFill>
          <a:prstDash val="solid"/>
        </a:ln>
        <a:ln w="48000" cap="flat" cmpd="thickThin" algn="ctr">
          <a:solidFill>
            <a:schemeClr val="phClr"/>
          </a:solidFill>
          <a:prstDash val="solid"/>
        </a:ln>
        <a:ln w="48500" cap="flat" cmpd="thickThin" algn="ctr">
          <a:solidFill>
            <a:schemeClr val="phClr"/>
          </a:solidFill>
          <a:prstDash val="solid"/>
        </a:ln>
      </a:lnStyleLst>
      <a:effectStyleLst>
        <a:effectStyle>
          <a:effectLst>
            <a:outerShdw blurRad="45000" dist="25000" dir="5400000" rotWithShape="0">
              <a:srgbClr val="000000">
                <a:alpha val="38000"/>
              </a:srgbClr>
            </a:outerShdw>
          </a:effectLst>
        </a:effectStyle>
        <a:effectStyle>
          <a:effectLst>
            <a:outerShdw blurRad="39000" dist="25400" dir="5400000" rotWithShape="0">
              <a:srgbClr val="000000">
                <a:alpha val="38000"/>
              </a:srgbClr>
            </a:outerShdw>
          </a:effectLst>
        </a:effectStyle>
        <a:effectStyle>
          <a:effectLst>
            <a:outerShdw blurRad="39000" dist="25400" dir="5400000" rotWithShape="0">
              <a:srgbClr val="000000">
                <a:alpha val="38000"/>
              </a:srgbClr>
            </a:outerShdw>
          </a:effectLst>
          <a:scene3d>
            <a:camera prst="orthographicFront" fov="0">
              <a:rot lat="0" lon="0" rev="0"/>
            </a:camera>
            <a:lightRig rig="threePt" dir="t">
              <a:rot lat="0" lon="0" rev="1800000"/>
            </a:lightRig>
          </a:scene3d>
          <a:sp3d prstMaterial="matte">
            <a:bevelT h="20000"/>
          </a:sp3d>
        </a:effectStyle>
      </a:effectStyleLst>
      <a:bgFillStyleLst>
        <a:solidFill>
          <a:schemeClr val="phClr"/>
        </a:solidFill>
        <a:gradFill rotWithShape="1">
          <a:gsLst>
            <a:gs pos="0">
              <a:schemeClr val="phClr">
                <a:tint val="48000"/>
                <a:satMod val="300000"/>
              </a:schemeClr>
            </a:gs>
            <a:gs pos="12000">
              <a:schemeClr val="phClr">
                <a:tint val="48000"/>
                <a:satMod val="300000"/>
              </a:schemeClr>
            </a:gs>
            <a:gs pos="20000">
              <a:schemeClr val="phClr">
                <a:tint val="49000"/>
                <a:satMod val="300000"/>
              </a:schemeClr>
            </a:gs>
            <a:gs pos="100000">
              <a:schemeClr val="phClr">
                <a:shade val="30000"/>
              </a:schemeClr>
            </a:gs>
          </a:gsLst>
          <a:path path="circle">
            <a:fillToRect l="10000" t="-25000" r="10000" b="125000"/>
          </a:path>
        </a:gradFill>
        <a:blipFill>
          <a:blip xmlns:r="http://schemas.openxmlformats.org/officeDocument/2006/relationships" r:embed="rId1">
            <a:duotone>
              <a:schemeClr val="phClr">
                <a:shade val="75000"/>
                <a:satMod val="105000"/>
              </a:schemeClr>
              <a:schemeClr val="phClr">
                <a:tint val="95000"/>
                <a:satMod val="105000"/>
              </a:schemeClr>
            </a:duotone>
          </a:blip>
          <a:tile tx="0" ty="0" sx="38000" sy="38000" flip="none" algn="tl"/>
        </a:blipFill>
      </a:bgFillStyleLst>
    </a:fmtScheme>
  </a:themeElements>
  <a:objectDefaults/>
  <a:extraClrSchemeLst/>
</a:theme>
</file>

<file path=ppt/theme/theme2.xml><?xml version="1.0" encoding="utf-8"?>
<a:theme xmlns:a="http://schemas.openxmlformats.org/drawingml/2006/main" name="Larissa-Design">
  <a:themeElements>
    <a:clrScheme name="Larissa">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Module</Template>
  <TotalTime>0</TotalTime>
  <Words>15730</Words>
  <Application>Microsoft Office PowerPoint</Application>
  <PresentationFormat>Bildschirmpräsentation (4:3)</PresentationFormat>
  <Paragraphs>5434</Paragraphs>
  <Slides>341</Slides>
  <Notes>341</Notes>
  <HiddenSlides>0</HiddenSlides>
  <MMClips>0</MMClips>
  <ScaleCrop>false</ScaleCrop>
  <HeadingPairs>
    <vt:vector size="4" baseType="variant">
      <vt:variant>
        <vt:lpstr>Design</vt:lpstr>
      </vt:variant>
      <vt:variant>
        <vt:i4>1</vt:i4>
      </vt:variant>
      <vt:variant>
        <vt:lpstr>Folientitel</vt:lpstr>
      </vt:variant>
      <vt:variant>
        <vt:i4>341</vt:i4>
      </vt:variant>
    </vt:vector>
  </HeadingPairs>
  <TitlesOfParts>
    <vt:vector size="342" baseType="lpstr">
      <vt:lpstr>Modul</vt:lpstr>
      <vt:lpstr>Ludwig-Maximilans-Universität München Sommersemester 2009 Allgemeine Sprachwissenschaft Prof. Dr. Schulze</vt:lpstr>
      <vt:lpstr>Erste Grundlagen: 1. Die Begriffsdomäne der 'Morphologie' (Auswahl): </vt:lpstr>
      <vt:lpstr>2. Begriffsgeschichte</vt:lpstr>
      <vt:lpstr>Begriffsprägung</vt:lpstr>
      <vt:lpstr>Begriffsmodernisierung durch:</vt:lpstr>
      <vt:lpstr>Begriffsausbreitung</vt:lpstr>
      <vt:lpstr>Begriffsausbreitung</vt:lpstr>
      <vt:lpstr>Erste Begriffsdefintion</vt:lpstr>
      <vt:lpstr>CAUSA-TYPEN</vt:lpstr>
      <vt:lpstr>Gestaltvarianz</vt:lpstr>
      <vt:lpstr>Sprachbeispiel Gestaltvarianz:</vt:lpstr>
      <vt:lpstr>Weiteres Sprachbeispiel</vt:lpstr>
      <vt:lpstr>Gestaltvarianz</vt:lpstr>
      <vt:lpstr>Gestaltvariierende Elemente</vt:lpstr>
      <vt:lpstr>Paradigmen</vt:lpstr>
      <vt:lpstr>Grundlage für Gestaltvarianz</vt:lpstr>
      <vt:lpstr>Weiteres hierzu:</vt:lpstr>
      <vt:lpstr>Isolierende Sprachen</vt:lpstr>
      <vt:lpstr>Vorläufige Definitionen</vt:lpstr>
      <vt:lpstr>Morphologie II</vt:lpstr>
      <vt:lpstr>Kotext   und  Kontext</vt:lpstr>
      <vt:lpstr>Kotext Beispiel:</vt:lpstr>
      <vt:lpstr>Kotext-Varianz (beispielhaft)</vt:lpstr>
      <vt:lpstr>Das ‚Gesetz der Nähe‘</vt:lpstr>
      <vt:lpstr>Engere und fernere Kotexte</vt:lpstr>
      <vt:lpstr>Kontext -&gt; Wissensbezogen</vt:lpstr>
      <vt:lpstr>Auswahl typischer kontextueller Größen</vt:lpstr>
      <vt:lpstr>Beispiel:</vt:lpstr>
      <vt:lpstr>Derivation</vt:lpstr>
      <vt:lpstr>Verzerrung</vt:lpstr>
      <vt:lpstr>Linearität --&gt; Syntax</vt:lpstr>
      <vt:lpstr>Ausschnitt Rosenkranz</vt:lpstr>
      <vt:lpstr>Analog dazu:</vt:lpstr>
      <vt:lpstr>Reihung von Elementen</vt:lpstr>
      <vt:lpstr>Yoruba (Nigeria, Schreibung ohne Töne):</vt:lpstr>
      <vt:lpstr>Morphologisches Verfahren:</vt:lpstr>
      <vt:lpstr>Beispiel dazu:</vt:lpstr>
      <vt:lpstr>1. Kontextuelle lexikalische Explikation (Verdeutlichung):</vt:lpstr>
      <vt:lpstr>2. Kontextuelle Verzerrung ('ZEIT'):</vt:lpstr>
      <vt:lpstr>3. Kontextuelle Verzerrung ('Quantität'):</vt:lpstr>
      <vt:lpstr>4. Ko(n)textuelle Verzerrung ('Kategorisierung')</vt:lpstr>
      <vt:lpstr>5. Kotextuelle Verzerrung ('Person')</vt:lpstr>
      <vt:lpstr>6. Kotextuelle Verzerrung ('Kasus')</vt:lpstr>
      <vt:lpstr>Formale Ausprägung:</vt:lpstr>
      <vt:lpstr>Agglutination</vt:lpstr>
      <vt:lpstr>Bsp.: Türkisch</vt:lpstr>
      <vt:lpstr>Fiktive Agglutination im Deutschen</vt:lpstr>
      <vt:lpstr>FUSION</vt:lpstr>
      <vt:lpstr>FUSION im Beispiel</vt:lpstr>
      <vt:lpstr>3. Positionsbedingte Typologie der Morphologie     </vt:lpstr>
      <vt:lpstr>Erweiterung des Begriffs Morphologie = Gestaltverzerrung</vt:lpstr>
      <vt:lpstr>Fusion:</vt:lpstr>
      <vt:lpstr>Folgen der Fusion</vt:lpstr>
      <vt:lpstr>Folgen der Fusion</vt:lpstr>
      <vt:lpstr>Terminologisch:</vt:lpstr>
      <vt:lpstr>Vermutung:</vt:lpstr>
      <vt:lpstr>Stellung:</vt:lpstr>
      <vt:lpstr>Grammatikalisierung:</vt:lpstr>
      <vt:lpstr>NOTA: Suppletion</vt:lpstr>
      <vt:lpstr>Positionelle Typologie</vt:lpstr>
      <vt:lpstr>Zeitfaktor</vt:lpstr>
      <vt:lpstr>Etwa (konstruiert):</vt:lpstr>
      <vt:lpstr>Terminologie</vt:lpstr>
      <vt:lpstr>Beispiel aus dem Deutschen</vt:lpstr>
      <vt:lpstr>Schriftbild</vt:lpstr>
      <vt:lpstr>Unterschiedliche Segmentierung</vt:lpstr>
      <vt:lpstr>Terminologie</vt:lpstr>
      <vt:lpstr>Einige Auswahlsprachen</vt:lpstr>
      <vt:lpstr>Problem: Lexical Integrity Hypothesis </vt:lpstr>
      <vt:lpstr>„echte“ Infixe</vt:lpstr>
      <vt:lpstr>Verkettung</vt:lpstr>
      <vt:lpstr>Beispiel Verkettung I</vt:lpstr>
      <vt:lpstr>Beispiel Verkettung II</vt:lpstr>
      <vt:lpstr>Der 'Große Zyklus'</vt:lpstr>
      <vt:lpstr>Grundlagen I</vt:lpstr>
      <vt:lpstr>Grundlagen II</vt:lpstr>
      <vt:lpstr>Isolierend, z.B. Vietnamesisch</vt:lpstr>
      <vt:lpstr>Vietnamesisch II</vt:lpstr>
      <vt:lpstr>Morphologisch markierende Systeme:</vt:lpstr>
      <vt:lpstr>Agglutinierend ('anleimend')</vt:lpstr>
      <vt:lpstr>Quechua (San Martin, Nordperu)</vt:lpstr>
      <vt:lpstr>Flektierend ('Beugend'),  auch synthetisch oder fusionierend</vt:lpstr>
      <vt:lpstr>Beispiel: Latein</vt:lpstr>
      <vt:lpstr>Analytisch</vt:lpstr>
      <vt:lpstr>Nicht-lineare Systeme </vt:lpstr>
      <vt:lpstr>Klassisches Arabisch:</vt:lpstr>
      <vt:lpstr>Der 'Große Zyklus' (idealisiert):</vt:lpstr>
      <vt:lpstr>Der ‚Grand Cycle‘</vt:lpstr>
      <vt:lpstr>4. Form und Funktion</vt:lpstr>
      <vt:lpstr>1. Ausgangspunkt:</vt:lpstr>
      <vt:lpstr>Erläuterung: kleinste</vt:lpstr>
      <vt:lpstr>Erläuterung: bedeutungs-</vt:lpstr>
      <vt:lpstr>Erläuterung: -tragendes</vt:lpstr>
      <vt:lpstr>Erläuterung: Einheit</vt:lpstr>
      <vt:lpstr>Ergebnis und Begrifflichkeiten</vt:lpstr>
      <vt:lpstr>Probleme:</vt:lpstr>
      <vt:lpstr>Alternativ (à la André Martinet):</vt:lpstr>
      <vt:lpstr>Morphem als sprachliches Zeichen</vt:lpstr>
      <vt:lpstr>Erläuterung der Formel:</vt:lpstr>
      <vt:lpstr>Etwa:</vt:lpstr>
      <vt:lpstr>Sprachliches Zeichen (SZ):</vt:lpstr>
      <vt:lpstr>Definition Morphem</vt:lpstr>
      <vt:lpstr>Flexionsmorphologie</vt:lpstr>
      <vt:lpstr>Derivationsmorphologie</vt:lpstr>
      <vt:lpstr>Kategorie:</vt:lpstr>
      <vt:lpstr>Graphisch:</vt:lpstr>
      <vt:lpstr>Kategorienamen</vt:lpstr>
      <vt:lpstr>a. disjunkt</vt:lpstr>
      <vt:lpstr>b. Prototypisch:</vt:lpstr>
      <vt:lpstr>c. Familienähnlich:</vt:lpstr>
      <vt:lpstr>d. Radial</vt:lpstr>
      <vt:lpstr>Zusammenfassung:</vt:lpstr>
      <vt:lpstr>Paradigma einer Kategorie</vt:lpstr>
      <vt:lpstr>vgl. Latein (Ausschnitt vereinfacht):</vt:lpstr>
      <vt:lpstr>Linguistische Kategorien:</vt:lpstr>
      <vt:lpstr>Graphisch:</vt:lpstr>
      <vt:lpstr>Terminologie</vt:lpstr>
      <vt:lpstr>3. Zur Beziehung von Lexem und Morphem</vt:lpstr>
      <vt:lpstr>Morpheme</vt:lpstr>
      <vt:lpstr>Grammatikalisierung:</vt:lpstr>
      <vt:lpstr>Meronyme Extension</vt:lpstr>
      <vt:lpstr>Häufiger Grammatikalisierungsweg</vt:lpstr>
      <vt:lpstr>Kopplung von Derivation und Flexion</vt:lpstr>
      <vt:lpstr>Kompatibilität</vt:lpstr>
      <vt:lpstr>Kompatibilität im Deutschen</vt:lpstr>
      <vt:lpstr>Zusammengefasst:</vt:lpstr>
      <vt:lpstr>Erläuterung:</vt:lpstr>
      <vt:lpstr>Ergo</vt:lpstr>
      <vt:lpstr>PowerPoint-Präsentation</vt:lpstr>
      <vt:lpstr>PowerPoint-Präsentation</vt:lpstr>
      <vt:lpstr>5. Formale Analyse (1)</vt:lpstr>
      <vt:lpstr>Voraussetzungen</vt:lpstr>
      <vt:lpstr>Unterscheidung von TYPE und TOKEN:</vt:lpstr>
      <vt:lpstr>Beispiel</vt:lpstr>
      <vt:lpstr>Types und Tokens</vt:lpstr>
      <vt:lpstr>Dyirbal Text  (Ausschnitt, Dixon 1972-268-9)</vt:lpstr>
      <vt:lpstr>Analyse</vt:lpstr>
      <vt:lpstr>Analyse (Fortsetzung)</vt:lpstr>
      <vt:lpstr>These</vt:lpstr>
      <vt:lpstr>Beispielanalyse: Markus Kap. 1-5 (hier: Beginn von Kap.1) </vt:lpstr>
      <vt:lpstr>PowerPoint-Präsentation</vt:lpstr>
      <vt:lpstr> Fixierung der Satz- und dann Wortbedeutung  </vt:lpstr>
      <vt:lpstr> Erstellung einer provisorischen Interlinear-Übersetzung</vt:lpstr>
      <vt:lpstr>Fortsetzung der Interlinarversion</vt:lpstr>
      <vt:lpstr> Fixierung des basalen Architekturtyps </vt:lpstr>
      <vt:lpstr>a) LtR: Left to Right</vt:lpstr>
      <vt:lpstr>LtR Fortsetzung</vt:lpstr>
      <vt:lpstr>LTR Fortsetzung</vt:lpstr>
      <vt:lpstr>b) RtL: Right to Left </vt:lpstr>
      <vt:lpstr>RtL Fortsetzung</vt:lpstr>
      <vt:lpstr>RtL Fortsetzung</vt:lpstr>
      <vt:lpstr> Festlegung der Differenz (Form/Funktion)… </vt:lpstr>
      <vt:lpstr>These:</vt:lpstr>
      <vt:lpstr> Zusammenfassung der Form-/Funktionsausdrücke</vt:lpstr>
      <vt:lpstr>Zusammenfassung Form/Funktion</vt:lpstr>
      <vt:lpstr>Zusammenfassung Form/Funktion</vt:lpstr>
      <vt:lpstr> Etikettierung der Kategorien/Funktionen …</vt:lpstr>
      <vt:lpstr>Etikettierung/Sortierung</vt:lpstr>
      <vt:lpstr> Fixierung von Allomorphien:</vt:lpstr>
      <vt:lpstr> Erstellen eines provisorischen morphologischen Tableaus:</vt:lpstr>
      <vt:lpstr> Weitergehende Hypothese der Reduktion</vt:lpstr>
      <vt:lpstr>6. Allomorphie, Polysemie, Homophonie</vt:lpstr>
      <vt:lpstr>Ausgangspunkt:</vt:lpstr>
      <vt:lpstr>Schematisch:</vt:lpstr>
      <vt:lpstr>Beispiele (Deutsch)</vt:lpstr>
      <vt:lpstr>NOTA 1:</vt:lpstr>
      <vt:lpstr>1. Singular Object Nouns (SON):</vt:lpstr>
      <vt:lpstr>2. SET NOUS: </vt:lpstr>
      <vt:lpstr>NOTA 2:  P-or ~ P-um</vt:lpstr>
      <vt:lpstr>Beispiel 2 (Türkisch)</vt:lpstr>
      <vt:lpstr>ALLO-Strukturen</vt:lpstr>
      <vt:lpstr>Typ 1:  ALLOMPORH</vt:lpstr>
      <vt:lpstr>Beispiel (Deutsch, Auswahl, UL = Umlaut]:</vt:lpstr>
      <vt:lpstr>Türkisch:</vt:lpstr>
      <vt:lpstr> Drei Typen der Allomorphie</vt:lpstr>
      <vt:lpstr>Analog: Türkischer Ablativ: /-TAn/</vt:lpstr>
      <vt:lpstr>b. Lexikalisch motiviert: </vt:lpstr>
      <vt:lpstr>c. Teil-Allomorphie: </vt:lpstr>
      <vt:lpstr>Allomorph - Morphemisch</vt:lpstr>
      <vt:lpstr>Analog im Deutschen:</vt:lpstr>
      <vt:lpstr>TYP 2  Polysemie / Homophonie (~Homonymie)</vt:lpstr>
      <vt:lpstr>z.B.: im Deutschen</vt:lpstr>
      <vt:lpstr>Ebenso: Dyirbal -gu (Ausschnitt) </vt:lpstr>
      <vt:lpstr>Deutsch - Dyirbal</vt:lpstr>
      <vt:lpstr>TYP 3:  Polysemie</vt:lpstr>
      <vt:lpstr>E.g.: Latein</vt:lpstr>
      <vt:lpstr>Graphisch:</vt:lpstr>
      <vt:lpstr>Vereinfacht:</vt:lpstr>
      <vt:lpstr>7. Typologie des signifié-Bereichs von Flexionsmorphemen (1)</vt:lpstr>
      <vt:lpstr>Wiederholung (vereinfacht):</vt:lpstr>
      <vt:lpstr>Beispiele (!): F und K</vt:lpstr>
      <vt:lpstr>Ausgangspunkt in der Regel ‚Wortarten‘. </vt:lpstr>
      <vt:lpstr>'Klassische' (schulgrammatische, 'linguistische') Wortarten:</vt:lpstr>
      <vt:lpstr>ALTERNATIVE:</vt:lpstr>
      <vt:lpstr>BEISPIEL: Grimm</vt:lpstr>
      <vt:lpstr> Unter Auflösung der Subordination und Junktionen (Verbindungen):</vt:lpstr>
      <vt:lpstr>Harmonisierung der Stellung:</vt:lpstr>
      <vt:lpstr>NOTA: Bühnenmodell (Stage Model):</vt:lpstr>
      <vt:lpstr>Beispiel:</vt:lpstr>
      <vt:lpstr>Erläuterung:</vt:lpstr>
      <vt:lpstr>Daraus ergibt sich:</vt:lpstr>
      <vt:lpstr>Basale Gliederung einer EV:</vt:lpstr>
      <vt:lpstr>Die linguistische Umsetzung erfolgt über PHRASEN:</vt:lpstr>
      <vt:lpstr>Definition:</vt:lpstr>
      <vt:lpstr>Graphisch:</vt:lpstr>
      <vt:lpstr> kann linguistisch sein (u.a.):</vt:lpstr>
      <vt:lpstr>Beispiele:</vt:lpstr>
      <vt:lpstr>Relator () kann linguistisch sein (u.a.):</vt:lpstr>
      <vt:lpstr>Achtung bei Postpositionen</vt:lpstr>
      <vt:lpstr>Aufgabe der Morphologie in der Versprachlichung von Ereignisvorstellungen:</vt:lpstr>
      <vt:lpstr>Generell (nur Grundverfahren):</vt:lpstr>
      <vt:lpstr>a. Kotext-Verfahren:</vt:lpstr>
      <vt:lpstr>Verallgemeinert:</vt:lpstr>
      <vt:lpstr>Beispiel (Tschetschenisch, Ostkaukasus):</vt:lpstr>
      <vt:lpstr>Erläuterung zum Beispiel</vt:lpstr>
      <vt:lpstr>Weitere Erläuterungen</vt:lpstr>
      <vt:lpstr>b. Kontext-Verfahren</vt:lpstr>
      <vt:lpstr>Verallgemeinert: </vt:lpstr>
      <vt:lpstr>Domäne einer morphologischen Kategorie:</vt:lpstr>
      <vt:lpstr>Beispiel:</vt:lpstr>
      <vt:lpstr>CASE</vt:lpstr>
      <vt:lpstr>CASE</vt:lpstr>
      <vt:lpstr>Weitere Beispiele:</vt:lpstr>
      <vt:lpstr>Analyse</vt:lpstr>
      <vt:lpstr>Analyse</vt:lpstr>
      <vt:lpstr>Zusammenfassung POSSESSION im Deutschen:</vt:lpstr>
      <vt:lpstr>MORPHOLOGISCHE KASUS im Deutschen:</vt:lpstr>
      <vt:lpstr>Homphonien/Polysemien:</vt:lpstr>
      <vt:lpstr>Im Deutschen</vt:lpstr>
      <vt:lpstr>Im Bezug auf S, A, O</vt:lpstr>
      <vt:lpstr>Morphologischer Kasus</vt:lpstr>
      <vt:lpstr>neues Paradigma:</vt:lpstr>
      <vt:lpstr> Split-O bei Maskulina </vt:lpstr>
      <vt:lpstr>Im Russischen:</vt:lpstr>
      <vt:lpstr>8. Morphologie des KNG-Komplexes</vt:lpstr>
      <vt:lpstr>1. Vorbemerkung:</vt:lpstr>
      <vt:lpstr>Beispiele: 'Akkusativ' </vt:lpstr>
      <vt:lpstr>b. Partikel: Marquesisch (Polynesisch; Cablitz 2006:78)</vt:lpstr>
      <vt:lpstr>c) Und d)</vt:lpstr>
      <vt:lpstr>e) Und f)</vt:lpstr>
      <vt:lpstr>Zu unterscheiden also:</vt:lpstr>
      <vt:lpstr>E.g: Deutsch: Nominativ vs. Akkusativ:</vt:lpstr>
      <vt:lpstr>Analog Genitiv vs. Dativ:</vt:lpstr>
      <vt:lpstr>Morphologisch steht tatsächlich nur in Opposition:</vt:lpstr>
      <vt:lpstr>2. Der KNG-Komplex</vt:lpstr>
      <vt:lpstr>Zusammenfall</vt:lpstr>
      <vt:lpstr>Alternativ:</vt:lpstr>
      <vt:lpstr>a. Kasus:</vt:lpstr>
      <vt:lpstr>Typische Systeme:</vt:lpstr>
      <vt:lpstr>Paradigmata (Beispiel)</vt:lpstr>
      <vt:lpstr>Akkusativisch:</vt:lpstr>
      <vt:lpstr>Ergativisch:</vt:lpstr>
      <vt:lpstr>Lokalisierungskasus (vgl. Kasus-Materialien (4)):</vt:lpstr>
      <vt:lpstr>b. Spezifikation des 'Ortes' ('Serien'):</vt:lpstr>
      <vt:lpstr>Weiteres zum Kasus:</vt:lpstr>
      <vt:lpstr>Fortsetzung:</vt:lpstr>
      <vt:lpstr>Beispiel: Lokalisierung </vt:lpstr>
      <vt:lpstr>Im Deutschen:</vt:lpstr>
      <vt:lpstr>Fortsetzung…</vt:lpstr>
      <vt:lpstr>Fortsetzung…</vt:lpstr>
      <vt:lpstr>Affinitäten…</vt:lpstr>
      <vt:lpstr>Ergänzend:</vt:lpstr>
      <vt:lpstr>b. Numerus (vereinfachte Darstellung):</vt:lpstr>
      <vt:lpstr>E.g.:  (Deutsch, schwach morphologisch):</vt:lpstr>
      <vt:lpstr>SON-Morphologie </vt:lpstr>
      <vt:lpstr>Deutsch und SET-Morphologie:</vt:lpstr>
      <vt:lpstr>SET-Morphologie</vt:lpstr>
      <vt:lpstr>c. Genus (Klasse)</vt:lpstr>
      <vt:lpstr>Bantu:</vt:lpstr>
      <vt:lpstr>Nominalklassen-Kategorisierung</vt:lpstr>
      <vt:lpstr>Nominalklassen-Kategorisierung</vt:lpstr>
      <vt:lpstr>Nominalklassen Ostkaukasisch (rekonstruiert):</vt:lpstr>
      <vt:lpstr>Nominalklassen Dyirbal</vt:lpstr>
      <vt:lpstr>Diptotische Systeme:</vt:lpstr>
      <vt:lpstr>Erweiterung e.g. Indogermanisch:</vt:lpstr>
      <vt:lpstr>Morphologische Markierungstechnik:</vt:lpstr>
      <vt:lpstr>1. Overt (Fortsetzung):</vt:lpstr>
      <vt:lpstr>2. Covert (verdeckt):</vt:lpstr>
      <vt:lpstr>2. Covert (Fortsetzung):</vt:lpstr>
      <vt:lpstr>Abkhaz:</vt:lpstr>
      <vt:lpstr>Sumerisch &amp; Russisch:</vt:lpstr>
      <vt:lpstr>Russisch:</vt:lpstr>
      <vt:lpstr>9. Morphologie des Verbalkomplexes </vt:lpstr>
      <vt:lpstr>1. Definition (Wiederholung)</vt:lpstr>
      <vt:lpstr>Vereinfacht</vt:lpstr>
      <vt:lpstr>Relatoren-Meronymie</vt:lpstr>
      <vt:lpstr>Weitere basale Relatoren:</vt:lpstr>
      <vt:lpstr>Veränderung von 2 </vt:lpstr>
      <vt:lpstr>Vereinfachtes Modell</vt:lpstr>
      <vt:lpstr>2. Der Bau der Verbalphrase</vt:lpstr>
      <vt:lpstr>Verboide</vt:lpstr>
      <vt:lpstr>Zur Ergänzung</vt:lpstr>
      <vt:lpstr>TMESIS:</vt:lpstr>
      <vt:lpstr>3. Kategorielle Dimensionen</vt:lpstr>
      <vt:lpstr>Exkurs:  Transitivität vs. Intransitivtät</vt:lpstr>
      <vt:lpstr>Graphisch:</vt:lpstr>
      <vt:lpstr>Vgl. Dakota (vereinfachte Glossen):</vt:lpstr>
      <vt:lpstr>2-Ausblendung </vt:lpstr>
      <vt:lpstr>Inkorporation von 2</vt:lpstr>
      <vt:lpstr>Lexikalisiert:</vt:lpstr>
      <vt:lpstr>Eine Zwischenstellung nehmen Verben wie 'dürsten' ein:</vt:lpstr>
      <vt:lpstr>'Distanzierung' von 2 (Variante des sog. Antipassiv):</vt:lpstr>
      <vt:lpstr>Intransitiv (Fortsetzung):</vt:lpstr>
      <vt:lpstr>Scheinbare 1-Inkorporation </vt:lpstr>
      <vt:lpstr>Intransitivierung als Diathese  (hier nur Passiv):</vt:lpstr>
      <vt:lpstr>b. Zuordnung zu den Bereichen Kontext/Kotext/Derivation:</vt:lpstr>
      <vt:lpstr>So gilt stark:</vt:lpstr>
      <vt:lpstr>Sekundärer Ursachenbereich: Kotext</vt:lpstr>
      <vt:lpstr>Passiv~Intransitiv(er): </vt:lpstr>
      <vt:lpstr>2. Wirkungsbereich (kotextuell)</vt:lpstr>
      <vt:lpstr>Kasuell (b)</vt:lpstr>
      <vt:lpstr>c. Derivation</vt:lpstr>
      <vt:lpstr>Typische Transitvierungsmorpheme sind:</vt:lpstr>
      <vt:lpstr>Typische Intransitivierungsmorpheme sind:</vt:lpstr>
      <vt:lpstr>ENDE EXKURS</vt:lpstr>
      <vt:lpstr>1. Kotext-bezogene Varianz (AGREEMENT; AGR)</vt:lpstr>
      <vt:lpstr>Schmetterling der Morphosyntax, hier: 4-Flügler</vt:lpstr>
      <vt:lpstr>Modifziertes Antipassiv (sog. Marû) / Wortstellung angepasst:</vt:lpstr>
      <vt:lpstr>kategorielle Eigenschaften</vt:lpstr>
      <vt:lpstr>am Beispiel:</vt:lpstr>
      <vt:lpstr>Doppeltes AGR:</vt:lpstr>
      <vt:lpstr>Kasus ins Verb</vt:lpstr>
      <vt:lpstr>Basale Kategorisierungsverfahren:</vt:lpstr>
      <vt:lpstr>Paradigma</vt:lpstr>
      <vt:lpstr>Fortsetzung Paradigma</vt:lpstr>
      <vt:lpstr>kategorielle Kreuzung</vt:lpstr>
      <vt:lpstr>Re-Import von Kasus vgl. Navajo (Athapaska)</vt:lpstr>
      <vt:lpstr>Ähnlich: Dakota (Sioux)</vt:lpstr>
      <vt:lpstr>2. Kontextbezogene (wissens- bzw. kommunikationsbezogene) Varianz</vt:lpstr>
      <vt:lpstr>Cluster</vt:lpstr>
      <vt:lpstr>a. TIME (ZEIT)  Linguistisch: TEMPUS / </vt:lpstr>
      <vt:lpstr>Beispiel</vt:lpstr>
      <vt:lpstr>Grapisch:</vt:lpstr>
      <vt:lpstr>BASIS-Kategorien:</vt:lpstr>
      <vt:lpstr>KODIERUNGSOPTIONEN  (a, b, c = Kodierunsmittel):</vt:lpstr>
      <vt:lpstr>Erweiterung des Paradigmas (Beispiel):</vt:lpstr>
      <vt:lpstr>Vgl. (morphologische Mittel rot, analystische Mittel blau):</vt:lpstr>
      <vt:lpstr>Markierungstechniken TEMPUS (hier nur morphologisch!):</vt:lpstr>
      <vt:lpstr>b. Flektierend:</vt:lpstr>
      <vt:lpstr>Tempus-gebundenes Agreement (+ Tempusstamm)</vt:lpstr>
      <vt:lpstr>Agglutination ehemaliger analytischer Tempusbildungen </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Ludwig-Maximilans-Universität München Sommersemester 2009 Allgemeine Sprachwissenschaft Prof. Dr. Schulze</dc:title>
  <dc:creator>Valued Packard Bell Customer</dc:creator>
  <cp:lastModifiedBy>WoSchu</cp:lastModifiedBy>
  <cp:revision>702</cp:revision>
  <dcterms:created xsi:type="dcterms:W3CDTF">2009-08-11T17:00:06Z</dcterms:created>
  <dcterms:modified xsi:type="dcterms:W3CDTF">2012-10-04T09:29:07Z</dcterms:modified>
</cp:coreProperties>
</file>